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1"/>
  </p:notesMasterIdLst>
  <p:sldIdLst>
    <p:sldId id="942" r:id="rId5"/>
    <p:sldId id="943" r:id="rId6"/>
    <p:sldId id="885" r:id="rId7"/>
    <p:sldId id="886" r:id="rId8"/>
    <p:sldId id="920" r:id="rId9"/>
    <p:sldId id="921" r:id="rId10"/>
    <p:sldId id="925" r:id="rId11"/>
    <p:sldId id="907" r:id="rId12"/>
    <p:sldId id="887" r:id="rId13"/>
    <p:sldId id="888" r:id="rId14"/>
    <p:sldId id="890" r:id="rId15"/>
    <p:sldId id="922" r:id="rId16"/>
    <p:sldId id="911" r:id="rId17"/>
    <p:sldId id="944" r:id="rId18"/>
    <p:sldId id="945" r:id="rId19"/>
    <p:sldId id="946" r:id="rId20"/>
    <p:sldId id="947" r:id="rId21"/>
    <p:sldId id="948" r:id="rId22"/>
    <p:sldId id="901" r:id="rId23"/>
    <p:sldId id="933" r:id="rId24"/>
    <p:sldId id="906" r:id="rId25"/>
    <p:sldId id="917" r:id="rId26"/>
    <p:sldId id="914" r:id="rId27"/>
    <p:sldId id="915" r:id="rId28"/>
    <p:sldId id="927" r:id="rId29"/>
    <p:sldId id="926" r:id="rId30"/>
    <p:sldId id="916" r:id="rId31"/>
    <p:sldId id="928" r:id="rId32"/>
    <p:sldId id="952" r:id="rId33"/>
    <p:sldId id="909" r:id="rId34"/>
    <p:sldId id="924" r:id="rId35"/>
    <p:sldId id="893" r:id="rId36"/>
    <p:sldId id="902" r:id="rId37"/>
    <p:sldId id="954" r:id="rId38"/>
    <p:sldId id="905" r:id="rId39"/>
    <p:sldId id="950" r:id="rId40"/>
    <p:sldId id="955" r:id="rId41"/>
    <p:sldId id="949" r:id="rId42"/>
    <p:sldId id="951" r:id="rId43"/>
    <p:sldId id="931" r:id="rId44"/>
    <p:sldId id="930" r:id="rId45"/>
    <p:sldId id="918" r:id="rId46"/>
    <p:sldId id="958" r:id="rId47"/>
    <p:sldId id="959" r:id="rId48"/>
    <p:sldId id="960" r:id="rId49"/>
    <p:sldId id="956" r:id="rId50"/>
    <p:sldId id="919" r:id="rId51"/>
    <p:sldId id="957" r:id="rId52"/>
    <p:sldId id="934" r:id="rId53"/>
    <p:sldId id="935" r:id="rId54"/>
    <p:sldId id="962" r:id="rId55"/>
    <p:sldId id="963" r:id="rId56"/>
    <p:sldId id="964" r:id="rId57"/>
    <p:sldId id="965" r:id="rId58"/>
    <p:sldId id="941"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A37847-AC79-4594-9928-D5C58BD52E50}">
          <p14:sldIdLst>
            <p14:sldId id="942"/>
            <p14:sldId id="943"/>
            <p14:sldId id="885"/>
            <p14:sldId id="886"/>
            <p14:sldId id="920"/>
            <p14:sldId id="921"/>
            <p14:sldId id="925"/>
            <p14:sldId id="907"/>
            <p14:sldId id="887"/>
            <p14:sldId id="888"/>
            <p14:sldId id="890"/>
            <p14:sldId id="922"/>
            <p14:sldId id="911"/>
            <p14:sldId id="944"/>
            <p14:sldId id="945"/>
            <p14:sldId id="946"/>
            <p14:sldId id="947"/>
            <p14:sldId id="948"/>
            <p14:sldId id="901"/>
            <p14:sldId id="933"/>
            <p14:sldId id="906"/>
            <p14:sldId id="917"/>
            <p14:sldId id="914"/>
            <p14:sldId id="915"/>
            <p14:sldId id="927"/>
            <p14:sldId id="926"/>
            <p14:sldId id="916"/>
            <p14:sldId id="928"/>
            <p14:sldId id="952"/>
            <p14:sldId id="909"/>
            <p14:sldId id="924"/>
            <p14:sldId id="893"/>
            <p14:sldId id="902"/>
            <p14:sldId id="954"/>
            <p14:sldId id="905"/>
            <p14:sldId id="950"/>
            <p14:sldId id="955"/>
            <p14:sldId id="949"/>
            <p14:sldId id="951"/>
            <p14:sldId id="931"/>
            <p14:sldId id="930"/>
            <p14:sldId id="918"/>
            <p14:sldId id="958"/>
            <p14:sldId id="959"/>
            <p14:sldId id="960"/>
            <p14:sldId id="956"/>
            <p14:sldId id="919"/>
            <p14:sldId id="957"/>
            <p14:sldId id="934"/>
            <p14:sldId id="935"/>
            <p14:sldId id="962"/>
            <p14:sldId id="963"/>
            <p14:sldId id="964"/>
            <p14:sldId id="965"/>
            <p14:sldId id="941"/>
            <p14:sldId id="349"/>
          </p14:sldIdLst>
        </p14:section>
        <p14:section name="Default Section" id="{73925AE7-E9D8-48BC-A988-41815CE32A48}">
          <p14:sldIdLst/>
        </p14:section>
        <p14:section name="Default Section" id="{EC049921-363B-492D-A16D-C6010B32BCE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52" autoAdjust="0"/>
    <p:restoredTop sz="94660"/>
  </p:normalViewPr>
  <p:slideViewPr>
    <p:cSldViewPr snapToGrid="0">
      <p:cViewPr varScale="1">
        <p:scale>
          <a:sx n="91" d="100"/>
          <a:sy n="91" d="100"/>
        </p:scale>
        <p:origin x="210"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ADC48844-4C64-4007-83C7-35661AB427AD}"/>
    <pc:docChg chg="undo custSel addSld delSld modSld sldOrd modSection">
      <pc:chgData name="Bothaina Mahmoud Fouad" userId="6337026b70b72472" providerId="LiveId" clId="{ADC48844-4C64-4007-83C7-35661AB427AD}" dt="2024-07-24T22:06:31.924" v="1332" actId="207"/>
      <pc:docMkLst>
        <pc:docMk/>
      </pc:docMkLst>
      <pc:sldChg chg="del">
        <pc:chgData name="Bothaina Mahmoud Fouad" userId="6337026b70b72472" providerId="LiveId" clId="{ADC48844-4C64-4007-83C7-35661AB427AD}" dt="2024-07-24T21:52:51.611" v="1041" actId="47"/>
        <pc:sldMkLst>
          <pc:docMk/>
          <pc:sldMk cId="4041936470" sldId="256"/>
        </pc:sldMkLst>
      </pc:sldChg>
      <pc:sldChg chg="del">
        <pc:chgData name="Bothaina Mahmoud Fouad" userId="6337026b70b72472" providerId="LiveId" clId="{ADC48844-4C64-4007-83C7-35661AB427AD}" dt="2024-07-24T21:52:50.764" v="1038" actId="47"/>
        <pc:sldMkLst>
          <pc:docMk/>
          <pc:sldMk cId="2175419998" sldId="257"/>
        </pc:sldMkLst>
      </pc:sldChg>
      <pc:sldChg chg="modSp del mod">
        <pc:chgData name="Bothaina Mahmoud Fouad" userId="6337026b70b72472" providerId="LiveId" clId="{ADC48844-4C64-4007-83C7-35661AB427AD}" dt="2024-07-24T19:14:01.936" v="92" actId="47"/>
        <pc:sldMkLst>
          <pc:docMk/>
          <pc:sldMk cId="2136954862" sldId="262"/>
        </pc:sldMkLst>
        <pc:spChg chg="mod">
          <ac:chgData name="Bothaina Mahmoud Fouad" userId="6337026b70b72472" providerId="LiveId" clId="{ADC48844-4C64-4007-83C7-35661AB427AD}" dt="2024-07-24T19:13:48.822" v="86" actId="21"/>
          <ac:spMkLst>
            <pc:docMk/>
            <pc:sldMk cId="2136954862" sldId="262"/>
            <ac:spMk id="3" creationId="{00000000-0000-0000-0000-000000000000}"/>
          </ac:spMkLst>
        </pc:spChg>
      </pc:sldChg>
      <pc:sldChg chg="del">
        <pc:chgData name="Bothaina Mahmoud Fouad" userId="6337026b70b72472" providerId="LiveId" clId="{ADC48844-4C64-4007-83C7-35661AB427AD}" dt="2024-07-24T21:52:53.764" v="1046" actId="47"/>
        <pc:sldMkLst>
          <pc:docMk/>
          <pc:sldMk cId="3415589782" sldId="269"/>
        </pc:sldMkLst>
      </pc:sldChg>
      <pc:sldChg chg="del">
        <pc:chgData name="Bothaina Mahmoud Fouad" userId="6337026b70b72472" providerId="LiveId" clId="{ADC48844-4C64-4007-83C7-35661AB427AD}" dt="2024-07-24T21:52:52.480" v="1045" actId="47"/>
        <pc:sldMkLst>
          <pc:docMk/>
          <pc:sldMk cId="1508372878" sldId="270"/>
        </pc:sldMkLst>
      </pc:sldChg>
      <pc:sldChg chg="del">
        <pc:chgData name="Bothaina Mahmoud Fouad" userId="6337026b70b72472" providerId="LiveId" clId="{ADC48844-4C64-4007-83C7-35661AB427AD}" dt="2024-07-24T21:51:07.245" v="988" actId="47"/>
        <pc:sldMkLst>
          <pc:docMk/>
          <pc:sldMk cId="567565214" sldId="271"/>
        </pc:sldMkLst>
      </pc:sldChg>
      <pc:sldChg chg="addSp delSp modSp del mod">
        <pc:chgData name="Bothaina Mahmoud Fouad" userId="6337026b70b72472" providerId="LiveId" clId="{ADC48844-4C64-4007-83C7-35661AB427AD}" dt="2024-07-24T21:52:53.947" v="1047" actId="47"/>
        <pc:sldMkLst>
          <pc:docMk/>
          <pc:sldMk cId="4179225111" sldId="272"/>
        </pc:sldMkLst>
        <pc:spChg chg="add mod">
          <ac:chgData name="Bothaina Mahmoud Fouad" userId="6337026b70b72472" providerId="LiveId" clId="{ADC48844-4C64-4007-83C7-35661AB427AD}" dt="2024-07-24T20:59:24.567" v="638" actId="21"/>
          <ac:spMkLst>
            <pc:docMk/>
            <pc:sldMk cId="4179225111" sldId="272"/>
            <ac:spMk id="3" creationId="{72C9F7A4-2481-8317-E46F-E9000952DAE7}"/>
          </ac:spMkLst>
        </pc:spChg>
        <pc:spChg chg="del">
          <ac:chgData name="Bothaina Mahmoud Fouad" userId="6337026b70b72472" providerId="LiveId" clId="{ADC48844-4C64-4007-83C7-35661AB427AD}" dt="2024-07-24T20:59:24.567" v="638" actId="21"/>
          <ac:spMkLst>
            <pc:docMk/>
            <pc:sldMk cId="4179225111" sldId="272"/>
            <ac:spMk id="5" creationId="{00000000-0000-0000-0000-000000000000}"/>
          </ac:spMkLst>
        </pc:spChg>
        <pc:picChg chg="del">
          <ac:chgData name="Bothaina Mahmoud Fouad" userId="6337026b70b72472" providerId="LiveId" clId="{ADC48844-4C64-4007-83C7-35661AB427AD}" dt="2024-07-24T20:59:24.567" v="638" actId="21"/>
          <ac:picMkLst>
            <pc:docMk/>
            <pc:sldMk cId="4179225111" sldId="272"/>
            <ac:picMk id="7" creationId="{00000000-0000-0000-0000-000000000000}"/>
          </ac:picMkLst>
        </pc:picChg>
      </pc:sldChg>
      <pc:sldChg chg="del">
        <pc:chgData name="Bothaina Mahmoud Fouad" userId="6337026b70b72472" providerId="LiveId" clId="{ADC48844-4C64-4007-83C7-35661AB427AD}" dt="2024-07-24T20:46:11.064" v="545" actId="47"/>
        <pc:sldMkLst>
          <pc:docMk/>
          <pc:sldMk cId="3805111670" sldId="275"/>
        </pc:sldMkLst>
      </pc:sldChg>
      <pc:sldChg chg="del">
        <pc:chgData name="Bothaina Mahmoud Fouad" userId="6337026b70b72472" providerId="LiveId" clId="{ADC48844-4C64-4007-83C7-35661AB427AD}" dt="2024-07-24T21:51:06.960" v="987" actId="47"/>
        <pc:sldMkLst>
          <pc:docMk/>
          <pc:sldMk cId="683489675" sldId="276"/>
        </pc:sldMkLst>
      </pc:sldChg>
      <pc:sldChg chg="addSp delSp modSp del mod">
        <pc:chgData name="Bothaina Mahmoud Fouad" userId="6337026b70b72472" providerId="LiveId" clId="{ADC48844-4C64-4007-83C7-35661AB427AD}" dt="2024-07-24T21:52:51.974" v="1043" actId="47"/>
        <pc:sldMkLst>
          <pc:docMk/>
          <pc:sldMk cId="3946070497" sldId="278"/>
        </pc:sldMkLst>
        <pc:spChg chg="del">
          <ac:chgData name="Bothaina Mahmoud Fouad" userId="6337026b70b72472" providerId="LiveId" clId="{ADC48844-4C64-4007-83C7-35661AB427AD}" dt="2024-07-24T21:20:16.957" v="755" actId="21"/>
          <ac:spMkLst>
            <pc:docMk/>
            <pc:sldMk cId="3946070497" sldId="278"/>
            <ac:spMk id="2" creationId="{00000000-0000-0000-0000-000000000000}"/>
          </ac:spMkLst>
        </pc:spChg>
        <pc:spChg chg="add mod">
          <ac:chgData name="Bothaina Mahmoud Fouad" userId="6337026b70b72472" providerId="LiveId" clId="{ADC48844-4C64-4007-83C7-35661AB427AD}" dt="2024-07-24T21:20:16.957" v="755" actId="21"/>
          <ac:spMkLst>
            <pc:docMk/>
            <pc:sldMk cId="3946070497" sldId="278"/>
            <ac:spMk id="5" creationId="{F5479D3D-0B60-BD78-4C55-EE9DAF4E4C0B}"/>
          </ac:spMkLst>
        </pc:spChg>
        <pc:spChg chg="add mod">
          <ac:chgData name="Bothaina Mahmoud Fouad" userId="6337026b70b72472" providerId="LiveId" clId="{ADC48844-4C64-4007-83C7-35661AB427AD}" dt="2024-07-24T21:20:16.957" v="755" actId="21"/>
          <ac:spMkLst>
            <pc:docMk/>
            <pc:sldMk cId="3946070497" sldId="278"/>
            <ac:spMk id="7" creationId="{106097A4-19A0-075C-14B9-F1FE2F18815D}"/>
          </ac:spMkLst>
        </pc:spChg>
        <pc:graphicFrameChg chg="del">
          <ac:chgData name="Bothaina Mahmoud Fouad" userId="6337026b70b72472" providerId="LiveId" clId="{ADC48844-4C64-4007-83C7-35661AB427AD}" dt="2024-07-24T21:20:16.957" v="755" actId="21"/>
          <ac:graphicFrameMkLst>
            <pc:docMk/>
            <pc:sldMk cId="3946070497" sldId="278"/>
            <ac:graphicFrameMk id="8" creationId="{00000000-0000-0000-0000-000000000000}"/>
          </ac:graphicFrameMkLst>
        </pc:graphicFrameChg>
      </pc:sldChg>
      <pc:sldChg chg="del">
        <pc:chgData name="Bothaina Mahmoud Fouad" userId="6337026b70b72472" providerId="LiveId" clId="{ADC48844-4C64-4007-83C7-35661AB427AD}" dt="2024-07-24T21:52:50.949" v="1039" actId="47"/>
        <pc:sldMkLst>
          <pc:docMk/>
          <pc:sldMk cId="2350637604" sldId="280"/>
        </pc:sldMkLst>
      </pc:sldChg>
      <pc:sldChg chg="del">
        <pc:chgData name="Bothaina Mahmoud Fouad" userId="6337026b70b72472" providerId="LiveId" clId="{ADC48844-4C64-4007-83C7-35661AB427AD}" dt="2024-07-24T21:52:54.548" v="1050" actId="47"/>
        <pc:sldMkLst>
          <pc:docMk/>
          <pc:sldMk cId="2897071199" sldId="281"/>
        </pc:sldMkLst>
      </pc:sldChg>
      <pc:sldChg chg="del">
        <pc:chgData name="Bothaina Mahmoud Fouad" userId="6337026b70b72472" providerId="LiveId" clId="{ADC48844-4C64-4007-83C7-35661AB427AD}" dt="2024-07-24T21:52:52.210" v="1044" actId="47"/>
        <pc:sldMkLst>
          <pc:docMk/>
          <pc:sldMk cId="2674957175" sldId="285"/>
        </pc:sldMkLst>
      </pc:sldChg>
      <pc:sldChg chg="del">
        <pc:chgData name="Bothaina Mahmoud Fouad" userId="6337026b70b72472" providerId="LiveId" clId="{ADC48844-4C64-4007-83C7-35661AB427AD}" dt="2024-07-24T21:52:51.737" v="1042" actId="47"/>
        <pc:sldMkLst>
          <pc:docMk/>
          <pc:sldMk cId="3563553972" sldId="286"/>
        </pc:sldMkLst>
      </pc:sldChg>
      <pc:sldChg chg="addSp delSp modSp del mod">
        <pc:chgData name="Bothaina Mahmoud Fouad" userId="6337026b70b72472" providerId="LiveId" clId="{ADC48844-4C64-4007-83C7-35661AB427AD}" dt="2024-07-24T19:36:00.543" v="200" actId="47"/>
        <pc:sldMkLst>
          <pc:docMk/>
          <pc:sldMk cId="1451031686" sldId="287"/>
        </pc:sldMkLst>
        <pc:spChg chg="del">
          <ac:chgData name="Bothaina Mahmoud Fouad" userId="6337026b70b72472" providerId="LiveId" clId="{ADC48844-4C64-4007-83C7-35661AB427AD}" dt="2024-07-24T19:34:27.539" v="183" actId="21"/>
          <ac:spMkLst>
            <pc:docMk/>
            <pc:sldMk cId="1451031686" sldId="287"/>
            <ac:spMk id="2" creationId="{00000000-0000-0000-0000-000000000000}"/>
          </ac:spMkLst>
        </pc:spChg>
        <pc:spChg chg="del">
          <ac:chgData name="Bothaina Mahmoud Fouad" userId="6337026b70b72472" providerId="LiveId" clId="{ADC48844-4C64-4007-83C7-35661AB427AD}" dt="2024-07-24T19:34:27.539" v="183" actId="21"/>
          <ac:spMkLst>
            <pc:docMk/>
            <pc:sldMk cId="1451031686" sldId="287"/>
            <ac:spMk id="5" creationId="{00000000-0000-0000-0000-000000000000}"/>
          </ac:spMkLst>
        </pc:spChg>
        <pc:spChg chg="add mod">
          <ac:chgData name="Bothaina Mahmoud Fouad" userId="6337026b70b72472" providerId="LiveId" clId="{ADC48844-4C64-4007-83C7-35661AB427AD}" dt="2024-07-24T19:34:27.539" v="183" actId="21"/>
          <ac:spMkLst>
            <pc:docMk/>
            <pc:sldMk cId="1451031686" sldId="287"/>
            <ac:spMk id="6" creationId="{7A1A25F8-A84E-2379-DF75-BB14391C3CE1}"/>
          </ac:spMkLst>
        </pc:spChg>
        <pc:spChg chg="add mod">
          <ac:chgData name="Bothaina Mahmoud Fouad" userId="6337026b70b72472" providerId="LiveId" clId="{ADC48844-4C64-4007-83C7-35661AB427AD}" dt="2024-07-24T19:34:27.539" v="183" actId="21"/>
          <ac:spMkLst>
            <pc:docMk/>
            <pc:sldMk cId="1451031686" sldId="287"/>
            <ac:spMk id="8" creationId="{08E48926-4B09-A837-7CD0-399DB19B0959}"/>
          </ac:spMkLst>
        </pc:spChg>
        <pc:graphicFrameChg chg="del">
          <ac:chgData name="Bothaina Mahmoud Fouad" userId="6337026b70b72472" providerId="LiveId" clId="{ADC48844-4C64-4007-83C7-35661AB427AD}" dt="2024-07-24T19:34:27.539" v="183" actId="21"/>
          <ac:graphicFrameMkLst>
            <pc:docMk/>
            <pc:sldMk cId="1451031686" sldId="287"/>
            <ac:graphicFrameMk id="4" creationId="{00000000-0000-0000-0000-000000000000}"/>
          </ac:graphicFrameMkLst>
        </pc:graphicFrameChg>
      </pc:sldChg>
      <pc:sldChg chg="del">
        <pc:chgData name="Bothaina Mahmoud Fouad" userId="6337026b70b72472" providerId="LiveId" clId="{ADC48844-4C64-4007-83C7-35661AB427AD}" dt="2024-07-24T21:52:51.407" v="1040" actId="47"/>
        <pc:sldMkLst>
          <pc:docMk/>
          <pc:sldMk cId="3165987455" sldId="289"/>
        </pc:sldMkLst>
      </pc:sldChg>
      <pc:sldChg chg="ord">
        <pc:chgData name="Bothaina Mahmoud Fouad" userId="6337026b70b72472" providerId="LiveId" clId="{ADC48844-4C64-4007-83C7-35661AB427AD}" dt="2024-07-24T21:50:49.022" v="949"/>
        <pc:sldMkLst>
          <pc:docMk/>
          <pc:sldMk cId="0" sldId="349"/>
        </pc:sldMkLst>
      </pc:sldChg>
      <pc:sldChg chg="del">
        <pc:chgData name="Bothaina Mahmoud Fouad" userId="6337026b70b72472" providerId="LiveId" clId="{ADC48844-4C64-4007-83C7-35661AB427AD}" dt="2024-07-24T21:52:48.280" v="1031" actId="47"/>
        <pc:sldMkLst>
          <pc:docMk/>
          <pc:sldMk cId="3774984797" sldId="480"/>
        </pc:sldMkLst>
      </pc:sldChg>
      <pc:sldChg chg="addSp delSp modSp add del mod">
        <pc:chgData name="Bothaina Mahmoud Fouad" userId="6337026b70b72472" providerId="LiveId" clId="{ADC48844-4C64-4007-83C7-35661AB427AD}" dt="2024-07-24T19:07:32.687" v="55" actId="47"/>
        <pc:sldMkLst>
          <pc:docMk/>
          <pc:sldMk cId="3273695744" sldId="499"/>
        </pc:sldMkLst>
        <pc:spChg chg="add del mod">
          <ac:chgData name="Bothaina Mahmoud Fouad" userId="6337026b70b72472" providerId="LiveId" clId="{ADC48844-4C64-4007-83C7-35661AB427AD}" dt="2024-07-24T19:05:50.462" v="35" actId="21"/>
          <ac:spMkLst>
            <pc:docMk/>
            <pc:sldMk cId="3273695744" sldId="499"/>
            <ac:spMk id="3" creationId="{A9161B2A-74B3-EA32-FDA8-268A06B047FB}"/>
          </ac:spMkLst>
        </pc:spChg>
        <pc:spChg chg="del mod">
          <ac:chgData name="Bothaina Mahmoud Fouad" userId="6337026b70b72472" providerId="LiveId" clId="{ADC48844-4C64-4007-83C7-35661AB427AD}" dt="2024-07-24T19:05:50.462" v="35" actId="21"/>
          <ac:spMkLst>
            <pc:docMk/>
            <pc:sldMk cId="3273695744" sldId="499"/>
            <ac:spMk id="8" creationId="{3B429915-7235-4762-BD51-52B20C2FFE13}"/>
          </ac:spMkLst>
        </pc:spChg>
        <pc:spChg chg="del mod">
          <ac:chgData name="Bothaina Mahmoud Fouad" userId="6337026b70b72472" providerId="LiveId" clId="{ADC48844-4C64-4007-83C7-35661AB427AD}" dt="2024-07-24T19:05:26.050" v="28"/>
          <ac:spMkLst>
            <pc:docMk/>
            <pc:sldMk cId="3273695744" sldId="499"/>
            <ac:spMk id="9" creationId="{1C360D49-1EF7-4A48-8EF2-20C4AD8E59C1}"/>
          </ac:spMkLst>
        </pc:spChg>
      </pc:sldChg>
      <pc:sldChg chg="del">
        <pc:chgData name="Bothaina Mahmoud Fouad" userId="6337026b70b72472" providerId="LiveId" clId="{ADC48844-4C64-4007-83C7-35661AB427AD}" dt="2024-07-24T21:52:56.581" v="1053" actId="47"/>
        <pc:sldMkLst>
          <pc:docMk/>
          <pc:sldMk cId="131850748" sldId="501"/>
        </pc:sldMkLst>
      </pc:sldChg>
      <pc:sldChg chg="add del">
        <pc:chgData name="Bothaina Mahmoud Fouad" userId="6337026b70b72472" providerId="LiveId" clId="{ADC48844-4C64-4007-83C7-35661AB427AD}" dt="2024-07-24T19:34:02.639" v="180" actId="47"/>
        <pc:sldMkLst>
          <pc:docMk/>
          <pc:sldMk cId="1569131306" sldId="502"/>
        </pc:sldMkLst>
      </pc:sldChg>
      <pc:sldChg chg="del">
        <pc:chgData name="Bothaina Mahmoud Fouad" userId="6337026b70b72472" providerId="LiveId" clId="{ADC48844-4C64-4007-83C7-35661AB427AD}" dt="2024-07-24T19:42:05.406" v="329" actId="47"/>
        <pc:sldMkLst>
          <pc:docMk/>
          <pc:sldMk cId="3408426603" sldId="505"/>
        </pc:sldMkLst>
      </pc:sldChg>
      <pc:sldChg chg="addSp delSp modSp del mod">
        <pc:chgData name="Bothaina Mahmoud Fouad" userId="6337026b70b72472" providerId="LiveId" clId="{ADC48844-4C64-4007-83C7-35661AB427AD}" dt="2024-07-24T19:36:00.543" v="200" actId="47"/>
        <pc:sldMkLst>
          <pc:docMk/>
          <pc:sldMk cId="3514879327" sldId="509"/>
        </pc:sldMkLst>
        <pc:spChg chg="add mod">
          <ac:chgData name="Bothaina Mahmoud Fouad" userId="6337026b70b72472" providerId="LiveId" clId="{ADC48844-4C64-4007-83C7-35661AB427AD}" dt="2024-07-24T19:14:27.126" v="96" actId="21"/>
          <ac:spMkLst>
            <pc:docMk/>
            <pc:sldMk cId="3514879327" sldId="509"/>
            <ac:spMk id="3" creationId="{FF0A58B0-32D2-2573-7D0F-B254557D8172}"/>
          </ac:spMkLst>
        </pc:spChg>
        <pc:spChg chg="del mod">
          <ac:chgData name="Bothaina Mahmoud Fouad" userId="6337026b70b72472" providerId="LiveId" clId="{ADC48844-4C64-4007-83C7-35661AB427AD}" dt="2024-07-24T19:14:27.126" v="96" actId="21"/>
          <ac:spMkLst>
            <pc:docMk/>
            <pc:sldMk cId="3514879327" sldId="509"/>
            <ac:spMk id="3075"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7"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8" creationId="{00000000-0000-0000-0000-000000000000}"/>
          </ac:spMkLst>
        </pc:spChg>
      </pc:sldChg>
      <pc:sldChg chg="del">
        <pc:chgData name="Bothaina Mahmoud Fouad" userId="6337026b70b72472" providerId="LiveId" clId="{ADC48844-4C64-4007-83C7-35661AB427AD}" dt="2024-07-24T21:52:54.373" v="1049" actId="47"/>
        <pc:sldMkLst>
          <pc:docMk/>
          <pc:sldMk cId="3379608715" sldId="510"/>
        </pc:sldMkLst>
      </pc:sldChg>
      <pc:sldChg chg="del">
        <pc:chgData name="Bothaina Mahmoud Fouad" userId="6337026b70b72472" providerId="LiveId" clId="{ADC48844-4C64-4007-83C7-35661AB427AD}" dt="2024-07-24T21:51:07.435" v="989" actId="47"/>
        <pc:sldMkLst>
          <pc:docMk/>
          <pc:sldMk cId="3196725967" sldId="523"/>
        </pc:sldMkLst>
      </pc:sldChg>
      <pc:sldChg chg="addSp delSp modSp del mod">
        <pc:chgData name="Bothaina Mahmoud Fouad" userId="6337026b70b72472" providerId="LiveId" clId="{ADC48844-4C64-4007-83C7-35661AB427AD}" dt="2024-07-24T19:36:00.543" v="200" actId="47"/>
        <pc:sldMkLst>
          <pc:docMk/>
          <pc:sldMk cId="1732796679" sldId="524"/>
        </pc:sldMkLst>
        <pc:spChg chg="add del mod">
          <ac:chgData name="Bothaina Mahmoud Fouad" userId="6337026b70b72472" providerId="LiveId" clId="{ADC48844-4C64-4007-83C7-35661AB427AD}" dt="2024-07-24T19:31:03.085" v="167" actId="21"/>
          <ac:spMkLst>
            <pc:docMk/>
            <pc:sldMk cId="1732796679" sldId="524"/>
            <ac:spMk id="2" creationId="{6CE7AC27-1AB7-AE3E-D48E-6ABCFBB2B552}"/>
          </ac:spMkLst>
        </pc:spChg>
        <pc:spChg chg="add mod">
          <ac:chgData name="Bothaina Mahmoud Fouad" userId="6337026b70b72472" providerId="LiveId" clId="{ADC48844-4C64-4007-83C7-35661AB427AD}" dt="2024-07-24T19:31:09.068" v="168" actId="21"/>
          <ac:spMkLst>
            <pc:docMk/>
            <pc:sldMk cId="1732796679" sldId="524"/>
            <ac:spMk id="5" creationId="{285D5A9D-02A7-D94F-51D0-B7B438B4EBAD}"/>
          </ac:spMkLst>
        </pc:spChg>
        <pc:spChg chg="del">
          <ac:chgData name="Bothaina Mahmoud Fouad" userId="6337026b70b72472" providerId="LiveId" clId="{ADC48844-4C64-4007-83C7-35661AB427AD}" dt="2024-07-24T19:31:09.068" v="168" actId="21"/>
          <ac:spMkLst>
            <pc:docMk/>
            <pc:sldMk cId="1732796679" sldId="524"/>
            <ac:spMk id="6" creationId="{00000000-0000-0000-0000-000000000000}"/>
          </ac:spMkLst>
        </pc:spChg>
        <pc:spChg chg="del">
          <ac:chgData name="Bothaina Mahmoud Fouad" userId="6337026b70b72472" providerId="LiveId" clId="{ADC48844-4C64-4007-83C7-35661AB427AD}" dt="2024-07-24T19:31:09.068" v="168" actId="21"/>
          <ac:spMkLst>
            <pc:docMk/>
            <pc:sldMk cId="1732796679" sldId="524"/>
            <ac:spMk id="10" creationId="{00000000-0000-0000-0000-000000000000}"/>
          </ac:spMkLst>
        </pc:spChg>
      </pc:sldChg>
      <pc:sldChg chg="del">
        <pc:chgData name="Bothaina Mahmoud Fouad" userId="6337026b70b72472" providerId="LiveId" clId="{ADC48844-4C64-4007-83C7-35661AB427AD}" dt="2024-07-24T19:42:03.201" v="328" actId="47"/>
        <pc:sldMkLst>
          <pc:docMk/>
          <pc:sldMk cId="1478079149" sldId="529"/>
        </pc:sldMkLst>
      </pc:sldChg>
      <pc:sldChg chg="del">
        <pc:chgData name="Bothaina Mahmoud Fouad" userId="6337026b70b72472" providerId="LiveId" clId="{ADC48844-4C64-4007-83C7-35661AB427AD}" dt="2024-07-24T19:42:06.180" v="330" actId="47"/>
        <pc:sldMkLst>
          <pc:docMk/>
          <pc:sldMk cId="1739790045" sldId="530"/>
        </pc:sldMkLst>
      </pc:sldChg>
      <pc:sldChg chg="modSp del mod">
        <pc:chgData name="Bothaina Mahmoud Fouad" userId="6337026b70b72472" providerId="LiveId" clId="{ADC48844-4C64-4007-83C7-35661AB427AD}" dt="2024-07-24T19:44:35.339" v="344" actId="47"/>
        <pc:sldMkLst>
          <pc:docMk/>
          <pc:sldMk cId="449161283" sldId="535"/>
        </pc:sldMkLst>
        <pc:spChg chg="mod">
          <ac:chgData name="Bothaina Mahmoud Fouad" userId="6337026b70b72472" providerId="LiveId" clId="{ADC48844-4C64-4007-83C7-35661AB427AD}" dt="2024-07-24T19:43:54.754" v="335" actId="27636"/>
          <ac:spMkLst>
            <pc:docMk/>
            <pc:sldMk cId="449161283" sldId="535"/>
            <ac:spMk id="19459" creationId="{00000000-0000-0000-0000-000000000000}"/>
          </ac:spMkLst>
        </pc:spChg>
      </pc:sldChg>
      <pc:sldChg chg="modSp del mod">
        <pc:chgData name="Bothaina Mahmoud Fouad" userId="6337026b70b72472" providerId="LiveId" clId="{ADC48844-4C64-4007-83C7-35661AB427AD}" dt="2024-07-24T19:49:47.307" v="445" actId="47"/>
        <pc:sldMkLst>
          <pc:docMk/>
          <pc:sldMk cId="3410711476" sldId="537"/>
        </pc:sldMkLst>
        <pc:spChg chg="mod">
          <ac:chgData name="Bothaina Mahmoud Fouad" userId="6337026b70b72472" providerId="LiveId" clId="{ADC48844-4C64-4007-83C7-35661AB427AD}" dt="2024-07-24T19:49:11.822" v="434" actId="21"/>
          <ac:spMkLst>
            <pc:docMk/>
            <pc:sldMk cId="3410711476" sldId="537"/>
            <ac:spMk id="21507" creationId="{00000000-0000-0000-0000-000000000000}"/>
          </ac:spMkLst>
        </pc:spChg>
      </pc:sldChg>
      <pc:sldChg chg="modSp del mod">
        <pc:chgData name="Bothaina Mahmoud Fouad" userId="6337026b70b72472" providerId="LiveId" clId="{ADC48844-4C64-4007-83C7-35661AB427AD}" dt="2024-07-24T19:51:54.292" v="467" actId="47"/>
        <pc:sldMkLst>
          <pc:docMk/>
          <pc:sldMk cId="3437239464" sldId="538"/>
        </pc:sldMkLst>
        <pc:spChg chg="mod">
          <ac:chgData name="Bothaina Mahmoud Fouad" userId="6337026b70b72472" providerId="LiveId" clId="{ADC48844-4C64-4007-83C7-35661AB427AD}" dt="2024-07-24T19:50:10.832" v="450" actId="21"/>
          <ac:spMkLst>
            <pc:docMk/>
            <pc:sldMk cId="3437239464" sldId="538"/>
            <ac:spMk id="22530" creationId="{00000000-0000-0000-0000-000000000000}"/>
          </ac:spMkLst>
        </pc:spChg>
        <pc:spChg chg="mod">
          <ac:chgData name="Bothaina Mahmoud Fouad" userId="6337026b70b72472" providerId="LiveId" clId="{ADC48844-4C64-4007-83C7-35661AB427AD}" dt="2024-07-24T19:49:57.908" v="447" actId="21"/>
          <ac:spMkLst>
            <pc:docMk/>
            <pc:sldMk cId="3437239464" sldId="538"/>
            <ac:spMk id="22531" creationId="{00000000-0000-0000-0000-000000000000}"/>
          </ac:spMkLst>
        </pc:spChg>
      </pc:sldChg>
      <pc:sldChg chg="modSp del mod">
        <pc:chgData name="Bothaina Mahmoud Fouad" userId="6337026b70b72472" providerId="LiveId" clId="{ADC48844-4C64-4007-83C7-35661AB427AD}" dt="2024-07-24T20:46:09.961" v="544" actId="47"/>
        <pc:sldMkLst>
          <pc:docMk/>
          <pc:sldMk cId="3000558214" sldId="539"/>
        </pc:sldMkLst>
        <pc:spChg chg="mod">
          <ac:chgData name="Bothaina Mahmoud Fouad" userId="6337026b70b72472" providerId="LiveId" clId="{ADC48844-4C64-4007-83C7-35661AB427AD}" dt="2024-07-24T19:51:56.565" v="468" actId="21"/>
          <ac:spMkLst>
            <pc:docMk/>
            <pc:sldMk cId="3000558214" sldId="539"/>
            <ac:spMk id="39939" creationId="{00000000-0000-0000-0000-000000000000}"/>
          </ac:spMkLst>
        </pc:spChg>
      </pc:sldChg>
      <pc:sldChg chg="addSp delSp modSp del mod">
        <pc:chgData name="Bothaina Mahmoud Fouad" userId="6337026b70b72472" providerId="LiveId" clId="{ADC48844-4C64-4007-83C7-35661AB427AD}" dt="2024-07-24T21:52:55.794" v="1052" actId="47"/>
        <pc:sldMkLst>
          <pc:docMk/>
          <pc:sldMk cId="4128888960" sldId="540"/>
        </pc:sldMkLst>
        <pc:spChg chg="add mod">
          <ac:chgData name="Bothaina Mahmoud Fouad" userId="6337026b70b72472" providerId="LiveId" clId="{ADC48844-4C64-4007-83C7-35661AB427AD}" dt="2024-07-24T20:50:59.140" v="578" actId="21"/>
          <ac:spMkLst>
            <pc:docMk/>
            <pc:sldMk cId="4128888960" sldId="540"/>
            <ac:spMk id="3" creationId="{EA769525-4C4D-629D-D479-F81F43D21497}"/>
          </ac:spMkLst>
        </pc:spChg>
        <pc:spChg chg="del">
          <ac:chgData name="Bothaina Mahmoud Fouad" userId="6337026b70b72472" providerId="LiveId" clId="{ADC48844-4C64-4007-83C7-35661AB427AD}" dt="2024-07-24T20:50:59.140" v="578" actId="21"/>
          <ac:spMkLst>
            <pc:docMk/>
            <pc:sldMk cId="4128888960" sldId="540"/>
            <ac:spMk id="6" creationId="{00000000-0000-0000-0000-000000000000}"/>
          </ac:spMkLst>
        </pc:spChg>
        <pc:spChg chg="del">
          <ac:chgData name="Bothaina Mahmoud Fouad" userId="6337026b70b72472" providerId="LiveId" clId="{ADC48844-4C64-4007-83C7-35661AB427AD}" dt="2024-07-24T20:50:59.140" v="578" actId="21"/>
          <ac:spMkLst>
            <pc:docMk/>
            <pc:sldMk cId="4128888960" sldId="540"/>
            <ac:spMk id="7" creationId="{00000000-0000-0000-0000-000000000000}"/>
          </ac:spMkLst>
        </pc:spChg>
        <pc:spChg chg="add mod">
          <ac:chgData name="Bothaina Mahmoud Fouad" userId="6337026b70b72472" providerId="LiveId" clId="{ADC48844-4C64-4007-83C7-35661AB427AD}" dt="2024-07-24T20:50:59.140" v="578" actId="21"/>
          <ac:spMkLst>
            <pc:docMk/>
            <pc:sldMk cId="4128888960" sldId="540"/>
            <ac:spMk id="8" creationId="{801F11C0-B792-BBE7-5A39-E2201F2EB87C}"/>
          </ac:spMkLst>
        </pc:spChg>
        <pc:spChg chg="add del mod">
          <ac:chgData name="Bothaina Mahmoud Fouad" userId="6337026b70b72472" providerId="LiveId" clId="{ADC48844-4C64-4007-83C7-35661AB427AD}" dt="2024-07-24T21:00:28.649" v="647" actId="21"/>
          <ac:spMkLst>
            <pc:docMk/>
            <pc:sldMk cId="4128888960" sldId="540"/>
            <ac:spMk id="9" creationId="{6BDCA701-764D-D5D9-D904-3BA26207EADA}"/>
          </ac:spMkLst>
        </pc:spChg>
        <pc:spChg chg="add mod">
          <ac:chgData name="Bothaina Mahmoud Fouad" userId="6337026b70b72472" providerId="LiveId" clId="{ADC48844-4C64-4007-83C7-35661AB427AD}" dt="2024-07-24T21:00:28.649" v="647" actId="21"/>
          <ac:spMkLst>
            <pc:docMk/>
            <pc:sldMk cId="4128888960" sldId="540"/>
            <ac:spMk id="12" creationId="{C15DD7BD-30AB-53EF-3FD6-1B9F63025346}"/>
          </ac:spMkLst>
        </pc:spChg>
        <pc:picChg chg="add del mod">
          <ac:chgData name="Bothaina Mahmoud Fouad" userId="6337026b70b72472" providerId="LiveId" clId="{ADC48844-4C64-4007-83C7-35661AB427AD}" dt="2024-07-24T21:00:28.649" v="647" actId="21"/>
          <ac:picMkLst>
            <pc:docMk/>
            <pc:sldMk cId="4128888960" sldId="540"/>
            <ac:picMk id="10" creationId="{86EE2DEE-94B4-C6CC-2A9E-5E7E2A820C7D}"/>
          </ac:picMkLst>
        </pc:picChg>
      </pc:sldChg>
      <pc:sldChg chg="del">
        <pc:chgData name="Bothaina Mahmoud Fouad" userId="6337026b70b72472" providerId="LiveId" clId="{ADC48844-4C64-4007-83C7-35661AB427AD}" dt="2024-07-24T21:52:55.588" v="1051" actId="47"/>
        <pc:sldMkLst>
          <pc:docMk/>
          <pc:sldMk cId="4015987139" sldId="541"/>
        </pc:sldMkLst>
      </pc:sldChg>
      <pc:sldChg chg="del">
        <pc:chgData name="Bothaina Mahmoud Fouad" userId="6337026b70b72472" providerId="LiveId" clId="{ADC48844-4C64-4007-83C7-35661AB427AD}" dt="2024-07-24T19:42:06.827" v="331" actId="47"/>
        <pc:sldMkLst>
          <pc:docMk/>
          <pc:sldMk cId="3838395299" sldId="542"/>
        </pc:sldMkLst>
      </pc:sldChg>
      <pc:sldChg chg="addSp delSp modSp mod">
        <pc:chgData name="Bothaina Mahmoud Fouad" userId="6337026b70b72472" providerId="LiveId" clId="{ADC48844-4C64-4007-83C7-35661AB427AD}" dt="2024-07-24T22:03:10.929" v="1283"/>
        <pc:sldMkLst>
          <pc:docMk/>
          <pc:sldMk cId="3458377280" sldId="543"/>
        </pc:sldMkLst>
        <pc:spChg chg="add mod">
          <ac:chgData name="Bothaina Mahmoud Fouad" userId="6337026b70b72472" providerId="LiveId" clId="{ADC48844-4C64-4007-83C7-35661AB427AD}" dt="2024-07-24T22:03:10.929" v="1283"/>
          <ac:spMkLst>
            <pc:docMk/>
            <pc:sldMk cId="3458377280" sldId="543"/>
            <ac:spMk id="2" creationId="{5A0F1E2E-EB1C-6145-5246-CD1C295379D2}"/>
          </ac:spMkLst>
        </pc:spChg>
        <pc:spChg chg="mod">
          <ac:chgData name="Bothaina Mahmoud Fouad" userId="6337026b70b72472" providerId="LiveId" clId="{ADC48844-4C64-4007-83C7-35661AB427AD}" dt="2024-07-24T18:34:46.289" v="3" actId="14100"/>
          <ac:spMkLst>
            <pc:docMk/>
            <pc:sldMk cId="3458377280" sldId="543"/>
            <ac:spMk id="3" creationId="{4A47063F-493D-A6F0-0AFD-B39475726BC5}"/>
          </ac:spMkLst>
        </pc:spChg>
        <pc:spChg chg="mod">
          <ac:chgData name="Bothaina Mahmoud Fouad" userId="6337026b70b72472" providerId="LiveId" clId="{ADC48844-4C64-4007-83C7-35661AB427AD}" dt="2024-07-24T22:02:49.916" v="1280" actId="1076"/>
          <ac:spMkLst>
            <pc:docMk/>
            <pc:sldMk cId="3458377280" sldId="543"/>
            <ac:spMk id="5" creationId="{8854FD23-719D-D534-CDD0-E3DB2779F66C}"/>
          </ac:spMkLst>
        </pc:spChg>
        <pc:picChg chg="add mod">
          <ac:chgData name="Bothaina Mahmoud Fouad" userId="6337026b70b72472" providerId="LiveId" clId="{ADC48844-4C64-4007-83C7-35661AB427AD}" dt="2024-07-24T22:03:10.929" v="1283"/>
          <ac:picMkLst>
            <pc:docMk/>
            <pc:sldMk cId="3458377280" sldId="543"/>
            <ac:picMk id="4" creationId="{368AB1E2-4B64-8562-6720-4B18B1F2E27D}"/>
          </ac:picMkLst>
        </pc:picChg>
        <pc:picChg chg="del">
          <ac:chgData name="Bothaina Mahmoud Fouad" userId="6337026b70b72472" providerId="LiveId" clId="{ADC48844-4C64-4007-83C7-35661AB427AD}" dt="2024-07-24T22:02:23.994" v="1270" actId="478"/>
          <ac:picMkLst>
            <pc:docMk/>
            <pc:sldMk cId="3458377280" sldId="543"/>
            <ac:picMk id="6" creationId="{7B1083B8-7F24-C9AF-FA88-CAB8BE99D406}"/>
          </ac:picMkLst>
        </pc:picChg>
        <pc:picChg chg="mod">
          <ac:chgData name="Bothaina Mahmoud Fouad" userId="6337026b70b72472" providerId="LiveId" clId="{ADC48844-4C64-4007-83C7-35661AB427AD}" dt="2024-07-24T22:02:54.557" v="1282" actId="1076"/>
          <ac:picMkLst>
            <pc:docMk/>
            <pc:sldMk cId="3458377280" sldId="543"/>
            <ac:picMk id="7" creationId="{7B12690A-FC79-D86B-C0ED-9D714EBC9487}"/>
          </ac:picMkLst>
        </pc:picChg>
        <pc:picChg chg="del">
          <ac:chgData name="Bothaina Mahmoud Fouad" userId="6337026b70b72472" providerId="LiveId" clId="{ADC48844-4C64-4007-83C7-35661AB427AD}" dt="2024-07-24T22:02:20.244" v="1269" actId="478"/>
          <ac:picMkLst>
            <pc:docMk/>
            <pc:sldMk cId="3458377280" sldId="543"/>
            <ac:picMk id="8" creationId="{D4AF3B79-7C62-249A-6AAB-EA6585FAC59E}"/>
          </ac:picMkLst>
        </pc:picChg>
      </pc:sldChg>
      <pc:sldChg chg="del">
        <pc:chgData name="Bothaina Mahmoud Fouad" userId="6337026b70b72472" providerId="LiveId" clId="{ADC48844-4C64-4007-83C7-35661AB427AD}" dt="2024-07-24T21:51:08.729" v="990" actId="47"/>
        <pc:sldMkLst>
          <pc:docMk/>
          <pc:sldMk cId="1068509807" sldId="549"/>
        </pc:sldMkLst>
      </pc:sldChg>
      <pc:sldChg chg="del">
        <pc:chgData name="Bothaina Mahmoud Fouad" userId="6337026b70b72472" providerId="LiveId" clId="{ADC48844-4C64-4007-83C7-35661AB427AD}" dt="2024-07-24T21:52:50.524" v="1037" actId="47"/>
        <pc:sldMkLst>
          <pc:docMk/>
          <pc:sldMk cId="3211400386" sldId="551"/>
        </pc:sldMkLst>
      </pc:sldChg>
      <pc:sldChg chg="del">
        <pc:chgData name="Bothaina Mahmoud Fouad" userId="6337026b70b72472" providerId="LiveId" clId="{ADC48844-4C64-4007-83C7-35661AB427AD}" dt="2024-07-24T21:52:39.910" v="1024" actId="47"/>
        <pc:sldMkLst>
          <pc:docMk/>
          <pc:sldMk cId="641402078" sldId="553"/>
        </pc:sldMkLst>
      </pc:sldChg>
      <pc:sldChg chg="del">
        <pc:chgData name="Bothaina Mahmoud Fouad" userId="6337026b70b72472" providerId="LiveId" clId="{ADC48844-4C64-4007-83C7-35661AB427AD}" dt="2024-07-24T21:52:37.901" v="1021" actId="47"/>
        <pc:sldMkLst>
          <pc:docMk/>
          <pc:sldMk cId="4172266670" sldId="555"/>
        </pc:sldMkLst>
      </pc:sldChg>
      <pc:sldChg chg="del">
        <pc:chgData name="Bothaina Mahmoud Fouad" userId="6337026b70b72472" providerId="LiveId" clId="{ADC48844-4C64-4007-83C7-35661AB427AD}" dt="2024-07-24T21:52:46.192" v="1028" actId="47"/>
        <pc:sldMkLst>
          <pc:docMk/>
          <pc:sldMk cId="2779649438" sldId="560"/>
        </pc:sldMkLst>
      </pc:sldChg>
      <pc:sldChg chg="del">
        <pc:chgData name="Bothaina Mahmoud Fouad" userId="6337026b70b72472" providerId="LiveId" clId="{ADC48844-4C64-4007-83C7-35661AB427AD}" dt="2024-07-24T21:52:44.023" v="1027" actId="47"/>
        <pc:sldMkLst>
          <pc:docMk/>
          <pc:sldMk cId="191452649" sldId="562"/>
        </pc:sldMkLst>
      </pc:sldChg>
      <pc:sldChg chg="del">
        <pc:chgData name="Bothaina Mahmoud Fouad" userId="6337026b70b72472" providerId="LiveId" clId="{ADC48844-4C64-4007-83C7-35661AB427AD}" dt="2024-07-24T21:52:43.203" v="1026" actId="47"/>
        <pc:sldMkLst>
          <pc:docMk/>
          <pc:sldMk cId="1778331222" sldId="563"/>
        </pc:sldMkLst>
      </pc:sldChg>
      <pc:sldChg chg="del">
        <pc:chgData name="Bothaina Mahmoud Fouad" userId="6337026b70b72472" providerId="LiveId" clId="{ADC48844-4C64-4007-83C7-35661AB427AD}" dt="2024-07-24T21:52:07.011" v="1018" actId="2696"/>
        <pc:sldMkLst>
          <pc:docMk/>
          <pc:sldMk cId="303954746" sldId="564"/>
        </pc:sldMkLst>
      </pc:sldChg>
      <pc:sldChg chg="add del">
        <pc:chgData name="Bothaina Mahmoud Fouad" userId="6337026b70b72472" providerId="LiveId" clId="{ADC48844-4C64-4007-83C7-35661AB427AD}" dt="2024-07-24T21:53:04.490" v="1054" actId="2696"/>
        <pc:sldMkLst>
          <pc:docMk/>
          <pc:sldMk cId="835100741" sldId="564"/>
        </pc:sldMkLst>
      </pc:sldChg>
      <pc:sldChg chg="delSp add del mod">
        <pc:chgData name="Bothaina Mahmoud Fouad" userId="6337026b70b72472" providerId="LiveId" clId="{ADC48844-4C64-4007-83C7-35661AB427AD}" dt="2024-07-24T21:54:52.645" v="1092" actId="47"/>
        <pc:sldMkLst>
          <pc:docMk/>
          <pc:sldMk cId="1024441624" sldId="564"/>
        </pc:sldMkLst>
        <pc:spChg chg="del">
          <ac:chgData name="Bothaina Mahmoud Fouad" userId="6337026b70b72472" providerId="LiveId" clId="{ADC48844-4C64-4007-83C7-35661AB427AD}" dt="2024-07-24T21:54:00.251" v="1057" actId="21"/>
          <ac:spMkLst>
            <pc:docMk/>
            <pc:sldMk cId="1024441624" sldId="564"/>
            <ac:spMk id="3" creationId="{CD9D0FE3-428B-F9E9-DF51-FE1047E86ED2}"/>
          </ac:spMkLst>
        </pc:spChg>
        <pc:spChg chg="del">
          <ac:chgData name="Bothaina Mahmoud Fouad" userId="6337026b70b72472" providerId="LiveId" clId="{ADC48844-4C64-4007-83C7-35661AB427AD}" dt="2024-07-24T21:54:00.251" v="1057" actId="21"/>
          <ac:spMkLst>
            <pc:docMk/>
            <pc:sldMk cId="1024441624" sldId="564"/>
            <ac:spMk id="4" creationId="{6E6253BA-A0B2-ECAC-725E-1C6C6876E2A0}"/>
          </ac:spMkLst>
        </pc:spChg>
        <pc:spChg chg="del">
          <ac:chgData name="Bothaina Mahmoud Fouad" userId="6337026b70b72472" providerId="LiveId" clId="{ADC48844-4C64-4007-83C7-35661AB427AD}" dt="2024-07-24T21:54:00.251" v="1057" actId="21"/>
          <ac:spMkLst>
            <pc:docMk/>
            <pc:sldMk cId="1024441624" sldId="564"/>
            <ac:spMk id="7" creationId="{4835E816-1DFD-0A6D-7510-52A292F058BD}"/>
          </ac:spMkLst>
        </pc:spChg>
      </pc:sldChg>
      <pc:sldChg chg="del">
        <pc:chgData name="Bothaina Mahmoud Fouad" userId="6337026b70b72472" providerId="LiveId" clId="{ADC48844-4C64-4007-83C7-35661AB427AD}" dt="2024-07-24T21:51:37.727" v="1011" actId="47"/>
        <pc:sldMkLst>
          <pc:docMk/>
          <pc:sldMk cId="3945313244" sldId="565"/>
        </pc:sldMkLst>
      </pc:sldChg>
      <pc:sldChg chg="del">
        <pc:chgData name="Bothaina Mahmoud Fouad" userId="6337026b70b72472" providerId="LiveId" clId="{ADC48844-4C64-4007-83C7-35661AB427AD}" dt="2024-07-24T21:51:39.398" v="1013" actId="47"/>
        <pc:sldMkLst>
          <pc:docMk/>
          <pc:sldMk cId="789773379" sldId="566"/>
        </pc:sldMkLst>
      </pc:sldChg>
      <pc:sldChg chg="del">
        <pc:chgData name="Bothaina Mahmoud Fouad" userId="6337026b70b72472" providerId="LiveId" clId="{ADC48844-4C64-4007-83C7-35661AB427AD}" dt="2024-07-24T21:51:38.565" v="1012" actId="47"/>
        <pc:sldMkLst>
          <pc:docMk/>
          <pc:sldMk cId="1472468842" sldId="567"/>
        </pc:sldMkLst>
      </pc:sldChg>
      <pc:sldChg chg="del">
        <pc:chgData name="Bothaina Mahmoud Fouad" userId="6337026b70b72472" providerId="LiveId" clId="{ADC48844-4C64-4007-83C7-35661AB427AD}" dt="2024-07-24T21:51:36.723" v="1010" actId="47"/>
        <pc:sldMkLst>
          <pc:docMk/>
          <pc:sldMk cId="532709416" sldId="568"/>
        </pc:sldMkLst>
      </pc:sldChg>
      <pc:sldChg chg="del">
        <pc:chgData name="Bothaina Mahmoud Fouad" userId="6337026b70b72472" providerId="LiveId" clId="{ADC48844-4C64-4007-83C7-35661AB427AD}" dt="2024-07-24T21:51:35.627" v="1009" actId="47"/>
        <pc:sldMkLst>
          <pc:docMk/>
          <pc:sldMk cId="2954027050" sldId="569"/>
        </pc:sldMkLst>
      </pc:sldChg>
      <pc:sldChg chg="del">
        <pc:chgData name="Bothaina Mahmoud Fouad" userId="6337026b70b72472" providerId="LiveId" clId="{ADC48844-4C64-4007-83C7-35661AB427AD}" dt="2024-07-24T21:51:41.780" v="1014" actId="47"/>
        <pc:sldMkLst>
          <pc:docMk/>
          <pc:sldMk cId="3809215790" sldId="570"/>
        </pc:sldMkLst>
      </pc:sldChg>
      <pc:sldChg chg="del">
        <pc:chgData name="Bothaina Mahmoud Fouad" userId="6337026b70b72472" providerId="LiveId" clId="{ADC48844-4C64-4007-83C7-35661AB427AD}" dt="2024-07-24T21:51:25.274" v="999" actId="47"/>
        <pc:sldMkLst>
          <pc:docMk/>
          <pc:sldMk cId="2395128129" sldId="572"/>
        </pc:sldMkLst>
      </pc:sldChg>
      <pc:sldChg chg="del">
        <pc:chgData name="Bothaina Mahmoud Fouad" userId="6337026b70b72472" providerId="LiveId" clId="{ADC48844-4C64-4007-83C7-35661AB427AD}" dt="2024-07-24T21:51:24.012" v="998" actId="47"/>
        <pc:sldMkLst>
          <pc:docMk/>
          <pc:sldMk cId="3931504923" sldId="573"/>
        </pc:sldMkLst>
      </pc:sldChg>
      <pc:sldChg chg="del">
        <pc:chgData name="Bothaina Mahmoud Fouad" userId="6337026b70b72472" providerId="LiveId" clId="{ADC48844-4C64-4007-83C7-35661AB427AD}" dt="2024-07-24T21:51:23.485" v="997" actId="47"/>
        <pc:sldMkLst>
          <pc:docMk/>
          <pc:sldMk cId="1973389635" sldId="574"/>
        </pc:sldMkLst>
      </pc:sldChg>
      <pc:sldChg chg="del">
        <pc:chgData name="Bothaina Mahmoud Fouad" userId="6337026b70b72472" providerId="LiveId" clId="{ADC48844-4C64-4007-83C7-35661AB427AD}" dt="2024-07-24T21:51:22.716" v="996" actId="47"/>
        <pc:sldMkLst>
          <pc:docMk/>
          <pc:sldMk cId="3902125251" sldId="575"/>
        </pc:sldMkLst>
      </pc:sldChg>
      <pc:sldChg chg="del">
        <pc:chgData name="Bothaina Mahmoud Fouad" userId="6337026b70b72472" providerId="LiveId" clId="{ADC48844-4C64-4007-83C7-35661AB427AD}" dt="2024-07-24T21:51:22.178" v="995" actId="47"/>
        <pc:sldMkLst>
          <pc:docMk/>
          <pc:sldMk cId="3416608875" sldId="576"/>
        </pc:sldMkLst>
      </pc:sldChg>
      <pc:sldChg chg="del">
        <pc:chgData name="Bothaina Mahmoud Fouad" userId="6337026b70b72472" providerId="LiveId" clId="{ADC48844-4C64-4007-83C7-35661AB427AD}" dt="2024-07-24T21:51:21.531" v="994" actId="47"/>
        <pc:sldMkLst>
          <pc:docMk/>
          <pc:sldMk cId="766022755" sldId="577"/>
        </pc:sldMkLst>
      </pc:sldChg>
      <pc:sldChg chg="del">
        <pc:chgData name="Bothaina Mahmoud Fouad" userId="6337026b70b72472" providerId="LiveId" clId="{ADC48844-4C64-4007-83C7-35661AB427AD}" dt="2024-07-24T21:51:20.667" v="993" actId="47"/>
        <pc:sldMkLst>
          <pc:docMk/>
          <pc:sldMk cId="3363762251" sldId="578"/>
        </pc:sldMkLst>
      </pc:sldChg>
      <pc:sldChg chg="del">
        <pc:chgData name="Bothaina Mahmoud Fouad" userId="6337026b70b72472" providerId="LiveId" clId="{ADC48844-4C64-4007-83C7-35661AB427AD}" dt="2024-07-24T21:51:19.936" v="992" actId="47"/>
        <pc:sldMkLst>
          <pc:docMk/>
          <pc:sldMk cId="595352920" sldId="579"/>
        </pc:sldMkLst>
      </pc:sldChg>
      <pc:sldChg chg="del">
        <pc:chgData name="Bothaina Mahmoud Fouad" userId="6337026b70b72472" providerId="LiveId" clId="{ADC48844-4C64-4007-83C7-35661AB427AD}" dt="2024-07-24T21:51:25.654" v="1000" actId="47"/>
        <pc:sldMkLst>
          <pc:docMk/>
          <pc:sldMk cId="4088704276" sldId="581"/>
        </pc:sldMkLst>
      </pc:sldChg>
      <pc:sldChg chg="del">
        <pc:chgData name="Bothaina Mahmoud Fouad" userId="6337026b70b72472" providerId="LiveId" clId="{ADC48844-4C64-4007-83C7-35661AB427AD}" dt="2024-07-24T21:51:26.237" v="1001" actId="47"/>
        <pc:sldMkLst>
          <pc:docMk/>
          <pc:sldMk cId="3593218108" sldId="582"/>
        </pc:sldMkLst>
      </pc:sldChg>
      <pc:sldChg chg="del">
        <pc:chgData name="Bothaina Mahmoud Fouad" userId="6337026b70b72472" providerId="LiveId" clId="{ADC48844-4C64-4007-83C7-35661AB427AD}" dt="2024-07-24T21:52:47.180" v="1029" actId="47"/>
        <pc:sldMkLst>
          <pc:docMk/>
          <pc:sldMk cId="2716635889" sldId="587"/>
        </pc:sldMkLst>
      </pc:sldChg>
      <pc:sldChg chg="del">
        <pc:chgData name="Bothaina Mahmoud Fouad" userId="6337026b70b72472" providerId="LiveId" clId="{ADC48844-4C64-4007-83C7-35661AB427AD}" dt="2024-07-24T21:51:33.951" v="1008" actId="47"/>
        <pc:sldMkLst>
          <pc:docMk/>
          <pc:sldMk cId="2889567300" sldId="588"/>
        </pc:sldMkLst>
      </pc:sldChg>
      <pc:sldChg chg="del">
        <pc:chgData name="Bothaina Mahmoud Fouad" userId="6337026b70b72472" providerId="LiveId" clId="{ADC48844-4C64-4007-83C7-35661AB427AD}" dt="2024-07-24T19:42:08.909" v="332" actId="47"/>
        <pc:sldMkLst>
          <pc:docMk/>
          <pc:sldMk cId="3778668979" sldId="589"/>
        </pc:sldMkLst>
      </pc:sldChg>
      <pc:sldChg chg="del">
        <pc:chgData name="Bothaina Mahmoud Fouad" userId="6337026b70b72472" providerId="LiveId" clId="{ADC48844-4C64-4007-83C7-35661AB427AD}" dt="2024-07-24T21:52:48.786" v="1032" actId="47"/>
        <pc:sldMkLst>
          <pc:docMk/>
          <pc:sldMk cId="1093575003" sldId="590"/>
        </pc:sldMkLst>
      </pc:sldChg>
      <pc:sldChg chg="del">
        <pc:chgData name="Bothaina Mahmoud Fouad" userId="6337026b70b72472" providerId="LiveId" clId="{ADC48844-4C64-4007-83C7-35661AB427AD}" dt="2024-07-24T21:51:28.545" v="1004" actId="47"/>
        <pc:sldMkLst>
          <pc:docMk/>
          <pc:sldMk cId="2506418621" sldId="591"/>
        </pc:sldMkLst>
      </pc:sldChg>
      <pc:sldChg chg="del">
        <pc:chgData name="Bothaina Mahmoud Fouad" userId="6337026b70b72472" providerId="LiveId" clId="{ADC48844-4C64-4007-83C7-35661AB427AD}" dt="2024-07-24T19:36:00.543" v="200" actId="47"/>
        <pc:sldMkLst>
          <pc:docMk/>
          <pc:sldMk cId="2380237222" sldId="592"/>
        </pc:sldMkLst>
      </pc:sldChg>
      <pc:sldChg chg="addSp delSp modSp del mod">
        <pc:chgData name="Bothaina Mahmoud Fouad" userId="6337026b70b72472" providerId="LiveId" clId="{ADC48844-4C64-4007-83C7-35661AB427AD}" dt="2024-07-24T21:52:54.169" v="1048" actId="47"/>
        <pc:sldMkLst>
          <pc:docMk/>
          <pc:sldMk cId="2443101825" sldId="593"/>
        </pc:sldMkLst>
        <pc:spChg chg="add mod">
          <ac:chgData name="Bothaina Mahmoud Fouad" userId="6337026b70b72472" providerId="LiveId" clId="{ADC48844-4C64-4007-83C7-35661AB427AD}" dt="2024-07-24T21:01:37.807" v="660" actId="21"/>
          <ac:spMkLst>
            <pc:docMk/>
            <pc:sldMk cId="2443101825" sldId="593"/>
            <ac:spMk id="3" creationId="{FFBD993D-B9E7-D8CA-DAF6-9A86DFC41BF3}"/>
          </ac:spMkLst>
        </pc:spChg>
        <pc:spChg chg="del">
          <ac:chgData name="Bothaina Mahmoud Fouad" userId="6337026b70b72472" providerId="LiveId" clId="{ADC48844-4C64-4007-83C7-35661AB427AD}" dt="2024-07-24T21:01:37.807" v="660" actId="21"/>
          <ac:spMkLst>
            <pc:docMk/>
            <pc:sldMk cId="2443101825" sldId="593"/>
            <ac:spMk id="8" creationId="{ED882393-832A-3FD3-B2B6-040D98A06F63}"/>
          </ac:spMkLst>
        </pc:spChg>
        <pc:graphicFrameChg chg="add del">
          <ac:chgData name="Bothaina Mahmoud Fouad" userId="6337026b70b72472" providerId="LiveId" clId="{ADC48844-4C64-4007-83C7-35661AB427AD}" dt="2024-07-24T21:01:37.807" v="660" actId="21"/>
          <ac:graphicFrameMkLst>
            <pc:docMk/>
            <pc:sldMk cId="2443101825" sldId="593"/>
            <ac:graphicFrameMk id="5" creationId="{53B04EDE-2251-E404-DB1D-5EE4472FC93C}"/>
          </ac:graphicFrameMkLst>
        </pc:graphicFrameChg>
      </pc:sldChg>
      <pc:sldChg chg="del">
        <pc:chgData name="Bothaina Mahmoud Fouad" userId="6337026b70b72472" providerId="LiveId" clId="{ADC48844-4C64-4007-83C7-35661AB427AD}" dt="2024-07-24T21:52:50.256" v="1036" actId="47"/>
        <pc:sldMkLst>
          <pc:docMk/>
          <pc:sldMk cId="762608048" sldId="594"/>
        </pc:sldMkLst>
      </pc:sldChg>
      <pc:sldChg chg="del">
        <pc:chgData name="Bothaina Mahmoud Fouad" userId="6337026b70b72472" providerId="LiveId" clId="{ADC48844-4C64-4007-83C7-35661AB427AD}" dt="2024-07-24T21:52:49.940" v="1035" actId="47"/>
        <pc:sldMkLst>
          <pc:docMk/>
          <pc:sldMk cId="1222810009" sldId="595"/>
        </pc:sldMkLst>
      </pc:sldChg>
      <pc:sldChg chg="del">
        <pc:chgData name="Bothaina Mahmoud Fouad" userId="6337026b70b72472" providerId="LiveId" clId="{ADC48844-4C64-4007-83C7-35661AB427AD}" dt="2024-07-24T21:52:49.631" v="1034" actId="47"/>
        <pc:sldMkLst>
          <pc:docMk/>
          <pc:sldMk cId="369073403" sldId="596"/>
        </pc:sldMkLst>
      </pc:sldChg>
      <pc:sldChg chg="del">
        <pc:chgData name="Bothaina Mahmoud Fouad" userId="6337026b70b72472" providerId="LiveId" clId="{ADC48844-4C64-4007-83C7-35661AB427AD}" dt="2024-07-24T21:52:49.267" v="1033" actId="47"/>
        <pc:sldMkLst>
          <pc:docMk/>
          <pc:sldMk cId="2959847366" sldId="597"/>
        </pc:sldMkLst>
      </pc:sldChg>
      <pc:sldChg chg="del">
        <pc:chgData name="Bothaina Mahmoud Fouad" userId="6337026b70b72472" providerId="LiveId" clId="{ADC48844-4C64-4007-83C7-35661AB427AD}" dt="2024-07-24T21:51:18.194" v="991" actId="47"/>
        <pc:sldMkLst>
          <pc:docMk/>
          <pc:sldMk cId="3260850991" sldId="598"/>
        </pc:sldMkLst>
      </pc:sldChg>
      <pc:sldChg chg="del">
        <pc:chgData name="Bothaina Mahmoud Fouad" userId="6337026b70b72472" providerId="LiveId" clId="{ADC48844-4C64-4007-83C7-35661AB427AD}" dt="2024-07-24T21:52:39.294" v="1023" actId="47"/>
        <pc:sldMkLst>
          <pc:docMk/>
          <pc:sldMk cId="142532270" sldId="599"/>
        </pc:sldMkLst>
      </pc:sldChg>
      <pc:sldChg chg="del">
        <pc:chgData name="Bothaina Mahmoud Fouad" userId="6337026b70b72472" providerId="LiveId" clId="{ADC48844-4C64-4007-83C7-35661AB427AD}" dt="2024-07-24T21:51:06.723" v="986" actId="47"/>
        <pc:sldMkLst>
          <pc:docMk/>
          <pc:sldMk cId="849507235" sldId="604"/>
        </pc:sldMkLst>
      </pc:sldChg>
      <pc:sldChg chg="del">
        <pc:chgData name="Bothaina Mahmoud Fouad" userId="6337026b70b72472" providerId="LiveId" clId="{ADC48844-4C64-4007-83C7-35661AB427AD}" dt="2024-07-24T21:51:06.328" v="985" actId="47"/>
        <pc:sldMkLst>
          <pc:docMk/>
          <pc:sldMk cId="2639080983" sldId="619"/>
        </pc:sldMkLst>
      </pc:sldChg>
      <pc:sldChg chg="del">
        <pc:chgData name="Bothaina Mahmoud Fouad" userId="6337026b70b72472" providerId="LiveId" clId="{ADC48844-4C64-4007-83C7-35661AB427AD}" dt="2024-07-24T21:51:05.865" v="984" actId="47"/>
        <pc:sldMkLst>
          <pc:docMk/>
          <pc:sldMk cId="2511054472" sldId="632"/>
        </pc:sldMkLst>
      </pc:sldChg>
      <pc:sldChg chg="del">
        <pc:chgData name="Bothaina Mahmoud Fouad" userId="6337026b70b72472" providerId="LiveId" clId="{ADC48844-4C64-4007-83C7-35661AB427AD}" dt="2024-07-24T21:51:05.552" v="982" actId="47"/>
        <pc:sldMkLst>
          <pc:docMk/>
          <pc:sldMk cId="2126691397" sldId="633"/>
        </pc:sldMkLst>
      </pc:sldChg>
      <pc:sldChg chg="del">
        <pc:chgData name="Bothaina Mahmoud Fouad" userId="6337026b70b72472" providerId="LiveId" clId="{ADC48844-4C64-4007-83C7-35661AB427AD}" dt="2024-07-24T21:51:05.111" v="980" actId="47"/>
        <pc:sldMkLst>
          <pc:docMk/>
          <pc:sldMk cId="804410819" sldId="718"/>
        </pc:sldMkLst>
      </pc:sldChg>
      <pc:sldChg chg="del">
        <pc:chgData name="Bothaina Mahmoud Fouad" userId="6337026b70b72472" providerId="LiveId" clId="{ADC48844-4C64-4007-83C7-35661AB427AD}" dt="2024-07-24T21:51:05.711" v="983" actId="47"/>
        <pc:sldMkLst>
          <pc:docMk/>
          <pc:sldMk cId="2726823687" sldId="720"/>
        </pc:sldMkLst>
      </pc:sldChg>
      <pc:sldChg chg="del">
        <pc:chgData name="Bothaina Mahmoud Fouad" userId="6337026b70b72472" providerId="LiveId" clId="{ADC48844-4C64-4007-83C7-35661AB427AD}" dt="2024-07-24T21:51:04.797" v="979" actId="47"/>
        <pc:sldMkLst>
          <pc:docMk/>
          <pc:sldMk cId="974527337" sldId="721"/>
        </pc:sldMkLst>
      </pc:sldChg>
      <pc:sldChg chg="del">
        <pc:chgData name="Bothaina Mahmoud Fouad" userId="6337026b70b72472" providerId="LiveId" clId="{ADC48844-4C64-4007-83C7-35661AB427AD}" dt="2024-07-24T21:51:04.625" v="978" actId="47"/>
        <pc:sldMkLst>
          <pc:docMk/>
          <pc:sldMk cId="327606811" sldId="722"/>
        </pc:sldMkLst>
      </pc:sldChg>
      <pc:sldChg chg="del">
        <pc:chgData name="Bothaina Mahmoud Fouad" userId="6337026b70b72472" providerId="LiveId" clId="{ADC48844-4C64-4007-83C7-35661AB427AD}" dt="2024-07-24T21:51:04.466" v="977" actId="47"/>
        <pc:sldMkLst>
          <pc:docMk/>
          <pc:sldMk cId="2364999255" sldId="723"/>
        </pc:sldMkLst>
      </pc:sldChg>
      <pc:sldChg chg="del">
        <pc:chgData name="Bothaina Mahmoud Fouad" userId="6337026b70b72472" providerId="LiveId" clId="{ADC48844-4C64-4007-83C7-35661AB427AD}" dt="2024-07-24T21:51:04.371" v="976" actId="47"/>
        <pc:sldMkLst>
          <pc:docMk/>
          <pc:sldMk cId="1652411734" sldId="724"/>
        </pc:sldMkLst>
      </pc:sldChg>
      <pc:sldChg chg="del">
        <pc:chgData name="Bothaina Mahmoud Fouad" userId="6337026b70b72472" providerId="LiveId" clId="{ADC48844-4C64-4007-83C7-35661AB427AD}" dt="2024-07-24T21:51:05.316" v="981" actId="47"/>
        <pc:sldMkLst>
          <pc:docMk/>
          <pc:sldMk cId="278934638" sldId="725"/>
        </pc:sldMkLst>
      </pc:sldChg>
      <pc:sldChg chg="del">
        <pc:chgData name="Bothaina Mahmoud Fouad" userId="6337026b70b72472" providerId="LiveId" clId="{ADC48844-4C64-4007-83C7-35661AB427AD}" dt="2024-07-24T21:51:03.866" v="974" actId="47"/>
        <pc:sldMkLst>
          <pc:docMk/>
          <pc:sldMk cId="1957492525" sldId="726"/>
        </pc:sldMkLst>
      </pc:sldChg>
      <pc:sldChg chg="del">
        <pc:chgData name="Bothaina Mahmoud Fouad" userId="6337026b70b72472" providerId="LiveId" clId="{ADC48844-4C64-4007-83C7-35661AB427AD}" dt="2024-07-24T21:51:03.299" v="970" actId="47"/>
        <pc:sldMkLst>
          <pc:docMk/>
          <pc:sldMk cId="3102528633" sldId="727"/>
        </pc:sldMkLst>
      </pc:sldChg>
      <pc:sldChg chg="del">
        <pc:chgData name="Bothaina Mahmoud Fouad" userId="6337026b70b72472" providerId="LiveId" clId="{ADC48844-4C64-4007-83C7-35661AB427AD}" dt="2024-07-24T21:51:03.771" v="973" actId="47"/>
        <pc:sldMkLst>
          <pc:docMk/>
          <pc:sldMk cId="2453813733" sldId="728"/>
        </pc:sldMkLst>
      </pc:sldChg>
      <pc:sldChg chg="del">
        <pc:chgData name="Bothaina Mahmoud Fouad" userId="6337026b70b72472" providerId="LiveId" clId="{ADC48844-4C64-4007-83C7-35661AB427AD}" dt="2024-07-24T21:51:04.119" v="975" actId="47"/>
        <pc:sldMkLst>
          <pc:docMk/>
          <pc:sldMk cId="980972311" sldId="729"/>
        </pc:sldMkLst>
      </pc:sldChg>
      <pc:sldChg chg="del">
        <pc:chgData name="Bothaina Mahmoud Fouad" userId="6337026b70b72472" providerId="LiveId" clId="{ADC48844-4C64-4007-83C7-35661AB427AD}" dt="2024-07-24T21:51:03.535" v="972" actId="47"/>
        <pc:sldMkLst>
          <pc:docMk/>
          <pc:sldMk cId="1957457510" sldId="730"/>
        </pc:sldMkLst>
      </pc:sldChg>
      <pc:sldChg chg="del">
        <pc:chgData name="Bothaina Mahmoud Fouad" userId="6337026b70b72472" providerId="LiveId" clId="{ADC48844-4C64-4007-83C7-35661AB427AD}" dt="2024-07-24T21:51:03.456" v="971" actId="47"/>
        <pc:sldMkLst>
          <pc:docMk/>
          <pc:sldMk cId="3893505091" sldId="731"/>
        </pc:sldMkLst>
      </pc:sldChg>
      <pc:sldChg chg="del">
        <pc:chgData name="Bothaina Mahmoud Fouad" userId="6337026b70b72472" providerId="LiveId" clId="{ADC48844-4C64-4007-83C7-35661AB427AD}" dt="2024-07-24T21:51:03.188" v="969" actId="47"/>
        <pc:sldMkLst>
          <pc:docMk/>
          <pc:sldMk cId="1080196013" sldId="732"/>
        </pc:sldMkLst>
      </pc:sldChg>
      <pc:sldChg chg="del">
        <pc:chgData name="Bothaina Mahmoud Fouad" userId="6337026b70b72472" providerId="LiveId" clId="{ADC48844-4C64-4007-83C7-35661AB427AD}" dt="2024-07-24T21:51:02.906" v="967" actId="47"/>
        <pc:sldMkLst>
          <pc:docMk/>
          <pc:sldMk cId="4238934164" sldId="733"/>
        </pc:sldMkLst>
      </pc:sldChg>
      <pc:sldChg chg="del">
        <pc:chgData name="Bothaina Mahmoud Fouad" userId="6337026b70b72472" providerId="LiveId" clId="{ADC48844-4C64-4007-83C7-35661AB427AD}" dt="2024-07-24T21:51:02.624" v="965" actId="47"/>
        <pc:sldMkLst>
          <pc:docMk/>
          <pc:sldMk cId="4113651644" sldId="734"/>
        </pc:sldMkLst>
      </pc:sldChg>
      <pc:sldChg chg="del">
        <pc:chgData name="Bothaina Mahmoud Fouad" userId="6337026b70b72472" providerId="LiveId" clId="{ADC48844-4C64-4007-83C7-35661AB427AD}" dt="2024-07-24T21:51:02.302" v="963" actId="47"/>
        <pc:sldMkLst>
          <pc:docMk/>
          <pc:sldMk cId="2071962262" sldId="735"/>
        </pc:sldMkLst>
      </pc:sldChg>
      <pc:sldChg chg="del">
        <pc:chgData name="Bothaina Mahmoud Fouad" userId="6337026b70b72472" providerId="LiveId" clId="{ADC48844-4C64-4007-83C7-35661AB427AD}" dt="2024-07-24T21:51:01.673" v="961" actId="47"/>
        <pc:sldMkLst>
          <pc:docMk/>
          <pc:sldMk cId="1493330632" sldId="736"/>
        </pc:sldMkLst>
      </pc:sldChg>
      <pc:sldChg chg="del">
        <pc:chgData name="Bothaina Mahmoud Fouad" userId="6337026b70b72472" providerId="LiveId" clId="{ADC48844-4C64-4007-83C7-35661AB427AD}" dt="2024-07-24T21:51:01.325" v="959" actId="47"/>
        <pc:sldMkLst>
          <pc:docMk/>
          <pc:sldMk cId="3982778535" sldId="737"/>
        </pc:sldMkLst>
      </pc:sldChg>
      <pc:sldChg chg="del">
        <pc:chgData name="Bothaina Mahmoud Fouad" userId="6337026b70b72472" providerId="LiveId" clId="{ADC48844-4C64-4007-83C7-35661AB427AD}" dt="2024-07-24T21:51:00.883" v="958" actId="47"/>
        <pc:sldMkLst>
          <pc:docMk/>
          <pc:sldMk cId="3444553710" sldId="738"/>
        </pc:sldMkLst>
      </pc:sldChg>
      <pc:sldChg chg="del">
        <pc:chgData name="Bothaina Mahmoud Fouad" userId="6337026b70b72472" providerId="LiveId" clId="{ADC48844-4C64-4007-83C7-35661AB427AD}" dt="2024-07-24T21:51:03.073" v="968" actId="47"/>
        <pc:sldMkLst>
          <pc:docMk/>
          <pc:sldMk cId="1123332808" sldId="739"/>
        </pc:sldMkLst>
      </pc:sldChg>
      <pc:sldChg chg="del">
        <pc:chgData name="Bothaina Mahmoud Fouad" userId="6337026b70b72472" providerId="LiveId" clId="{ADC48844-4C64-4007-83C7-35661AB427AD}" dt="2024-07-24T21:51:01.862" v="962" actId="47"/>
        <pc:sldMkLst>
          <pc:docMk/>
          <pc:sldMk cId="2122854177" sldId="740"/>
        </pc:sldMkLst>
      </pc:sldChg>
      <pc:sldChg chg="del">
        <pc:chgData name="Bothaina Mahmoud Fouad" userId="6337026b70b72472" providerId="LiveId" clId="{ADC48844-4C64-4007-83C7-35661AB427AD}" dt="2024-07-24T21:51:02.478" v="964" actId="47"/>
        <pc:sldMkLst>
          <pc:docMk/>
          <pc:sldMk cId="1212450843" sldId="741"/>
        </pc:sldMkLst>
      </pc:sldChg>
      <pc:sldChg chg="del">
        <pc:chgData name="Bothaina Mahmoud Fouad" userId="6337026b70b72472" providerId="LiveId" clId="{ADC48844-4C64-4007-83C7-35661AB427AD}" dt="2024-07-24T21:51:02.715" v="966" actId="47"/>
        <pc:sldMkLst>
          <pc:docMk/>
          <pc:sldMk cId="1863110901" sldId="742"/>
        </pc:sldMkLst>
      </pc:sldChg>
      <pc:sldChg chg="del">
        <pc:chgData name="Bothaina Mahmoud Fouad" userId="6337026b70b72472" providerId="LiveId" clId="{ADC48844-4C64-4007-83C7-35661AB427AD}" dt="2024-07-24T21:51:01.458" v="960" actId="47"/>
        <pc:sldMkLst>
          <pc:docMk/>
          <pc:sldMk cId="2687780904" sldId="743"/>
        </pc:sldMkLst>
      </pc:sldChg>
      <pc:sldChg chg="del">
        <pc:chgData name="Bothaina Mahmoud Fouad" userId="6337026b70b72472" providerId="LiveId" clId="{ADC48844-4C64-4007-83C7-35661AB427AD}" dt="2024-07-24T21:51:00.710" v="957" actId="47"/>
        <pc:sldMkLst>
          <pc:docMk/>
          <pc:sldMk cId="420627517" sldId="744"/>
        </pc:sldMkLst>
      </pc:sldChg>
      <pc:sldChg chg="del">
        <pc:chgData name="Bothaina Mahmoud Fouad" userId="6337026b70b72472" providerId="LiveId" clId="{ADC48844-4C64-4007-83C7-35661AB427AD}" dt="2024-07-24T21:51:00.331" v="955" actId="47"/>
        <pc:sldMkLst>
          <pc:docMk/>
          <pc:sldMk cId="1875968106" sldId="745"/>
        </pc:sldMkLst>
      </pc:sldChg>
      <pc:sldChg chg="del">
        <pc:chgData name="Bothaina Mahmoud Fouad" userId="6337026b70b72472" providerId="LiveId" clId="{ADC48844-4C64-4007-83C7-35661AB427AD}" dt="2024-07-24T21:51:00.204" v="954" actId="47"/>
        <pc:sldMkLst>
          <pc:docMk/>
          <pc:sldMk cId="2742455463" sldId="746"/>
        </pc:sldMkLst>
      </pc:sldChg>
      <pc:sldChg chg="del">
        <pc:chgData name="Bothaina Mahmoud Fouad" userId="6337026b70b72472" providerId="LiveId" clId="{ADC48844-4C64-4007-83C7-35661AB427AD}" dt="2024-07-24T21:51:00.489" v="956" actId="47"/>
        <pc:sldMkLst>
          <pc:docMk/>
          <pc:sldMk cId="852829779" sldId="747"/>
        </pc:sldMkLst>
      </pc:sldChg>
      <pc:sldChg chg="del">
        <pc:chgData name="Bothaina Mahmoud Fouad" userId="6337026b70b72472" providerId="LiveId" clId="{ADC48844-4C64-4007-83C7-35661AB427AD}" dt="2024-07-24T21:51:00.094" v="953" actId="47"/>
        <pc:sldMkLst>
          <pc:docMk/>
          <pc:sldMk cId="319440138" sldId="748"/>
        </pc:sldMkLst>
      </pc:sldChg>
      <pc:sldChg chg="del">
        <pc:chgData name="Bothaina Mahmoud Fouad" userId="6337026b70b72472" providerId="LiveId" clId="{ADC48844-4C64-4007-83C7-35661AB427AD}" dt="2024-07-24T21:50:59.764" v="952" actId="47"/>
        <pc:sldMkLst>
          <pc:docMk/>
          <pc:sldMk cId="573068131" sldId="749"/>
        </pc:sldMkLst>
      </pc:sldChg>
      <pc:sldChg chg="del">
        <pc:chgData name="Bothaina Mahmoud Fouad" userId="6337026b70b72472" providerId="LiveId" clId="{ADC48844-4C64-4007-83C7-35661AB427AD}" dt="2024-07-24T21:50:59.306" v="951" actId="47"/>
        <pc:sldMkLst>
          <pc:docMk/>
          <pc:sldMk cId="256507542" sldId="750"/>
        </pc:sldMkLst>
      </pc:sldChg>
      <pc:sldChg chg="del">
        <pc:chgData name="Bothaina Mahmoud Fouad" userId="6337026b70b72472" providerId="LiveId" clId="{ADC48844-4C64-4007-83C7-35661AB427AD}" dt="2024-07-24T21:50:58.910" v="950" actId="47"/>
        <pc:sldMkLst>
          <pc:docMk/>
          <pc:sldMk cId="2054225316" sldId="751"/>
        </pc:sldMkLst>
      </pc:sldChg>
      <pc:sldChg chg="del">
        <pc:chgData name="Bothaina Mahmoud Fouad" userId="6337026b70b72472" providerId="LiveId" clId="{ADC48844-4C64-4007-83C7-35661AB427AD}" dt="2024-07-24T21:52:47.757" v="1030" actId="47"/>
        <pc:sldMkLst>
          <pc:docMk/>
          <pc:sldMk cId="3612495241" sldId="752"/>
        </pc:sldMkLst>
      </pc:sldChg>
      <pc:sldChg chg="del">
        <pc:chgData name="Bothaina Mahmoud Fouad" userId="6337026b70b72472" providerId="LiveId" clId="{ADC48844-4C64-4007-83C7-35661AB427AD}" dt="2024-07-24T21:52:40.826" v="1025" actId="47"/>
        <pc:sldMkLst>
          <pc:docMk/>
          <pc:sldMk cId="3417250506" sldId="753"/>
        </pc:sldMkLst>
      </pc:sldChg>
      <pc:sldChg chg="del">
        <pc:chgData name="Bothaina Mahmoud Fouad" userId="6337026b70b72472" providerId="LiveId" clId="{ADC48844-4C64-4007-83C7-35661AB427AD}" dt="2024-07-24T21:52:38.620" v="1022" actId="47"/>
        <pc:sldMkLst>
          <pc:docMk/>
          <pc:sldMk cId="1591439604" sldId="754"/>
        </pc:sldMkLst>
      </pc:sldChg>
      <pc:sldChg chg="del">
        <pc:chgData name="Bothaina Mahmoud Fouad" userId="6337026b70b72472" providerId="LiveId" clId="{ADC48844-4C64-4007-83C7-35661AB427AD}" dt="2024-07-24T21:52:37.160" v="1020" actId="47"/>
        <pc:sldMkLst>
          <pc:docMk/>
          <pc:sldMk cId="3598055356" sldId="755"/>
        </pc:sldMkLst>
      </pc:sldChg>
      <pc:sldChg chg="delSp add del mod">
        <pc:chgData name="Bothaina Mahmoud Fouad" userId="6337026b70b72472" providerId="LiveId" clId="{ADC48844-4C64-4007-83C7-35661AB427AD}" dt="2024-07-24T21:56:17.894" v="1113" actId="47"/>
        <pc:sldMkLst>
          <pc:docMk/>
          <pc:sldMk cId="1130113050" sldId="756"/>
        </pc:sldMkLst>
        <pc:graphicFrameChg chg="del">
          <ac:chgData name="Bothaina Mahmoud Fouad" userId="6337026b70b72472" providerId="LiveId" clId="{ADC48844-4C64-4007-83C7-35661AB427AD}" dt="2024-07-24T21:54:58.066" v="1093" actId="21"/>
          <ac:graphicFrameMkLst>
            <pc:docMk/>
            <pc:sldMk cId="1130113050" sldId="756"/>
            <ac:graphicFrameMk id="2" creationId="{F56A2620-2C84-2ED9-FD4C-FB3B57448B7C}"/>
          </ac:graphicFrameMkLst>
        </pc:graphicFrameChg>
      </pc:sldChg>
      <pc:sldChg chg="add del">
        <pc:chgData name="Bothaina Mahmoud Fouad" userId="6337026b70b72472" providerId="LiveId" clId="{ADC48844-4C64-4007-83C7-35661AB427AD}" dt="2024-07-24T21:52:07.011" v="1018" actId="2696"/>
        <pc:sldMkLst>
          <pc:docMk/>
          <pc:sldMk cId="2983613587" sldId="756"/>
        </pc:sldMkLst>
      </pc:sldChg>
      <pc:sldChg chg="add del">
        <pc:chgData name="Bothaina Mahmoud Fouad" userId="6337026b70b72472" providerId="LiveId" clId="{ADC48844-4C64-4007-83C7-35661AB427AD}" dt="2024-07-24T21:53:04.490" v="1054" actId="2696"/>
        <pc:sldMkLst>
          <pc:docMk/>
          <pc:sldMk cId="3305748611" sldId="756"/>
        </pc:sldMkLst>
      </pc:sldChg>
      <pc:sldChg chg="del">
        <pc:chgData name="Bothaina Mahmoud Fouad" userId="6337026b70b72472" providerId="LiveId" clId="{ADC48844-4C64-4007-83C7-35661AB427AD}" dt="2024-07-24T21:51:43.213" v="1015" actId="47"/>
        <pc:sldMkLst>
          <pc:docMk/>
          <pc:sldMk cId="3067638856" sldId="757"/>
        </pc:sldMkLst>
      </pc:sldChg>
      <pc:sldChg chg="del">
        <pc:chgData name="Bothaina Mahmoud Fouad" userId="6337026b70b72472" providerId="LiveId" clId="{ADC48844-4C64-4007-83C7-35661AB427AD}" dt="2024-07-24T21:51:32.686" v="1007" actId="47"/>
        <pc:sldMkLst>
          <pc:docMk/>
          <pc:sldMk cId="3875054829" sldId="758"/>
        </pc:sldMkLst>
      </pc:sldChg>
      <pc:sldChg chg="del">
        <pc:chgData name="Bothaina Mahmoud Fouad" userId="6337026b70b72472" providerId="LiveId" clId="{ADC48844-4C64-4007-83C7-35661AB427AD}" dt="2024-07-24T21:51:31.056" v="1006" actId="47"/>
        <pc:sldMkLst>
          <pc:docMk/>
          <pc:sldMk cId="43824565" sldId="759"/>
        </pc:sldMkLst>
      </pc:sldChg>
      <pc:sldChg chg="del">
        <pc:chgData name="Bothaina Mahmoud Fouad" userId="6337026b70b72472" providerId="LiveId" clId="{ADC48844-4C64-4007-83C7-35661AB427AD}" dt="2024-07-24T21:51:29.778" v="1005" actId="47"/>
        <pc:sldMkLst>
          <pc:docMk/>
          <pc:sldMk cId="2153478326" sldId="760"/>
        </pc:sldMkLst>
      </pc:sldChg>
      <pc:sldChg chg="del">
        <pc:chgData name="Bothaina Mahmoud Fouad" userId="6337026b70b72472" providerId="LiveId" clId="{ADC48844-4C64-4007-83C7-35661AB427AD}" dt="2024-07-24T21:51:26.775" v="1003" actId="47"/>
        <pc:sldMkLst>
          <pc:docMk/>
          <pc:sldMk cId="735841516" sldId="761"/>
        </pc:sldMkLst>
      </pc:sldChg>
      <pc:sldChg chg="del">
        <pc:chgData name="Bothaina Mahmoud Fouad" userId="6337026b70b72472" providerId="LiveId" clId="{ADC48844-4C64-4007-83C7-35661AB427AD}" dt="2024-07-24T21:51:26.555" v="1002" actId="47"/>
        <pc:sldMkLst>
          <pc:docMk/>
          <pc:sldMk cId="1780106853" sldId="762"/>
        </pc:sldMkLst>
      </pc:sldChg>
      <pc:sldChg chg="delSp modSp add del mod">
        <pc:chgData name="Bothaina Mahmoud Fouad" userId="6337026b70b72472" providerId="LiveId" clId="{ADC48844-4C64-4007-83C7-35661AB427AD}" dt="2024-07-24T19:13:36.273" v="84" actId="47"/>
        <pc:sldMkLst>
          <pc:docMk/>
          <pc:sldMk cId="3068631181" sldId="763"/>
        </pc:sldMkLst>
        <pc:spChg chg="del mod">
          <ac:chgData name="Bothaina Mahmoud Fouad" userId="6337026b70b72472" providerId="LiveId" clId="{ADC48844-4C64-4007-83C7-35661AB427AD}" dt="2024-07-24T19:07:39.069" v="58"/>
          <ac:spMkLst>
            <pc:docMk/>
            <pc:sldMk cId="3068631181" sldId="763"/>
            <ac:spMk id="8" creationId="{9261FD39-17DF-4CDD-94A6-BA4E9A4CBB58}"/>
          </ac:spMkLst>
        </pc:spChg>
      </pc:sldChg>
      <pc:sldChg chg="addSp delSp modSp add mod ord">
        <pc:chgData name="Bothaina Mahmoud Fouad" userId="6337026b70b72472" providerId="LiveId" clId="{ADC48844-4C64-4007-83C7-35661AB427AD}" dt="2024-07-24T19:06:32.956" v="53" actId="207"/>
        <pc:sldMkLst>
          <pc:docMk/>
          <pc:sldMk cId="790159652" sldId="764"/>
        </pc:sldMkLst>
        <pc:spChg chg="add mod">
          <ac:chgData name="Bothaina Mahmoud Fouad" userId="6337026b70b72472" providerId="LiveId" clId="{ADC48844-4C64-4007-83C7-35661AB427AD}" dt="2024-07-24T19:06:32.956" v="53" actId="207"/>
          <ac:spMkLst>
            <pc:docMk/>
            <pc:sldMk cId="790159652" sldId="764"/>
            <ac:spMk id="2" creationId="{A9161B2A-74B3-EA32-FDA8-268A06B047FB}"/>
          </ac:spMkLst>
        </pc:spChg>
        <pc:spChg chg="mod">
          <ac:chgData name="Bothaina Mahmoud Fouad" userId="6337026b70b72472" providerId="LiveId" clId="{ADC48844-4C64-4007-83C7-35661AB427AD}" dt="2024-07-24T19:06:15.681" v="49"/>
          <ac:spMkLst>
            <pc:docMk/>
            <pc:sldMk cId="790159652" sldId="764"/>
            <ac:spMk id="3" creationId="{00000000-0000-0000-0000-000000000000}"/>
          </ac:spMkLst>
        </pc:spChg>
        <pc:spChg chg="add mod">
          <ac:chgData name="Bothaina Mahmoud Fouad" userId="6337026b70b72472" providerId="LiveId" clId="{ADC48844-4C64-4007-83C7-35661AB427AD}" dt="2024-07-24T19:06:28.263" v="51" actId="1076"/>
          <ac:spMkLst>
            <pc:docMk/>
            <pc:sldMk cId="790159652" sldId="764"/>
            <ac:spMk id="8" creationId="{3B429915-7235-4762-BD51-52B20C2FFE13}"/>
          </ac:spMkLst>
        </pc:spChg>
        <pc:spChg chg="mod">
          <ac:chgData name="Bothaina Mahmoud Fouad" userId="6337026b70b72472" providerId="LiveId" clId="{ADC48844-4C64-4007-83C7-35661AB427AD}" dt="2024-07-24T19:06:24.217" v="50" actId="1076"/>
          <ac:spMkLst>
            <pc:docMk/>
            <pc:sldMk cId="790159652" sldId="764"/>
            <ac:spMk id="25" creationId="{00000000-0000-0000-0000-000000000000}"/>
          </ac:spMkLst>
        </pc:spChg>
        <pc:spChg chg="del">
          <ac:chgData name="Bothaina Mahmoud Fouad" userId="6337026b70b72472" providerId="LiveId" clId="{ADC48844-4C64-4007-83C7-35661AB427AD}" dt="2024-07-24T19:05:08.233" v="24" actId="478"/>
          <ac:spMkLst>
            <pc:docMk/>
            <pc:sldMk cId="790159652" sldId="764"/>
            <ac:spMk id="48" creationId="{00000000-0000-0000-0000-000000000000}"/>
          </ac:spMkLst>
        </pc:spChg>
      </pc:sldChg>
      <pc:sldChg chg="modSp add del mod ord">
        <pc:chgData name="Bothaina Mahmoud Fouad" userId="6337026b70b72472" providerId="LiveId" clId="{ADC48844-4C64-4007-83C7-35661AB427AD}" dt="2024-07-24T22:01:25.894" v="1190" actId="47"/>
        <pc:sldMkLst>
          <pc:docMk/>
          <pc:sldMk cId="393374940" sldId="765"/>
        </pc:sldMkLst>
        <pc:spChg chg="mod">
          <ac:chgData name="Bothaina Mahmoud Fouad" userId="6337026b70b72472" providerId="LiveId" clId="{ADC48844-4C64-4007-83C7-35661AB427AD}" dt="2024-07-24T19:06:10.911" v="48" actId="20577"/>
          <ac:spMkLst>
            <pc:docMk/>
            <pc:sldMk cId="393374940" sldId="765"/>
            <ac:spMk id="3" creationId="{00000000-0000-0000-0000-000000000000}"/>
          </ac:spMkLst>
        </pc:spChg>
      </pc:sldChg>
      <pc:sldChg chg="addSp delSp modSp add mod">
        <pc:chgData name="Bothaina Mahmoud Fouad" userId="6337026b70b72472" providerId="LiveId" clId="{ADC48844-4C64-4007-83C7-35661AB427AD}" dt="2024-07-24T19:13:30.396" v="83" actId="1035"/>
        <pc:sldMkLst>
          <pc:docMk/>
          <pc:sldMk cId="2509006058" sldId="766"/>
        </pc:sldMkLst>
        <pc:spChg chg="del">
          <ac:chgData name="Bothaina Mahmoud Fouad" userId="6337026b70b72472" providerId="LiveId" clId="{ADC48844-4C64-4007-83C7-35661AB427AD}" dt="2024-07-24T19:08:34.532" v="69" actId="478"/>
          <ac:spMkLst>
            <pc:docMk/>
            <pc:sldMk cId="2509006058" sldId="766"/>
            <ac:spMk id="2" creationId="{A9161B2A-74B3-EA32-FDA8-268A06B047FB}"/>
          </ac:spMkLst>
        </pc:spChg>
        <pc:spChg chg="mod">
          <ac:chgData name="Bothaina Mahmoud Fouad" userId="6337026b70b72472" providerId="LiveId" clId="{ADC48844-4C64-4007-83C7-35661AB427AD}" dt="2024-07-24T19:09:53.717" v="71" actId="6549"/>
          <ac:spMkLst>
            <pc:docMk/>
            <pc:sldMk cId="2509006058" sldId="766"/>
            <ac:spMk id="3" creationId="{00000000-0000-0000-0000-000000000000}"/>
          </ac:spMkLst>
        </pc:spChg>
        <pc:spChg chg="del">
          <ac:chgData name="Bothaina Mahmoud Fouad" userId="6337026b70b72472" providerId="LiveId" clId="{ADC48844-4C64-4007-83C7-35661AB427AD}" dt="2024-07-24T19:08:31.587" v="68" actId="478"/>
          <ac:spMkLst>
            <pc:docMk/>
            <pc:sldMk cId="2509006058" sldId="766"/>
            <ac:spMk id="8" creationId="{3B429915-7235-4762-BD51-52B20C2FFE13}"/>
          </ac:spMkLst>
        </pc:spChg>
        <pc:picChg chg="add mod">
          <ac:chgData name="Bothaina Mahmoud Fouad" userId="6337026b70b72472" providerId="LiveId" clId="{ADC48844-4C64-4007-83C7-35661AB427AD}" dt="2024-07-24T19:13:30.396" v="83" actId="1035"/>
          <ac:picMkLst>
            <pc:docMk/>
            <pc:sldMk cId="2509006058" sldId="766"/>
            <ac:picMk id="1026" creationId="{5DF5683D-C919-6CEE-16A2-40AE706AA2C3}"/>
          </ac:picMkLst>
        </pc:picChg>
      </pc:sldChg>
      <pc:sldChg chg="addSp delSp modSp add mod">
        <pc:chgData name="Bothaina Mahmoud Fouad" userId="6337026b70b72472" providerId="LiveId" clId="{ADC48844-4C64-4007-83C7-35661AB427AD}" dt="2024-07-24T19:13:59.162" v="91" actId="113"/>
        <pc:sldMkLst>
          <pc:docMk/>
          <pc:sldMk cId="3877682677" sldId="767"/>
        </pc:sldMkLst>
        <pc:spChg chg="add mod">
          <ac:chgData name="Bothaina Mahmoud Fouad" userId="6337026b70b72472" providerId="LiveId" clId="{ADC48844-4C64-4007-83C7-35661AB427AD}" dt="2024-07-24T19:13:59.162" v="91" actId="113"/>
          <ac:spMkLst>
            <pc:docMk/>
            <pc:sldMk cId="3877682677" sldId="767"/>
            <ac:spMk id="6" creationId="{C85711F4-33F5-B639-1638-100B68F3CC75}"/>
          </ac:spMkLst>
        </pc:spChg>
        <pc:picChg chg="del">
          <ac:chgData name="Bothaina Mahmoud Fouad" userId="6337026b70b72472" providerId="LiveId" clId="{ADC48844-4C64-4007-83C7-35661AB427AD}" dt="2024-07-24T19:13:53.454" v="87" actId="478"/>
          <ac:picMkLst>
            <pc:docMk/>
            <pc:sldMk cId="3877682677" sldId="767"/>
            <ac:picMk id="1026" creationId="{5DF5683D-C919-6CEE-16A2-40AE706AA2C3}"/>
          </ac:picMkLst>
        </pc:picChg>
      </pc:sldChg>
      <pc:sldChg chg="addSp delSp modSp add mod">
        <pc:chgData name="Bothaina Mahmoud Fouad" userId="6337026b70b72472" providerId="LiveId" clId="{ADC48844-4C64-4007-83C7-35661AB427AD}" dt="2024-07-24T19:29:22.716" v="160" actId="20577"/>
        <pc:sldMkLst>
          <pc:docMk/>
          <pc:sldMk cId="1390273002" sldId="768"/>
        </pc:sldMkLst>
        <pc:spChg chg="mod">
          <ac:chgData name="Bothaina Mahmoud Fouad" userId="6337026b70b72472" providerId="LiveId" clId="{ADC48844-4C64-4007-83C7-35661AB427AD}" dt="2024-07-24T19:14:52.805" v="108" actId="1076"/>
          <ac:spMkLst>
            <pc:docMk/>
            <pc:sldMk cId="1390273002" sldId="768"/>
            <ac:spMk id="3" creationId="{00000000-0000-0000-0000-000000000000}"/>
          </ac:spMkLst>
        </pc:spChg>
        <pc:spChg chg="del mod">
          <ac:chgData name="Bothaina Mahmoud Fouad" userId="6337026b70b72472" providerId="LiveId" clId="{ADC48844-4C64-4007-83C7-35661AB427AD}" dt="2024-07-24T19:15:04.961" v="112"/>
          <ac:spMkLst>
            <pc:docMk/>
            <pc:sldMk cId="1390273002" sldId="768"/>
            <ac:spMk id="6" creationId="{C85711F4-33F5-B639-1638-100B68F3CC75}"/>
          </ac:spMkLst>
        </pc:spChg>
        <pc:spChg chg="add del">
          <ac:chgData name="Bothaina Mahmoud Fouad" userId="6337026b70b72472" providerId="LiveId" clId="{ADC48844-4C64-4007-83C7-35661AB427AD}" dt="2024-07-24T19:29:11.227" v="155" actId="22"/>
          <ac:spMkLst>
            <pc:docMk/>
            <pc:sldMk cId="1390273002" sldId="768"/>
            <ac:spMk id="8" creationId="{0CED35D4-A795-3EA7-90F2-7D9A8F25CE9E}"/>
          </ac:spMkLst>
        </pc:spChg>
        <pc:spChg chg="add mod">
          <ac:chgData name="Bothaina Mahmoud Fouad" userId="6337026b70b72472" providerId="LiveId" clId="{ADC48844-4C64-4007-83C7-35661AB427AD}" dt="2024-07-24T19:29:22.716" v="160" actId="20577"/>
          <ac:spMkLst>
            <pc:docMk/>
            <pc:sldMk cId="1390273002" sldId="768"/>
            <ac:spMk id="3075" creationId="{00000000-0000-0000-0000-000000000000}"/>
          </ac:spMkLst>
        </pc:spChg>
        <pc:spChg chg="add del mod">
          <ac:chgData name="Bothaina Mahmoud Fouad" userId="6337026b70b72472" providerId="LiveId" clId="{ADC48844-4C64-4007-83C7-35661AB427AD}" dt="2024-07-24T19:29:06.784" v="153" actId="478"/>
          <ac:spMkLst>
            <pc:docMk/>
            <pc:sldMk cId="1390273002" sldId="768"/>
            <ac:spMk id="3077" creationId="{00000000-0000-0000-0000-000000000000}"/>
          </ac:spMkLst>
        </pc:spChg>
        <pc:spChg chg="add del mod">
          <ac:chgData name="Bothaina Mahmoud Fouad" userId="6337026b70b72472" providerId="LiveId" clId="{ADC48844-4C64-4007-83C7-35661AB427AD}" dt="2024-07-24T19:29:05.168" v="152" actId="478"/>
          <ac:spMkLst>
            <pc:docMk/>
            <pc:sldMk cId="1390273002" sldId="768"/>
            <ac:spMk id="3078" creationId="{00000000-0000-0000-0000-000000000000}"/>
          </ac:spMkLst>
        </pc:spChg>
      </pc:sldChg>
      <pc:sldChg chg="delSp modSp add mod ord">
        <pc:chgData name="Bothaina Mahmoud Fouad" userId="6337026b70b72472" providerId="LiveId" clId="{ADC48844-4C64-4007-83C7-35661AB427AD}" dt="2024-07-24T19:29:50.807" v="165"/>
        <pc:sldMkLst>
          <pc:docMk/>
          <pc:sldMk cId="316971095" sldId="769"/>
        </pc:sldMkLst>
        <pc:spChg chg="mod">
          <ac:chgData name="Bothaina Mahmoud Fouad" userId="6337026b70b72472" providerId="LiveId" clId="{ADC48844-4C64-4007-83C7-35661AB427AD}" dt="2024-07-24T19:28:22.806" v="144" actId="14100"/>
          <ac:spMkLst>
            <pc:docMk/>
            <pc:sldMk cId="316971095" sldId="769"/>
            <ac:spMk id="3075" creationId="{00000000-0000-0000-0000-000000000000}"/>
          </ac:spMkLst>
        </pc:spChg>
        <pc:spChg chg="del">
          <ac:chgData name="Bothaina Mahmoud Fouad" userId="6337026b70b72472" providerId="LiveId" clId="{ADC48844-4C64-4007-83C7-35661AB427AD}" dt="2024-07-24T19:23:45.515" v="127" actId="478"/>
          <ac:spMkLst>
            <pc:docMk/>
            <pc:sldMk cId="316971095" sldId="769"/>
            <ac:spMk id="3077" creationId="{00000000-0000-0000-0000-000000000000}"/>
          </ac:spMkLst>
        </pc:spChg>
        <pc:spChg chg="del">
          <ac:chgData name="Bothaina Mahmoud Fouad" userId="6337026b70b72472" providerId="LiveId" clId="{ADC48844-4C64-4007-83C7-35661AB427AD}" dt="2024-07-24T19:23:43.752" v="126" actId="478"/>
          <ac:spMkLst>
            <pc:docMk/>
            <pc:sldMk cId="316971095" sldId="769"/>
            <ac:spMk id="3078" creationId="{00000000-0000-0000-0000-000000000000}"/>
          </ac:spMkLst>
        </pc:spChg>
      </pc:sldChg>
      <pc:sldChg chg="addSp delSp modSp add mod">
        <pc:chgData name="Bothaina Mahmoud Fouad" userId="6337026b70b72472" providerId="LiveId" clId="{ADC48844-4C64-4007-83C7-35661AB427AD}" dt="2024-07-24T19:31:46.747" v="179" actId="20577"/>
        <pc:sldMkLst>
          <pc:docMk/>
          <pc:sldMk cId="3930137884" sldId="770"/>
        </pc:sldMkLst>
        <pc:spChg chg="mod">
          <ac:chgData name="Bothaina Mahmoud Fouad" userId="6337026b70b72472" providerId="LiveId" clId="{ADC48844-4C64-4007-83C7-35661AB427AD}" dt="2024-07-24T19:31:25.905" v="172"/>
          <ac:spMkLst>
            <pc:docMk/>
            <pc:sldMk cId="3930137884" sldId="770"/>
            <ac:spMk id="3" creationId="{00000000-0000-0000-0000-000000000000}"/>
          </ac:spMkLst>
        </pc:spChg>
        <pc:spChg chg="add del mod">
          <ac:chgData name="Bothaina Mahmoud Fouad" userId="6337026b70b72472" providerId="LiveId" clId="{ADC48844-4C64-4007-83C7-35661AB427AD}" dt="2024-07-24T19:31:23.144" v="171" actId="478"/>
          <ac:spMkLst>
            <pc:docMk/>
            <pc:sldMk cId="3930137884" sldId="770"/>
            <ac:spMk id="6" creationId="{00000000-0000-0000-0000-000000000000}"/>
          </ac:spMkLst>
        </pc:spChg>
        <pc:spChg chg="add mod">
          <ac:chgData name="Bothaina Mahmoud Fouad" userId="6337026b70b72472" providerId="LiveId" clId="{ADC48844-4C64-4007-83C7-35661AB427AD}" dt="2024-07-24T19:31:46.747" v="179" actId="20577"/>
          <ac:spMkLst>
            <pc:docMk/>
            <pc:sldMk cId="3930137884" sldId="770"/>
            <ac:spMk id="10" creationId="{00000000-0000-0000-0000-000000000000}"/>
          </ac:spMkLst>
        </pc:spChg>
        <pc:spChg chg="mod">
          <ac:chgData name="Bothaina Mahmoud Fouad" userId="6337026b70b72472" providerId="LiveId" clId="{ADC48844-4C64-4007-83C7-35661AB427AD}" dt="2024-07-24T19:28:55.747" v="150" actId="21"/>
          <ac:spMkLst>
            <pc:docMk/>
            <pc:sldMk cId="3930137884" sldId="770"/>
            <ac:spMk id="3075" creationId="{00000000-0000-0000-0000-000000000000}"/>
          </ac:spMkLst>
        </pc:spChg>
        <pc:spChg chg="del">
          <ac:chgData name="Bothaina Mahmoud Fouad" userId="6337026b70b72472" providerId="LiveId" clId="{ADC48844-4C64-4007-83C7-35661AB427AD}" dt="2024-07-24T19:28:39.315" v="148" actId="478"/>
          <ac:spMkLst>
            <pc:docMk/>
            <pc:sldMk cId="3930137884" sldId="770"/>
            <ac:spMk id="3077" creationId="{00000000-0000-0000-0000-000000000000}"/>
          </ac:spMkLst>
        </pc:spChg>
        <pc:spChg chg="del">
          <ac:chgData name="Bothaina Mahmoud Fouad" userId="6337026b70b72472" providerId="LiveId" clId="{ADC48844-4C64-4007-83C7-35661AB427AD}" dt="2024-07-24T19:28:37.756" v="147" actId="478"/>
          <ac:spMkLst>
            <pc:docMk/>
            <pc:sldMk cId="3930137884" sldId="770"/>
            <ac:spMk id="3078" creationId="{00000000-0000-0000-0000-000000000000}"/>
          </ac:spMkLst>
        </pc:spChg>
      </pc:sldChg>
      <pc:sldChg chg="modSp add mod">
        <pc:chgData name="Bothaina Mahmoud Fouad" userId="6337026b70b72472" providerId="LiveId" clId="{ADC48844-4C64-4007-83C7-35661AB427AD}" dt="2024-07-24T19:29:38.736" v="163" actId="1076"/>
        <pc:sldMkLst>
          <pc:docMk/>
          <pc:sldMk cId="3979687016" sldId="771"/>
        </pc:sldMkLst>
        <pc:spChg chg="mod">
          <ac:chgData name="Bothaina Mahmoud Fouad" userId="6337026b70b72472" providerId="LiveId" clId="{ADC48844-4C64-4007-83C7-35661AB427AD}" dt="2024-07-24T19:29:28.835" v="161" actId="20577"/>
          <ac:spMkLst>
            <pc:docMk/>
            <pc:sldMk cId="3979687016" sldId="771"/>
            <ac:spMk id="3075" creationId="{00000000-0000-0000-0000-000000000000}"/>
          </ac:spMkLst>
        </pc:spChg>
        <pc:spChg chg="mod">
          <ac:chgData name="Bothaina Mahmoud Fouad" userId="6337026b70b72472" providerId="LiveId" clId="{ADC48844-4C64-4007-83C7-35661AB427AD}" dt="2024-07-24T19:29:34.841" v="162" actId="1076"/>
          <ac:spMkLst>
            <pc:docMk/>
            <pc:sldMk cId="3979687016" sldId="771"/>
            <ac:spMk id="3077" creationId="{00000000-0000-0000-0000-000000000000}"/>
          </ac:spMkLst>
        </pc:spChg>
        <pc:spChg chg="mod">
          <ac:chgData name="Bothaina Mahmoud Fouad" userId="6337026b70b72472" providerId="LiveId" clId="{ADC48844-4C64-4007-83C7-35661AB427AD}" dt="2024-07-24T19:29:38.736" v="163" actId="1076"/>
          <ac:spMkLst>
            <pc:docMk/>
            <pc:sldMk cId="3979687016" sldId="771"/>
            <ac:spMk id="3078" creationId="{00000000-0000-0000-0000-000000000000}"/>
          </ac:spMkLst>
        </pc:spChg>
      </pc:sldChg>
      <pc:sldChg chg="addSp delSp modSp add mod">
        <pc:chgData name="Bothaina Mahmoud Fouad" userId="6337026b70b72472" providerId="LiveId" clId="{ADC48844-4C64-4007-83C7-35661AB427AD}" dt="2024-07-24T19:35:46.743" v="199" actId="1076"/>
        <pc:sldMkLst>
          <pc:docMk/>
          <pc:sldMk cId="577907816" sldId="772"/>
        </pc:sldMkLst>
        <pc:spChg chg="add mod">
          <ac:chgData name="Bothaina Mahmoud Fouad" userId="6337026b70b72472" providerId="LiveId" clId="{ADC48844-4C64-4007-83C7-35661AB427AD}" dt="2024-07-24T19:35:03.578" v="191" actId="1076"/>
          <ac:spMkLst>
            <pc:docMk/>
            <pc:sldMk cId="577907816" sldId="772"/>
            <ac:spMk id="2" creationId="{00000000-0000-0000-0000-000000000000}"/>
          </ac:spMkLst>
        </pc:spChg>
        <pc:spChg chg="del">
          <ac:chgData name="Bothaina Mahmoud Fouad" userId="6337026b70b72472" providerId="LiveId" clId="{ADC48844-4C64-4007-83C7-35661AB427AD}" dt="2024-07-24T19:34:42.701" v="186" actId="478"/>
          <ac:spMkLst>
            <pc:docMk/>
            <pc:sldMk cId="577907816" sldId="772"/>
            <ac:spMk id="3" creationId="{00000000-0000-0000-0000-000000000000}"/>
          </ac:spMkLst>
        </pc:spChg>
        <pc:spChg chg="add mod">
          <ac:chgData name="Bothaina Mahmoud Fouad" userId="6337026b70b72472" providerId="LiveId" clId="{ADC48844-4C64-4007-83C7-35661AB427AD}" dt="2024-07-24T19:35:46.743" v="199" actId="1076"/>
          <ac:spMkLst>
            <pc:docMk/>
            <pc:sldMk cId="577907816" sldId="772"/>
            <ac:spMk id="8" creationId="{00000000-0000-0000-0000-000000000000}"/>
          </ac:spMkLst>
        </pc:spChg>
        <pc:spChg chg="del">
          <ac:chgData name="Bothaina Mahmoud Fouad" userId="6337026b70b72472" providerId="LiveId" clId="{ADC48844-4C64-4007-83C7-35661AB427AD}" dt="2024-07-24T19:34:10.742" v="182" actId="478"/>
          <ac:spMkLst>
            <pc:docMk/>
            <pc:sldMk cId="577907816" sldId="772"/>
            <ac:spMk id="10" creationId="{00000000-0000-0000-0000-000000000000}"/>
          </ac:spMkLst>
        </pc:spChg>
        <pc:spChg chg="del">
          <ac:chgData name="Bothaina Mahmoud Fouad" userId="6337026b70b72472" providerId="LiveId" clId="{ADC48844-4C64-4007-83C7-35661AB427AD}" dt="2024-07-24T19:35:30.850" v="196" actId="478"/>
          <ac:spMkLst>
            <pc:docMk/>
            <pc:sldMk cId="577907816" sldId="772"/>
            <ac:spMk id="25" creationId="{00000000-0000-0000-0000-000000000000}"/>
          </ac:spMkLst>
        </pc:spChg>
        <pc:graphicFrameChg chg="add mod">
          <ac:chgData name="Bothaina Mahmoud Fouad" userId="6337026b70b72472" providerId="LiveId" clId="{ADC48844-4C64-4007-83C7-35661AB427AD}" dt="2024-07-24T19:35:40.655" v="198" actId="1076"/>
          <ac:graphicFrameMkLst>
            <pc:docMk/>
            <pc:sldMk cId="577907816" sldId="772"/>
            <ac:graphicFrameMk id="6" creationId="{00000000-0000-0000-0000-000000000000}"/>
          </ac:graphicFrameMkLst>
        </pc:graphicFrameChg>
      </pc:sldChg>
      <pc:sldChg chg="addSp delSp modSp add mod ord">
        <pc:chgData name="Bothaina Mahmoud Fouad" userId="6337026b70b72472" providerId="LiveId" clId="{ADC48844-4C64-4007-83C7-35661AB427AD}" dt="2024-07-24T19:36:45.485" v="214" actId="1076"/>
        <pc:sldMkLst>
          <pc:docMk/>
          <pc:sldMk cId="3382974418" sldId="773"/>
        </pc:sldMkLst>
        <pc:spChg chg="mod">
          <ac:chgData name="Bothaina Mahmoud Fouad" userId="6337026b70b72472" providerId="LiveId" clId="{ADC48844-4C64-4007-83C7-35661AB427AD}" dt="2024-07-24T19:36:39.219" v="212" actId="20577"/>
          <ac:spMkLst>
            <pc:docMk/>
            <pc:sldMk cId="3382974418" sldId="773"/>
            <ac:spMk id="3" creationId="{00000000-0000-0000-0000-000000000000}"/>
          </ac:spMkLst>
        </pc:spChg>
        <pc:spChg chg="add del mod">
          <ac:chgData name="Bothaina Mahmoud Fouad" userId="6337026b70b72472" providerId="LiveId" clId="{ADC48844-4C64-4007-83C7-35661AB427AD}" dt="2024-07-24T19:36:35.302" v="209" actId="478"/>
          <ac:spMkLst>
            <pc:docMk/>
            <pc:sldMk cId="3382974418" sldId="773"/>
            <ac:spMk id="6" creationId="{ACB01BB3-96B5-865F-9C6B-934C32128C7A}"/>
          </ac:spMkLst>
        </pc:spChg>
        <pc:spChg chg="del">
          <ac:chgData name="Bothaina Mahmoud Fouad" userId="6337026b70b72472" providerId="LiveId" clId="{ADC48844-4C64-4007-83C7-35661AB427AD}" dt="2024-07-24T19:36:12.223" v="204" actId="478"/>
          <ac:spMkLst>
            <pc:docMk/>
            <pc:sldMk cId="3382974418" sldId="773"/>
            <ac:spMk id="10" creationId="{00000000-0000-0000-0000-000000000000}"/>
          </ac:spMkLst>
        </pc:spChg>
        <pc:picChg chg="add mod">
          <ac:chgData name="Bothaina Mahmoud Fouad" userId="6337026b70b72472" providerId="LiveId" clId="{ADC48844-4C64-4007-83C7-35661AB427AD}" dt="2024-07-24T19:36:45.485" v="214" actId="1076"/>
          <ac:picMkLst>
            <pc:docMk/>
            <pc:sldMk cId="3382974418" sldId="773"/>
            <ac:picMk id="2" creationId="{95365921-4558-EC40-B584-33B011B110CD}"/>
          </ac:picMkLst>
        </pc:picChg>
      </pc:sldChg>
      <pc:sldChg chg="addSp delSp modSp add mod">
        <pc:chgData name="Bothaina Mahmoud Fouad" userId="6337026b70b72472" providerId="LiveId" clId="{ADC48844-4C64-4007-83C7-35661AB427AD}" dt="2024-07-24T19:39:33.185" v="244" actId="1076"/>
        <pc:sldMkLst>
          <pc:docMk/>
          <pc:sldMk cId="3759619086" sldId="774"/>
        </pc:sldMkLst>
        <pc:spChg chg="mod">
          <ac:chgData name="Bothaina Mahmoud Fouad" userId="6337026b70b72472" providerId="LiveId" clId="{ADC48844-4C64-4007-83C7-35661AB427AD}" dt="2024-07-24T19:39:33.185" v="244" actId="1076"/>
          <ac:spMkLst>
            <pc:docMk/>
            <pc:sldMk cId="3759619086" sldId="774"/>
            <ac:spMk id="3" creationId="{00000000-0000-0000-0000-000000000000}"/>
          </ac:spMkLst>
        </pc:spChg>
        <pc:spChg chg="add mod">
          <ac:chgData name="Bothaina Mahmoud Fouad" userId="6337026b70b72472" providerId="LiveId" clId="{ADC48844-4C64-4007-83C7-35661AB427AD}" dt="2024-07-24T19:39:03.129" v="237" actId="207"/>
          <ac:spMkLst>
            <pc:docMk/>
            <pc:sldMk cId="3759619086" sldId="774"/>
            <ac:spMk id="8" creationId="{A43E3210-8F9B-47E0-DCA3-CBD7F1E4BE4B}"/>
          </ac:spMkLst>
        </pc:spChg>
        <pc:spChg chg="mod">
          <ac:chgData name="Bothaina Mahmoud Fouad" userId="6337026b70b72472" providerId="LiveId" clId="{ADC48844-4C64-4007-83C7-35661AB427AD}" dt="2024-07-24T19:38:38.691" v="234" actId="1076"/>
          <ac:spMkLst>
            <pc:docMk/>
            <pc:sldMk cId="3759619086" sldId="774"/>
            <ac:spMk id="25" creationId="{00000000-0000-0000-0000-000000000000}"/>
          </ac:spMkLst>
        </pc:spChg>
        <pc:picChg chg="del">
          <ac:chgData name="Bothaina Mahmoud Fouad" userId="6337026b70b72472" providerId="LiveId" clId="{ADC48844-4C64-4007-83C7-35661AB427AD}" dt="2024-07-24T19:37:10.219" v="216" actId="478"/>
          <ac:picMkLst>
            <pc:docMk/>
            <pc:sldMk cId="3759619086" sldId="774"/>
            <ac:picMk id="2" creationId="{95365921-4558-EC40-B584-33B011B110CD}"/>
          </ac:picMkLst>
        </pc:picChg>
      </pc:sldChg>
      <pc:sldChg chg="modSp add mod">
        <pc:chgData name="Bothaina Mahmoud Fouad" userId="6337026b70b72472" providerId="LiveId" clId="{ADC48844-4C64-4007-83C7-35661AB427AD}" dt="2024-07-24T19:41:46.079" v="327" actId="14100"/>
        <pc:sldMkLst>
          <pc:docMk/>
          <pc:sldMk cId="2841379592" sldId="775"/>
        </pc:sldMkLst>
        <pc:spChg chg="mod">
          <ac:chgData name="Bothaina Mahmoud Fouad" userId="6337026b70b72472" providerId="LiveId" clId="{ADC48844-4C64-4007-83C7-35661AB427AD}" dt="2024-07-24T19:41:33.992" v="324" actId="20577"/>
          <ac:spMkLst>
            <pc:docMk/>
            <pc:sldMk cId="2841379592" sldId="775"/>
            <ac:spMk id="3" creationId="{00000000-0000-0000-0000-000000000000}"/>
          </ac:spMkLst>
        </pc:spChg>
        <pc:spChg chg="mod">
          <ac:chgData name="Bothaina Mahmoud Fouad" userId="6337026b70b72472" providerId="LiveId" clId="{ADC48844-4C64-4007-83C7-35661AB427AD}" dt="2024-07-24T19:41:46.079" v="327" actId="14100"/>
          <ac:spMkLst>
            <pc:docMk/>
            <pc:sldMk cId="2841379592" sldId="775"/>
            <ac:spMk id="8" creationId="{A43E3210-8F9B-47E0-DCA3-CBD7F1E4BE4B}"/>
          </ac:spMkLst>
        </pc:spChg>
      </pc:sldChg>
      <pc:sldChg chg="modSp add mod ord">
        <pc:chgData name="Bothaina Mahmoud Fouad" userId="6337026b70b72472" providerId="LiveId" clId="{ADC48844-4C64-4007-83C7-35661AB427AD}" dt="2024-07-24T19:51:06.678" v="463"/>
        <pc:sldMkLst>
          <pc:docMk/>
          <pc:sldMk cId="696781413" sldId="776"/>
        </pc:sldMkLst>
        <pc:spChg chg="mod">
          <ac:chgData name="Bothaina Mahmoud Fouad" userId="6337026b70b72472" providerId="LiveId" clId="{ADC48844-4C64-4007-83C7-35661AB427AD}" dt="2024-07-24T19:44:55.225" v="348" actId="12"/>
          <ac:spMkLst>
            <pc:docMk/>
            <pc:sldMk cId="696781413" sldId="776"/>
            <ac:spMk id="8" creationId="{A43E3210-8F9B-47E0-DCA3-CBD7F1E4BE4B}"/>
          </ac:spMkLst>
        </pc:spChg>
      </pc:sldChg>
      <pc:sldChg chg="modSp add mod ord">
        <pc:chgData name="Bothaina Mahmoud Fouad" userId="6337026b70b72472" providerId="LiveId" clId="{ADC48844-4C64-4007-83C7-35661AB427AD}" dt="2024-07-24T19:51:08.541" v="465"/>
        <pc:sldMkLst>
          <pc:docMk/>
          <pc:sldMk cId="1563301816" sldId="777"/>
        </pc:sldMkLst>
        <pc:spChg chg="mod">
          <ac:chgData name="Bothaina Mahmoud Fouad" userId="6337026b70b72472" providerId="LiveId" clId="{ADC48844-4C64-4007-83C7-35661AB427AD}" dt="2024-07-24T19:45:37.363" v="432" actId="20577"/>
          <ac:spMkLst>
            <pc:docMk/>
            <pc:sldMk cId="1563301816" sldId="777"/>
            <ac:spMk id="8" creationId="{A43E3210-8F9B-47E0-DCA3-CBD7F1E4BE4B}"/>
          </ac:spMkLst>
        </pc:spChg>
      </pc:sldChg>
      <pc:sldChg chg="modSp add mod">
        <pc:chgData name="Bothaina Mahmoud Fouad" userId="6337026b70b72472" providerId="LiveId" clId="{ADC48844-4C64-4007-83C7-35661AB427AD}" dt="2024-07-24T19:53:27.151" v="525" actId="20577"/>
        <pc:sldMkLst>
          <pc:docMk/>
          <pc:sldMk cId="1456897400" sldId="778"/>
        </pc:sldMkLst>
        <pc:spChg chg="mod">
          <ac:chgData name="Bothaina Mahmoud Fouad" userId="6337026b70b72472" providerId="LiveId" clId="{ADC48844-4C64-4007-83C7-35661AB427AD}" dt="2024-07-24T19:53:27.151" v="525" actId="20577"/>
          <ac:spMkLst>
            <pc:docMk/>
            <pc:sldMk cId="1456897400" sldId="778"/>
            <ac:spMk id="8" creationId="{A43E3210-8F9B-47E0-DCA3-CBD7F1E4BE4B}"/>
          </ac:spMkLst>
        </pc:spChg>
      </pc:sldChg>
      <pc:sldChg chg="modSp add mod">
        <pc:chgData name="Bothaina Mahmoud Fouad" userId="6337026b70b72472" providerId="LiveId" clId="{ADC48844-4C64-4007-83C7-35661AB427AD}" dt="2024-07-24T21:31:32.871" v="820" actId="20577"/>
        <pc:sldMkLst>
          <pc:docMk/>
          <pc:sldMk cId="2584403140" sldId="779"/>
        </pc:sldMkLst>
        <pc:spChg chg="mod">
          <ac:chgData name="Bothaina Mahmoud Fouad" userId="6337026b70b72472" providerId="LiveId" clId="{ADC48844-4C64-4007-83C7-35661AB427AD}" dt="2024-07-24T21:31:32.871" v="820" actId="20577"/>
          <ac:spMkLst>
            <pc:docMk/>
            <pc:sldMk cId="2584403140" sldId="779"/>
            <ac:spMk id="8" creationId="{A43E3210-8F9B-47E0-DCA3-CBD7F1E4BE4B}"/>
          </ac:spMkLst>
        </pc:spChg>
      </pc:sldChg>
      <pc:sldChg chg="modSp add mod">
        <pc:chgData name="Bothaina Mahmoud Fouad" userId="6337026b70b72472" providerId="LiveId" clId="{ADC48844-4C64-4007-83C7-35661AB427AD}" dt="2024-07-24T20:31:45.682" v="526" actId="403"/>
        <pc:sldMkLst>
          <pc:docMk/>
          <pc:sldMk cId="117327378" sldId="780"/>
        </pc:sldMkLst>
        <pc:spChg chg="mod">
          <ac:chgData name="Bothaina Mahmoud Fouad" userId="6337026b70b72472" providerId="LiveId" clId="{ADC48844-4C64-4007-83C7-35661AB427AD}" dt="2024-07-24T20:31:45.682" v="526" actId="403"/>
          <ac:spMkLst>
            <pc:docMk/>
            <pc:sldMk cId="117327378" sldId="780"/>
            <ac:spMk id="8" creationId="{A43E3210-8F9B-47E0-DCA3-CBD7F1E4BE4B}"/>
          </ac:spMkLst>
        </pc:spChg>
      </pc:sldChg>
      <pc:sldChg chg="modSp add mod">
        <pc:chgData name="Bothaina Mahmoud Fouad" userId="6337026b70b72472" providerId="LiveId" clId="{ADC48844-4C64-4007-83C7-35661AB427AD}" dt="2024-07-24T22:03:56.643" v="1284" actId="12"/>
        <pc:sldMkLst>
          <pc:docMk/>
          <pc:sldMk cId="693185725" sldId="781"/>
        </pc:sldMkLst>
        <pc:spChg chg="mod">
          <ac:chgData name="Bothaina Mahmoud Fouad" userId="6337026b70b72472" providerId="LiveId" clId="{ADC48844-4C64-4007-83C7-35661AB427AD}" dt="2024-07-24T20:34:01.669" v="533" actId="207"/>
          <ac:spMkLst>
            <pc:docMk/>
            <pc:sldMk cId="693185725" sldId="781"/>
            <ac:spMk id="3" creationId="{00000000-0000-0000-0000-000000000000}"/>
          </ac:spMkLst>
        </pc:spChg>
        <pc:spChg chg="mod">
          <ac:chgData name="Bothaina Mahmoud Fouad" userId="6337026b70b72472" providerId="LiveId" clId="{ADC48844-4C64-4007-83C7-35661AB427AD}" dt="2024-07-24T22:03:56.643" v="1284" actId="12"/>
          <ac:spMkLst>
            <pc:docMk/>
            <pc:sldMk cId="693185725" sldId="781"/>
            <ac:spMk id="8" creationId="{A43E3210-8F9B-47E0-DCA3-CBD7F1E4BE4B}"/>
          </ac:spMkLst>
        </pc:spChg>
      </pc:sldChg>
      <pc:sldChg chg="modSp add mod">
        <pc:chgData name="Bothaina Mahmoud Fouad" userId="6337026b70b72472" providerId="LiveId" clId="{ADC48844-4C64-4007-83C7-35661AB427AD}" dt="2024-07-24T20:47:24.748" v="561" actId="207"/>
        <pc:sldMkLst>
          <pc:docMk/>
          <pc:sldMk cId="3479870366" sldId="782"/>
        </pc:sldMkLst>
        <pc:spChg chg="mod">
          <ac:chgData name="Bothaina Mahmoud Fouad" userId="6337026b70b72472" providerId="LiveId" clId="{ADC48844-4C64-4007-83C7-35661AB427AD}" dt="2024-07-24T20:47:24.748" v="561" actId="207"/>
          <ac:spMkLst>
            <pc:docMk/>
            <pc:sldMk cId="3479870366" sldId="782"/>
            <ac:spMk id="3" creationId="{00000000-0000-0000-0000-000000000000}"/>
          </ac:spMkLst>
        </pc:spChg>
        <pc:spChg chg="mod">
          <ac:chgData name="Bothaina Mahmoud Fouad" userId="6337026b70b72472" providerId="LiveId" clId="{ADC48844-4C64-4007-83C7-35661AB427AD}" dt="2024-07-24T20:47:08.878" v="557" actId="1076"/>
          <ac:spMkLst>
            <pc:docMk/>
            <pc:sldMk cId="3479870366" sldId="782"/>
            <ac:spMk id="8" creationId="{A43E3210-8F9B-47E0-DCA3-CBD7F1E4BE4B}"/>
          </ac:spMkLst>
        </pc:spChg>
      </pc:sldChg>
      <pc:sldChg chg="modSp add mod">
        <pc:chgData name="Bothaina Mahmoud Fouad" userId="6337026b70b72472" providerId="LiveId" clId="{ADC48844-4C64-4007-83C7-35661AB427AD}" dt="2024-07-24T22:04:54.269" v="1324" actId="20577"/>
        <pc:sldMkLst>
          <pc:docMk/>
          <pc:sldMk cId="340555182" sldId="783"/>
        </pc:sldMkLst>
        <pc:spChg chg="mod">
          <ac:chgData name="Bothaina Mahmoud Fouad" userId="6337026b70b72472" providerId="LiveId" clId="{ADC48844-4C64-4007-83C7-35661AB427AD}" dt="2024-07-24T22:04:54.269" v="1324" actId="20577"/>
          <ac:spMkLst>
            <pc:docMk/>
            <pc:sldMk cId="340555182" sldId="783"/>
            <ac:spMk id="3" creationId="{00000000-0000-0000-0000-000000000000}"/>
          </ac:spMkLst>
        </pc:spChg>
        <pc:spChg chg="mod">
          <ac:chgData name="Bothaina Mahmoud Fouad" userId="6337026b70b72472" providerId="LiveId" clId="{ADC48844-4C64-4007-83C7-35661AB427AD}" dt="2024-07-24T22:04:47.484" v="1316" actId="20577"/>
          <ac:spMkLst>
            <pc:docMk/>
            <pc:sldMk cId="340555182" sldId="783"/>
            <ac:spMk id="8" creationId="{A43E3210-8F9B-47E0-DCA3-CBD7F1E4BE4B}"/>
          </ac:spMkLst>
        </pc:spChg>
      </pc:sldChg>
      <pc:sldChg chg="modSp add mod">
        <pc:chgData name="Bothaina Mahmoud Fouad" userId="6337026b70b72472" providerId="LiveId" clId="{ADC48844-4C64-4007-83C7-35661AB427AD}" dt="2024-07-24T20:50:39.031" v="576" actId="207"/>
        <pc:sldMkLst>
          <pc:docMk/>
          <pc:sldMk cId="3213970444" sldId="784"/>
        </pc:sldMkLst>
        <pc:spChg chg="mod">
          <ac:chgData name="Bothaina Mahmoud Fouad" userId="6337026b70b72472" providerId="LiveId" clId="{ADC48844-4C64-4007-83C7-35661AB427AD}" dt="2024-07-24T20:50:13.246" v="574" actId="207"/>
          <ac:spMkLst>
            <pc:docMk/>
            <pc:sldMk cId="3213970444" sldId="784"/>
            <ac:spMk id="3" creationId="{00000000-0000-0000-0000-000000000000}"/>
          </ac:spMkLst>
        </pc:spChg>
        <pc:spChg chg="mod">
          <ac:chgData name="Bothaina Mahmoud Fouad" userId="6337026b70b72472" providerId="LiveId" clId="{ADC48844-4C64-4007-83C7-35661AB427AD}" dt="2024-07-24T20:50:39.031" v="576" actId="207"/>
          <ac:spMkLst>
            <pc:docMk/>
            <pc:sldMk cId="3213970444" sldId="784"/>
            <ac:spMk id="8" creationId="{A43E3210-8F9B-47E0-DCA3-CBD7F1E4BE4B}"/>
          </ac:spMkLst>
        </pc:spChg>
      </pc:sldChg>
      <pc:sldChg chg="addSp delSp modSp add mod">
        <pc:chgData name="Bothaina Mahmoud Fouad" userId="6337026b70b72472" providerId="LiveId" clId="{ADC48844-4C64-4007-83C7-35661AB427AD}" dt="2024-07-24T20:51:15.544" v="613" actId="478"/>
        <pc:sldMkLst>
          <pc:docMk/>
          <pc:sldMk cId="3697030633" sldId="785"/>
        </pc:sldMkLst>
        <pc:spChg chg="add mod">
          <ac:chgData name="Bothaina Mahmoud Fouad" userId="6337026b70b72472" providerId="LiveId" clId="{ADC48844-4C64-4007-83C7-35661AB427AD}" dt="2024-07-24T20:51:08.774" v="612" actId="1035"/>
          <ac:spMkLst>
            <pc:docMk/>
            <pc:sldMk cId="3697030633" sldId="785"/>
            <ac:spMk id="2" creationId="{00000000-0000-0000-0000-000000000000}"/>
          </ac:spMkLst>
        </pc:spChg>
        <pc:spChg chg="del">
          <ac:chgData name="Bothaina Mahmoud Fouad" userId="6337026b70b72472" providerId="LiveId" clId="{ADC48844-4C64-4007-83C7-35661AB427AD}" dt="2024-07-24T20:51:15.544" v="613" actId="478"/>
          <ac:spMkLst>
            <pc:docMk/>
            <pc:sldMk cId="3697030633" sldId="785"/>
            <ac:spMk id="3" creationId="{00000000-0000-0000-0000-000000000000}"/>
          </ac:spMkLst>
        </pc:spChg>
        <pc:spChg chg="add mod">
          <ac:chgData name="Bothaina Mahmoud Fouad" userId="6337026b70b72472" providerId="LiveId" clId="{ADC48844-4C64-4007-83C7-35661AB427AD}" dt="2024-07-24T20:51:08.774" v="612" actId="1035"/>
          <ac:spMkLst>
            <pc:docMk/>
            <pc:sldMk cId="3697030633" sldId="785"/>
            <ac:spMk id="6" creationId="{00000000-0000-0000-0000-000000000000}"/>
          </ac:spMkLst>
        </pc:spChg>
        <pc:spChg chg="del">
          <ac:chgData name="Bothaina Mahmoud Fouad" userId="6337026b70b72472" providerId="LiveId" clId="{ADC48844-4C64-4007-83C7-35661AB427AD}" dt="2024-07-24T20:51:04.499" v="579" actId="478"/>
          <ac:spMkLst>
            <pc:docMk/>
            <pc:sldMk cId="3697030633" sldId="785"/>
            <ac:spMk id="8" creationId="{A43E3210-8F9B-47E0-DCA3-CBD7F1E4BE4B}"/>
          </ac:spMkLst>
        </pc:spChg>
      </pc:sldChg>
      <pc:sldChg chg="addSp delSp modSp add mod">
        <pc:chgData name="Bothaina Mahmoud Fouad" userId="6337026b70b72472" providerId="LiveId" clId="{ADC48844-4C64-4007-83C7-35661AB427AD}" dt="2024-07-24T22:06:03.942" v="1330" actId="207"/>
        <pc:sldMkLst>
          <pc:docMk/>
          <pc:sldMk cId="2471784856" sldId="786"/>
        </pc:sldMkLst>
        <pc:spChg chg="del">
          <ac:chgData name="Bothaina Mahmoud Fouad" userId="6337026b70b72472" providerId="LiveId" clId="{ADC48844-4C64-4007-83C7-35661AB427AD}" dt="2024-07-24T20:51:47.073" v="615" actId="478"/>
          <ac:spMkLst>
            <pc:docMk/>
            <pc:sldMk cId="2471784856" sldId="786"/>
            <ac:spMk id="2" creationId="{00000000-0000-0000-0000-000000000000}"/>
          </ac:spMkLst>
        </pc:spChg>
        <pc:spChg chg="del">
          <ac:chgData name="Bothaina Mahmoud Fouad" userId="6337026b70b72472" providerId="LiveId" clId="{ADC48844-4C64-4007-83C7-35661AB427AD}" dt="2024-07-24T20:51:47.073" v="615" actId="478"/>
          <ac:spMkLst>
            <pc:docMk/>
            <pc:sldMk cId="2471784856" sldId="786"/>
            <ac:spMk id="6" creationId="{00000000-0000-0000-0000-000000000000}"/>
          </ac:spMkLst>
        </pc:spChg>
        <pc:spChg chg="add mod">
          <ac:chgData name="Bothaina Mahmoud Fouad" userId="6337026b70b72472" providerId="LiveId" clId="{ADC48844-4C64-4007-83C7-35661AB427AD}" dt="2024-07-24T22:06:03.942" v="1330" actId="207"/>
          <ac:spMkLst>
            <pc:docMk/>
            <pc:sldMk cId="2471784856" sldId="786"/>
            <ac:spMk id="8" creationId="{944A1056-4A48-70E6-1484-8984593215A1}"/>
          </ac:spMkLst>
        </pc:spChg>
        <pc:spChg chg="add mod">
          <ac:chgData name="Bothaina Mahmoud Fouad" userId="6337026b70b72472" providerId="LiveId" clId="{ADC48844-4C64-4007-83C7-35661AB427AD}" dt="2024-07-24T20:52:27.314" v="632" actId="1076"/>
          <ac:spMkLst>
            <pc:docMk/>
            <pc:sldMk cId="2471784856" sldId="786"/>
            <ac:spMk id="10" creationId="{69BB9627-6068-96BE-491E-ECCF90397262}"/>
          </ac:spMkLst>
        </pc:spChg>
        <pc:spChg chg="mod">
          <ac:chgData name="Bothaina Mahmoud Fouad" userId="6337026b70b72472" providerId="LiveId" clId="{ADC48844-4C64-4007-83C7-35661AB427AD}" dt="2024-07-24T20:52:04.693" v="622" actId="1076"/>
          <ac:spMkLst>
            <pc:docMk/>
            <pc:sldMk cId="2471784856" sldId="786"/>
            <ac:spMk id="25" creationId="{00000000-0000-0000-0000-000000000000}"/>
          </ac:spMkLst>
        </pc:spChg>
      </pc:sldChg>
      <pc:sldChg chg="addSp delSp modSp add mod">
        <pc:chgData name="Bothaina Mahmoud Fouad" userId="6337026b70b72472" providerId="LiveId" clId="{ADC48844-4C64-4007-83C7-35661AB427AD}" dt="2024-07-24T22:06:14.232" v="1331" actId="207"/>
        <pc:sldMkLst>
          <pc:docMk/>
          <pc:sldMk cId="4228251904" sldId="787"/>
        </pc:sldMkLst>
        <pc:spChg chg="add mod">
          <ac:chgData name="Bothaina Mahmoud Fouad" userId="6337026b70b72472" providerId="LiveId" clId="{ADC48844-4C64-4007-83C7-35661AB427AD}" dt="2024-07-24T20:59:53.527" v="642"/>
          <ac:spMkLst>
            <pc:docMk/>
            <pc:sldMk cId="4228251904" sldId="787"/>
            <ac:spMk id="2" creationId="{00000000-0000-0000-0000-000000000000}"/>
          </ac:spMkLst>
        </pc:spChg>
        <pc:spChg chg="mod">
          <ac:chgData name="Bothaina Mahmoud Fouad" userId="6337026b70b72472" providerId="LiveId" clId="{ADC48844-4C64-4007-83C7-35661AB427AD}" dt="2024-07-24T22:06:14.232" v="1331" actId="207"/>
          <ac:spMkLst>
            <pc:docMk/>
            <pc:sldMk cId="4228251904" sldId="787"/>
            <ac:spMk id="8" creationId="{944A1056-4A48-70E6-1484-8984593215A1}"/>
          </ac:spMkLst>
        </pc:spChg>
        <pc:spChg chg="add del">
          <ac:chgData name="Bothaina Mahmoud Fouad" userId="6337026b70b72472" providerId="LiveId" clId="{ADC48844-4C64-4007-83C7-35661AB427AD}" dt="2024-07-24T21:03:38.722" v="692" actId="22"/>
          <ac:spMkLst>
            <pc:docMk/>
            <pc:sldMk cId="4228251904" sldId="787"/>
            <ac:spMk id="9" creationId="{B7AFE8C4-2452-5FCA-E103-C19C6803FB99}"/>
          </ac:spMkLst>
        </pc:spChg>
        <pc:picChg chg="add mod">
          <ac:chgData name="Bothaina Mahmoud Fouad" userId="6337026b70b72472" providerId="LiveId" clId="{ADC48844-4C64-4007-83C7-35661AB427AD}" dt="2024-07-24T20:59:50.063" v="639"/>
          <ac:picMkLst>
            <pc:docMk/>
            <pc:sldMk cId="4228251904" sldId="787"/>
            <ac:picMk id="3" creationId="{00000000-0000-0000-0000-000000000000}"/>
          </ac:picMkLst>
        </pc:picChg>
      </pc:sldChg>
      <pc:sldChg chg="addSp delSp modSp add mod">
        <pc:chgData name="Bothaina Mahmoud Fouad" userId="6337026b70b72472" providerId="LiveId" clId="{ADC48844-4C64-4007-83C7-35661AB427AD}" dt="2024-07-24T21:01:01.096" v="657" actId="166"/>
        <pc:sldMkLst>
          <pc:docMk/>
          <pc:sldMk cId="3210164233" sldId="788"/>
        </pc:sldMkLst>
        <pc:spChg chg="del">
          <ac:chgData name="Bothaina Mahmoud Fouad" userId="6337026b70b72472" providerId="LiveId" clId="{ADC48844-4C64-4007-83C7-35661AB427AD}" dt="2024-07-24T21:00:21.020" v="646" actId="478"/>
          <ac:spMkLst>
            <pc:docMk/>
            <pc:sldMk cId="3210164233" sldId="788"/>
            <ac:spMk id="3" creationId="{00000000-0000-0000-0000-000000000000}"/>
          </ac:spMkLst>
        </pc:spChg>
        <pc:spChg chg="ord">
          <ac:chgData name="Bothaina Mahmoud Fouad" userId="6337026b70b72472" providerId="LiveId" clId="{ADC48844-4C64-4007-83C7-35661AB427AD}" dt="2024-07-24T21:01:01.096" v="657" actId="166"/>
          <ac:spMkLst>
            <pc:docMk/>
            <pc:sldMk cId="3210164233" sldId="788"/>
            <ac:spMk id="5" creationId="{00000000-0000-0000-0000-000000000000}"/>
          </ac:spMkLst>
        </pc:spChg>
        <pc:spChg chg="del">
          <ac:chgData name="Bothaina Mahmoud Fouad" userId="6337026b70b72472" providerId="LiveId" clId="{ADC48844-4C64-4007-83C7-35661AB427AD}" dt="2024-07-24T21:00:18.499" v="645" actId="478"/>
          <ac:spMkLst>
            <pc:docMk/>
            <pc:sldMk cId="3210164233" sldId="788"/>
            <ac:spMk id="8" creationId="{A43E3210-8F9B-47E0-DCA3-CBD7F1E4BE4B}"/>
          </ac:spMkLst>
        </pc:spChg>
        <pc:spChg chg="add mod">
          <ac:chgData name="Bothaina Mahmoud Fouad" userId="6337026b70b72472" providerId="LiveId" clId="{ADC48844-4C64-4007-83C7-35661AB427AD}" dt="2024-07-24T21:00:43.038" v="652" actId="1076"/>
          <ac:spMkLst>
            <pc:docMk/>
            <pc:sldMk cId="3210164233" sldId="788"/>
            <ac:spMk id="9" creationId="{6BDCA701-764D-D5D9-D904-3BA26207EADA}"/>
          </ac:spMkLst>
        </pc:spChg>
        <pc:picChg chg="add mod">
          <ac:chgData name="Bothaina Mahmoud Fouad" userId="6337026b70b72472" providerId="LiveId" clId="{ADC48844-4C64-4007-83C7-35661AB427AD}" dt="2024-07-24T21:00:54.304" v="656" actId="14100"/>
          <ac:picMkLst>
            <pc:docMk/>
            <pc:sldMk cId="3210164233" sldId="788"/>
            <ac:picMk id="10" creationId="{86EE2DEE-94B4-C6CC-2A9E-5E7E2A820C7D}"/>
          </ac:picMkLst>
        </pc:picChg>
      </pc:sldChg>
      <pc:sldChg chg="addSp delSp modSp add mod">
        <pc:chgData name="Bothaina Mahmoud Fouad" userId="6337026b70b72472" providerId="LiveId" clId="{ADC48844-4C64-4007-83C7-35661AB427AD}" dt="2024-07-24T21:03:17.741" v="690" actId="14100"/>
        <pc:sldMkLst>
          <pc:docMk/>
          <pc:sldMk cId="1007538248" sldId="789"/>
        </pc:sldMkLst>
        <pc:spChg chg="add del mod">
          <ac:chgData name="Bothaina Mahmoud Fouad" userId="6337026b70b72472" providerId="LiveId" clId="{ADC48844-4C64-4007-83C7-35661AB427AD}" dt="2024-07-24T21:02:33.343" v="676" actId="22"/>
          <ac:spMkLst>
            <pc:docMk/>
            <pc:sldMk cId="1007538248" sldId="789"/>
            <ac:spMk id="6" creationId="{90B37E92-F520-2597-7135-87031D79429D}"/>
          </ac:spMkLst>
        </pc:spChg>
        <pc:spChg chg="add mod">
          <ac:chgData name="Bothaina Mahmoud Fouad" userId="6337026b70b72472" providerId="LiveId" clId="{ADC48844-4C64-4007-83C7-35661AB427AD}" dt="2024-07-24T21:03:06.073" v="688" actId="2711"/>
          <ac:spMkLst>
            <pc:docMk/>
            <pc:sldMk cId="1007538248" sldId="789"/>
            <ac:spMk id="8" creationId="{ED882393-832A-3FD3-B2B6-040D98A06F63}"/>
          </ac:spMkLst>
        </pc:spChg>
        <pc:spChg chg="add del mod">
          <ac:chgData name="Bothaina Mahmoud Fouad" userId="6337026b70b72472" providerId="LiveId" clId="{ADC48844-4C64-4007-83C7-35661AB427AD}" dt="2024-07-24T21:02:46.203" v="682" actId="478"/>
          <ac:spMkLst>
            <pc:docMk/>
            <pc:sldMk cId="1007538248" sldId="789"/>
            <ac:spMk id="9" creationId="{6BDCA701-764D-D5D9-D904-3BA26207EADA}"/>
          </ac:spMkLst>
        </pc:spChg>
        <pc:spChg chg="mod">
          <ac:chgData name="Bothaina Mahmoud Fouad" userId="6337026b70b72472" providerId="LiveId" clId="{ADC48844-4C64-4007-83C7-35661AB427AD}" dt="2024-07-24T21:02:31.703" v="674" actId="1076"/>
          <ac:spMkLst>
            <pc:docMk/>
            <pc:sldMk cId="1007538248" sldId="789"/>
            <ac:spMk id="25" creationId="{00000000-0000-0000-0000-000000000000}"/>
          </ac:spMkLst>
        </pc:spChg>
        <pc:graphicFrameChg chg="add del mod">
          <ac:chgData name="Bothaina Mahmoud Fouad" userId="6337026b70b72472" providerId="LiveId" clId="{ADC48844-4C64-4007-83C7-35661AB427AD}" dt="2024-07-24T21:03:17.741" v="690" actId="14100"/>
          <ac:graphicFrameMkLst>
            <pc:docMk/>
            <pc:sldMk cId="1007538248" sldId="789"/>
            <ac:graphicFrameMk id="2" creationId="{53B04EDE-2251-E404-DB1D-5EE4472FC93C}"/>
          </ac:graphicFrameMkLst>
        </pc:graphicFrameChg>
        <pc:picChg chg="del">
          <ac:chgData name="Bothaina Mahmoud Fouad" userId="6337026b70b72472" providerId="LiveId" clId="{ADC48844-4C64-4007-83C7-35661AB427AD}" dt="2024-07-24T21:01:49.736" v="662" actId="478"/>
          <ac:picMkLst>
            <pc:docMk/>
            <pc:sldMk cId="1007538248" sldId="789"/>
            <ac:picMk id="10" creationId="{86EE2DEE-94B4-C6CC-2A9E-5E7E2A820C7D}"/>
          </ac:picMkLst>
        </pc:picChg>
      </pc:sldChg>
      <pc:sldChg chg="modSp add mod">
        <pc:chgData name="Bothaina Mahmoud Fouad" userId="6337026b70b72472" providerId="LiveId" clId="{ADC48844-4C64-4007-83C7-35661AB427AD}" dt="2024-07-24T22:06:31.924" v="1332" actId="207"/>
        <pc:sldMkLst>
          <pc:docMk/>
          <pc:sldMk cId="1903695109" sldId="790"/>
        </pc:sldMkLst>
        <pc:spChg chg="mod">
          <ac:chgData name="Bothaina Mahmoud Fouad" userId="6337026b70b72472" providerId="LiveId" clId="{ADC48844-4C64-4007-83C7-35661AB427AD}" dt="2024-07-24T22:06:31.924" v="1332" actId="207"/>
          <ac:spMkLst>
            <pc:docMk/>
            <pc:sldMk cId="1903695109" sldId="790"/>
            <ac:spMk id="8" creationId="{944A1056-4A48-70E6-1484-8984593215A1}"/>
          </ac:spMkLst>
        </pc:spChg>
        <pc:spChg chg="mod">
          <ac:chgData name="Bothaina Mahmoud Fouad" userId="6337026b70b72472" providerId="LiveId" clId="{ADC48844-4C64-4007-83C7-35661AB427AD}" dt="2024-07-24T21:04:17.344" v="704" actId="1076"/>
          <ac:spMkLst>
            <pc:docMk/>
            <pc:sldMk cId="1903695109" sldId="790"/>
            <ac:spMk id="10" creationId="{69BB9627-6068-96BE-491E-ECCF90397262}"/>
          </ac:spMkLst>
        </pc:spChg>
      </pc:sldChg>
      <pc:sldChg chg="addSp delSp modSp add mod ord">
        <pc:chgData name="Bothaina Mahmoud Fouad" userId="6337026b70b72472" providerId="LiveId" clId="{ADC48844-4C64-4007-83C7-35661AB427AD}" dt="2024-07-24T21:17:12.143" v="723" actId="1076"/>
        <pc:sldMkLst>
          <pc:docMk/>
          <pc:sldMk cId="983674450" sldId="791"/>
        </pc:sldMkLst>
        <pc:spChg chg="add mod">
          <ac:chgData name="Bothaina Mahmoud Fouad" userId="6337026b70b72472" providerId="LiveId" clId="{ADC48844-4C64-4007-83C7-35661AB427AD}" dt="2024-07-24T21:17:03.155" v="720" actId="1076"/>
          <ac:spMkLst>
            <pc:docMk/>
            <pc:sldMk cId="983674450" sldId="791"/>
            <ac:spMk id="2" creationId="{DBA1132E-650B-1642-49EA-EF65A23EB3E1}"/>
          </ac:spMkLst>
        </pc:spChg>
        <pc:spChg chg="del">
          <ac:chgData name="Bothaina Mahmoud Fouad" userId="6337026b70b72472" providerId="LiveId" clId="{ADC48844-4C64-4007-83C7-35661AB427AD}" dt="2024-07-24T21:16:37.757" v="713" actId="478"/>
          <ac:spMkLst>
            <pc:docMk/>
            <pc:sldMk cId="983674450" sldId="791"/>
            <ac:spMk id="3" creationId="{00000000-0000-0000-0000-000000000000}"/>
          </ac:spMkLst>
        </pc:spChg>
        <pc:spChg chg="add mod">
          <ac:chgData name="Bothaina Mahmoud Fouad" userId="6337026b70b72472" providerId="LiveId" clId="{ADC48844-4C64-4007-83C7-35661AB427AD}" dt="2024-07-24T21:17:12.143" v="723" actId="1076"/>
          <ac:spMkLst>
            <pc:docMk/>
            <pc:sldMk cId="983674450" sldId="791"/>
            <ac:spMk id="6" creationId="{F9A68053-5F41-3E75-CD3C-8FB1C6AFA8ED}"/>
          </ac:spMkLst>
        </pc:spChg>
        <pc:spChg chg="del">
          <ac:chgData name="Bothaina Mahmoud Fouad" userId="6337026b70b72472" providerId="LiveId" clId="{ADC48844-4C64-4007-83C7-35661AB427AD}" dt="2024-07-24T21:16:32.160" v="711" actId="478"/>
          <ac:spMkLst>
            <pc:docMk/>
            <pc:sldMk cId="983674450" sldId="791"/>
            <ac:spMk id="10" creationId="{00000000-0000-0000-0000-000000000000}"/>
          </ac:spMkLst>
        </pc:spChg>
      </pc:sldChg>
      <pc:sldChg chg="addSp delSp modSp add mod ord">
        <pc:chgData name="Bothaina Mahmoud Fouad" userId="6337026b70b72472" providerId="LiveId" clId="{ADC48844-4C64-4007-83C7-35661AB427AD}" dt="2024-07-24T21:31:53.240" v="822"/>
        <pc:sldMkLst>
          <pc:docMk/>
          <pc:sldMk cId="3546076676" sldId="792"/>
        </pc:sldMkLst>
        <pc:spChg chg="add mod">
          <ac:chgData name="Bothaina Mahmoud Fouad" userId="6337026b70b72472" providerId="LiveId" clId="{ADC48844-4C64-4007-83C7-35661AB427AD}" dt="2024-07-24T21:18:25.952" v="741" actId="1076"/>
          <ac:spMkLst>
            <pc:docMk/>
            <pc:sldMk cId="3546076676" sldId="792"/>
            <ac:spMk id="2" creationId="{2BC65283-C482-6C20-1951-DB8CE9002608}"/>
          </ac:spMkLst>
        </pc:spChg>
        <pc:spChg chg="add mod">
          <ac:chgData name="Bothaina Mahmoud Fouad" userId="6337026b70b72472" providerId="LiveId" clId="{ADC48844-4C64-4007-83C7-35661AB427AD}" dt="2024-07-24T21:19:33.068" v="750" actId="1076"/>
          <ac:spMkLst>
            <pc:docMk/>
            <pc:sldMk cId="3546076676" sldId="792"/>
            <ac:spMk id="6" creationId="{4757CE6D-DFA7-E7A9-67AE-D663963CB522}"/>
          </ac:spMkLst>
        </pc:spChg>
        <pc:spChg chg="del">
          <ac:chgData name="Bothaina Mahmoud Fouad" userId="6337026b70b72472" providerId="LiveId" clId="{ADC48844-4C64-4007-83C7-35661AB427AD}" dt="2024-07-24T21:17:57.635" v="725" actId="478"/>
          <ac:spMkLst>
            <pc:docMk/>
            <pc:sldMk cId="3546076676" sldId="792"/>
            <ac:spMk id="8" creationId="{944A1056-4A48-70E6-1484-8984593215A1}"/>
          </ac:spMkLst>
        </pc:spChg>
        <pc:spChg chg="add mod">
          <ac:chgData name="Bothaina Mahmoud Fouad" userId="6337026b70b72472" providerId="LiveId" clId="{ADC48844-4C64-4007-83C7-35661AB427AD}" dt="2024-07-24T21:19:29.528" v="749" actId="1076"/>
          <ac:spMkLst>
            <pc:docMk/>
            <pc:sldMk cId="3546076676" sldId="792"/>
            <ac:spMk id="9" creationId="{5EF55626-3767-A1B8-310C-A1540E55D46C}"/>
          </ac:spMkLst>
        </pc:spChg>
        <pc:spChg chg="del">
          <ac:chgData name="Bothaina Mahmoud Fouad" userId="6337026b70b72472" providerId="LiveId" clId="{ADC48844-4C64-4007-83C7-35661AB427AD}" dt="2024-07-24T21:17:59.604" v="726" actId="478"/>
          <ac:spMkLst>
            <pc:docMk/>
            <pc:sldMk cId="3546076676" sldId="792"/>
            <ac:spMk id="10" creationId="{69BB9627-6068-96BE-491E-ECCF90397262}"/>
          </ac:spMkLst>
        </pc:spChg>
        <pc:spChg chg="add mod">
          <ac:chgData name="Bothaina Mahmoud Fouad" userId="6337026b70b72472" providerId="LiveId" clId="{ADC48844-4C64-4007-83C7-35661AB427AD}" dt="2024-07-24T21:19:36.526" v="751" actId="1076"/>
          <ac:spMkLst>
            <pc:docMk/>
            <pc:sldMk cId="3546076676" sldId="792"/>
            <ac:spMk id="11" creationId="{BA98A14A-EFE3-8C63-30E5-DD37FC3133BC}"/>
          </ac:spMkLst>
        </pc:spChg>
        <pc:spChg chg="add mod">
          <ac:chgData name="Bothaina Mahmoud Fouad" userId="6337026b70b72472" providerId="LiveId" clId="{ADC48844-4C64-4007-83C7-35661AB427AD}" dt="2024-07-24T21:19:26.026" v="748" actId="1076"/>
          <ac:spMkLst>
            <pc:docMk/>
            <pc:sldMk cId="3546076676" sldId="792"/>
            <ac:spMk id="12" creationId="{635A4181-8D82-31D4-CE6C-F12FACEF6381}"/>
          </ac:spMkLst>
        </pc:spChg>
        <pc:spChg chg="add mod">
          <ac:chgData name="Bothaina Mahmoud Fouad" userId="6337026b70b72472" providerId="LiveId" clId="{ADC48844-4C64-4007-83C7-35661AB427AD}" dt="2024-07-24T21:19:21.705" v="747" actId="1076"/>
          <ac:spMkLst>
            <pc:docMk/>
            <pc:sldMk cId="3546076676" sldId="792"/>
            <ac:spMk id="13" creationId="{174DF6E6-763E-5039-0E78-73B418004C52}"/>
          </ac:spMkLst>
        </pc:spChg>
        <pc:spChg chg="add mod">
          <ac:chgData name="Bothaina Mahmoud Fouad" userId="6337026b70b72472" providerId="LiveId" clId="{ADC48844-4C64-4007-83C7-35661AB427AD}" dt="2024-07-24T21:19:40.634" v="752" actId="1076"/>
          <ac:spMkLst>
            <pc:docMk/>
            <pc:sldMk cId="3546076676" sldId="792"/>
            <ac:spMk id="14" creationId="{7DE8A9B1-4BC8-4058-BFAA-C7ED161A3F54}"/>
          </ac:spMkLst>
        </pc:spChg>
        <pc:spChg chg="add mod">
          <ac:chgData name="Bothaina Mahmoud Fouad" userId="6337026b70b72472" providerId="LiveId" clId="{ADC48844-4C64-4007-83C7-35661AB427AD}" dt="2024-07-24T21:19:47.212" v="753" actId="1076"/>
          <ac:spMkLst>
            <pc:docMk/>
            <pc:sldMk cId="3546076676" sldId="792"/>
            <ac:spMk id="15" creationId="{5E2D1C0F-9796-5E30-0F63-1AA2498D7C0B}"/>
          </ac:spMkLst>
        </pc:spChg>
        <pc:spChg chg="add mod">
          <ac:chgData name="Bothaina Mahmoud Fouad" userId="6337026b70b72472" providerId="LiveId" clId="{ADC48844-4C64-4007-83C7-35661AB427AD}" dt="2024-07-24T21:19:05.566" v="745"/>
          <ac:spMkLst>
            <pc:docMk/>
            <pc:sldMk cId="3546076676" sldId="792"/>
            <ac:spMk id="16" creationId="{A2C965DE-6F61-713D-1E3A-F5A12B39115C}"/>
          </ac:spMkLst>
        </pc:spChg>
        <pc:picChg chg="add mod">
          <ac:chgData name="Bothaina Mahmoud Fouad" userId="6337026b70b72472" providerId="LiveId" clId="{ADC48844-4C64-4007-83C7-35661AB427AD}" dt="2024-07-24T21:18:33.988" v="744" actId="1076"/>
          <ac:picMkLst>
            <pc:docMk/>
            <pc:sldMk cId="3546076676" sldId="792"/>
            <ac:picMk id="3" creationId="{4BB22DE0-EF6C-85DE-73EB-0BF0BD4C8E19}"/>
          </ac:picMkLst>
        </pc:picChg>
      </pc:sldChg>
      <pc:sldChg chg="addSp delSp modSp add mod ord">
        <pc:chgData name="Bothaina Mahmoud Fouad" userId="6337026b70b72472" providerId="LiveId" clId="{ADC48844-4C64-4007-83C7-35661AB427AD}" dt="2024-07-24T21:31:55.446" v="824"/>
        <pc:sldMkLst>
          <pc:docMk/>
          <pc:sldMk cId="975081649" sldId="793"/>
        </pc:sldMkLst>
        <pc:spChg chg="del">
          <ac:chgData name="Bothaina Mahmoud Fouad" userId="6337026b70b72472" providerId="LiveId" clId="{ADC48844-4C64-4007-83C7-35661AB427AD}" dt="2024-07-24T21:21:06.146" v="762" actId="478"/>
          <ac:spMkLst>
            <pc:docMk/>
            <pc:sldMk cId="975081649" sldId="793"/>
            <ac:spMk id="2" creationId="{2BC65283-C482-6C20-1951-DB8CE9002608}"/>
          </ac:spMkLst>
        </pc:spChg>
        <pc:spChg chg="del">
          <ac:chgData name="Bothaina Mahmoud Fouad" userId="6337026b70b72472" providerId="LiveId" clId="{ADC48844-4C64-4007-83C7-35661AB427AD}" dt="2024-07-24T21:21:02.543" v="761" actId="478"/>
          <ac:spMkLst>
            <pc:docMk/>
            <pc:sldMk cId="975081649" sldId="793"/>
            <ac:spMk id="5"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6" creationId="{4757CE6D-DFA7-E7A9-67AE-D663963CB522}"/>
          </ac:spMkLst>
        </pc:spChg>
        <pc:spChg chg="add mod">
          <ac:chgData name="Bothaina Mahmoud Fouad" userId="6337026b70b72472" providerId="LiveId" clId="{ADC48844-4C64-4007-83C7-35661AB427AD}" dt="2024-07-24T21:21:15.540" v="765" actId="1076"/>
          <ac:spMkLst>
            <pc:docMk/>
            <pc:sldMk cId="975081649" sldId="793"/>
            <ac:spMk id="8"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9" creationId="{5EF55626-3767-A1B8-310C-A1540E55D46C}"/>
          </ac:spMkLst>
        </pc:spChg>
        <pc:spChg chg="del">
          <ac:chgData name="Bothaina Mahmoud Fouad" userId="6337026b70b72472" providerId="LiveId" clId="{ADC48844-4C64-4007-83C7-35661AB427AD}" dt="2024-07-24T21:20:45.166" v="757" actId="478"/>
          <ac:spMkLst>
            <pc:docMk/>
            <pc:sldMk cId="975081649" sldId="793"/>
            <ac:spMk id="11" creationId="{BA98A14A-EFE3-8C63-30E5-DD37FC3133BC}"/>
          </ac:spMkLst>
        </pc:spChg>
        <pc:spChg chg="del">
          <ac:chgData name="Bothaina Mahmoud Fouad" userId="6337026b70b72472" providerId="LiveId" clId="{ADC48844-4C64-4007-83C7-35661AB427AD}" dt="2024-07-24T21:20:45.166" v="757" actId="478"/>
          <ac:spMkLst>
            <pc:docMk/>
            <pc:sldMk cId="975081649" sldId="793"/>
            <ac:spMk id="12" creationId="{635A4181-8D82-31D4-CE6C-F12FACEF6381}"/>
          </ac:spMkLst>
        </pc:spChg>
        <pc:spChg chg="del">
          <ac:chgData name="Bothaina Mahmoud Fouad" userId="6337026b70b72472" providerId="LiveId" clId="{ADC48844-4C64-4007-83C7-35661AB427AD}" dt="2024-07-24T21:20:45.166" v="757" actId="478"/>
          <ac:spMkLst>
            <pc:docMk/>
            <pc:sldMk cId="975081649" sldId="793"/>
            <ac:spMk id="13" creationId="{174DF6E6-763E-5039-0E78-73B418004C52}"/>
          </ac:spMkLst>
        </pc:spChg>
        <pc:spChg chg="del">
          <ac:chgData name="Bothaina Mahmoud Fouad" userId="6337026b70b72472" providerId="LiveId" clId="{ADC48844-4C64-4007-83C7-35661AB427AD}" dt="2024-07-24T21:20:45.166" v="757" actId="478"/>
          <ac:spMkLst>
            <pc:docMk/>
            <pc:sldMk cId="975081649" sldId="793"/>
            <ac:spMk id="14" creationId="{7DE8A9B1-4BC8-4058-BFAA-C7ED161A3F54}"/>
          </ac:spMkLst>
        </pc:spChg>
        <pc:spChg chg="del">
          <ac:chgData name="Bothaina Mahmoud Fouad" userId="6337026b70b72472" providerId="LiveId" clId="{ADC48844-4C64-4007-83C7-35661AB427AD}" dt="2024-07-24T21:20:45.166" v="757" actId="478"/>
          <ac:spMkLst>
            <pc:docMk/>
            <pc:sldMk cId="975081649" sldId="793"/>
            <ac:spMk id="15" creationId="{5E2D1C0F-9796-5E30-0F63-1AA2498D7C0B}"/>
          </ac:spMkLst>
        </pc:spChg>
        <pc:spChg chg="del">
          <ac:chgData name="Bothaina Mahmoud Fouad" userId="6337026b70b72472" providerId="LiveId" clId="{ADC48844-4C64-4007-83C7-35661AB427AD}" dt="2024-07-24T21:21:00.192" v="760" actId="478"/>
          <ac:spMkLst>
            <pc:docMk/>
            <pc:sldMk cId="975081649" sldId="793"/>
            <ac:spMk id="16" creationId="{A2C965DE-6F61-713D-1E3A-F5A12B39115C}"/>
          </ac:spMkLst>
        </pc:spChg>
        <pc:spChg chg="del">
          <ac:chgData name="Bothaina Mahmoud Fouad" userId="6337026b70b72472" providerId="LiveId" clId="{ADC48844-4C64-4007-83C7-35661AB427AD}" dt="2024-07-24T21:21:22.128" v="767" actId="478"/>
          <ac:spMkLst>
            <pc:docMk/>
            <pc:sldMk cId="975081649" sldId="793"/>
            <ac:spMk id="25" creationId="{00000000-0000-0000-0000-000000000000}"/>
          </ac:spMkLst>
        </pc:spChg>
        <pc:graphicFrameChg chg="add del mod">
          <ac:chgData name="Bothaina Mahmoud Fouad" userId="6337026b70b72472" providerId="LiveId" clId="{ADC48844-4C64-4007-83C7-35661AB427AD}" dt="2024-07-24T21:21:20.400" v="766" actId="21"/>
          <ac:graphicFrameMkLst>
            <pc:docMk/>
            <pc:sldMk cId="975081649" sldId="793"/>
            <ac:graphicFrameMk id="10" creationId="{00000000-0000-0000-0000-000000000000}"/>
          </ac:graphicFrameMkLst>
        </pc:graphicFrameChg>
        <pc:graphicFrameChg chg="add mod">
          <ac:chgData name="Bothaina Mahmoud Fouad" userId="6337026b70b72472" providerId="LiveId" clId="{ADC48844-4C64-4007-83C7-35661AB427AD}" dt="2024-07-24T21:22:31.280" v="775" actId="113"/>
          <ac:graphicFrameMkLst>
            <pc:docMk/>
            <pc:sldMk cId="975081649" sldId="793"/>
            <ac:graphicFrameMk id="17" creationId="{00000000-0000-0000-0000-000000000000}"/>
          </ac:graphicFrameMkLst>
        </pc:graphicFrameChg>
        <pc:picChg chg="del">
          <ac:chgData name="Bothaina Mahmoud Fouad" userId="6337026b70b72472" providerId="LiveId" clId="{ADC48844-4C64-4007-83C7-35661AB427AD}" dt="2024-07-24T21:20:35.058" v="756" actId="478"/>
          <ac:picMkLst>
            <pc:docMk/>
            <pc:sldMk cId="975081649" sldId="793"/>
            <ac:picMk id="3" creationId="{4BB22DE0-EF6C-85DE-73EB-0BF0BD4C8E19}"/>
          </ac:picMkLst>
        </pc:picChg>
      </pc:sldChg>
      <pc:sldChg chg="addSp delSp modSp add mod ord">
        <pc:chgData name="Bothaina Mahmoud Fouad" userId="6337026b70b72472" providerId="LiveId" clId="{ADC48844-4C64-4007-83C7-35661AB427AD}" dt="2024-07-24T21:32:11.034" v="826"/>
        <pc:sldMkLst>
          <pc:docMk/>
          <pc:sldMk cId="1387459665" sldId="794"/>
        </pc:sldMkLst>
        <pc:spChg chg="del">
          <ac:chgData name="Bothaina Mahmoud Fouad" userId="6337026b70b72472" providerId="LiveId" clId="{ADC48844-4C64-4007-83C7-35661AB427AD}" dt="2024-07-24T21:26:01.097" v="781" actId="478"/>
          <ac:spMkLst>
            <pc:docMk/>
            <pc:sldMk cId="1387459665" sldId="794"/>
            <ac:spMk id="2" creationId="{2BC65283-C482-6C20-1951-DB8CE9002608}"/>
          </ac:spMkLst>
        </pc:spChg>
        <pc:spChg chg="del">
          <ac:chgData name="Bothaina Mahmoud Fouad" userId="6337026b70b72472" providerId="LiveId" clId="{ADC48844-4C64-4007-83C7-35661AB427AD}" dt="2024-07-24T21:25:56.962" v="779" actId="478"/>
          <ac:spMkLst>
            <pc:docMk/>
            <pc:sldMk cId="1387459665" sldId="794"/>
            <ac:spMk id="6" creationId="{4757CE6D-DFA7-E7A9-67AE-D663963CB522}"/>
          </ac:spMkLst>
        </pc:spChg>
        <pc:spChg chg="del">
          <ac:chgData name="Bothaina Mahmoud Fouad" userId="6337026b70b72472" providerId="LiveId" clId="{ADC48844-4C64-4007-83C7-35661AB427AD}" dt="2024-07-24T21:25:56.962" v="779" actId="478"/>
          <ac:spMkLst>
            <pc:docMk/>
            <pc:sldMk cId="1387459665" sldId="794"/>
            <ac:spMk id="9" creationId="{5EF55626-3767-A1B8-310C-A1540E55D46C}"/>
          </ac:spMkLst>
        </pc:spChg>
        <pc:spChg chg="add mod">
          <ac:chgData name="Bothaina Mahmoud Fouad" userId="6337026b70b72472" providerId="LiveId" clId="{ADC48844-4C64-4007-83C7-35661AB427AD}" dt="2024-07-24T21:26:58.115" v="801" actId="20577"/>
          <ac:spMkLst>
            <pc:docMk/>
            <pc:sldMk cId="1387459665" sldId="794"/>
            <ac:spMk id="10" creationId="{FA2B27E5-8668-F18E-CE9A-5AA9FD96B145}"/>
          </ac:spMkLst>
        </pc:spChg>
        <pc:spChg chg="del">
          <ac:chgData name="Bothaina Mahmoud Fouad" userId="6337026b70b72472" providerId="LiveId" clId="{ADC48844-4C64-4007-83C7-35661AB427AD}" dt="2024-07-24T21:25:56.962" v="779" actId="478"/>
          <ac:spMkLst>
            <pc:docMk/>
            <pc:sldMk cId="1387459665" sldId="794"/>
            <ac:spMk id="11" creationId="{BA98A14A-EFE3-8C63-30E5-DD37FC3133BC}"/>
          </ac:spMkLst>
        </pc:spChg>
        <pc:spChg chg="del">
          <ac:chgData name="Bothaina Mahmoud Fouad" userId="6337026b70b72472" providerId="LiveId" clId="{ADC48844-4C64-4007-83C7-35661AB427AD}" dt="2024-07-24T21:25:56.962" v="779" actId="478"/>
          <ac:spMkLst>
            <pc:docMk/>
            <pc:sldMk cId="1387459665" sldId="794"/>
            <ac:spMk id="12" creationId="{635A4181-8D82-31D4-CE6C-F12FACEF6381}"/>
          </ac:spMkLst>
        </pc:spChg>
        <pc:spChg chg="del">
          <ac:chgData name="Bothaina Mahmoud Fouad" userId="6337026b70b72472" providerId="LiveId" clId="{ADC48844-4C64-4007-83C7-35661AB427AD}" dt="2024-07-24T21:25:56.962" v="779" actId="478"/>
          <ac:spMkLst>
            <pc:docMk/>
            <pc:sldMk cId="1387459665" sldId="794"/>
            <ac:spMk id="13" creationId="{174DF6E6-763E-5039-0E78-73B418004C52}"/>
          </ac:spMkLst>
        </pc:spChg>
        <pc:spChg chg="del">
          <ac:chgData name="Bothaina Mahmoud Fouad" userId="6337026b70b72472" providerId="LiveId" clId="{ADC48844-4C64-4007-83C7-35661AB427AD}" dt="2024-07-24T21:25:56.962" v="779" actId="478"/>
          <ac:spMkLst>
            <pc:docMk/>
            <pc:sldMk cId="1387459665" sldId="794"/>
            <ac:spMk id="14" creationId="{7DE8A9B1-4BC8-4058-BFAA-C7ED161A3F54}"/>
          </ac:spMkLst>
        </pc:spChg>
        <pc:spChg chg="del">
          <ac:chgData name="Bothaina Mahmoud Fouad" userId="6337026b70b72472" providerId="LiveId" clId="{ADC48844-4C64-4007-83C7-35661AB427AD}" dt="2024-07-24T21:25:56.962" v="779" actId="478"/>
          <ac:spMkLst>
            <pc:docMk/>
            <pc:sldMk cId="1387459665" sldId="794"/>
            <ac:spMk id="15" creationId="{5E2D1C0F-9796-5E30-0F63-1AA2498D7C0B}"/>
          </ac:spMkLst>
        </pc:spChg>
        <pc:spChg chg="del">
          <ac:chgData name="Bothaina Mahmoud Fouad" userId="6337026b70b72472" providerId="LiveId" clId="{ADC48844-4C64-4007-83C7-35661AB427AD}" dt="2024-07-24T21:26:04.811" v="782" actId="478"/>
          <ac:spMkLst>
            <pc:docMk/>
            <pc:sldMk cId="1387459665" sldId="794"/>
            <ac:spMk id="16" creationId="{A2C965DE-6F61-713D-1E3A-F5A12B39115C}"/>
          </ac:spMkLst>
        </pc:spChg>
        <pc:spChg chg="add mod">
          <ac:chgData name="Bothaina Mahmoud Fouad" userId="6337026b70b72472" providerId="LiveId" clId="{ADC48844-4C64-4007-83C7-35661AB427AD}" dt="2024-07-24T21:26:29.885" v="792" actId="2711"/>
          <ac:spMkLst>
            <pc:docMk/>
            <pc:sldMk cId="1387459665" sldId="794"/>
            <ac:spMk id="18" creationId="{22E915E3-2F42-0862-9468-48F32A58A69A}"/>
          </ac:spMkLst>
        </pc:spChg>
        <pc:picChg chg="del">
          <ac:chgData name="Bothaina Mahmoud Fouad" userId="6337026b70b72472" providerId="LiveId" clId="{ADC48844-4C64-4007-83C7-35661AB427AD}" dt="2024-07-24T21:25:56.962" v="779" actId="478"/>
          <ac:picMkLst>
            <pc:docMk/>
            <pc:sldMk cId="1387459665" sldId="794"/>
            <ac:picMk id="3" creationId="{4BB22DE0-EF6C-85DE-73EB-0BF0BD4C8E19}"/>
          </ac:picMkLst>
        </pc:picChg>
      </pc:sldChg>
      <pc:sldChg chg="modSp add mod ord">
        <pc:chgData name="Bothaina Mahmoud Fouad" userId="6337026b70b72472" providerId="LiveId" clId="{ADC48844-4C64-4007-83C7-35661AB427AD}" dt="2024-07-24T21:47:41.850" v="928" actId="113"/>
        <pc:sldMkLst>
          <pc:docMk/>
          <pc:sldMk cId="3293385454" sldId="795"/>
        </pc:sldMkLst>
        <pc:spChg chg="mod">
          <ac:chgData name="Bothaina Mahmoud Fouad" userId="6337026b70b72472" providerId="LiveId" clId="{ADC48844-4C64-4007-83C7-35661AB427AD}" dt="2024-07-24T21:47:41.850" v="928" actId="113"/>
          <ac:spMkLst>
            <pc:docMk/>
            <pc:sldMk cId="3293385454" sldId="795"/>
            <ac:spMk id="10" creationId="{FA2B27E5-8668-F18E-CE9A-5AA9FD96B145}"/>
          </ac:spMkLst>
        </pc:spChg>
      </pc:sldChg>
      <pc:sldChg chg="addSp delSp modSp add mod">
        <pc:chgData name="Bothaina Mahmoud Fouad" userId="6337026b70b72472" providerId="LiveId" clId="{ADC48844-4C64-4007-83C7-35661AB427AD}" dt="2024-07-24T21:31:05.790" v="818" actId="166"/>
        <pc:sldMkLst>
          <pc:docMk/>
          <pc:sldMk cId="3563086874" sldId="796"/>
        </pc:sldMkLst>
        <pc:spChg chg="ord">
          <ac:chgData name="Bothaina Mahmoud Fouad" userId="6337026b70b72472" providerId="LiveId" clId="{ADC48844-4C64-4007-83C7-35661AB427AD}" dt="2024-07-24T21:31:05.790" v="818" actId="166"/>
          <ac:spMkLst>
            <pc:docMk/>
            <pc:sldMk cId="3563086874" sldId="796"/>
            <ac:spMk id="5" creationId="{00000000-0000-0000-0000-000000000000}"/>
          </ac:spMkLst>
        </pc:spChg>
        <pc:picChg chg="del">
          <ac:chgData name="Bothaina Mahmoud Fouad" userId="6337026b70b72472" providerId="LiveId" clId="{ADC48844-4C64-4007-83C7-35661AB427AD}" dt="2024-07-24T21:30:46.500" v="811" actId="478"/>
          <ac:picMkLst>
            <pc:docMk/>
            <pc:sldMk cId="3563086874" sldId="796"/>
            <ac:picMk id="2" creationId="{95365921-4558-EC40-B584-33B011B110CD}"/>
          </ac:picMkLst>
        </pc:picChg>
        <pc:picChg chg="add mod">
          <ac:chgData name="Bothaina Mahmoud Fouad" userId="6337026b70b72472" providerId="LiveId" clId="{ADC48844-4C64-4007-83C7-35661AB427AD}" dt="2024-07-24T21:31:01.534" v="817" actId="1076"/>
          <ac:picMkLst>
            <pc:docMk/>
            <pc:sldMk cId="3563086874" sldId="796"/>
            <ac:picMk id="2050" creationId="{CED8272B-EB03-5B30-776D-9AA5E643069F}"/>
          </ac:picMkLst>
        </pc:picChg>
      </pc:sldChg>
      <pc:sldChg chg="modSp add mod">
        <pc:chgData name="Bothaina Mahmoud Fouad" userId="6337026b70b72472" providerId="LiveId" clId="{ADC48844-4C64-4007-83C7-35661AB427AD}" dt="2024-07-24T22:05:43.460" v="1329" actId="207"/>
        <pc:sldMkLst>
          <pc:docMk/>
          <pc:sldMk cId="502564038" sldId="797"/>
        </pc:sldMkLst>
        <pc:spChg chg="mod">
          <ac:chgData name="Bothaina Mahmoud Fouad" userId="6337026b70b72472" providerId="LiveId" clId="{ADC48844-4C64-4007-83C7-35661AB427AD}" dt="2024-07-24T22:05:43.460" v="1329" actId="207"/>
          <ac:spMkLst>
            <pc:docMk/>
            <pc:sldMk cId="502564038" sldId="797"/>
            <ac:spMk id="10" creationId="{FA2B27E5-8668-F18E-CE9A-5AA9FD96B145}"/>
          </ac:spMkLst>
        </pc:spChg>
      </pc:sldChg>
      <pc:sldChg chg="addSp delSp modSp add mod">
        <pc:chgData name="Bothaina Mahmoud Fouad" userId="6337026b70b72472" providerId="LiveId" clId="{ADC48844-4C64-4007-83C7-35661AB427AD}" dt="2024-07-24T21:59:07.213" v="1166" actId="1076"/>
        <pc:sldMkLst>
          <pc:docMk/>
          <pc:sldMk cId="1828819509" sldId="798"/>
        </pc:sldMkLst>
        <pc:spChg chg="add del mod">
          <ac:chgData name="Bothaina Mahmoud Fouad" userId="6337026b70b72472" providerId="LiveId" clId="{ADC48844-4C64-4007-83C7-35661AB427AD}" dt="2024-07-24T21:40:02.525" v="854" actId="478"/>
          <ac:spMkLst>
            <pc:docMk/>
            <pc:sldMk cId="1828819509" sldId="798"/>
            <ac:spMk id="3" creationId="{6BFC0689-A314-22E3-7906-00223BD80B4B}"/>
          </ac:spMkLst>
        </pc:spChg>
        <pc:spChg chg="mod">
          <ac:chgData name="Bothaina Mahmoud Fouad" userId="6337026b70b72472" providerId="LiveId" clId="{ADC48844-4C64-4007-83C7-35661AB427AD}" dt="2024-07-24T21:59:07.213" v="1166" actId="1076"/>
          <ac:spMkLst>
            <pc:docMk/>
            <pc:sldMk cId="1828819509" sldId="798"/>
            <ac:spMk id="10" creationId="{FA2B27E5-8668-F18E-CE9A-5AA9FD96B145}"/>
          </ac:spMkLst>
        </pc:spChg>
      </pc:sldChg>
      <pc:sldChg chg="delSp modSp add del mod">
        <pc:chgData name="Bothaina Mahmoud Fouad" userId="6337026b70b72472" providerId="LiveId" clId="{ADC48844-4C64-4007-83C7-35661AB427AD}" dt="2024-07-24T22:00:09.602" v="1185" actId="47"/>
        <pc:sldMkLst>
          <pc:docMk/>
          <pc:sldMk cId="2150313481" sldId="799"/>
        </pc:sldMkLst>
        <pc:spChg chg="del mod">
          <ac:chgData name="Bothaina Mahmoud Fouad" userId="6337026b70b72472" providerId="LiveId" clId="{ADC48844-4C64-4007-83C7-35661AB427AD}" dt="2024-07-24T21:58:30.265" v="1143"/>
          <ac:spMkLst>
            <pc:docMk/>
            <pc:sldMk cId="2150313481" sldId="799"/>
            <ac:spMk id="10" creationId="{FA2B27E5-8668-F18E-CE9A-5AA9FD96B145}"/>
          </ac:spMkLst>
        </pc:spChg>
        <pc:spChg chg="mod">
          <ac:chgData name="Bothaina Mahmoud Fouad" userId="6337026b70b72472" providerId="LiveId" clId="{ADC48844-4C64-4007-83C7-35661AB427AD}" dt="2024-07-24T21:40:48.266" v="883" actId="115"/>
          <ac:spMkLst>
            <pc:docMk/>
            <pc:sldMk cId="2150313481" sldId="799"/>
            <ac:spMk id="18" creationId="{22E915E3-2F42-0862-9468-48F32A58A69A}"/>
          </ac:spMkLst>
        </pc:spChg>
      </pc:sldChg>
      <pc:sldChg chg="delSp modSp add mod">
        <pc:chgData name="Bothaina Mahmoud Fouad" userId="6337026b70b72472" providerId="LiveId" clId="{ADC48844-4C64-4007-83C7-35661AB427AD}" dt="2024-07-24T22:00:25.358" v="1187" actId="122"/>
        <pc:sldMkLst>
          <pc:docMk/>
          <pc:sldMk cId="3609726336" sldId="800"/>
        </pc:sldMkLst>
        <pc:spChg chg="mod">
          <ac:chgData name="Bothaina Mahmoud Fouad" userId="6337026b70b72472" providerId="LiveId" clId="{ADC48844-4C64-4007-83C7-35661AB427AD}" dt="2024-07-24T22:00:25.358" v="1187" actId="122"/>
          <ac:spMkLst>
            <pc:docMk/>
            <pc:sldMk cId="3609726336" sldId="800"/>
            <ac:spMk id="10" creationId="{FA2B27E5-8668-F18E-CE9A-5AA9FD96B145}"/>
          </ac:spMkLst>
        </pc:spChg>
        <pc:spChg chg="del">
          <ac:chgData name="Bothaina Mahmoud Fouad" userId="6337026b70b72472" providerId="LiveId" clId="{ADC48844-4C64-4007-83C7-35661AB427AD}" dt="2024-07-24T22:00:18.112" v="1186" actId="478"/>
          <ac:spMkLst>
            <pc:docMk/>
            <pc:sldMk cId="3609726336" sldId="800"/>
            <ac:spMk id="18" creationId="{22E915E3-2F42-0862-9468-48F32A58A69A}"/>
          </ac:spMkLst>
        </pc:spChg>
      </pc:sldChg>
      <pc:sldChg chg="modSp add mod">
        <pc:chgData name="Bothaina Mahmoud Fouad" userId="6337026b70b72472" providerId="LiveId" clId="{ADC48844-4C64-4007-83C7-35661AB427AD}" dt="2024-07-24T22:00:05.581" v="1184" actId="1076"/>
        <pc:sldMkLst>
          <pc:docMk/>
          <pc:sldMk cId="330785167" sldId="801"/>
        </pc:sldMkLst>
        <pc:spChg chg="mod">
          <ac:chgData name="Bothaina Mahmoud Fouad" userId="6337026b70b72472" providerId="LiveId" clId="{ADC48844-4C64-4007-83C7-35661AB427AD}" dt="2024-07-24T22:00:05.581" v="1184" actId="1076"/>
          <ac:spMkLst>
            <pc:docMk/>
            <pc:sldMk cId="330785167" sldId="801"/>
            <ac:spMk id="5" creationId="{00000000-0000-0000-0000-000000000000}"/>
          </ac:spMkLst>
        </pc:spChg>
        <pc:spChg chg="mod">
          <ac:chgData name="Bothaina Mahmoud Fouad" userId="6337026b70b72472" providerId="LiveId" clId="{ADC48844-4C64-4007-83C7-35661AB427AD}" dt="2024-07-24T22:00:02.623" v="1183" actId="1076"/>
          <ac:spMkLst>
            <pc:docMk/>
            <pc:sldMk cId="330785167" sldId="801"/>
            <ac:spMk id="10" creationId="{FA2B27E5-8668-F18E-CE9A-5AA9FD96B145}"/>
          </ac:spMkLst>
        </pc:spChg>
      </pc:sldChg>
      <pc:sldChg chg="modSp add mod">
        <pc:chgData name="Bothaina Mahmoud Fouad" userId="6337026b70b72472" providerId="LiveId" clId="{ADC48844-4C64-4007-83C7-35661AB427AD}" dt="2024-07-24T21:57:14.408" v="1123" actId="20577"/>
        <pc:sldMkLst>
          <pc:docMk/>
          <pc:sldMk cId="1139631759" sldId="802"/>
        </pc:sldMkLst>
        <pc:spChg chg="mod">
          <ac:chgData name="Bothaina Mahmoud Fouad" userId="6337026b70b72472" providerId="LiveId" clId="{ADC48844-4C64-4007-83C7-35661AB427AD}" dt="2024-07-24T21:57:14.408" v="1123" actId="20577"/>
          <ac:spMkLst>
            <pc:docMk/>
            <pc:sldMk cId="1139631759" sldId="802"/>
            <ac:spMk id="10" creationId="{FA2B27E5-8668-F18E-CE9A-5AA9FD96B145}"/>
          </ac:spMkLst>
        </pc:spChg>
      </pc:sldChg>
      <pc:sldChg chg="delSp modSp add del mod">
        <pc:chgData name="Bothaina Mahmoud Fouad" userId="6337026b70b72472" providerId="LiveId" clId="{ADC48844-4C64-4007-83C7-35661AB427AD}" dt="2024-07-24T21:58:16.243" v="1140" actId="47"/>
        <pc:sldMkLst>
          <pc:docMk/>
          <pc:sldMk cId="1082967978" sldId="803"/>
        </pc:sldMkLst>
        <pc:spChg chg="del mod">
          <ac:chgData name="Bothaina Mahmoud Fouad" userId="6337026b70b72472" providerId="LiveId" clId="{ADC48844-4C64-4007-83C7-35661AB427AD}" dt="2024-07-24T21:57:43.615" v="1129"/>
          <ac:spMkLst>
            <pc:docMk/>
            <pc:sldMk cId="1082967978" sldId="803"/>
            <ac:spMk id="10" creationId="{FA2B27E5-8668-F18E-CE9A-5AA9FD96B145}"/>
          </ac:spMkLst>
        </pc:spChg>
      </pc:sldChg>
      <pc:sldChg chg="addSp delSp modSp add mod">
        <pc:chgData name="Bothaina Mahmoud Fouad" userId="6337026b70b72472" providerId="LiveId" clId="{ADC48844-4C64-4007-83C7-35661AB427AD}" dt="2024-07-24T22:05:16.761" v="1325" actId="1076"/>
        <pc:sldMkLst>
          <pc:docMk/>
          <pc:sldMk cId="1571001972" sldId="804"/>
        </pc:sldMkLst>
        <pc:spChg chg="del">
          <ac:chgData name="Bothaina Mahmoud Fouad" userId="6337026b70b72472" providerId="LiveId" clId="{ADC48844-4C64-4007-83C7-35661AB427AD}" dt="2024-07-24T21:54:06.772" v="1058" actId="478"/>
          <ac:spMkLst>
            <pc:docMk/>
            <pc:sldMk cId="1571001972" sldId="804"/>
            <ac:spMk id="2" creationId="{00000000-0000-0000-0000-000000000000}"/>
          </ac:spMkLst>
        </pc:spChg>
        <pc:spChg chg="add mod">
          <ac:chgData name="Bothaina Mahmoud Fouad" userId="6337026b70b72472" providerId="LiveId" clId="{ADC48844-4C64-4007-83C7-35661AB427AD}" dt="2024-07-24T22:05:16.761" v="1325" actId="1076"/>
          <ac:spMkLst>
            <pc:docMk/>
            <pc:sldMk cId="1571001972" sldId="804"/>
            <ac:spMk id="3" creationId="{CD9D0FE3-428B-F9E9-DF51-FE1047E86ED2}"/>
          </ac:spMkLst>
        </pc:spChg>
        <pc:spChg chg="del">
          <ac:chgData name="Bothaina Mahmoud Fouad" userId="6337026b70b72472" providerId="LiveId" clId="{ADC48844-4C64-4007-83C7-35661AB427AD}" dt="2024-07-24T21:54:06.772" v="1058" actId="478"/>
          <ac:spMkLst>
            <pc:docMk/>
            <pc:sldMk cId="1571001972" sldId="804"/>
            <ac:spMk id="6" creationId="{00000000-0000-0000-0000-000000000000}"/>
          </ac:spMkLst>
        </pc:spChg>
        <pc:spChg chg="add mod">
          <ac:chgData name="Bothaina Mahmoud Fouad" userId="6337026b70b72472" providerId="LiveId" clId="{ADC48844-4C64-4007-83C7-35661AB427AD}" dt="2024-07-24T21:54:43.076" v="1090" actId="403"/>
          <ac:spMkLst>
            <pc:docMk/>
            <pc:sldMk cId="1571001972" sldId="804"/>
            <ac:spMk id="8" creationId="{6E6253BA-A0B2-ECAC-725E-1C6C6876E2A0}"/>
          </ac:spMkLst>
        </pc:spChg>
        <pc:spChg chg="add mod">
          <ac:chgData name="Bothaina Mahmoud Fouad" userId="6337026b70b72472" providerId="LiveId" clId="{ADC48844-4C64-4007-83C7-35661AB427AD}" dt="2024-07-24T21:54:16.555" v="1061" actId="1076"/>
          <ac:spMkLst>
            <pc:docMk/>
            <pc:sldMk cId="1571001972" sldId="804"/>
            <ac:spMk id="9" creationId="{4835E816-1DFD-0A6D-7510-52A292F058BD}"/>
          </ac:spMkLst>
        </pc:spChg>
        <pc:spChg chg="mod">
          <ac:chgData name="Bothaina Mahmoud Fouad" userId="6337026b70b72472" providerId="LiveId" clId="{ADC48844-4C64-4007-83C7-35661AB427AD}" dt="2024-07-24T21:54:13.633" v="1060" actId="1076"/>
          <ac:spMkLst>
            <pc:docMk/>
            <pc:sldMk cId="1571001972" sldId="804"/>
            <ac:spMk id="25" creationId="{00000000-0000-0000-0000-000000000000}"/>
          </ac:spMkLst>
        </pc:spChg>
      </pc:sldChg>
      <pc:sldChg chg="addSp delSp modSp add mod">
        <pc:chgData name="Bothaina Mahmoud Fouad" userId="6337026b70b72472" providerId="LiveId" clId="{ADC48844-4C64-4007-83C7-35661AB427AD}" dt="2024-07-24T22:05:23.508" v="1326" actId="478"/>
        <pc:sldMkLst>
          <pc:docMk/>
          <pc:sldMk cId="1576734906" sldId="805"/>
        </pc:sldMkLst>
        <pc:spChg chg="del">
          <ac:chgData name="Bothaina Mahmoud Fouad" userId="6337026b70b72472" providerId="LiveId" clId="{ADC48844-4C64-4007-83C7-35661AB427AD}" dt="2024-07-24T21:55:41.042" v="1105" actId="478"/>
          <ac:spMkLst>
            <pc:docMk/>
            <pc:sldMk cId="1576734906" sldId="805"/>
            <ac:spMk id="3" creationId="{CD9D0FE3-428B-F9E9-DF51-FE1047E86ED2}"/>
          </ac:spMkLst>
        </pc:spChg>
        <pc:spChg chg="add del mod">
          <ac:chgData name="Bothaina Mahmoud Fouad" userId="6337026b70b72472" providerId="LiveId" clId="{ADC48844-4C64-4007-83C7-35661AB427AD}" dt="2024-07-24T21:56:09.438" v="1112" actId="1076"/>
          <ac:spMkLst>
            <pc:docMk/>
            <pc:sldMk cId="1576734906" sldId="805"/>
            <ac:spMk id="5" creationId="{00000000-0000-0000-0000-000000000000}"/>
          </ac:spMkLst>
        </pc:spChg>
        <pc:spChg chg="del">
          <ac:chgData name="Bothaina Mahmoud Fouad" userId="6337026b70b72472" providerId="LiveId" clId="{ADC48844-4C64-4007-83C7-35661AB427AD}" dt="2024-07-24T21:55:02.967" v="1094" actId="478"/>
          <ac:spMkLst>
            <pc:docMk/>
            <pc:sldMk cId="1576734906" sldId="805"/>
            <ac:spMk id="9" creationId="{4835E816-1DFD-0A6D-7510-52A292F058BD}"/>
          </ac:spMkLst>
        </pc:spChg>
        <pc:spChg chg="add del">
          <ac:chgData name="Bothaina Mahmoud Fouad" userId="6337026b70b72472" providerId="LiveId" clId="{ADC48844-4C64-4007-83C7-35661AB427AD}" dt="2024-07-24T22:05:23.508" v="1326" actId="478"/>
          <ac:spMkLst>
            <pc:docMk/>
            <pc:sldMk cId="1576734906" sldId="805"/>
            <ac:spMk id="25" creationId="{00000000-0000-0000-0000-000000000000}"/>
          </ac:spMkLst>
        </pc:spChg>
        <pc:graphicFrameChg chg="add mod modGraphic">
          <ac:chgData name="Bothaina Mahmoud Fouad" userId="6337026b70b72472" providerId="LiveId" clId="{ADC48844-4C64-4007-83C7-35661AB427AD}" dt="2024-07-24T21:55:58.892" v="1109" actId="14100"/>
          <ac:graphicFrameMkLst>
            <pc:docMk/>
            <pc:sldMk cId="1576734906" sldId="805"/>
            <ac:graphicFrameMk id="2" creationId="{F56A2620-2C84-2ED9-FD4C-FB3B57448B7C}"/>
          </ac:graphicFrameMkLst>
        </pc:graphicFrameChg>
      </pc:sldChg>
      <pc:sldMasterChg chg="delSldLayout">
        <pc:chgData name="Bothaina Mahmoud Fouad" userId="6337026b70b72472" providerId="LiveId" clId="{ADC48844-4C64-4007-83C7-35661AB427AD}" dt="2024-07-24T21:52:50.764" v="1038" actId="47"/>
        <pc:sldMasterMkLst>
          <pc:docMk/>
          <pc:sldMasterMk cId="3168082162" sldId="2147483648"/>
        </pc:sldMasterMkLst>
        <pc:sldLayoutChg chg="del">
          <pc:chgData name="Bothaina Mahmoud Fouad" userId="6337026b70b72472" providerId="LiveId" clId="{ADC48844-4C64-4007-83C7-35661AB427AD}" dt="2024-07-24T21:52:44.023" v="1027" actId="47"/>
          <pc:sldLayoutMkLst>
            <pc:docMk/>
            <pc:sldMasterMk cId="3168082162" sldId="2147483648"/>
            <pc:sldLayoutMk cId="1817048300" sldId="2147483660"/>
          </pc:sldLayoutMkLst>
        </pc:sldLayoutChg>
        <pc:sldLayoutChg chg="del">
          <pc:chgData name="Bothaina Mahmoud Fouad" userId="6337026b70b72472" providerId="LiveId" clId="{ADC48844-4C64-4007-83C7-35661AB427AD}" dt="2024-07-24T21:51:25.274" v="999" actId="47"/>
          <pc:sldLayoutMkLst>
            <pc:docMk/>
            <pc:sldMasterMk cId="3168082162" sldId="2147483648"/>
            <pc:sldLayoutMk cId="2590101804" sldId="2147483665"/>
          </pc:sldLayoutMkLst>
        </pc:sldLayoutChg>
        <pc:sldLayoutChg chg="del">
          <pc:chgData name="Bothaina Mahmoud Fouad" userId="6337026b70b72472" providerId="LiveId" clId="{ADC48844-4C64-4007-83C7-35661AB427AD}" dt="2024-07-24T19:42:05.406" v="329" actId="47"/>
          <pc:sldLayoutMkLst>
            <pc:docMk/>
            <pc:sldMasterMk cId="3168082162" sldId="2147483648"/>
            <pc:sldLayoutMk cId="1597523546" sldId="2147483667"/>
          </pc:sldLayoutMkLst>
        </pc:sldLayoutChg>
        <pc:sldLayoutChg chg="del">
          <pc:chgData name="Bothaina Mahmoud Fouad" userId="6337026b70b72472" providerId="LiveId" clId="{ADC48844-4C64-4007-83C7-35661AB427AD}" dt="2024-07-24T21:52:50.764" v="1038" actId="47"/>
          <pc:sldLayoutMkLst>
            <pc:docMk/>
            <pc:sldMasterMk cId="3168082162" sldId="2147483648"/>
            <pc:sldLayoutMk cId="1028237122" sldId="2147483668"/>
          </pc:sldLayoutMkLst>
        </pc:sldLayoutChg>
        <pc:sldLayoutChg chg="del">
          <pc:chgData name="Bothaina Mahmoud Fouad" userId="6337026b70b72472" providerId="LiveId" clId="{ADC48844-4C64-4007-83C7-35661AB427AD}" dt="2024-07-24T21:52:48.280" v="1031" actId="47"/>
          <pc:sldLayoutMkLst>
            <pc:docMk/>
            <pc:sldMasterMk cId="3168082162" sldId="2147483648"/>
            <pc:sldLayoutMk cId="1149482896" sldId="2147483669"/>
          </pc:sldLayoutMkLst>
        </pc:sldLayoutChg>
        <pc:sldLayoutChg chg="del">
          <pc:chgData name="Bothaina Mahmoud Fouad" userId="6337026b70b72472" providerId="LiveId" clId="{ADC48844-4C64-4007-83C7-35661AB427AD}" dt="2024-07-24T21:51:26.555" v="1002" actId="47"/>
          <pc:sldLayoutMkLst>
            <pc:docMk/>
            <pc:sldMasterMk cId="3168082162" sldId="2147483648"/>
            <pc:sldLayoutMk cId="1698225515" sldId="2147483670"/>
          </pc:sldLayoutMkLst>
        </pc:sldLayoutChg>
      </pc:sldMasterChg>
    </pc:docChg>
  </pc:docChgLst>
  <pc:docChgLst>
    <pc:chgData name="Bothaina Mahmoud Fouad" userId="6337026b70b72472" providerId="LiveId" clId="{C2B960D1-4348-4610-804B-AC8BA408DD8B}"/>
    <pc:docChg chg="undo custSel addSld delSld modSld sldOrd modSection">
      <pc:chgData name="Bothaina Mahmoud Fouad" userId="6337026b70b72472" providerId="LiveId" clId="{C2B960D1-4348-4610-804B-AC8BA408DD8B}" dt="2024-07-30T07:53:16.600" v="864"/>
      <pc:docMkLst>
        <pc:docMk/>
      </pc:docMkLst>
      <pc:sldChg chg="del">
        <pc:chgData name="Bothaina Mahmoud Fouad" userId="6337026b70b72472" providerId="LiveId" clId="{C2B960D1-4348-4610-804B-AC8BA408DD8B}" dt="2024-07-30T05:16:12.067" v="115" actId="47"/>
        <pc:sldMkLst>
          <pc:docMk/>
          <pc:sldMk cId="3877682677" sldId="767"/>
        </pc:sldMkLst>
      </pc:sldChg>
      <pc:sldChg chg="del">
        <pc:chgData name="Bothaina Mahmoud Fouad" userId="6337026b70b72472" providerId="LiveId" clId="{C2B960D1-4348-4610-804B-AC8BA408DD8B}" dt="2024-07-30T05:16:11.446" v="114" actId="47"/>
        <pc:sldMkLst>
          <pc:docMk/>
          <pc:sldMk cId="1390273002" sldId="768"/>
        </pc:sldMkLst>
      </pc:sldChg>
      <pc:sldChg chg="del">
        <pc:chgData name="Bothaina Mahmoud Fouad" userId="6337026b70b72472" providerId="LiveId" clId="{C2B960D1-4348-4610-804B-AC8BA408DD8B}" dt="2024-07-30T05:16:11.064" v="112" actId="47"/>
        <pc:sldMkLst>
          <pc:docMk/>
          <pc:sldMk cId="316971095" sldId="769"/>
        </pc:sldMkLst>
      </pc:sldChg>
      <pc:sldChg chg="del">
        <pc:chgData name="Bothaina Mahmoud Fouad" userId="6337026b70b72472" providerId="LiveId" clId="{C2B960D1-4348-4610-804B-AC8BA408DD8B}" dt="2024-07-30T05:16:10.228" v="111" actId="47"/>
        <pc:sldMkLst>
          <pc:docMk/>
          <pc:sldMk cId="3930137884" sldId="770"/>
        </pc:sldMkLst>
      </pc:sldChg>
      <pc:sldChg chg="del">
        <pc:chgData name="Bothaina Mahmoud Fouad" userId="6337026b70b72472" providerId="LiveId" clId="{C2B960D1-4348-4610-804B-AC8BA408DD8B}" dt="2024-07-30T05:16:11.270" v="113" actId="47"/>
        <pc:sldMkLst>
          <pc:docMk/>
          <pc:sldMk cId="3979687016" sldId="771"/>
        </pc:sldMkLst>
      </pc:sldChg>
      <pc:sldChg chg="del">
        <pc:chgData name="Bothaina Mahmoud Fouad" userId="6337026b70b72472" providerId="LiveId" clId="{C2B960D1-4348-4610-804B-AC8BA408DD8B}" dt="2024-07-30T05:16:09.904" v="110" actId="47"/>
        <pc:sldMkLst>
          <pc:docMk/>
          <pc:sldMk cId="577907816" sldId="772"/>
        </pc:sldMkLst>
      </pc:sldChg>
      <pc:sldChg chg="del">
        <pc:chgData name="Bothaina Mahmoud Fouad" userId="6337026b70b72472" providerId="LiveId" clId="{C2B960D1-4348-4610-804B-AC8BA408DD8B}" dt="2024-07-30T05:16:09.179" v="108" actId="47"/>
        <pc:sldMkLst>
          <pc:docMk/>
          <pc:sldMk cId="3382974418" sldId="773"/>
        </pc:sldMkLst>
      </pc:sldChg>
      <pc:sldChg chg="del">
        <pc:chgData name="Bothaina Mahmoud Fouad" userId="6337026b70b72472" providerId="LiveId" clId="{C2B960D1-4348-4610-804B-AC8BA408DD8B}" dt="2024-07-30T05:16:08.708" v="106" actId="47"/>
        <pc:sldMkLst>
          <pc:docMk/>
          <pc:sldMk cId="3759619086" sldId="774"/>
        </pc:sldMkLst>
      </pc:sldChg>
      <pc:sldChg chg="del">
        <pc:chgData name="Bothaina Mahmoud Fouad" userId="6337026b70b72472" providerId="LiveId" clId="{C2B960D1-4348-4610-804B-AC8BA408DD8B}" dt="2024-07-30T05:16:08.090" v="103" actId="47"/>
        <pc:sldMkLst>
          <pc:docMk/>
          <pc:sldMk cId="2841379592" sldId="775"/>
        </pc:sldMkLst>
      </pc:sldChg>
      <pc:sldChg chg="del">
        <pc:chgData name="Bothaina Mahmoud Fouad" userId="6337026b70b72472" providerId="LiveId" clId="{C2B960D1-4348-4610-804B-AC8BA408DD8B}" dt="2024-07-30T05:16:08.483" v="105" actId="47"/>
        <pc:sldMkLst>
          <pc:docMk/>
          <pc:sldMk cId="696781413" sldId="776"/>
        </pc:sldMkLst>
      </pc:sldChg>
      <pc:sldChg chg="del">
        <pc:chgData name="Bothaina Mahmoud Fouad" userId="6337026b70b72472" providerId="LiveId" clId="{C2B960D1-4348-4610-804B-AC8BA408DD8B}" dt="2024-07-30T05:16:08.287" v="104" actId="47"/>
        <pc:sldMkLst>
          <pc:docMk/>
          <pc:sldMk cId="1563301816" sldId="777"/>
        </pc:sldMkLst>
      </pc:sldChg>
      <pc:sldChg chg="del">
        <pc:chgData name="Bothaina Mahmoud Fouad" userId="6337026b70b72472" providerId="LiveId" clId="{C2B960D1-4348-4610-804B-AC8BA408DD8B}" dt="2024-07-30T05:16:07.870" v="102" actId="47"/>
        <pc:sldMkLst>
          <pc:docMk/>
          <pc:sldMk cId="1456897400" sldId="778"/>
        </pc:sldMkLst>
      </pc:sldChg>
      <pc:sldChg chg="del">
        <pc:chgData name="Bothaina Mahmoud Fouad" userId="6337026b70b72472" providerId="LiveId" clId="{C2B960D1-4348-4610-804B-AC8BA408DD8B}" dt="2024-07-30T05:16:07.674" v="101" actId="47"/>
        <pc:sldMkLst>
          <pc:docMk/>
          <pc:sldMk cId="2584403140" sldId="779"/>
        </pc:sldMkLst>
      </pc:sldChg>
      <pc:sldChg chg="del">
        <pc:chgData name="Bothaina Mahmoud Fouad" userId="6337026b70b72472" providerId="LiveId" clId="{C2B960D1-4348-4610-804B-AC8BA408DD8B}" dt="2024-07-30T05:16:07.448" v="100" actId="47"/>
        <pc:sldMkLst>
          <pc:docMk/>
          <pc:sldMk cId="117327378" sldId="780"/>
        </pc:sldMkLst>
      </pc:sldChg>
      <pc:sldChg chg="del">
        <pc:chgData name="Bothaina Mahmoud Fouad" userId="6337026b70b72472" providerId="LiveId" clId="{C2B960D1-4348-4610-804B-AC8BA408DD8B}" dt="2024-07-30T05:16:07.211" v="99" actId="47"/>
        <pc:sldMkLst>
          <pc:docMk/>
          <pc:sldMk cId="693185725" sldId="781"/>
        </pc:sldMkLst>
      </pc:sldChg>
      <pc:sldChg chg="del">
        <pc:chgData name="Bothaina Mahmoud Fouad" userId="6337026b70b72472" providerId="LiveId" clId="{C2B960D1-4348-4610-804B-AC8BA408DD8B}" dt="2024-07-30T05:16:06.404" v="95" actId="47"/>
        <pc:sldMkLst>
          <pc:docMk/>
          <pc:sldMk cId="2417289041" sldId="782"/>
        </pc:sldMkLst>
      </pc:sldChg>
      <pc:sldChg chg="del">
        <pc:chgData name="Bothaina Mahmoud Fouad" userId="6337026b70b72472" providerId="LiveId" clId="{C2B960D1-4348-4610-804B-AC8BA408DD8B}" dt="2024-07-30T05:16:06.357" v="94" actId="47"/>
        <pc:sldMkLst>
          <pc:docMk/>
          <pc:sldMk cId="3411036777" sldId="783"/>
        </pc:sldMkLst>
      </pc:sldChg>
      <pc:sldChg chg="del">
        <pc:chgData name="Bothaina Mahmoud Fouad" userId="6337026b70b72472" providerId="LiveId" clId="{C2B960D1-4348-4610-804B-AC8BA408DD8B}" dt="2024-07-30T05:16:06.620" v="96" actId="47"/>
        <pc:sldMkLst>
          <pc:docMk/>
          <pc:sldMk cId="3213970444" sldId="784"/>
        </pc:sldMkLst>
      </pc:sldChg>
      <pc:sldChg chg="del">
        <pc:chgData name="Bothaina Mahmoud Fouad" userId="6337026b70b72472" providerId="LiveId" clId="{C2B960D1-4348-4610-804B-AC8BA408DD8B}" dt="2024-07-30T05:16:06.792" v="97" actId="47"/>
        <pc:sldMkLst>
          <pc:docMk/>
          <pc:sldMk cId="3697030633" sldId="785"/>
        </pc:sldMkLst>
      </pc:sldChg>
      <pc:sldChg chg="del">
        <pc:chgData name="Bothaina Mahmoud Fouad" userId="6337026b70b72472" providerId="LiveId" clId="{C2B960D1-4348-4610-804B-AC8BA408DD8B}" dt="2024-07-30T05:16:02.413" v="82" actId="47"/>
        <pc:sldMkLst>
          <pc:docMk/>
          <pc:sldMk cId="2471784856" sldId="786"/>
        </pc:sldMkLst>
      </pc:sldChg>
      <pc:sldChg chg="del">
        <pc:chgData name="Bothaina Mahmoud Fouad" userId="6337026b70b72472" providerId="LiveId" clId="{C2B960D1-4348-4610-804B-AC8BA408DD8B}" dt="2024-07-30T05:16:01.898" v="81" actId="47"/>
        <pc:sldMkLst>
          <pc:docMk/>
          <pc:sldMk cId="4228251904" sldId="787"/>
        </pc:sldMkLst>
      </pc:sldChg>
      <pc:sldChg chg="del">
        <pc:chgData name="Bothaina Mahmoud Fouad" userId="6337026b70b72472" providerId="LiveId" clId="{C2B960D1-4348-4610-804B-AC8BA408DD8B}" dt="2024-07-30T05:16:07.022" v="98" actId="47"/>
        <pc:sldMkLst>
          <pc:docMk/>
          <pc:sldMk cId="3210164233" sldId="788"/>
        </pc:sldMkLst>
      </pc:sldChg>
      <pc:sldChg chg="del">
        <pc:chgData name="Bothaina Mahmoud Fouad" userId="6337026b70b72472" providerId="LiveId" clId="{C2B960D1-4348-4610-804B-AC8BA408DD8B}" dt="2024-07-30T05:16:06.305" v="93" actId="47"/>
        <pc:sldMkLst>
          <pc:docMk/>
          <pc:sldMk cId="1007538248" sldId="789"/>
        </pc:sldMkLst>
      </pc:sldChg>
      <pc:sldChg chg="del">
        <pc:chgData name="Bothaina Mahmoud Fouad" userId="6337026b70b72472" providerId="LiveId" clId="{C2B960D1-4348-4610-804B-AC8BA408DD8B}" dt="2024-07-30T05:16:01.369" v="80" actId="47"/>
        <pc:sldMkLst>
          <pc:docMk/>
          <pc:sldMk cId="1903695109" sldId="790"/>
        </pc:sldMkLst>
      </pc:sldChg>
      <pc:sldChg chg="del">
        <pc:chgData name="Bothaina Mahmoud Fouad" userId="6337026b70b72472" providerId="LiveId" clId="{C2B960D1-4348-4610-804B-AC8BA408DD8B}" dt="2024-07-30T05:16:09.414" v="109" actId="47"/>
        <pc:sldMkLst>
          <pc:docMk/>
          <pc:sldMk cId="983674450" sldId="791"/>
        </pc:sldMkLst>
      </pc:sldChg>
      <pc:sldChg chg="del">
        <pc:chgData name="Bothaina Mahmoud Fouad" userId="6337026b70b72472" providerId="LiveId" clId="{C2B960D1-4348-4610-804B-AC8BA408DD8B}" dt="2024-07-30T05:16:05.330" v="90" actId="47"/>
        <pc:sldMkLst>
          <pc:docMk/>
          <pc:sldMk cId="3546076676" sldId="792"/>
        </pc:sldMkLst>
      </pc:sldChg>
      <pc:sldChg chg="del">
        <pc:chgData name="Bothaina Mahmoud Fouad" userId="6337026b70b72472" providerId="LiveId" clId="{C2B960D1-4348-4610-804B-AC8BA408DD8B}" dt="2024-07-30T05:16:05.168" v="89" actId="47"/>
        <pc:sldMkLst>
          <pc:docMk/>
          <pc:sldMk cId="975081649" sldId="793"/>
        </pc:sldMkLst>
      </pc:sldChg>
      <pc:sldChg chg="del">
        <pc:chgData name="Bothaina Mahmoud Fouad" userId="6337026b70b72472" providerId="LiveId" clId="{C2B960D1-4348-4610-804B-AC8BA408DD8B}" dt="2024-07-30T05:16:04.885" v="88" actId="47"/>
        <pc:sldMkLst>
          <pc:docMk/>
          <pc:sldMk cId="1387459665" sldId="794"/>
        </pc:sldMkLst>
      </pc:sldChg>
      <pc:sldChg chg="del">
        <pc:chgData name="Bothaina Mahmoud Fouad" userId="6337026b70b72472" providerId="LiveId" clId="{C2B960D1-4348-4610-804B-AC8BA408DD8B}" dt="2024-07-30T05:16:04.647" v="87" actId="47"/>
        <pc:sldMkLst>
          <pc:docMk/>
          <pc:sldMk cId="3293385454" sldId="795"/>
        </pc:sldMkLst>
      </pc:sldChg>
      <pc:sldChg chg="del">
        <pc:chgData name="Bothaina Mahmoud Fouad" userId="6337026b70b72472" providerId="LiveId" clId="{C2B960D1-4348-4610-804B-AC8BA408DD8B}" dt="2024-07-30T05:16:08.924" v="107" actId="47"/>
        <pc:sldMkLst>
          <pc:docMk/>
          <pc:sldMk cId="3563086874" sldId="796"/>
        </pc:sldMkLst>
      </pc:sldChg>
      <pc:sldChg chg="del">
        <pc:chgData name="Bothaina Mahmoud Fouad" userId="6337026b70b72472" providerId="LiveId" clId="{C2B960D1-4348-4610-804B-AC8BA408DD8B}" dt="2024-07-30T05:16:03.870" v="85" actId="47"/>
        <pc:sldMkLst>
          <pc:docMk/>
          <pc:sldMk cId="502564038" sldId="797"/>
        </pc:sldMkLst>
      </pc:sldChg>
      <pc:sldChg chg="del">
        <pc:chgData name="Bothaina Mahmoud Fouad" userId="6337026b70b72472" providerId="LiveId" clId="{C2B960D1-4348-4610-804B-AC8BA408DD8B}" dt="2024-07-30T05:16:03.576" v="84" actId="47"/>
        <pc:sldMkLst>
          <pc:docMk/>
          <pc:sldMk cId="1828819509" sldId="798"/>
        </pc:sldMkLst>
      </pc:sldChg>
      <pc:sldChg chg="del">
        <pc:chgData name="Bothaina Mahmoud Fouad" userId="6337026b70b72472" providerId="LiveId" clId="{C2B960D1-4348-4610-804B-AC8BA408DD8B}" dt="2024-07-30T05:16:02.890" v="83" actId="47"/>
        <pc:sldMkLst>
          <pc:docMk/>
          <pc:sldMk cId="330785167" sldId="801"/>
        </pc:sldMkLst>
      </pc:sldChg>
      <pc:sldChg chg="del">
        <pc:chgData name="Bothaina Mahmoud Fouad" userId="6337026b70b72472" providerId="LiveId" clId="{C2B960D1-4348-4610-804B-AC8BA408DD8B}" dt="2024-07-30T05:16:04.330" v="86" actId="47"/>
        <pc:sldMkLst>
          <pc:docMk/>
          <pc:sldMk cId="1139631759" sldId="802"/>
        </pc:sldMkLst>
      </pc:sldChg>
      <pc:sldChg chg="del">
        <pc:chgData name="Bothaina Mahmoud Fouad" userId="6337026b70b72472" providerId="LiveId" clId="{C2B960D1-4348-4610-804B-AC8BA408DD8B}" dt="2024-07-30T05:16:05.801" v="92" actId="47"/>
        <pc:sldMkLst>
          <pc:docMk/>
          <pc:sldMk cId="1571001972" sldId="804"/>
        </pc:sldMkLst>
      </pc:sldChg>
      <pc:sldChg chg="del">
        <pc:chgData name="Bothaina Mahmoud Fouad" userId="6337026b70b72472" providerId="LiveId" clId="{C2B960D1-4348-4610-804B-AC8BA408DD8B}" dt="2024-07-30T05:16:05.573" v="91" actId="47"/>
        <pc:sldMkLst>
          <pc:docMk/>
          <pc:sldMk cId="1576734906" sldId="805"/>
        </pc:sldMkLst>
      </pc:sldChg>
      <pc:sldChg chg="addSp delSp modSp mod">
        <pc:chgData name="Bothaina Mahmoud Fouad" userId="6337026b70b72472" providerId="LiveId" clId="{C2B960D1-4348-4610-804B-AC8BA408DD8B}" dt="2024-07-30T07:32:04.370" v="831" actId="1076"/>
        <pc:sldMkLst>
          <pc:docMk/>
          <pc:sldMk cId="2698636473" sldId="808"/>
        </pc:sldMkLst>
        <pc:spChg chg="del">
          <ac:chgData name="Bothaina Mahmoud Fouad" userId="6337026b70b72472" providerId="LiveId" clId="{C2B960D1-4348-4610-804B-AC8BA408DD8B}" dt="2024-07-30T05:03:39.089" v="0" actId="478"/>
          <ac:spMkLst>
            <pc:docMk/>
            <pc:sldMk cId="2698636473" sldId="808"/>
            <ac:spMk id="3" creationId="{00000000-0000-0000-0000-000000000000}"/>
          </ac:spMkLst>
        </pc:spChg>
        <pc:spChg chg="mod ord">
          <ac:chgData name="Bothaina Mahmoud Fouad" userId="6337026b70b72472" providerId="LiveId" clId="{C2B960D1-4348-4610-804B-AC8BA408DD8B}" dt="2024-07-30T07:32:04.370" v="831" actId="1076"/>
          <ac:spMkLst>
            <pc:docMk/>
            <pc:sldMk cId="2698636473" sldId="808"/>
            <ac:spMk id="5" creationId="{00000000-0000-0000-0000-000000000000}"/>
          </ac:spMkLst>
        </pc:spChg>
        <pc:spChg chg="del">
          <ac:chgData name="Bothaina Mahmoud Fouad" userId="6337026b70b72472" providerId="LiveId" clId="{C2B960D1-4348-4610-804B-AC8BA408DD8B}" dt="2024-07-30T07:30:58.317" v="821" actId="478"/>
          <ac:spMkLst>
            <pc:docMk/>
            <pc:sldMk cId="2698636473" sldId="808"/>
            <ac:spMk id="6" creationId="{0814DFA3-AC4B-0F9C-A121-F105AAAC65CF}"/>
          </ac:spMkLst>
        </pc:spChg>
        <pc:picChg chg="add mod">
          <ac:chgData name="Bothaina Mahmoud Fouad" userId="6337026b70b72472" providerId="LiveId" clId="{C2B960D1-4348-4610-804B-AC8BA408DD8B}" dt="2024-07-30T07:31:51.174" v="829" actId="14100"/>
          <ac:picMkLst>
            <pc:docMk/>
            <pc:sldMk cId="2698636473" sldId="808"/>
            <ac:picMk id="7170" creationId="{9D1DB895-AE9C-D203-3B16-4AAB275729AA}"/>
          </ac:picMkLst>
        </pc:picChg>
      </pc:sldChg>
      <pc:sldChg chg="modSp mod ord">
        <pc:chgData name="Bothaina Mahmoud Fouad" userId="6337026b70b72472" providerId="LiveId" clId="{C2B960D1-4348-4610-804B-AC8BA408DD8B}" dt="2024-07-30T07:53:16.600" v="864"/>
        <pc:sldMkLst>
          <pc:docMk/>
          <pc:sldMk cId="2636200210" sldId="811"/>
        </pc:sldMkLst>
        <pc:spChg chg="mod">
          <ac:chgData name="Bothaina Mahmoud Fouad" userId="6337026b70b72472" providerId="LiveId" clId="{C2B960D1-4348-4610-804B-AC8BA408DD8B}" dt="2024-07-30T05:04:21.323" v="2" actId="20577"/>
          <ac:spMkLst>
            <pc:docMk/>
            <pc:sldMk cId="2636200210" sldId="811"/>
            <ac:spMk id="6" creationId="{0814DFA3-AC4B-0F9C-A121-F105AAAC65CF}"/>
          </ac:spMkLst>
        </pc:spChg>
      </pc:sldChg>
      <pc:sldChg chg="add">
        <pc:chgData name="Bothaina Mahmoud Fouad" userId="6337026b70b72472" providerId="LiveId" clId="{C2B960D1-4348-4610-804B-AC8BA408DD8B}" dt="2024-07-30T05:29:32.848" v="125"/>
        <pc:sldMkLst>
          <pc:docMk/>
          <pc:sldMk cId="2027069807" sldId="813"/>
        </pc:sldMkLst>
      </pc:sldChg>
      <pc:sldChg chg="del">
        <pc:chgData name="Bothaina Mahmoud Fouad" userId="6337026b70b72472" providerId="LiveId" clId="{C2B960D1-4348-4610-804B-AC8BA408DD8B}" dt="2024-07-30T05:29:26.118" v="124" actId="2696"/>
        <pc:sldMkLst>
          <pc:docMk/>
          <pc:sldMk cId="2801083640" sldId="813"/>
        </pc:sldMkLst>
      </pc:sldChg>
      <pc:sldChg chg="modSp mod">
        <pc:chgData name="Bothaina Mahmoud Fouad" userId="6337026b70b72472" providerId="LiveId" clId="{C2B960D1-4348-4610-804B-AC8BA408DD8B}" dt="2024-07-30T05:15:35.033" v="79" actId="20577"/>
        <pc:sldMkLst>
          <pc:docMk/>
          <pc:sldMk cId="1077426182" sldId="814"/>
        </pc:sldMkLst>
        <pc:graphicFrameChg chg="mod modGraphic">
          <ac:chgData name="Bothaina Mahmoud Fouad" userId="6337026b70b72472" providerId="LiveId" clId="{C2B960D1-4348-4610-804B-AC8BA408DD8B}" dt="2024-07-30T05:15:35.033" v="79" actId="20577"/>
          <ac:graphicFrameMkLst>
            <pc:docMk/>
            <pc:sldMk cId="1077426182" sldId="814"/>
            <ac:graphicFrameMk id="3" creationId="{D1C8077E-110D-E8AF-F640-48F07AE07B3C}"/>
          </ac:graphicFrameMkLst>
        </pc:graphicFrameChg>
      </pc:sldChg>
      <pc:sldChg chg="addSp delSp modSp mod">
        <pc:chgData name="Bothaina Mahmoud Fouad" userId="6337026b70b72472" providerId="LiveId" clId="{C2B960D1-4348-4610-804B-AC8BA408DD8B}" dt="2024-07-30T06:05:39.345" v="367" actId="207"/>
        <pc:sldMkLst>
          <pc:docMk/>
          <pc:sldMk cId="1795109334" sldId="815"/>
        </pc:sldMkLst>
        <pc:spChg chg="mod">
          <ac:chgData name="Bothaina Mahmoud Fouad" userId="6337026b70b72472" providerId="LiveId" clId="{C2B960D1-4348-4610-804B-AC8BA408DD8B}" dt="2024-07-30T05:32:46.893" v="132" actId="14100"/>
          <ac:spMkLst>
            <pc:docMk/>
            <pc:sldMk cId="1795109334" sldId="815"/>
            <ac:spMk id="2" creationId="{DCD3CFA6-8542-367F-3AA0-01C86F9EC19F}"/>
          </ac:spMkLst>
        </pc:spChg>
        <pc:spChg chg="add mod">
          <ac:chgData name="Bothaina Mahmoud Fouad" userId="6337026b70b72472" providerId="LiveId" clId="{C2B960D1-4348-4610-804B-AC8BA408DD8B}" dt="2024-07-30T05:33:45.066" v="203" actId="1076"/>
          <ac:spMkLst>
            <pc:docMk/>
            <pc:sldMk cId="1795109334" sldId="815"/>
            <ac:spMk id="6" creationId="{3313EB64-B703-13F8-C678-A7309E40A05D}"/>
          </ac:spMkLst>
        </pc:spChg>
        <pc:spChg chg="add mod">
          <ac:chgData name="Bothaina Mahmoud Fouad" userId="6337026b70b72472" providerId="LiveId" clId="{C2B960D1-4348-4610-804B-AC8BA408DD8B}" dt="2024-07-30T06:05:33.900" v="366" actId="255"/>
          <ac:spMkLst>
            <pc:docMk/>
            <pc:sldMk cId="1795109334" sldId="815"/>
            <ac:spMk id="8" creationId="{51556C2B-6440-9FEF-E7E4-0155704EEE29}"/>
          </ac:spMkLst>
        </pc:spChg>
        <pc:spChg chg="add mod">
          <ac:chgData name="Bothaina Mahmoud Fouad" userId="6337026b70b72472" providerId="LiveId" clId="{C2B960D1-4348-4610-804B-AC8BA408DD8B}" dt="2024-07-30T05:33:30.021" v="201" actId="1038"/>
          <ac:spMkLst>
            <pc:docMk/>
            <pc:sldMk cId="1795109334" sldId="815"/>
            <ac:spMk id="9" creationId="{28DC60CD-5908-D9FC-659F-1E18AC49357C}"/>
          </ac:spMkLst>
        </pc:spChg>
        <pc:spChg chg="add mod">
          <ac:chgData name="Bothaina Mahmoud Fouad" userId="6337026b70b72472" providerId="LiveId" clId="{C2B960D1-4348-4610-804B-AC8BA408DD8B}" dt="2024-07-30T05:33:30.021" v="201" actId="1038"/>
          <ac:spMkLst>
            <pc:docMk/>
            <pc:sldMk cId="1795109334" sldId="815"/>
            <ac:spMk id="10" creationId="{291E7832-FA08-E691-121D-9421DF08D0A0}"/>
          </ac:spMkLst>
        </pc:spChg>
        <pc:spChg chg="add mod">
          <ac:chgData name="Bothaina Mahmoud Fouad" userId="6337026b70b72472" providerId="LiveId" clId="{C2B960D1-4348-4610-804B-AC8BA408DD8B}" dt="2024-07-30T06:05:39.345" v="367" actId="207"/>
          <ac:spMkLst>
            <pc:docMk/>
            <pc:sldMk cId="1795109334" sldId="815"/>
            <ac:spMk id="11" creationId="{7B3DE66A-DB07-6726-6C75-C52832314592}"/>
          </ac:spMkLst>
        </pc:spChg>
        <pc:spChg chg="add mod">
          <ac:chgData name="Bothaina Mahmoud Fouad" userId="6337026b70b72472" providerId="LiveId" clId="{C2B960D1-4348-4610-804B-AC8BA408DD8B}" dt="2024-07-30T05:33:53.333" v="205" actId="1076"/>
          <ac:spMkLst>
            <pc:docMk/>
            <pc:sldMk cId="1795109334" sldId="815"/>
            <ac:spMk id="12" creationId="{B6F29997-5FFC-BDA8-38EE-17F77E272346}"/>
          </ac:spMkLst>
        </pc:spChg>
        <pc:spChg chg="add mod">
          <ac:chgData name="Bothaina Mahmoud Fouad" userId="6337026b70b72472" providerId="LiveId" clId="{C2B960D1-4348-4610-804B-AC8BA408DD8B}" dt="2024-07-30T05:33:39.709" v="202" actId="1076"/>
          <ac:spMkLst>
            <pc:docMk/>
            <pc:sldMk cId="1795109334" sldId="815"/>
            <ac:spMk id="13" creationId="{B90EA812-286B-F46B-46FD-44F35AA50B2A}"/>
          </ac:spMkLst>
        </pc:spChg>
        <pc:spChg chg="mod">
          <ac:chgData name="Bothaina Mahmoud Fouad" userId="6337026b70b72472" providerId="LiveId" clId="{C2B960D1-4348-4610-804B-AC8BA408DD8B}" dt="2024-07-30T05:33:01.664" v="138" actId="403"/>
          <ac:spMkLst>
            <pc:docMk/>
            <pc:sldMk cId="1795109334" sldId="815"/>
            <ac:spMk id="18" creationId="{3329809F-F941-4BBA-D687-10B84AFDDB59}"/>
          </ac:spMkLst>
        </pc:spChg>
        <pc:spChg chg="mod">
          <ac:chgData name="Bothaina Mahmoud Fouad" userId="6337026b70b72472" providerId="LiveId" clId="{C2B960D1-4348-4610-804B-AC8BA408DD8B}" dt="2024-07-30T05:32:53.818" v="134" actId="1076"/>
          <ac:spMkLst>
            <pc:docMk/>
            <pc:sldMk cId="1795109334" sldId="815"/>
            <ac:spMk id="19" creationId="{94AC6C5A-807E-F849-A152-842291D88B06}"/>
          </ac:spMkLst>
        </pc:spChg>
        <pc:graphicFrameChg chg="add del mod">
          <ac:chgData name="Bothaina Mahmoud Fouad" userId="6337026b70b72472" providerId="LiveId" clId="{C2B960D1-4348-4610-804B-AC8BA408DD8B}" dt="2024-07-30T05:32:34.583" v="128" actId="478"/>
          <ac:graphicFrameMkLst>
            <pc:docMk/>
            <pc:sldMk cId="1795109334" sldId="815"/>
            <ac:graphicFrameMk id="3" creationId="{FE068FE6-6F0E-B235-9919-7E919599DBB2}"/>
          </ac:graphicFrameMkLst>
        </pc:graphicFrameChg>
      </pc:sldChg>
      <pc:sldChg chg="addSp delSp modSp mod ord modAnim">
        <pc:chgData name="Bothaina Mahmoud Fouad" userId="6337026b70b72472" providerId="LiveId" clId="{C2B960D1-4348-4610-804B-AC8BA408DD8B}" dt="2024-07-30T07:15:42.299" v="812"/>
        <pc:sldMkLst>
          <pc:docMk/>
          <pc:sldMk cId="2371515773" sldId="816"/>
        </pc:sldMkLst>
        <pc:spChg chg="mod">
          <ac:chgData name="Bothaina Mahmoud Fouad" userId="6337026b70b72472" providerId="LiveId" clId="{C2B960D1-4348-4610-804B-AC8BA408DD8B}" dt="2024-07-30T05:23:54.188" v="123" actId="14100"/>
          <ac:spMkLst>
            <pc:docMk/>
            <pc:sldMk cId="2371515773" sldId="816"/>
            <ac:spMk id="6" creationId="{D628C526-D37B-5FC5-74FF-CB6F6DECF8FD}"/>
          </ac:spMkLst>
        </pc:spChg>
        <pc:spChg chg="del mod">
          <ac:chgData name="Bothaina Mahmoud Fouad" userId="6337026b70b72472" providerId="LiveId" clId="{C2B960D1-4348-4610-804B-AC8BA408DD8B}" dt="2024-07-30T05:22:23.581" v="116" actId="478"/>
          <ac:spMkLst>
            <pc:docMk/>
            <pc:sldMk cId="2371515773" sldId="816"/>
            <ac:spMk id="8" creationId="{BC66C6DC-C627-3CC0-EC26-16C71ECD41BC}"/>
          </ac:spMkLst>
        </pc:spChg>
        <pc:spChg chg="mod">
          <ac:chgData name="Bothaina Mahmoud Fouad" userId="6337026b70b72472" providerId="LiveId" clId="{C2B960D1-4348-4610-804B-AC8BA408DD8B}" dt="2024-07-30T05:23:54.188" v="123" actId="14100"/>
          <ac:spMkLst>
            <pc:docMk/>
            <pc:sldMk cId="2371515773" sldId="816"/>
            <ac:spMk id="9" creationId="{47535E6E-3E2C-1636-CA19-4C40F187A7EE}"/>
          </ac:spMkLst>
        </pc:spChg>
        <pc:spChg chg="mod">
          <ac:chgData name="Bothaina Mahmoud Fouad" userId="6337026b70b72472" providerId="LiveId" clId="{C2B960D1-4348-4610-804B-AC8BA408DD8B}" dt="2024-07-30T05:23:54.188" v="123" actId="14100"/>
          <ac:spMkLst>
            <pc:docMk/>
            <pc:sldMk cId="2371515773" sldId="816"/>
            <ac:spMk id="10" creationId="{9AFA3A3C-8D94-8536-BFC9-B885A28BDCF0}"/>
          </ac:spMkLst>
        </pc:spChg>
        <pc:spChg chg="mod">
          <ac:chgData name="Bothaina Mahmoud Fouad" userId="6337026b70b72472" providerId="LiveId" clId="{C2B960D1-4348-4610-804B-AC8BA408DD8B}" dt="2024-07-30T05:23:54.188" v="123" actId="14100"/>
          <ac:spMkLst>
            <pc:docMk/>
            <pc:sldMk cId="2371515773" sldId="816"/>
            <ac:spMk id="11" creationId="{B3E276D7-F3E1-5CE2-BACE-CAA0A8DABF0C}"/>
          </ac:spMkLst>
        </pc:spChg>
        <pc:spChg chg="mod">
          <ac:chgData name="Bothaina Mahmoud Fouad" userId="6337026b70b72472" providerId="LiveId" clId="{C2B960D1-4348-4610-804B-AC8BA408DD8B}" dt="2024-07-30T05:23:54.188" v="123" actId="14100"/>
          <ac:spMkLst>
            <pc:docMk/>
            <pc:sldMk cId="2371515773" sldId="816"/>
            <ac:spMk id="16" creationId="{5FD3E112-B630-F9C0-0EB2-42999C746B6B}"/>
          </ac:spMkLst>
        </pc:spChg>
        <pc:grpChg chg="add mod">
          <ac:chgData name="Bothaina Mahmoud Fouad" userId="6337026b70b72472" providerId="LiveId" clId="{C2B960D1-4348-4610-804B-AC8BA408DD8B}" dt="2024-07-30T05:23:54.188" v="123" actId="14100"/>
          <ac:grpSpMkLst>
            <pc:docMk/>
            <pc:sldMk cId="2371515773" sldId="816"/>
            <ac:grpSpMk id="3" creationId="{8250EB2D-4256-FDB3-BABF-BF0214D1E90D}"/>
          </ac:grpSpMkLst>
        </pc:grpChg>
        <pc:cxnChg chg="mod">
          <ac:chgData name="Bothaina Mahmoud Fouad" userId="6337026b70b72472" providerId="LiveId" clId="{C2B960D1-4348-4610-804B-AC8BA408DD8B}" dt="2024-07-30T05:23:54.188" v="123" actId="14100"/>
          <ac:cxnSpMkLst>
            <pc:docMk/>
            <pc:sldMk cId="2371515773" sldId="816"/>
            <ac:cxnSpMk id="12" creationId="{6FCF2FC2-6F68-A701-B691-01B3F043099E}"/>
          </ac:cxnSpMkLst>
        </pc:cxnChg>
        <pc:cxnChg chg="mod">
          <ac:chgData name="Bothaina Mahmoud Fouad" userId="6337026b70b72472" providerId="LiveId" clId="{C2B960D1-4348-4610-804B-AC8BA408DD8B}" dt="2024-07-30T05:23:54.188" v="123" actId="14100"/>
          <ac:cxnSpMkLst>
            <pc:docMk/>
            <pc:sldMk cId="2371515773" sldId="816"/>
            <ac:cxnSpMk id="13" creationId="{4D092E11-2888-2134-E0D4-1E1E0DB128DF}"/>
          </ac:cxnSpMkLst>
        </pc:cxnChg>
        <pc:cxnChg chg="mod">
          <ac:chgData name="Bothaina Mahmoud Fouad" userId="6337026b70b72472" providerId="LiveId" clId="{C2B960D1-4348-4610-804B-AC8BA408DD8B}" dt="2024-07-30T05:23:54.188" v="123" actId="14100"/>
          <ac:cxnSpMkLst>
            <pc:docMk/>
            <pc:sldMk cId="2371515773" sldId="816"/>
            <ac:cxnSpMk id="14" creationId="{B9A06338-B374-4433-05AE-D412DCB2D5A8}"/>
          </ac:cxnSpMkLst>
        </pc:cxnChg>
        <pc:cxnChg chg="mod">
          <ac:chgData name="Bothaina Mahmoud Fouad" userId="6337026b70b72472" providerId="LiveId" clId="{C2B960D1-4348-4610-804B-AC8BA408DD8B}" dt="2024-07-30T05:23:54.188" v="123" actId="14100"/>
          <ac:cxnSpMkLst>
            <pc:docMk/>
            <pc:sldMk cId="2371515773" sldId="816"/>
            <ac:cxnSpMk id="15" creationId="{E96F9FB9-EA27-7248-B683-D0976D8CF40E}"/>
          </ac:cxnSpMkLst>
        </pc:cxnChg>
      </pc:sldChg>
      <pc:sldChg chg="modSp mod">
        <pc:chgData name="Bothaina Mahmoud Fouad" userId="6337026b70b72472" providerId="LiveId" clId="{C2B960D1-4348-4610-804B-AC8BA408DD8B}" dt="2024-07-30T07:33:35.019" v="833" actId="207"/>
        <pc:sldMkLst>
          <pc:docMk/>
          <pc:sldMk cId="2320611872" sldId="817"/>
        </pc:sldMkLst>
        <pc:spChg chg="mod">
          <ac:chgData name="Bothaina Mahmoud Fouad" userId="6337026b70b72472" providerId="LiveId" clId="{C2B960D1-4348-4610-804B-AC8BA408DD8B}" dt="2024-07-30T07:33:35.019" v="833" actId="207"/>
          <ac:spMkLst>
            <pc:docMk/>
            <pc:sldMk cId="2320611872" sldId="817"/>
            <ac:spMk id="6" creationId="{0814DFA3-AC4B-0F9C-A121-F105AAAC65CF}"/>
          </ac:spMkLst>
        </pc:spChg>
      </pc:sldChg>
      <pc:sldChg chg="modSp mod">
        <pc:chgData name="Bothaina Mahmoud Fouad" userId="6337026b70b72472" providerId="LiveId" clId="{C2B960D1-4348-4610-804B-AC8BA408DD8B}" dt="2024-07-30T06:51:40.103" v="691" actId="20577"/>
        <pc:sldMkLst>
          <pc:docMk/>
          <pc:sldMk cId="654817575" sldId="818"/>
        </pc:sldMkLst>
        <pc:spChg chg="mod">
          <ac:chgData name="Bothaina Mahmoud Fouad" userId="6337026b70b72472" providerId="LiveId" clId="{C2B960D1-4348-4610-804B-AC8BA408DD8B}" dt="2024-07-30T06:51:40.103" v="691" actId="20577"/>
          <ac:spMkLst>
            <pc:docMk/>
            <pc:sldMk cId="654817575" sldId="818"/>
            <ac:spMk id="15" creationId="{29D5EA44-10D1-B5A0-FF11-5FA8397CEA04}"/>
          </ac:spMkLst>
        </pc:spChg>
      </pc:sldChg>
      <pc:sldChg chg="add">
        <pc:chgData name="Bothaina Mahmoud Fouad" userId="6337026b70b72472" providerId="LiveId" clId="{C2B960D1-4348-4610-804B-AC8BA408DD8B}" dt="2024-07-30T05:29:32.848" v="125"/>
        <pc:sldMkLst>
          <pc:docMk/>
          <pc:sldMk cId="2426533067" sldId="826"/>
        </pc:sldMkLst>
      </pc:sldChg>
      <pc:sldChg chg="del">
        <pc:chgData name="Bothaina Mahmoud Fouad" userId="6337026b70b72472" providerId="LiveId" clId="{C2B960D1-4348-4610-804B-AC8BA408DD8B}" dt="2024-07-30T05:29:26.118" v="124" actId="2696"/>
        <pc:sldMkLst>
          <pc:docMk/>
          <pc:sldMk cId="2898113943" sldId="826"/>
        </pc:sldMkLst>
      </pc:sldChg>
      <pc:sldChg chg="add">
        <pc:chgData name="Bothaina Mahmoud Fouad" userId="6337026b70b72472" providerId="LiveId" clId="{C2B960D1-4348-4610-804B-AC8BA408DD8B}" dt="2024-07-30T05:29:32.848" v="125"/>
        <pc:sldMkLst>
          <pc:docMk/>
          <pc:sldMk cId="632195609" sldId="827"/>
        </pc:sldMkLst>
      </pc:sldChg>
      <pc:sldChg chg="del">
        <pc:chgData name="Bothaina Mahmoud Fouad" userId="6337026b70b72472" providerId="LiveId" clId="{C2B960D1-4348-4610-804B-AC8BA408DD8B}" dt="2024-07-30T05:29:26.118" v="124" actId="2696"/>
        <pc:sldMkLst>
          <pc:docMk/>
          <pc:sldMk cId="1938921960" sldId="827"/>
        </pc:sldMkLst>
      </pc:sldChg>
      <pc:sldChg chg="add">
        <pc:chgData name="Bothaina Mahmoud Fouad" userId="6337026b70b72472" providerId="LiveId" clId="{C2B960D1-4348-4610-804B-AC8BA408DD8B}" dt="2024-07-30T05:29:32.848" v="125"/>
        <pc:sldMkLst>
          <pc:docMk/>
          <pc:sldMk cId="1053666202" sldId="828"/>
        </pc:sldMkLst>
      </pc:sldChg>
      <pc:sldChg chg="del">
        <pc:chgData name="Bothaina Mahmoud Fouad" userId="6337026b70b72472" providerId="LiveId" clId="{C2B960D1-4348-4610-804B-AC8BA408DD8B}" dt="2024-07-30T05:29:26.118" v="124" actId="2696"/>
        <pc:sldMkLst>
          <pc:docMk/>
          <pc:sldMk cId="2398226401" sldId="828"/>
        </pc:sldMkLst>
      </pc:sldChg>
      <pc:sldChg chg="addSp delSp modSp add mod modAnim">
        <pc:chgData name="Bothaina Mahmoud Fouad" userId="6337026b70b72472" providerId="LiveId" clId="{C2B960D1-4348-4610-804B-AC8BA408DD8B}" dt="2024-07-30T05:23:53.970" v="122" actId="478"/>
        <pc:sldMkLst>
          <pc:docMk/>
          <pc:sldMk cId="29671243" sldId="829"/>
        </pc:sldMkLst>
        <pc:spChg chg="del mod">
          <ac:chgData name="Bothaina Mahmoud Fouad" userId="6337026b70b72472" providerId="LiveId" clId="{C2B960D1-4348-4610-804B-AC8BA408DD8B}" dt="2024-07-30T05:06:12.125" v="8"/>
          <ac:spMkLst>
            <pc:docMk/>
            <pc:sldMk cId="29671243" sldId="829"/>
            <ac:spMk id="8" creationId="{BC66C6DC-C627-3CC0-EC26-16C71ECD41BC}"/>
          </ac:spMkLst>
        </pc:spChg>
        <pc:spChg chg="mod">
          <ac:chgData name="Bothaina Mahmoud Fouad" userId="6337026b70b72472" providerId="LiveId" clId="{C2B960D1-4348-4610-804B-AC8BA408DD8B}" dt="2024-07-30T05:05:55.701" v="5"/>
          <ac:spMkLst>
            <pc:docMk/>
            <pc:sldMk cId="29671243" sldId="829"/>
            <ac:spMk id="9" creationId="{A30BD95F-C1B1-486B-6B54-557224D3C0B2}"/>
          </ac:spMkLst>
        </pc:spChg>
        <pc:spChg chg="mod">
          <ac:chgData name="Bothaina Mahmoud Fouad" userId="6337026b70b72472" providerId="LiveId" clId="{C2B960D1-4348-4610-804B-AC8BA408DD8B}" dt="2024-07-30T05:05:55.701" v="5"/>
          <ac:spMkLst>
            <pc:docMk/>
            <pc:sldMk cId="29671243" sldId="829"/>
            <ac:spMk id="10" creationId="{74DA6F74-011F-1EFF-BB2E-CF07B49AA5E9}"/>
          </ac:spMkLst>
        </pc:spChg>
        <pc:spChg chg="add del mod">
          <ac:chgData name="Bothaina Mahmoud Fouad" userId="6337026b70b72472" providerId="LiveId" clId="{C2B960D1-4348-4610-804B-AC8BA408DD8B}" dt="2024-07-30T05:23:53.970" v="122" actId="478"/>
          <ac:spMkLst>
            <pc:docMk/>
            <pc:sldMk cId="29671243" sldId="829"/>
            <ac:spMk id="11" creationId="{F13A1285-51FC-173C-04C3-DAD9B2F0BE6C}"/>
          </ac:spMkLst>
        </pc:spChg>
        <pc:spChg chg="mod">
          <ac:chgData name="Bothaina Mahmoud Fouad" userId="6337026b70b72472" providerId="LiveId" clId="{C2B960D1-4348-4610-804B-AC8BA408DD8B}" dt="2024-07-30T05:05:55.701" v="5"/>
          <ac:spMkLst>
            <pc:docMk/>
            <pc:sldMk cId="29671243" sldId="829"/>
            <ac:spMk id="12" creationId="{7FB513EF-8BC3-A153-5127-F4ADF5D51E74}"/>
          </ac:spMkLst>
        </pc:spChg>
        <pc:spChg chg="mod">
          <ac:chgData name="Bothaina Mahmoud Fouad" userId="6337026b70b72472" providerId="LiveId" clId="{C2B960D1-4348-4610-804B-AC8BA408DD8B}" dt="2024-07-30T05:05:55.701" v="5"/>
          <ac:spMkLst>
            <pc:docMk/>
            <pc:sldMk cId="29671243" sldId="829"/>
            <ac:spMk id="13" creationId="{7C54E5CC-3165-F5FA-D758-47CEFD7519C2}"/>
          </ac:spMkLst>
        </pc:spChg>
        <pc:spChg chg="mod">
          <ac:chgData name="Bothaina Mahmoud Fouad" userId="6337026b70b72472" providerId="LiveId" clId="{C2B960D1-4348-4610-804B-AC8BA408DD8B}" dt="2024-07-30T05:05:55.701" v="5"/>
          <ac:spMkLst>
            <pc:docMk/>
            <pc:sldMk cId="29671243" sldId="829"/>
            <ac:spMk id="14" creationId="{D35B9E16-0EF8-608D-9234-7C945C3F08F5}"/>
          </ac:spMkLst>
        </pc:spChg>
        <pc:spChg chg="mod">
          <ac:chgData name="Bothaina Mahmoud Fouad" userId="6337026b70b72472" providerId="LiveId" clId="{C2B960D1-4348-4610-804B-AC8BA408DD8B}" dt="2024-07-30T05:05:55.701" v="5"/>
          <ac:spMkLst>
            <pc:docMk/>
            <pc:sldMk cId="29671243" sldId="829"/>
            <ac:spMk id="15" creationId="{63A2F18A-7FA7-1918-07F6-8834A95D6531}"/>
          </ac:spMkLst>
        </pc:spChg>
        <pc:spChg chg="mod">
          <ac:chgData name="Bothaina Mahmoud Fouad" userId="6337026b70b72472" providerId="LiveId" clId="{C2B960D1-4348-4610-804B-AC8BA408DD8B}" dt="2024-07-30T05:05:55.701" v="5"/>
          <ac:spMkLst>
            <pc:docMk/>
            <pc:sldMk cId="29671243" sldId="829"/>
            <ac:spMk id="16" creationId="{3AF7BDDF-FE04-5C7E-FAF0-31FE7458B38E}"/>
          </ac:spMkLst>
        </pc:spChg>
        <pc:spChg chg="mod">
          <ac:chgData name="Bothaina Mahmoud Fouad" userId="6337026b70b72472" providerId="LiveId" clId="{C2B960D1-4348-4610-804B-AC8BA408DD8B}" dt="2024-07-30T05:05:55.701" v="5"/>
          <ac:spMkLst>
            <pc:docMk/>
            <pc:sldMk cId="29671243" sldId="829"/>
            <ac:spMk id="17" creationId="{6111FDDB-DF8F-E1BB-E58D-33B4DA959ED6}"/>
          </ac:spMkLst>
        </pc:spChg>
        <pc:spChg chg="mod">
          <ac:chgData name="Bothaina Mahmoud Fouad" userId="6337026b70b72472" providerId="LiveId" clId="{C2B960D1-4348-4610-804B-AC8BA408DD8B}" dt="2024-07-30T05:05:55.701" v="5"/>
          <ac:spMkLst>
            <pc:docMk/>
            <pc:sldMk cId="29671243" sldId="829"/>
            <ac:spMk id="18" creationId="{B2D32C17-E06A-5897-5A8C-A772166F7DD0}"/>
          </ac:spMkLst>
        </pc:spChg>
        <pc:spChg chg="mod">
          <ac:chgData name="Bothaina Mahmoud Fouad" userId="6337026b70b72472" providerId="LiveId" clId="{C2B960D1-4348-4610-804B-AC8BA408DD8B}" dt="2024-07-30T05:05:55.701" v="5"/>
          <ac:spMkLst>
            <pc:docMk/>
            <pc:sldMk cId="29671243" sldId="829"/>
            <ac:spMk id="19" creationId="{9F51BF68-A181-F872-A63D-2F661FDAE91A}"/>
          </ac:spMkLst>
        </pc:spChg>
        <pc:spChg chg="mod">
          <ac:chgData name="Bothaina Mahmoud Fouad" userId="6337026b70b72472" providerId="LiveId" clId="{C2B960D1-4348-4610-804B-AC8BA408DD8B}" dt="2024-07-30T05:05:55.701" v="5"/>
          <ac:spMkLst>
            <pc:docMk/>
            <pc:sldMk cId="29671243" sldId="829"/>
            <ac:spMk id="20" creationId="{4F385365-B13D-50F7-3FBA-72B053168253}"/>
          </ac:spMkLst>
        </pc:spChg>
        <pc:spChg chg="mod">
          <ac:chgData name="Bothaina Mahmoud Fouad" userId="6337026b70b72472" providerId="LiveId" clId="{C2B960D1-4348-4610-804B-AC8BA408DD8B}" dt="2024-07-30T05:05:55.701" v="5"/>
          <ac:spMkLst>
            <pc:docMk/>
            <pc:sldMk cId="29671243" sldId="829"/>
            <ac:spMk id="21" creationId="{14F12CF4-BB75-3E42-50D4-2682E6F4174E}"/>
          </ac:spMkLst>
        </pc:spChg>
        <pc:spChg chg="add mod">
          <ac:chgData name="Bothaina Mahmoud Fouad" userId="6337026b70b72472" providerId="LiveId" clId="{C2B960D1-4348-4610-804B-AC8BA408DD8B}" dt="2024-07-30T05:06:29.813" v="17" actId="1076"/>
          <ac:spMkLst>
            <pc:docMk/>
            <pc:sldMk cId="29671243" sldId="829"/>
            <ac:spMk id="23" creationId="{70AD2CB5-2F63-4573-DA5B-A91DE4F80D1D}"/>
          </ac:spMkLst>
        </pc:spChg>
        <pc:grpChg chg="add mod">
          <ac:chgData name="Bothaina Mahmoud Fouad" userId="6337026b70b72472" providerId="LiveId" clId="{C2B960D1-4348-4610-804B-AC8BA408DD8B}" dt="2024-07-30T05:05:59.514" v="6" actId="1076"/>
          <ac:grpSpMkLst>
            <pc:docMk/>
            <pc:sldMk cId="29671243" sldId="829"/>
            <ac:grpSpMk id="3" creationId="{2D01356D-80D6-AEE1-4667-E67D59D72987}"/>
          </ac:grpSpMkLst>
        </pc:grpChg>
        <pc:grpChg chg="mod">
          <ac:chgData name="Bothaina Mahmoud Fouad" userId="6337026b70b72472" providerId="LiveId" clId="{C2B960D1-4348-4610-804B-AC8BA408DD8B}" dt="2024-07-30T05:05:55.701" v="5"/>
          <ac:grpSpMkLst>
            <pc:docMk/>
            <pc:sldMk cId="29671243" sldId="829"/>
            <ac:grpSpMk id="6" creationId="{92FB3377-43FD-C516-B538-EBC9DE720BA8}"/>
          </ac:grpSpMkLst>
        </pc:grpChg>
      </pc:sldChg>
      <pc:sldChg chg="addSp delSp modSp add mod">
        <pc:chgData name="Bothaina Mahmoud Fouad" userId="6337026b70b72472" providerId="LiveId" clId="{C2B960D1-4348-4610-804B-AC8BA408DD8B}" dt="2024-07-30T06:06:44.932" v="388" actId="207"/>
        <pc:sldMkLst>
          <pc:docMk/>
          <pc:sldMk cId="134998631" sldId="830"/>
        </pc:sldMkLst>
        <pc:spChg chg="add mod">
          <ac:chgData name="Bothaina Mahmoud Fouad" userId="6337026b70b72472" providerId="LiveId" clId="{C2B960D1-4348-4610-804B-AC8BA408DD8B}" dt="2024-07-30T06:06:44.932" v="388" actId="207"/>
          <ac:spMkLst>
            <pc:docMk/>
            <pc:sldMk cId="134998631" sldId="830"/>
            <ac:spMk id="8" creationId="{ABADF261-8FA6-88E2-153D-EBA925C563AD}"/>
          </ac:spMkLst>
        </pc:spChg>
        <pc:graphicFrameChg chg="del">
          <ac:chgData name="Bothaina Mahmoud Fouad" userId="6337026b70b72472" providerId="LiveId" clId="{C2B960D1-4348-4610-804B-AC8BA408DD8B}" dt="2024-07-30T05:10:12.457" v="25" actId="478"/>
          <ac:graphicFrameMkLst>
            <pc:docMk/>
            <pc:sldMk cId="134998631" sldId="830"/>
            <ac:graphicFrameMk id="3" creationId="{D1C8077E-110D-E8AF-F640-48F07AE07B3C}"/>
          </ac:graphicFrameMkLst>
        </pc:graphicFrameChg>
      </pc:sldChg>
      <pc:sldChg chg="modSp add mod ord">
        <pc:chgData name="Bothaina Mahmoud Fouad" userId="6337026b70b72472" providerId="LiveId" clId="{C2B960D1-4348-4610-804B-AC8BA408DD8B}" dt="2024-07-30T06:05:10.155" v="364" actId="255"/>
        <pc:sldMkLst>
          <pc:docMk/>
          <pc:sldMk cId="124531586" sldId="831"/>
        </pc:sldMkLst>
        <pc:spChg chg="mod">
          <ac:chgData name="Bothaina Mahmoud Fouad" userId="6337026b70b72472" providerId="LiveId" clId="{C2B960D1-4348-4610-804B-AC8BA408DD8B}" dt="2024-07-30T05:37:21.725" v="266" actId="14100"/>
          <ac:spMkLst>
            <pc:docMk/>
            <pc:sldMk cId="124531586" sldId="831"/>
            <ac:spMk id="2" creationId="{DCD3CFA6-8542-367F-3AA0-01C86F9EC19F}"/>
          </ac:spMkLst>
        </pc:spChg>
        <pc:spChg chg="mod">
          <ac:chgData name="Bothaina Mahmoud Fouad" userId="6337026b70b72472" providerId="LiveId" clId="{C2B960D1-4348-4610-804B-AC8BA408DD8B}" dt="2024-07-30T05:37:25.157" v="267" actId="1076"/>
          <ac:spMkLst>
            <pc:docMk/>
            <pc:sldMk cId="124531586" sldId="831"/>
            <ac:spMk id="5" creationId="{00000000-0000-0000-0000-000000000000}"/>
          </ac:spMkLst>
        </pc:spChg>
        <pc:spChg chg="mod">
          <ac:chgData name="Bothaina Mahmoud Fouad" userId="6337026b70b72472" providerId="LiveId" clId="{C2B960D1-4348-4610-804B-AC8BA408DD8B}" dt="2024-07-30T06:05:10.155" v="364" actId="255"/>
          <ac:spMkLst>
            <pc:docMk/>
            <pc:sldMk cId="124531586" sldId="831"/>
            <ac:spMk id="8" creationId="{51556C2B-6440-9FEF-E7E4-0155704EEE29}"/>
          </ac:spMkLst>
        </pc:spChg>
        <pc:spChg chg="mod">
          <ac:chgData name="Bothaina Mahmoud Fouad" userId="6337026b70b72472" providerId="LiveId" clId="{C2B960D1-4348-4610-804B-AC8BA408DD8B}" dt="2024-07-30T05:36:27.925" v="220" actId="207"/>
          <ac:spMkLst>
            <pc:docMk/>
            <pc:sldMk cId="124531586" sldId="831"/>
            <ac:spMk id="9" creationId="{28DC60CD-5908-D9FC-659F-1E18AC49357C}"/>
          </ac:spMkLst>
        </pc:spChg>
        <pc:spChg chg="mod">
          <ac:chgData name="Bothaina Mahmoud Fouad" userId="6337026b70b72472" providerId="LiveId" clId="{C2B960D1-4348-4610-804B-AC8BA408DD8B}" dt="2024-07-30T05:36:10.509" v="216" actId="404"/>
          <ac:spMkLst>
            <pc:docMk/>
            <pc:sldMk cId="124531586" sldId="831"/>
            <ac:spMk id="11" creationId="{7B3DE66A-DB07-6726-6C75-C52832314592}"/>
          </ac:spMkLst>
        </pc:spChg>
        <pc:spChg chg="mod">
          <ac:chgData name="Bothaina Mahmoud Fouad" userId="6337026b70b72472" providerId="LiveId" clId="{C2B960D1-4348-4610-804B-AC8BA408DD8B}" dt="2024-07-30T05:37:02.931" v="262" actId="14100"/>
          <ac:spMkLst>
            <pc:docMk/>
            <pc:sldMk cId="124531586" sldId="831"/>
            <ac:spMk id="18" creationId="{3329809F-F941-4BBA-D687-10B84AFDDB59}"/>
          </ac:spMkLst>
        </pc:spChg>
        <pc:spChg chg="mod">
          <ac:chgData name="Bothaina Mahmoud Fouad" userId="6337026b70b72472" providerId="LiveId" clId="{C2B960D1-4348-4610-804B-AC8BA408DD8B}" dt="2024-07-30T05:37:45.356" v="271" actId="1076"/>
          <ac:spMkLst>
            <pc:docMk/>
            <pc:sldMk cId="124531586" sldId="831"/>
            <ac:spMk id="19" creationId="{94AC6C5A-807E-F849-A152-842291D88B06}"/>
          </ac:spMkLst>
        </pc:spChg>
      </pc:sldChg>
      <pc:sldChg chg="modSp add mod">
        <pc:chgData name="Bothaina Mahmoud Fouad" userId="6337026b70b72472" providerId="LiveId" clId="{C2B960D1-4348-4610-804B-AC8BA408DD8B}" dt="2024-07-30T06:04:42.521" v="359" actId="255"/>
        <pc:sldMkLst>
          <pc:docMk/>
          <pc:sldMk cId="2747062168" sldId="832"/>
        </pc:sldMkLst>
        <pc:spChg chg="mod">
          <ac:chgData name="Bothaina Mahmoud Fouad" userId="6337026b70b72472" providerId="LiveId" clId="{C2B960D1-4348-4610-804B-AC8BA408DD8B}" dt="2024-07-30T06:04:42.521" v="359" actId="255"/>
          <ac:spMkLst>
            <pc:docMk/>
            <pc:sldMk cId="2747062168" sldId="832"/>
            <ac:spMk id="8" creationId="{51556C2B-6440-9FEF-E7E4-0155704EEE29}"/>
          </ac:spMkLst>
        </pc:spChg>
        <pc:spChg chg="mod">
          <ac:chgData name="Bothaina Mahmoud Fouad" userId="6337026b70b72472" providerId="LiveId" clId="{C2B960D1-4348-4610-804B-AC8BA408DD8B}" dt="2024-07-30T05:38:33.061" v="278" actId="20577"/>
          <ac:spMkLst>
            <pc:docMk/>
            <pc:sldMk cId="2747062168" sldId="832"/>
            <ac:spMk id="19" creationId="{94AC6C5A-807E-F849-A152-842291D88B06}"/>
          </ac:spMkLst>
        </pc:spChg>
      </pc:sldChg>
      <pc:sldChg chg="modSp add mod">
        <pc:chgData name="Bothaina Mahmoud Fouad" userId="6337026b70b72472" providerId="LiveId" clId="{C2B960D1-4348-4610-804B-AC8BA408DD8B}" dt="2024-07-30T06:04:16.390" v="357" actId="255"/>
        <pc:sldMkLst>
          <pc:docMk/>
          <pc:sldMk cId="2577121588" sldId="833"/>
        </pc:sldMkLst>
        <pc:spChg chg="mod">
          <ac:chgData name="Bothaina Mahmoud Fouad" userId="6337026b70b72472" providerId="LiveId" clId="{C2B960D1-4348-4610-804B-AC8BA408DD8B}" dt="2024-07-30T06:04:16.390" v="357" actId="255"/>
          <ac:spMkLst>
            <pc:docMk/>
            <pc:sldMk cId="2577121588" sldId="833"/>
            <ac:spMk id="8" creationId="{51556C2B-6440-9FEF-E7E4-0155704EEE29}"/>
          </ac:spMkLst>
        </pc:spChg>
        <pc:spChg chg="mod">
          <ac:chgData name="Bothaina Mahmoud Fouad" userId="6337026b70b72472" providerId="LiveId" clId="{C2B960D1-4348-4610-804B-AC8BA408DD8B}" dt="2024-07-30T05:38:59.127" v="280"/>
          <ac:spMkLst>
            <pc:docMk/>
            <pc:sldMk cId="2577121588" sldId="833"/>
            <ac:spMk id="19" creationId="{94AC6C5A-807E-F849-A152-842291D88B06}"/>
          </ac:spMkLst>
        </pc:spChg>
      </pc:sldChg>
      <pc:sldChg chg="modSp add mod">
        <pc:chgData name="Bothaina Mahmoud Fouad" userId="6337026b70b72472" providerId="LiveId" clId="{C2B960D1-4348-4610-804B-AC8BA408DD8B}" dt="2024-07-30T06:03:47.995" v="355" actId="207"/>
        <pc:sldMkLst>
          <pc:docMk/>
          <pc:sldMk cId="4085280094" sldId="834"/>
        </pc:sldMkLst>
        <pc:spChg chg="mod">
          <ac:chgData name="Bothaina Mahmoud Fouad" userId="6337026b70b72472" providerId="LiveId" clId="{C2B960D1-4348-4610-804B-AC8BA408DD8B}" dt="2024-07-30T05:41:44.766" v="300" actId="14100"/>
          <ac:spMkLst>
            <pc:docMk/>
            <pc:sldMk cId="4085280094" sldId="834"/>
            <ac:spMk id="2" creationId="{DCD3CFA6-8542-367F-3AA0-01C86F9EC19F}"/>
          </ac:spMkLst>
        </pc:spChg>
        <pc:spChg chg="mod">
          <ac:chgData name="Bothaina Mahmoud Fouad" userId="6337026b70b72472" providerId="LiveId" clId="{C2B960D1-4348-4610-804B-AC8BA408DD8B}" dt="2024-07-30T06:03:23.739" v="351" actId="255"/>
          <ac:spMkLst>
            <pc:docMk/>
            <pc:sldMk cId="4085280094" sldId="834"/>
            <ac:spMk id="8" creationId="{51556C2B-6440-9FEF-E7E4-0155704EEE29}"/>
          </ac:spMkLst>
        </pc:spChg>
        <pc:spChg chg="mod">
          <ac:chgData name="Bothaina Mahmoud Fouad" userId="6337026b70b72472" providerId="LiveId" clId="{C2B960D1-4348-4610-804B-AC8BA408DD8B}" dt="2024-07-30T05:39:27.565" v="283" actId="404"/>
          <ac:spMkLst>
            <pc:docMk/>
            <pc:sldMk cId="4085280094" sldId="834"/>
            <ac:spMk id="9" creationId="{28DC60CD-5908-D9FC-659F-1E18AC49357C}"/>
          </ac:spMkLst>
        </pc:spChg>
        <pc:spChg chg="mod">
          <ac:chgData name="Bothaina Mahmoud Fouad" userId="6337026b70b72472" providerId="LiveId" clId="{C2B960D1-4348-4610-804B-AC8BA408DD8B}" dt="2024-07-30T06:03:47.995" v="355" actId="207"/>
          <ac:spMkLst>
            <pc:docMk/>
            <pc:sldMk cId="4085280094" sldId="834"/>
            <ac:spMk id="10" creationId="{291E7832-FA08-E691-121D-9421DF08D0A0}"/>
          </ac:spMkLst>
        </pc:spChg>
        <pc:spChg chg="mod">
          <ac:chgData name="Bothaina Mahmoud Fouad" userId="6337026b70b72472" providerId="LiveId" clId="{C2B960D1-4348-4610-804B-AC8BA408DD8B}" dt="2024-07-30T05:40:24.289" v="291" actId="115"/>
          <ac:spMkLst>
            <pc:docMk/>
            <pc:sldMk cId="4085280094" sldId="834"/>
            <ac:spMk id="18" creationId="{3329809F-F941-4BBA-D687-10B84AFDDB59}"/>
          </ac:spMkLst>
        </pc:spChg>
        <pc:spChg chg="mod">
          <ac:chgData name="Bothaina Mahmoud Fouad" userId="6337026b70b72472" providerId="LiveId" clId="{C2B960D1-4348-4610-804B-AC8BA408DD8B}" dt="2024-07-30T05:42:46.485" v="310" actId="14100"/>
          <ac:spMkLst>
            <pc:docMk/>
            <pc:sldMk cId="4085280094" sldId="834"/>
            <ac:spMk id="19" creationId="{94AC6C5A-807E-F849-A152-842291D88B06}"/>
          </ac:spMkLst>
        </pc:spChg>
      </pc:sldChg>
      <pc:sldChg chg="modSp add mod">
        <pc:chgData name="Bothaina Mahmoud Fouad" userId="6337026b70b72472" providerId="LiveId" clId="{C2B960D1-4348-4610-804B-AC8BA408DD8B}" dt="2024-07-30T05:45:42.156" v="346"/>
        <pc:sldMkLst>
          <pc:docMk/>
          <pc:sldMk cId="2494673943" sldId="835"/>
        </pc:sldMkLst>
        <pc:spChg chg="mod">
          <ac:chgData name="Bothaina Mahmoud Fouad" userId="6337026b70b72472" providerId="LiveId" clId="{C2B960D1-4348-4610-804B-AC8BA408DD8B}" dt="2024-07-30T05:44:36.668" v="332" actId="1076"/>
          <ac:spMkLst>
            <pc:docMk/>
            <pc:sldMk cId="2494673943" sldId="835"/>
            <ac:spMk id="6" creationId="{3313EB64-B703-13F8-C678-A7309E40A05D}"/>
          </ac:spMkLst>
        </pc:spChg>
        <pc:spChg chg="mod">
          <ac:chgData name="Bothaina Mahmoud Fouad" userId="6337026b70b72472" providerId="LiveId" clId="{C2B960D1-4348-4610-804B-AC8BA408DD8B}" dt="2024-07-30T05:45:17.074" v="343" actId="207"/>
          <ac:spMkLst>
            <pc:docMk/>
            <pc:sldMk cId="2494673943" sldId="835"/>
            <ac:spMk id="8" creationId="{51556C2B-6440-9FEF-E7E4-0155704EEE29}"/>
          </ac:spMkLst>
        </pc:spChg>
        <pc:spChg chg="mod">
          <ac:chgData name="Bothaina Mahmoud Fouad" userId="6337026b70b72472" providerId="LiveId" clId="{C2B960D1-4348-4610-804B-AC8BA408DD8B}" dt="2024-07-30T05:44:44.180" v="334" actId="1076"/>
          <ac:spMkLst>
            <pc:docMk/>
            <pc:sldMk cId="2494673943" sldId="835"/>
            <ac:spMk id="10" creationId="{291E7832-FA08-E691-121D-9421DF08D0A0}"/>
          </ac:spMkLst>
        </pc:spChg>
        <pc:spChg chg="mod">
          <ac:chgData name="Bothaina Mahmoud Fouad" userId="6337026b70b72472" providerId="LiveId" clId="{C2B960D1-4348-4610-804B-AC8BA408DD8B}" dt="2024-07-30T05:44:40.671" v="333" actId="1076"/>
          <ac:spMkLst>
            <pc:docMk/>
            <pc:sldMk cId="2494673943" sldId="835"/>
            <ac:spMk id="13" creationId="{B90EA812-286B-F46B-46FD-44F35AA50B2A}"/>
          </ac:spMkLst>
        </pc:spChg>
        <pc:spChg chg="mod">
          <ac:chgData name="Bothaina Mahmoud Fouad" userId="6337026b70b72472" providerId="LiveId" clId="{C2B960D1-4348-4610-804B-AC8BA408DD8B}" dt="2024-07-30T05:45:42.156" v="346"/>
          <ac:spMkLst>
            <pc:docMk/>
            <pc:sldMk cId="2494673943" sldId="835"/>
            <ac:spMk id="18" creationId="{3329809F-F941-4BBA-D687-10B84AFDDB59}"/>
          </ac:spMkLst>
        </pc:spChg>
        <pc:spChg chg="mod">
          <ac:chgData name="Bothaina Mahmoud Fouad" userId="6337026b70b72472" providerId="LiveId" clId="{C2B960D1-4348-4610-804B-AC8BA408DD8B}" dt="2024-07-30T05:45:34.542" v="345" actId="113"/>
          <ac:spMkLst>
            <pc:docMk/>
            <pc:sldMk cId="2494673943" sldId="835"/>
            <ac:spMk id="19" creationId="{94AC6C5A-807E-F849-A152-842291D88B06}"/>
          </ac:spMkLst>
        </pc:spChg>
      </pc:sldChg>
      <pc:sldChg chg="modSp add mod ord">
        <pc:chgData name="Bothaina Mahmoud Fouad" userId="6337026b70b72472" providerId="LiveId" clId="{C2B960D1-4348-4610-804B-AC8BA408DD8B}" dt="2024-07-30T06:08:22.880" v="402" actId="14100"/>
        <pc:sldMkLst>
          <pc:docMk/>
          <pc:sldMk cId="2867755975" sldId="836"/>
        </pc:sldMkLst>
        <pc:spChg chg="mod">
          <ac:chgData name="Bothaina Mahmoud Fouad" userId="6337026b70b72472" providerId="LiveId" clId="{C2B960D1-4348-4610-804B-AC8BA408DD8B}" dt="2024-07-30T06:07:16.362" v="399" actId="403"/>
          <ac:spMkLst>
            <pc:docMk/>
            <pc:sldMk cId="2867755975" sldId="836"/>
            <ac:spMk id="12" creationId="{B6F29997-5FFC-BDA8-38EE-17F77E272346}"/>
          </ac:spMkLst>
        </pc:spChg>
        <pc:spChg chg="mod">
          <ac:chgData name="Bothaina Mahmoud Fouad" userId="6337026b70b72472" providerId="LiveId" clId="{C2B960D1-4348-4610-804B-AC8BA408DD8B}" dt="2024-07-30T06:07:01.371" v="394" actId="404"/>
          <ac:spMkLst>
            <pc:docMk/>
            <pc:sldMk cId="2867755975" sldId="836"/>
            <ac:spMk id="13" creationId="{B90EA812-286B-F46B-46FD-44F35AA50B2A}"/>
          </ac:spMkLst>
        </pc:spChg>
        <pc:spChg chg="mod">
          <ac:chgData name="Bothaina Mahmoud Fouad" userId="6337026b70b72472" providerId="LiveId" clId="{C2B960D1-4348-4610-804B-AC8BA408DD8B}" dt="2024-07-30T06:08:22.880" v="402" actId="14100"/>
          <ac:spMkLst>
            <pc:docMk/>
            <pc:sldMk cId="2867755975" sldId="836"/>
            <ac:spMk id="18" creationId="{3329809F-F941-4BBA-D687-10B84AFDDB59}"/>
          </ac:spMkLst>
        </pc:spChg>
        <pc:spChg chg="mod">
          <ac:chgData name="Bothaina Mahmoud Fouad" userId="6337026b70b72472" providerId="LiveId" clId="{C2B960D1-4348-4610-804B-AC8BA408DD8B}" dt="2024-07-30T06:08:11.693" v="400"/>
          <ac:spMkLst>
            <pc:docMk/>
            <pc:sldMk cId="2867755975" sldId="836"/>
            <ac:spMk id="19" creationId="{94AC6C5A-807E-F849-A152-842291D88B06}"/>
          </ac:spMkLst>
        </pc:spChg>
      </pc:sldChg>
      <pc:sldChg chg="addSp delSp modSp add mod ord delAnim">
        <pc:chgData name="Bothaina Mahmoud Fouad" userId="6337026b70b72472" providerId="LiveId" clId="{C2B960D1-4348-4610-804B-AC8BA408DD8B}" dt="2024-07-30T06:14:51.407" v="412"/>
        <pc:sldMkLst>
          <pc:docMk/>
          <pc:sldMk cId="2035647278" sldId="837"/>
        </pc:sldMkLst>
        <pc:spChg chg="ord">
          <ac:chgData name="Bothaina Mahmoud Fouad" userId="6337026b70b72472" providerId="LiveId" clId="{C2B960D1-4348-4610-804B-AC8BA408DD8B}" dt="2024-07-30T06:14:24.077" v="410" actId="166"/>
          <ac:spMkLst>
            <pc:docMk/>
            <pc:sldMk cId="2035647278" sldId="837"/>
            <ac:spMk id="5" creationId="{00000000-0000-0000-0000-000000000000}"/>
          </ac:spMkLst>
        </pc:spChg>
        <pc:spChg chg="mod">
          <ac:chgData name="Bothaina Mahmoud Fouad" userId="6337026b70b72472" providerId="LiveId" clId="{C2B960D1-4348-4610-804B-AC8BA408DD8B}" dt="2024-07-30T06:14:08.457" v="407"/>
          <ac:spMkLst>
            <pc:docMk/>
            <pc:sldMk cId="2035647278" sldId="837"/>
            <ac:spMk id="23" creationId="{70AD2CB5-2F63-4573-DA5B-A91DE4F80D1D}"/>
          </ac:spMkLst>
        </pc:spChg>
        <pc:grpChg chg="del">
          <ac:chgData name="Bothaina Mahmoud Fouad" userId="6337026b70b72472" providerId="LiveId" clId="{C2B960D1-4348-4610-804B-AC8BA408DD8B}" dt="2024-07-30T06:13:44.943" v="404" actId="478"/>
          <ac:grpSpMkLst>
            <pc:docMk/>
            <pc:sldMk cId="2035647278" sldId="837"/>
            <ac:grpSpMk id="3" creationId="{2D01356D-80D6-AEE1-4667-E67D59D72987}"/>
          </ac:grpSpMkLst>
        </pc:grpChg>
        <pc:picChg chg="add mod">
          <ac:chgData name="Bothaina Mahmoud Fouad" userId="6337026b70b72472" providerId="LiveId" clId="{C2B960D1-4348-4610-804B-AC8BA408DD8B}" dt="2024-07-30T06:14:19.229" v="409" actId="14100"/>
          <ac:picMkLst>
            <pc:docMk/>
            <pc:sldMk cId="2035647278" sldId="837"/>
            <ac:picMk id="1026" creationId="{36F2452C-6928-6634-CCC3-F65E0085FA07}"/>
          </ac:picMkLst>
        </pc:picChg>
      </pc:sldChg>
      <pc:sldChg chg="addSp delSp modSp add mod ord delAnim">
        <pc:chgData name="Bothaina Mahmoud Fouad" userId="6337026b70b72472" providerId="LiveId" clId="{C2B960D1-4348-4610-804B-AC8BA408DD8B}" dt="2024-07-30T06:42:17.264" v="623"/>
        <pc:sldMkLst>
          <pc:docMk/>
          <pc:sldMk cId="3263248357" sldId="838"/>
        </pc:sldMkLst>
        <pc:spChg chg="add del">
          <ac:chgData name="Bothaina Mahmoud Fouad" userId="6337026b70b72472" providerId="LiveId" clId="{C2B960D1-4348-4610-804B-AC8BA408DD8B}" dt="2024-07-30T06:21:43.158" v="415" actId="478"/>
          <ac:spMkLst>
            <pc:docMk/>
            <pc:sldMk cId="3263248357" sldId="838"/>
            <ac:spMk id="2" creationId="{DCD3CFA6-8542-367F-3AA0-01C86F9EC19F}"/>
          </ac:spMkLst>
        </pc:spChg>
        <pc:spChg chg="add mod">
          <ac:chgData name="Bothaina Mahmoud Fouad" userId="6337026b70b72472" providerId="LiveId" clId="{C2B960D1-4348-4610-804B-AC8BA408DD8B}" dt="2024-07-30T06:23:22.250" v="454" actId="20577"/>
          <ac:spMkLst>
            <pc:docMk/>
            <pc:sldMk cId="3263248357" sldId="838"/>
            <ac:spMk id="8" creationId="{AC216202-2194-8CD6-8959-C475BF9AA3F6}"/>
          </ac:spMkLst>
        </pc:spChg>
        <pc:spChg chg="add mod">
          <ac:chgData name="Bothaina Mahmoud Fouad" userId="6337026b70b72472" providerId="LiveId" clId="{C2B960D1-4348-4610-804B-AC8BA408DD8B}" dt="2024-07-30T06:25:20.120" v="478" actId="1037"/>
          <ac:spMkLst>
            <pc:docMk/>
            <pc:sldMk cId="3263248357" sldId="838"/>
            <ac:spMk id="22" creationId="{82B1490C-E21A-4A69-B305-4F9BB28AB93D}"/>
          </ac:spMkLst>
        </pc:spChg>
        <pc:spChg chg="mod">
          <ac:chgData name="Bothaina Mahmoud Fouad" userId="6337026b70b72472" providerId="LiveId" clId="{C2B960D1-4348-4610-804B-AC8BA408DD8B}" dt="2024-07-30T06:25:58.926" v="514" actId="1076"/>
          <ac:spMkLst>
            <pc:docMk/>
            <pc:sldMk cId="3263248357" sldId="838"/>
            <ac:spMk id="23" creationId="{70AD2CB5-2F63-4573-DA5B-A91DE4F80D1D}"/>
          </ac:spMkLst>
        </pc:spChg>
        <pc:grpChg chg="del">
          <ac:chgData name="Bothaina Mahmoud Fouad" userId="6337026b70b72472" providerId="LiveId" clId="{C2B960D1-4348-4610-804B-AC8BA408DD8B}" dt="2024-07-30T06:21:47.226" v="416" actId="478"/>
          <ac:grpSpMkLst>
            <pc:docMk/>
            <pc:sldMk cId="3263248357" sldId="838"/>
            <ac:grpSpMk id="3" creationId="{2D01356D-80D6-AEE1-4667-E67D59D72987}"/>
          </ac:grpSpMkLst>
        </pc:grpChg>
        <pc:picChg chg="add mod">
          <ac:chgData name="Bothaina Mahmoud Fouad" userId="6337026b70b72472" providerId="LiveId" clId="{C2B960D1-4348-4610-804B-AC8BA408DD8B}" dt="2024-07-30T06:21:59.282" v="421" actId="1076"/>
          <ac:picMkLst>
            <pc:docMk/>
            <pc:sldMk cId="3263248357" sldId="838"/>
            <ac:picMk id="4098" creationId="{EFBB0ACD-5DD1-4C5F-9805-F23F831C2B16}"/>
          </ac:picMkLst>
        </pc:picChg>
      </pc:sldChg>
      <pc:sldChg chg="addSp delSp modSp add mod">
        <pc:chgData name="Bothaina Mahmoud Fouad" userId="6337026b70b72472" providerId="LiveId" clId="{C2B960D1-4348-4610-804B-AC8BA408DD8B}" dt="2024-07-30T06:30:39.660" v="563" actId="14100"/>
        <pc:sldMkLst>
          <pc:docMk/>
          <pc:sldMk cId="3394638115" sldId="839"/>
        </pc:sldMkLst>
        <pc:spChg chg="del">
          <ac:chgData name="Bothaina Mahmoud Fouad" userId="6337026b70b72472" providerId="LiveId" clId="{C2B960D1-4348-4610-804B-AC8BA408DD8B}" dt="2024-07-30T06:29:47.588" v="522" actId="478"/>
          <ac:spMkLst>
            <pc:docMk/>
            <pc:sldMk cId="3394638115" sldId="839"/>
            <ac:spMk id="3" creationId="{00000000-0000-0000-0000-000000000000}"/>
          </ac:spMkLst>
        </pc:spChg>
        <pc:spChg chg="mod">
          <ac:chgData name="Bothaina Mahmoud Fouad" userId="6337026b70b72472" providerId="LiveId" clId="{C2B960D1-4348-4610-804B-AC8BA408DD8B}" dt="2024-07-30T06:30:11.789" v="540" actId="1035"/>
          <ac:spMkLst>
            <pc:docMk/>
            <pc:sldMk cId="3394638115" sldId="839"/>
            <ac:spMk id="4" creationId="{00000000-0000-0000-0000-000000000000}"/>
          </ac:spMkLst>
        </pc:spChg>
        <pc:spChg chg="del">
          <ac:chgData name="Bothaina Mahmoud Fouad" userId="6337026b70b72472" providerId="LiveId" clId="{C2B960D1-4348-4610-804B-AC8BA408DD8B}" dt="2024-07-30T06:29:49.757" v="523" actId="478"/>
          <ac:spMkLst>
            <pc:docMk/>
            <pc:sldMk cId="3394638115" sldId="839"/>
            <ac:spMk id="5" creationId="{00000000-0000-0000-0000-000000000000}"/>
          </ac:spMkLst>
        </pc:spChg>
        <pc:spChg chg="del mod">
          <ac:chgData name="Bothaina Mahmoud Fouad" userId="6337026b70b72472" providerId="LiveId" clId="{C2B960D1-4348-4610-804B-AC8BA408DD8B}" dt="2024-07-30T06:29:31.148" v="517" actId="478"/>
          <ac:spMkLst>
            <pc:docMk/>
            <pc:sldMk cId="3394638115" sldId="839"/>
            <ac:spMk id="9" creationId="{FCDA35B9-29EB-C88B-4211-E77795008C92}"/>
          </ac:spMkLst>
        </pc:spChg>
        <pc:spChg chg="del">
          <ac:chgData name="Bothaina Mahmoud Fouad" userId="6337026b70b72472" providerId="LiveId" clId="{C2B960D1-4348-4610-804B-AC8BA408DD8B}" dt="2024-07-30T06:29:34.139" v="518" actId="478"/>
          <ac:spMkLst>
            <pc:docMk/>
            <pc:sldMk cId="3394638115" sldId="839"/>
            <ac:spMk id="11" creationId="{A78F6981-82AA-B659-D506-7C4D64A7EC36}"/>
          </ac:spMkLst>
        </pc:spChg>
        <pc:spChg chg="del">
          <ac:chgData name="Bothaina Mahmoud Fouad" userId="6337026b70b72472" providerId="LiveId" clId="{C2B960D1-4348-4610-804B-AC8BA408DD8B}" dt="2024-07-30T06:29:54.689" v="524" actId="478"/>
          <ac:spMkLst>
            <pc:docMk/>
            <pc:sldMk cId="3394638115" sldId="839"/>
            <ac:spMk id="25" creationId="{00000000-0000-0000-0000-000000000000}"/>
          </ac:spMkLst>
        </pc:spChg>
        <pc:picChg chg="mod">
          <ac:chgData name="Bothaina Mahmoud Fouad" userId="6337026b70b72472" providerId="LiveId" clId="{C2B960D1-4348-4610-804B-AC8BA408DD8B}" dt="2024-07-30T06:30:21.474" v="560" actId="1038"/>
          <ac:picMkLst>
            <pc:docMk/>
            <pc:sldMk cId="3394638115" sldId="839"/>
            <ac:picMk id="7" creationId="{00000000-0000-0000-0000-000000000000}"/>
          </ac:picMkLst>
        </pc:picChg>
        <pc:picChg chg="add mod">
          <ac:chgData name="Bothaina Mahmoud Fouad" userId="6337026b70b72472" providerId="LiveId" clId="{C2B960D1-4348-4610-804B-AC8BA408DD8B}" dt="2024-07-30T06:30:39.660" v="563" actId="14100"/>
          <ac:picMkLst>
            <pc:docMk/>
            <pc:sldMk cId="3394638115" sldId="839"/>
            <ac:picMk id="5122" creationId="{7EC87CFA-7458-E9CC-5299-BAE41F69C253}"/>
          </ac:picMkLst>
        </pc:picChg>
      </pc:sldChg>
      <pc:sldChg chg="addSp delSp modSp add mod">
        <pc:chgData name="Bothaina Mahmoud Fouad" userId="6337026b70b72472" providerId="LiveId" clId="{C2B960D1-4348-4610-804B-AC8BA408DD8B}" dt="2024-07-30T06:45:44.301" v="675" actId="20577"/>
        <pc:sldMkLst>
          <pc:docMk/>
          <pc:sldMk cId="2924409458" sldId="840"/>
        </pc:sldMkLst>
        <pc:graphicFrameChg chg="del">
          <ac:chgData name="Bothaina Mahmoud Fouad" userId="6337026b70b72472" providerId="LiveId" clId="{C2B960D1-4348-4610-804B-AC8BA408DD8B}" dt="2024-07-30T06:33:08.438" v="565" actId="478"/>
          <ac:graphicFrameMkLst>
            <pc:docMk/>
            <pc:sldMk cId="2924409458" sldId="840"/>
            <ac:graphicFrameMk id="3" creationId="{D1C8077E-110D-E8AF-F640-48F07AE07B3C}"/>
          </ac:graphicFrameMkLst>
        </pc:graphicFrameChg>
        <pc:graphicFrameChg chg="add mod modGraphic">
          <ac:chgData name="Bothaina Mahmoud Fouad" userId="6337026b70b72472" providerId="LiveId" clId="{C2B960D1-4348-4610-804B-AC8BA408DD8B}" dt="2024-07-30T06:45:44.301" v="675" actId="20577"/>
          <ac:graphicFrameMkLst>
            <pc:docMk/>
            <pc:sldMk cId="2924409458" sldId="840"/>
            <ac:graphicFrameMk id="6" creationId="{2E0CFC05-EC9A-6F0F-AEBC-EA529D6BFD24}"/>
          </ac:graphicFrameMkLst>
        </pc:graphicFrameChg>
      </pc:sldChg>
      <pc:sldChg chg="addSp delSp modSp add mod">
        <pc:chgData name="Bothaina Mahmoud Fouad" userId="6337026b70b72472" providerId="LiveId" clId="{C2B960D1-4348-4610-804B-AC8BA408DD8B}" dt="2024-07-30T06:45:11.336" v="669" actId="1076"/>
        <pc:sldMkLst>
          <pc:docMk/>
          <pc:sldMk cId="4092243608" sldId="841"/>
        </pc:sldMkLst>
        <pc:spChg chg="del">
          <ac:chgData name="Bothaina Mahmoud Fouad" userId="6337026b70b72472" providerId="LiveId" clId="{C2B960D1-4348-4610-804B-AC8BA408DD8B}" dt="2024-07-30T06:37:40.446" v="593" actId="478"/>
          <ac:spMkLst>
            <pc:docMk/>
            <pc:sldMk cId="4092243608" sldId="841"/>
            <ac:spMk id="2" creationId="{DCD3CFA6-8542-367F-3AA0-01C86F9EC19F}"/>
          </ac:spMkLst>
        </pc:spChg>
        <pc:spChg chg="add mod">
          <ac:chgData name="Bothaina Mahmoud Fouad" userId="6337026b70b72472" providerId="LiveId" clId="{C2B960D1-4348-4610-804B-AC8BA408DD8B}" dt="2024-07-30T06:37:26.524" v="590"/>
          <ac:spMkLst>
            <pc:docMk/>
            <pc:sldMk cId="4092243608" sldId="841"/>
            <ac:spMk id="3" creationId="{948ECE32-9F1C-078E-5761-F258DC8BCF64}"/>
          </ac:spMkLst>
        </pc:spChg>
        <pc:spChg chg="add mod">
          <ac:chgData name="Bothaina Mahmoud Fouad" userId="6337026b70b72472" providerId="LiveId" clId="{C2B960D1-4348-4610-804B-AC8BA408DD8B}" dt="2024-07-30T06:37:26.524" v="590"/>
          <ac:spMkLst>
            <pc:docMk/>
            <pc:sldMk cId="4092243608" sldId="841"/>
            <ac:spMk id="8" creationId="{928EB593-A5B0-2152-0A7A-2D4C42DE2D54}"/>
          </ac:spMkLst>
        </pc:spChg>
        <pc:spChg chg="add mod">
          <ac:chgData name="Bothaina Mahmoud Fouad" userId="6337026b70b72472" providerId="LiveId" clId="{C2B960D1-4348-4610-804B-AC8BA408DD8B}" dt="2024-07-30T06:37:26.524" v="590"/>
          <ac:spMkLst>
            <pc:docMk/>
            <pc:sldMk cId="4092243608" sldId="841"/>
            <ac:spMk id="9" creationId="{860CE826-DD4F-E2CF-CBEF-113CDDD4A22F}"/>
          </ac:spMkLst>
        </pc:spChg>
        <pc:spChg chg="add mod">
          <ac:chgData name="Bothaina Mahmoud Fouad" userId="6337026b70b72472" providerId="LiveId" clId="{C2B960D1-4348-4610-804B-AC8BA408DD8B}" dt="2024-07-30T06:37:26.524" v="590"/>
          <ac:spMkLst>
            <pc:docMk/>
            <pc:sldMk cId="4092243608" sldId="841"/>
            <ac:spMk id="10" creationId="{CE8580FD-2583-757C-DAA7-911009B71BFA}"/>
          </ac:spMkLst>
        </pc:spChg>
        <pc:spChg chg="add mod">
          <ac:chgData name="Bothaina Mahmoud Fouad" userId="6337026b70b72472" providerId="LiveId" clId="{C2B960D1-4348-4610-804B-AC8BA408DD8B}" dt="2024-07-30T06:43:31.781" v="648" actId="14100"/>
          <ac:spMkLst>
            <pc:docMk/>
            <pc:sldMk cId="4092243608" sldId="841"/>
            <ac:spMk id="11" creationId="{940826F7-8EE0-E8DC-028D-59F602671D87}"/>
          </ac:spMkLst>
        </pc:spChg>
        <pc:spChg chg="add del mod">
          <ac:chgData name="Bothaina Mahmoud Fouad" userId="6337026b70b72472" providerId="LiveId" clId="{C2B960D1-4348-4610-804B-AC8BA408DD8B}" dt="2024-07-30T06:42:45.991" v="634" actId="478"/>
          <ac:spMkLst>
            <pc:docMk/>
            <pc:sldMk cId="4092243608" sldId="841"/>
            <ac:spMk id="12" creationId="{FCA7645A-4E03-C7FE-68CE-F2DAAC155F90}"/>
          </ac:spMkLst>
        </pc:spChg>
        <pc:spChg chg="add mod">
          <ac:chgData name="Bothaina Mahmoud Fouad" userId="6337026b70b72472" providerId="LiveId" clId="{C2B960D1-4348-4610-804B-AC8BA408DD8B}" dt="2024-07-30T06:45:02.799" v="666" actId="27636"/>
          <ac:spMkLst>
            <pc:docMk/>
            <pc:sldMk cId="4092243608" sldId="841"/>
            <ac:spMk id="13" creationId="{A8ABF211-80DF-718F-4C81-A3947C4F2DE8}"/>
          </ac:spMkLst>
        </pc:spChg>
        <pc:spChg chg="add mod">
          <ac:chgData name="Bothaina Mahmoud Fouad" userId="6337026b70b72472" providerId="LiveId" clId="{C2B960D1-4348-4610-804B-AC8BA408DD8B}" dt="2024-07-30T06:45:11.336" v="669" actId="1076"/>
          <ac:spMkLst>
            <pc:docMk/>
            <pc:sldMk cId="4092243608" sldId="841"/>
            <ac:spMk id="14" creationId="{CB5307F6-7E50-BFAF-4983-512DF1882D86}"/>
          </ac:spMkLst>
        </pc:spChg>
        <pc:spChg chg="add del mod">
          <ac:chgData name="Bothaina Mahmoud Fouad" userId="6337026b70b72472" providerId="LiveId" clId="{C2B960D1-4348-4610-804B-AC8BA408DD8B}" dt="2024-07-30T06:44:25.310" v="651" actId="478"/>
          <ac:spMkLst>
            <pc:docMk/>
            <pc:sldMk cId="4092243608" sldId="841"/>
            <ac:spMk id="16" creationId="{6DB355EA-12AB-AE13-0F35-372C0A5A30B4}"/>
          </ac:spMkLst>
        </pc:spChg>
        <pc:spChg chg="add mod">
          <ac:chgData name="Bothaina Mahmoud Fouad" userId="6337026b70b72472" providerId="LiveId" clId="{C2B960D1-4348-4610-804B-AC8BA408DD8B}" dt="2024-07-30T06:44:53.689" v="664" actId="20577"/>
          <ac:spMkLst>
            <pc:docMk/>
            <pc:sldMk cId="4092243608" sldId="841"/>
            <ac:spMk id="18" creationId="{166DA8E5-E8E4-6A52-C3A7-26A3A75F24CD}"/>
          </ac:spMkLst>
        </pc:spChg>
        <pc:graphicFrameChg chg="del">
          <ac:chgData name="Bothaina Mahmoud Fouad" userId="6337026b70b72472" providerId="LiveId" clId="{C2B960D1-4348-4610-804B-AC8BA408DD8B}" dt="2024-07-30T06:37:34.636" v="591" actId="478"/>
          <ac:graphicFrameMkLst>
            <pc:docMk/>
            <pc:sldMk cId="4092243608" sldId="841"/>
            <ac:graphicFrameMk id="6" creationId="{2E0CFC05-EC9A-6F0F-AEBC-EA529D6BFD24}"/>
          </ac:graphicFrameMkLst>
        </pc:graphicFrameChg>
      </pc:sldChg>
      <pc:sldChg chg="addSp delSp modSp add mod">
        <pc:chgData name="Bothaina Mahmoud Fouad" userId="6337026b70b72472" providerId="LiveId" clId="{C2B960D1-4348-4610-804B-AC8BA408DD8B}" dt="2024-07-30T06:50:06.803" v="690" actId="403"/>
        <pc:sldMkLst>
          <pc:docMk/>
          <pc:sldMk cId="3577465347" sldId="842"/>
        </pc:sldMkLst>
        <pc:spChg chg="add mod">
          <ac:chgData name="Bothaina Mahmoud Fouad" userId="6337026b70b72472" providerId="LiveId" clId="{C2B960D1-4348-4610-804B-AC8BA408DD8B}" dt="2024-07-30T06:47:36.658" v="685" actId="1076"/>
          <ac:spMkLst>
            <pc:docMk/>
            <pc:sldMk cId="3577465347" sldId="842"/>
            <ac:spMk id="3" creationId="{C090E131-4224-129D-664B-5786DFB5D607}"/>
          </ac:spMkLst>
        </pc:spChg>
        <pc:spChg chg="add mod">
          <ac:chgData name="Bothaina Mahmoud Fouad" userId="6337026b70b72472" providerId="LiveId" clId="{C2B960D1-4348-4610-804B-AC8BA408DD8B}" dt="2024-07-30T06:47:38.865" v="686" actId="1076"/>
          <ac:spMkLst>
            <pc:docMk/>
            <pc:sldMk cId="3577465347" sldId="842"/>
            <ac:spMk id="8" creationId="{3112C60F-F626-ACF0-2F68-64F70904B380}"/>
          </ac:spMkLst>
        </pc:spChg>
        <pc:spChg chg="add mod">
          <ac:chgData name="Bothaina Mahmoud Fouad" userId="6337026b70b72472" providerId="LiveId" clId="{C2B960D1-4348-4610-804B-AC8BA408DD8B}" dt="2024-07-30T06:47:33.486" v="684" actId="1076"/>
          <ac:spMkLst>
            <pc:docMk/>
            <pc:sldMk cId="3577465347" sldId="842"/>
            <ac:spMk id="9" creationId="{5F927E31-C712-65EB-3999-E54BF5B81E7A}"/>
          </ac:spMkLst>
        </pc:spChg>
        <pc:spChg chg="add mod">
          <ac:chgData name="Bothaina Mahmoud Fouad" userId="6337026b70b72472" providerId="LiveId" clId="{C2B960D1-4348-4610-804B-AC8BA408DD8B}" dt="2024-07-30T06:47:31.370" v="683" actId="1076"/>
          <ac:spMkLst>
            <pc:docMk/>
            <pc:sldMk cId="3577465347" sldId="842"/>
            <ac:spMk id="10" creationId="{8822E251-6715-9ADC-6E76-333D426B5FA2}"/>
          </ac:spMkLst>
        </pc:spChg>
        <pc:spChg chg="add mod">
          <ac:chgData name="Bothaina Mahmoud Fouad" userId="6337026b70b72472" providerId="LiveId" clId="{C2B960D1-4348-4610-804B-AC8BA408DD8B}" dt="2024-07-30T06:47:29.394" v="682" actId="1076"/>
          <ac:spMkLst>
            <pc:docMk/>
            <pc:sldMk cId="3577465347" sldId="842"/>
            <ac:spMk id="11" creationId="{C2CD6188-614B-65D9-42A4-08AE6E7520B7}"/>
          </ac:spMkLst>
        </pc:spChg>
        <pc:spChg chg="add mod">
          <ac:chgData name="Bothaina Mahmoud Fouad" userId="6337026b70b72472" providerId="LiveId" clId="{C2B960D1-4348-4610-804B-AC8BA408DD8B}" dt="2024-07-30T06:47:41.230" v="687" actId="1076"/>
          <ac:spMkLst>
            <pc:docMk/>
            <pc:sldMk cId="3577465347" sldId="842"/>
            <ac:spMk id="12" creationId="{435CF4E5-3C8F-E277-F011-E7F1F3470A2C}"/>
          </ac:spMkLst>
        </pc:spChg>
        <pc:spChg chg="add mod">
          <ac:chgData name="Bothaina Mahmoud Fouad" userId="6337026b70b72472" providerId="LiveId" clId="{C2B960D1-4348-4610-804B-AC8BA408DD8B}" dt="2024-07-30T06:50:06.803" v="690" actId="403"/>
          <ac:spMkLst>
            <pc:docMk/>
            <pc:sldMk cId="3577465347" sldId="842"/>
            <ac:spMk id="13" creationId="{5E09A2A4-E7C3-1BCC-27CC-4FE9D7B2F339}"/>
          </ac:spMkLst>
        </pc:spChg>
        <pc:spChg chg="add mod">
          <ac:chgData name="Bothaina Mahmoud Fouad" userId="6337026b70b72472" providerId="LiveId" clId="{C2B960D1-4348-4610-804B-AC8BA408DD8B}" dt="2024-07-30T06:47:24.230" v="681" actId="14100"/>
          <ac:spMkLst>
            <pc:docMk/>
            <pc:sldMk cId="3577465347" sldId="842"/>
            <ac:spMk id="14" creationId="{ED332462-F2A5-6308-6CA1-233AD9320B7F}"/>
          </ac:spMkLst>
        </pc:spChg>
        <pc:spChg chg="add mod">
          <ac:chgData name="Bothaina Mahmoud Fouad" userId="6337026b70b72472" providerId="LiveId" clId="{C2B960D1-4348-4610-804B-AC8BA408DD8B}" dt="2024-07-30T06:47:24.230" v="681" actId="14100"/>
          <ac:spMkLst>
            <pc:docMk/>
            <pc:sldMk cId="3577465347" sldId="842"/>
            <ac:spMk id="15" creationId="{98AFA7E2-6C64-196D-1019-3219C41BA9D4}"/>
          </ac:spMkLst>
        </pc:spChg>
        <pc:spChg chg="add mod">
          <ac:chgData name="Bothaina Mahmoud Fouad" userId="6337026b70b72472" providerId="LiveId" clId="{C2B960D1-4348-4610-804B-AC8BA408DD8B}" dt="2024-07-30T06:47:24.230" v="681" actId="14100"/>
          <ac:spMkLst>
            <pc:docMk/>
            <pc:sldMk cId="3577465347" sldId="842"/>
            <ac:spMk id="16" creationId="{831562B9-8D5C-4053-FD01-561C19AFE3CA}"/>
          </ac:spMkLst>
        </pc:spChg>
        <pc:spChg chg="add mod">
          <ac:chgData name="Bothaina Mahmoud Fouad" userId="6337026b70b72472" providerId="LiveId" clId="{C2B960D1-4348-4610-804B-AC8BA408DD8B}" dt="2024-07-30T06:47:24.230" v="681" actId="14100"/>
          <ac:spMkLst>
            <pc:docMk/>
            <pc:sldMk cId="3577465347" sldId="842"/>
            <ac:spMk id="17" creationId="{AD39958B-D5B8-61C3-A0AC-DF540D8C5D6A}"/>
          </ac:spMkLst>
        </pc:spChg>
        <pc:spChg chg="add mod">
          <ac:chgData name="Bothaina Mahmoud Fouad" userId="6337026b70b72472" providerId="LiveId" clId="{C2B960D1-4348-4610-804B-AC8BA408DD8B}" dt="2024-07-30T06:47:24.230" v="681" actId="14100"/>
          <ac:spMkLst>
            <pc:docMk/>
            <pc:sldMk cId="3577465347" sldId="842"/>
            <ac:spMk id="18" creationId="{F0C3ECB0-E420-2E1B-B63D-FC1A80841391}"/>
          </ac:spMkLst>
        </pc:spChg>
        <pc:spChg chg="add mod">
          <ac:chgData name="Bothaina Mahmoud Fouad" userId="6337026b70b72472" providerId="LiveId" clId="{C2B960D1-4348-4610-804B-AC8BA408DD8B}" dt="2024-07-30T06:47:24.230" v="681" actId="14100"/>
          <ac:spMkLst>
            <pc:docMk/>
            <pc:sldMk cId="3577465347" sldId="842"/>
            <ac:spMk id="19" creationId="{0655788A-3463-8C69-FCA1-7A275B9A85A2}"/>
          </ac:spMkLst>
        </pc:spChg>
        <pc:graphicFrameChg chg="del">
          <ac:chgData name="Bothaina Mahmoud Fouad" userId="6337026b70b72472" providerId="LiveId" clId="{C2B960D1-4348-4610-804B-AC8BA408DD8B}" dt="2024-07-30T06:47:10.010" v="677" actId="478"/>
          <ac:graphicFrameMkLst>
            <pc:docMk/>
            <pc:sldMk cId="3577465347" sldId="842"/>
            <ac:graphicFrameMk id="6" creationId="{2E0CFC05-EC9A-6F0F-AEBC-EA529D6BFD24}"/>
          </ac:graphicFrameMkLst>
        </pc:graphicFrameChg>
      </pc:sldChg>
      <pc:sldChg chg="addSp delSp modSp add mod">
        <pc:chgData name="Bothaina Mahmoud Fouad" userId="6337026b70b72472" providerId="LiveId" clId="{C2B960D1-4348-4610-804B-AC8BA408DD8B}" dt="2024-07-30T06:55:49.840" v="745" actId="14100"/>
        <pc:sldMkLst>
          <pc:docMk/>
          <pc:sldMk cId="4157224530" sldId="843"/>
        </pc:sldMkLst>
        <pc:spChg chg="add del mod">
          <ac:chgData name="Bothaina Mahmoud Fouad" userId="6337026b70b72472" providerId="LiveId" clId="{C2B960D1-4348-4610-804B-AC8BA408DD8B}" dt="2024-07-30T06:52:24.486" v="699" actId="478"/>
          <ac:spMkLst>
            <pc:docMk/>
            <pc:sldMk cId="4157224530" sldId="843"/>
            <ac:spMk id="6" creationId="{CA65AF41-9E71-46FE-E7B6-59C6CBFDA1BF}"/>
          </ac:spMkLst>
        </pc:spChg>
        <pc:spChg chg="del">
          <ac:chgData name="Bothaina Mahmoud Fouad" userId="6337026b70b72472" providerId="LiveId" clId="{C2B960D1-4348-4610-804B-AC8BA408DD8B}" dt="2024-07-30T06:52:00.619" v="694" actId="478"/>
          <ac:spMkLst>
            <pc:docMk/>
            <pc:sldMk cId="4157224530" sldId="843"/>
            <ac:spMk id="8" creationId="{AC216202-2194-8CD6-8959-C475BF9AA3F6}"/>
          </ac:spMkLst>
        </pc:spChg>
        <pc:spChg chg="del">
          <ac:chgData name="Bothaina Mahmoud Fouad" userId="6337026b70b72472" providerId="LiveId" clId="{C2B960D1-4348-4610-804B-AC8BA408DD8B}" dt="2024-07-30T06:52:03.072" v="695" actId="478"/>
          <ac:spMkLst>
            <pc:docMk/>
            <pc:sldMk cId="4157224530" sldId="843"/>
            <ac:spMk id="22" creationId="{82B1490C-E21A-4A69-B305-4F9BB28AB93D}"/>
          </ac:spMkLst>
        </pc:spChg>
        <pc:spChg chg="del">
          <ac:chgData name="Bothaina Mahmoud Fouad" userId="6337026b70b72472" providerId="LiveId" clId="{C2B960D1-4348-4610-804B-AC8BA408DD8B}" dt="2024-07-30T06:52:20.032" v="697" actId="478"/>
          <ac:spMkLst>
            <pc:docMk/>
            <pc:sldMk cId="4157224530" sldId="843"/>
            <ac:spMk id="23" creationId="{70AD2CB5-2F63-4573-DA5B-A91DE4F80D1D}"/>
          </ac:spMkLst>
        </pc:spChg>
        <pc:graphicFrameChg chg="add mod modGraphic">
          <ac:chgData name="Bothaina Mahmoud Fouad" userId="6337026b70b72472" providerId="LiveId" clId="{C2B960D1-4348-4610-804B-AC8BA408DD8B}" dt="2024-07-30T06:55:49.840" v="745" actId="14100"/>
          <ac:graphicFrameMkLst>
            <pc:docMk/>
            <pc:sldMk cId="4157224530" sldId="843"/>
            <ac:graphicFrameMk id="9" creationId="{73801C5D-66DF-8C4D-DC6F-3B83ED0B8C4E}"/>
          </ac:graphicFrameMkLst>
        </pc:graphicFrameChg>
        <pc:picChg chg="del">
          <ac:chgData name="Bothaina Mahmoud Fouad" userId="6337026b70b72472" providerId="LiveId" clId="{C2B960D1-4348-4610-804B-AC8BA408DD8B}" dt="2024-07-30T06:51:57.504" v="693" actId="478"/>
          <ac:picMkLst>
            <pc:docMk/>
            <pc:sldMk cId="4157224530" sldId="843"/>
            <ac:picMk id="4098" creationId="{EFBB0ACD-5DD1-4C5F-9805-F23F831C2B16}"/>
          </ac:picMkLst>
        </pc:picChg>
      </pc:sldChg>
      <pc:sldChg chg="addSp delSp modSp add mod">
        <pc:chgData name="Bothaina Mahmoud Fouad" userId="6337026b70b72472" providerId="LiveId" clId="{C2B960D1-4348-4610-804B-AC8BA408DD8B}" dt="2024-07-30T07:45:28.401" v="850" actId="404"/>
        <pc:sldMkLst>
          <pc:docMk/>
          <pc:sldMk cId="2299434085" sldId="844"/>
        </pc:sldMkLst>
        <pc:spChg chg="add mod">
          <ac:chgData name="Bothaina Mahmoud Fouad" userId="6337026b70b72472" providerId="LiveId" clId="{C2B960D1-4348-4610-804B-AC8BA408DD8B}" dt="2024-07-30T07:11:27.587" v="805" actId="403"/>
          <ac:spMkLst>
            <pc:docMk/>
            <pc:sldMk cId="2299434085" sldId="844"/>
            <ac:spMk id="8" creationId="{6608734B-C3E1-E4C7-60DD-426320D30102}"/>
          </ac:spMkLst>
        </pc:spChg>
        <pc:graphicFrameChg chg="add mod modGraphic">
          <ac:chgData name="Bothaina Mahmoud Fouad" userId="6337026b70b72472" providerId="LiveId" clId="{C2B960D1-4348-4610-804B-AC8BA408DD8B}" dt="2024-07-30T07:45:28.401" v="850" actId="404"/>
          <ac:graphicFrameMkLst>
            <pc:docMk/>
            <pc:sldMk cId="2299434085" sldId="844"/>
            <ac:graphicFrameMk id="3" creationId="{CBF67D7F-DBC0-D57A-5D62-036BFE910C90}"/>
          </ac:graphicFrameMkLst>
        </pc:graphicFrameChg>
        <pc:graphicFrameChg chg="del mod">
          <ac:chgData name="Bothaina Mahmoud Fouad" userId="6337026b70b72472" providerId="LiveId" clId="{C2B960D1-4348-4610-804B-AC8BA408DD8B}" dt="2024-07-30T06:57:12.196" v="752" actId="478"/>
          <ac:graphicFrameMkLst>
            <pc:docMk/>
            <pc:sldMk cId="2299434085" sldId="844"/>
            <ac:graphicFrameMk id="9" creationId="{73801C5D-66DF-8C4D-DC6F-3B83ED0B8C4E}"/>
          </ac:graphicFrameMkLst>
        </pc:graphicFrameChg>
      </pc:sldChg>
      <pc:sldChg chg="addSp delSp modSp add mod ord delAnim">
        <pc:chgData name="Bothaina Mahmoud Fouad" userId="6337026b70b72472" providerId="LiveId" clId="{C2B960D1-4348-4610-804B-AC8BA408DD8B}" dt="2024-07-30T07:35:11.189" v="835"/>
        <pc:sldMkLst>
          <pc:docMk/>
          <pc:sldMk cId="1742602728" sldId="845"/>
        </pc:sldMkLst>
        <pc:spChg chg="ord">
          <ac:chgData name="Bothaina Mahmoud Fouad" userId="6337026b70b72472" providerId="LiveId" clId="{C2B960D1-4348-4610-804B-AC8BA408DD8B}" dt="2024-07-30T07:16:10.772" v="819" actId="166"/>
          <ac:spMkLst>
            <pc:docMk/>
            <pc:sldMk cId="1742602728" sldId="845"/>
            <ac:spMk id="5" creationId="{00000000-0000-0000-0000-000000000000}"/>
          </ac:spMkLst>
        </pc:spChg>
        <pc:grpChg chg="del">
          <ac:chgData name="Bothaina Mahmoud Fouad" userId="6337026b70b72472" providerId="LiveId" clId="{C2B960D1-4348-4610-804B-AC8BA408DD8B}" dt="2024-07-30T07:15:52.848" v="814" actId="478"/>
          <ac:grpSpMkLst>
            <pc:docMk/>
            <pc:sldMk cId="1742602728" sldId="845"/>
            <ac:grpSpMk id="3" creationId="{2D01356D-80D6-AEE1-4667-E67D59D72987}"/>
          </ac:grpSpMkLst>
        </pc:grpChg>
        <pc:picChg chg="add mod">
          <ac:chgData name="Bothaina Mahmoud Fouad" userId="6337026b70b72472" providerId="LiveId" clId="{C2B960D1-4348-4610-804B-AC8BA408DD8B}" dt="2024-07-30T07:16:05.609" v="818" actId="1076"/>
          <ac:picMkLst>
            <pc:docMk/>
            <pc:sldMk cId="1742602728" sldId="845"/>
            <ac:picMk id="6146" creationId="{47099B68-D8F5-5DD7-9D4D-DE74A1DEF7CD}"/>
          </ac:picMkLst>
        </pc:picChg>
      </pc:sldChg>
      <pc:sldChg chg="add">
        <pc:chgData name="Bothaina Mahmoud Fouad" userId="6337026b70b72472" providerId="LiveId" clId="{C2B960D1-4348-4610-804B-AC8BA408DD8B}" dt="2024-07-30T07:30:51.695" v="820" actId="2890"/>
        <pc:sldMkLst>
          <pc:docMk/>
          <pc:sldMk cId="623344462" sldId="846"/>
        </pc:sldMkLst>
      </pc:sldChg>
      <pc:sldChg chg="addSp delSp add del">
        <pc:chgData name="Bothaina Mahmoud Fouad" userId="6337026b70b72472" providerId="LiveId" clId="{C2B960D1-4348-4610-804B-AC8BA408DD8B}" dt="2024-07-30T07:45:00.560" v="840" actId="47"/>
        <pc:sldMkLst>
          <pc:docMk/>
          <pc:sldMk cId="575495620" sldId="847"/>
        </pc:sldMkLst>
        <pc:picChg chg="del">
          <ac:chgData name="Bothaina Mahmoud Fouad" userId="6337026b70b72472" providerId="LiveId" clId="{C2B960D1-4348-4610-804B-AC8BA408DD8B}" dt="2024-07-30T07:35:21.148" v="837" actId="478"/>
          <ac:picMkLst>
            <pc:docMk/>
            <pc:sldMk cId="575495620" sldId="847"/>
            <ac:picMk id="6146" creationId="{47099B68-D8F5-5DD7-9D4D-DE74A1DEF7CD}"/>
          </ac:picMkLst>
        </pc:picChg>
        <pc:picChg chg="add del">
          <ac:chgData name="Bothaina Mahmoud Fouad" userId="6337026b70b72472" providerId="LiveId" clId="{C2B960D1-4348-4610-804B-AC8BA408DD8B}" dt="2024-07-30T07:35:30.059" v="839" actId="478"/>
          <ac:picMkLst>
            <pc:docMk/>
            <pc:sldMk cId="575495620" sldId="847"/>
            <ac:picMk id="8194" creationId="{88F70075-8EE5-3779-EAF1-CA81AE485E96}"/>
          </ac:picMkLst>
        </pc:picChg>
      </pc:sldChg>
      <pc:sldChg chg="addSp delSp modSp add mod">
        <pc:chgData name="Bothaina Mahmoud Fouad" userId="6337026b70b72472" providerId="LiveId" clId="{C2B960D1-4348-4610-804B-AC8BA408DD8B}" dt="2024-07-30T07:49:18.918" v="862" actId="14100"/>
        <pc:sldMkLst>
          <pc:docMk/>
          <pc:sldMk cId="2855793857" sldId="847"/>
        </pc:sldMkLst>
        <pc:spChg chg="add mod">
          <ac:chgData name="Bothaina Mahmoud Fouad" userId="6337026b70b72472" providerId="LiveId" clId="{C2B960D1-4348-4610-804B-AC8BA408DD8B}" dt="2024-07-30T07:49:18.918" v="862" actId="14100"/>
          <ac:spMkLst>
            <pc:docMk/>
            <pc:sldMk cId="2855793857" sldId="847"/>
            <ac:spMk id="8" creationId="{7A3E05F5-CC14-5355-DF81-2220CAC12689}"/>
          </ac:spMkLst>
        </pc:spChg>
        <pc:graphicFrameChg chg="del mod">
          <ac:chgData name="Bothaina Mahmoud Fouad" userId="6337026b70b72472" providerId="LiveId" clId="{C2B960D1-4348-4610-804B-AC8BA408DD8B}" dt="2024-07-30T07:47:30.494" v="854" actId="478"/>
          <ac:graphicFrameMkLst>
            <pc:docMk/>
            <pc:sldMk cId="2855793857" sldId="847"/>
            <ac:graphicFrameMk id="6" creationId="{2E0CFC05-EC9A-6F0F-AEBC-EA529D6BFD24}"/>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algn="ctr" rtl="0"/>
          <a:r>
            <a:rPr lang="en-US" altLang="fr-FR" sz="1600" b="1" dirty="0">
              <a:latin typeface="+mn-lt"/>
              <a:cs typeface="Aharoni" panose="02010803020104030203" pitchFamily="2" charset="-79"/>
            </a:rPr>
            <a:t>Definition of Change</a:t>
          </a:r>
          <a:r>
            <a:rPr lang="ar-EG" altLang="fr-FR" sz="1600" b="1" dirty="0">
              <a:latin typeface="+mn-lt"/>
              <a:cs typeface="Aharoni" panose="02010803020104030203" pitchFamily="2" charset="-79"/>
            </a:rPr>
            <a:t> </a:t>
          </a:r>
          <a:r>
            <a:rPr lang="en-US" altLang="fr-FR" sz="1600" b="1" dirty="0">
              <a:latin typeface="+mn-lt"/>
              <a:cs typeface="Aharoni" panose="02010803020104030203" pitchFamily="2" charset="-79"/>
            </a:rPr>
            <a:t>Management</a:t>
          </a:r>
          <a:endParaRPr lang="ar-SA" sz="1600" b="1" i="0" dirty="0"/>
        </a:p>
      </dgm:t>
    </dgm:pt>
    <dgm:pt modelId="{C2789CC3-A063-4A58-8133-E1C57C769836}" type="parTrans" cxnId="{AAED4914-B4A7-45FF-A729-731DB6B76B9B}">
      <dgm:prSet/>
      <dgm:spPr/>
      <dgm:t>
        <a:bodyPr/>
        <a:lstStyle/>
        <a:p>
          <a:pPr algn="ctr"/>
          <a:endParaRPr lang="en-US" sz="1800" b="1" i="0"/>
        </a:p>
      </dgm:t>
    </dgm:pt>
    <dgm:pt modelId="{3FEAF7B9-1A2C-46B5-B38F-CDE7E6AA89CD}" type="sibTrans" cxnId="{AAED4914-B4A7-45FF-A729-731DB6B76B9B}">
      <dgm:prSet/>
      <dgm:spPr/>
      <dgm:t>
        <a:bodyPr/>
        <a:lstStyle/>
        <a:p>
          <a:pPr algn="ctr"/>
          <a:endParaRPr lang="en-US" sz="1800" b="1" i="0"/>
        </a:p>
      </dgm:t>
    </dgm:pt>
    <dgm:pt modelId="{EC45C7FB-1A46-4D63-8C8D-35810E5AD275}">
      <dgm:prSet custT="1"/>
      <dgm:spPr/>
      <dgm:t>
        <a:bodyPr/>
        <a:lstStyle/>
        <a:p>
          <a:pPr algn="ctr" rtl="0"/>
          <a:r>
            <a:rPr lang="en-US" sz="1600" b="1" dirty="0">
              <a:latin typeface="+mn-lt"/>
              <a:cs typeface="Aharoni" panose="02010803020104030203" pitchFamily="2" charset="-79"/>
            </a:rPr>
            <a:t>What Causes Organizational Change</a:t>
          </a:r>
          <a:r>
            <a:rPr lang="en-US" sz="1600" b="1" dirty="0">
              <a:latin typeface="+mn-lt"/>
            </a:rPr>
            <a:t>?</a:t>
          </a:r>
          <a:endParaRPr lang="ar-SA" sz="1600" b="1" i="0" dirty="0"/>
        </a:p>
      </dgm:t>
    </dgm:pt>
    <dgm:pt modelId="{EB9009AE-1FCD-49F2-86FB-316A9E8651F0}" type="parTrans" cxnId="{1C6A92E8-72EA-44B2-9683-A06BA7788E24}">
      <dgm:prSet/>
      <dgm:spPr/>
      <dgm:t>
        <a:bodyPr/>
        <a:lstStyle/>
        <a:p>
          <a:pPr algn="ctr"/>
          <a:endParaRPr lang="en-US" sz="1800" b="1" i="0"/>
        </a:p>
      </dgm:t>
    </dgm:pt>
    <dgm:pt modelId="{695959CC-B5E0-4E22-9AEB-B0E9AEB0D692}" type="sibTrans" cxnId="{1C6A92E8-72EA-44B2-9683-A06BA7788E24}">
      <dgm:prSet/>
      <dgm:spPr/>
      <dgm:t>
        <a:bodyPr/>
        <a:lstStyle/>
        <a:p>
          <a:pPr algn="ctr"/>
          <a:endParaRPr lang="en-US" sz="1800" b="1" i="0"/>
        </a:p>
      </dgm:t>
    </dgm:pt>
    <dgm:pt modelId="{778618B2-20CB-4337-BA91-039D6F27FCA3}">
      <dgm:prSet custT="1"/>
      <dgm:spPr/>
      <dgm:t>
        <a:bodyPr/>
        <a:lstStyle/>
        <a:p>
          <a:pPr algn="ctr" rtl="0"/>
          <a:r>
            <a:rPr lang="en-US" altLang="fr-FR" sz="1600" b="1" dirty="0">
              <a:latin typeface="+mn-lt"/>
              <a:cs typeface="Aharoni" panose="02010803020104030203" pitchFamily="2" charset="-79"/>
            </a:rPr>
            <a:t>Types of Change</a:t>
          </a:r>
          <a:endParaRPr lang="ar-SA" sz="1600" b="1" i="0" dirty="0"/>
        </a:p>
      </dgm:t>
    </dgm:pt>
    <dgm:pt modelId="{4239D59D-C38D-4034-B653-97A5646668A2}" type="parTrans" cxnId="{F05A382A-2EDC-4582-96EC-23F1F253FBBB}">
      <dgm:prSet/>
      <dgm:spPr/>
      <dgm:t>
        <a:bodyPr/>
        <a:lstStyle/>
        <a:p>
          <a:pPr algn="ctr"/>
          <a:endParaRPr lang="en-US" sz="1800" b="1" i="0"/>
        </a:p>
      </dgm:t>
    </dgm:pt>
    <dgm:pt modelId="{14AA4F02-6A69-475E-A420-5538A24B53AF}" type="sibTrans" cxnId="{F05A382A-2EDC-4582-96EC-23F1F253FBBB}">
      <dgm:prSet/>
      <dgm:spPr/>
      <dgm:t>
        <a:bodyPr/>
        <a:lstStyle/>
        <a:p>
          <a:pPr algn="ctr"/>
          <a:endParaRPr lang="en-US" sz="1800" b="1" i="0"/>
        </a:p>
      </dgm:t>
    </dgm:pt>
    <dgm:pt modelId="{E7C22560-705A-46AF-B2BA-E280D23F1AB2}">
      <dgm:prSet custT="1"/>
      <dgm:spPr/>
      <dgm:t>
        <a:bodyPr/>
        <a:lstStyle/>
        <a:p>
          <a:pPr algn="ctr" rtl="0"/>
          <a:r>
            <a:rPr lang="en-US" sz="1600" b="1" dirty="0">
              <a:latin typeface="+mn-lt"/>
              <a:cs typeface="Aharoni" panose="02010803020104030203" pitchFamily="2" charset="-79"/>
            </a:rPr>
            <a:t>A Manager’s Role In Organizational Change</a:t>
          </a:r>
          <a:endParaRPr lang="ar-SA" sz="1600" b="1" i="0" dirty="0"/>
        </a:p>
      </dgm:t>
    </dgm:pt>
    <dgm:pt modelId="{CC1510E6-44B8-4443-B1BC-2BFECD744B33}" type="parTrans" cxnId="{EEAB85D7-99EF-4864-8902-A9459667D342}">
      <dgm:prSet/>
      <dgm:spPr/>
      <dgm:t>
        <a:bodyPr/>
        <a:lstStyle/>
        <a:p>
          <a:pPr algn="ctr"/>
          <a:endParaRPr lang="en-US" sz="1800" b="1" i="0"/>
        </a:p>
      </dgm:t>
    </dgm:pt>
    <dgm:pt modelId="{F5643A8E-A03E-43DD-A3B3-777AC25B879D}" type="sibTrans" cxnId="{EEAB85D7-99EF-4864-8902-A9459667D342}">
      <dgm:prSet/>
      <dgm:spPr/>
      <dgm:t>
        <a:bodyPr/>
        <a:lstStyle/>
        <a:p>
          <a:pPr algn="ctr"/>
          <a:endParaRPr lang="en-US" sz="1800" b="1" i="0"/>
        </a:p>
      </dgm:t>
    </dgm:pt>
    <dgm:pt modelId="{4B6344C0-F793-49B2-B575-C19C01AD67A7}">
      <dgm:prSet custT="1"/>
      <dgm:spPr/>
      <dgm:t>
        <a:bodyPr/>
        <a:lstStyle/>
        <a:p>
          <a:pPr algn="ctr" rtl="0"/>
          <a:r>
            <a:rPr lang="en-US" sz="1600" b="1" dirty="0">
              <a:solidFill>
                <a:schemeClr val="tx1"/>
              </a:solidFill>
            </a:rPr>
            <a:t>12 Change Management Best Practices</a:t>
          </a:r>
          <a:endParaRPr lang="ar-SA" sz="1600" b="1" i="0" dirty="0"/>
        </a:p>
      </dgm:t>
    </dgm:pt>
    <dgm:pt modelId="{30D642BF-DC82-4691-A5D2-9EE1CE991466}" type="parTrans" cxnId="{EBC08B4E-68C1-4A6A-84C0-54A659EB6736}">
      <dgm:prSet/>
      <dgm:spPr/>
      <dgm:t>
        <a:bodyPr/>
        <a:lstStyle/>
        <a:p>
          <a:pPr algn="ctr"/>
          <a:endParaRPr lang="en-US" sz="1800" b="1" i="0"/>
        </a:p>
      </dgm:t>
    </dgm:pt>
    <dgm:pt modelId="{21CEDCB6-DAC0-4D4F-8E10-294D9E5A5809}" type="sibTrans" cxnId="{EBC08B4E-68C1-4A6A-84C0-54A659EB6736}">
      <dgm:prSet/>
      <dgm:spPr/>
      <dgm:t>
        <a:bodyPr/>
        <a:lstStyle/>
        <a:p>
          <a:pPr algn="ctr"/>
          <a:endParaRPr lang="en-US" sz="1800" b="1" i="0"/>
        </a:p>
      </dgm:t>
    </dgm:pt>
    <dgm:pt modelId="{6B924DF5-88F7-42B2-9E77-14339BC015F7}">
      <dgm:prSet custT="1"/>
      <dgm:spPr/>
      <dgm:t>
        <a:bodyPr/>
        <a:lstStyle/>
        <a:p>
          <a:pPr algn="ctr" rtl="0"/>
          <a:r>
            <a:rPr lang="en-AU" sz="1600" b="1" dirty="0">
              <a:latin typeface="+mn-lt"/>
              <a:cs typeface="Aharoni" panose="02010803020104030203" pitchFamily="2" charset="-79"/>
            </a:rPr>
            <a:t>Resistance to Change</a:t>
          </a:r>
          <a:endParaRPr lang="ar-SA" sz="1600" b="1" i="0" dirty="0"/>
        </a:p>
      </dgm:t>
    </dgm:pt>
    <dgm:pt modelId="{9273A4A4-441D-433E-9ABB-EBC2B8216F8D}" type="sibTrans" cxnId="{498EEEF5-64D2-437F-8556-B0C15B765472}">
      <dgm:prSet/>
      <dgm:spPr/>
      <dgm:t>
        <a:bodyPr/>
        <a:lstStyle/>
        <a:p>
          <a:pPr algn="ctr"/>
          <a:endParaRPr lang="en-US" sz="1800" b="1" i="0"/>
        </a:p>
      </dgm:t>
    </dgm:pt>
    <dgm:pt modelId="{809D077F-244A-4337-B80A-B5E828FC1269}" type="parTrans" cxnId="{498EEEF5-64D2-437F-8556-B0C15B765472}">
      <dgm:prSet/>
      <dgm:spPr/>
      <dgm:t>
        <a:bodyPr/>
        <a:lstStyle/>
        <a:p>
          <a:pPr algn="ctr"/>
          <a:endParaRPr lang="en-US" sz="1800" b="1" i="0"/>
        </a:p>
      </dgm:t>
    </dgm:pt>
    <dgm:pt modelId="{5EF07030-AC6E-44A3-8540-70B66820837C}" type="pres">
      <dgm:prSet presAssocID="{B492AF84-98C6-4813-90DD-339E461941FF}" presName="linear" presStyleCnt="0">
        <dgm:presLayoutVars>
          <dgm:dir/>
          <dgm:animLvl val="lvl"/>
          <dgm:resizeHandles val="exact"/>
        </dgm:presLayoutVars>
      </dgm:prSet>
      <dgm:spPr/>
    </dgm:pt>
    <dgm:pt modelId="{218DEAE0-5591-4863-8F47-6B47E7850F09}" type="pres">
      <dgm:prSet presAssocID="{EAB5D9C9-F7F7-47D2-BFDE-059C9462684F}" presName="parentLin" presStyleCnt="0"/>
      <dgm:spPr/>
    </dgm:pt>
    <dgm:pt modelId="{3493B332-7B31-41D7-B81D-DE8744BB8205}" type="pres">
      <dgm:prSet presAssocID="{EAB5D9C9-F7F7-47D2-BFDE-059C9462684F}" presName="parentLeftMargin" presStyleLbl="node1" presStyleIdx="0" presStyleCnt="6"/>
      <dgm:spPr/>
    </dgm:pt>
    <dgm:pt modelId="{6272754E-FD93-4EBA-9DAE-B82B3C09F90E}" type="pres">
      <dgm:prSet presAssocID="{EAB5D9C9-F7F7-47D2-BFDE-059C9462684F}" presName="parentText" presStyleLbl="node1" presStyleIdx="0" presStyleCnt="6">
        <dgm:presLayoutVars>
          <dgm:chMax val="0"/>
          <dgm:bulletEnabled val="1"/>
        </dgm:presLayoutVars>
      </dgm:prSet>
      <dgm:spPr/>
    </dgm:pt>
    <dgm:pt modelId="{3AE8829E-E6E0-4F40-9D70-B9611292D654}" type="pres">
      <dgm:prSet presAssocID="{EAB5D9C9-F7F7-47D2-BFDE-059C9462684F}" presName="negativeSpace" presStyleCnt="0"/>
      <dgm:spPr/>
    </dgm:pt>
    <dgm:pt modelId="{E5BD3C81-67E9-4A92-A4D8-798613B6D632}" type="pres">
      <dgm:prSet presAssocID="{EAB5D9C9-F7F7-47D2-BFDE-059C9462684F}" presName="childText" presStyleLbl="conFgAcc1" presStyleIdx="0" presStyleCnt="6">
        <dgm:presLayoutVars>
          <dgm:bulletEnabled val="1"/>
        </dgm:presLayoutVars>
      </dgm:prSet>
      <dgm:spPr/>
    </dgm:pt>
    <dgm:pt modelId="{A074178E-8C8A-418B-A80D-AD796F4F9E0A}" type="pres">
      <dgm:prSet presAssocID="{3FEAF7B9-1A2C-46B5-B38F-CDE7E6AA89CD}" presName="spaceBetweenRectangles" presStyleCnt="0"/>
      <dgm:spPr/>
    </dgm:pt>
    <dgm:pt modelId="{82004A4D-18A4-41F5-A4C6-82DDD4D39ACE}" type="pres">
      <dgm:prSet presAssocID="{EC45C7FB-1A46-4D63-8C8D-35810E5AD275}" presName="parentLin" presStyleCnt="0"/>
      <dgm:spPr/>
    </dgm:pt>
    <dgm:pt modelId="{D7298409-131B-4D55-9051-1B772C6750AB}" type="pres">
      <dgm:prSet presAssocID="{EC45C7FB-1A46-4D63-8C8D-35810E5AD275}" presName="parentLeftMargin" presStyleLbl="node1" presStyleIdx="0" presStyleCnt="6"/>
      <dgm:spPr/>
    </dgm:pt>
    <dgm:pt modelId="{90C2D749-800E-4018-AE92-94C87FA89AA9}" type="pres">
      <dgm:prSet presAssocID="{EC45C7FB-1A46-4D63-8C8D-35810E5AD275}" presName="parentText" presStyleLbl="node1" presStyleIdx="1" presStyleCnt="6">
        <dgm:presLayoutVars>
          <dgm:chMax val="0"/>
          <dgm:bulletEnabled val="1"/>
        </dgm:presLayoutVars>
      </dgm:prSet>
      <dgm:spPr/>
    </dgm:pt>
    <dgm:pt modelId="{31A464B6-CA7C-477D-9EA1-7BCA942BA5E7}" type="pres">
      <dgm:prSet presAssocID="{EC45C7FB-1A46-4D63-8C8D-35810E5AD275}" presName="negativeSpace" presStyleCnt="0"/>
      <dgm:spPr/>
    </dgm:pt>
    <dgm:pt modelId="{B8E6A4AB-F2C5-4C9D-A53C-FCF3EFD8C7F2}" type="pres">
      <dgm:prSet presAssocID="{EC45C7FB-1A46-4D63-8C8D-35810E5AD275}" presName="childText" presStyleLbl="conFgAcc1" presStyleIdx="1" presStyleCnt="6">
        <dgm:presLayoutVars>
          <dgm:bulletEnabled val="1"/>
        </dgm:presLayoutVars>
      </dgm:prSet>
      <dgm:spPr/>
    </dgm:pt>
    <dgm:pt modelId="{E7542437-22E5-4449-91A6-3C47D962A187}" type="pres">
      <dgm:prSet presAssocID="{695959CC-B5E0-4E22-9AEB-B0E9AEB0D692}" presName="spaceBetweenRectangles" presStyleCnt="0"/>
      <dgm:spPr/>
    </dgm:pt>
    <dgm:pt modelId="{57F38886-F6F0-473D-A585-2A1FA9BEF663}" type="pres">
      <dgm:prSet presAssocID="{778618B2-20CB-4337-BA91-039D6F27FCA3}" presName="parentLin" presStyleCnt="0"/>
      <dgm:spPr/>
    </dgm:pt>
    <dgm:pt modelId="{80DDAF13-F10F-4F3E-954F-B50F61863579}" type="pres">
      <dgm:prSet presAssocID="{778618B2-20CB-4337-BA91-039D6F27FCA3}" presName="parentLeftMargin" presStyleLbl="node1" presStyleIdx="1" presStyleCnt="6"/>
      <dgm:spPr/>
    </dgm:pt>
    <dgm:pt modelId="{106D93FA-C885-487F-9FBE-FDABEB24F004}" type="pres">
      <dgm:prSet presAssocID="{778618B2-20CB-4337-BA91-039D6F27FCA3}" presName="parentText" presStyleLbl="node1" presStyleIdx="2" presStyleCnt="6">
        <dgm:presLayoutVars>
          <dgm:chMax val="0"/>
          <dgm:bulletEnabled val="1"/>
        </dgm:presLayoutVars>
      </dgm:prSet>
      <dgm:spPr/>
    </dgm:pt>
    <dgm:pt modelId="{7718906F-C9DA-420B-861A-5CC9AF1CD46F}" type="pres">
      <dgm:prSet presAssocID="{778618B2-20CB-4337-BA91-039D6F27FCA3}" presName="negativeSpace" presStyleCnt="0"/>
      <dgm:spPr/>
    </dgm:pt>
    <dgm:pt modelId="{CF4F523A-51BD-441F-9990-F0AA48FEB99B}" type="pres">
      <dgm:prSet presAssocID="{778618B2-20CB-4337-BA91-039D6F27FCA3}" presName="childText" presStyleLbl="conFgAcc1" presStyleIdx="2" presStyleCnt="6">
        <dgm:presLayoutVars>
          <dgm:bulletEnabled val="1"/>
        </dgm:presLayoutVars>
      </dgm:prSet>
      <dgm:spPr/>
    </dgm:pt>
    <dgm:pt modelId="{D0830481-63C9-40B6-B529-BA696B974A78}" type="pres">
      <dgm:prSet presAssocID="{14AA4F02-6A69-475E-A420-5538A24B53AF}" presName="spaceBetweenRectangles" presStyleCnt="0"/>
      <dgm:spPr/>
    </dgm:pt>
    <dgm:pt modelId="{1C2F59DA-6762-42EA-886E-41ED91034DBE}" type="pres">
      <dgm:prSet presAssocID="{E7C22560-705A-46AF-B2BA-E280D23F1AB2}" presName="parentLin" presStyleCnt="0"/>
      <dgm:spPr/>
    </dgm:pt>
    <dgm:pt modelId="{670D16E0-2417-4FF8-BB1C-208F7A2711A1}" type="pres">
      <dgm:prSet presAssocID="{E7C22560-705A-46AF-B2BA-E280D23F1AB2}" presName="parentLeftMargin" presStyleLbl="node1" presStyleIdx="2" presStyleCnt="6"/>
      <dgm:spPr/>
    </dgm:pt>
    <dgm:pt modelId="{243E5469-C87D-419F-85EE-0D8064AEFB36}" type="pres">
      <dgm:prSet presAssocID="{E7C22560-705A-46AF-B2BA-E280D23F1AB2}" presName="parentText" presStyleLbl="node1" presStyleIdx="3" presStyleCnt="6">
        <dgm:presLayoutVars>
          <dgm:chMax val="0"/>
          <dgm:bulletEnabled val="1"/>
        </dgm:presLayoutVars>
      </dgm:prSet>
      <dgm:spPr/>
    </dgm:pt>
    <dgm:pt modelId="{DA9F92F7-ED99-424D-8FFF-E6CD6DAE043F}" type="pres">
      <dgm:prSet presAssocID="{E7C22560-705A-46AF-B2BA-E280D23F1AB2}" presName="negativeSpace" presStyleCnt="0"/>
      <dgm:spPr/>
    </dgm:pt>
    <dgm:pt modelId="{8A64EF78-5677-4A32-9DEA-90DF1CB7615B}" type="pres">
      <dgm:prSet presAssocID="{E7C22560-705A-46AF-B2BA-E280D23F1AB2}" presName="childText" presStyleLbl="conFgAcc1" presStyleIdx="3" presStyleCnt="6">
        <dgm:presLayoutVars>
          <dgm:bulletEnabled val="1"/>
        </dgm:presLayoutVars>
      </dgm:prSet>
      <dgm:spPr/>
    </dgm:pt>
    <dgm:pt modelId="{F8029DA1-6BEC-42D3-A895-C36271F98029}" type="pres">
      <dgm:prSet presAssocID="{F5643A8E-A03E-43DD-A3B3-777AC25B879D}" presName="spaceBetweenRectangles" presStyleCnt="0"/>
      <dgm:spPr/>
    </dgm:pt>
    <dgm:pt modelId="{B283B898-0D8B-47D2-9A9F-A615325DA154}" type="pres">
      <dgm:prSet presAssocID="{6B924DF5-88F7-42B2-9E77-14339BC015F7}" presName="parentLin" presStyleCnt="0"/>
      <dgm:spPr/>
    </dgm:pt>
    <dgm:pt modelId="{B4022497-EE2F-4B5D-887C-DFF122C5A593}" type="pres">
      <dgm:prSet presAssocID="{6B924DF5-88F7-42B2-9E77-14339BC015F7}" presName="parentLeftMargin" presStyleLbl="node1" presStyleIdx="3" presStyleCnt="6"/>
      <dgm:spPr/>
    </dgm:pt>
    <dgm:pt modelId="{9FCBCA27-7CBC-404F-BB7E-75FBD4639FA3}" type="pres">
      <dgm:prSet presAssocID="{6B924DF5-88F7-42B2-9E77-14339BC015F7}" presName="parentText" presStyleLbl="node1" presStyleIdx="4" presStyleCnt="6" custScaleY="145220">
        <dgm:presLayoutVars>
          <dgm:chMax val="0"/>
          <dgm:bulletEnabled val="1"/>
        </dgm:presLayoutVars>
      </dgm:prSet>
      <dgm:spPr/>
    </dgm:pt>
    <dgm:pt modelId="{12E527F5-3A61-432F-AB65-AC223AA795D3}" type="pres">
      <dgm:prSet presAssocID="{6B924DF5-88F7-42B2-9E77-14339BC015F7}" presName="negativeSpace" presStyleCnt="0"/>
      <dgm:spPr/>
    </dgm:pt>
    <dgm:pt modelId="{D596EF53-A1FD-4A29-A75B-5D8A53EE655E}" type="pres">
      <dgm:prSet presAssocID="{6B924DF5-88F7-42B2-9E77-14339BC015F7}" presName="childText" presStyleLbl="conFgAcc1" presStyleIdx="4" presStyleCnt="6">
        <dgm:presLayoutVars>
          <dgm:bulletEnabled val="1"/>
        </dgm:presLayoutVars>
      </dgm:prSet>
      <dgm:spPr/>
    </dgm:pt>
    <dgm:pt modelId="{5A4B001E-7AE3-47A9-AE5B-B96CAF192DA9}" type="pres">
      <dgm:prSet presAssocID="{9273A4A4-441D-433E-9ABB-EBC2B8216F8D}" presName="spaceBetweenRectangles" presStyleCnt="0"/>
      <dgm:spPr/>
    </dgm:pt>
    <dgm:pt modelId="{7DBD7381-070B-4F11-A639-01F79B8611EA}" type="pres">
      <dgm:prSet presAssocID="{4B6344C0-F793-49B2-B575-C19C01AD67A7}" presName="parentLin" presStyleCnt="0"/>
      <dgm:spPr/>
    </dgm:pt>
    <dgm:pt modelId="{A877B709-56E3-4EF2-803D-D16028197383}" type="pres">
      <dgm:prSet presAssocID="{4B6344C0-F793-49B2-B575-C19C01AD67A7}" presName="parentLeftMargin" presStyleLbl="node1" presStyleIdx="4" presStyleCnt="6"/>
      <dgm:spPr/>
    </dgm:pt>
    <dgm:pt modelId="{BC4C9EDF-5ABC-426C-B306-25C21F10B47E}" type="pres">
      <dgm:prSet presAssocID="{4B6344C0-F793-49B2-B575-C19C01AD67A7}" presName="parentText" presStyleLbl="node1" presStyleIdx="5" presStyleCnt="6" custScaleY="153370">
        <dgm:presLayoutVars>
          <dgm:chMax val="0"/>
          <dgm:bulletEnabled val="1"/>
        </dgm:presLayoutVars>
      </dgm:prSet>
      <dgm:spPr/>
    </dgm:pt>
    <dgm:pt modelId="{D5331380-456C-4415-821B-C2BFF3F456EB}" type="pres">
      <dgm:prSet presAssocID="{4B6344C0-F793-49B2-B575-C19C01AD67A7}" presName="negativeSpace" presStyleCnt="0"/>
      <dgm:spPr/>
    </dgm:pt>
    <dgm:pt modelId="{5A0AFF7E-E452-4DC9-925C-2716295695C0}" type="pres">
      <dgm:prSet presAssocID="{4B6344C0-F793-49B2-B575-C19C01AD67A7}" presName="childText" presStyleLbl="conFgAcc1" presStyleIdx="5" presStyleCnt="6">
        <dgm:presLayoutVars>
          <dgm:bulletEnabled val="1"/>
        </dgm:presLayoutVars>
      </dgm:prSet>
      <dgm:spPr/>
    </dgm:pt>
  </dgm:ptLst>
  <dgm:cxnLst>
    <dgm:cxn modelId="{AAED4914-B4A7-45FF-A729-731DB6B76B9B}" srcId="{B492AF84-98C6-4813-90DD-339E461941FF}" destId="{EAB5D9C9-F7F7-47D2-BFDE-059C9462684F}" srcOrd="0" destOrd="0" parTransId="{C2789CC3-A063-4A58-8133-E1C57C769836}" sibTransId="{3FEAF7B9-1A2C-46B5-B38F-CDE7E6AA89CD}"/>
    <dgm:cxn modelId="{DB7C2118-E59F-4449-BD35-CC50A1505697}" type="presOf" srcId="{778618B2-20CB-4337-BA91-039D6F27FCA3}" destId="{80DDAF13-F10F-4F3E-954F-B50F61863579}" srcOrd="0" destOrd="0" presId="urn:microsoft.com/office/officeart/2005/8/layout/list1"/>
    <dgm:cxn modelId="{F05A382A-2EDC-4582-96EC-23F1F253FBBB}" srcId="{B492AF84-98C6-4813-90DD-339E461941FF}" destId="{778618B2-20CB-4337-BA91-039D6F27FCA3}" srcOrd="2" destOrd="0" parTransId="{4239D59D-C38D-4034-B653-97A5646668A2}" sibTransId="{14AA4F02-6A69-475E-A420-5538A24B53AF}"/>
    <dgm:cxn modelId="{019F122D-83A0-49B7-88FA-8EF32C974E37}" type="presOf" srcId="{6B924DF5-88F7-42B2-9E77-14339BC015F7}" destId="{B4022497-EE2F-4B5D-887C-DFF122C5A593}" srcOrd="0" destOrd="0" presId="urn:microsoft.com/office/officeart/2005/8/layout/list1"/>
    <dgm:cxn modelId="{CA2A233A-8F45-42A9-B3B8-D09377F67FB3}" type="presOf" srcId="{4B6344C0-F793-49B2-B575-C19C01AD67A7}" destId="{A877B709-56E3-4EF2-803D-D16028197383}" srcOrd="0" destOrd="0" presId="urn:microsoft.com/office/officeart/2005/8/layout/list1"/>
    <dgm:cxn modelId="{58DDFD46-BA5B-46A1-B3E9-36A8D3CD51F2}" type="presOf" srcId="{EC45C7FB-1A46-4D63-8C8D-35810E5AD275}" destId="{D7298409-131B-4D55-9051-1B772C6750AB}" srcOrd="0" destOrd="0" presId="urn:microsoft.com/office/officeart/2005/8/layout/list1"/>
    <dgm:cxn modelId="{94B1096A-1571-443C-9B6C-92283B939FD2}" type="presOf" srcId="{B492AF84-98C6-4813-90DD-339E461941FF}" destId="{5EF07030-AC6E-44A3-8540-70B66820837C}" srcOrd="0" destOrd="0" presId="urn:microsoft.com/office/officeart/2005/8/layout/list1"/>
    <dgm:cxn modelId="{EBC08B4E-68C1-4A6A-84C0-54A659EB6736}" srcId="{B492AF84-98C6-4813-90DD-339E461941FF}" destId="{4B6344C0-F793-49B2-B575-C19C01AD67A7}" srcOrd="5" destOrd="0" parTransId="{30D642BF-DC82-4691-A5D2-9EE1CE991466}" sibTransId="{21CEDCB6-DAC0-4D4F-8E10-294D9E5A5809}"/>
    <dgm:cxn modelId="{4BCF1B6F-754B-4097-A811-5D046BA617A4}" type="presOf" srcId="{778618B2-20CB-4337-BA91-039D6F27FCA3}" destId="{106D93FA-C885-487F-9FBE-FDABEB24F004}"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209BDDA5-E8E0-4F93-9715-2A645FBB6DBC}" type="presOf" srcId="{6B924DF5-88F7-42B2-9E77-14339BC015F7}" destId="{9FCBCA27-7CBC-404F-BB7E-75FBD4639FA3}" srcOrd="1" destOrd="0" presId="urn:microsoft.com/office/officeart/2005/8/layout/list1"/>
    <dgm:cxn modelId="{BBB090C3-5C26-465E-9BDE-1EC582254996}" type="presOf" srcId="{E7C22560-705A-46AF-B2BA-E280D23F1AB2}" destId="{670D16E0-2417-4FF8-BB1C-208F7A2711A1}" srcOrd="0" destOrd="0" presId="urn:microsoft.com/office/officeart/2005/8/layout/list1"/>
    <dgm:cxn modelId="{EEAB85D7-99EF-4864-8902-A9459667D342}" srcId="{B492AF84-98C6-4813-90DD-339E461941FF}" destId="{E7C22560-705A-46AF-B2BA-E280D23F1AB2}" srcOrd="3" destOrd="0" parTransId="{CC1510E6-44B8-4443-B1BC-2BFECD744B33}" sibTransId="{F5643A8E-A03E-43DD-A3B3-777AC25B879D}"/>
    <dgm:cxn modelId="{58AD65E0-F7F3-4596-9FF8-D9762E1EB1B8}" type="presOf" srcId="{EC45C7FB-1A46-4D63-8C8D-35810E5AD275}" destId="{90C2D749-800E-4018-AE92-94C87FA89AA9}" srcOrd="1" destOrd="0" presId="urn:microsoft.com/office/officeart/2005/8/layout/list1"/>
    <dgm:cxn modelId="{5CCE7CE7-02E5-40DF-9988-97726FE81959}" type="presOf" srcId="{E7C22560-705A-46AF-B2BA-E280D23F1AB2}" destId="{243E5469-C87D-419F-85EE-0D8064AEFB36}" srcOrd="1" destOrd="0" presId="urn:microsoft.com/office/officeart/2005/8/layout/list1"/>
    <dgm:cxn modelId="{1C6A92E8-72EA-44B2-9683-A06BA7788E24}" srcId="{B492AF84-98C6-4813-90DD-339E461941FF}" destId="{EC45C7FB-1A46-4D63-8C8D-35810E5AD275}" srcOrd="1" destOrd="0" parTransId="{EB9009AE-1FCD-49F2-86FB-316A9E8651F0}" sibTransId="{695959CC-B5E0-4E22-9AEB-B0E9AEB0D692}"/>
    <dgm:cxn modelId="{498EEEF5-64D2-437F-8556-B0C15B765472}" srcId="{B492AF84-98C6-4813-90DD-339E461941FF}" destId="{6B924DF5-88F7-42B2-9E77-14339BC015F7}" srcOrd="4" destOrd="0" parTransId="{809D077F-244A-4337-B80A-B5E828FC1269}" sibTransId="{9273A4A4-441D-433E-9ABB-EBC2B8216F8D}"/>
    <dgm:cxn modelId="{345E02FC-4E2C-423B-9902-E13AA83BE4EC}" type="presOf" srcId="{4B6344C0-F793-49B2-B575-C19C01AD67A7}" destId="{BC4C9EDF-5ABC-426C-B306-25C21F10B47E}" srcOrd="1" destOrd="0" presId="urn:microsoft.com/office/officeart/2005/8/layout/list1"/>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EF1821DD-3941-4D89-98E2-77031C5B5A60}" type="presParOf" srcId="{5EF07030-AC6E-44A3-8540-70B66820837C}" destId="{82004A4D-18A4-41F5-A4C6-82DDD4D39ACE}" srcOrd="4" destOrd="0" presId="urn:microsoft.com/office/officeart/2005/8/layout/list1"/>
    <dgm:cxn modelId="{42A6A908-693A-492D-9A9D-C82D4275E3D6}" type="presParOf" srcId="{82004A4D-18A4-41F5-A4C6-82DDD4D39ACE}" destId="{D7298409-131B-4D55-9051-1B772C6750AB}" srcOrd="0" destOrd="0" presId="urn:microsoft.com/office/officeart/2005/8/layout/list1"/>
    <dgm:cxn modelId="{928CB31A-B393-405D-94C8-77C532396FA9}" type="presParOf" srcId="{82004A4D-18A4-41F5-A4C6-82DDD4D39ACE}" destId="{90C2D749-800E-4018-AE92-94C87FA89AA9}" srcOrd="1" destOrd="0" presId="urn:microsoft.com/office/officeart/2005/8/layout/list1"/>
    <dgm:cxn modelId="{0FD0B598-870B-42BB-85D7-CC3A15575779}" type="presParOf" srcId="{5EF07030-AC6E-44A3-8540-70B66820837C}" destId="{31A464B6-CA7C-477D-9EA1-7BCA942BA5E7}" srcOrd="5" destOrd="0" presId="urn:microsoft.com/office/officeart/2005/8/layout/list1"/>
    <dgm:cxn modelId="{7F017188-F1B1-465C-89DC-CF45A7044945}" type="presParOf" srcId="{5EF07030-AC6E-44A3-8540-70B66820837C}" destId="{B8E6A4AB-F2C5-4C9D-A53C-FCF3EFD8C7F2}" srcOrd="6" destOrd="0" presId="urn:microsoft.com/office/officeart/2005/8/layout/list1"/>
    <dgm:cxn modelId="{0D8202FE-D350-45F7-B300-5D09FD35A6E0}" type="presParOf" srcId="{5EF07030-AC6E-44A3-8540-70B66820837C}" destId="{E7542437-22E5-4449-91A6-3C47D962A187}" srcOrd="7" destOrd="0" presId="urn:microsoft.com/office/officeart/2005/8/layout/list1"/>
    <dgm:cxn modelId="{7592248B-2FDE-4A39-A528-F309D15EB05F}" type="presParOf" srcId="{5EF07030-AC6E-44A3-8540-70B66820837C}" destId="{57F38886-F6F0-473D-A585-2A1FA9BEF663}" srcOrd="8" destOrd="0" presId="urn:microsoft.com/office/officeart/2005/8/layout/list1"/>
    <dgm:cxn modelId="{B5A82088-6576-4CAF-8BC7-2D4B0EBCAF9E}" type="presParOf" srcId="{57F38886-F6F0-473D-A585-2A1FA9BEF663}" destId="{80DDAF13-F10F-4F3E-954F-B50F61863579}" srcOrd="0" destOrd="0" presId="urn:microsoft.com/office/officeart/2005/8/layout/list1"/>
    <dgm:cxn modelId="{73EE4667-0C04-42C2-B271-9173BAF973D2}" type="presParOf" srcId="{57F38886-F6F0-473D-A585-2A1FA9BEF663}" destId="{106D93FA-C885-487F-9FBE-FDABEB24F004}" srcOrd="1" destOrd="0" presId="urn:microsoft.com/office/officeart/2005/8/layout/list1"/>
    <dgm:cxn modelId="{DE402689-C6AA-4BAB-9738-68FC0244D614}" type="presParOf" srcId="{5EF07030-AC6E-44A3-8540-70B66820837C}" destId="{7718906F-C9DA-420B-861A-5CC9AF1CD46F}" srcOrd="9" destOrd="0" presId="urn:microsoft.com/office/officeart/2005/8/layout/list1"/>
    <dgm:cxn modelId="{16EA1E11-11C8-4A95-B7D6-F29E6C7DA076}" type="presParOf" srcId="{5EF07030-AC6E-44A3-8540-70B66820837C}" destId="{CF4F523A-51BD-441F-9990-F0AA48FEB99B}" srcOrd="10" destOrd="0" presId="urn:microsoft.com/office/officeart/2005/8/layout/list1"/>
    <dgm:cxn modelId="{98F4CD3C-8548-4CC4-A011-5C30147BB416}" type="presParOf" srcId="{5EF07030-AC6E-44A3-8540-70B66820837C}" destId="{D0830481-63C9-40B6-B529-BA696B974A78}" srcOrd="11" destOrd="0" presId="urn:microsoft.com/office/officeart/2005/8/layout/list1"/>
    <dgm:cxn modelId="{25AB9D70-33C0-410C-8116-9A23187CCE9D}" type="presParOf" srcId="{5EF07030-AC6E-44A3-8540-70B66820837C}" destId="{1C2F59DA-6762-42EA-886E-41ED91034DBE}" srcOrd="12" destOrd="0" presId="urn:microsoft.com/office/officeart/2005/8/layout/list1"/>
    <dgm:cxn modelId="{ACC9BCD9-BAEF-4987-9880-28A260DA3BD9}" type="presParOf" srcId="{1C2F59DA-6762-42EA-886E-41ED91034DBE}" destId="{670D16E0-2417-4FF8-BB1C-208F7A2711A1}" srcOrd="0" destOrd="0" presId="urn:microsoft.com/office/officeart/2005/8/layout/list1"/>
    <dgm:cxn modelId="{E631FA4A-EB7F-4F6D-8772-AB9E73E1F8E2}" type="presParOf" srcId="{1C2F59DA-6762-42EA-886E-41ED91034DBE}" destId="{243E5469-C87D-419F-85EE-0D8064AEFB36}" srcOrd="1" destOrd="0" presId="urn:microsoft.com/office/officeart/2005/8/layout/list1"/>
    <dgm:cxn modelId="{320107A0-03B5-47BF-B2C0-D67C861423FA}" type="presParOf" srcId="{5EF07030-AC6E-44A3-8540-70B66820837C}" destId="{DA9F92F7-ED99-424D-8FFF-E6CD6DAE043F}" srcOrd="13" destOrd="0" presId="urn:microsoft.com/office/officeart/2005/8/layout/list1"/>
    <dgm:cxn modelId="{A706550C-F5E7-4385-9BF1-034D36ADDBCC}" type="presParOf" srcId="{5EF07030-AC6E-44A3-8540-70B66820837C}" destId="{8A64EF78-5677-4A32-9DEA-90DF1CB7615B}" srcOrd="14" destOrd="0" presId="urn:microsoft.com/office/officeart/2005/8/layout/list1"/>
    <dgm:cxn modelId="{FAFE0FC7-90AB-464D-AED5-E60883DAD968}" type="presParOf" srcId="{5EF07030-AC6E-44A3-8540-70B66820837C}" destId="{F8029DA1-6BEC-42D3-A895-C36271F98029}" srcOrd="15" destOrd="0" presId="urn:microsoft.com/office/officeart/2005/8/layout/list1"/>
    <dgm:cxn modelId="{FB490C72-04FE-4730-831A-C6AF3D9143B6}" type="presParOf" srcId="{5EF07030-AC6E-44A3-8540-70B66820837C}" destId="{B283B898-0D8B-47D2-9A9F-A615325DA154}" srcOrd="16" destOrd="0" presId="urn:microsoft.com/office/officeart/2005/8/layout/list1"/>
    <dgm:cxn modelId="{FFDCE717-D56B-4726-8761-FB4F7C8F5CF9}" type="presParOf" srcId="{B283B898-0D8B-47D2-9A9F-A615325DA154}" destId="{B4022497-EE2F-4B5D-887C-DFF122C5A593}" srcOrd="0" destOrd="0" presId="urn:microsoft.com/office/officeart/2005/8/layout/list1"/>
    <dgm:cxn modelId="{31BE2246-A6DD-4A24-A0B5-560BC7283B49}" type="presParOf" srcId="{B283B898-0D8B-47D2-9A9F-A615325DA154}" destId="{9FCBCA27-7CBC-404F-BB7E-75FBD4639FA3}" srcOrd="1" destOrd="0" presId="urn:microsoft.com/office/officeart/2005/8/layout/list1"/>
    <dgm:cxn modelId="{76358152-2E05-48AB-B9E7-D2982FDB626D}" type="presParOf" srcId="{5EF07030-AC6E-44A3-8540-70B66820837C}" destId="{12E527F5-3A61-432F-AB65-AC223AA795D3}" srcOrd="17" destOrd="0" presId="urn:microsoft.com/office/officeart/2005/8/layout/list1"/>
    <dgm:cxn modelId="{E8B4F3FA-1544-4116-815A-823B53B9D949}" type="presParOf" srcId="{5EF07030-AC6E-44A3-8540-70B66820837C}" destId="{D596EF53-A1FD-4A29-A75B-5D8A53EE655E}" srcOrd="18" destOrd="0" presId="urn:microsoft.com/office/officeart/2005/8/layout/list1"/>
    <dgm:cxn modelId="{36876CDD-660D-44B7-B019-1F2E45DD79DC}" type="presParOf" srcId="{5EF07030-AC6E-44A3-8540-70B66820837C}" destId="{5A4B001E-7AE3-47A9-AE5B-B96CAF192DA9}" srcOrd="19" destOrd="0" presId="urn:microsoft.com/office/officeart/2005/8/layout/list1"/>
    <dgm:cxn modelId="{6769D611-1012-4921-8BB1-D33A4E054FD2}" type="presParOf" srcId="{5EF07030-AC6E-44A3-8540-70B66820837C}" destId="{7DBD7381-070B-4F11-A639-01F79B8611EA}" srcOrd="20" destOrd="0" presId="urn:microsoft.com/office/officeart/2005/8/layout/list1"/>
    <dgm:cxn modelId="{24F92040-F5B6-409E-AA93-54EB69D42917}" type="presParOf" srcId="{7DBD7381-070B-4F11-A639-01F79B8611EA}" destId="{A877B709-56E3-4EF2-803D-D16028197383}" srcOrd="0" destOrd="0" presId="urn:microsoft.com/office/officeart/2005/8/layout/list1"/>
    <dgm:cxn modelId="{09E46BBF-BEED-4E20-B429-DA19AF1EF9D3}" type="presParOf" srcId="{7DBD7381-070B-4F11-A639-01F79B8611EA}" destId="{BC4C9EDF-5ABC-426C-B306-25C21F10B47E}" srcOrd="1" destOrd="0" presId="urn:microsoft.com/office/officeart/2005/8/layout/list1"/>
    <dgm:cxn modelId="{009C8343-99F8-4546-84EC-CA2DFAEA8CCF}" type="presParOf" srcId="{5EF07030-AC6E-44A3-8540-70B66820837C}" destId="{D5331380-456C-4415-821B-C2BFF3F456EB}" srcOrd="21" destOrd="0" presId="urn:microsoft.com/office/officeart/2005/8/layout/list1"/>
    <dgm:cxn modelId="{3D052F91-7E9E-4499-ACC9-AFCE31DD479D}" type="presParOf" srcId="{5EF07030-AC6E-44A3-8540-70B66820837C}" destId="{5A0AFF7E-E452-4DC9-925C-2716295695C0}"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algn="just" rtl="1"/>
          <a:r>
            <a:rPr lang="ar-EG" altLang="fr-FR" sz="1800" b="1" dirty="0">
              <a:latin typeface="+mn-lt"/>
            </a:rPr>
            <a:t>تعريف إدارة التغيير</a:t>
          </a:r>
          <a:endParaRPr lang="ar-SA" sz="1800" b="1" i="0" dirty="0"/>
        </a:p>
      </dgm:t>
    </dgm:pt>
    <dgm:pt modelId="{C2789CC3-A063-4A58-8133-E1C57C769836}" type="parTrans" cxnId="{AAED4914-B4A7-45FF-A729-731DB6B76B9B}">
      <dgm:prSet/>
      <dgm:spPr/>
      <dgm:t>
        <a:bodyPr/>
        <a:lstStyle/>
        <a:p>
          <a:pPr algn="just" rtl="1"/>
          <a:endParaRPr lang="en-US" sz="2000" b="1" i="0"/>
        </a:p>
      </dgm:t>
    </dgm:pt>
    <dgm:pt modelId="{3FEAF7B9-1A2C-46B5-B38F-CDE7E6AA89CD}" type="sibTrans" cxnId="{AAED4914-B4A7-45FF-A729-731DB6B76B9B}">
      <dgm:prSet/>
      <dgm:spPr/>
      <dgm:t>
        <a:bodyPr/>
        <a:lstStyle/>
        <a:p>
          <a:pPr algn="just" rtl="1"/>
          <a:endParaRPr lang="en-US" sz="2000" b="1" i="0"/>
        </a:p>
      </dgm:t>
    </dgm:pt>
    <dgm:pt modelId="{D5E9B674-B954-46D5-8B3C-4034FE83D321}">
      <dgm:prSet custT="1"/>
      <dgm:spPr/>
      <dgm:t>
        <a:bodyPr/>
        <a:lstStyle/>
        <a:p>
          <a:pPr algn="just" rtl="1"/>
          <a:r>
            <a:rPr lang="ar-EG" altLang="fr-FR" sz="1800" b="1" dirty="0">
              <a:latin typeface="+mn-lt"/>
            </a:rPr>
            <a:t>ما هي أسباب التغيير التنظيمي؟</a:t>
          </a:r>
          <a:endParaRPr lang="en-US" sz="1800" b="1" i="0" dirty="0"/>
        </a:p>
      </dgm:t>
    </dgm:pt>
    <dgm:pt modelId="{054F01E3-15EC-47CA-8F83-94A08DB94B71}" type="parTrans" cxnId="{EA25E0F8-C0D0-4394-9103-92256F7053AE}">
      <dgm:prSet/>
      <dgm:spPr/>
      <dgm:t>
        <a:bodyPr/>
        <a:lstStyle/>
        <a:p>
          <a:pPr algn="just" rtl="1"/>
          <a:endParaRPr lang="en-US" sz="1400"/>
        </a:p>
      </dgm:t>
    </dgm:pt>
    <dgm:pt modelId="{F96E8CF7-F74A-4BA4-A7D6-2FCA6C1C03A1}" type="sibTrans" cxnId="{EA25E0F8-C0D0-4394-9103-92256F7053AE}">
      <dgm:prSet/>
      <dgm:spPr/>
      <dgm:t>
        <a:bodyPr/>
        <a:lstStyle/>
        <a:p>
          <a:pPr algn="just" rtl="1"/>
          <a:endParaRPr lang="en-US" sz="1400"/>
        </a:p>
      </dgm:t>
    </dgm:pt>
    <dgm:pt modelId="{DB5E6891-EB01-4404-9255-215911BEDB34}">
      <dgm:prSet custT="1"/>
      <dgm:spPr/>
      <dgm:t>
        <a:bodyPr/>
        <a:lstStyle/>
        <a:p>
          <a:pPr algn="just" rtl="1"/>
          <a:r>
            <a:rPr lang="ar-EG" altLang="fr-FR" sz="1800" b="1" dirty="0">
              <a:latin typeface="+mn-lt"/>
            </a:rPr>
            <a:t>أنواع التغيير</a:t>
          </a:r>
          <a:endParaRPr lang="en-US" sz="1800" b="1" i="0" dirty="0"/>
        </a:p>
      </dgm:t>
    </dgm:pt>
    <dgm:pt modelId="{0DC6E8BC-EEF3-4325-935A-37B75C18B3CF}" type="parTrans" cxnId="{333C376A-B476-4B66-A29C-B41A02B77F18}">
      <dgm:prSet/>
      <dgm:spPr/>
      <dgm:t>
        <a:bodyPr/>
        <a:lstStyle/>
        <a:p>
          <a:pPr algn="just" rtl="1"/>
          <a:endParaRPr lang="en-US" sz="1400"/>
        </a:p>
      </dgm:t>
    </dgm:pt>
    <dgm:pt modelId="{627AC4BE-8F9F-4246-810F-AB96738EB963}" type="sibTrans" cxnId="{333C376A-B476-4B66-A29C-B41A02B77F18}">
      <dgm:prSet/>
      <dgm:spPr/>
      <dgm:t>
        <a:bodyPr/>
        <a:lstStyle/>
        <a:p>
          <a:pPr algn="just" rtl="1"/>
          <a:endParaRPr lang="en-US" sz="1400"/>
        </a:p>
      </dgm:t>
    </dgm:pt>
    <dgm:pt modelId="{66EFA03E-003D-4B66-A715-52FB2E17800A}">
      <dgm:prSet custT="1"/>
      <dgm:spPr/>
      <dgm:t>
        <a:bodyPr/>
        <a:lstStyle/>
        <a:p>
          <a:pPr algn="just" rtl="1"/>
          <a:r>
            <a:rPr lang="ar-EG" altLang="fr-FR" sz="1800" b="1" dirty="0">
              <a:latin typeface="+mn-lt"/>
            </a:rPr>
            <a:t>دور المدير في التغيير التنظيمي</a:t>
          </a:r>
          <a:endParaRPr lang="en-US" sz="1800" b="1" i="0" dirty="0"/>
        </a:p>
      </dgm:t>
    </dgm:pt>
    <dgm:pt modelId="{1811BF8A-EEF2-4F04-9C87-848A531C5EA4}" type="parTrans" cxnId="{D083FF0F-BF3E-47C2-808D-EFBBD40F3841}">
      <dgm:prSet/>
      <dgm:spPr/>
      <dgm:t>
        <a:bodyPr/>
        <a:lstStyle/>
        <a:p>
          <a:pPr algn="just" rtl="1"/>
          <a:endParaRPr lang="en-US" sz="1400"/>
        </a:p>
      </dgm:t>
    </dgm:pt>
    <dgm:pt modelId="{7294F5DF-6A38-479E-9520-369DD5E7DE1F}" type="sibTrans" cxnId="{D083FF0F-BF3E-47C2-808D-EFBBD40F3841}">
      <dgm:prSet/>
      <dgm:spPr/>
      <dgm:t>
        <a:bodyPr/>
        <a:lstStyle/>
        <a:p>
          <a:pPr algn="just" rtl="1"/>
          <a:endParaRPr lang="en-US" sz="1400"/>
        </a:p>
      </dgm:t>
    </dgm:pt>
    <dgm:pt modelId="{5ABA7CD0-C6A6-4EC6-9EB0-9F7444ED9D7C}">
      <dgm:prSet custT="1"/>
      <dgm:spPr/>
      <dgm:t>
        <a:bodyPr/>
        <a:lstStyle/>
        <a:p>
          <a:pPr algn="just" rtl="1"/>
          <a:r>
            <a:rPr lang="ar-EG" altLang="fr-FR" sz="1800" b="1" dirty="0">
              <a:latin typeface="+mn-lt"/>
            </a:rPr>
            <a:t>مقاومة التغيير</a:t>
          </a:r>
          <a:endParaRPr lang="en-US" sz="1800" b="1" i="0" dirty="0"/>
        </a:p>
      </dgm:t>
    </dgm:pt>
    <dgm:pt modelId="{0973EF63-3884-4955-B273-C681E53C406A}" type="parTrans" cxnId="{66BACB25-5223-4EDB-A2F9-F7C998F01E6A}">
      <dgm:prSet/>
      <dgm:spPr/>
      <dgm:t>
        <a:bodyPr/>
        <a:lstStyle/>
        <a:p>
          <a:pPr algn="just" rtl="1"/>
          <a:endParaRPr lang="en-US" sz="1400"/>
        </a:p>
      </dgm:t>
    </dgm:pt>
    <dgm:pt modelId="{9731036C-C0D6-4C18-985D-C60ED163E745}" type="sibTrans" cxnId="{66BACB25-5223-4EDB-A2F9-F7C998F01E6A}">
      <dgm:prSet/>
      <dgm:spPr/>
      <dgm:t>
        <a:bodyPr/>
        <a:lstStyle/>
        <a:p>
          <a:pPr algn="just" rtl="1"/>
          <a:endParaRPr lang="en-US" sz="1400"/>
        </a:p>
      </dgm:t>
    </dgm:pt>
    <dgm:pt modelId="{1FF82A67-81CE-4596-B1C0-7550C4CE7D69}">
      <dgm:prSet custT="1"/>
      <dgm:spPr/>
      <dgm:t>
        <a:bodyPr/>
        <a:lstStyle/>
        <a:p>
          <a:pPr algn="just" rtl="1"/>
          <a:r>
            <a:rPr lang="ar-EG" altLang="fr-FR" sz="1800" b="1" dirty="0">
              <a:latin typeface="+mn-lt"/>
            </a:rPr>
            <a:t>12 أفضل ممارسات لإدارة التغيير</a:t>
          </a:r>
          <a:endParaRPr lang="en-US" sz="1800" b="1" i="0" dirty="0"/>
        </a:p>
      </dgm:t>
    </dgm:pt>
    <dgm:pt modelId="{48AAA0CE-9468-4C5C-B42D-8AB40B420A70}" type="parTrans" cxnId="{44229E71-E371-4550-8338-F4289FA712CB}">
      <dgm:prSet/>
      <dgm:spPr/>
      <dgm:t>
        <a:bodyPr/>
        <a:lstStyle/>
        <a:p>
          <a:pPr algn="just" rtl="1"/>
          <a:endParaRPr lang="en-US" sz="1400"/>
        </a:p>
      </dgm:t>
    </dgm:pt>
    <dgm:pt modelId="{6D9FC88A-EB1A-4C54-BF75-F7E60BA977F2}" type="sibTrans" cxnId="{44229E71-E371-4550-8338-F4289FA712CB}">
      <dgm:prSet/>
      <dgm:spPr/>
      <dgm:t>
        <a:bodyPr/>
        <a:lstStyle/>
        <a:p>
          <a:pPr algn="just" rtl="1"/>
          <a:endParaRPr lang="en-US" sz="1400"/>
        </a:p>
      </dgm:t>
    </dgm:pt>
    <dgm:pt modelId="{5EF07030-AC6E-44A3-8540-70B66820837C}" type="pres">
      <dgm:prSet presAssocID="{B492AF84-98C6-4813-90DD-339E461941FF}" presName="linear" presStyleCnt="0">
        <dgm:presLayoutVars>
          <dgm:dir/>
          <dgm:animLvl val="lvl"/>
          <dgm:resizeHandles val="exact"/>
        </dgm:presLayoutVars>
      </dgm:prSet>
      <dgm:spPr/>
    </dgm:pt>
    <dgm:pt modelId="{218DEAE0-5591-4863-8F47-6B47E7850F09}" type="pres">
      <dgm:prSet presAssocID="{EAB5D9C9-F7F7-47D2-BFDE-059C9462684F}" presName="parentLin" presStyleCnt="0"/>
      <dgm:spPr/>
    </dgm:pt>
    <dgm:pt modelId="{3493B332-7B31-41D7-B81D-DE8744BB8205}" type="pres">
      <dgm:prSet presAssocID="{EAB5D9C9-F7F7-47D2-BFDE-059C9462684F}" presName="parentLeftMargin" presStyleLbl="node1" presStyleIdx="0" presStyleCnt="6"/>
      <dgm:spPr/>
    </dgm:pt>
    <dgm:pt modelId="{6272754E-FD93-4EBA-9DAE-B82B3C09F90E}" type="pres">
      <dgm:prSet presAssocID="{EAB5D9C9-F7F7-47D2-BFDE-059C9462684F}" presName="parentText" presStyleLbl="node1" presStyleIdx="0" presStyleCnt="6">
        <dgm:presLayoutVars>
          <dgm:chMax val="0"/>
          <dgm:bulletEnabled val="1"/>
        </dgm:presLayoutVars>
      </dgm:prSet>
      <dgm:spPr/>
    </dgm:pt>
    <dgm:pt modelId="{3AE8829E-E6E0-4F40-9D70-B9611292D654}" type="pres">
      <dgm:prSet presAssocID="{EAB5D9C9-F7F7-47D2-BFDE-059C9462684F}" presName="negativeSpace" presStyleCnt="0"/>
      <dgm:spPr/>
    </dgm:pt>
    <dgm:pt modelId="{E5BD3C81-67E9-4A92-A4D8-798613B6D632}" type="pres">
      <dgm:prSet presAssocID="{EAB5D9C9-F7F7-47D2-BFDE-059C9462684F}" presName="childText" presStyleLbl="conFgAcc1" presStyleIdx="0" presStyleCnt="6">
        <dgm:presLayoutVars>
          <dgm:bulletEnabled val="1"/>
        </dgm:presLayoutVars>
      </dgm:prSet>
      <dgm:spPr/>
    </dgm:pt>
    <dgm:pt modelId="{A074178E-8C8A-418B-A80D-AD796F4F9E0A}" type="pres">
      <dgm:prSet presAssocID="{3FEAF7B9-1A2C-46B5-B38F-CDE7E6AA89CD}" presName="spaceBetweenRectangles" presStyleCnt="0"/>
      <dgm:spPr/>
    </dgm:pt>
    <dgm:pt modelId="{EB98B55C-E717-4063-BB58-9A0FC7091872}" type="pres">
      <dgm:prSet presAssocID="{D5E9B674-B954-46D5-8B3C-4034FE83D321}" presName="parentLin" presStyleCnt="0"/>
      <dgm:spPr/>
    </dgm:pt>
    <dgm:pt modelId="{A22A8E11-9510-4C57-B38A-9DD905D48F14}" type="pres">
      <dgm:prSet presAssocID="{D5E9B674-B954-46D5-8B3C-4034FE83D321}" presName="parentLeftMargin" presStyleLbl="node1" presStyleIdx="0" presStyleCnt="6"/>
      <dgm:spPr/>
    </dgm:pt>
    <dgm:pt modelId="{5D571CE1-D25C-4F36-BCB7-D5A1055C5D33}" type="pres">
      <dgm:prSet presAssocID="{D5E9B674-B954-46D5-8B3C-4034FE83D321}" presName="parentText" presStyleLbl="node1" presStyleIdx="1" presStyleCnt="6">
        <dgm:presLayoutVars>
          <dgm:chMax val="0"/>
          <dgm:bulletEnabled val="1"/>
        </dgm:presLayoutVars>
      </dgm:prSet>
      <dgm:spPr/>
    </dgm:pt>
    <dgm:pt modelId="{4F4BB0AB-1F6D-4A5F-9A89-2CFF32CAA632}" type="pres">
      <dgm:prSet presAssocID="{D5E9B674-B954-46D5-8B3C-4034FE83D321}" presName="negativeSpace" presStyleCnt="0"/>
      <dgm:spPr/>
    </dgm:pt>
    <dgm:pt modelId="{5D070FFF-7F60-4F7C-868A-52B2BDE1FA4B}" type="pres">
      <dgm:prSet presAssocID="{D5E9B674-B954-46D5-8B3C-4034FE83D321}" presName="childText" presStyleLbl="conFgAcc1" presStyleIdx="1" presStyleCnt="6">
        <dgm:presLayoutVars>
          <dgm:bulletEnabled val="1"/>
        </dgm:presLayoutVars>
      </dgm:prSet>
      <dgm:spPr/>
    </dgm:pt>
    <dgm:pt modelId="{AF1520D3-AB6E-4881-83F2-36F5F0FA2FDF}" type="pres">
      <dgm:prSet presAssocID="{F96E8CF7-F74A-4BA4-A7D6-2FCA6C1C03A1}" presName="spaceBetweenRectangles" presStyleCnt="0"/>
      <dgm:spPr/>
    </dgm:pt>
    <dgm:pt modelId="{D9E8189C-BBCD-449A-AB2A-2DD825017523}" type="pres">
      <dgm:prSet presAssocID="{DB5E6891-EB01-4404-9255-215911BEDB34}" presName="parentLin" presStyleCnt="0"/>
      <dgm:spPr/>
    </dgm:pt>
    <dgm:pt modelId="{6DA87C78-6A0E-4A7C-8424-65D23F1ACC02}" type="pres">
      <dgm:prSet presAssocID="{DB5E6891-EB01-4404-9255-215911BEDB34}" presName="parentLeftMargin" presStyleLbl="node1" presStyleIdx="1" presStyleCnt="6"/>
      <dgm:spPr/>
    </dgm:pt>
    <dgm:pt modelId="{20A59704-4DE3-463A-AA22-71E7D0261835}" type="pres">
      <dgm:prSet presAssocID="{DB5E6891-EB01-4404-9255-215911BEDB34}" presName="parentText" presStyleLbl="node1" presStyleIdx="2" presStyleCnt="6">
        <dgm:presLayoutVars>
          <dgm:chMax val="0"/>
          <dgm:bulletEnabled val="1"/>
        </dgm:presLayoutVars>
      </dgm:prSet>
      <dgm:spPr/>
    </dgm:pt>
    <dgm:pt modelId="{03B4CE9D-EC46-4725-ABF7-6A6A06587ABC}" type="pres">
      <dgm:prSet presAssocID="{DB5E6891-EB01-4404-9255-215911BEDB34}" presName="negativeSpace" presStyleCnt="0"/>
      <dgm:spPr/>
    </dgm:pt>
    <dgm:pt modelId="{237A7873-AFFA-4B62-839B-0FC9F1E64D51}" type="pres">
      <dgm:prSet presAssocID="{DB5E6891-EB01-4404-9255-215911BEDB34}" presName="childText" presStyleLbl="conFgAcc1" presStyleIdx="2" presStyleCnt="6">
        <dgm:presLayoutVars>
          <dgm:bulletEnabled val="1"/>
        </dgm:presLayoutVars>
      </dgm:prSet>
      <dgm:spPr/>
    </dgm:pt>
    <dgm:pt modelId="{E734EF52-DECD-4A45-AA02-FAEA8EB1E7D8}" type="pres">
      <dgm:prSet presAssocID="{627AC4BE-8F9F-4246-810F-AB96738EB963}" presName="spaceBetweenRectangles" presStyleCnt="0"/>
      <dgm:spPr/>
    </dgm:pt>
    <dgm:pt modelId="{BA0A1D77-5464-49CB-AC6B-EE1F04A49B6C}" type="pres">
      <dgm:prSet presAssocID="{66EFA03E-003D-4B66-A715-52FB2E17800A}" presName="parentLin" presStyleCnt="0"/>
      <dgm:spPr/>
    </dgm:pt>
    <dgm:pt modelId="{1A4648AC-B4A8-4DE2-AFA5-924BC193F19F}" type="pres">
      <dgm:prSet presAssocID="{66EFA03E-003D-4B66-A715-52FB2E17800A}" presName="parentLeftMargin" presStyleLbl="node1" presStyleIdx="2" presStyleCnt="6"/>
      <dgm:spPr/>
    </dgm:pt>
    <dgm:pt modelId="{525BAEE9-1A55-4D84-965A-E262C9255C3D}" type="pres">
      <dgm:prSet presAssocID="{66EFA03E-003D-4B66-A715-52FB2E17800A}" presName="parentText" presStyleLbl="node1" presStyleIdx="3" presStyleCnt="6">
        <dgm:presLayoutVars>
          <dgm:chMax val="0"/>
          <dgm:bulletEnabled val="1"/>
        </dgm:presLayoutVars>
      </dgm:prSet>
      <dgm:spPr/>
    </dgm:pt>
    <dgm:pt modelId="{E01670E8-F5E1-46E8-A15F-F9E95C136730}" type="pres">
      <dgm:prSet presAssocID="{66EFA03E-003D-4B66-A715-52FB2E17800A}" presName="negativeSpace" presStyleCnt="0"/>
      <dgm:spPr/>
    </dgm:pt>
    <dgm:pt modelId="{21B0EFB4-3D52-4AF6-8102-54675D32A98B}" type="pres">
      <dgm:prSet presAssocID="{66EFA03E-003D-4B66-A715-52FB2E17800A}" presName="childText" presStyleLbl="conFgAcc1" presStyleIdx="3" presStyleCnt="6">
        <dgm:presLayoutVars>
          <dgm:bulletEnabled val="1"/>
        </dgm:presLayoutVars>
      </dgm:prSet>
      <dgm:spPr/>
    </dgm:pt>
    <dgm:pt modelId="{8F15C108-F0F3-4577-8FC4-F8DFAD9F4E42}" type="pres">
      <dgm:prSet presAssocID="{7294F5DF-6A38-479E-9520-369DD5E7DE1F}" presName="spaceBetweenRectangles" presStyleCnt="0"/>
      <dgm:spPr/>
    </dgm:pt>
    <dgm:pt modelId="{1A719B86-8265-4278-AE2D-2A965C6B07FF}" type="pres">
      <dgm:prSet presAssocID="{5ABA7CD0-C6A6-4EC6-9EB0-9F7444ED9D7C}" presName="parentLin" presStyleCnt="0"/>
      <dgm:spPr/>
    </dgm:pt>
    <dgm:pt modelId="{96C8DBD9-69D4-4DCE-8504-D4FE34B46598}" type="pres">
      <dgm:prSet presAssocID="{5ABA7CD0-C6A6-4EC6-9EB0-9F7444ED9D7C}" presName="parentLeftMargin" presStyleLbl="node1" presStyleIdx="3" presStyleCnt="6"/>
      <dgm:spPr/>
    </dgm:pt>
    <dgm:pt modelId="{085A7EE6-8E2B-41F0-A374-11D091D419E1}" type="pres">
      <dgm:prSet presAssocID="{5ABA7CD0-C6A6-4EC6-9EB0-9F7444ED9D7C}" presName="parentText" presStyleLbl="node1" presStyleIdx="4" presStyleCnt="6">
        <dgm:presLayoutVars>
          <dgm:chMax val="0"/>
          <dgm:bulletEnabled val="1"/>
        </dgm:presLayoutVars>
      </dgm:prSet>
      <dgm:spPr/>
    </dgm:pt>
    <dgm:pt modelId="{2BAD05A6-85E3-4B59-8F2B-374D5058D1A9}" type="pres">
      <dgm:prSet presAssocID="{5ABA7CD0-C6A6-4EC6-9EB0-9F7444ED9D7C}" presName="negativeSpace" presStyleCnt="0"/>
      <dgm:spPr/>
    </dgm:pt>
    <dgm:pt modelId="{8F11F0D5-3CB4-45DA-9683-A33288BB7D0C}" type="pres">
      <dgm:prSet presAssocID="{5ABA7CD0-C6A6-4EC6-9EB0-9F7444ED9D7C}" presName="childText" presStyleLbl="conFgAcc1" presStyleIdx="4" presStyleCnt="6">
        <dgm:presLayoutVars>
          <dgm:bulletEnabled val="1"/>
        </dgm:presLayoutVars>
      </dgm:prSet>
      <dgm:spPr/>
    </dgm:pt>
    <dgm:pt modelId="{87AF832B-08E2-4D5E-A3A4-10DE0C5FBCDD}" type="pres">
      <dgm:prSet presAssocID="{9731036C-C0D6-4C18-985D-C60ED163E745}" presName="spaceBetweenRectangles" presStyleCnt="0"/>
      <dgm:spPr/>
    </dgm:pt>
    <dgm:pt modelId="{2F034EF5-913E-4987-BB35-6BC4B6D0AFEA}" type="pres">
      <dgm:prSet presAssocID="{1FF82A67-81CE-4596-B1C0-7550C4CE7D69}" presName="parentLin" presStyleCnt="0"/>
      <dgm:spPr/>
    </dgm:pt>
    <dgm:pt modelId="{9725259D-0EAA-47D2-8C6E-95EA9BB043D7}" type="pres">
      <dgm:prSet presAssocID="{1FF82A67-81CE-4596-B1C0-7550C4CE7D69}" presName="parentLeftMargin" presStyleLbl="node1" presStyleIdx="4" presStyleCnt="6"/>
      <dgm:spPr/>
    </dgm:pt>
    <dgm:pt modelId="{8943A3CE-54B8-483C-A048-0879A91A0D19}" type="pres">
      <dgm:prSet presAssocID="{1FF82A67-81CE-4596-B1C0-7550C4CE7D69}" presName="parentText" presStyleLbl="node1" presStyleIdx="5" presStyleCnt="6">
        <dgm:presLayoutVars>
          <dgm:chMax val="0"/>
          <dgm:bulletEnabled val="1"/>
        </dgm:presLayoutVars>
      </dgm:prSet>
      <dgm:spPr/>
    </dgm:pt>
    <dgm:pt modelId="{2A0472D7-611B-4A68-A463-33EE8D967D69}" type="pres">
      <dgm:prSet presAssocID="{1FF82A67-81CE-4596-B1C0-7550C4CE7D69}" presName="negativeSpace" presStyleCnt="0"/>
      <dgm:spPr/>
    </dgm:pt>
    <dgm:pt modelId="{1B400254-7ED7-4668-B573-6BDECB9D1409}" type="pres">
      <dgm:prSet presAssocID="{1FF82A67-81CE-4596-B1C0-7550C4CE7D69}" presName="childText" presStyleLbl="conFgAcc1" presStyleIdx="5" presStyleCnt="6">
        <dgm:presLayoutVars>
          <dgm:bulletEnabled val="1"/>
        </dgm:presLayoutVars>
      </dgm:prSet>
      <dgm:spPr/>
    </dgm:pt>
  </dgm:ptLst>
  <dgm:cxnLst>
    <dgm:cxn modelId="{D083FF0F-BF3E-47C2-808D-EFBBD40F3841}" srcId="{B492AF84-98C6-4813-90DD-339E461941FF}" destId="{66EFA03E-003D-4B66-A715-52FB2E17800A}" srcOrd="3" destOrd="0" parTransId="{1811BF8A-EEF2-4F04-9C87-848A531C5EA4}" sibTransId="{7294F5DF-6A38-479E-9520-369DD5E7DE1F}"/>
    <dgm:cxn modelId="{AAED4914-B4A7-45FF-A729-731DB6B76B9B}" srcId="{B492AF84-98C6-4813-90DD-339E461941FF}" destId="{EAB5D9C9-F7F7-47D2-BFDE-059C9462684F}" srcOrd="0" destOrd="0" parTransId="{C2789CC3-A063-4A58-8133-E1C57C769836}" sibTransId="{3FEAF7B9-1A2C-46B5-B38F-CDE7E6AA89CD}"/>
    <dgm:cxn modelId="{66BACB25-5223-4EDB-A2F9-F7C998F01E6A}" srcId="{B492AF84-98C6-4813-90DD-339E461941FF}" destId="{5ABA7CD0-C6A6-4EC6-9EB0-9F7444ED9D7C}" srcOrd="4" destOrd="0" parTransId="{0973EF63-3884-4955-B273-C681E53C406A}" sibTransId="{9731036C-C0D6-4C18-985D-C60ED163E745}"/>
    <dgm:cxn modelId="{2420EE33-C4F3-4A9F-924B-F6F3071DB284}" type="presOf" srcId="{DB5E6891-EB01-4404-9255-215911BEDB34}" destId="{6DA87C78-6A0E-4A7C-8424-65D23F1ACC02}" srcOrd="0" destOrd="0" presId="urn:microsoft.com/office/officeart/2005/8/layout/list1"/>
    <dgm:cxn modelId="{94B1096A-1571-443C-9B6C-92283B939FD2}" type="presOf" srcId="{B492AF84-98C6-4813-90DD-339E461941FF}" destId="{5EF07030-AC6E-44A3-8540-70B66820837C}" srcOrd="0" destOrd="0" presId="urn:microsoft.com/office/officeart/2005/8/layout/list1"/>
    <dgm:cxn modelId="{333C376A-B476-4B66-A29C-B41A02B77F18}" srcId="{B492AF84-98C6-4813-90DD-339E461941FF}" destId="{DB5E6891-EB01-4404-9255-215911BEDB34}" srcOrd="2" destOrd="0" parTransId="{0DC6E8BC-EEF3-4325-935A-37B75C18B3CF}" sibTransId="{627AC4BE-8F9F-4246-810F-AB96738EB963}"/>
    <dgm:cxn modelId="{F4CCB26A-225B-4A56-B315-822C3577CB92}" type="presOf" srcId="{66EFA03E-003D-4B66-A715-52FB2E17800A}" destId="{525BAEE9-1A55-4D84-965A-E262C9255C3D}" srcOrd="1" destOrd="0" presId="urn:microsoft.com/office/officeart/2005/8/layout/list1"/>
    <dgm:cxn modelId="{44229E71-E371-4550-8338-F4289FA712CB}" srcId="{B492AF84-98C6-4813-90DD-339E461941FF}" destId="{1FF82A67-81CE-4596-B1C0-7550C4CE7D69}" srcOrd="5" destOrd="0" parTransId="{48AAA0CE-9468-4C5C-B42D-8AB40B420A70}" sibTransId="{6D9FC88A-EB1A-4C54-BF75-F7E60BA977F2}"/>
    <dgm:cxn modelId="{24867C88-AC06-40D0-B7C2-BE94EFF4B705}" type="presOf" srcId="{D5E9B674-B954-46D5-8B3C-4034FE83D321}" destId="{A22A8E11-9510-4C57-B38A-9DD905D48F14}" srcOrd="0" destOrd="0" presId="urn:microsoft.com/office/officeart/2005/8/layout/list1"/>
    <dgm:cxn modelId="{F34CA49A-1134-4433-887A-0193BCFC22A9}" type="presOf" srcId="{D5E9B674-B954-46D5-8B3C-4034FE83D321}" destId="{5D571CE1-D25C-4F36-BCB7-D5A1055C5D33}"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FF007AB2-450B-48E3-9924-9AF7F7A75489}" type="presOf" srcId="{DB5E6891-EB01-4404-9255-215911BEDB34}" destId="{20A59704-4DE3-463A-AA22-71E7D0261835}" srcOrd="1" destOrd="0" presId="urn:microsoft.com/office/officeart/2005/8/layout/list1"/>
    <dgm:cxn modelId="{93C20BCD-87CB-40DB-BFC1-657F198DC51B}" type="presOf" srcId="{1FF82A67-81CE-4596-B1C0-7550C4CE7D69}" destId="{9725259D-0EAA-47D2-8C6E-95EA9BB043D7}" srcOrd="0" destOrd="0" presId="urn:microsoft.com/office/officeart/2005/8/layout/list1"/>
    <dgm:cxn modelId="{905330E5-02FD-44D9-A933-370F1A2F0F10}" type="presOf" srcId="{5ABA7CD0-C6A6-4EC6-9EB0-9F7444ED9D7C}" destId="{085A7EE6-8E2B-41F0-A374-11D091D419E1}" srcOrd="1" destOrd="0" presId="urn:microsoft.com/office/officeart/2005/8/layout/list1"/>
    <dgm:cxn modelId="{67115DEF-D84D-43E7-A580-22D4D52B1125}" type="presOf" srcId="{5ABA7CD0-C6A6-4EC6-9EB0-9F7444ED9D7C}" destId="{96C8DBD9-69D4-4DCE-8504-D4FE34B46598}" srcOrd="0" destOrd="0" presId="urn:microsoft.com/office/officeart/2005/8/layout/list1"/>
    <dgm:cxn modelId="{DB820EF0-A466-4065-A725-B2709715F63C}" type="presOf" srcId="{1FF82A67-81CE-4596-B1C0-7550C4CE7D69}" destId="{8943A3CE-54B8-483C-A048-0879A91A0D19}" srcOrd="1" destOrd="0" presId="urn:microsoft.com/office/officeart/2005/8/layout/list1"/>
    <dgm:cxn modelId="{EA25E0F8-C0D0-4394-9103-92256F7053AE}" srcId="{B492AF84-98C6-4813-90DD-339E461941FF}" destId="{D5E9B674-B954-46D5-8B3C-4034FE83D321}" srcOrd="1" destOrd="0" parTransId="{054F01E3-15EC-47CA-8F83-94A08DB94B71}" sibTransId="{F96E8CF7-F74A-4BA4-A7D6-2FCA6C1C03A1}"/>
    <dgm:cxn modelId="{9DA3F3FA-2DFE-4CFE-8B82-34272DB82693}" type="presOf" srcId="{66EFA03E-003D-4B66-A715-52FB2E17800A}" destId="{1A4648AC-B4A8-4DE2-AFA5-924BC193F19F}" srcOrd="0" destOrd="0" presId="urn:microsoft.com/office/officeart/2005/8/layout/list1"/>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73FB90AF-CE65-4552-BB51-374E70C7D4BD}" type="presParOf" srcId="{5EF07030-AC6E-44A3-8540-70B66820837C}" destId="{EB98B55C-E717-4063-BB58-9A0FC7091872}" srcOrd="4" destOrd="0" presId="urn:microsoft.com/office/officeart/2005/8/layout/list1"/>
    <dgm:cxn modelId="{382ADB71-A672-4035-93B0-BBFA806E54CD}" type="presParOf" srcId="{EB98B55C-E717-4063-BB58-9A0FC7091872}" destId="{A22A8E11-9510-4C57-B38A-9DD905D48F14}" srcOrd="0" destOrd="0" presId="urn:microsoft.com/office/officeart/2005/8/layout/list1"/>
    <dgm:cxn modelId="{E1775242-9DE9-409F-AF4B-08C711200ADB}" type="presParOf" srcId="{EB98B55C-E717-4063-BB58-9A0FC7091872}" destId="{5D571CE1-D25C-4F36-BCB7-D5A1055C5D33}" srcOrd="1" destOrd="0" presId="urn:microsoft.com/office/officeart/2005/8/layout/list1"/>
    <dgm:cxn modelId="{9CC534A2-5600-499D-AC17-3C6E5797F548}" type="presParOf" srcId="{5EF07030-AC6E-44A3-8540-70B66820837C}" destId="{4F4BB0AB-1F6D-4A5F-9A89-2CFF32CAA632}" srcOrd="5" destOrd="0" presId="urn:microsoft.com/office/officeart/2005/8/layout/list1"/>
    <dgm:cxn modelId="{A4E7A909-37A0-4E62-9E89-7B098C5C02AE}" type="presParOf" srcId="{5EF07030-AC6E-44A3-8540-70B66820837C}" destId="{5D070FFF-7F60-4F7C-868A-52B2BDE1FA4B}" srcOrd="6" destOrd="0" presId="urn:microsoft.com/office/officeart/2005/8/layout/list1"/>
    <dgm:cxn modelId="{39195A24-4493-4FF5-A97C-1AE24EAEECA3}" type="presParOf" srcId="{5EF07030-AC6E-44A3-8540-70B66820837C}" destId="{AF1520D3-AB6E-4881-83F2-36F5F0FA2FDF}" srcOrd="7" destOrd="0" presId="urn:microsoft.com/office/officeart/2005/8/layout/list1"/>
    <dgm:cxn modelId="{3D1B536B-46B5-4BFE-9274-3DA53A352FA9}" type="presParOf" srcId="{5EF07030-AC6E-44A3-8540-70B66820837C}" destId="{D9E8189C-BBCD-449A-AB2A-2DD825017523}" srcOrd="8" destOrd="0" presId="urn:microsoft.com/office/officeart/2005/8/layout/list1"/>
    <dgm:cxn modelId="{89C1B86C-ABAF-488C-B1B9-A1EB4EF881DA}" type="presParOf" srcId="{D9E8189C-BBCD-449A-AB2A-2DD825017523}" destId="{6DA87C78-6A0E-4A7C-8424-65D23F1ACC02}" srcOrd="0" destOrd="0" presId="urn:microsoft.com/office/officeart/2005/8/layout/list1"/>
    <dgm:cxn modelId="{E439926D-0E63-4FC5-8559-3F1A0EA0AD26}" type="presParOf" srcId="{D9E8189C-BBCD-449A-AB2A-2DD825017523}" destId="{20A59704-4DE3-463A-AA22-71E7D0261835}" srcOrd="1" destOrd="0" presId="urn:microsoft.com/office/officeart/2005/8/layout/list1"/>
    <dgm:cxn modelId="{7DC3D777-E3CB-4366-A068-8A50CFA1BDC6}" type="presParOf" srcId="{5EF07030-AC6E-44A3-8540-70B66820837C}" destId="{03B4CE9D-EC46-4725-ABF7-6A6A06587ABC}" srcOrd="9" destOrd="0" presId="urn:microsoft.com/office/officeart/2005/8/layout/list1"/>
    <dgm:cxn modelId="{76533A04-C970-4543-A1F0-053591787252}" type="presParOf" srcId="{5EF07030-AC6E-44A3-8540-70B66820837C}" destId="{237A7873-AFFA-4B62-839B-0FC9F1E64D51}" srcOrd="10" destOrd="0" presId="urn:microsoft.com/office/officeart/2005/8/layout/list1"/>
    <dgm:cxn modelId="{D3AF4A6C-C887-4AD7-944D-6EFABA6195CC}" type="presParOf" srcId="{5EF07030-AC6E-44A3-8540-70B66820837C}" destId="{E734EF52-DECD-4A45-AA02-FAEA8EB1E7D8}" srcOrd="11" destOrd="0" presId="urn:microsoft.com/office/officeart/2005/8/layout/list1"/>
    <dgm:cxn modelId="{DA7FA3CD-915D-4020-9B31-A1403531DACA}" type="presParOf" srcId="{5EF07030-AC6E-44A3-8540-70B66820837C}" destId="{BA0A1D77-5464-49CB-AC6B-EE1F04A49B6C}" srcOrd="12" destOrd="0" presId="urn:microsoft.com/office/officeart/2005/8/layout/list1"/>
    <dgm:cxn modelId="{6C4FDA34-9CC4-4E89-8443-5A9E1B7A5570}" type="presParOf" srcId="{BA0A1D77-5464-49CB-AC6B-EE1F04A49B6C}" destId="{1A4648AC-B4A8-4DE2-AFA5-924BC193F19F}" srcOrd="0" destOrd="0" presId="urn:microsoft.com/office/officeart/2005/8/layout/list1"/>
    <dgm:cxn modelId="{C33AEA42-42B8-4D21-92A3-42AD3ACD1610}" type="presParOf" srcId="{BA0A1D77-5464-49CB-AC6B-EE1F04A49B6C}" destId="{525BAEE9-1A55-4D84-965A-E262C9255C3D}" srcOrd="1" destOrd="0" presId="urn:microsoft.com/office/officeart/2005/8/layout/list1"/>
    <dgm:cxn modelId="{B830B4FD-9454-4C35-B38F-46825DD340B3}" type="presParOf" srcId="{5EF07030-AC6E-44A3-8540-70B66820837C}" destId="{E01670E8-F5E1-46E8-A15F-F9E95C136730}" srcOrd="13" destOrd="0" presId="urn:microsoft.com/office/officeart/2005/8/layout/list1"/>
    <dgm:cxn modelId="{01FA893D-6D82-43CF-A0F5-71641DB864A4}" type="presParOf" srcId="{5EF07030-AC6E-44A3-8540-70B66820837C}" destId="{21B0EFB4-3D52-4AF6-8102-54675D32A98B}" srcOrd="14" destOrd="0" presId="urn:microsoft.com/office/officeart/2005/8/layout/list1"/>
    <dgm:cxn modelId="{BC71D61B-AE2C-4A98-B66E-17AD6903991B}" type="presParOf" srcId="{5EF07030-AC6E-44A3-8540-70B66820837C}" destId="{8F15C108-F0F3-4577-8FC4-F8DFAD9F4E42}" srcOrd="15" destOrd="0" presId="urn:microsoft.com/office/officeart/2005/8/layout/list1"/>
    <dgm:cxn modelId="{6543FD66-EC7E-49DA-870F-2EDA394A24AB}" type="presParOf" srcId="{5EF07030-AC6E-44A3-8540-70B66820837C}" destId="{1A719B86-8265-4278-AE2D-2A965C6B07FF}" srcOrd="16" destOrd="0" presId="urn:microsoft.com/office/officeart/2005/8/layout/list1"/>
    <dgm:cxn modelId="{E15413AB-E9E7-414C-A942-EC9EE8F2F026}" type="presParOf" srcId="{1A719B86-8265-4278-AE2D-2A965C6B07FF}" destId="{96C8DBD9-69D4-4DCE-8504-D4FE34B46598}" srcOrd="0" destOrd="0" presId="urn:microsoft.com/office/officeart/2005/8/layout/list1"/>
    <dgm:cxn modelId="{A1538207-2398-46AE-BB4F-6E8670052FB4}" type="presParOf" srcId="{1A719B86-8265-4278-AE2D-2A965C6B07FF}" destId="{085A7EE6-8E2B-41F0-A374-11D091D419E1}" srcOrd="1" destOrd="0" presId="urn:microsoft.com/office/officeart/2005/8/layout/list1"/>
    <dgm:cxn modelId="{13103347-D09C-470A-A102-D41C9CF31CD9}" type="presParOf" srcId="{5EF07030-AC6E-44A3-8540-70B66820837C}" destId="{2BAD05A6-85E3-4B59-8F2B-374D5058D1A9}" srcOrd="17" destOrd="0" presId="urn:microsoft.com/office/officeart/2005/8/layout/list1"/>
    <dgm:cxn modelId="{1CC56476-D029-4008-8670-7B2EAFF628ED}" type="presParOf" srcId="{5EF07030-AC6E-44A3-8540-70B66820837C}" destId="{8F11F0D5-3CB4-45DA-9683-A33288BB7D0C}" srcOrd="18" destOrd="0" presId="urn:microsoft.com/office/officeart/2005/8/layout/list1"/>
    <dgm:cxn modelId="{AFE05E1F-845D-4C85-B5B2-3288E8BE0A0A}" type="presParOf" srcId="{5EF07030-AC6E-44A3-8540-70B66820837C}" destId="{87AF832B-08E2-4D5E-A3A4-10DE0C5FBCDD}" srcOrd="19" destOrd="0" presId="urn:microsoft.com/office/officeart/2005/8/layout/list1"/>
    <dgm:cxn modelId="{E40BC5F1-851F-4215-96D3-96BCCDD7092E}" type="presParOf" srcId="{5EF07030-AC6E-44A3-8540-70B66820837C}" destId="{2F034EF5-913E-4987-BB35-6BC4B6D0AFEA}" srcOrd="20" destOrd="0" presId="urn:microsoft.com/office/officeart/2005/8/layout/list1"/>
    <dgm:cxn modelId="{6A5A72E6-49E9-4FBE-88BD-CFB6B952F899}" type="presParOf" srcId="{2F034EF5-913E-4987-BB35-6BC4B6D0AFEA}" destId="{9725259D-0EAA-47D2-8C6E-95EA9BB043D7}" srcOrd="0" destOrd="0" presId="urn:microsoft.com/office/officeart/2005/8/layout/list1"/>
    <dgm:cxn modelId="{62AD1942-62FC-44F3-8DBB-01368BADA757}" type="presParOf" srcId="{2F034EF5-913E-4987-BB35-6BC4B6D0AFEA}" destId="{8943A3CE-54B8-483C-A048-0879A91A0D19}" srcOrd="1" destOrd="0" presId="urn:microsoft.com/office/officeart/2005/8/layout/list1"/>
    <dgm:cxn modelId="{AA374B30-3555-49B1-B826-D1EEBE768CCC}" type="presParOf" srcId="{5EF07030-AC6E-44A3-8540-70B66820837C}" destId="{2A0472D7-611B-4A68-A463-33EE8D967D69}" srcOrd="21" destOrd="0" presId="urn:microsoft.com/office/officeart/2005/8/layout/list1"/>
    <dgm:cxn modelId="{4A43E720-7471-45CB-A76A-D50D7EF849DA}" type="presParOf" srcId="{5EF07030-AC6E-44A3-8540-70B66820837C}" destId="{1B400254-7ED7-4668-B573-6BDECB9D1409}"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0E3030E-B010-44CB-85F3-F35571EBC9D0}"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2B564589-294F-4B82-A64E-11847DCE4572}">
      <dgm:prSet phldrT="[Text]" custT="1"/>
      <dgm:spPr/>
      <dgm:t>
        <a:bodyPr/>
        <a:lstStyle/>
        <a:p>
          <a:r>
            <a:rPr lang="en-US" sz="1600" b="1" i="0" dirty="0"/>
            <a:t>Creativity</a:t>
          </a:r>
          <a:endParaRPr lang="en-US" sz="1600" dirty="0"/>
        </a:p>
      </dgm:t>
    </dgm:pt>
    <dgm:pt modelId="{CBE69C94-815A-49C5-A866-1B8D41FC9574}" type="parTrans" cxnId="{2BD8D2A8-BFF0-4839-BFFF-A11C0B98B49C}">
      <dgm:prSet/>
      <dgm:spPr/>
      <dgm:t>
        <a:bodyPr/>
        <a:lstStyle/>
        <a:p>
          <a:endParaRPr lang="en-US"/>
        </a:p>
      </dgm:t>
    </dgm:pt>
    <dgm:pt modelId="{AC32FFEE-D047-468C-8F14-BE8440BAA744}" type="sibTrans" cxnId="{2BD8D2A8-BFF0-4839-BFFF-A11C0B98B49C}">
      <dgm:prSet/>
      <dgm:spPr/>
      <dgm:t>
        <a:bodyPr/>
        <a:lstStyle/>
        <a:p>
          <a:endParaRPr lang="en-US"/>
        </a:p>
      </dgm:t>
    </dgm:pt>
    <dgm:pt modelId="{BAD137DC-7FE3-48F9-818A-12CB7EFA2550}">
      <dgm:prSet phldrT="[Text]" custT="1"/>
      <dgm:spPr/>
      <dgm:t>
        <a:bodyPr/>
        <a:lstStyle/>
        <a:p>
          <a:r>
            <a:rPr lang="en-US" sz="1600" b="1" i="0" dirty="0"/>
            <a:t>Direction</a:t>
          </a:r>
          <a:endParaRPr lang="en-US" sz="1600" dirty="0"/>
        </a:p>
      </dgm:t>
    </dgm:pt>
    <dgm:pt modelId="{B323D8B0-6E62-4A40-B973-CCE7974B4039}" type="parTrans" cxnId="{0A15B399-BD70-4E7C-BEB1-EE754ECDE141}">
      <dgm:prSet/>
      <dgm:spPr/>
      <dgm:t>
        <a:bodyPr/>
        <a:lstStyle/>
        <a:p>
          <a:endParaRPr lang="en-US"/>
        </a:p>
      </dgm:t>
    </dgm:pt>
    <dgm:pt modelId="{25160110-2DB4-4A9D-AC6F-23678C8A8F80}" type="sibTrans" cxnId="{0A15B399-BD70-4E7C-BEB1-EE754ECDE141}">
      <dgm:prSet/>
      <dgm:spPr/>
      <dgm:t>
        <a:bodyPr/>
        <a:lstStyle/>
        <a:p>
          <a:endParaRPr lang="en-US"/>
        </a:p>
      </dgm:t>
    </dgm:pt>
    <dgm:pt modelId="{186A3F36-9160-4E12-BF4C-EDC44562349A}">
      <dgm:prSet phldrT="[Text]" custT="1"/>
      <dgm:spPr/>
      <dgm:t>
        <a:bodyPr/>
        <a:lstStyle/>
        <a:p>
          <a:r>
            <a:rPr lang="en-US" sz="1600" b="1" i="0" dirty="0"/>
            <a:t>Delegation</a:t>
          </a:r>
          <a:endParaRPr lang="en-US" sz="1600" dirty="0"/>
        </a:p>
      </dgm:t>
    </dgm:pt>
    <dgm:pt modelId="{716D2D3F-90E8-4C19-95F7-D8BDB7263DD5}" type="parTrans" cxnId="{6C11D87E-FB59-4B40-9714-0D311046274E}">
      <dgm:prSet/>
      <dgm:spPr/>
      <dgm:t>
        <a:bodyPr/>
        <a:lstStyle/>
        <a:p>
          <a:endParaRPr lang="en-US"/>
        </a:p>
      </dgm:t>
    </dgm:pt>
    <dgm:pt modelId="{4955C1FC-7C17-422B-96B2-879ED8E310E0}" type="sibTrans" cxnId="{6C11D87E-FB59-4B40-9714-0D311046274E}">
      <dgm:prSet/>
      <dgm:spPr/>
      <dgm:t>
        <a:bodyPr/>
        <a:lstStyle/>
        <a:p>
          <a:endParaRPr lang="en-US"/>
        </a:p>
      </dgm:t>
    </dgm:pt>
    <dgm:pt modelId="{8F7D58EE-1701-4187-9BD0-13E80B384BE0}">
      <dgm:prSet phldrT="[Text]" custT="1"/>
      <dgm:spPr/>
      <dgm:t>
        <a:bodyPr/>
        <a:lstStyle/>
        <a:p>
          <a:r>
            <a:rPr lang="en-US" sz="1600" b="1" i="0" dirty="0"/>
            <a:t>Control</a:t>
          </a:r>
          <a:endParaRPr lang="en-US" sz="1600" dirty="0"/>
        </a:p>
      </dgm:t>
    </dgm:pt>
    <dgm:pt modelId="{7D5056AB-C3FC-4860-AF1A-E5F7F94ADEF7}" type="parTrans" cxnId="{267424DA-35A0-4048-BE7B-F40B574BB443}">
      <dgm:prSet/>
      <dgm:spPr/>
      <dgm:t>
        <a:bodyPr/>
        <a:lstStyle/>
        <a:p>
          <a:endParaRPr lang="en-US"/>
        </a:p>
      </dgm:t>
    </dgm:pt>
    <dgm:pt modelId="{82EF08DB-3572-4710-8C45-99790127339B}" type="sibTrans" cxnId="{267424DA-35A0-4048-BE7B-F40B574BB443}">
      <dgm:prSet/>
      <dgm:spPr/>
      <dgm:t>
        <a:bodyPr/>
        <a:lstStyle/>
        <a:p>
          <a:endParaRPr lang="en-US"/>
        </a:p>
      </dgm:t>
    </dgm:pt>
    <dgm:pt modelId="{6B033B25-7BE6-4C64-86FD-77300F139D6A}">
      <dgm:prSet phldrT="[Text]" custT="1"/>
      <dgm:spPr/>
      <dgm:t>
        <a:bodyPr/>
        <a:lstStyle/>
        <a:p>
          <a:r>
            <a:rPr lang="en-US" sz="1600" b="1" i="0" dirty="0"/>
            <a:t>Collaboration</a:t>
          </a:r>
          <a:endParaRPr lang="en-US" sz="1600" dirty="0"/>
        </a:p>
      </dgm:t>
    </dgm:pt>
    <dgm:pt modelId="{64956886-9503-4A6F-A9AA-BD59EB884B3A}" type="parTrans" cxnId="{DB46327C-5118-4D4C-8A0F-A79CF3A3D3A2}">
      <dgm:prSet/>
      <dgm:spPr/>
      <dgm:t>
        <a:bodyPr/>
        <a:lstStyle/>
        <a:p>
          <a:endParaRPr lang="en-US"/>
        </a:p>
      </dgm:t>
    </dgm:pt>
    <dgm:pt modelId="{855A1BCA-6545-41D9-92FE-C00E0A15671B}" type="sibTrans" cxnId="{DB46327C-5118-4D4C-8A0F-A79CF3A3D3A2}">
      <dgm:prSet/>
      <dgm:spPr/>
      <dgm:t>
        <a:bodyPr/>
        <a:lstStyle/>
        <a:p>
          <a:endParaRPr lang="en-US"/>
        </a:p>
      </dgm:t>
    </dgm:pt>
    <dgm:pt modelId="{F7DE0CC5-FC12-451F-9AD8-A4753FCC2245}" type="pres">
      <dgm:prSet presAssocID="{30E3030E-B010-44CB-85F3-F35571EBC9D0}" presName="cycle" presStyleCnt="0">
        <dgm:presLayoutVars>
          <dgm:dir/>
          <dgm:resizeHandles val="exact"/>
        </dgm:presLayoutVars>
      </dgm:prSet>
      <dgm:spPr/>
    </dgm:pt>
    <dgm:pt modelId="{DEBADFF2-3384-4C7D-84BF-F19CFE931FF2}" type="pres">
      <dgm:prSet presAssocID="{2B564589-294F-4B82-A64E-11847DCE4572}" presName="node" presStyleLbl="node1" presStyleIdx="0" presStyleCnt="5">
        <dgm:presLayoutVars>
          <dgm:bulletEnabled val="1"/>
        </dgm:presLayoutVars>
      </dgm:prSet>
      <dgm:spPr/>
    </dgm:pt>
    <dgm:pt modelId="{1BB81542-DED2-42D9-B1EE-31C7740486C5}" type="pres">
      <dgm:prSet presAssocID="{2B564589-294F-4B82-A64E-11847DCE4572}" presName="spNode" presStyleCnt="0"/>
      <dgm:spPr/>
    </dgm:pt>
    <dgm:pt modelId="{512D66F0-3AAB-4664-8278-8686C7BF9827}" type="pres">
      <dgm:prSet presAssocID="{AC32FFEE-D047-468C-8F14-BE8440BAA744}" presName="sibTrans" presStyleLbl="sibTrans1D1" presStyleIdx="0" presStyleCnt="5"/>
      <dgm:spPr/>
    </dgm:pt>
    <dgm:pt modelId="{529D2DB7-D82A-4105-AFC0-48E8E373E431}" type="pres">
      <dgm:prSet presAssocID="{BAD137DC-7FE3-48F9-818A-12CB7EFA2550}" presName="node" presStyleLbl="node1" presStyleIdx="1" presStyleCnt="5">
        <dgm:presLayoutVars>
          <dgm:bulletEnabled val="1"/>
        </dgm:presLayoutVars>
      </dgm:prSet>
      <dgm:spPr/>
    </dgm:pt>
    <dgm:pt modelId="{FEBD1CE0-8789-4E49-A067-98B7C5928C86}" type="pres">
      <dgm:prSet presAssocID="{BAD137DC-7FE3-48F9-818A-12CB7EFA2550}" presName="spNode" presStyleCnt="0"/>
      <dgm:spPr/>
    </dgm:pt>
    <dgm:pt modelId="{44A3E86D-BCBA-43BF-8FB0-C23AB6B6D427}" type="pres">
      <dgm:prSet presAssocID="{25160110-2DB4-4A9D-AC6F-23678C8A8F80}" presName="sibTrans" presStyleLbl="sibTrans1D1" presStyleIdx="1" presStyleCnt="5"/>
      <dgm:spPr/>
    </dgm:pt>
    <dgm:pt modelId="{060DECB8-D6ED-4CEF-AB2C-44FB1B185A3E}" type="pres">
      <dgm:prSet presAssocID="{186A3F36-9160-4E12-BF4C-EDC44562349A}" presName="node" presStyleLbl="node1" presStyleIdx="2" presStyleCnt="5">
        <dgm:presLayoutVars>
          <dgm:bulletEnabled val="1"/>
        </dgm:presLayoutVars>
      </dgm:prSet>
      <dgm:spPr/>
    </dgm:pt>
    <dgm:pt modelId="{D7188D51-6D19-4F6A-BE5D-38EED12646A6}" type="pres">
      <dgm:prSet presAssocID="{186A3F36-9160-4E12-BF4C-EDC44562349A}" presName="spNode" presStyleCnt="0"/>
      <dgm:spPr/>
    </dgm:pt>
    <dgm:pt modelId="{3771095A-71AC-404A-8BCB-C9733B8F512C}" type="pres">
      <dgm:prSet presAssocID="{4955C1FC-7C17-422B-96B2-879ED8E310E0}" presName="sibTrans" presStyleLbl="sibTrans1D1" presStyleIdx="2" presStyleCnt="5"/>
      <dgm:spPr/>
    </dgm:pt>
    <dgm:pt modelId="{B14AAC2D-FDD5-4346-A0D6-DBB18ABD4E5F}" type="pres">
      <dgm:prSet presAssocID="{8F7D58EE-1701-4187-9BD0-13E80B384BE0}" presName="node" presStyleLbl="node1" presStyleIdx="3" presStyleCnt="5">
        <dgm:presLayoutVars>
          <dgm:bulletEnabled val="1"/>
        </dgm:presLayoutVars>
      </dgm:prSet>
      <dgm:spPr/>
    </dgm:pt>
    <dgm:pt modelId="{980178AB-6A26-4EC1-A4FC-40CDA719FCD6}" type="pres">
      <dgm:prSet presAssocID="{8F7D58EE-1701-4187-9BD0-13E80B384BE0}" presName="spNode" presStyleCnt="0"/>
      <dgm:spPr/>
    </dgm:pt>
    <dgm:pt modelId="{21529C60-D962-4DD0-BB16-368D57702852}" type="pres">
      <dgm:prSet presAssocID="{82EF08DB-3572-4710-8C45-99790127339B}" presName="sibTrans" presStyleLbl="sibTrans1D1" presStyleIdx="3" presStyleCnt="5"/>
      <dgm:spPr/>
    </dgm:pt>
    <dgm:pt modelId="{95468066-30D9-43C7-A4E3-E12FACBD10C1}" type="pres">
      <dgm:prSet presAssocID="{6B033B25-7BE6-4C64-86FD-77300F139D6A}" presName="node" presStyleLbl="node1" presStyleIdx="4" presStyleCnt="5">
        <dgm:presLayoutVars>
          <dgm:bulletEnabled val="1"/>
        </dgm:presLayoutVars>
      </dgm:prSet>
      <dgm:spPr/>
    </dgm:pt>
    <dgm:pt modelId="{16A8797D-7FA5-4EB3-89CD-4097626A646A}" type="pres">
      <dgm:prSet presAssocID="{6B033B25-7BE6-4C64-86FD-77300F139D6A}" presName="spNode" presStyleCnt="0"/>
      <dgm:spPr/>
    </dgm:pt>
    <dgm:pt modelId="{1A906208-2A58-4054-99FD-39E71BB977BB}" type="pres">
      <dgm:prSet presAssocID="{855A1BCA-6545-41D9-92FE-C00E0A15671B}" presName="sibTrans" presStyleLbl="sibTrans1D1" presStyleIdx="4" presStyleCnt="5"/>
      <dgm:spPr/>
    </dgm:pt>
  </dgm:ptLst>
  <dgm:cxnLst>
    <dgm:cxn modelId="{ACF48D02-F768-45EE-ABE2-A14C4F5F14BF}" type="presOf" srcId="{2B564589-294F-4B82-A64E-11847DCE4572}" destId="{DEBADFF2-3384-4C7D-84BF-F19CFE931FF2}" srcOrd="0" destOrd="0" presId="urn:microsoft.com/office/officeart/2005/8/layout/cycle5"/>
    <dgm:cxn modelId="{57A64011-910B-4469-A953-E7413092CF03}" type="presOf" srcId="{30E3030E-B010-44CB-85F3-F35571EBC9D0}" destId="{F7DE0CC5-FC12-451F-9AD8-A4753FCC2245}" srcOrd="0" destOrd="0" presId="urn:microsoft.com/office/officeart/2005/8/layout/cycle5"/>
    <dgm:cxn modelId="{FB607E19-9493-470B-89CF-8346BC61228E}" type="presOf" srcId="{186A3F36-9160-4E12-BF4C-EDC44562349A}" destId="{060DECB8-D6ED-4CEF-AB2C-44FB1B185A3E}" srcOrd="0" destOrd="0" presId="urn:microsoft.com/office/officeart/2005/8/layout/cycle5"/>
    <dgm:cxn modelId="{6BB93F63-3D4B-4D83-983C-0BB55D259366}" type="presOf" srcId="{8F7D58EE-1701-4187-9BD0-13E80B384BE0}" destId="{B14AAC2D-FDD5-4346-A0D6-DBB18ABD4E5F}" srcOrd="0" destOrd="0" presId="urn:microsoft.com/office/officeart/2005/8/layout/cycle5"/>
    <dgm:cxn modelId="{3703AE67-E773-451D-9077-34FFC7732982}" type="presOf" srcId="{BAD137DC-7FE3-48F9-818A-12CB7EFA2550}" destId="{529D2DB7-D82A-4105-AFC0-48E8E373E431}" srcOrd="0" destOrd="0" presId="urn:microsoft.com/office/officeart/2005/8/layout/cycle5"/>
    <dgm:cxn modelId="{E95FDE4C-630A-488A-8140-B88BD7AD0229}" type="presOf" srcId="{82EF08DB-3572-4710-8C45-99790127339B}" destId="{21529C60-D962-4DD0-BB16-368D57702852}" srcOrd="0" destOrd="0" presId="urn:microsoft.com/office/officeart/2005/8/layout/cycle5"/>
    <dgm:cxn modelId="{22289D73-3DBE-41DC-B2DF-FC9AE23DD392}" type="presOf" srcId="{6B033B25-7BE6-4C64-86FD-77300F139D6A}" destId="{95468066-30D9-43C7-A4E3-E12FACBD10C1}" srcOrd="0" destOrd="0" presId="urn:microsoft.com/office/officeart/2005/8/layout/cycle5"/>
    <dgm:cxn modelId="{DB46327C-5118-4D4C-8A0F-A79CF3A3D3A2}" srcId="{30E3030E-B010-44CB-85F3-F35571EBC9D0}" destId="{6B033B25-7BE6-4C64-86FD-77300F139D6A}" srcOrd="4" destOrd="0" parTransId="{64956886-9503-4A6F-A9AA-BD59EB884B3A}" sibTransId="{855A1BCA-6545-41D9-92FE-C00E0A15671B}"/>
    <dgm:cxn modelId="{6C11D87E-FB59-4B40-9714-0D311046274E}" srcId="{30E3030E-B010-44CB-85F3-F35571EBC9D0}" destId="{186A3F36-9160-4E12-BF4C-EDC44562349A}" srcOrd="2" destOrd="0" parTransId="{716D2D3F-90E8-4C19-95F7-D8BDB7263DD5}" sibTransId="{4955C1FC-7C17-422B-96B2-879ED8E310E0}"/>
    <dgm:cxn modelId="{946C2796-EA14-4A3A-A697-37B37CA0F71B}" type="presOf" srcId="{AC32FFEE-D047-468C-8F14-BE8440BAA744}" destId="{512D66F0-3AAB-4664-8278-8686C7BF9827}" srcOrd="0" destOrd="0" presId="urn:microsoft.com/office/officeart/2005/8/layout/cycle5"/>
    <dgm:cxn modelId="{0A15B399-BD70-4E7C-BEB1-EE754ECDE141}" srcId="{30E3030E-B010-44CB-85F3-F35571EBC9D0}" destId="{BAD137DC-7FE3-48F9-818A-12CB7EFA2550}" srcOrd="1" destOrd="0" parTransId="{B323D8B0-6E62-4A40-B973-CCE7974B4039}" sibTransId="{25160110-2DB4-4A9D-AC6F-23678C8A8F80}"/>
    <dgm:cxn modelId="{94B4BBA7-7754-4660-BE91-646E128611FD}" type="presOf" srcId="{25160110-2DB4-4A9D-AC6F-23678C8A8F80}" destId="{44A3E86D-BCBA-43BF-8FB0-C23AB6B6D427}" srcOrd="0" destOrd="0" presId="urn:microsoft.com/office/officeart/2005/8/layout/cycle5"/>
    <dgm:cxn modelId="{2BD8D2A8-BFF0-4839-BFFF-A11C0B98B49C}" srcId="{30E3030E-B010-44CB-85F3-F35571EBC9D0}" destId="{2B564589-294F-4B82-A64E-11847DCE4572}" srcOrd="0" destOrd="0" parTransId="{CBE69C94-815A-49C5-A866-1B8D41FC9574}" sibTransId="{AC32FFEE-D047-468C-8F14-BE8440BAA744}"/>
    <dgm:cxn modelId="{267424DA-35A0-4048-BE7B-F40B574BB443}" srcId="{30E3030E-B010-44CB-85F3-F35571EBC9D0}" destId="{8F7D58EE-1701-4187-9BD0-13E80B384BE0}" srcOrd="3" destOrd="0" parTransId="{7D5056AB-C3FC-4860-AF1A-E5F7F94ADEF7}" sibTransId="{82EF08DB-3572-4710-8C45-99790127339B}"/>
    <dgm:cxn modelId="{A99116DE-F3AE-4925-98AD-F6120AF89EC6}" type="presOf" srcId="{4955C1FC-7C17-422B-96B2-879ED8E310E0}" destId="{3771095A-71AC-404A-8BCB-C9733B8F512C}" srcOrd="0" destOrd="0" presId="urn:microsoft.com/office/officeart/2005/8/layout/cycle5"/>
    <dgm:cxn modelId="{06A5DDE3-25D4-4191-BFE3-37A836F10F8E}" type="presOf" srcId="{855A1BCA-6545-41D9-92FE-C00E0A15671B}" destId="{1A906208-2A58-4054-99FD-39E71BB977BB}" srcOrd="0" destOrd="0" presId="urn:microsoft.com/office/officeart/2005/8/layout/cycle5"/>
    <dgm:cxn modelId="{415FE8E8-B427-47D6-BAF0-E1F54AAF9864}" type="presParOf" srcId="{F7DE0CC5-FC12-451F-9AD8-A4753FCC2245}" destId="{DEBADFF2-3384-4C7D-84BF-F19CFE931FF2}" srcOrd="0" destOrd="0" presId="urn:microsoft.com/office/officeart/2005/8/layout/cycle5"/>
    <dgm:cxn modelId="{02A56D16-3AD2-454C-B32E-A86B2B1682E0}" type="presParOf" srcId="{F7DE0CC5-FC12-451F-9AD8-A4753FCC2245}" destId="{1BB81542-DED2-42D9-B1EE-31C7740486C5}" srcOrd="1" destOrd="0" presId="urn:microsoft.com/office/officeart/2005/8/layout/cycle5"/>
    <dgm:cxn modelId="{7252855C-2926-460F-A8C4-2C410AF9AF47}" type="presParOf" srcId="{F7DE0CC5-FC12-451F-9AD8-A4753FCC2245}" destId="{512D66F0-3AAB-4664-8278-8686C7BF9827}" srcOrd="2" destOrd="0" presId="urn:microsoft.com/office/officeart/2005/8/layout/cycle5"/>
    <dgm:cxn modelId="{32BA05A8-8F4C-4572-A068-08382357C472}" type="presParOf" srcId="{F7DE0CC5-FC12-451F-9AD8-A4753FCC2245}" destId="{529D2DB7-D82A-4105-AFC0-48E8E373E431}" srcOrd="3" destOrd="0" presId="urn:microsoft.com/office/officeart/2005/8/layout/cycle5"/>
    <dgm:cxn modelId="{7389596D-4CF8-4D39-97C1-56715B8E523D}" type="presParOf" srcId="{F7DE0CC5-FC12-451F-9AD8-A4753FCC2245}" destId="{FEBD1CE0-8789-4E49-A067-98B7C5928C86}" srcOrd="4" destOrd="0" presId="urn:microsoft.com/office/officeart/2005/8/layout/cycle5"/>
    <dgm:cxn modelId="{248CF924-5ED7-4E88-B42C-2266AB5A65E7}" type="presParOf" srcId="{F7DE0CC5-FC12-451F-9AD8-A4753FCC2245}" destId="{44A3E86D-BCBA-43BF-8FB0-C23AB6B6D427}" srcOrd="5" destOrd="0" presId="urn:microsoft.com/office/officeart/2005/8/layout/cycle5"/>
    <dgm:cxn modelId="{33237D05-5B45-42B6-8F2B-60E0DB500C03}" type="presParOf" srcId="{F7DE0CC5-FC12-451F-9AD8-A4753FCC2245}" destId="{060DECB8-D6ED-4CEF-AB2C-44FB1B185A3E}" srcOrd="6" destOrd="0" presId="urn:microsoft.com/office/officeart/2005/8/layout/cycle5"/>
    <dgm:cxn modelId="{63286F3A-4A3E-49ED-BFF6-4652AEC3692B}" type="presParOf" srcId="{F7DE0CC5-FC12-451F-9AD8-A4753FCC2245}" destId="{D7188D51-6D19-4F6A-BE5D-38EED12646A6}" srcOrd="7" destOrd="0" presId="urn:microsoft.com/office/officeart/2005/8/layout/cycle5"/>
    <dgm:cxn modelId="{EFBD29C1-4271-487B-B680-AF5019788ECC}" type="presParOf" srcId="{F7DE0CC5-FC12-451F-9AD8-A4753FCC2245}" destId="{3771095A-71AC-404A-8BCB-C9733B8F512C}" srcOrd="8" destOrd="0" presId="urn:microsoft.com/office/officeart/2005/8/layout/cycle5"/>
    <dgm:cxn modelId="{882C1F05-1BA7-4AD7-BFD1-CE19183426D8}" type="presParOf" srcId="{F7DE0CC5-FC12-451F-9AD8-A4753FCC2245}" destId="{B14AAC2D-FDD5-4346-A0D6-DBB18ABD4E5F}" srcOrd="9" destOrd="0" presId="urn:microsoft.com/office/officeart/2005/8/layout/cycle5"/>
    <dgm:cxn modelId="{028FFA41-6F4F-4D0C-B8ED-5CA4F2ED39BC}" type="presParOf" srcId="{F7DE0CC5-FC12-451F-9AD8-A4753FCC2245}" destId="{980178AB-6A26-4EC1-A4FC-40CDA719FCD6}" srcOrd="10" destOrd="0" presId="urn:microsoft.com/office/officeart/2005/8/layout/cycle5"/>
    <dgm:cxn modelId="{E08FAFFC-09AA-49FA-9330-795EB749F2B8}" type="presParOf" srcId="{F7DE0CC5-FC12-451F-9AD8-A4753FCC2245}" destId="{21529C60-D962-4DD0-BB16-368D57702852}" srcOrd="11" destOrd="0" presId="urn:microsoft.com/office/officeart/2005/8/layout/cycle5"/>
    <dgm:cxn modelId="{6F896A40-ED01-4F5B-8877-FB697FB85783}" type="presParOf" srcId="{F7DE0CC5-FC12-451F-9AD8-A4753FCC2245}" destId="{95468066-30D9-43C7-A4E3-E12FACBD10C1}" srcOrd="12" destOrd="0" presId="urn:microsoft.com/office/officeart/2005/8/layout/cycle5"/>
    <dgm:cxn modelId="{F371B6E3-C8AD-47BB-BEB5-2162DC2524E3}" type="presParOf" srcId="{F7DE0CC5-FC12-451F-9AD8-A4753FCC2245}" destId="{16A8797D-7FA5-4EB3-89CD-4097626A646A}" srcOrd="13" destOrd="0" presId="urn:microsoft.com/office/officeart/2005/8/layout/cycle5"/>
    <dgm:cxn modelId="{981727C3-9107-45AD-BF17-6C4D05A22781}" type="presParOf" srcId="{F7DE0CC5-FC12-451F-9AD8-A4753FCC2245}" destId="{1A906208-2A58-4054-99FD-39E71BB977BB}" srcOrd="14"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0E3030E-B010-44CB-85F3-F35571EBC9D0}"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2B564589-294F-4B82-A64E-11847DCE4572}">
      <dgm:prSet phldrT="[Text]"/>
      <dgm:spPr/>
      <dgm:t>
        <a:bodyPr/>
        <a:lstStyle/>
        <a:p>
          <a:r>
            <a:rPr lang="ar-EG" b="1" i="0"/>
            <a:t>الإبداع</a:t>
          </a:r>
          <a:endParaRPr lang="en-US" dirty="0"/>
        </a:p>
      </dgm:t>
    </dgm:pt>
    <dgm:pt modelId="{CBE69C94-815A-49C5-A866-1B8D41FC9574}" type="parTrans" cxnId="{2BD8D2A8-BFF0-4839-BFFF-A11C0B98B49C}">
      <dgm:prSet/>
      <dgm:spPr/>
      <dgm:t>
        <a:bodyPr/>
        <a:lstStyle/>
        <a:p>
          <a:endParaRPr lang="en-US"/>
        </a:p>
      </dgm:t>
    </dgm:pt>
    <dgm:pt modelId="{AC32FFEE-D047-468C-8F14-BE8440BAA744}" type="sibTrans" cxnId="{2BD8D2A8-BFF0-4839-BFFF-A11C0B98B49C}">
      <dgm:prSet/>
      <dgm:spPr/>
      <dgm:t>
        <a:bodyPr/>
        <a:lstStyle/>
        <a:p>
          <a:endParaRPr lang="en-US"/>
        </a:p>
      </dgm:t>
    </dgm:pt>
    <dgm:pt modelId="{AEF944BC-AD6B-4924-AEB1-7FC53A71D973}">
      <dgm:prSet/>
      <dgm:spPr/>
      <dgm:t>
        <a:bodyPr/>
        <a:lstStyle/>
        <a:p>
          <a:r>
            <a:rPr lang="ar-EG" b="1" i="0" dirty="0"/>
            <a:t>التوجيه</a:t>
          </a:r>
          <a:endParaRPr lang="en-US" b="1" i="0" dirty="0"/>
        </a:p>
      </dgm:t>
    </dgm:pt>
    <dgm:pt modelId="{07BA60BA-A61B-4971-A444-D82CE033CCA4}" type="parTrans" cxnId="{920DE1AC-590F-4705-881A-69D713BC6CD6}">
      <dgm:prSet/>
      <dgm:spPr/>
      <dgm:t>
        <a:bodyPr/>
        <a:lstStyle/>
        <a:p>
          <a:endParaRPr lang="en-US"/>
        </a:p>
      </dgm:t>
    </dgm:pt>
    <dgm:pt modelId="{F00AB007-1E6F-4B56-9D2B-AA5636EDA2E2}" type="sibTrans" cxnId="{920DE1AC-590F-4705-881A-69D713BC6CD6}">
      <dgm:prSet/>
      <dgm:spPr/>
      <dgm:t>
        <a:bodyPr/>
        <a:lstStyle/>
        <a:p>
          <a:endParaRPr lang="en-US"/>
        </a:p>
      </dgm:t>
    </dgm:pt>
    <dgm:pt modelId="{428DEC38-F09D-4028-9D46-917395BED52C}">
      <dgm:prSet/>
      <dgm:spPr/>
      <dgm:t>
        <a:bodyPr/>
        <a:lstStyle/>
        <a:p>
          <a:r>
            <a:rPr lang="ar-EG" b="1" i="0" dirty="0"/>
            <a:t>التفويض</a:t>
          </a:r>
          <a:endParaRPr lang="en-US" b="1" i="0" dirty="0"/>
        </a:p>
      </dgm:t>
    </dgm:pt>
    <dgm:pt modelId="{05555543-2CD1-4239-8CC1-A991B3F90FC8}" type="parTrans" cxnId="{FBEC66AD-907B-4BD3-A76C-2A7ECD942C76}">
      <dgm:prSet/>
      <dgm:spPr/>
      <dgm:t>
        <a:bodyPr/>
        <a:lstStyle/>
        <a:p>
          <a:endParaRPr lang="en-US"/>
        </a:p>
      </dgm:t>
    </dgm:pt>
    <dgm:pt modelId="{74B6BB7E-666C-4554-BA42-9430BE9C5651}" type="sibTrans" cxnId="{FBEC66AD-907B-4BD3-A76C-2A7ECD942C76}">
      <dgm:prSet/>
      <dgm:spPr/>
      <dgm:t>
        <a:bodyPr/>
        <a:lstStyle/>
        <a:p>
          <a:endParaRPr lang="en-US"/>
        </a:p>
      </dgm:t>
    </dgm:pt>
    <dgm:pt modelId="{F45C2144-CABC-4253-B837-34BA07DEAD12}">
      <dgm:prSet/>
      <dgm:spPr/>
      <dgm:t>
        <a:bodyPr/>
        <a:lstStyle/>
        <a:p>
          <a:r>
            <a:rPr lang="ar-EG" b="1" i="0" dirty="0"/>
            <a:t>التحكم</a:t>
          </a:r>
          <a:endParaRPr lang="en-US" b="1" i="0" dirty="0"/>
        </a:p>
      </dgm:t>
    </dgm:pt>
    <dgm:pt modelId="{62548323-B05A-429F-B9CB-0BD6FBB728CB}" type="parTrans" cxnId="{F770C109-5B16-49C9-A4EF-BF47356C3D2D}">
      <dgm:prSet/>
      <dgm:spPr/>
      <dgm:t>
        <a:bodyPr/>
        <a:lstStyle/>
        <a:p>
          <a:endParaRPr lang="en-US"/>
        </a:p>
      </dgm:t>
    </dgm:pt>
    <dgm:pt modelId="{47773972-42B0-4FEF-B48E-D39732646C92}" type="sibTrans" cxnId="{F770C109-5B16-49C9-A4EF-BF47356C3D2D}">
      <dgm:prSet/>
      <dgm:spPr/>
      <dgm:t>
        <a:bodyPr/>
        <a:lstStyle/>
        <a:p>
          <a:endParaRPr lang="en-US"/>
        </a:p>
      </dgm:t>
    </dgm:pt>
    <dgm:pt modelId="{43866A0D-0BC4-4C4F-A365-288BE65E40ED}">
      <dgm:prSet/>
      <dgm:spPr/>
      <dgm:t>
        <a:bodyPr/>
        <a:lstStyle/>
        <a:p>
          <a:r>
            <a:rPr lang="ar-EG" b="1" i="0" dirty="0"/>
            <a:t>التعاون</a:t>
          </a:r>
          <a:endParaRPr lang="en-US" b="1" i="0" dirty="0"/>
        </a:p>
      </dgm:t>
    </dgm:pt>
    <dgm:pt modelId="{CA3074F2-5DC6-4E0F-A472-9C22CAD7E11B}" type="parTrans" cxnId="{1DE60627-8139-4591-82D3-4ACCFCF9B44F}">
      <dgm:prSet/>
      <dgm:spPr/>
      <dgm:t>
        <a:bodyPr/>
        <a:lstStyle/>
        <a:p>
          <a:endParaRPr lang="en-US"/>
        </a:p>
      </dgm:t>
    </dgm:pt>
    <dgm:pt modelId="{CA04270E-48DC-43CB-8F33-4CB763180516}" type="sibTrans" cxnId="{1DE60627-8139-4591-82D3-4ACCFCF9B44F}">
      <dgm:prSet/>
      <dgm:spPr/>
      <dgm:t>
        <a:bodyPr/>
        <a:lstStyle/>
        <a:p>
          <a:endParaRPr lang="en-US"/>
        </a:p>
      </dgm:t>
    </dgm:pt>
    <dgm:pt modelId="{F7DE0CC5-FC12-451F-9AD8-A4753FCC2245}" type="pres">
      <dgm:prSet presAssocID="{30E3030E-B010-44CB-85F3-F35571EBC9D0}" presName="cycle" presStyleCnt="0">
        <dgm:presLayoutVars>
          <dgm:dir/>
          <dgm:resizeHandles val="exact"/>
        </dgm:presLayoutVars>
      </dgm:prSet>
      <dgm:spPr/>
    </dgm:pt>
    <dgm:pt modelId="{DEBADFF2-3384-4C7D-84BF-F19CFE931FF2}" type="pres">
      <dgm:prSet presAssocID="{2B564589-294F-4B82-A64E-11847DCE4572}" presName="node" presStyleLbl="node1" presStyleIdx="0" presStyleCnt="5">
        <dgm:presLayoutVars>
          <dgm:bulletEnabled val="1"/>
        </dgm:presLayoutVars>
      </dgm:prSet>
      <dgm:spPr/>
    </dgm:pt>
    <dgm:pt modelId="{1BB81542-DED2-42D9-B1EE-31C7740486C5}" type="pres">
      <dgm:prSet presAssocID="{2B564589-294F-4B82-A64E-11847DCE4572}" presName="spNode" presStyleCnt="0"/>
      <dgm:spPr/>
    </dgm:pt>
    <dgm:pt modelId="{512D66F0-3AAB-4664-8278-8686C7BF9827}" type="pres">
      <dgm:prSet presAssocID="{AC32FFEE-D047-468C-8F14-BE8440BAA744}" presName="sibTrans" presStyleLbl="sibTrans1D1" presStyleIdx="0" presStyleCnt="5"/>
      <dgm:spPr/>
    </dgm:pt>
    <dgm:pt modelId="{4A54BE5C-298A-419D-A7D1-381CE0D86AC6}" type="pres">
      <dgm:prSet presAssocID="{AEF944BC-AD6B-4924-AEB1-7FC53A71D973}" presName="node" presStyleLbl="node1" presStyleIdx="1" presStyleCnt="5">
        <dgm:presLayoutVars>
          <dgm:bulletEnabled val="1"/>
        </dgm:presLayoutVars>
      </dgm:prSet>
      <dgm:spPr/>
    </dgm:pt>
    <dgm:pt modelId="{8A62F6DC-1039-4DBA-A529-B2D713ECE24C}" type="pres">
      <dgm:prSet presAssocID="{AEF944BC-AD6B-4924-AEB1-7FC53A71D973}" presName="spNode" presStyleCnt="0"/>
      <dgm:spPr/>
    </dgm:pt>
    <dgm:pt modelId="{B2ACA211-E475-4F3A-BC7C-19BF48C8277D}" type="pres">
      <dgm:prSet presAssocID="{F00AB007-1E6F-4B56-9D2B-AA5636EDA2E2}" presName="sibTrans" presStyleLbl="sibTrans1D1" presStyleIdx="1" presStyleCnt="5"/>
      <dgm:spPr/>
    </dgm:pt>
    <dgm:pt modelId="{629ED2A3-A97F-4204-9226-3C463D6CF42E}" type="pres">
      <dgm:prSet presAssocID="{428DEC38-F09D-4028-9D46-917395BED52C}" presName="node" presStyleLbl="node1" presStyleIdx="2" presStyleCnt="5">
        <dgm:presLayoutVars>
          <dgm:bulletEnabled val="1"/>
        </dgm:presLayoutVars>
      </dgm:prSet>
      <dgm:spPr/>
    </dgm:pt>
    <dgm:pt modelId="{A73A2407-835C-466D-8A7E-63F580254C1E}" type="pres">
      <dgm:prSet presAssocID="{428DEC38-F09D-4028-9D46-917395BED52C}" presName="spNode" presStyleCnt="0"/>
      <dgm:spPr/>
    </dgm:pt>
    <dgm:pt modelId="{8B06553C-2A0A-4F61-9CD2-E48D881EED42}" type="pres">
      <dgm:prSet presAssocID="{74B6BB7E-666C-4554-BA42-9430BE9C5651}" presName="sibTrans" presStyleLbl="sibTrans1D1" presStyleIdx="2" presStyleCnt="5"/>
      <dgm:spPr/>
    </dgm:pt>
    <dgm:pt modelId="{FA2B4757-6042-4410-A028-80C8D0DDE21F}" type="pres">
      <dgm:prSet presAssocID="{F45C2144-CABC-4253-B837-34BA07DEAD12}" presName="node" presStyleLbl="node1" presStyleIdx="3" presStyleCnt="5">
        <dgm:presLayoutVars>
          <dgm:bulletEnabled val="1"/>
        </dgm:presLayoutVars>
      </dgm:prSet>
      <dgm:spPr/>
    </dgm:pt>
    <dgm:pt modelId="{77DCB22C-224B-41D8-999C-1825B0DAEBAC}" type="pres">
      <dgm:prSet presAssocID="{F45C2144-CABC-4253-B837-34BA07DEAD12}" presName="spNode" presStyleCnt="0"/>
      <dgm:spPr/>
    </dgm:pt>
    <dgm:pt modelId="{2B7D51A3-78C3-48EA-BD8C-1136B6299115}" type="pres">
      <dgm:prSet presAssocID="{47773972-42B0-4FEF-B48E-D39732646C92}" presName="sibTrans" presStyleLbl="sibTrans1D1" presStyleIdx="3" presStyleCnt="5"/>
      <dgm:spPr/>
    </dgm:pt>
    <dgm:pt modelId="{F8DF5707-D11A-40DE-9995-7BF81C422D2E}" type="pres">
      <dgm:prSet presAssocID="{43866A0D-0BC4-4C4F-A365-288BE65E40ED}" presName="node" presStyleLbl="node1" presStyleIdx="4" presStyleCnt="5">
        <dgm:presLayoutVars>
          <dgm:bulletEnabled val="1"/>
        </dgm:presLayoutVars>
      </dgm:prSet>
      <dgm:spPr/>
    </dgm:pt>
    <dgm:pt modelId="{DD2E603D-BC43-4661-8D37-2AD04A84093A}" type="pres">
      <dgm:prSet presAssocID="{43866A0D-0BC4-4C4F-A365-288BE65E40ED}" presName="spNode" presStyleCnt="0"/>
      <dgm:spPr/>
    </dgm:pt>
    <dgm:pt modelId="{E6D7E27E-ED1A-4F80-B73D-0C02D30C1DB1}" type="pres">
      <dgm:prSet presAssocID="{CA04270E-48DC-43CB-8F33-4CB763180516}" presName="sibTrans" presStyleLbl="sibTrans1D1" presStyleIdx="4" presStyleCnt="5"/>
      <dgm:spPr/>
    </dgm:pt>
  </dgm:ptLst>
  <dgm:cxnLst>
    <dgm:cxn modelId="{07EC3101-D8AE-4F17-8517-6E9A7421AB3A}" type="presOf" srcId="{74B6BB7E-666C-4554-BA42-9430BE9C5651}" destId="{8B06553C-2A0A-4F61-9CD2-E48D881EED42}" srcOrd="0" destOrd="0" presId="urn:microsoft.com/office/officeart/2005/8/layout/cycle5"/>
    <dgm:cxn modelId="{ACF48D02-F768-45EE-ABE2-A14C4F5F14BF}" type="presOf" srcId="{2B564589-294F-4B82-A64E-11847DCE4572}" destId="{DEBADFF2-3384-4C7D-84BF-F19CFE931FF2}" srcOrd="0" destOrd="0" presId="urn:microsoft.com/office/officeart/2005/8/layout/cycle5"/>
    <dgm:cxn modelId="{F770C109-5B16-49C9-A4EF-BF47356C3D2D}" srcId="{30E3030E-B010-44CB-85F3-F35571EBC9D0}" destId="{F45C2144-CABC-4253-B837-34BA07DEAD12}" srcOrd="3" destOrd="0" parTransId="{62548323-B05A-429F-B9CB-0BD6FBB728CB}" sibTransId="{47773972-42B0-4FEF-B48E-D39732646C92}"/>
    <dgm:cxn modelId="{57A64011-910B-4469-A953-E7413092CF03}" type="presOf" srcId="{30E3030E-B010-44CB-85F3-F35571EBC9D0}" destId="{F7DE0CC5-FC12-451F-9AD8-A4753FCC2245}" srcOrd="0" destOrd="0" presId="urn:microsoft.com/office/officeart/2005/8/layout/cycle5"/>
    <dgm:cxn modelId="{1DE60627-8139-4591-82D3-4ACCFCF9B44F}" srcId="{30E3030E-B010-44CB-85F3-F35571EBC9D0}" destId="{43866A0D-0BC4-4C4F-A365-288BE65E40ED}" srcOrd="4" destOrd="0" parTransId="{CA3074F2-5DC6-4E0F-A472-9C22CAD7E11B}" sibTransId="{CA04270E-48DC-43CB-8F33-4CB763180516}"/>
    <dgm:cxn modelId="{AC921B5B-4013-4DE0-B63E-2E10F9A1A6E6}" type="presOf" srcId="{F00AB007-1E6F-4B56-9D2B-AA5636EDA2E2}" destId="{B2ACA211-E475-4F3A-BC7C-19BF48C8277D}" srcOrd="0" destOrd="0" presId="urn:microsoft.com/office/officeart/2005/8/layout/cycle5"/>
    <dgm:cxn modelId="{7A206044-D30F-4AC3-9836-85F6270A71C3}" type="presOf" srcId="{428DEC38-F09D-4028-9D46-917395BED52C}" destId="{629ED2A3-A97F-4204-9226-3C463D6CF42E}" srcOrd="0" destOrd="0" presId="urn:microsoft.com/office/officeart/2005/8/layout/cycle5"/>
    <dgm:cxn modelId="{57B43271-D88D-44A2-8B6A-CD497C72820D}" type="presOf" srcId="{47773972-42B0-4FEF-B48E-D39732646C92}" destId="{2B7D51A3-78C3-48EA-BD8C-1136B6299115}" srcOrd="0" destOrd="0" presId="urn:microsoft.com/office/officeart/2005/8/layout/cycle5"/>
    <dgm:cxn modelId="{F1F1AA80-B48D-4684-A204-E09BB148C48C}" type="presOf" srcId="{AEF944BC-AD6B-4924-AEB1-7FC53A71D973}" destId="{4A54BE5C-298A-419D-A7D1-381CE0D86AC6}" srcOrd="0" destOrd="0" presId="urn:microsoft.com/office/officeart/2005/8/layout/cycle5"/>
    <dgm:cxn modelId="{946C2796-EA14-4A3A-A697-37B37CA0F71B}" type="presOf" srcId="{AC32FFEE-D047-468C-8F14-BE8440BAA744}" destId="{512D66F0-3AAB-4664-8278-8686C7BF9827}" srcOrd="0" destOrd="0" presId="urn:microsoft.com/office/officeart/2005/8/layout/cycle5"/>
    <dgm:cxn modelId="{2BD8D2A8-BFF0-4839-BFFF-A11C0B98B49C}" srcId="{30E3030E-B010-44CB-85F3-F35571EBC9D0}" destId="{2B564589-294F-4B82-A64E-11847DCE4572}" srcOrd="0" destOrd="0" parTransId="{CBE69C94-815A-49C5-A866-1B8D41FC9574}" sibTransId="{AC32FFEE-D047-468C-8F14-BE8440BAA744}"/>
    <dgm:cxn modelId="{DC4226AB-FCC4-4F15-A8AD-CFCF06ECFFF7}" type="presOf" srcId="{CA04270E-48DC-43CB-8F33-4CB763180516}" destId="{E6D7E27E-ED1A-4F80-B73D-0C02D30C1DB1}" srcOrd="0" destOrd="0" presId="urn:microsoft.com/office/officeart/2005/8/layout/cycle5"/>
    <dgm:cxn modelId="{920DE1AC-590F-4705-881A-69D713BC6CD6}" srcId="{30E3030E-B010-44CB-85F3-F35571EBC9D0}" destId="{AEF944BC-AD6B-4924-AEB1-7FC53A71D973}" srcOrd="1" destOrd="0" parTransId="{07BA60BA-A61B-4971-A444-D82CE033CCA4}" sibTransId="{F00AB007-1E6F-4B56-9D2B-AA5636EDA2E2}"/>
    <dgm:cxn modelId="{FBEC66AD-907B-4BD3-A76C-2A7ECD942C76}" srcId="{30E3030E-B010-44CB-85F3-F35571EBC9D0}" destId="{428DEC38-F09D-4028-9D46-917395BED52C}" srcOrd="2" destOrd="0" parTransId="{05555543-2CD1-4239-8CC1-A991B3F90FC8}" sibTransId="{74B6BB7E-666C-4554-BA42-9430BE9C5651}"/>
    <dgm:cxn modelId="{A1499BBC-7225-4D0B-A151-F4166A01812E}" type="presOf" srcId="{43866A0D-0BC4-4C4F-A365-288BE65E40ED}" destId="{F8DF5707-D11A-40DE-9995-7BF81C422D2E}" srcOrd="0" destOrd="0" presId="urn:microsoft.com/office/officeart/2005/8/layout/cycle5"/>
    <dgm:cxn modelId="{67CA2EE9-CB5B-4E3A-81BB-150B50428E57}" type="presOf" srcId="{F45C2144-CABC-4253-B837-34BA07DEAD12}" destId="{FA2B4757-6042-4410-A028-80C8D0DDE21F}" srcOrd="0" destOrd="0" presId="urn:microsoft.com/office/officeart/2005/8/layout/cycle5"/>
    <dgm:cxn modelId="{415FE8E8-B427-47D6-BAF0-E1F54AAF9864}" type="presParOf" srcId="{F7DE0CC5-FC12-451F-9AD8-A4753FCC2245}" destId="{DEBADFF2-3384-4C7D-84BF-F19CFE931FF2}" srcOrd="0" destOrd="0" presId="urn:microsoft.com/office/officeart/2005/8/layout/cycle5"/>
    <dgm:cxn modelId="{02A56D16-3AD2-454C-B32E-A86B2B1682E0}" type="presParOf" srcId="{F7DE0CC5-FC12-451F-9AD8-A4753FCC2245}" destId="{1BB81542-DED2-42D9-B1EE-31C7740486C5}" srcOrd="1" destOrd="0" presId="urn:microsoft.com/office/officeart/2005/8/layout/cycle5"/>
    <dgm:cxn modelId="{7252855C-2926-460F-A8C4-2C410AF9AF47}" type="presParOf" srcId="{F7DE0CC5-FC12-451F-9AD8-A4753FCC2245}" destId="{512D66F0-3AAB-4664-8278-8686C7BF9827}" srcOrd="2" destOrd="0" presId="urn:microsoft.com/office/officeart/2005/8/layout/cycle5"/>
    <dgm:cxn modelId="{26FD95E2-5782-41DC-80F6-FE5FE1391911}" type="presParOf" srcId="{F7DE0CC5-FC12-451F-9AD8-A4753FCC2245}" destId="{4A54BE5C-298A-419D-A7D1-381CE0D86AC6}" srcOrd="3" destOrd="0" presId="urn:microsoft.com/office/officeart/2005/8/layout/cycle5"/>
    <dgm:cxn modelId="{11CA9C9A-0E2F-42CC-B5AA-1EBB9A376FE3}" type="presParOf" srcId="{F7DE0CC5-FC12-451F-9AD8-A4753FCC2245}" destId="{8A62F6DC-1039-4DBA-A529-B2D713ECE24C}" srcOrd="4" destOrd="0" presId="urn:microsoft.com/office/officeart/2005/8/layout/cycle5"/>
    <dgm:cxn modelId="{A6A96A5E-8BDC-4C9F-A827-D20518FF024C}" type="presParOf" srcId="{F7DE0CC5-FC12-451F-9AD8-A4753FCC2245}" destId="{B2ACA211-E475-4F3A-BC7C-19BF48C8277D}" srcOrd="5" destOrd="0" presId="urn:microsoft.com/office/officeart/2005/8/layout/cycle5"/>
    <dgm:cxn modelId="{03F88D3A-A3A6-4FE4-9B43-7A309E2CBA66}" type="presParOf" srcId="{F7DE0CC5-FC12-451F-9AD8-A4753FCC2245}" destId="{629ED2A3-A97F-4204-9226-3C463D6CF42E}" srcOrd="6" destOrd="0" presId="urn:microsoft.com/office/officeart/2005/8/layout/cycle5"/>
    <dgm:cxn modelId="{FE18FCD0-A99A-4CD3-9415-051E405651DD}" type="presParOf" srcId="{F7DE0CC5-FC12-451F-9AD8-A4753FCC2245}" destId="{A73A2407-835C-466D-8A7E-63F580254C1E}" srcOrd="7" destOrd="0" presId="urn:microsoft.com/office/officeart/2005/8/layout/cycle5"/>
    <dgm:cxn modelId="{47108DFA-6827-43CE-A931-DD1B3A09DD3C}" type="presParOf" srcId="{F7DE0CC5-FC12-451F-9AD8-A4753FCC2245}" destId="{8B06553C-2A0A-4F61-9CD2-E48D881EED42}" srcOrd="8" destOrd="0" presId="urn:microsoft.com/office/officeart/2005/8/layout/cycle5"/>
    <dgm:cxn modelId="{AEE14136-6E9F-4191-B07E-8E3AD6830459}" type="presParOf" srcId="{F7DE0CC5-FC12-451F-9AD8-A4753FCC2245}" destId="{FA2B4757-6042-4410-A028-80C8D0DDE21F}" srcOrd="9" destOrd="0" presId="urn:microsoft.com/office/officeart/2005/8/layout/cycle5"/>
    <dgm:cxn modelId="{96A1116E-6423-4495-B448-5DFD84FC61F8}" type="presParOf" srcId="{F7DE0CC5-FC12-451F-9AD8-A4753FCC2245}" destId="{77DCB22C-224B-41D8-999C-1825B0DAEBAC}" srcOrd="10" destOrd="0" presId="urn:microsoft.com/office/officeart/2005/8/layout/cycle5"/>
    <dgm:cxn modelId="{80C816BB-7B4B-48D3-97C8-76F0845EAA0C}" type="presParOf" srcId="{F7DE0CC5-FC12-451F-9AD8-A4753FCC2245}" destId="{2B7D51A3-78C3-48EA-BD8C-1136B6299115}" srcOrd="11" destOrd="0" presId="urn:microsoft.com/office/officeart/2005/8/layout/cycle5"/>
    <dgm:cxn modelId="{8AF79558-B228-484A-90CE-EEE22396FF96}" type="presParOf" srcId="{F7DE0CC5-FC12-451F-9AD8-A4753FCC2245}" destId="{F8DF5707-D11A-40DE-9995-7BF81C422D2E}" srcOrd="12" destOrd="0" presId="urn:microsoft.com/office/officeart/2005/8/layout/cycle5"/>
    <dgm:cxn modelId="{D018D515-D2A1-49E8-AEAA-A606F4778AA0}" type="presParOf" srcId="{F7DE0CC5-FC12-451F-9AD8-A4753FCC2245}" destId="{DD2E603D-BC43-4661-8D37-2AD04A84093A}" srcOrd="13" destOrd="0" presId="urn:microsoft.com/office/officeart/2005/8/layout/cycle5"/>
    <dgm:cxn modelId="{3D1BD1B5-9B6D-4FC6-9D70-33F6B341683A}" type="presParOf" srcId="{F7DE0CC5-FC12-451F-9AD8-A4753FCC2245}" destId="{E6D7E27E-ED1A-4F80-B73D-0C02D30C1DB1}" srcOrd="14" destOrd="0" presId="urn:microsoft.com/office/officeart/2005/8/layout/cycle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89DE80F-B465-40C3-B387-F5526A22B03B}"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DAE7D787-93BE-404D-A059-F5E148445B0F}">
      <dgm:prSet phldrT="[Text]" custT="1"/>
      <dgm:spPr/>
      <dgm:t>
        <a:bodyPr/>
        <a:lstStyle/>
        <a:p>
          <a:r>
            <a:rPr lang="en-US" altLang="en-US" sz="3200" b="1" dirty="0"/>
            <a:t>Increasing the organization's ability to adapt</a:t>
          </a:r>
          <a:endParaRPr lang="ar-EG" altLang="en-US" sz="3200" b="1" dirty="0"/>
        </a:p>
        <a:p>
          <a:r>
            <a:rPr lang="ar-EG" altLang="en-US" sz="3200" b="1" dirty="0"/>
            <a:t>زيادة قدرة المنظمة على التكيف</a:t>
          </a:r>
          <a:endParaRPr lang="en-US" sz="3200" dirty="0"/>
        </a:p>
      </dgm:t>
    </dgm:pt>
    <dgm:pt modelId="{EBF24E3F-635A-4D79-BE87-E51909D67F6C}" type="parTrans" cxnId="{76D6CB3A-8AE7-456D-8A61-02B5262057E8}">
      <dgm:prSet/>
      <dgm:spPr/>
      <dgm:t>
        <a:bodyPr/>
        <a:lstStyle/>
        <a:p>
          <a:endParaRPr lang="en-US"/>
        </a:p>
      </dgm:t>
    </dgm:pt>
    <dgm:pt modelId="{87211854-C4F4-427C-8688-FA823EA8353C}" type="sibTrans" cxnId="{76D6CB3A-8AE7-456D-8A61-02B5262057E8}">
      <dgm:prSet/>
      <dgm:spPr/>
      <dgm:t>
        <a:bodyPr/>
        <a:lstStyle/>
        <a:p>
          <a:endParaRPr lang="en-US"/>
        </a:p>
      </dgm:t>
    </dgm:pt>
    <dgm:pt modelId="{C839463D-21EB-4151-B65D-87428A35F539}">
      <dgm:prSet phldrT="[Text]" custT="1"/>
      <dgm:spPr/>
      <dgm:t>
        <a:bodyPr/>
        <a:lstStyle/>
        <a:p>
          <a:r>
            <a:rPr lang="en-US" altLang="en-US" sz="3200" b="1" dirty="0"/>
            <a:t>Adopt new ways of going about business activities</a:t>
          </a:r>
          <a:endParaRPr lang="ar-EG" altLang="en-US" sz="3200" b="1" dirty="0"/>
        </a:p>
        <a:p>
          <a:endParaRPr lang="ar-EG" altLang="en-US" sz="3200" b="1" dirty="0"/>
        </a:p>
        <a:p>
          <a:r>
            <a:rPr lang="ar-EG" altLang="en-US" sz="3200" b="1" dirty="0"/>
            <a:t>اعتماد طرق جديدة لإدارة الأنشطة التجارية</a:t>
          </a:r>
          <a:endParaRPr lang="en-US" sz="3200" dirty="0"/>
        </a:p>
      </dgm:t>
    </dgm:pt>
    <dgm:pt modelId="{70EF09CE-37D9-4E5C-8BAF-9B570A019C36}" type="parTrans" cxnId="{9BB1D2E1-43C5-4DFA-9B1C-583A9EA4C4C8}">
      <dgm:prSet/>
      <dgm:spPr/>
      <dgm:t>
        <a:bodyPr/>
        <a:lstStyle/>
        <a:p>
          <a:endParaRPr lang="en-US"/>
        </a:p>
      </dgm:t>
    </dgm:pt>
    <dgm:pt modelId="{7452FF31-3D87-45C6-87F5-20017C604C62}" type="sibTrans" cxnId="{9BB1D2E1-43C5-4DFA-9B1C-583A9EA4C4C8}">
      <dgm:prSet/>
      <dgm:spPr/>
      <dgm:t>
        <a:bodyPr/>
        <a:lstStyle/>
        <a:p>
          <a:endParaRPr lang="en-US"/>
        </a:p>
      </dgm:t>
    </dgm:pt>
    <dgm:pt modelId="{E0622AC4-3F27-4B91-B52F-4B87B485FCD2}" type="pres">
      <dgm:prSet presAssocID="{289DE80F-B465-40C3-B387-F5526A22B03B}" presName="diagram" presStyleCnt="0">
        <dgm:presLayoutVars>
          <dgm:dir/>
          <dgm:resizeHandles val="exact"/>
        </dgm:presLayoutVars>
      </dgm:prSet>
      <dgm:spPr/>
    </dgm:pt>
    <dgm:pt modelId="{4964CF36-BAF8-472D-A567-CF999C0DCD4C}" type="pres">
      <dgm:prSet presAssocID="{DAE7D787-93BE-404D-A059-F5E148445B0F}" presName="node" presStyleLbl="node1" presStyleIdx="0" presStyleCnt="2">
        <dgm:presLayoutVars>
          <dgm:bulletEnabled val="1"/>
        </dgm:presLayoutVars>
      </dgm:prSet>
      <dgm:spPr/>
    </dgm:pt>
    <dgm:pt modelId="{8178E72E-A0CD-47FC-82D5-4139CA14CF3D}" type="pres">
      <dgm:prSet presAssocID="{87211854-C4F4-427C-8688-FA823EA8353C}" presName="sibTrans" presStyleCnt="0"/>
      <dgm:spPr/>
    </dgm:pt>
    <dgm:pt modelId="{AACDF511-77D6-4BB9-92AB-8D0B2F7BC9B6}" type="pres">
      <dgm:prSet presAssocID="{C839463D-21EB-4151-B65D-87428A35F539}" presName="node" presStyleLbl="node1" presStyleIdx="1" presStyleCnt="2">
        <dgm:presLayoutVars>
          <dgm:bulletEnabled val="1"/>
        </dgm:presLayoutVars>
      </dgm:prSet>
      <dgm:spPr/>
    </dgm:pt>
  </dgm:ptLst>
  <dgm:cxnLst>
    <dgm:cxn modelId="{6DBE7200-9A30-408C-98F9-DF8CF5306471}" type="presOf" srcId="{289DE80F-B465-40C3-B387-F5526A22B03B}" destId="{E0622AC4-3F27-4B91-B52F-4B87B485FCD2}" srcOrd="0" destOrd="0" presId="urn:microsoft.com/office/officeart/2005/8/layout/default"/>
    <dgm:cxn modelId="{76D6CB3A-8AE7-456D-8A61-02B5262057E8}" srcId="{289DE80F-B465-40C3-B387-F5526A22B03B}" destId="{DAE7D787-93BE-404D-A059-F5E148445B0F}" srcOrd="0" destOrd="0" parTransId="{EBF24E3F-635A-4D79-BE87-E51909D67F6C}" sibTransId="{87211854-C4F4-427C-8688-FA823EA8353C}"/>
    <dgm:cxn modelId="{7727BECF-274B-4C18-9BB4-E13D379E2F50}" type="presOf" srcId="{C839463D-21EB-4151-B65D-87428A35F539}" destId="{AACDF511-77D6-4BB9-92AB-8D0B2F7BC9B6}" srcOrd="0" destOrd="0" presId="urn:microsoft.com/office/officeart/2005/8/layout/default"/>
    <dgm:cxn modelId="{9BB1D2E1-43C5-4DFA-9B1C-583A9EA4C4C8}" srcId="{289DE80F-B465-40C3-B387-F5526A22B03B}" destId="{C839463D-21EB-4151-B65D-87428A35F539}" srcOrd="1" destOrd="0" parTransId="{70EF09CE-37D9-4E5C-8BAF-9B570A019C36}" sibTransId="{7452FF31-3D87-45C6-87F5-20017C604C62}"/>
    <dgm:cxn modelId="{D7498EF2-202C-47C1-8697-DC4E8B9D7C68}" type="presOf" srcId="{DAE7D787-93BE-404D-A059-F5E148445B0F}" destId="{4964CF36-BAF8-472D-A567-CF999C0DCD4C}" srcOrd="0" destOrd="0" presId="urn:microsoft.com/office/officeart/2005/8/layout/default"/>
    <dgm:cxn modelId="{ACE3BD01-0DD8-45BE-90C0-16468C43D290}" type="presParOf" srcId="{E0622AC4-3F27-4B91-B52F-4B87B485FCD2}" destId="{4964CF36-BAF8-472D-A567-CF999C0DCD4C}" srcOrd="0" destOrd="0" presId="urn:microsoft.com/office/officeart/2005/8/layout/default"/>
    <dgm:cxn modelId="{302E4ABE-1640-4A64-81F1-4DE984453BD8}" type="presParOf" srcId="{E0622AC4-3F27-4B91-B52F-4B87B485FCD2}" destId="{8178E72E-A0CD-47FC-82D5-4139CA14CF3D}" srcOrd="1" destOrd="0" presId="urn:microsoft.com/office/officeart/2005/8/layout/default"/>
    <dgm:cxn modelId="{F5DD45EC-DB6F-4F7D-A0A2-EE5FFC20ACF4}" type="presParOf" srcId="{E0622AC4-3F27-4B91-B52F-4B87B485FCD2}" destId="{AACDF511-77D6-4BB9-92AB-8D0B2F7BC9B6}"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122492E-EC91-47C1-9766-C83268277794}" type="doc">
      <dgm:prSet loTypeId="urn:microsoft.com/office/officeart/2005/8/layout/pyramid2" loCatId="pyramid" qsTypeId="urn:microsoft.com/office/officeart/2005/8/quickstyle/simple1" qsCatId="simple" csTypeId="urn:microsoft.com/office/officeart/2005/8/colors/accent3_1" csCatId="accent3" phldr="1"/>
      <dgm:spPr/>
    </dgm:pt>
    <dgm:pt modelId="{8C904576-6083-4AD5-8798-CD7C70ACB40E}">
      <dgm:prSet phldrT="[Text]" custT="1"/>
      <dgm:spPr/>
      <dgm:t>
        <a:bodyPr/>
        <a:lstStyle/>
        <a:p>
          <a:pPr>
            <a:buFont typeface="+mj-lt"/>
            <a:buAutoNum type="arabicPeriod"/>
          </a:pPr>
          <a:r>
            <a:rPr lang="en-US" sz="2200" b="0" i="0" dirty="0"/>
            <a:t>Organizational change management</a:t>
          </a:r>
          <a:endParaRPr lang="en-US" sz="2200" dirty="0"/>
        </a:p>
      </dgm:t>
    </dgm:pt>
    <dgm:pt modelId="{5A5628AA-11DE-4380-880C-6C8F72E0EB78}" type="parTrans" cxnId="{4EDB7807-107A-45E6-B179-F35D604DB4B7}">
      <dgm:prSet/>
      <dgm:spPr/>
      <dgm:t>
        <a:bodyPr/>
        <a:lstStyle/>
        <a:p>
          <a:endParaRPr lang="en-US"/>
        </a:p>
      </dgm:t>
    </dgm:pt>
    <dgm:pt modelId="{45A267AC-8841-4F41-8E56-91164D4551D6}" type="sibTrans" cxnId="{4EDB7807-107A-45E6-B179-F35D604DB4B7}">
      <dgm:prSet/>
      <dgm:spPr/>
      <dgm:t>
        <a:bodyPr/>
        <a:lstStyle/>
        <a:p>
          <a:endParaRPr lang="en-US"/>
        </a:p>
      </dgm:t>
    </dgm:pt>
    <dgm:pt modelId="{A73CFF5B-F8D3-41D9-A749-4AA30A53C2BB}">
      <dgm:prSet phldrT="[Text]" custT="1"/>
      <dgm:spPr/>
      <dgm:t>
        <a:bodyPr/>
        <a:lstStyle/>
        <a:p>
          <a:pPr>
            <a:buFont typeface="+mj-lt"/>
            <a:buAutoNum type="arabicPeriod"/>
          </a:pPr>
          <a:r>
            <a:rPr lang="en-US" sz="2200" b="0" i="0" dirty="0"/>
            <a:t>Project-level change management</a:t>
          </a:r>
          <a:endParaRPr lang="en-US" sz="2200" dirty="0"/>
        </a:p>
      </dgm:t>
    </dgm:pt>
    <dgm:pt modelId="{8B5870F4-5A4A-4C14-8E0A-A952321BEC1C}" type="parTrans" cxnId="{B5882C7A-0404-4DB0-AF0E-197F5C99867D}">
      <dgm:prSet/>
      <dgm:spPr/>
      <dgm:t>
        <a:bodyPr/>
        <a:lstStyle/>
        <a:p>
          <a:endParaRPr lang="en-US"/>
        </a:p>
      </dgm:t>
    </dgm:pt>
    <dgm:pt modelId="{7794E412-398B-454F-9284-1EE20A303677}" type="sibTrans" cxnId="{B5882C7A-0404-4DB0-AF0E-197F5C99867D}">
      <dgm:prSet/>
      <dgm:spPr/>
      <dgm:t>
        <a:bodyPr/>
        <a:lstStyle/>
        <a:p>
          <a:endParaRPr lang="en-US"/>
        </a:p>
      </dgm:t>
    </dgm:pt>
    <dgm:pt modelId="{EBA1E6DC-CFCE-47C8-BF79-C5BEA98CFB8C}">
      <dgm:prSet phldrT="[Text]" custT="1"/>
      <dgm:spPr/>
      <dgm:t>
        <a:bodyPr/>
        <a:lstStyle/>
        <a:p>
          <a:pPr>
            <a:buFont typeface="+mj-lt"/>
            <a:buAutoNum type="arabicPeriod"/>
          </a:pPr>
          <a:r>
            <a:rPr lang="en-US" sz="2200" b="0" i="0" dirty="0"/>
            <a:t>Individual change management</a:t>
          </a:r>
          <a:endParaRPr lang="en-US" sz="2200" dirty="0"/>
        </a:p>
      </dgm:t>
    </dgm:pt>
    <dgm:pt modelId="{41488368-6D4C-4199-AFD5-50C3566AA96D}" type="parTrans" cxnId="{66853705-16F4-4BA4-886D-1CC1EA19E50B}">
      <dgm:prSet/>
      <dgm:spPr/>
      <dgm:t>
        <a:bodyPr/>
        <a:lstStyle/>
        <a:p>
          <a:endParaRPr lang="en-US"/>
        </a:p>
      </dgm:t>
    </dgm:pt>
    <dgm:pt modelId="{A8002025-747A-48BD-A2B7-A2EF66B08D8A}" type="sibTrans" cxnId="{66853705-16F4-4BA4-886D-1CC1EA19E50B}">
      <dgm:prSet/>
      <dgm:spPr/>
      <dgm:t>
        <a:bodyPr/>
        <a:lstStyle/>
        <a:p>
          <a:endParaRPr lang="en-US"/>
        </a:p>
      </dgm:t>
    </dgm:pt>
    <dgm:pt modelId="{C844459E-1A9C-4014-858C-FCDCD80A5792}" type="pres">
      <dgm:prSet presAssocID="{1122492E-EC91-47C1-9766-C83268277794}" presName="compositeShape" presStyleCnt="0">
        <dgm:presLayoutVars>
          <dgm:dir/>
          <dgm:resizeHandles/>
        </dgm:presLayoutVars>
      </dgm:prSet>
      <dgm:spPr/>
    </dgm:pt>
    <dgm:pt modelId="{BCD16E74-FFC7-4E23-B481-A00F2D94FD44}" type="pres">
      <dgm:prSet presAssocID="{1122492E-EC91-47C1-9766-C83268277794}" presName="pyramid" presStyleLbl="node1" presStyleIdx="0" presStyleCnt="1"/>
      <dgm:spPr>
        <a:solidFill>
          <a:schemeClr val="accent2">
            <a:lumMod val="20000"/>
            <a:lumOff val="80000"/>
          </a:schemeClr>
        </a:solidFill>
      </dgm:spPr>
    </dgm:pt>
    <dgm:pt modelId="{1CA63956-D7D4-4191-98FB-73AA76DB7F5C}" type="pres">
      <dgm:prSet presAssocID="{1122492E-EC91-47C1-9766-C83268277794}" presName="theList" presStyleCnt="0"/>
      <dgm:spPr/>
    </dgm:pt>
    <dgm:pt modelId="{B678E984-87C0-468B-BE3F-9D2CBB9653B0}" type="pres">
      <dgm:prSet presAssocID="{8C904576-6083-4AD5-8798-CD7C70ACB40E}" presName="aNode" presStyleLbl="fgAcc1" presStyleIdx="0" presStyleCnt="3" custScaleX="133134">
        <dgm:presLayoutVars>
          <dgm:bulletEnabled val="1"/>
        </dgm:presLayoutVars>
      </dgm:prSet>
      <dgm:spPr/>
    </dgm:pt>
    <dgm:pt modelId="{0C915510-B450-4134-BD3D-C1FD3B5E6F6B}" type="pres">
      <dgm:prSet presAssocID="{8C904576-6083-4AD5-8798-CD7C70ACB40E}" presName="aSpace" presStyleCnt="0"/>
      <dgm:spPr/>
    </dgm:pt>
    <dgm:pt modelId="{463D2867-D98B-40A8-807E-7FF13D58C4BC}" type="pres">
      <dgm:prSet presAssocID="{A73CFF5B-F8D3-41D9-A749-4AA30A53C2BB}" presName="aNode" presStyleLbl="fgAcc1" presStyleIdx="1" presStyleCnt="3" custScaleX="133134" custLinFactY="13903" custLinFactNeighborY="100000">
        <dgm:presLayoutVars>
          <dgm:bulletEnabled val="1"/>
        </dgm:presLayoutVars>
      </dgm:prSet>
      <dgm:spPr/>
    </dgm:pt>
    <dgm:pt modelId="{2EFD6ABE-8A5D-46CD-92C3-93B2937D3B63}" type="pres">
      <dgm:prSet presAssocID="{A73CFF5B-F8D3-41D9-A749-4AA30A53C2BB}" presName="aSpace" presStyleCnt="0"/>
      <dgm:spPr/>
    </dgm:pt>
    <dgm:pt modelId="{5A09D2F3-9CC3-4C4D-9E15-C95B7680512D}" type="pres">
      <dgm:prSet presAssocID="{EBA1E6DC-CFCE-47C8-BF79-C5BEA98CFB8C}" presName="aNode" presStyleLbl="fgAcc1" presStyleIdx="2" presStyleCnt="3" custScaleX="133134" custLinFactY="85066" custLinFactNeighborY="100000">
        <dgm:presLayoutVars>
          <dgm:bulletEnabled val="1"/>
        </dgm:presLayoutVars>
      </dgm:prSet>
      <dgm:spPr/>
    </dgm:pt>
    <dgm:pt modelId="{5E6607B3-A00A-47F1-85EA-FD815BCEBF0F}" type="pres">
      <dgm:prSet presAssocID="{EBA1E6DC-CFCE-47C8-BF79-C5BEA98CFB8C}" presName="aSpace" presStyleCnt="0"/>
      <dgm:spPr/>
    </dgm:pt>
  </dgm:ptLst>
  <dgm:cxnLst>
    <dgm:cxn modelId="{BB388F04-A15E-43AF-A853-0E17FB8FC977}" type="presOf" srcId="{A73CFF5B-F8D3-41D9-A749-4AA30A53C2BB}" destId="{463D2867-D98B-40A8-807E-7FF13D58C4BC}" srcOrd="0" destOrd="0" presId="urn:microsoft.com/office/officeart/2005/8/layout/pyramid2"/>
    <dgm:cxn modelId="{66853705-16F4-4BA4-886D-1CC1EA19E50B}" srcId="{1122492E-EC91-47C1-9766-C83268277794}" destId="{EBA1E6DC-CFCE-47C8-BF79-C5BEA98CFB8C}" srcOrd="2" destOrd="0" parTransId="{41488368-6D4C-4199-AFD5-50C3566AA96D}" sibTransId="{A8002025-747A-48BD-A2B7-A2EF66B08D8A}"/>
    <dgm:cxn modelId="{4EDB7807-107A-45E6-B179-F35D604DB4B7}" srcId="{1122492E-EC91-47C1-9766-C83268277794}" destId="{8C904576-6083-4AD5-8798-CD7C70ACB40E}" srcOrd="0" destOrd="0" parTransId="{5A5628AA-11DE-4380-880C-6C8F72E0EB78}" sibTransId="{45A267AC-8841-4F41-8E56-91164D4551D6}"/>
    <dgm:cxn modelId="{CECE324A-38EE-4B63-975C-2248674F0FEC}" type="presOf" srcId="{1122492E-EC91-47C1-9766-C83268277794}" destId="{C844459E-1A9C-4014-858C-FCDCD80A5792}" srcOrd="0" destOrd="0" presId="urn:microsoft.com/office/officeart/2005/8/layout/pyramid2"/>
    <dgm:cxn modelId="{B5882C7A-0404-4DB0-AF0E-197F5C99867D}" srcId="{1122492E-EC91-47C1-9766-C83268277794}" destId="{A73CFF5B-F8D3-41D9-A749-4AA30A53C2BB}" srcOrd="1" destOrd="0" parTransId="{8B5870F4-5A4A-4C14-8E0A-A952321BEC1C}" sibTransId="{7794E412-398B-454F-9284-1EE20A303677}"/>
    <dgm:cxn modelId="{2D18258B-F104-49F5-812E-100BF71360DB}" type="presOf" srcId="{EBA1E6DC-CFCE-47C8-BF79-C5BEA98CFB8C}" destId="{5A09D2F3-9CC3-4C4D-9E15-C95B7680512D}" srcOrd="0" destOrd="0" presId="urn:microsoft.com/office/officeart/2005/8/layout/pyramid2"/>
    <dgm:cxn modelId="{68677FA9-E902-4BDC-BBB7-6D2C08509CAE}" type="presOf" srcId="{8C904576-6083-4AD5-8798-CD7C70ACB40E}" destId="{B678E984-87C0-468B-BE3F-9D2CBB9653B0}" srcOrd="0" destOrd="0" presId="urn:microsoft.com/office/officeart/2005/8/layout/pyramid2"/>
    <dgm:cxn modelId="{F87BE8A4-38AB-43BD-8504-C2903C66F025}" type="presParOf" srcId="{C844459E-1A9C-4014-858C-FCDCD80A5792}" destId="{BCD16E74-FFC7-4E23-B481-A00F2D94FD44}" srcOrd="0" destOrd="0" presId="urn:microsoft.com/office/officeart/2005/8/layout/pyramid2"/>
    <dgm:cxn modelId="{C3390E8C-0D1E-4E88-BE2B-DAEB2F7E3D6F}" type="presParOf" srcId="{C844459E-1A9C-4014-858C-FCDCD80A5792}" destId="{1CA63956-D7D4-4191-98FB-73AA76DB7F5C}" srcOrd="1" destOrd="0" presId="urn:microsoft.com/office/officeart/2005/8/layout/pyramid2"/>
    <dgm:cxn modelId="{C1F692FD-11AD-4A72-AD81-9C51338EBF73}" type="presParOf" srcId="{1CA63956-D7D4-4191-98FB-73AA76DB7F5C}" destId="{B678E984-87C0-468B-BE3F-9D2CBB9653B0}" srcOrd="0" destOrd="0" presId="urn:microsoft.com/office/officeart/2005/8/layout/pyramid2"/>
    <dgm:cxn modelId="{4964A2D5-0D4A-4D61-BD16-2AF934E54BC7}" type="presParOf" srcId="{1CA63956-D7D4-4191-98FB-73AA76DB7F5C}" destId="{0C915510-B450-4134-BD3D-C1FD3B5E6F6B}" srcOrd="1" destOrd="0" presId="urn:microsoft.com/office/officeart/2005/8/layout/pyramid2"/>
    <dgm:cxn modelId="{AFCF345A-6CB2-4ECD-9E56-E7757239BDEC}" type="presParOf" srcId="{1CA63956-D7D4-4191-98FB-73AA76DB7F5C}" destId="{463D2867-D98B-40A8-807E-7FF13D58C4BC}" srcOrd="2" destOrd="0" presId="urn:microsoft.com/office/officeart/2005/8/layout/pyramid2"/>
    <dgm:cxn modelId="{ADEFC630-3C71-4023-91B9-937627CAF4D6}" type="presParOf" srcId="{1CA63956-D7D4-4191-98FB-73AA76DB7F5C}" destId="{2EFD6ABE-8A5D-46CD-92C3-93B2937D3B63}" srcOrd="3" destOrd="0" presId="urn:microsoft.com/office/officeart/2005/8/layout/pyramid2"/>
    <dgm:cxn modelId="{6B2EB07F-69DD-4EBB-8C43-386A1969563B}" type="presParOf" srcId="{1CA63956-D7D4-4191-98FB-73AA76DB7F5C}" destId="{5A09D2F3-9CC3-4C4D-9E15-C95B7680512D}" srcOrd="4" destOrd="0" presId="urn:microsoft.com/office/officeart/2005/8/layout/pyramid2"/>
    <dgm:cxn modelId="{065F5FEB-D856-49ED-8A6A-EF285A4D841C}" type="presParOf" srcId="{1CA63956-D7D4-4191-98FB-73AA76DB7F5C}" destId="{5E6607B3-A00A-47F1-85EA-FD815BCEBF0F}"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122492E-EC91-47C1-9766-C83268277794}" type="doc">
      <dgm:prSet loTypeId="urn:microsoft.com/office/officeart/2005/8/layout/pyramid2" loCatId="pyramid" qsTypeId="urn:microsoft.com/office/officeart/2005/8/quickstyle/simple1" qsCatId="simple" csTypeId="urn:microsoft.com/office/officeart/2005/8/colors/accent3_1" csCatId="accent3" phldr="1"/>
      <dgm:spPr/>
    </dgm:pt>
    <dgm:pt modelId="{8C904576-6083-4AD5-8798-CD7C70ACB40E}">
      <dgm:prSet phldrT="[Text]" custT="1"/>
      <dgm:spPr/>
      <dgm:t>
        <a:bodyPr/>
        <a:lstStyle/>
        <a:p>
          <a:pPr>
            <a:buFont typeface="+mj-lt"/>
            <a:buAutoNum type="arabicPeriod"/>
          </a:pPr>
          <a:r>
            <a:rPr lang="ar-EG" sz="2200" b="0" i="0"/>
            <a:t>إدارة التغيير التنظيمي</a:t>
          </a:r>
          <a:endParaRPr lang="en-US" sz="2200" dirty="0"/>
        </a:p>
      </dgm:t>
    </dgm:pt>
    <dgm:pt modelId="{5A5628AA-11DE-4380-880C-6C8F72E0EB78}" type="parTrans" cxnId="{4EDB7807-107A-45E6-B179-F35D604DB4B7}">
      <dgm:prSet/>
      <dgm:spPr/>
      <dgm:t>
        <a:bodyPr/>
        <a:lstStyle/>
        <a:p>
          <a:endParaRPr lang="en-US"/>
        </a:p>
      </dgm:t>
    </dgm:pt>
    <dgm:pt modelId="{45A267AC-8841-4F41-8E56-91164D4551D6}" type="sibTrans" cxnId="{4EDB7807-107A-45E6-B179-F35D604DB4B7}">
      <dgm:prSet/>
      <dgm:spPr/>
      <dgm:t>
        <a:bodyPr/>
        <a:lstStyle/>
        <a:p>
          <a:endParaRPr lang="en-US"/>
        </a:p>
      </dgm:t>
    </dgm:pt>
    <dgm:pt modelId="{C88E78F7-EBB6-4CC7-ACD6-1C9F74B567D1}">
      <dgm:prSet custT="1"/>
      <dgm:spPr/>
      <dgm:t>
        <a:bodyPr/>
        <a:lstStyle/>
        <a:p>
          <a:pPr>
            <a:buFont typeface="+mj-lt"/>
            <a:buAutoNum type="arabicPeriod"/>
          </a:pPr>
          <a:r>
            <a:rPr lang="ar-EG" sz="2200" b="0" i="0" dirty="0"/>
            <a:t>إدارة التغيير على مستوى المشروع</a:t>
          </a:r>
          <a:endParaRPr lang="en-US" sz="2200" b="0" i="0" dirty="0"/>
        </a:p>
      </dgm:t>
    </dgm:pt>
    <dgm:pt modelId="{A548C20D-75E8-4813-BA8C-60F957FBA894}" type="parTrans" cxnId="{30852643-28FB-465F-AEDC-75507A8B8D48}">
      <dgm:prSet/>
      <dgm:spPr/>
      <dgm:t>
        <a:bodyPr/>
        <a:lstStyle/>
        <a:p>
          <a:endParaRPr lang="en-US"/>
        </a:p>
      </dgm:t>
    </dgm:pt>
    <dgm:pt modelId="{47B2AA2D-3500-4CD8-883C-1B12A827C318}" type="sibTrans" cxnId="{30852643-28FB-465F-AEDC-75507A8B8D48}">
      <dgm:prSet/>
      <dgm:spPr/>
      <dgm:t>
        <a:bodyPr/>
        <a:lstStyle/>
        <a:p>
          <a:endParaRPr lang="en-US"/>
        </a:p>
      </dgm:t>
    </dgm:pt>
    <dgm:pt modelId="{D94AA50D-4E43-46D0-B165-9F088A235C3A}">
      <dgm:prSet custT="1"/>
      <dgm:spPr/>
      <dgm:t>
        <a:bodyPr/>
        <a:lstStyle/>
        <a:p>
          <a:pPr>
            <a:buFont typeface="+mj-lt"/>
            <a:buAutoNum type="arabicPeriod"/>
          </a:pPr>
          <a:r>
            <a:rPr lang="ar-EG" sz="2200" b="0" i="0" dirty="0"/>
            <a:t>إدارة التغيير الفردي</a:t>
          </a:r>
          <a:endParaRPr lang="en-US" sz="2200" b="0" i="0" dirty="0"/>
        </a:p>
      </dgm:t>
    </dgm:pt>
    <dgm:pt modelId="{57FE4522-9397-4081-8E81-541F8AD1E6AA}" type="parTrans" cxnId="{EC96DA62-4D32-43EA-B5D5-C4292D99831C}">
      <dgm:prSet/>
      <dgm:spPr/>
      <dgm:t>
        <a:bodyPr/>
        <a:lstStyle/>
        <a:p>
          <a:endParaRPr lang="en-US"/>
        </a:p>
      </dgm:t>
    </dgm:pt>
    <dgm:pt modelId="{36BCEC89-26B6-4062-ADCF-61324B948A53}" type="sibTrans" cxnId="{EC96DA62-4D32-43EA-B5D5-C4292D99831C}">
      <dgm:prSet/>
      <dgm:spPr/>
      <dgm:t>
        <a:bodyPr/>
        <a:lstStyle/>
        <a:p>
          <a:endParaRPr lang="en-US"/>
        </a:p>
      </dgm:t>
    </dgm:pt>
    <dgm:pt modelId="{C844459E-1A9C-4014-858C-FCDCD80A5792}" type="pres">
      <dgm:prSet presAssocID="{1122492E-EC91-47C1-9766-C83268277794}" presName="compositeShape" presStyleCnt="0">
        <dgm:presLayoutVars>
          <dgm:dir/>
          <dgm:resizeHandles/>
        </dgm:presLayoutVars>
      </dgm:prSet>
      <dgm:spPr/>
    </dgm:pt>
    <dgm:pt modelId="{BCD16E74-FFC7-4E23-B481-A00F2D94FD44}" type="pres">
      <dgm:prSet presAssocID="{1122492E-EC91-47C1-9766-C83268277794}" presName="pyramid" presStyleLbl="node1" presStyleIdx="0" presStyleCnt="1"/>
      <dgm:spPr>
        <a:solidFill>
          <a:schemeClr val="accent2">
            <a:lumMod val="20000"/>
            <a:lumOff val="80000"/>
          </a:schemeClr>
        </a:solidFill>
      </dgm:spPr>
    </dgm:pt>
    <dgm:pt modelId="{1CA63956-D7D4-4191-98FB-73AA76DB7F5C}" type="pres">
      <dgm:prSet presAssocID="{1122492E-EC91-47C1-9766-C83268277794}" presName="theList" presStyleCnt="0"/>
      <dgm:spPr/>
    </dgm:pt>
    <dgm:pt modelId="{B678E984-87C0-468B-BE3F-9D2CBB9653B0}" type="pres">
      <dgm:prSet presAssocID="{8C904576-6083-4AD5-8798-CD7C70ACB40E}" presName="aNode" presStyleLbl="fgAcc1" presStyleIdx="0" presStyleCnt="3" custScaleX="122370">
        <dgm:presLayoutVars>
          <dgm:bulletEnabled val="1"/>
        </dgm:presLayoutVars>
      </dgm:prSet>
      <dgm:spPr/>
    </dgm:pt>
    <dgm:pt modelId="{0C915510-B450-4134-BD3D-C1FD3B5E6F6B}" type="pres">
      <dgm:prSet presAssocID="{8C904576-6083-4AD5-8798-CD7C70ACB40E}" presName="aSpace" presStyleCnt="0"/>
      <dgm:spPr/>
    </dgm:pt>
    <dgm:pt modelId="{CBC11A13-01D8-4AD6-A16D-344BCDFB87B5}" type="pres">
      <dgm:prSet presAssocID="{C88E78F7-EBB6-4CC7-ACD6-1C9F74B567D1}" presName="aNode" presStyleLbl="fgAcc1" presStyleIdx="1" presStyleCnt="3">
        <dgm:presLayoutVars>
          <dgm:bulletEnabled val="1"/>
        </dgm:presLayoutVars>
      </dgm:prSet>
      <dgm:spPr/>
    </dgm:pt>
    <dgm:pt modelId="{1FAD2192-3AA0-4946-986C-8C93087601A2}" type="pres">
      <dgm:prSet presAssocID="{C88E78F7-EBB6-4CC7-ACD6-1C9F74B567D1}" presName="aSpace" presStyleCnt="0"/>
      <dgm:spPr/>
    </dgm:pt>
    <dgm:pt modelId="{62385B43-A359-4119-A06E-20E28A0A196E}" type="pres">
      <dgm:prSet presAssocID="{D94AA50D-4E43-46D0-B165-9F088A235C3A}" presName="aNode" presStyleLbl="fgAcc1" presStyleIdx="2" presStyleCnt="3">
        <dgm:presLayoutVars>
          <dgm:bulletEnabled val="1"/>
        </dgm:presLayoutVars>
      </dgm:prSet>
      <dgm:spPr/>
    </dgm:pt>
    <dgm:pt modelId="{7A19002C-1A6C-4E27-95D2-DFE0F77B1BE1}" type="pres">
      <dgm:prSet presAssocID="{D94AA50D-4E43-46D0-B165-9F088A235C3A}" presName="aSpace" presStyleCnt="0"/>
      <dgm:spPr/>
    </dgm:pt>
  </dgm:ptLst>
  <dgm:cxnLst>
    <dgm:cxn modelId="{4EDB7807-107A-45E6-B179-F35D604DB4B7}" srcId="{1122492E-EC91-47C1-9766-C83268277794}" destId="{8C904576-6083-4AD5-8798-CD7C70ACB40E}" srcOrd="0" destOrd="0" parTransId="{5A5628AA-11DE-4380-880C-6C8F72E0EB78}" sibTransId="{45A267AC-8841-4F41-8E56-91164D4551D6}"/>
    <dgm:cxn modelId="{5308A432-C2CB-454A-851E-D92E487A1D9F}" type="presOf" srcId="{D94AA50D-4E43-46D0-B165-9F088A235C3A}" destId="{62385B43-A359-4119-A06E-20E28A0A196E}" srcOrd="0" destOrd="0" presId="urn:microsoft.com/office/officeart/2005/8/layout/pyramid2"/>
    <dgm:cxn modelId="{EC96DA62-4D32-43EA-B5D5-C4292D99831C}" srcId="{1122492E-EC91-47C1-9766-C83268277794}" destId="{D94AA50D-4E43-46D0-B165-9F088A235C3A}" srcOrd="2" destOrd="0" parTransId="{57FE4522-9397-4081-8E81-541F8AD1E6AA}" sibTransId="{36BCEC89-26B6-4062-ADCF-61324B948A53}"/>
    <dgm:cxn modelId="{30852643-28FB-465F-AEDC-75507A8B8D48}" srcId="{1122492E-EC91-47C1-9766-C83268277794}" destId="{C88E78F7-EBB6-4CC7-ACD6-1C9F74B567D1}" srcOrd="1" destOrd="0" parTransId="{A548C20D-75E8-4813-BA8C-60F957FBA894}" sibTransId="{47B2AA2D-3500-4CD8-883C-1B12A827C318}"/>
    <dgm:cxn modelId="{CECE324A-38EE-4B63-975C-2248674F0FEC}" type="presOf" srcId="{1122492E-EC91-47C1-9766-C83268277794}" destId="{C844459E-1A9C-4014-858C-FCDCD80A5792}" srcOrd="0" destOrd="0" presId="urn:microsoft.com/office/officeart/2005/8/layout/pyramid2"/>
    <dgm:cxn modelId="{68677FA9-E902-4BDC-BBB7-6D2C08509CAE}" type="presOf" srcId="{8C904576-6083-4AD5-8798-CD7C70ACB40E}" destId="{B678E984-87C0-468B-BE3F-9D2CBB9653B0}" srcOrd="0" destOrd="0" presId="urn:microsoft.com/office/officeart/2005/8/layout/pyramid2"/>
    <dgm:cxn modelId="{52EBC9EB-13F4-4292-89DB-C3C3921D1057}" type="presOf" srcId="{C88E78F7-EBB6-4CC7-ACD6-1C9F74B567D1}" destId="{CBC11A13-01D8-4AD6-A16D-344BCDFB87B5}" srcOrd="0" destOrd="0" presId="urn:microsoft.com/office/officeart/2005/8/layout/pyramid2"/>
    <dgm:cxn modelId="{F87BE8A4-38AB-43BD-8504-C2903C66F025}" type="presParOf" srcId="{C844459E-1A9C-4014-858C-FCDCD80A5792}" destId="{BCD16E74-FFC7-4E23-B481-A00F2D94FD44}" srcOrd="0" destOrd="0" presId="urn:microsoft.com/office/officeart/2005/8/layout/pyramid2"/>
    <dgm:cxn modelId="{C3390E8C-0D1E-4E88-BE2B-DAEB2F7E3D6F}" type="presParOf" srcId="{C844459E-1A9C-4014-858C-FCDCD80A5792}" destId="{1CA63956-D7D4-4191-98FB-73AA76DB7F5C}" srcOrd="1" destOrd="0" presId="urn:microsoft.com/office/officeart/2005/8/layout/pyramid2"/>
    <dgm:cxn modelId="{C1F692FD-11AD-4A72-AD81-9C51338EBF73}" type="presParOf" srcId="{1CA63956-D7D4-4191-98FB-73AA76DB7F5C}" destId="{B678E984-87C0-468B-BE3F-9D2CBB9653B0}" srcOrd="0" destOrd="0" presId="urn:microsoft.com/office/officeart/2005/8/layout/pyramid2"/>
    <dgm:cxn modelId="{4964A2D5-0D4A-4D61-BD16-2AF934E54BC7}" type="presParOf" srcId="{1CA63956-D7D4-4191-98FB-73AA76DB7F5C}" destId="{0C915510-B450-4134-BD3D-C1FD3B5E6F6B}" srcOrd="1" destOrd="0" presId="urn:microsoft.com/office/officeart/2005/8/layout/pyramid2"/>
    <dgm:cxn modelId="{2FDBF38C-8C85-417C-AEFF-928CE2F297D4}" type="presParOf" srcId="{1CA63956-D7D4-4191-98FB-73AA76DB7F5C}" destId="{CBC11A13-01D8-4AD6-A16D-344BCDFB87B5}" srcOrd="2" destOrd="0" presId="urn:microsoft.com/office/officeart/2005/8/layout/pyramid2"/>
    <dgm:cxn modelId="{FC4787B8-8770-4B49-8A82-BAC322772712}" type="presParOf" srcId="{1CA63956-D7D4-4191-98FB-73AA76DB7F5C}" destId="{1FAD2192-3AA0-4946-986C-8C93087601A2}" srcOrd="3" destOrd="0" presId="urn:microsoft.com/office/officeart/2005/8/layout/pyramid2"/>
    <dgm:cxn modelId="{8F0FBB49-0EB3-4C41-B203-8407AF87ED2F}" type="presParOf" srcId="{1CA63956-D7D4-4191-98FB-73AA76DB7F5C}" destId="{62385B43-A359-4119-A06E-20E28A0A196E}" srcOrd="4" destOrd="0" presId="urn:microsoft.com/office/officeart/2005/8/layout/pyramid2"/>
    <dgm:cxn modelId="{E1E80C9B-36BF-4582-9EAD-C97E1B9615B6}" type="presParOf" srcId="{1CA63956-D7D4-4191-98FB-73AA76DB7F5C}" destId="{7A19002C-1A6C-4E27-95D2-DFE0F77B1BE1}" srcOrd="5" destOrd="0" presId="urn:microsoft.com/office/officeart/2005/8/layout/pyramid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1AB10C3-4AF6-44D7-92CC-DA80AB1C00C9}" type="doc">
      <dgm:prSet loTypeId="urn:microsoft.com/office/officeart/2011/layout/CircleProcess" loCatId="process" qsTypeId="urn:microsoft.com/office/officeart/2005/8/quickstyle/simple1" qsCatId="simple" csTypeId="urn:microsoft.com/office/officeart/2005/8/colors/colorful1" csCatId="colorful" phldr="1"/>
      <dgm:spPr/>
      <dgm:t>
        <a:bodyPr/>
        <a:lstStyle/>
        <a:p>
          <a:endParaRPr lang="en-US"/>
        </a:p>
      </dgm:t>
    </dgm:pt>
    <dgm:pt modelId="{D92D9EEE-5555-4025-B1A5-992CD0EF07DB}">
      <dgm:prSet phldrT="[Text]" custT="1"/>
      <dgm:spPr/>
      <dgm:t>
        <a:bodyPr/>
        <a:lstStyle/>
        <a:p>
          <a:r>
            <a:rPr lang="en-US" sz="1600" b="1" i="0" dirty="0"/>
            <a:t>Choose the right change management model</a:t>
          </a:r>
          <a:endParaRPr lang="en-US" sz="1600" dirty="0"/>
        </a:p>
      </dgm:t>
    </dgm:pt>
    <dgm:pt modelId="{EF974E60-C12F-4B81-B6E9-01DA268D9F82}" type="parTrans" cxnId="{7344EA4B-1EC2-46C0-A74F-A7DA17BA8268}">
      <dgm:prSet/>
      <dgm:spPr/>
      <dgm:t>
        <a:bodyPr/>
        <a:lstStyle/>
        <a:p>
          <a:endParaRPr lang="en-US"/>
        </a:p>
      </dgm:t>
    </dgm:pt>
    <dgm:pt modelId="{6041D075-6A39-4319-A053-205E93D33B47}" type="sibTrans" cxnId="{7344EA4B-1EC2-46C0-A74F-A7DA17BA8268}">
      <dgm:prSet/>
      <dgm:spPr/>
      <dgm:t>
        <a:bodyPr/>
        <a:lstStyle/>
        <a:p>
          <a:endParaRPr lang="en-US"/>
        </a:p>
      </dgm:t>
    </dgm:pt>
    <dgm:pt modelId="{4C36C532-A2FC-4BAA-8A48-D8722EBCC7AC}">
      <dgm:prSet phldrT="[Text]" custT="1"/>
      <dgm:spPr/>
      <dgm:t>
        <a:bodyPr/>
        <a:lstStyle/>
        <a:p>
          <a:r>
            <a:rPr lang="en-US" sz="1600" b="1" i="0" dirty="0"/>
            <a:t>Assign clear responsibilities.</a:t>
          </a:r>
          <a:endParaRPr lang="en-US" sz="1600" dirty="0"/>
        </a:p>
      </dgm:t>
    </dgm:pt>
    <dgm:pt modelId="{3433AC11-4F47-4A8E-922F-BFFAB02AC344}" type="parTrans" cxnId="{0B53834B-DF52-4AF0-B3FD-FF0ADE8DC5AD}">
      <dgm:prSet/>
      <dgm:spPr/>
      <dgm:t>
        <a:bodyPr/>
        <a:lstStyle/>
        <a:p>
          <a:endParaRPr lang="en-US"/>
        </a:p>
      </dgm:t>
    </dgm:pt>
    <dgm:pt modelId="{9E037F49-1569-498C-B391-6F41C3B183D2}" type="sibTrans" cxnId="{0B53834B-DF52-4AF0-B3FD-FF0ADE8DC5AD}">
      <dgm:prSet/>
      <dgm:spPr/>
      <dgm:t>
        <a:bodyPr/>
        <a:lstStyle/>
        <a:p>
          <a:endParaRPr lang="en-US"/>
        </a:p>
      </dgm:t>
    </dgm:pt>
    <dgm:pt modelId="{4AC37FC6-982E-47BC-A830-2A36379E47A1}">
      <dgm:prSet phldrT="[Text]" custT="1"/>
      <dgm:spPr/>
      <dgm:t>
        <a:bodyPr/>
        <a:lstStyle/>
        <a:p>
          <a:r>
            <a:rPr lang="en-US" sz="1600" b="0" i="0" dirty="0"/>
            <a:t>‎</a:t>
          </a:r>
          <a:r>
            <a:rPr lang="en-US" sz="1600" b="1" i="0" dirty="0"/>
            <a:t>Monitor your change management performance.</a:t>
          </a:r>
          <a:endParaRPr lang="en-US" sz="1600" dirty="0"/>
        </a:p>
      </dgm:t>
    </dgm:pt>
    <dgm:pt modelId="{2E623A77-4AEA-404C-8D3D-4481DB0CBB25}" type="parTrans" cxnId="{C326D968-119C-4A03-A934-C6307326F821}">
      <dgm:prSet/>
      <dgm:spPr/>
      <dgm:t>
        <a:bodyPr/>
        <a:lstStyle/>
        <a:p>
          <a:endParaRPr lang="en-US"/>
        </a:p>
      </dgm:t>
    </dgm:pt>
    <dgm:pt modelId="{9BFBA49B-9F59-4E9A-9396-1CF53FB5DBF4}" type="sibTrans" cxnId="{C326D968-119C-4A03-A934-C6307326F821}">
      <dgm:prSet/>
      <dgm:spPr/>
      <dgm:t>
        <a:bodyPr/>
        <a:lstStyle/>
        <a:p>
          <a:endParaRPr lang="en-US"/>
        </a:p>
      </dgm:t>
    </dgm:pt>
    <dgm:pt modelId="{F82E5428-106B-4065-9074-D7ABDA41E1FB}" type="pres">
      <dgm:prSet presAssocID="{A1AB10C3-4AF6-44D7-92CC-DA80AB1C00C9}" presName="Name0" presStyleCnt="0">
        <dgm:presLayoutVars>
          <dgm:chMax val="11"/>
          <dgm:chPref val="11"/>
          <dgm:dir/>
          <dgm:resizeHandles/>
        </dgm:presLayoutVars>
      </dgm:prSet>
      <dgm:spPr/>
    </dgm:pt>
    <dgm:pt modelId="{1A23C910-D200-41C1-AA2C-4F6DAA0C728B}" type="pres">
      <dgm:prSet presAssocID="{4AC37FC6-982E-47BC-A830-2A36379E47A1}" presName="Accent3" presStyleCnt="0"/>
      <dgm:spPr/>
    </dgm:pt>
    <dgm:pt modelId="{A4222123-41B9-44A7-8609-0C1E52F8F400}" type="pres">
      <dgm:prSet presAssocID="{4AC37FC6-982E-47BC-A830-2A36379E47A1}" presName="Accent" presStyleLbl="node1" presStyleIdx="0" presStyleCnt="3"/>
      <dgm:spPr/>
    </dgm:pt>
    <dgm:pt modelId="{DB04F3A6-3818-4F45-A3CE-EF5A30F991F8}" type="pres">
      <dgm:prSet presAssocID="{4AC37FC6-982E-47BC-A830-2A36379E47A1}" presName="ParentBackground3" presStyleCnt="0"/>
      <dgm:spPr/>
    </dgm:pt>
    <dgm:pt modelId="{B362C12B-635B-469E-843B-45C86C64CD2E}" type="pres">
      <dgm:prSet presAssocID="{4AC37FC6-982E-47BC-A830-2A36379E47A1}" presName="ParentBackground" presStyleLbl="fgAcc1" presStyleIdx="0" presStyleCnt="3"/>
      <dgm:spPr/>
    </dgm:pt>
    <dgm:pt modelId="{95E35748-211A-4AAD-8470-255FC3481781}" type="pres">
      <dgm:prSet presAssocID="{4AC37FC6-982E-47BC-A830-2A36379E47A1}" presName="Parent3" presStyleLbl="revTx" presStyleIdx="0" presStyleCnt="0">
        <dgm:presLayoutVars>
          <dgm:chMax val="1"/>
          <dgm:chPref val="1"/>
          <dgm:bulletEnabled val="1"/>
        </dgm:presLayoutVars>
      </dgm:prSet>
      <dgm:spPr/>
    </dgm:pt>
    <dgm:pt modelId="{DC5E04A8-6430-4BEE-BCD3-433AE15630AC}" type="pres">
      <dgm:prSet presAssocID="{4C36C532-A2FC-4BAA-8A48-D8722EBCC7AC}" presName="Accent2" presStyleCnt="0"/>
      <dgm:spPr/>
    </dgm:pt>
    <dgm:pt modelId="{D746397F-B21A-49C6-A733-D37B9C8E49AF}" type="pres">
      <dgm:prSet presAssocID="{4C36C532-A2FC-4BAA-8A48-D8722EBCC7AC}" presName="Accent" presStyleLbl="node1" presStyleIdx="1" presStyleCnt="3"/>
      <dgm:spPr/>
    </dgm:pt>
    <dgm:pt modelId="{D37AC09D-2D07-428F-9E0F-6DF320CF7789}" type="pres">
      <dgm:prSet presAssocID="{4C36C532-A2FC-4BAA-8A48-D8722EBCC7AC}" presName="ParentBackground2" presStyleCnt="0"/>
      <dgm:spPr/>
    </dgm:pt>
    <dgm:pt modelId="{FB0A4A9C-2A1F-46CE-B015-96F8114486D9}" type="pres">
      <dgm:prSet presAssocID="{4C36C532-A2FC-4BAA-8A48-D8722EBCC7AC}" presName="ParentBackground" presStyleLbl="fgAcc1" presStyleIdx="1" presStyleCnt="3"/>
      <dgm:spPr/>
    </dgm:pt>
    <dgm:pt modelId="{78938C8D-F59C-49CF-BFAB-E3666A2F7D12}" type="pres">
      <dgm:prSet presAssocID="{4C36C532-A2FC-4BAA-8A48-D8722EBCC7AC}" presName="Parent2" presStyleLbl="revTx" presStyleIdx="0" presStyleCnt="0">
        <dgm:presLayoutVars>
          <dgm:chMax val="1"/>
          <dgm:chPref val="1"/>
          <dgm:bulletEnabled val="1"/>
        </dgm:presLayoutVars>
      </dgm:prSet>
      <dgm:spPr/>
    </dgm:pt>
    <dgm:pt modelId="{EEDC92C5-4E19-4312-A796-47E3E3319359}" type="pres">
      <dgm:prSet presAssocID="{D92D9EEE-5555-4025-B1A5-992CD0EF07DB}" presName="Accent1" presStyleCnt="0"/>
      <dgm:spPr/>
    </dgm:pt>
    <dgm:pt modelId="{3ABB9BF0-409D-4050-89E1-03FE947BA4D6}" type="pres">
      <dgm:prSet presAssocID="{D92D9EEE-5555-4025-B1A5-992CD0EF07DB}" presName="Accent" presStyleLbl="node1" presStyleIdx="2" presStyleCnt="3"/>
      <dgm:spPr/>
    </dgm:pt>
    <dgm:pt modelId="{361C2516-74AF-43BC-A450-0A62C922E540}" type="pres">
      <dgm:prSet presAssocID="{D92D9EEE-5555-4025-B1A5-992CD0EF07DB}" presName="ParentBackground1" presStyleCnt="0"/>
      <dgm:spPr/>
    </dgm:pt>
    <dgm:pt modelId="{FA3E8238-146E-402C-8758-97551AF5C8CE}" type="pres">
      <dgm:prSet presAssocID="{D92D9EEE-5555-4025-B1A5-992CD0EF07DB}" presName="ParentBackground" presStyleLbl="fgAcc1" presStyleIdx="2" presStyleCnt="3"/>
      <dgm:spPr/>
    </dgm:pt>
    <dgm:pt modelId="{6B24361A-050C-439D-847F-F045CC1FFD0C}" type="pres">
      <dgm:prSet presAssocID="{D92D9EEE-5555-4025-B1A5-992CD0EF07DB}" presName="Parent1" presStyleLbl="revTx" presStyleIdx="0" presStyleCnt="0">
        <dgm:presLayoutVars>
          <dgm:chMax val="1"/>
          <dgm:chPref val="1"/>
          <dgm:bulletEnabled val="1"/>
        </dgm:presLayoutVars>
      </dgm:prSet>
      <dgm:spPr/>
    </dgm:pt>
  </dgm:ptLst>
  <dgm:cxnLst>
    <dgm:cxn modelId="{31E3AB11-03C0-4630-B10E-61F3C59C858F}" type="presOf" srcId="{4AC37FC6-982E-47BC-A830-2A36379E47A1}" destId="{B362C12B-635B-469E-843B-45C86C64CD2E}" srcOrd="0" destOrd="0" presId="urn:microsoft.com/office/officeart/2011/layout/CircleProcess"/>
    <dgm:cxn modelId="{C326D968-119C-4A03-A934-C6307326F821}" srcId="{A1AB10C3-4AF6-44D7-92CC-DA80AB1C00C9}" destId="{4AC37FC6-982E-47BC-A830-2A36379E47A1}" srcOrd="2" destOrd="0" parTransId="{2E623A77-4AEA-404C-8D3D-4481DB0CBB25}" sibTransId="{9BFBA49B-9F59-4E9A-9396-1CF53FB5DBF4}"/>
    <dgm:cxn modelId="{0B53834B-DF52-4AF0-B3FD-FF0ADE8DC5AD}" srcId="{A1AB10C3-4AF6-44D7-92CC-DA80AB1C00C9}" destId="{4C36C532-A2FC-4BAA-8A48-D8722EBCC7AC}" srcOrd="1" destOrd="0" parTransId="{3433AC11-4F47-4A8E-922F-BFFAB02AC344}" sibTransId="{9E037F49-1569-498C-B391-6F41C3B183D2}"/>
    <dgm:cxn modelId="{7344EA4B-1EC2-46C0-A74F-A7DA17BA8268}" srcId="{A1AB10C3-4AF6-44D7-92CC-DA80AB1C00C9}" destId="{D92D9EEE-5555-4025-B1A5-992CD0EF07DB}" srcOrd="0" destOrd="0" parTransId="{EF974E60-C12F-4B81-B6E9-01DA268D9F82}" sibTransId="{6041D075-6A39-4319-A053-205E93D33B47}"/>
    <dgm:cxn modelId="{80F75151-3C0E-4C75-BA59-84C1C211DC4B}" type="presOf" srcId="{D92D9EEE-5555-4025-B1A5-992CD0EF07DB}" destId="{FA3E8238-146E-402C-8758-97551AF5C8CE}" srcOrd="0" destOrd="0" presId="urn:microsoft.com/office/officeart/2011/layout/CircleProcess"/>
    <dgm:cxn modelId="{AB640073-1C84-45CF-A8EC-BAF0A1E2626D}" type="presOf" srcId="{A1AB10C3-4AF6-44D7-92CC-DA80AB1C00C9}" destId="{F82E5428-106B-4065-9074-D7ABDA41E1FB}" srcOrd="0" destOrd="0" presId="urn:microsoft.com/office/officeart/2011/layout/CircleProcess"/>
    <dgm:cxn modelId="{DA481877-CD01-4BB5-BDA5-19CE9217DD43}" type="presOf" srcId="{4AC37FC6-982E-47BC-A830-2A36379E47A1}" destId="{95E35748-211A-4AAD-8470-255FC3481781}" srcOrd="1" destOrd="0" presId="urn:microsoft.com/office/officeart/2011/layout/CircleProcess"/>
    <dgm:cxn modelId="{04DA907B-9FD8-43E3-90B3-8362C882FD2D}" type="presOf" srcId="{D92D9EEE-5555-4025-B1A5-992CD0EF07DB}" destId="{6B24361A-050C-439D-847F-F045CC1FFD0C}" srcOrd="1" destOrd="0" presId="urn:microsoft.com/office/officeart/2011/layout/CircleProcess"/>
    <dgm:cxn modelId="{050023AA-ED86-403F-9E06-6E7D650FF3D4}" type="presOf" srcId="{4C36C532-A2FC-4BAA-8A48-D8722EBCC7AC}" destId="{78938C8D-F59C-49CF-BFAB-E3666A2F7D12}" srcOrd="1" destOrd="0" presId="urn:microsoft.com/office/officeart/2011/layout/CircleProcess"/>
    <dgm:cxn modelId="{842B8DAD-F34A-41A2-AA04-DF96754511F3}" type="presOf" srcId="{4C36C532-A2FC-4BAA-8A48-D8722EBCC7AC}" destId="{FB0A4A9C-2A1F-46CE-B015-96F8114486D9}" srcOrd="0" destOrd="0" presId="urn:microsoft.com/office/officeart/2011/layout/CircleProcess"/>
    <dgm:cxn modelId="{526439F5-E674-4138-ACD0-46A6DF12795B}" type="presParOf" srcId="{F82E5428-106B-4065-9074-D7ABDA41E1FB}" destId="{1A23C910-D200-41C1-AA2C-4F6DAA0C728B}" srcOrd="0" destOrd="0" presId="urn:microsoft.com/office/officeart/2011/layout/CircleProcess"/>
    <dgm:cxn modelId="{8F42A0C8-F04E-47E1-806F-7C7E2A1C8ECE}" type="presParOf" srcId="{1A23C910-D200-41C1-AA2C-4F6DAA0C728B}" destId="{A4222123-41B9-44A7-8609-0C1E52F8F400}" srcOrd="0" destOrd="0" presId="urn:microsoft.com/office/officeart/2011/layout/CircleProcess"/>
    <dgm:cxn modelId="{E956AC65-C0FB-4E1E-9FD2-E1B4DC92CD5D}" type="presParOf" srcId="{F82E5428-106B-4065-9074-D7ABDA41E1FB}" destId="{DB04F3A6-3818-4F45-A3CE-EF5A30F991F8}" srcOrd="1" destOrd="0" presId="urn:microsoft.com/office/officeart/2011/layout/CircleProcess"/>
    <dgm:cxn modelId="{4D25E84F-0796-4B64-A12E-E08CC52312A0}" type="presParOf" srcId="{DB04F3A6-3818-4F45-A3CE-EF5A30F991F8}" destId="{B362C12B-635B-469E-843B-45C86C64CD2E}" srcOrd="0" destOrd="0" presId="urn:microsoft.com/office/officeart/2011/layout/CircleProcess"/>
    <dgm:cxn modelId="{DAE22229-2C0A-4E0D-8396-605521E55DB4}" type="presParOf" srcId="{F82E5428-106B-4065-9074-D7ABDA41E1FB}" destId="{95E35748-211A-4AAD-8470-255FC3481781}" srcOrd="2" destOrd="0" presId="urn:microsoft.com/office/officeart/2011/layout/CircleProcess"/>
    <dgm:cxn modelId="{A76D8B44-8819-423F-B51E-1EB8DC66CC11}" type="presParOf" srcId="{F82E5428-106B-4065-9074-D7ABDA41E1FB}" destId="{DC5E04A8-6430-4BEE-BCD3-433AE15630AC}" srcOrd="3" destOrd="0" presId="urn:microsoft.com/office/officeart/2011/layout/CircleProcess"/>
    <dgm:cxn modelId="{2535EF0D-1E58-48F2-A44C-6AD65C0FE096}" type="presParOf" srcId="{DC5E04A8-6430-4BEE-BCD3-433AE15630AC}" destId="{D746397F-B21A-49C6-A733-D37B9C8E49AF}" srcOrd="0" destOrd="0" presId="urn:microsoft.com/office/officeart/2011/layout/CircleProcess"/>
    <dgm:cxn modelId="{73C06A3F-6114-4417-962D-EC98CC446A43}" type="presParOf" srcId="{F82E5428-106B-4065-9074-D7ABDA41E1FB}" destId="{D37AC09D-2D07-428F-9E0F-6DF320CF7789}" srcOrd="4" destOrd="0" presId="urn:microsoft.com/office/officeart/2011/layout/CircleProcess"/>
    <dgm:cxn modelId="{42715E06-64CE-4DC6-BC3D-44F8AAB29F9C}" type="presParOf" srcId="{D37AC09D-2D07-428F-9E0F-6DF320CF7789}" destId="{FB0A4A9C-2A1F-46CE-B015-96F8114486D9}" srcOrd="0" destOrd="0" presId="urn:microsoft.com/office/officeart/2011/layout/CircleProcess"/>
    <dgm:cxn modelId="{F342330E-DFAC-46E4-B2E8-462A79C2B5F0}" type="presParOf" srcId="{F82E5428-106B-4065-9074-D7ABDA41E1FB}" destId="{78938C8D-F59C-49CF-BFAB-E3666A2F7D12}" srcOrd="5" destOrd="0" presId="urn:microsoft.com/office/officeart/2011/layout/CircleProcess"/>
    <dgm:cxn modelId="{B90AF1F9-6C99-4612-AF89-2C95629A41FA}" type="presParOf" srcId="{F82E5428-106B-4065-9074-D7ABDA41E1FB}" destId="{EEDC92C5-4E19-4312-A796-47E3E3319359}" srcOrd="6" destOrd="0" presId="urn:microsoft.com/office/officeart/2011/layout/CircleProcess"/>
    <dgm:cxn modelId="{5D18D026-BF6C-40CA-8CE2-FAC3C4AC72C5}" type="presParOf" srcId="{EEDC92C5-4E19-4312-A796-47E3E3319359}" destId="{3ABB9BF0-409D-4050-89E1-03FE947BA4D6}" srcOrd="0" destOrd="0" presId="urn:microsoft.com/office/officeart/2011/layout/CircleProcess"/>
    <dgm:cxn modelId="{D2805ABA-1BC7-4BC3-928D-F461BADBFD7A}" type="presParOf" srcId="{F82E5428-106B-4065-9074-D7ABDA41E1FB}" destId="{361C2516-74AF-43BC-A450-0A62C922E540}" srcOrd="7" destOrd="0" presId="urn:microsoft.com/office/officeart/2011/layout/CircleProcess"/>
    <dgm:cxn modelId="{84E80374-ED88-4AA8-BEB1-9B671C3BCB08}" type="presParOf" srcId="{361C2516-74AF-43BC-A450-0A62C922E540}" destId="{FA3E8238-146E-402C-8758-97551AF5C8CE}" srcOrd="0" destOrd="0" presId="urn:microsoft.com/office/officeart/2011/layout/CircleProcess"/>
    <dgm:cxn modelId="{FCADAB81-BBC5-4C97-AE41-E0B55CC2A5C4}" type="presParOf" srcId="{F82E5428-106B-4065-9074-D7ABDA41E1FB}" destId="{6B24361A-050C-439D-847F-F045CC1FFD0C}"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1AB10C3-4AF6-44D7-92CC-DA80AB1C00C9}" type="doc">
      <dgm:prSet loTypeId="urn:microsoft.com/office/officeart/2011/layout/CircleProcess" loCatId="process" qsTypeId="urn:microsoft.com/office/officeart/2005/8/quickstyle/simple1" qsCatId="simple" csTypeId="urn:microsoft.com/office/officeart/2005/8/colors/colorful1" csCatId="colorful" phldr="1"/>
      <dgm:spPr/>
      <dgm:t>
        <a:bodyPr/>
        <a:lstStyle/>
        <a:p>
          <a:endParaRPr lang="en-US"/>
        </a:p>
      </dgm:t>
    </dgm:pt>
    <dgm:pt modelId="{D92D9EEE-5555-4025-B1A5-992CD0EF07DB}">
      <dgm:prSet phldrT="[Text]"/>
      <dgm:spPr/>
      <dgm:t>
        <a:bodyPr/>
        <a:lstStyle/>
        <a:p>
          <a:r>
            <a:rPr lang="ar-EG" b="1" i="0" dirty="0"/>
            <a:t>اختر نموذج إدارة التغيير المناسب</a:t>
          </a:r>
          <a:endParaRPr lang="en-US" dirty="0"/>
        </a:p>
      </dgm:t>
    </dgm:pt>
    <dgm:pt modelId="{EF974E60-C12F-4B81-B6E9-01DA268D9F82}" type="parTrans" cxnId="{7344EA4B-1EC2-46C0-A74F-A7DA17BA8268}">
      <dgm:prSet/>
      <dgm:spPr/>
      <dgm:t>
        <a:bodyPr/>
        <a:lstStyle/>
        <a:p>
          <a:endParaRPr lang="en-US"/>
        </a:p>
      </dgm:t>
    </dgm:pt>
    <dgm:pt modelId="{6041D075-6A39-4319-A053-205E93D33B47}" type="sibTrans" cxnId="{7344EA4B-1EC2-46C0-A74F-A7DA17BA8268}">
      <dgm:prSet/>
      <dgm:spPr/>
      <dgm:t>
        <a:bodyPr/>
        <a:lstStyle/>
        <a:p>
          <a:endParaRPr lang="en-US"/>
        </a:p>
      </dgm:t>
    </dgm:pt>
    <dgm:pt modelId="{C53CCBF7-84EC-492E-BE74-79B2BB07AB71}">
      <dgm:prSet/>
      <dgm:spPr/>
      <dgm:t>
        <a:bodyPr/>
        <a:lstStyle/>
        <a:p>
          <a:r>
            <a:rPr lang="ar-EG" b="1" i="0" dirty="0"/>
            <a:t>حدد المسؤوليات </a:t>
          </a:r>
          <a:r>
            <a:rPr lang="ar-EG" b="1" i="0"/>
            <a:t>بوضوح.</a:t>
          </a:r>
          <a:endParaRPr lang="en-US" b="1" i="0" dirty="0"/>
        </a:p>
      </dgm:t>
    </dgm:pt>
    <dgm:pt modelId="{380875CE-49C8-466D-8D97-4BA6764C57E8}" type="parTrans" cxnId="{D98E561E-3BD7-40E3-A46F-D8C291825368}">
      <dgm:prSet/>
      <dgm:spPr/>
      <dgm:t>
        <a:bodyPr/>
        <a:lstStyle/>
        <a:p>
          <a:endParaRPr lang="en-US"/>
        </a:p>
      </dgm:t>
    </dgm:pt>
    <dgm:pt modelId="{16CE4428-4149-457A-A218-63606DF9F23A}" type="sibTrans" cxnId="{D98E561E-3BD7-40E3-A46F-D8C291825368}">
      <dgm:prSet/>
      <dgm:spPr/>
      <dgm:t>
        <a:bodyPr/>
        <a:lstStyle/>
        <a:p>
          <a:endParaRPr lang="en-US"/>
        </a:p>
      </dgm:t>
    </dgm:pt>
    <dgm:pt modelId="{F33BCC17-0001-45A5-8BA4-417965D87C0D}">
      <dgm:prSet/>
      <dgm:spPr/>
      <dgm:t>
        <a:bodyPr/>
        <a:lstStyle/>
        <a:p>
          <a:r>
            <a:rPr lang="ar-EG" b="1" i="0" dirty="0"/>
            <a:t>راقب أداء إدارة التغيير.</a:t>
          </a:r>
          <a:endParaRPr lang="en-US" b="1" i="0" dirty="0"/>
        </a:p>
      </dgm:t>
    </dgm:pt>
    <dgm:pt modelId="{904282EE-A8DE-4D80-9616-0185955364AC}" type="sibTrans" cxnId="{90407027-C396-4AA0-811B-52C2A3F365C4}">
      <dgm:prSet/>
      <dgm:spPr/>
      <dgm:t>
        <a:bodyPr/>
        <a:lstStyle/>
        <a:p>
          <a:endParaRPr lang="en-US"/>
        </a:p>
      </dgm:t>
    </dgm:pt>
    <dgm:pt modelId="{8C1EB9DF-3554-421A-B8B1-39AD758A66B9}" type="parTrans" cxnId="{90407027-C396-4AA0-811B-52C2A3F365C4}">
      <dgm:prSet/>
      <dgm:spPr/>
      <dgm:t>
        <a:bodyPr/>
        <a:lstStyle/>
        <a:p>
          <a:endParaRPr lang="en-US"/>
        </a:p>
      </dgm:t>
    </dgm:pt>
    <dgm:pt modelId="{F82E5428-106B-4065-9074-D7ABDA41E1FB}" type="pres">
      <dgm:prSet presAssocID="{A1AB10C3-4AF6-44D7-92CC-DA80AB1C00C9}" presName="Name0" presStyleCnt="0">
        <dgm:presLayoutVars>
          <dgm:chMax val="11"/>
          <dgm:chPref val="11"/>
          <dgm:dir/>
          <dgm:resizeHandles/>
        </dgm:presLayoutVars>
      </dgm:prSet>
      <dgm:spPr/>
    </dgm:pt>
    <dgm:pt modelId="{44FC5B27-73E2-4605-96B4-D68C053F16F4}" type="pres">
      <dgm:prSet presAssocID="{F33BCC17-0001-45A5-8BA4-417965D87C0D}" presName="Accent3" presStyleCnt="0"/>
      <dgm:spPr/>
    </dgm:pt>
    <dgm:pt modelId="{0CF7A5FE-C700-4540-9798-24E631AF818D}" type="pres">
      <dgm:prSet presAssocID="{F33BCC17-0001-45A5-8BA4-417965D87C0D}" presName="Accent" presStyleLbl="node1" presStyleIdx="0" presStyleCnt="3"/>
      <dgm:spPr/>
    </dgm:pt>
    <dgm:pt modelId="{CAC5E571-7DD9-4E14-9D85-2302F59637E6}" type="pres">
      <dgm:prSet presAssocID="{F33BCC17-0001-45A5-8BA4-417965D87C0D}" presName="ParentBackground3" presStyleCnt="0"/>
      <dgm:spPr/>
    </dgm:pt>
    <dgm:pt modelId="{3933B2C0-A7BE-4FC6-B6E7-29CCA14EC0A3}" type="pres">
      <dgm:prSet presAssocID="{F33BCC17-0001-45A5-8BA4-417965D87C0D}" presName="ParentBackground" presStyleLbl="fgAcc1" presStyleIdx="0" presStyleCnt="3"/>
      <dgm:spPr/>
    </dgm:pt>
    <dgm:pt modelId="{198D3E78-8F69-4C40-BC4F-B4C74FC175E1}" type="pres">
      <dgm:prSet presAssocID="{F33BCC17-0001-45A5-8BA4-417965D87C0D}" presName="Parent3" presStyleLbl="revTx" presStyleIdx="0" presStyleCnt="0">
        <dgm:presLayoutVars>
          <dgm:chMax val="1"/>
          <dgm:chPref val="1"/>
          <dgm:bulletEnabled val="1"/>
        </dgm:presLayoutVars>
      </dgm:prSet>
      <dgm:spPr/>
    </dgm:pt>
    <dgm:pt modelId="{E32E1400-C079-4EFB-AB15-B4310B8F95F8}" type="pres">
      <dgm:prSet presAssocID="{C53CCBF7-84EC-492E-BE74-79B2BB07AB71}" presName="Accent2" presStyleCnt="0"/>
      <dgm:spPr/>
    </dgm:pt>
    <dgm:pt modelId="{04655A8E-295E-47C2-B57A-A4C958E26CAB}" type="pres">
      <dgm:prSet presAssocID="{C53CCBF7-84EC-492E-BE74-79B2BB07AB71}" presName="Accent" presStyleLbl="node1" presStyleIdx="1" presStyleCnt="3"/>
      <dgm:spPr/>
    </dgm:pt>
    <dgm:pt modelId="{7C89C4C8-0E52-43CB-AA8A-EA716DD5A434}" type="pres">
      <dgm:prSet presAssocID="{C53CCBF7-84EC-492E-BE74-79B2BB07AB71}" presName="ParentBackground2" presStyleCnt="0"/>
      <dgm:spPr/>
    </dgm:pt>
    <dgm:pt modelId="{4E6B44CE-AD43-4FCE-B152-8155B8410CF3}" type="pres">
      <dgm:prSet presAssocID="{C53CCBF7-84EC-492E-BE74-79B2BB07AB71}" presName="ParentBackground" presStyleLbl="fgAcc1" presStyleIdx="1" presStyleCnt="3"/>
      <dgm:spPr/>
    </dgm:pt>
    <dgm:pt modelId="{B113B45B-E219-4504-A493-FB330F59C943}" type="pres">
      <dgm:prSet presAssocID="{C53CCBF7-84EC-492E-BE74-79B2BB07AB71}" presName="Parent2" presStyleLbl="revTx" presStyleIdx="0" presStyleCnt="0">
        <dgm:presLayoutVars>
          <dgm:chMax val="1"/>
          <dgm:chPref val="1"/>
          <dgm:bulletEnabled val="1"/>
        </dgm:presLayoutVars>
      </dgm:prSet>
      <dgm:spPr/>
    </dgm:pt>
    <dgm:pt modelId="{EEDC92C5-4E19-4312-A796-47E3E3319359}" type="pres">
      <dgm:prSet presAssocID="{D92D9EEE-5555-4025-B1A5-992CD0EF07DB}" presName="Accent1" presStyleCnt="0"/>
      <dgm:spPr/>
    </dgm:pt>
    <dgm:pt modelId="{3ABB9BF0-409D-4050-89E1-03FE947BA4D6}" type="pres">
      <dgm:prSet presAssocID="{D92D9EEE-5555-4025-B1A5-992CD0EF07DB}" presName="Accent" presStyleLbl="node1" presStyleIdx="2" presStyleCnt="3"/>
      <dgm:spPr/>
    </dgm:pt>
    <dgm:pt modelId="{361C2516-74AF-43BC-A450-0A62C922E540}" type="pres">
      <dgm:prSet presAssocID="{D92D9EEE-5555-4025-B1A5-992CD0EF07DB}" presName="ParentBackground1" presStyleCnt="0"/>
      <dgm:spPr/>
    </dgm:pt>
    <dgm:pt modelId="{FA3E8238-146E-402C-8758-97551AF5C8CE}" type="pres">
      <dgm:prSet presAssocID="{D92D9EEE-5555-4025-B1A5-992CD0EF07DB}" presName="ParentBackground" presStyleLbl="fgAcc1" presStyleIdx="2" presStyleCnt="3"/>
      <dgm:spPr/>
    </dgm:pt>
    <dgm:pt modelId="{6B24361A-050C-439D-847F-F045CC1FFD0C}" type="pres">
      <dgm:prSet presAssocID="{D92D9EEE-5555-4025-B1A5-992CD0EF07DB}" presName="Parent1" presStyleLbl="revTx" presStyleIdx="0" presStyleCnt="0">
        <dgm:presLayoutVars>
          <dgm:chMax val="1"/>
          <dgm:chPref val="1"/>
          <dgm:bulletEnabled val="1"/>
        </dgm:presLayoutVars>
      </dgm:prSet>
      <dgm:spPr/>
    </dgm:pt>
  </dgm:ptLst>
  <dgm:cxnLst>
    <dgm:cxn modelId="{D98E561E-3BD7-40E3-A46F-D8C291825368}" srcId="{A1AB10C3-4AF6-44D7-92CC-DA80AB1C00C9}" destId="{C53CCBF7-84EC-492E-BE74-79B2BB07AB71}" srcOrd="1" destOrd="0" parTransId="{380875CE-49C8-466D-8D97-4BA6764C57E8}" sibTransId="{16CE4428-4149-457A-A218-63606DF9F23A}"/>
    <dgm:cxn modelId="{90407027-C396-4AA0-811B-52C2A3F365C4}" srcId="{A1AB10C3-4AF6-44D7-92CC-DA80AB1C00C9}" destId="{F33BCC17-0001-45A5-8BA4-417965D87C0D}" srcOrd="2" destOrd="0" parTransId="{8C1EB9DF-3554-421A-B8B1-39AD758A66B9}" sibTransId="{904282EE-A8DE-4D80-9616-0185955364AC}"/>
    <dgm:cxn modelId="{7344EA4B-1EC2-46C0-A74F-A7DA17BA8268}" srcId="{A1AB10C3-4AF6-44D7-92CC-DA80AB1C00C9}" destId="{D92D9EEE-5555-4025-B1A5-992CD0EF07DB}" srcOrd="0" destOrd="0" parTransId="{EF974E60-C12F-4B81-B6E9-01DA268D9F82}" sibTransId="{6041D075-6A39-4319-A053-205E93D33B47}"/>
    <dgm:cxn modelId="{8B9E7A6C-2E02-472C-9899-14B171E7344F}" type="presOf" srcId="{F33BCC17-0001-45A5-8BA4-417965D87C0D}" destId="{3933B2C0-A7BE-4FC6-B6E7-29CCA14EC0A3}" srcOrd="0" destOrd="0" presId="urn:microsoft.com/office/officeart/2011/layout/CircleProcess"/>
    <dgm:cxn modelId="{80F75151-3C0E-4C75-BA59-84C1C211DC4B}" type="presOf" srcId="{D92D9EEE-5555-4025-B1A5-992CD0EF07DB}" destId="{FA3E8238-146E-402C-8758-97551AF5C8CE}" srcOrd="0" destOrd="0" presId="urn:microsoft.com/office/officeart/2011/layout/CircleProcess"/>
    <dgm:cxn modelId="{AB640073-1C84-45CF-A8EC-BAF0A1E2626D}" type="presOf" srcId="{A1AB10C3-4AF6-44D7-92CC-DA80AB1C00C9}" destId="{F82E5428-106B-4065-9074-D7ABDA41E1FB}" srcOrd="0" destOrd="0" presId="urn:microsoft.com/office/officeart/2011/layout/CircleProcess"/>
    <dgm:cxn modelId="{04DA907B-9FD8-43E3-90B3-8362C882FD2D}" type="presOf" srcId="{D92D9EEE-5555-4025-B1A5-992CD0EF07DB}" destId="{6B24361A-050C-439D-847F-F045CC1FFD0C}" srcOrd="1" destOrd="0" presId="urn:microsoft.com/office/officeart/2011/layout/CircleProcess"/>
    <dgm:cxn modelId="{C8F66096-A1D8-4148-951B-0CC9FCD4E03E}" type="presOf" srcId="{C53CCBF7-84EC-492E-BE74-79B2BB07AB71}" destId="{B113B45B-E219-4504-A493-FB330F59C943}" srcOrd="1" destOrd="0" presId="urn:microsoft.com/office/officeart/2011/layout/CircleProcess"/>
    <dgm:cxn modelId="{673C1BB7-7673-48A3-83C1-A92AAA452F12}" type="presOf" srcId="{C53CCBF7-84EC-492E-BE74-79B2BB07AB71}" destId="{4E6B44CE-AD43-4FCE-B152-8155B8410CF3}" srcOrd="0" destOrd="0" presId="urn:microsoft.com/office/officeart/2011/layout/CircleProcess"/>
    <dgm:cxn modelId="{5578D2CF-CE05-4C61-8639-E4973091455F}" type="presOf" srcId="{F33BCC17-0001-45A5-8BA4-417965D87C0D}" destId="{198D3E78-8F69-4C40-BC4F-B4C74FC175E1}" srcOrd="1" destOrd="0" presId="urn:microsoft.com/office/officeart/2011/layout/CircleProcess"/>
    <dgm:cxn modelId="{4F19B605-D425-467A-B10D-FDA9D738433D}" type="presParOf" srcId="{F82E5428-106B-4065-9074-D7ABDA41E1FB}" destId="{44FC5B27-73E2-4605-96B4-D68C053F16F4}" srcOrd="0" destOrd="0" presId="urn:microsoft.com/office/officeart/2011/layout/CircleProcess"/>
    <dgm:cxn modelId="{A9644E26-7CC1-405C-AB2D-5EAB8C173045}" type="presParOf" srcId="{44FC5B27-73E2-4605-96B4-D68C053F16F4}" destId="{0CF7A5FE-C700-4540-9798-24E631AF818D}" srcOrd="0" destOrd="0" presId="urn:microsoft.com/office/officeart/2011/layout/CircleProcess"/>
    <dgm:cxn modelId="{EE0ED1AA-A1F8-4D0B-BA45-7A2F8B9E266C}" type="presParOf" srcId="{F82E5428-106B-4065-9074-D7ABDA41E1FB}" destId="{CAC5E571-7DD9-4E14-9D85-2302F59637E6}" srcOrd="1" destOrd="0" presId="urn:microsoft.com/office/officeart/2011/layout/CircleProcess"/>
    <dgm:cxn modelId="{62E88093-9E21-4FEA-8FDF-22B45A324194}" type="presParOf" srcId="{CAC5E571-7DD9-4E14-9D85-2302F59637E6}" destId="{3933B2C0-A7BE-4FC6-B6E7-29CCA14EC0A3}" srcOrd="0" destOrd="0" presId="urn:microsoft.com/office/officeart/2011/layout/CircleProcess"/>
    <dgm:cxn modelId="{202AFDC6-BAA0-498F-93BD-F023D69ECF7F}" type="presParOf" srcId="{F82E5428-106B-4065-9074-D7ABDA41E1FB}" destId="{198D3E78-8F69-4C40-BC4F-B4C74FC175E1}" srcOrd="2" destOrd="0" presId="urn:microsoft.com/office/officeart/2011/layout/CircleProcess"/>
    <dgm:cxn modelId="{64CAECD7-5E9F-4A1A-9582-31B3861A05DD}" type="presParOf" srcId="{F82E5428-106B-4065-9074-D7ABDA41E1FB}" destId="{E32E1400-C079-4EFB-AB15-B4310B8F95F8}" srcOrd="3" destOrd="0" presId="urn:microsoft.com/office/officeart/2011/layout/CircleProcess"/>
    <dgm:cxn modelId="{D48AB26D-BB8F-4B25-A3DB-AE08EE48ADAF}" type="presParOf" srcId="{E32E1400-C079-4EFB-AB15-B4310B8F95F8}" destId="{04655A8E-295E-47C2-B57A-A4C958E26CAB}" srcOrd="0" destOrd="0" presId="urn:microsoft.com/office/officeart/2011/layout/CircleProcess"/>
    <dgm:cxn modelId="{6DB25074-6765-496B-B866-B26A7E0C5A86}" type="presParOf" srcId="{F82E5428-106B-4065-9074-D7ABDA41E1FB}" destId="{7C89C4C8-0E52-43CB-AA8A-EA716DD5A434}" srcOrd="4" destOrd="0" presId="urn:microsoft.com/office/officeart/2011/layout/CircleProcess"/>
    <dgm:cxn modelId="{266A4B12-1AE9-47F6-B568-3F7721B492AE}" type="presParOf" srcId="{7C89C4C8-0E52-43CB-AA8A-EA716DD5A434}" destId="{4E6B44CE-AD43-4FCE-B152-8155B8410CF3}" srcOrd="0" destOrd="0" presId="urn:microsoft.com/office/officeart/2011/layout/CircleProcess"/>
    <dgm:cxn modelId="{38C942D4-0BE4-4700-A7B5-ECEF08F0D700}" type="presParOf" srcId="{F82E5428-106B-4065-9074-D7ABDA41E1FB}" destId="{B113B45B-E219-4504-A493-FB330F59C943}" srcOrd="5" destOrd="0" presId="urn:microsoft.com/office/officeart/2011/layout/CircleProcess"/>
    <dgm:cxn modelId="{B90AF1F9-6C99-4612-AF89-2C95629A41FA}" type="presParOf" srcId="{F82E5428-106B-4065-9074-D7ABDA41E1FB}" destId="{EEDC92C5-4E19-4312-A796-47E3E3319359}" srcOrd="6" destOrd="0" presId="urn:microsoft.com/office/officeart/2011/layout/CircleProcess"/>
    <dgm:cxn modelId="{5D18D026-BF6C-40CA-8CE2-FAC3C4AC72C5}" type="presParOf" srcId="{EEDC92C5-4E19-4312-A796-47E3E3319359}" destId="{3ABB9BF0-409D-4050-89E1-03FE947BA4D6}" srcOrd="0" destOrd="0" presId="urn:microsoft.com/office/officeart/2011/layout/CircleProcess"/>
    <dgm:cxn modelId="{D2805ABA-1BC7-4BC3-928D-F461BADBFD7A}" type="presParOf" srcId="{F82E5428-106B-4065-9074-D7ABDA41E1FB}" destId="{361C2516-74AF-43BC-A450-0A62C922E540}" srcOrd="7" destOrd="0" presId="urn:microsoft.com/office/officeart/2011/layout/CircleProcess"/>
    <dgm:cxn modelId="{84E80374-ED88-4AA8-BEB1-9B671C3BCB08}" type="presParOf" srcId="{361C2516-74AF-43BC-A450-0A62C922E540}" destId="{FA3E8238-146E-402C-8758-97551AF5C8CE}" srcOrd="0" destOrd="0" presId="urn:microsoft.com/office/officeart/2011/layout/CircleProcess"/>
    <dgm:cxn modelId="{FCADAB81-BBC5-4C97-AE41-E0B55CC2A5C4}" type="presParOf" srcId="{F82E5428-106B-4065-9074-D7ABDA41E1FB}" destId="{6B24361A-050C-439D-847F-F045CC1FFD0C}" srcOrd="8" destOrd="0" presId="urn:microsoft.com/office/officeart/2011/layout/CircleProces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F7E12BD-4B17-4E28-AE15-76AAEE54AFF7}" type="doc">
      <dgm:prSet loTypeId="urn:microsoft.com/office/officeart/2011/layout/HexagonRadial" loCatId="cycle" qsTypeId="urn:microsoft.com/office/officeart/2005/8/quickstyle/simple1" qsCatId="simple" csTypeId="urn:microsoft.com/office/officeart/2005/8/colors/accent2_1" csCatId="accent2" phldr="1"/>
      <dgm:spPr/>
      <dgm:t>
        <a:bodyPr/>
        <a:lstStyle/>
        <a:p>
          <a:endParaRPr lang="en-US"/>
        </a:p>
      </dgm:t>
    </dgm:pt>
    <dgm:pt modelId="{A4F43488-0403-45C5-B83A-C5CA3671BFD3}">
      <dgm:prSet phldrT="[Text]" custT="1"/>
      <dgm:spPr/>
      <dgm:t>
        <a:bodyPr/>
        <a:lstStyle/>
        <a:p>
          <a:r>
            <a:rPr lang="en-US" sz="1800" b="1" dirty="0">
              <a:solidFill>
                <a:srgbClr val="C00000"/>
              </a:solidFill>
              <a:cs typeface="+mj-cs"/>
            </a:rPr>
            <a:t>Strategic</a:t>
          </a:r>
          <a:endParaRPr lang="en-US" sz="1800" dirty="0">
            <a:solidFill>
              <a:srgbClr val="C00000"/>
            </a:solidFill>
          </a:endParaRPr>
        </a:p>
      </dgm:t>
    </dgm:pt>
    <dgm:pt modelId="{D5ADE437-0525-4A81-B69D-B152564469CD}" type="parTrans" cxnId="{53FFAEB7-E9C5-465C-8A68-12DA09DC3C28}">
      <dgm:prSet/>
      <dgm:spPr/>
      <dgm:t>
        <a:bodyPr/>
        <a:lstStyle/>
        <a:p>
          <a:endParaRPr lang="en-US"/>
        </a:p>
      </dgm:t>
    </dgm:pt>
    <dgm:pt modelId="{4EC542B4-4DAF-4239-B400-A1719CB92C96}" type="sibTrans" cxnId="{53FFAEB7-E9C5-465C-8A68-12DA09DC3C28}">
      <dgm:prSet/>
      <dgm:spPr/>
      <dgm:t>
        <a:bodyPr/>
        <a:lstStyle/>
        <a:p>
          <a:endParaRPr lang="en-US"/>
        </a:p>
      </dgm:t>
    </dgm:pt>
    <dgm:pt modelId="{D505D175-BE84-41B3-A7B2-894BBF25874D}">
      <dgm:prSet phldrT="[Text]" custT="1"/>
      <dgm:spPr/>
      <dgm:t>
        <a:bodyPr/>
        <a:lstStyle/>
        <a:p>
          <a:r>
            <a:rPr lang="en-US" sz="1800" b="1" dirty="0"/>
            <a:t>Transformational</a:t>
          </a:r>
          <a:endParaRPr lang="en-US" sz="1800" dirty="0"/>
        </a:p>
      </dgm:t>
    </dgm:pt>
    <dgm:pt modelId="{57206174-DA0B-4DAD-9B3C-E0BD8EBA4F95}" type="parTrans" cxnId="{4AA72316-ED51-42C9-9CF1-70C8882A2DAE}">
      <dgm:prSet/>
      <dgm:spPr/>
      <dgm:t>
        <a:bodyPr/>
        <a:lstStyle/>
        <a:p>
          <a:endParaRPr lang="en-US"/>
        </a:p>
      </dgm:t>
    </dgm:pt>
    <dgm:pt modelId="{4B818C9A-DA96-4272-834D-498F3AFD4C53}" type="sibTrans" cxnId="{4AA72316-ED51-42C9-9CF1-70C8882A2DAE}">
      <dgm:prSet/>
      <dgm:spPr/>
      <dgm:t>
        <a:bodyPr/>
        <a:lstStyle/>
        <a:p>
          <a:endParaRPr lang="en-US"/>
        </a:p>
      </dgm:t>
    </dgm:pt>
    <dgm:pt modelId="{B12BE06F-026B-4220-B038-0687B6E8EFFB}">
      <dgm:prSet phldrT="[Text]" custT="1"/>
      <dgm:spPr/>
      <dgm:t>
        <a:bodyPr/>
        <a:lstStyle/>
        <a:p>
          <a:r>
            <a:rPr lang="en-US" sz="1800" b="1" dirty="0"/>
            <a:t>Remedial</a:t>
          </a:r>
          <a:endParaRPr lang="en-US" sz="1800" dirty="0"/>
        </a:p>
      </dgm:t>
    </dgm:pt>
    <dgm:pt modelId="{19CD48D0-986F-41B9-8393-368EB4C8A08D}" type="parTrans" cxnId="{741B4868-83DD-4A26-8CA3-1557BA6B11A7}">
      <dgm:prSet/>
      <dgm:spPr/>
      <dgm:t>
        <a:bodyPr/>
        <a:lstStyle/>
        <a:p>
          <a:endParaRPr lang="en-US"/>
        </a:p>
      </dgm:t>
    </dgm:pt>
    <dgm:pt modelId="{67772722-227D-4052-9A3D-6B3087C16809}" type="sibTrans" cxnId="{741B4868-83DD-4A26-8CA3-1557BA6B11A7}">
      <dgm:prSet/>
      <dgm:spPr/>
      <dgm:t>
        <a:bodyPr/>
        <a:lstStyle/>
        <a:p>
          <a:endParaRPr lang="en-US"/>
        </a:p>
      </dgm:t>
    </dgm:pt>
    <dgm:pt modelId="{F74D55E1-A68D-49BA-9403-8827F869910D}">
      <dgm:prSet phldrT="[Text]" custT="1"/>
      <dgm:spPr/>
      <dgm:t>
        <a:bodyPr/>
        <a:lstStyle/>
        <a:p>
          <a:r>
            <a:rPr lang="en-US" sz="1800" b="1" dirty="0">
              <a:cs typeface="+mj-cs"/>
            </a:rPr>
            <a:t>Process</a:t>
          </a:r>
          <a:endParaRPr lang="en-US" sz="1800" dirty="0"/>
        </a:p>
      </dgm:t>
    </dgm:pt>
    <dgm:pt modelId="{3CA0E8BF-2E7B-47BA-B021-83085147BE2E}" type="parTrans" cxnId="{83E2F17E-0855-4784-BD02-3073A5CACC11}">
      <dgm:prSet/>
      <dgm:spPr/>
      <dgm:t>
        <a:bodyPr/>
        <a:lstStyle/>
        <a:p>
          <a:endParaRPr lang="en-US"/>
        </a:p>
      </dgm:t>
    </dgm:pt>
    <dgm:pt modelId="{96687186-EE46-4321-B392-A5D750238478}" type="sibTrans" cxnId="{83E2F17E-0855-4784-BD02-3073A5CACC11}">
      <dgm:prSet/>
      <dgm:spPr/>
      <dgm:t>
        <a:bodyPr/>
        <a:lstStyle/>
        <a:p>
          <a:endParaRPr lang="en-US"/>
        </a:p>
      </dgm:t>
    </dgm:pt>
    <dgm:pt modelId="{49B0F34E-C855-4F1D-B5EF-A5229CD11C0B}">
      <dgm:prSet phldrT="[Text]" custT="1"/>
      <dgm:spPr/>
      <dgm:t>
        <a:bodyPr/>
        <a:lstStyle/>
        <a:p>
          <a:r>
            <a:rPr lang="en-US" sz="1800" b="1" dirty="0"/>
            <a:t>Technological</a:t>
          </a:r>
          <a:endParaRPr lang="en-US" sz="1800" dirty="0"/>
        </a:p>
      </dgm:t>
    </dgm:pt>
    <dgm:pt modelId="{1750494C-941D-4495-9CE0-26DA0A73AA48}" type="parTrans" cxnId="{7EBC1B4C-7AA2-47AB-9785-336388A5295C}">
      <dgm:prSet/>
      <dgm:spPr/>
      <dgm:t>
        <a:bodyPr/>
        <a:lstStyle/>
        <a:p>
          <a:endParaRPr lang="en-US"/>
        </a:p>
      </dgm:t>
    </dgm:pt>
    <dgm:pt modelId="{31665A4E-A24B-4754-B35D-CD71081DFE6F}" type="sibTrans" cxnId="{7EBC1B4C-7AA2-47AB-9785-336388A5295C}">
      <dgm:prSet/>
      <dgm:spPr/>
      <dgm:t>
        <a:bodyPr/>
        <a:lstStyle/>
        <a:p>
          <a:endParaRPr lang="en-US"/>
        </a:p>
      </dgm:t>
    </dgm:pt>
    <dgm:pt modelId="{951CE42D-621F-48F9-BDF1-AA621501BFFF}">
      <dgm:prSet phldrT="[Text]" custT="1"/>
      <dgm:spPr/>
      <dgm:t>
        <a:bodyPr/>
        <a:lstStyle/>
        <a:p>
          <a:r>
            <a:rPr lang="en-US" sz="1800" b="1" dirty="0">
              <a:solidFill>
                <a:srgbClr val="C00000"/>
              </a:solidFill>
              <a:cs typeface="+mj-cs"/>
            </a:rPr>
            <a:t>Structural</a:t>
          </a:r>
          <a:endParaRPr lang="en-US" sz="1800" dirty="0">
            <a:solidFill>
              <a:srgbClr val="C00000"/>
            </a:solidFill>
          </a:endParaRPr>
        </a:p>
      </dgm:t>
    </dgm:pt>
    <dgm:pt modelId="{1765F6E8-F51E-4BF5-8F74-2910C0C10878}" type="parTrans" cxnId="{890DA7F0-2A5C-4217-BAC8-A1D433B18387}">
      <dgm:prSet/>
      <dgm:spPr/>
      <dgm:t>
        <a:bodyPr/>
        <a:lstStyle/>
        <a:p>
          <a:endParaRPr lang="en-US"/>
        </a:p>
      </dgm:t>
    </dgm:pt>
    <dgm:pt modelId="{DC60BE27-5D98-4FF4-8204-0A6CF50F5CA9}" type="sibTrans" cxnId="{890DA7F0-2A5C-4217-BAC8-A1D433B18387}">
      <dgm:prSet/>
      <dgm:spPr/>
      <dgm:t>
        <a:bodyPr/>
        <a:lstStyle/>
        <a:p>
          <a:endParaRPr lang="en-US"/>
        </a:p>
      </dgm:t>
    </dgm:pt>
    <dgm:pt modelId="{959F9255-27CD-408A-8AE8-AB0A303639F5}">
      <dgm:prSet phldrT="[Text]" custT="1"/>
      <dgm:spPr/>
      <dgm:t>
        <a:bodyPr/>
        <a:lstStyle/>
        <a:p>
          <a:r>
            <a:rPr lang="en-US" sz="1800" b="1" dirty="0"/>
            <a:t>People (Cultural) </a:t>
          </a:r>
          <a:endParaRPr lang="en-US" sz="1800" dirty="0"/>
        </a:p>
      </dgm:t>
    </dgm:pt>
    <dgm:pt modelId="{1BB9B0B2-8BCA-4DBB-BB92-76C6DA1940A1}" type="sibTrans" cxnId="{002B4D82-C886-4C2E-B834-68AF4181C15B}">
      <dgm:prSet/>
      <dgm:spPr/>
      <dgm:t>
        <a:bodyPr/>
        <a:lstStyle/>
        <a:p>
          <a:endParaRPr lang="en-US"/>
        </a:p>
      </dgm:t>
    </dgm:pt>
    <dgm:pt modelId="{A6BE6199-7E69-4159-876E-6F63A87F8060}" type="parTrans" cxnId="{002B4D82-C886-4C2E-B834-68AF4181C15B}">
      <dgm:prSet/>
      <dgm:spPr/>
      <dgm:t>
        <a:bodyPr/>
        <a:lstStyle/>
        <a:p>
          <a:endParaRPr lang="en-US"/>
        </a:p>
      </dgm:t>
    </dgm:pt>
    <dgm:pt modelId="{AB0B3EC6-C247-4EA4-8153-83782FAA44BF}" type="pres">
      <dgm:prSet presAssocID="{7F7E12BD-4B17-4E28-AE15-76AAEE54AFF7}" presName="Name0" presStyleCnt="0">
        <dgm:presLayoutVars>
          <dgm:chMax val="1"/>
          <dgm:chPref val="1"/>
          <dgm:dir/>
          <dgm:animOne val="branch"/>
          <dgm:animLvl val="lvl"/>
        </dgm:presLayoutVars>
      </dgm:prSet>
      <dgm:spPr/>
    </dgm:pt>
    <dgm:pt modelId="{2A1C2717-E925-40E1-8419-8B17E72B31BD}" type="pres">
      <dgm:prSet presAssocID="{959F9255-27CD-408A-8AE8-AB0A303639F5}" presName="Parent" presStyleLbl="node0" presStyleIdx="0" presStyleCnt="1">
        <dgm:presLayoutVars>
          <dgm:chMax val="6"/>
          <dgm:chPref val="6"/>
        </dgm:presLayoutVars>
      </dgm:prSet>
      <dgm:spPr/>
    </dgm:pt>
    <dgm:pt modelId="{16762C1D-1624-4F3A-B45E-91DB4106D4E1}" type="pres">
      <dgm:prSet presAssocID="{A4F43488-0403-45C5-B83A-C5CA3671BFD3}" presName="Accent1" presStyleCnt="0"/>
      <dgm:spPr/>
    </dgm:pt>
    <dgm:pt modelId="{903E7FB5-9887-49F8-A0AF-B45914352660}" type="pres">
      <dgm:prSet presAssocID="{A4F43488-0403-45C5-B83A-C5CA3671BFD3}" presName="Accent" presStyleLbl="bgShp" presStyleIdx="0" presStyleCnt="6"/>
      <dgm:spPr/>
    </dgm:pt>
    <dgm:pt modelId="{273A478D-3EA3-4B65-B88D-BAA0DA3AE9DB}" type="pres">
      <dgm:prSet presAssocID="{A4F43488-0403-45C5-B83A-C5CA3671BFD3}" presName="Child1" presStyleLbl="node1" presStyleIdx="0" presStyleCnt="6">
        <dgm:presLayoutVars>
          <dgm:chMax val="0"/>
          <dgm:chPref val="0"/>
          <dgm:bulletEnabled val="1"/>
        </dgm:presLayoutVars>
      </dgm:prSet>
      <dgm:spPr/>
    </dgm:pt>
    <dgm:pt modelId="{1124B26E-296A-42D4-8688-797368637A7D}" type="pres">
      <dgm:prSet presAssocID="{D505D175-BE84-41B3-A7B2-894BBF25874D}" presName="Accent2" presStyleCnt="0"/>
      <dgm:spPr/>
    </dgm:pt>
    <dgm:pt modelId="{FEC2E5FE-63CF-4BF0-B6A4-AEF1CE582512}" type="pres">
      <dgm:prSet presAssocID="{D505D175-BE84-41B3-A7B2-894BBF25874D}" presName="Accent" presStyleLbl="bgShp" presStyleIdx="1" presStyleCnt="6"/>
      <dgm:spPr/>
    </dgm:pt>
    <dgm:pt modelId="{66A05A52-A07C-4997-B283-71E55B3B24FB}" type="pres">
      <dgm:prSet presAssocID="{D505D175-BE84-41B3-A7B2-894BBF25874D}" presName="Child2" presStyleLbl="node1" presStyleIdx="1" presStyleCnt="6">
        <dgm:presLayoutVars>
          <dgm:chMax val="0"/>
          <dgm:chPref val="0"/>
          <dgm:bulletEnabled val="1"/>
        </dgm:presLayoutVars>
      </dgm:prSet>
      <dgm:spPr/>
    </dgm:pt>
    <dgm:pt modelId="{30933827-D61A-4A16-AA27-A158DEA95331}" type="pres">
      <dgm:prSet presAssocID="{B12BE06F-026B-4220-B038-0687B6E8EFFB}" presName="Accent3" presStyleCnt="0"/>
      <dgm:spPr/>
    </dgm:pt>
    <dgm:pt modelId="{B246F682-D4B4-4F7D-9B20-1763A5368094}" type="pres">
      <dgm:prSet presAssocID="{B12BE06F-026B-4220-B038-0687B6E8EFFB}" presName="Accent" presStyleLbl="bgShp" presStyleIdx="2" presStyleCnt="6"/>
      <dgm:spPr/>
    </dgm:pt>
    <dgm:pt modelId="{D868BF61-3886-431D-9D57-90C4284FC062}" type="pres">
      <dgm:prSet presAssocID="{B12BE06F-026B-4220-B038-0687B6E8EFFB}" presName="Child3" presStyleLbl="node1" presStyleIdx="2" presStyleCnt="6">
        <dgm:presLayoutVars>
          <dgm:chMax val="0"/>
          <dgm:chPref val="0"/>
          <dgm:bulletEnabled val="1"/>
        </dgm:presLayoutVars>
      </dgm:prSet>
      <dgm:spPr/>
    </dgm:pt>
    <dgm:pt modelId="{D63F67AD-60BE-4197-8AC5-5960473D55AF}" type="pres">
      <dgm:prSet presAssocID="{F74D55E1-A68D-49BA-9403-8827F869910D}" presName="Accent4" presStyleCnt="0"/>
      <dgm:spPr/>
    </dgm:pt>
    <dgm:pt modelId="{C3AD3716-7CBA-41A6-A1F3-DF4091B7CBAC}" type="pres">
      <dgm:prSet presAssocID="{F74D55E1-A68D-49BA-9403-8827F869910D}" presName="Accent" presStyleLbl="bgShp" presStyleIdx="3" presStyleCnt="6"/>
      <dgm:spPr/>
    </dgm:pt>
    <dgm:pt modelId="{D56BD0CF-FBFB-44AC-A316-74B12968E55D}" type="pres">
      <dgm:prSet presAssocID="{F74D55E1-A68D-49BA-9403-8827F869910D}" presName="Child4" presStyleLbl="node1" presStyleIdx="3" presStyleCnt="6">
        <dgm:presLayoutVars>
          <dgm:chMax val="0"/>
          <dgm:chPref val="0"/>
          <dgm:bulletEnabled val="1"/>
        </dgm:presLayoutVars>
      </dgm:prSet>
      <dgm:spPr/>
    </dgm:pt>
    <dgm:pt modelId="{608F1D9C-812F-4434-8506-2EA3F5E6CC2D}" type="pres">
      <dgm:prSet presAssocID="{49B0F34E-C855-4F1D-B5EF-A5229CD11C0B}" presName="Accent5" presStyleCnt="0"/>
      <dgm:spPr/>
    </dgm:pt>
    <dgm:pt modelId="{884AA624-90B7-4724-9745-FC6148964056}" type="pres">
      <dgm:prSet presAssocID="{49B0F34E-C855-4F1D-B5EF-A5229CD11C0B}" presName="Accent" presStyleLbl="bgShp" presStyleIdx="4" presStyleCnt="6"/>
      <dgm:spPr/>
    </dgm:pt>
    <dgm:pt modelId="{5A89D46A-8CF7-4054-BCB1-95764E93E77D}" type="pres">
      <dgm:prSet presAssocID="{49B0F34E-C855-4F1D-B5EF-A5229CD11C0B}" presName="Child5" presStyleLbl="node1" presStyleIdx="4" presStyleCnt="6">
        <dgm:presLayoutVars>
          <dgm:chMax val="0"/>
          <dgm:chPref val="0"/>
          <dgm:bulletEnabled val="1"/>
        </dgm:presLayoutVars>
      </dgm:prSet>
      <dgm:spPr/>
    </dgm:pt>
    <dgm:pt modelId="{3CCCCB3A-E574-4F9D-8BF1-21EA6E18605C}" type="pres">
      <dgm:prSet presAssocID="{951CE42D-621F-48F9-BDF1-AA621501BFFF}" presName="Accent6" presStyleCnt="0"/>
      <dgm:spPr/>
    </dgm:pt>
    <dgm:pt modelId="{09ACF315-2DA7-4622-8E87-9FFFA8A96667}" type="pres">
      <dgm:prSet presAssocID="{951CE42D-621F-48F9-BDF1-AA621501BFFF}" presName="Accent" presStyleLbl="bgShp" presStyleIdx="5" presStyleCnt="6"/>
      <dgm:spPr/>
    </dgm:pt>
    <dgm:pt modelId="{5988A311-0111-4C22-A896-C6900C1F73D9}" type="pres">
      <dgm:prSet presAssocID="{951CE42D-621F-48F9-BDF1-AA621501BFFF}" presName="Child6" presStyleLbl="node1" presStyleIdx="5" presStyleCnt="6">
        <dgm:presLayoutVars>
          <dgm:chMax val="0"/>
          <dgm:chPref val="0"/>
          <dgm:bulletEnabled val="1"/>
        </dgm:presLayoutVars>
      </dgm:prSet>
      <dgm:spPr/>
    </dgm:pt>
  </dgm:ptLst>
  <dgm:cxnLst>
    <dgm:cxn modelId="{4AA72316-ED51-42C9-9CF1-70C8882A2DAE}" srcId="{959F9255-27CD-408A-8AE8-AB0A303639F5}" destId="{D505D175-BE84-41B3-A7B2-894BBF25874D}" srcOrd="1" destOrd="0" parTransId="{57206174-DA0B-4DAD-9B3C-E0BD8EBA4F95}" sibTransId="{4B818C9A-DA96-4272-834D-498F3AFD4C53}"/>
    <dgm:cxn modelId="{193F771C-7642-45F3-A030-41F8B28842C8}" type="presOf" srcId="{B12BE06F-026B-4220-B038-0687B6E8EFFB}" destId="{D868BF61-3886-431D-9D57-90C4284FC062}" srcOrd="0" destOrd="0" presId="urn:microsoft.com/office/officeart/2011/layout/HexagonRadial"/>
    <dgm:cxn modelId="{79F4DB34-D096-429A-ACA1-6F59C49E3C17}" type="presOf" srcId="{A4F43488-0403-45C5-B83A-C5CA3671BFD3}" destId="{273A478D-3EA3-4B65-B88D-BAA0DA3AE9DB}" srcOrd="0" destOrd="0" presId="urn:microsoft.com/office/officeart/2011/layout/HexagonRadial"/>
    <dgm:cxn modelId="{741B4868-83DD-4A26-8CA3-1557BA6B11A7}" srcId="{959F9255-27CD-408A-8AE8-AB0A303639F5}" destId="{B12BE06F-026B-4220-B038-0687B6E8EFFB}" srcOrd="2" destOrd="0" parTransId="{19CD48D0-986F-41B9-8393-368EB4C8A08D}" sibTransId="{67772722-227D-4052-9A3D-6B3087C16809}"/>
    <dgm:cxn modelId="{7EBC1B4C-7AA2-47AB-9785-336388A5295C}" srcId="{959F9255-27CD-408A-8AE8-AB0A303639F5}" destId="{49B0F34E-C855-4F1D-B5EF-A5229CD11C0B}" srcOrd="4" destOrd="0" parTransId="{1750494C-941D-4495-9CE0-26DA0A73AA48}" sibTransId="{31665A4E-A24B-4754-B35D-CD71081DFE6F}"/>
    <dgm:cxn modelId="{4372E077-C2BF-4304-9EB1-5A46A26FCACA}" type="presOf" srcId="{49B0F34E-C855-4F1D-B5EF-A5229CD11C0B}" destId="{5A89D46A-8CF7-4054-BCB1-95764E93E77D}" srcOrd="0" destOrd="0" presId="urn:microsoft.com/office/officeart/2011/layout/HexagonRadial"/>
    <dgm:cxn modelId="{05BC4778-B844-4F63-B540-DF6A70DBAE0B}" type="presOf" srcId="{959F9255-27CD-408A-8AE8-AB0A303639F5}" destId="{2A1C2717-E925-40E1-8419-8B17E72B31BD}" srcOrd="0" destOrd="0" presId="urn:microsoft.com/office/officeart/2011/layout/HexagonRadial"/>
    <dgm:cxn modelId="{83E2F17E-0855-4784-BD02-3073A5CACC11}" srcId="{959F9255-27CD-408A-8AE8-AB0A303639F5}" destId="{F74D55E1-A68D-49BA-9403-8827F869910D}" srcOrd="3" destOrd="0" parTransId="{3CA0E8BF-2E7B-47BA-B021-83085147BE2E}" sibTransId="{96687186-EE46-4321-B392-A5D750238478}"/>
    <dgm:cxn modelId="{002B4D82-C886-4C2E-B834-68AF4181C15B}" srcId="{7F7E12BD-4B17-4E28-AE15-76AAEE54AFF7}" destId="{959F9255-27CD-408A-8AE8-AB0A303639F5}" srcOrd="0" destOrd="0" parTransId="{A6BE6199-7E69-4159-876E-6F63A87F8060}" sibTransId="{1BB9B0B2-8BCA-4DBB-BB92-76C6DA1940A1}"/>
    <dgm:cxn modelId="{29A8728B-E768-4120-A51D-806D196C1402}" type="presOf" srcId="{7F7E12BD-4B17-4E28-AE15-76AAEE54AFF7}" destId="{AB0B3EC6-C247-4EA4-8153-83782FAA44BF}" srcOrd="0" destOrd="0" presId="urn:microsoft.com/office/officeart/2011/layout/HexagonRadial"/>
    <dgm:cxn modelId="{53FFAEB7-E9C5-465C-8A68-12DA09DC3C28}" srcId="{959F9255-27CD-408A-8AE8-AB0A303639F5}" destId="{A4F43488-0403-45C5-B83A-C5CA3671BFD3}" srcOrd="0" destOrd="0" parTransId="{D5ADE437-0525-4A81-B69D-B152564469CD}" sibTransId="{4EC542B4-4DAF-4239-B400-A1719CB92C96}"/>
    <dgm:cxn modelId="{0C11BFC0-A09E-41E2-B8BB-8811B42FD870}" type="presOf" srcId="{D505D175-BE84-41B3-A7B2-894BBF25874D}" destId="{66A05A52-A07C-4997-B283-71E55B3B24FB}" srcOrd="0" destOrd="0" presId="urn:microsoft.com/office/officeart/2011/layout/HexagonRadial"/>
    <dgm:cxn modelId="{9599D4C2-1539-4FC6-A898-AA45B62D6459}" type="presOf" srcId="{F74D55E1-A68D-49BA-9403-8827F869910D}" destId="{D56BD0CF-FBFB-44AC-A316-74B12968E55D}" srcOrd="0" destOrd="0" presId="urn:microsoft.com/office/officeart/2011/layout/HexagonRadial"/>
    <dgm:cxn modelId="{CE2003ED-9D9E-497A-BED6-A782E63DE7EC}" type="presOf" srcId="{951CE42D-621F-48F9-BDF1-AA621501BFFF}" destId="{5988A311-0111-4C22-A896-C6900C1F73D9}" srcOrd="0" destOrd="0" presId="urn:microsoft.com/office/officeart/2011/layout/HexagonRadial"/>
    <dgm:cxn modelId="{890DA7F0-2A5C-4217-BAC8-A1D433B18387}" srcId="{959F9255-27CD-408A-8AE8-AB0A303639F5}" destId="{951CE42D-621F-48F9-BDF1-AA621501BFFF}" srcOrd="5" destOrd="0" parTransId="{1765F6E8-F51E-4BF5-8F74-2910C0C10878}" sibTransId="{DC60BE27-5D98-4FF4-8204-0A6CF50F5CA9}"/>
    <dgm:cxn modelId="{49073BE2-9FD4-4C41-9EB2-3DB1684625A2}" type="presParOf" srcId="{AB0B3EC6-C247-4EA4-8153-83782FAA44BF}" destId="{2A1C2717-E925-40E1-8419-8B17E72B31BD}" srcOrd="0" destOrd="0" presId="urn:microsoft.com/office/officeart/2011/layout/HexagonRadial"/>
    <dgm:cxn modelId="{E080A153-E879-4D5B-AA72-FA301A51AE30}" type="presParOf" srcId="{AB0B3EC6-C247-4EA4-8153-83782FAA44BF}" destId="{16762C1D-1624-4F3A-B45E-91DB4106D4E1}" srcOrd="1" destOrd="0" presId="urn:microsoft.com/office/officeart/2011/layout/HexagonRadial"/>
    <dgm:cxn modelId="{D1E2A7F5-C6AA-455E-9BA1-8A07D99CBA9B}" type="presParOf" srcId="{16762C1D-1624-4F3A-B45E-91DB4106D4E1}" destId="{903E7FB5-9887-49F8-A0AF-B45914352660}" srcOrd="0" destOrd="0" presId="urn:microsoft.com/office/officeart/2011/layout/HexagonRadial"/>
    <dgm:cxn modelId="{7F2270E3-A538-4D07-9A58-03C8C42DD923}" type="presParOf" srcId="{AB0B3EC6-C247-4EA4-8153-83782FAA44BF}" destId="{273A478D-3EA3-4B65-B88D-BAA0DA3AE9DB}" srcOrd="2" destOrd="0" presId="urn:microsoft.com/office/officeart/2011/layout/HexagonRadial"/>
    <dgm:cxn modelId="{DFD679AB-C03F-42F5-ACA9-B5CA7781ECF2}" type="presParOf" srcId="{AB0B3EC6-C247-4EA4-8153-83782FAA44BF}" destId="{1124B26E-296A-42D4-8688-797368637A7D}" srcOrd="3" destOrd="0" presId="urn:microsoft.com/office/officeart/2011/layout/HexagonRadial"/>
    <dgm:cxn modelId="{1500A620-3398-4FB4-85D6-376E4513A992}" type="presParOf" srcId="{1124B26E-296A-42D4-8688-797368637A7D}" destId="{FEC2E5FE-63CF-4BF0-B6A4-AEF1CE582512}" srcOrd="0" destOrd="0" presId="urn:microsoft.com/office/officeart/2011/layout/HexagonRadial"/>
    <dgm:cxn modelId="{ABFA64BD-8D8F-4478-BE84-E504C87FFDF0}" type="presParOf" srcId="{AB0B3EC6-C247-4EA4-8153-83782FAA44BF}" destId="{66A05A52-A07C-4997-B283-71E55B3B24FB}" srcOrd="4" destOrd="0" presId="urn:microsoft.com/office/officeart/2011/layout/HexagonRadial"/>
    <dgm:cxn modelId="{EB199495-964F-4A15-A298-6802B65CC453}" type="presParOf" srcId="{AB0B3EC6-C247-4EA4-8153-83782FAA44BF}" destId="{30933827-D61A-4A16-AA27-A158DEA95331}" srcOrd="5" destOrd="0" presId="urn:microsoft.com/office/officeart/2011/layout/HexagonRadial"/>
    <dgm:cxn modelId="{15FC018C-6242-4B25-AD0D-6687B7CE671D}" type="presParOf" srcId="{30933827-D61A-4A16-AA27-A158DEA95331}" destId="{B246F682-D4B4-4F7D-9B20-1763A5368094}" srcOrd="0" destOrd="0" presId="urn:microsoft.com/office/officeart/2011/layout/HexagonRadial"/>
    <dgm:cxn modelId="{8FA466AC-30B7-4CEE-ABC4-7D9AE1441148}" type="presParOf" srcId="{AB0B3EC6-C247-4EA4-8153-83782FAA44BF}" destId="{D868BF61-3886-431D-9D57-90C4284FC062}" srcOrd="6" destOrd="0" presId="urn:microsoft.com/office/officeart/2011/layout/HexagonRadial"/>
    <dgm:cxn modelId="{D9CD692C-7F95-47FA-AC60-47E7E4CDCACE}" type="presParOf" srcId="{AB0B3EC6-C247-4EA4-8153-83782FAA44BF}" destId="{D63F67AD-60BE-4197-8AC5-5960473D55AF}" srcOrd="7" destOrd="0" presId="urn:microsoft.com/office/officeart/2011/layout/HexagonRadial"/>
    <dgm:cxn modelId="{0697415D-74E5-4F69-9B9F-C64325D6066E}" type="presParOf" srcId="{D63F67AD-60BE-4197-8AC5-5960473D55AF}" destId="{C3AD3716-7CBA-41A6-A1F3-DF4091B7CBAC}" srcOrd="0" destOrd="0" presId="urn:microsoft.com/office/officeart/2011/layout/HexagonRadial"/>
    <dgm:cxn modelId="{B4220DA2-7FCA-47B6-82FE-0993DB18B25C}" type="presParOf" srcId="{AB0B3EC6-C247-4EA4-8153-83782FAA44BF}" destId="{D56BD0CF-FBFB-44AC-A316-74B12968E55D}" srcOrd="8" destOrd="0" presId="urn:microsoft.com/office/officeart/2011/layout/HexagonRadial"/>
    <dgm:cxn modelId="{F89C1246-76F4-4837-8BC2-2C75C2FD61F5}" type="presParOf" srcId="{AB0B3EC6-C247-4EA4-8153-83782FAA44BF}" destId="{608F1D9C-812F-4434-8506-2EA3F5E6CC2D}" srcOrd="9" destOrd="0" presId="urn:microsoft.com/office/officeart/2011/layout/HexagonRadial"/>
    <dgm:cxn modelId="{33FC9B74-73D7-4E23-A77F-3DB136048901}" type="presParOf" srcId="{608F1D9C-812F-4434-8506-2EA3F5E6CC2D}" destId="{884AA624-90B7-4724-9745-FC6148964056}" srcOrd="0" destOrd="0" presId="urn:microsoft.com/office/officeart/2011/layout/HexagonRadial"/>
    <dgm:cxn modelId="{2A0958B6-5515-4885-ABCF-062C51D9C38D}" type="presParOf" srcId="{AB0B3EC6-C247-4EA4-8153-83782FAA44BF}" destId="{5A89D46A-8CF7-4054-BCB1-95764E93E77D}" srcOrd="10" destOrd="0" presId="urn:microsoft.com/office/officeart/2011/layout/HexagonRadial"/>
    <dgm:cxn modelId="{277AFD2D-3099-41BE-A6F4-A047931CF2AF}" type="presParOf" srcId="{AB0B3EC6-C247-4EA4-8153-83782FAA44BF}" destId="{3CCCCB3A-E574-4F9D-8BF1-21EA6E18605C}" srcOrd="11" destOrd="0" presId="urn:microsoft.com/office/officeart/2011/layout/HexagonRadial"/>
    <dgm:cxn modelId="{AA55EEFC-2CB9-4CC0-AD08-5E5177AD1182}" type="presParOf" srcId="{3CCCCB3A-E574-4F9D-8BF1-21EA6E18605C}" destId="{09ACF315-2DA7-4622-8E87-9FFFA8A96667}" srcOrd="0" destOrd="0" presId="urn:microsoft.com/office/officeart/2011/layout/HexagonRadial"/>
    <dgm:cxn modelId="{96F03A48-85CB-4EE7-813B-D187328327FF}" type="presParOf" srcId="{AB0B3EC6-C247-4EA4-8153-83782FAA44BF}" destId="{5988A311-0111-4C22-A896-C6900C1F73D9}"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F7E12BD-4B17-4E28-AE15-76AAEE54AFF7}" type="doc">
      <dgm:prSet loTypeId="urn:microsoft.com/office/officeart/2011/layout/HexagonRadial" loCatId="cycle" qsTypeId="urn:microsoft.com/office/officeart/2005/8/quickstyle/simple1" qsCatId="simple" csTypeId="urn:microsoft.com/office/officeart/2005/8/colors/accent2_1" csCatId="accent2" phldr="1"/>
      <dgm:spPr/>
      <dgm:t>
        <a:bodyPr/>
        <a:lstStyle/>
        <a:p>
          <a:endParaRPr lang="en-US"/>
        </a:p>
      </dgm:t>
    </dgm:pt>
    <dgm:pt modelId="{A4F43488-0403-45C5-B83A-C5CA3671BFD3}">
      <dgm:prSet phldrT="[Text]" custT="1"/>
      <dgm:spPr/>
      <dgm:t>
        <a:bodyPr/>
        <a:lstStyle/>
        <a:p>
          <a:r>
            <a:rPr lang="en-US" sz="1800" b="1" dirty="0">
              <a:cs typeface="+mj-cs"/>
            </a:rPr>
            <a:t>Strategic</a:t>
          </a:r>
          <a:endParaRPr lang="en-US" sz="1800" dirty="0"/>
        </a:p>
      </dgm:t>
    </dgm:pt>
    <dgm:pt modelId="{D5ADE437-0525-4A81-B69D-B152564469CD}" type="parTrans" cxnId="{53FFAEB7-E9C5-465C-8A68-12DA09DC3C28}">
      <dgm:prSet/>
      <dgm:spPr/>
      <dgm:t>
        <a:bodyPr/>
        <a:lstStyle/>
        <a:p>
          <a:endParaRPr lang="en-US"/>
        </a:p>
      </dgm:t>
    </dgm:pt>
    <dgm:pt modelId="{4EC542B4-4DAF-4239-B400-A1719CB92C96}" type="sibTrans" cxnId="{53FFAEB7-E9C5-465C-8A68-12DA09DC3C28}">
      <dgm:prSet/>
      <dgm:spPr/>
      <dgm:t>
        <a:bodyPr/>
        <a:lstStyle/>
        <a:p>
          <a:endParaRPr lang="en-US"/>
        </a:p>
      </dgm:t>
    </dgm:pt>
    <dgm:pt modelId="{D505D175-BE84-41B3-A7B2-894BBF25874D}">
      <dgm:prSet phldrT="[Text]" custT="1"/>
      <dgm:spPr/>
      <dgm:t>
        <a:bodyPr/>
        <a:lstStyle/>
        <a:p>
          <a:r>
            <a:rPr lang="en-US" sz="1800" b="1" dirty="0"/>
            <a:t>Transformational</a:t>
          </a:r>
          <a:endParaRPr lang="en-US" sz="1800" dirty="0"/>
        </a:p>
      </dgm:t>
    </dgm:pt>
    <dgm:pt modelId="{57206174-DA0B-4DAD-9B3C-E0BD8EBA4F95}" type="parTrans" cxnId="{4AA72316-ED51-42C9-9CF1-70C8882A2DAE}">
      <dgm:prSet/>
      <dgm:spPr/>
      <dgm:t>
        <a:bodyPr/>
        <a:lstStyle/>
        <a:p>
          <a:endParaRPr lang="en-US"/>
        </a:p>
      </dgm:t>
    </dgm:pt>
    <dgm:pt modelId="{4B818C9A-DA96-4272-834D-498F3AFD4C53}" type="sibTrans" cxnId="{4AA72316-ED51-42C9-9CF1-70C8882A2DAE}">
      <dgm:prSet/>
      <dgm:spPr/>
      <dgm:t>
        <a:bodyPr/>
        <a:lstStyle/>
        <a:p>
          <a:endParaRPr lang="en-US"/>
        </a:p>
      </dgm:t>
    </dgm:pt>
    <dgm:pt modelId="{B12BE06F-026B-4220-B038-0687B6E8EFFB}">
      <dgm:prSet phldrT="[Text]" custT="1"/>
      <dgm:spPr/>
      <dgm:t>
        <a:bodyPr/>
        <a:lstStyle/>
        <a:p>
          <a:r>
            <a:rPr lang="en-US" sz="1800" b="1" dirty="0"/>
            <a:t>Remedial</a:t>
          </a:r>
          <a:endParaRPr lang="en-US" sz="1800" dirty="0"/>
        </a:p>
      </dgm:t>
    </dgm:pt>
    <dgm:pt modelId="{19CD48D0-986F-41B9-8393-368EB4C8A08D}" type="parTrans" cxnId="{741B4868-83DD-4A26-8CA3-1557BA6B11A7}">
      <dgm:prSet/>
      <dgm:spPr/>
      <dgm:t>
        <a:bodyPr/>
        <a:lstStyle/>
        <a:p>
          <a:endParaRPr lang="en-US"/>
        </a:p>
      </dgm:t>
    </dgm:pt>
    <dgm:pt modelId="{67772722-227D-4052-9A3D-6B3087C16809}" type="sibTrans" cxnId="{741B4868-83DD-4A26-8CA3-1557BA6B11A7}">
      <dgm:prSet/>
      <dgm:spPr/>
      <dgm:t>
        <a:bodyPr/>
        <a:lstStyle/>
        <a:p>
          <a:endParaRPr lang="en-US"/>
        </a:p>
      </dgm:t>
    </dgm:pt>
    <dgm:pt modelId="{F74D55E1-A68D-49BA-9403-8827F869910D}">
      <dgm:prSet phldrT="[Text]" custT="1"/>
      <dgm:spPr/>
      <dgm:t>
        <a:bodyPr/>
        <a:lstStyle/>
        <a:p>
          <a:r>
            <a:rPr lang="en-US" sz="1800" b="1" dirty="0">
              <a:solidFill>
                <a:srgbClr val="C00000"/>
              </a:solidFill>
              <a:cs typeface="+mj-cs"/>
            </a:rPr>
            <a:t>Process</a:t>
          </a:r>
          <a:endParaRPr lang="en-US" sz="1800" dirty="0">
            <a:solidFill>
              <a:srgbClr val="C00000"/>
            </a:solidFill>
          </a:endParaRPr>
        </a:p>
      </dgm:t>
    </dgm:pt>
    <dgm:pt modelId="{3CA0E8BF-2E7B-47BA-B021-83085147BE2E}" type="parTrans" cxnId="{83E2F17E-0855-4784-BD02-3073A5CACC11}">
      <dgm:prSet/>
      <dgm:spPr/>
      <dgm:t>
        <a:bodyPr/>
        <a:lstStyle/>
        <a:p>
          <a:endParaRPr lang="en-US"/>
        </a:p>
      </dgm:t>
    </dgm:pt>
    <dgm:pt modelId="{96687186-EE46-4321-B392-A5D750238478}" type="sibTrans" cxnId="{83E2F17E-0855-4784-BD02-3073A5CACC11}">
      <dgm:prSet/>
      <dgm:spPr/>
      <dgm:t>
        <a:bodyPr/>
        <a:lstStyle/>
        <a:p>
          <a:endParaRPr lang="en-US"/>
        </a:p>
      </dgm:t>
    </dgm:pt>
    <dgm:pt modelId="{49B0F34E-C855-4F1D-B5EF-A5229CD11C0B}">
      <dgm:prSet phldrT="[Text]" custT="1"/>
      <dgm:spPr/>
      <dgm:t>
        <a:bodyPr/>
        <a:lstStyle/>
        <a:p>
          <a:r>
            <a:rPr lang="en-US" sz="1800" b="1" dirty="0">
              <a:solidFill>
                <a:srgbClr val="C00000"/>
              </a:solidFill>
            </a:rPr>
            <a:t>Technological</a:t>
          </a:r>
          <a:endParaRPr lang="en-US" sz="1800" dirty="0">
            <a:solidFill>
              <a:srgbClr val="C00000"/>
            </a:solidFill>
          </a:endParaRPr>
        </a:p>
      </dgm:t>
    </dgm:pt>
    <dgm:pt modelId="{1750494C-941D-4495-9CE0-26DA0A73AA48}" type="parTrans" cxnId="{7EBC1B4C-7AA2-47AB-9785-336388A5295C}">
      <dgm:prSet/>
      <dgm:spPr/>
      <dgm:t>
        <a:bodyPr/>
        <a:lstStyle/>
        <a:p>
          <a:endParaRPr lang="en-US"/>
        </a:p>
      </dgm:t>
    </dgm:pt>
    <dgm:pt modelId="{31665A4E-A24B-4754-B35D-CD71081DFE6F}" type="sibTrans" cxnId="{7EBC1B4C-7AA2-47AB-9785-336388A5295C}">
      <dgm:prSet/>
      <dgm:spPr/>
      <dgm:t>
        <a:bodyPr/>
        <a:lstStyle/>
        <a:p>
          <a:endParaRPr lang="en-US"/>
        </a:p>
      </dgm:t>
    </dgm:pt>
    <dgm:pt modelId="{951CE42D-621F-48F9-BDF1-AA621501BFFF}">
      <dgm:prSet phldrT="[Text]" custT="1"/>
      <dgm:spPr/>
      <dgm:t>
        <a:bodyPr/>
        <a:lstStyle/>
        <a:p>
          <a:r>
            <a:rPr lang="en-US" sz="1800" b="1" dirty="0">
              <a:cs typeface="+mj-cs"/>
            </a:rPr>
            <a:t>Structural</a:t>
          </a:r>
          <a:endParaRPr lang="en-US" sz="1800" dirty="0"/>
        </a:p>
      </dgm:t>
    </dgm:pt>
    <dgm:pt modelId="{1765F6E8-F51E-4BF5-8F74-2910C0C10878}" type="parTrans" cxnId="{890DA7F0-2A5C-4217-BAC8-A1D433B18387}">
      <dgm:prSet/>
      <dgm:spPr/>
      <dgm:t>
        <a:bodyPr/>
        <a:lstStyle/>
        <a:p>
          <a:endParaRPr lang="en-US"/>
        </a:p>
      </dgm:t>
    </dgm:pt>
    <dgm:pt modelId="{DC60BE27-5D98-4FF4-8204-0A6CF50F5CA9}" type="sibTrans" cxnId="{890DA7F0-2A5C-4217-BAC8-A1D433B18387}">
      <dgm:prSet/>
      <dgm:spPr/>
      <dgm:t>
        <a:bodyPr/>
        <a:lstStyle/>
        <a:p>
          <a:endParaRPr lang="en-US"/>
        </a:p>
      </dgm:t>
    </dgm:pt>
    <dgm:pt modelId="{959F9255-27CD-408A-8AE8-AB0A303639F5}">
      <dgm:prSet phldrT="[Text]" custT="1"/>
      <dgm:spPr/>
      <dgm:t>
        <a:bodyPr/>
        <a:lstStyle/>
        <a:p>
          <a:r>
            <a:rPr lang="en-US" sz="1800" b="1" dirty="0"/>
            <a:t>People (Cultural) </a:t>
          </a:r>
          <a:endParaRPr lang="en-US" sz="1800" dirty="0"/>
        </a:p>
      </dgm:t>
    </dgm:pt>
    <dgm:pt modelId="{1BB9B0B2-8BCA-4DBB-BB92-76C6DA1940A1}" type="sibTrans" cxnId="{002B4D82-C886-4C2E-B834-68AF4181C15B}">
      <dgm:prSet/>
      <dgm:spPr/>
      <dgm:t>
        <a:bodyPr/>
        <a:lstStyle/>
        <a:p>
          <a:endParaRPr lang="en-US"/>
        </a:p>
      </dgm:t>
    </dgm:pt>
    <dgm:pt modelId="{A6BE6199-7E69-4159-876E-6F63A87F8060}" type="parTrans" cxnId="{002B4D82-C886-4C2E-B834-68AF4181C15B}">
      <dgm:prSet/>
      <dgm:spPr/>
      <dgm:t>
        <a:bodyPr/>
        <a:lstStyle/>
        <a:p>
          <a:endParaRPr lang="en-US"/>
        </a:p>
      </dgm:t>
    </dgm:pt>
    <dgm:pt modelId="{AB0B3EC6-C247-4EA4-8153-83782FAA44BF}" type="pres">
      <dgm:prSet presAssocID="{7F7E12BD-4B17-4E28-AE15-76AAEE54AFF7}" presName="Name0" presStyleCnt="0">
        <dgm:presLayoutVars>
          <dgm:chMax val="1"/>
          <dgm:chPref val="1"/>
          <dgm:dir/>
          <dgm:animOne val="branch"/>
          <dgm:animLvl val="lvl"/>
        </dgm:presLayoutVars>
      </dgm:prSet>
      <dgm:spPr/>
    </dgm:pt>
    <dgm:pt modelId="{2A1C2717-E925-40E1-8419-8B17E72B31BD}" type="pres">
      <dgm:prSet presAssocID="{959F9255-27CD-408A-8AE8-AB0A303639F5}" presName="Parent" presStyleLbl="node0" presStyleIdx="0" presStyleCnt="1">
        <dgm:presLayoutVars>
          <dgm:chMax val="6"/>
          <dgm:chPref val="6"/>
        </dgm:presLayoutVars>
      </dgm:prSet>
      <dgm:spPr/>
    </dgm:pt>
    <dgm:pt modelId="{16762C1D-1624-4F3A-B45E-91DB4106D4E1}" type="pres">
      <dgm:prSet presAssocID="{A4F43488-0403-45C5-B83A-C5CA3671BFD3}" presName="Accent1" presStyleCnt="0"/>
      <dgm:spPr/>
    </dgm:pt>
    <dgm:pt modelId="{903E7FB5-9887-49F8-A0AF-B45914352660}" type="pres">
      <dgm:prSet presAssocID="{A4F43488-0403-45C5-B83A-C5CA3671BFD3}" presName="Accent" presStyleLbl="bgShp" presStyleIdx="0" presStyleCnt="6"/>
      <dgm:spPr/>
    </dgm:pt>
    <dgm:pt modelId="{273A478D-3EA3-4B65-B88D-BAA0DA3AE9DB}" type="pres">
      <dgm:prSet presAssocID="{A4F43488-0403-45C5-B83A-C5CA3671BFD3}" presName="Child1" presStyleLbl="node1" presStyleIdx="0" presStyleCnt="6">
        <dgm:presLayoutVars>
          <dgm:chMax val="0"/>
          <dgm:chPref val="0"/>
          <dgm:bulletEnabled val="1"/>
        </dgm:presLayoutVars>
      </dgm:prSet>
      <dgm:spPr/>
    </dgm:pt>
    <dgm:pt modelId="{1124B26E-296A-42D4-8688-797368637A7D}" type="pres">
      <dgm:prSet presAssocID="{D505D175-BE84-41B3-A7B2-894BBF25874D}" presName="Accent2" presStyleCnt="0"/>
      <dgm:spPr/>
    </dgm:pt>
    <dgm:pt modelId="{FEC2E5FE-63CF-4BF0-B6A4-AEF1CE582512}" type="pres">
      <dgm:prSet presAssocID="{D505D175-BE84-41B3-A7B2-894BBF25874D}" presName="Accent" presStyleLbl="bgShp" presStyleIdx="1" presStyleCnt="6"/>
      <dgm:spPr/>
    </dgm:pt>
    <dgm:pt modelId="{66A05A52-A07C-4997-B283-71E55B3B24FB}" type="pres">
      <dgm:prSet presAssocID="{D505D175-BE84-41B3-A7B2-894BBF25874D}" presName="Child2" presStyleLbl="node1" presStyleIdx="1" presStyleCnt="6">
        <dgm:presLayoutVars>
          <dgm:chMax val="0"/>
          <dgm:chPref val="0"/>
          <dgm:bulletEnabled val="1"/>
        </dgm:presLayoutVars>
      </dgm:prSet>
      <dgm:spPr/>
    </dgm:pt>
    <dgm:pt modelId="{30933827-D61A-4A16-AA27-A158DEA95331}" type="pres">
      <dgm:prSet presAssocID="{B12BE06F-026B-4220-B038-0687B6E8EFFB}" presName="Accent3" presStyleCnt="0"/>
      <dgm:spPr/>
    </dgm:pt>
    <dgm:pt modelId="{B246F682-D4B4-4F7D-9B20-1763A5368094}" type="pres">
      <dgm:prSet presAssocID="{B12BE06F-026B-4220-B038-0687B6E8EFFB}" presName="Accent" presStyleLbl="bgShp" presStyleIdx="2" presStyleCnt="6"/>
      <dgm:spPr/>
    </dgm:pt>
    <dgm:pt modelId="{D868BF61-3886-431D-9D57-90C4284FC062}" type="pres">
      <dgm:prSet presAssocID="{B12BE06F-026B-4220-B038-0687B6E8EFFB}" presName="Child3" presStyleLbl="node1" presStyleIdx="2" presStyleCnt="6">
        <dgm:presLayoutVars>
          <dgm:chMax val="0"/>
          <dgm:chPref val="0"/>
          <dgm:bulletEnabled val="1"/>
        </dgm:presLayoutVars>
      </dgm:prSet>
      <dgm:spPr/>
    </dgm:pt>
    <dgm:pt modelId="{D63F67AD-60BE-4197-8AC5-5960473D55AF}" type="pres">
      <dgm:prSet presAssocID="{F74D55E1-A68D-49BA-9403-8827F869910D}" presName="Accent4" presStyleCnt="0"/>
      <dgm:spPr/>
    </dgm:pt>
    <dgm:pt modelId="{C3AD3716-7CBA-41A6-A1F3-DF4091B7CBAC}" type="pres">
      <dgm:prSet presAssocID="{F74D55E1-A68D-49BA-9403-8827F869910D}" presName="Accent" presStyleLbl="bgShp" presStyleIdx="3" presStyleCnt="6"/>
      <dgm:spPr/>
    </dgm:pt>
    <dgm:pt modelId="{D56BD0CF-FBFB-44AC-A316-74B12968E55D}" type="pres">
      <dgm:prSet presAssocID="{F74D55E1-A68D-49BA-9403-8827F869910D}" presName="Child4" presStyleLbl="node1" presStyleIdx="3" presStyleCnt="6">
        <dgm:presLayoutVars>
          <dgm:chMax val="0"/>
          <dgm:chPref val="0"/>
          <dgm:bulletEnabled val="1"/>
        </dgm:presLayoutVars>
      </dgm:prSet>
      <dgm:spPr/>
    </dgm:pt>
    <dgm:pt modelId="{608F1D9C-812F-4434-8506-2EA3F5E6CC2D}" type="pres">
      <dgm:prSet presAssocID="{49B0F34E-C855-4F1D-B5EF-A5229CD11C0B}" presName="Accent5" presStyleCnt="0"/>
      <dgm:spPr/>
    </dgm:pt>
    <dgm:pt modelId="{884AA624-90B7-4724-9745-FC6148964056}" type="pres">
      <dgm:prSet presAssocID="{49B0F34E-C855-4F1D-B5EF-A5229CD11C0B}" presName="Accent" presStyleLbl="bgShp" presStyleIdx="4" presStyleCnt="6"/>
      <dgm:spPr/>
    </dgm:pt>
    <dgm:pt modelId="{5A89D46A-8CF7-4054-BCB1-95764E93E77D}" type="pres">
      <dgm:prSet presAssocID="{49B0F34E-C855-4F1D-B5EF-A5229CD11C0B}" presName="Child5" presStyleLbl="node1" presStyleIdx="4" presStyleCnt="6">
        <dgm:presLayoutVars>
          <dgm:chMax val="0"/>
          <dgm:chPref val="0"/>
          <dgm:bulletEnabled val="1"/>
        </dgm:presLayoutVars>
      </dgm:prSet>
      <dgm:spPr/>
    </dgm:pt>
    <dgm:pt modelId="{3CCCCB3A-E574-4F9D-8BF1-21EA6E18605C}" type="pres">
      <dgm:prSet presAssocID="{951CE42D-621F-48F9-BDF1-AA621501BFFF}" presName="Accent6" presStyleCnt="0"/>
      <dgm:spPr/>
    </dgm:pt>
    <dgm:pt modelId="{09ACF315-2DA7-4622-8E87-9FFFA8A96667}" type="pres">
      <dgm:prSet presAssocID="{951CE42D-621F-48F9-BDF1-AA621501BFFF}" presName="Accent" presStyleLbl="bgShp" presStyleIdx="5" presStyleCnt="6"/>
      <dgm:spPr/>
    </dgm:pt>
    <dgm:pt modelId="{5988A311-0111-4C22-A896-C6900C1F73D9}" type="pres">
      <dgm:prSet presAssocID="{951CE42D-621F-48F9-BDF1-AA621501BFFF}" presName="Child6" presStyleLbl="node1" presStyleIdx="5" presStyleCnt="6">
        <dgm:presLayoutVars>
          <dgm:chMax val="0"/>
          <dgm:chPref val="0"/>
          <dgm:bulletEnabled val="1"/>
        </dgm:presLayoutVars>
      </dgm:prSet>
      <dgm:spPr/>
    </dgm:pt>
  </dgm:ptLst>
  <dgm:cxnLst>
    <dgm:cxn modelId="{4AA72316-ED51-42C9-9CF1-70C8882A2DAE}" srcId="{959F9255-27CD-408A-8AE8-AB0A303639F5}" destId="{D505D175-BE84-41B3-A7B2-894BBF25874D}" srcOrd="1" destOrd="0" parTransId="{57206174-DA0B-4DAD-9B3C-E0BD8EBA4F95}" sibTransId="{4B818C9A-DA96-4272-834D-498F3AFD4C53}"/>
    <dgm:cxn modelId="{193F771C-7642-45F3-A030-41F8B28842C8}" type="presOf" srcId="{B12BE06F-026B-4220-B038-0687B6E8EFFB}" destId="{D868BF61-3886-431D-9D57-90C4284FC062}" srcOrd="0" destOrd="0" presId="urn:microsoft.com/office/officeart/2011/layout/HexagonRadial"/>
    <dgm:cxn modelId="{79F4DB34-D096-429A-ACA1-6F59C49E3C17}" type="presOf" srcId="{A4F43488-0403-45C5-B83A-C5CA3671BFD3}" destId="{273A478D-3EA3-4B65-B88D-BAA0DA3AE9DB}" srcOrd="0" destOrd="0" presId="urn:microsoft.com/office/officeart/2011/layout/HexagonRadial"/>
    <dgm:cxn modelId="{741B4868-83DD-4A26-8CA3-1557BA6B11A7}" srcId="{959F9255-27CD-408A-8AE8-AB0A303639F5}" destId="{B12BE06F-026B-4220-B038-0687B6E8EFFB}" srcOrd="2" destOrd="0" parTransId="{19CD48D0-986F-41B9-8393-368EB4C8A08D}" sibTransId="{67772722-227D-4052-9A3D-6B3087C16809}"/>
    <dgm:cxn modelId="{7EBC1B4C-7AA2-47AB-9785-336388A5295C}" srcId="{959F9255-27CD-408A-8AE8-AB0A303639F5}" destId="{49B0F34E-C855-4F1D-B5EF-A5229CD11C0B}" srcOrd="4" destOrd="0" parTransId="{1750494C-941D-4495-9CE0-26DA0A73AA48}" sibTransId="{31665A4E-A24B-4754-B35D-CD71081DFE6F}"/>
    <dgm:cxn modelId="{4372E077-C2BF-4304-9EB1-5A46A26FCACA}" type="presOf" srcId="{49B0F34E-C855-4F1D-B5EF-A5229CD11C0B}" destId="{5A89D46A-8CF7-4054-BCB1-95764E93E77D}" srcOrd="0" destOrd="0" presId="urn:microsoft.com/office/officeart/2011/layout/HexagonRadial"/>
    <dgm:cxn modelId="{05BC4778-B844-4F63-B540-DF6A70DBAE0B}" type="presOf" srcId="{959F9255-27CD-408A-8AE8-AB0A303639F5}" destId="{2A1C2717-E925-40E1-8419-8B17E72B31BD}" srcOrd="0" destOrd="0" presId="urn:microsoft.com/office/officeart/2011/layout/HexagonRadial"/>
    <dgm:cxn modelId="{83E2F17E-0855-4784-BD02-3073A5CACC11}" srcId="{959F9255-27CD-408A-8AE8-AB0A303639F5}" destId="{F74D55E1-A68D-49BA-9403-8827F869910D}" srcOrd="3" destOrd="0" parTransId="{3CA0E8BF-2E7B-47BA-B021-83085147BE2E}" sibTransId="{96687186-EE46-4321-B392-A5D750238478}"/>
    <dgm:cxn modelId="{002B4D82-C886-4C2E-B834-68AF4181C15B}" srcId="{7F7E12BD-4B17-4E28-AE15-76AAEE54AFF7}" destId="{959F9255-27CD-408A-8AE8-AB0A303639F5}" srcOrd="0" destOrd="0" parTransId="{A6BE6199-7E69-4159-876E-6F63A87F8060}" sibTransId="{1BB9B0B2-8BCA-4DBB-BB92-76C6DA1940A1}"/>
    <dgm:cxn modelId="{29A8728B-E768-4120-A51D-806D196C1402}" type="presOf" srcId="{7F7E12BD-4B17-4E28-AE15-76AAEE54AFF7}" destId="{AB0B3EC6-C247-4EA4-8153-83782FAA44BF}" srcOrd="0" destOrd="0" presId="urn:microsoft.com/office/officeart/2011/layout/HexagonRadial"/>
    <dgm:cxn modelId="{53FFAEB7-E9C5-465C-8A68-12DA09DC3C28}" srcId="{959F9255-27CD-408A-8AE8-AB0A303639F5}" destId="{A4F43488-0403-45C5-B83A-C5CA3671BFD3}" srcOrd="0" destOrd="0" parTransId="{D5ADE437-0525-4A81-B69D-B152564469CD}" sibTransId="{4EC542B4-4DAF-4239-B400-A1719CB92C96}"/>
    <dgm:cxn modelId="{0C11BFC0-A09E-41E2-B8BB-8811B42FD870}" type="presOf" srcId="{D505D175-BE84-41B3-A7B2-894BBF25874D}" destId="{66A05A52-A07C-4997-B283-71E55B3B24FB}" srcOrd="0" destOrd="0" presId="urn:microsoft.com/office/officeart/2011/layout/HexagonRadial"/>
    <dgm:cxn modelId="{9599D4C2-1539-4FC6-A898-AA45B62D6459}" type="presOf" srcId="{F74D55E1-A68D-49BA-9403-8827F869910D}" destId="{D56BD0CF-FBFB-44AC-A316-74B12968E55D}" srcOrd="0" destOrd="0" presId="urn:microsoft.com/office/officeart/2011/layout/HexagonRadial"/>
    <dgm:cxn modelId="{CE2003ED-9D9E-497A-BED6-A782E63DE7EC}" type="presOf" srcId="{951CE42D-621F-48F9-BDF1-AA621501BFFF}" destId="{5988A311-0111-4C22-A896-C6900C1F73D9}" srcOrd="0" destOrd="0" presId="urn:microsoft.com/office/officeart/2011/layout/HexagonRadial"/>
    <dgm:cxn modelId="{890DA7F0-2A5C-4217-BAC8-A1D433B18387}" srcId="{959F9255-27CD-408A-8AE8-AB0A303639F5}" destId="{951CE42D-621F-48F9-BDF1-AA621501BFFF}" srcOrd="5" destOrd="0" parTransId="{1765F6E8-F51E-4BF5-8F74-2910C0C10878}" sibTransId="{DC60BE27-5D98-4FF4-8204-0A6CF50F5CA9}"/>
    <dgm:cxn modelId="{49073BE2-9FD4-4C41-9EB2-3DB1684625A2}" type="presParOf" srcId="{AB0B3EC6-C247-4EA4-8153-83782FAA44BF}" destId="{2A1C2717-E925-40E1-8419-8B17E72B31BD}" srcOrd="0" destOrd="0" presId="urn:microsoft.com/office/officeart/2011/layout/HexagonRadial"/>
    <dgm:cxn modelId="{E080A153-E879-4D5B-AA72-FA301A51AE30}" type="presParOf" srcId="{AB0B3EC6-C247-4EA4-8153-83782FAA44BF}" destId="{16762C1D-1624-4F3A-B45E-91DB4106D4E1}" srcOrd="1" destOrd="0" presId="urn:microsoft.com/office/officeart/2011/layout/HexagonRadial"/>
    <dgm:cxn modelId="{D1E2A7F5-C6AA-455E-9BA1-8A07D99CBA9B}" type="presParOf" srcId="{16762C1D-1624-4F3A-B45E-91DB4106D4E1}" destId="{903E7FB5-9887-49F8-A0AF-B45914352660}" srcOrd="0" destOrd="0" presId="urn:microsoft.com/office/officeart/2011/layout/HexagonRadial"/>
    <dgm:cxn modelId="{7F2270E3-A538-4D07-9A58-03C8C42DD923}" type="presParOf" srcId="{AB0B3EC6-C247-4EA4-8153-83782FAA44BF}" destId="{273A478D-3EA3-4B65-B88D-BAA0DA3AE9DB}" srcOrd="2" destOrd="0" presId="urn:microsoft.com/office/officeart/2011/layout/HexagonRadial"/>
    <dgm:cxn modelId="{DFD679AB-C03F-42F5-ACA9-B5CA7781ECF2}" type="presParOf" srcId="{AB0B3EC6-C247-4EA4-8153-83782FAA44BF}" destId="{1124B26E-296A-42D4-8688-797368637A7D}" srcOrd="3" destOrd="0" presId="urn:microsoft.com/office/officeart/2011/layout/HexagonRadial"/>
    <dgm:cxn modelId="{1500A620-3398-4FB4-85D6-376E4513A992}" type="presParOf" srcId="{1124B26E-296A-42D4-8688-797368637A7D}" destId="{FEC2E5FE-63CF-4BF0-B6A4-AEF1CE582512}" srcOrd="0" destOrd="0" presId="urn:microsoft.com/office/officeart/2011/layout/HexagonRadial"/>
    <dgm:cxn modelId="{ABFA64BD-8D8F-4478-BE84-E504C87FFDF0}" type="presParOf" srcId="{AB0B3EC6-C247-4EA4-8153-83782FAA44BF}" destId="{66A05A52-A07C-4997-B283-71E55B3B24FB}" srcOrd="4" destOrd="0" presId="urn:microsoft.com/office/officeart/2011/layout/HexagonRadial"/>
    <dgm:cxn modelId="{EB199495-964F-4A15-A298-6802B65CC453}" type="presParOf" srcId="{AB0B3EC6-C247-4EA4-8153-83782FAA44BF}" destId="{30933827-D61A-4A16-AA27-A158DEA95331}" srcOrd="5" destOrd="0" presId="urn:microsoft.com/office/officeart/2011/layout/HexagonRadial"/>
    <dgm:cxn modelId="{15FC018C-6242-4B25-AD0D-6687B7CE671D}" type="presParOf" srcId="{30933827-D61A-4A16-AA27-A158DEA95331}" destId="{B246F682-D4B4-4F7D-9B20-1763A5368094}" srcOrd="0" destOrd="0" presId="urn:microsoft.com/office/officeart/2011/layout/HexagonRadial"/>
    <dgm:cxn modelId="{8FA466AC-30B7-4CEE-ABC4-7D9AE1441148}" type="presParOf" srcId="{AB0B3EC6-C247-4EA4-8153-83782FAA44BF}" destId="{D868BF61-3886-431D-9D57-90C4284FC062}" srcOrd="6" destOrd="0" presId="urn:microsoft.com/office/officeart/2011/layout/HexagonRadial"/>
    <dgm:cxn modelId="{D9CD692C-7F95-47FA-AC60-47E7E4CDCACE}" type="presParOf" srcId="{AB0B3EC6-C247-4EA4-8153-83782FAA44BF}" destId="{D63F67AD-60BE-4197-8AC5-5960473D55AF}" srcOrd="7" destOrd="0" presId="urn:microsoft.com/office/officeart/2011/layout/HexagonRadial"/>
    <dgm:cxn modelId="{0697415D-74E5-4F69-9B9F-C64325D6066E}" type="presParOf" srcId="{D63F67AD-60BE-4197-8AC5-5960473D55AF}" destId="{C3AD3716-7CBA-41A6-A1F3-DF4091B7CBAC}" srcOrd="0" destOrd="0" presId="urn:microsoft.com/office/officeart/2011/layout/HexagonRadial"/>
    <dgm:cxn modelId="{B4220DA2-7FCA-47B6-82FE-0993DB18B25C}" type="presParOf" srcId="{AB0B3EC6-C247-4EA4-8153-83782FAA44BF}" destId="{D56BD0CF-FBFB-44AC-A316-74B12968E55D}" srcOrd="8" destOrd="0" presId="urn:microsoft.com/office/officeart/2011/layout/HexagonRadial"/>
    <dgm:cxn modelId="{F89C1246-76F4-4837-8BC2-2C75C2FD61F5}" type="presParOf" srcId="{AB0B3EC6-C247-4EA4-8153-83782FAA44BF}" destId="{608F1D9C-812F-4434-8506-2EA3F5E6CC2D}" srcOrd="9" destOrd="0" presId="urn:microsoft.com/office/officeart/2011/layout/HexagonRadial"/>
    <dgm:cxn modelId="{33FC9B74-73D7-4E23-A77F-3DB136048901}" type="presParOf" srcId="{608F1D9C-812F-4434-8506-2EA3F5E6CC2D}" destId="{884AA624-90B7-4724-9745-FC6148964056}" srcOrd="0" destOrd="0" presId="urn:microsoft.com/office/officeart/2011/layout/HexagonRadial"/>
    <dgm:cxn modelId="{2A0958B6-5515-4885-ABCF-062C51D9C38D}" type="presParOf" srcId="{AB0B3EC6-C247-4EA4-8153-83782FAA44BF}" destId="{5A89D46A-8CF7-4054-BCB1-95764E93E77D}" srcOrd="10" destOrd="0" presId="urn:microsoft.com/office/officeart/2011/layout/HexagonRadial"/>
    <dgm:cxn modelId="{277AFD2D-3099-41BE-A6F4-A047931CF2AF}" type="presParOf" srcId="{AB0B3EC6-C247-4EA4-8153-83782FAA44BF}" destId="{3CCCCB3A-E574-4F9D-8BF1-21EA6E18605C}" srcOrd="11" destOrd="0" presId="urn:microsoft.com/office/officeart/2011/layout/HexagonRadial"/>
    <dgm:cxn modelId="{AA55EEFC-2CB9-4CC0-AD08-5E5177AD1182}" type="presParOf" srcId="{3CCCCB3A-E574-4F9D-8BF1-21EA6E18605C}" destId="{09ACF315-2DA7-4622-8E87-9FFFA8A96667}" srcOrd="0" destOrd="0" presId="urn:microsoft.com/office/officeart/2011/layout/HexagonRadial"/>
    <dgm:cxn modelId="{96F03A48-85CB-4EE7-813B-D187328327FF}" type="presParOf" srcId="{AB0B3EC6-C247-4EA4-8153-83782FAA44BF}" destId="{5988A311-0111-4C22-A896-C6900C1F73D9}"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F7E12BD-4B17-4E28-AE15-76AAEE54AFF7}" type="doc">
      <dgm:prSet loTypeId="urn:microsoft.com/office/officeart/2011/layout/HexagonRadial" loCatId="cycle" qsTypeId="urn:microsoft.com/office/officeart/2005/8/quickstyle/simple1" qsCatId="simple" csTypeId="urn:microsoft.com/office/officeart/2005/8/colors/accent2_1" csCatId="accent2" phldr="1"/>
      <dgm:spPr/>
      <dgm:t>
        <a:bodyPr/>
        <a:lstStyle/>
        <a:p>
          <a:endParaRPr lang="en-US"/>
        </a:p>
      </dgm:t>
    </dgm:pt>
    <dgm:pt modelId="{A4F43488-0403-45C5-B83A-C5CA3671BFD3}">
      <dgm:prSet phldrT="[Text]" custT="1"/>
      <dgm:spPr/>
      <dgm:t>
        <a:bodyPr/>
        <a:lstStyle/>
        <a:p>
          <a:r>
            <a:rPr lang="en-US" sz="1800" b="1" dirty="0">
              <a:cs typeface="+mj-cs"/>
            </a:rPr>
            <a:t>Strategic</a:t>
          </a:r>
          <a:endParaRPr lang="en-US" sz="1800" dirty="0"/>
        </a:p>
      </dgm:t>
    </dgm:pt>
    <dgm:pt modelId="{D5ADE437-0525-4A81-B69D-B152564469CD}" type="parTrans" cxnId="{53FFAEB7-E9C5-465C-8A68-12DA09DC3C28}">
      <dgm:prSet/>
      <dgm:spPr/>
      <dgm:t>
        <a:bodyPr/>
        <a:lstStyle/>
        <a:p>
          <a:endParaRPr lang="en-US"/>
        </a:p>
      </dgm:t>
    </dgm:pt>
    <dgm:pt modelId="{4EC542B4-4DAF-4239-B400-A1719CB92C96}" type="sibTrans" cxnId="{53FFAEB7-E9C5-465C-8A68-12DA09DC3C28}">
      <dgm:prSet/>
      <dgm:spPr/>
      <dgm:t>
        <a:bodyPr/>
        <a:lstStyle/>
        <a:p>
          <a:endParaRPr lang="en-US"/>
        </a:p>
      </dgm:t>
    </dgm:pt>
    <dgm:pt modelId="{D505D175-BE84-41B3-A7B2-894BBF25874D}">
      <dgm:prSet phldrT="[Text]" custT="1"/>
      <dgm:spPr/>
      <dgm:t>
        <a:bodyPr/>
        <a:lstStyle/>
        <a:p>
          <a:r>
            <a:rPr lang="en-US" sz="1800" b="1" dirty="0"/>
            <a:t>Transformational</a:t>
          </a:r>
          <a:endParaRPr lang="en-US" sz="1800" dirty="0"/>
        </a:p>
      </dgm:t>
    </dgm:pt>
    <dgm:pt modelId="{57206174-DA0B-4DAD-9B3C-E0BD8EBA4F95}" type="parTrans" cxnId="{4AA72316-ED51-42C9-9CF1-70C8882A2DAE}">
      <dgm:prSet/>
      <dgm:spPr/>
      <dgm:t>
        <a:bodyPr/>
        <a:lstStyle/>
        <a:p>
          <a:endParaRPr lang="en-US"/>
        </a:p>
      </dgm:t>
    </dgm:pt>
    <dgm:pt modelId="{4B818C9A-DA96-4272-834D-498F3AFD4C53}" type="sibTrans" cxnId="{4AA72316-ED51-42C9-9CF1-70C8882A2DAE}">
      <dgm:prSet/>
      <dgm:spPr/>
      <dgm:t>
        <a:bodyPr/>
        <a:lstStyle/>
        <a:p>
          <a:endParaRPr lang="en-US"/>
        </a:p>
      </dgm:t>
    </dgm:pt>
    <dgm:pt modelId="{B12BE06F-026B-4220-B038-0687B6E8EFFB}">
      <dgm:prSet phldrT="[Text]" custT="1"/>
      <dgm:spPr/>
      <dgm:t>
        <a:bodyPr/>
        <a:lstStyle/>
        <a:p>
          <a:r>
            <a:rPr lang="en-US" sz="1800" b="1" dirty="0">
              <a:solidFill>
                <a:srgbClr val="C00000"/>
              </a:solidFill>
            </a:rPr>
            <a:t>Remedial</a:t>
          </a:r>
          <a:endParaRPr lang="en-US" sz="1800" dirty="0">
            <a:solidFill>
              <a:srgbClr val="C00000"/>
            </a:solidFill>
          </a:endParaRPr>
        </a:p>
      </dgm:t>
    </dgm:pt>
    <dgm:pt modelId="{19CD48D0-986F-41B9-8393-368EB4C8A08D}" type="parTrans" cxnId="{741B4868-83DD-4A26-8CA3-1557BA6B11A7}">
      <dgm:prSet/>
      <dgm:spPr/>
      <dgm:t>
        <a:bodyPr/>
        <a:lstStyle/>
        <a:p>
          <a:endParaRPr lang="en-US"/>
        </a:p>
      </dgm:t>
    </dgm:pt>
    <dgm:pt modelId="{67772722-227D-4052-9A3D-6B3087C16809}" type="sibTrans" cxnId="{741B4868-83DD-4A26-8CA3-1557BA6B11A7}">
      <dgm:prSet/>
      <dgm:spPr/>
      <dgm:t>
        <a:bodyPr/>
        <a:lstStyle/>
        <a:p>
          <a:endParaRPr lang="en-US"/>
        </a:p>
      </dgm:t>
    </dgm:pt>
    <dgm:pt modelId="{F74D55E1-A68D-49BA-9403-8827F869910D}">
      <dgm:prSet phldrT="[Text]" custT="1"/>
      <dgm:spPr/>
      <dgm:t>
        <a:bodyPr/>
        <a:lstStyle/>
        <a:p>
          <a:r>
            <a:rPr lang="en-US" sz="1800" b="1" dirty="0">
              <a:solidFill>
                <a:schemeClr val="tx1"/>
              </a:solidFill>
              <a:cs typeface="+mj-cs"/>
            </a:rPr>
            <a:t>Process</a:t>
          </a:r>
          <a:endParaRPr lang="en-US" sz="1800" dirty="0">
            <a:solidFill>
              <a:schemeClr val="tx1"/>
            </a:solidFill>
          </a:endParaRPr>
        </a:p>
      </dgm:t>
    </dgm:pt>
    <dgm:pt modelId="{3CA0E8BF-2E7B-47BA-B021-83085147BE2E}" type="parTrans" cxnId="{83E2F17E-0855-4784-BD02-3073A5CACC11}">
      <dgm:prSet/>
      <dgm:spPr/>
      <dgm:t>
        <a:bodyPr/>
        <a:lstStyle/>
        <a:p>
          <a:endParaRPr lang="en-US"/>
        </a:p>
      </dgm:t>
    </dgm:pt>
    <dgm:pt modelId="{96687186-EE46-4321-B392-A5D750238478}" type="sibTrans" cxnId="{83E2F17E-0855-4784-BD02-3073A5CACC11}">
      <dgm:prSet/>
      <dgm:spPr/>
      <dgm:t>
        <a:bodyPr/>
        <a:lstStyle/>
        <a:p>
          <a:endParaRPr lang="en-US"/>
        </a:p>
      </dgm:t>
    </dgm:pt>
    <dgm:pt modelId="{49B0F34E-C855-4F1D-B5EF-A5229CD11C0B}">
      <dgm:prSet phldrT="[Text]" custT="1"/>
      <dgm:spPr/>
      <dgm:t>
        <a:bodyPr/>
        <a:lstStyle/>
        <a:p>
          <a:r>
            <a:rPr lang="en-US" sz="1800" b="1" dirty="0">
              <a:solidFill>
                <a:schemeClr val="tx1"/>
              </a:solidFill>
            </a:rPr>
            <a:t>Technological</a:t>
          </a:r>
          <a:endParaRPr lang="en-US" sz="1800" dirty="0">
            <a:solidFill>
              <a:schemeClr val="tx1"/>
            </a:solidFill>
          </a:endParaRPr>
        </a:p>
      </dgm:t>
    </dgm:pt>
    <dgm:pt modelId="{1750494C-941D-4495-9CE0-26DA0A73AA48}" type="parTrans" cxnId="{7EBC1B4C-7AA2-47AB-9785-336388A5295C}">
      <dgm:prSet/>
      <dgm:spPr/>
      <dgm:t>
        <a:bodyPr/>
        <a:lstStyle/>
        <a:p>
          <a:endParaRPr lang="en-US"/>
        </a:p>
      </dgm:t>
    </dgm:pt>
    <dgm:pt modelId="{31665A4E-A24B-4754-B35D-CD71081DFE6F}" type="sibTrans" cxnId="{7EBC1B4C-7AA2-47AB-9785-336388A5295C}">
      <dgm:prSet/>
      <dgm:spPr/>
      <dgm:t>
        <a:bodyPr/>
        <a:lstStyle/>
        <a:p>
          <a:endParaRPr lang="en-US"/>
        </a:p>
      </dgm:t>
    </dgm:pt>
    <dgm:pt modelId="{951CE42D-621F-48F9-BDF1-AA621501BFFF}">
      <dgm:prSet phldrT="[Text]" custT="1"/>
      <dgm:spPr/>
      <dgm:t>
        <a:bodyPr/>
        <a:lstStyle/>
        <a:p>
          <a:r>
            <a:rPr lang="en-US" sz="1800" b="1" dirty="0">
              <a:cs typeface="+mj-cs"/>
            </a:rPr>
            <a:t>Structural</a:t>
          </a:r>
          <a:endParaRPr lang="en-US" sz="1800" dirty="0"/>
        </a:p>
      </dgm:t>
    </dgm:pt>
    <dgm:pt modelId="{1765F6E8-F51E-4BF5-8F74-2910C0C10878}" type="parTrans" cxnId="{890DA7F0-2A5C-4217-BAC8-A1D433B18387}">
      <dgm:prSet/>
      <dgm:spPr/>
      <dgm:t>
        <a:bodyPr/>
        <a:lstStyle/>
        <a:p>
          <a:endParaRPr lang="en-US"/>
        </a:p>
      </dgm:t>
    </dgm:pt>
    <dgm:pt modelId="{DC60BE27-5D98-4FF4-8204-0A6CF50F5CA9}" type="sibTrans" cxnId="{890DA7F0-2A5C-4217-BAC8-A1D433B18387}">
      <dgm:prSet/>
      <dgm:spPr/>
      <dgm:t>
        <a:bodyPr/>
        <a:lstStyle/>
        <a:p>
          <a:endParaRPr lang="en-US"/>
        </a:p>
      </dgm:t>
    </dgm:pt>
    <dgm:pt modelId="{959F9255-27CD-408A-8AE8-AB0A303639F5}">
      <dgm:prSet phldrT="[Text]" custT="1"/>
      <dgm:spPr/>
      <dgm:t>
        <a:bodyPr/>
        <a:lstStyle/>
        <a:p>
          <a:r>
            <a:rPr lang="en-US" sz="1800" b="1" dirty="0">
              <a:solidFill>
                <a:srgbClr val="C00000"/>
              </a:solidFill>
            </a:rPr>
            <a:t>People (Cultural) </a:t>
          </a:r>
          <a:endParaRPr lang="en-US" sz="1800" dirty="0">
            <a:solidFill>
              <a:srgbClr val="C00000"/>
            </a:solidFill>
          </a:endParaRPr>
        </a:p>
      </dgm:t>
    </dgm:pt>
    <dgm:pt modelId="{1BB9B0B2-8BCA-4DBB-BB92-76C6DA1940A1}" type="sibTrans" cxnId="{002B4D82-C886-4C2E-B834-68AF4181C15B}">
      <dgm:prSet/>
      <dgm:spPr/>
      <dgm:t>
        <a:bodyPr/>
        <a:lstStyle/>
        <a:p>
          <a:endParaRPr lang="en-US"/>
        </a:p>
      </dgm:t>
    </dgm:pt>
    <dgm:pt modelId="{A6BE6199-7E69-4159-876E-6F63A87F8060}" type="parTrans" cxnId="{002B4D82-C886-4C2E-B834-68AF4181C15B}">
      <dgm:prSet/>
      <dgm:spPr/>
      <dgm:t>
        <a:bodyPr/>
        <a:lstStyle/>
        <a:p>
          <a:endParaRPr lang="en-US"/>
        </a:p>
      </dgm:t>
    </dgm:pt>
    <dgm:pt modelId="{AB0B3EC6-C247-4EA4-8153-83782FAA44BF}" type="pres">
      <dgm:prSet presAssocID="{7F7E12BD-4B17-4E28-AE15-76AAEE54AFF7}" presName="Name0" presStyleCnt="0">
        <dgm:presLayoutVars>
          <dgm:chMax val="1"/>
          <dgm:chPref val="1"/>
          <dgm:dir/>
          <dgm:animOne val="branch"/>
          <dgm:animLvl val="lvl"/>
        </dgm:presLayoutVars>
      </dgm:prSet>
      <dgm:spPr/>
    </dgm:pt>
    <dgm:pt modelId="{2A1C2717-E925-40E1-8419-8B17E72B31BD}" type="pres">
      <dgm:prSet presAssocID="{959F9255-27CD-408A-8AE8-AB0A303639F5}" presName="Parent" presStyleLbl="node0" presStyleIdx="0" presStyleCnt="1">
        <dgm:presLayoutVars>
          <dgm:chMax val="6"/>
          <dgm:chPref val="6"/>
        </dgm:presLayoutVars>
      </dgm:prSet>
      <dgm:spPr/>
    </dgm:pt>
    <dgm:pt modelId="{16762C1D-1624-4F3A-B45E-91DB4106D4E1}" type="pres">
      <dgm:prSet presAssocID="{A4F43488-0403-45C5-B83A-C5CA3671BFD3}" presName="Accent1" presStyleCnt="0"/>
      <dgm:spPr/>
    </dgm:pt>
    <dgm:pt modelId="{903E7FB5-9887-49F8-A0AF-B45914352660}" type="pres">
      <dgm:prSet presAssocID="{A4F43488-0403-45C5-B83A-C5CA3671BFD3}" presName="Accent" presStyleLbl="bgShp" presStyleIdx="0" presStyleCnt="6"/>
      <dgm:spPr/>
    </dgm:pt>
    <dgm:pt modelId="{273A478D-3EA3-4B65-B88D-BAA0DA3AE9DB}" type="pres">
      <dgm:prSet presAssocID="{A4F43488-0403-45C5-B83A-C5CA3671BFD3}" presName="Child1" presStyleLbl="node1" presStyleIdx="0" presStyleCnt="6">
        <dgm:presLayoutVars>
          <dgm:chMax val="0"/>
          <dgm:chPref val="0"/>
          <dgm:bulletEnabled val="1"/>
        </dgm:presLayoutVars>
      </dgm:prSet>
      <dgm:spPr/>
    </dgm:pt>
    <dgm:pt modelId="{1124B26E-296A-42D4-8688-797368637A7D}" type="pres">
      <dgm:prSet presAssocID="{D505D175-BE84-41B3-A7B2-894BBF25874D}" presName="Accent2" presStyleCnt="0"/>
      <dgm:spPr/>
    </dgm:pt>
    <dgm:pt modelId="{FEC2E5FE-63CF-4BF0-B6A4-AEF1CE582512}" type="pres">
      <dgm:prSet presAssocID="{D505D175-BE84-41B3-A7B2-894BBF25874D}" presName="Accent" presStyleLbl="bgShp" presStyleIdx="1" presStyleCnt="6"/>
      <dgm:spPr/>
    </dgm:pt>
    <dgm:pt modelId="{66A05A52-A07C-4997-B283-71E55B3B24FB}" type="pres">
      <dgm:prSet presAssocID="{D505D175-BE84-41B3-A7B2-894BBF25874D}" presName="Child2" presStyleLbl="node1" presStyleIdx="1" presStyleCnt="6">
        <dgm:presLayoutVars>
          <dgm:chMax val="0"/>
          <dgm:chPref val="0"/>
          <dgm:bulletEnabled val="1"/>
        </dgm:presLayoutVars>
      </dgm:prSet>
      <dgm:spPr/>
    </dgm:pt>
    <dgm:pt modelId="{30933827-D61A-4A16-AA27-A158DEA95331}" type="pres">
      <dgm:prSet presAssocID="{B12BE06F-026B-4220-B038-0687B6E8EFFB}" presName="Accent3" presStyleCnt="0"/>
      <dgm:spPr/>
    </dgm:pt>
    <dgm:pt modelId="{B246F682-D4B4-4F7D-9B20-1763A5368094}" type="pres">
      <dgm:prSet presAssocID="{B12BE06F-026B-4220-B038-0687B6E8EFFB}" presName="Accent" presStyleLbl="bgShp" presStyleIdx="2" presStyleCnt="6"/>
      <dgm:spPr/>
    </dgm:pt>
    <dgm:pt modelId="{D868BF61-3886-431D-9D57-90C4284FC062}" type="pres">
      <dgm:prSet presAssocID="{B12BE06F-026B-4220-B038-0687B6E8EFFB}" presName="Child3" presStyleLbl="node1" presStyleIdx="2" presStyleCnt="6">
        <dgm:presLayoutVars>
          <dgm:chMax val="0"/>
          <dgm:chPref val="0"/>
          <dgm:bulletEnabled val="1"/>
        </dgm:presLayoutVars>
      </dgm:prSet>
      <dgm:spPr/>
    </dgm:pt>
    <dgm:pt modelId="{D63F67AD-60BE-4197-8AC5-5960473D55AF}" type="pres">
      <dgm:prSet presAssocID="{F74D55E1-A68D-49BA-9403-8827F869910D}" presName="Accent4" presStyleCnt="0"/>
      <dgm:spPr/>
    </dgm:pt>
    <dgm:pt modelId="{C3AD3716-7CBA-41A6-A1F3-DF4091B7CBAC}" type="pres">
      <dgm:prSet presAssocID="{F74D55E1-A68D-49BA-9403-8827F869910D}" presName="Accent" presStyleLbl="bgShp" presStyleIdx="3" presStyleCnt="6"/>
      <dgm:spPr/>
    </dgm:pt>
    <dgm:pt modelId="{D56BD0CF-FBFB-44AC-A316-74B12968E55D}" type="pres">
      <dgm:prSet presAssocID="{F74D55E1-A68D-49BA-9403-8827F869910D}" presName="Child4" presStyleLbl="node1" presStyleIdx="3" presStyleCnt="6">
        <dgm:presLayoutVars>
          <dgm:chMax val="0"/>
          <dgm:chPref val="0"/>
          <dgm:bulletEnabled val="1"/>
        </dgm:presLayoutVars>
      </dgm:prSet>
      <dgm:spPr/>
    </dgm:pt>
    <dgm:pt modelId="{608F1D9C-812F-4434-8506-2EA3F5E6CC2D}" type="pres">
      <dgm:prSet presAssocID="{49B0F34E-C855-4F1D-B5EF-A5229CD11C0B}" presName="Accent5" presStyleCnt="0"/>
      <dgm:spPr/>
    </dgm:pt>
    <dgm:pt modelId="{884AA624-90B7-4724-9745-FC6148964056}" type="pres">
      <dgm:prSet presAssocID="{49B0F34E-C855-4F1D-B5EF-A5229CD11C0B}" presName="Accent" presStyleLbl="bgShp" presStyleIdx="4" presStyleCnt="6"/>
      <dgm:spPr/>
    </dgm:pt>
    <dgm:pt modelId="{5A89D46A-8CF7-4054-BCB1-95764E93E77D}" type="pres">
      <dgm:prSet presAssocID="{49B0F34E-C855-4F1D-B5EF-A5229CD11C0B}" presName="Child5" presStyleLbl="node1" presStyleIdx="4" presStyleCnt="6">
        <dgm:presLayoutVars>
          <dgm:chMax val="0"/>
          <dgm:chPref val="0"/>
          <dgm:bulletEnabled val="1"/>
        </dgm:presLayoutVars>
      </dgm:prSet>
      <dgm:spPr/>
    </dgm:pt>
    <dgm:pt modelId="{3CCCCB3A-E574-4F9D-8BF1-21EA6E18605C}" type="pres">
      <dgm:prSet presAssocID="{951CE42D-621F-48F9-BDF1-AA621501BFFF}" presName="Accent6" presStyleCnt="0"/>
      <dgm:spPr/>
    </dgm:pt>
    <dgm:pt modelId="{09ACF315-2DA7-4622-8E87-9FFFA8A96667}" type="pres">
      <dgm:prSet presAssocID="{951CE42D-621F-48F9-BDF1-AA621501BFFF}" presName="Accent" presStyleLbl="bgShp" presStyleIdx="5" presStyleCnt="6"/>
      <dgm:spPr/>
    </dgm:pt>
    <dgm:pt modelId="{5988A311-0111-4C22-A896-C6900C1F73D9}" type="pres">
      <dgm:prSet presAssocID="{951CE42D-621F-48F9-BDF1-AA621501BFFF}" presName="Child6" presStyleLbl="node1" presStyleIdx="5" presStyleCnt="6">
        <dgm:presLayoutVars>
          <dgm:chMax val="0"/>
          <dgm:chPref val="0"/>
          <dgm:bulletEnabled val="1"/>
        </dgm:presLayoutVars>
      </dgm:prSet>
      <dgm:spPr/>
    </dgm:pt>
  </dgm:ptLst>
  <dgm:cxnLst>
    <dgm:cxn modelId="{4AA72316-ED51-42C9-9CF1-70C8882A2DAE}" srcId="{959F9255-27CD-408A-8AE8-AB0A303639F5}" destId="{D505D175-BE84-41B3-A7B2-894BBF25874D}" srcOrd="1" destOrd="0" parTransId="{57206174-DA0B-4DAD-9B3C-E0BD8EBA4F95}" sibTransId="{4B818C9A-DA96-4272-834D-498F3AFD4C53}"/>
    <dgm:cxn modelId="{193F771C-7642-45F3-A030-41F8B28842C8}" type="presOf" srcId="{B12BE06F-026B-4220-B038-0687B6E8EFFB}" destId="{D868BF61-3886-431D-9D57-90C4284FC062}" srcOrd="0" destOrd="0" presId="urn:microsoft.com/office/officeart/2011/layout/HexagonRadial"/>
    <dgm:cxn modelId="{79F4DB34-D096-429A-ACA1-6F59C49E3C17}" type="presOf" srcId="{A4F43488-0403-45C5-B83A-C5CA3671BFD3}" destId="{273A478D-3EA3-4B65-B88D-BAA0DA3AE9DB}" srcOrd="0" destOrd="0" presId="urn:microsoft.com/office/officeart/2011/layout/HexagonRadial"/>
    <dgm:cxn modelId="{741B4868-83DD-4A26-8CA3-1557BA6B11A7}" srcId="{959F9255-27CD-408A-8AE8-AB0A303639F5}" destId="{B12BE06F-026B-4220-B038-0687B6E8EFFB}" srcOrd="2" destOrd="0" parTransId="{19CD48D0-986F-41B9-8393-368EB4C8A08D}" sibTransId="{67772722-227D-4052-9A3D-6B3087C16809}"/>
    <dgm:cxn modelId="{7EBC1B4C-7AA2-47AB-9785-336388A5295C}" srcId="{959F9255-27CD-408A-8AE8-AB0A303639F5}" destId="{49B0F34E-C855-4F1D-B5EF-A5229CD11C0B}" srcOrd="4" destOrd="0" parTransId="{1750494C-941D-4495-9CE0-26DA0A73AA48}" sibTransId="{31665A4E-A24B-4754-B35D-CD71081DFE6F}"/>
    <dgm:cxn modelId="{4372E077-C2BF-4304-9EB1-5A46A26FCACA}" type="presOf" srcId="{49B0F34E-C855-4F1D-B5EF-A5229CD11C0B}" destId="{5A89D46A-8CF7-4054-BCB1-95764E93E77D}" srcOrd="0" destOrd="0" presId="urn:microsoft.com/office/officeart/2011/layout/HexagonRadial"/>
    <dgm:cxn modelId="{05BC4778-B844-4F63-B540-DF6A70DBAE0B}" type="presOf" srcId="{959F9255-27CD-408A-8AE8-AB0A303639F5}" destId="{2A1C2717-E925-40E1-8419-8B17E72B31BD}" srcOrd="0" destOrd="0" presId="urn:microsoft.com/office/officeart/2011/layout/HexagonRadial"/>
    <dgm:cxn modelId="{83E2F17E-0855-4784-BD02-3073A5CACC11}" srcId="{959F9255-27CD-408A-8AE8-AB0A303639F5}" destId="{F74D55E1-A68D-49BA-9403-8827F869910D}" srcOrd="3" destOrd="0" parTransId="{3CA0E8BF-2E7B-47BA-B021-83085147BE2E}" sibTransId="{96687186-EE46-4321-B392-A5D750238478}"/>
    <dgm:cxn modelId="{002B4D82-C886-4C2E-B834-68AF4181C15B}" srcId="{7F7E12BD-4B17-4E28-AE15-76AAEE54AFF7}" destId="{959F9255-27CD-408A-8AE8-AB0A303639F5}" srcOrd="0" destOrd="0" parTransId="{A6BE6199-7E69-4159-876E-6F63A87F8060}" sibTransId="{1BB9B0B2-8BCA-4DBB-BB92-76C6DA1940A1}"/>
    <dgm:cxn modelId="{29A8728B-E768-4120-A51D-806D196C1402}" type="presOf" srcId="{7F7E12BD-4B17-4E28-AE15-76AAEE54AFF7}" destId="{AB0B3EC6-C247-4EA4-8153-83782FAA44BF}" srcOrd="0" destOrd="0" presId="urn:microsoft.com/office/officeart/2011/layout/HexagonRadial"/>
    <dgm:cxn modelId="{53FFAEB7-E9C5-465C-8A68-12DA09DC3C28}" srcId="{959F9255-27CD-408A-8AE8-AB0A303639F5}" destId="{A4F43488-0403-45C5-B83A-C5CA3671BFD3}" srcOrd="0" destOrd="0" parTransId="{D5ADE437-0525-4A81-B69D-B152564469CD}" sibTransId="{4EC542B4-4DAF-4239-B400-A1719CB92C96}"/>
    <dgm:cxn modelId="{0C11BFC0-A09E-41E2-B8BB-8811B42FD870}" type="presOf" srcId="{D505D175-BE84-41B3-A7B2-894BBF25874D}" destId="{66A05A52-A07C-4997-B283-71E55B3B24FB}" srcOrd="0" destOrd="0" presId="urn:microsoft.com/office/officeart/2011/layout/HexagonRadial"/>
    <dgm:cxn modelId="{9599D4C2-1539-4FC6-A898-AA45B62D6459}" type="presOf" srcId="{F74D55E1-A68D-49BA-9403-8827F869910D}" destId="{D56BD0CF-FBFB-44AC-A316-74B12968E55D}" srcOrd="0" destOrd="0" presId="urn:microsoft.com/office/officeart/2011/layout/HexagonRadial"/>
    <dgm:cxn modelId="{CE2003ED-9D9E-497A-BED6-A782E63DE7EC}" type="presOf" srcId="{951CE42D-621F-48F9-BDF1-AA621501BFFF}" destId="{5988A311-0111-4C22-A896-C6900C1F73D9}" srcOrd="0" destOrd="0" presId="urn:microsoft.com/office/officeart/2011/layout/HexagonRadial"/>
    <dgm:cxn modelId="{890DA7F0-2A5C-4217-BAC8-A1D433B18387}" srcId="{959F9255-27CD-408A-8AE8-AB0A303639F5}" destId="{951CE42D-621F-48F9-BDF1-AA621501BFFF}" srcOrd="5" destOrd="0" parTransId="{1765F6E8-F51E-4BF5-8F74-2910C0C10878}" sibTransId="{DC60BE27-5D98-4FF4-8204-0A6CF50F5CA9}"/>
    <dgm:cxn modelId="{49073BE2-9FD4-4C41-9EB2-3DB1684625A2}" type="presParOf" srcId="{AB0B3EC6-C247-4EA4-8153-83782FAA44BF}" destId="{2A1C2717-E925-40E1-8419-8B17E72B31BD}" srcOrd="0" destOrd="0" presId="urn:microsoft.com/office/officeart/2011/layout/HexagonRadial"/>
    <dgm:cxn modelId="{E080A153-E879-4D5B-AA72-FA301A51AE30}" type="presParOf" srcId="{AB0B3EC6-C247-4EA4-8153-83782FAA44BF}" destId="{16762C1D-1624-4F3A-B45E-91DB4106D4E1}" srcOrd="1" destOrd="0" presId="urn:microsoft.com/office/officeart/2011/layout/HexagonRadial"/>
    <dgm:cxn modelId="{D1E2A7F5-C6AA-455E-9BA1-8A07D99CBA9B}" type="presParOf" srcId="{16762C1D-1624-4F3A-B45E-91DB4106D4E1}" destId="{903E7FB5-9887-49F8-A0AF-B45914352660}" srcOrd="0" destOrd="0" presId="urn:microsoft.com/office/officeart/2011/layout/HexagonRadial"/>
    <dgm:cxn modelId="{7F2270E3-A538-4D07-9A58-03C8C42DD923}" type="presParOf" srcId="{AB0B3EC6-C247-4EA4-8153-83782FAA44BF}" destId="{273A478D-3EA3-4B65-B88D-BAA0DA3AE9DB}" srcOrd="2" destOrd="0" presId="urn:microsoft.com/office/officeart/2011/layout/HexagonRadial"/>
    <dgm:cxn modelId="{DFD679AB-C03F-42F5-ACA9-B5CA7781ECF2}" type="presParOf" srcId="{AB0B3EC6-C247-4EA4-8153-83782FAA44BF}" destId="{1124B26E-296A-42D4-8688-797368637A7D}" srcOrd="3" destOrd="0" presId="urn:microsoft.com/office/officeart/2011/layout/HexagonRadial"/>
    <dgm:cxn modelId="{1500A620-3398-4FB4-85D6-376E4513A992}" type="presParOf" srcId="{1124B26E-296A-42D4-8688-797368637A7D}" destId="{FEC2E5FE-63CF-4BF0-B6A4-AEF1CE582512}" srcOrd="0" destOrd="0" presId="urn:microsoft.com/office/officeart/2011/layout/HexagonRadial"/>
    <dgm:cxn modelId="{ABFA64BD-8D8F-4478-BE84-E504C87FFDF0}" type="presParOf" srcId="{AB0B3EC6-C247-4EA4-8153-83782FAA44BF}" destId="{66A05A52-A07C-4997-B283-71E55B3B24FB}" srcOrd="4" destOrd="0" presId="urn:microsoft.com/office/officeart/2011/layout/HexagonRadial"/>
    <dgm:cxn modelId="{EB199495-964F-4A15-A298-6802B65CC453}" type="presParOf" srcId="{AB0B3EC6-C247-4EA4-8153-83782FAA44BF}" destId="{30933827-D61A-4A16-AA27-A158DEA95331}" srcOrd="5" destOrd="0" presId="urn:microsoft.com/office/officeart/2011/layout/HexagonRadial"/>
    <dgm:cxn modelId="{15FC018C-6242-4B25-AD0D-6687B7CE671D}" type="presParOf" srcId="{30933827-D61A-4A16-AA27-A158DEA95331}" destId="{B246F682-D4B4-4F7D-9B20-1763A5368094}" srcOrd="0" destOrd="0" presId="urn:microsoft.com/office/officeart/2011/layout/HexagonRadial"/>
    <dgm:cxn modelId="{8FA466AC-30B7-4CEE-ABC4-7D9AE1441148}" type="presParOf" srcId="{AB0B3EC6-C247-4EA4-8153-83782FAA44BF}" destId="{D868BF61-3886-431D-9D57-90C4284FC062}" srcOrd="6" destOrd="0" presId="urn:microsoft.com/office/officeart/2011/layout/HexagonRadial"/>
    <dgm:cxn modelId="{D9CD692C-7F95-47FA-AC60-47E7E4CDCACE}" type="presParOf" srcId="{AB0B3EC6-C247-4EA4-8153-83782FAA44BF}" destId="{D63F67AD-60BE-4197-8AC5-5960473D55AF}" srcOrd="7" destOrd="0" presId="urn:microsoft.com/office/officeart/2011/layout/HexagonRadial"/>
    <dgm:cxn modelId="{0697415D-74E5-4F69-9B9F-C64325D6066E}" type="presParOf" srcId="{D63F67AD-60BE-4197-8AC5-5960473D55AF}" destId="{C3AD3716-7CBA-41A6-A1F3-DF4091B7CBAC}" srcOrd="0" destOrd="0" presId="urn:microsoft.com/office/officeart/2011/layout/HexagonRadial"/>
    <dgm:cxn modelId="{B4220DA2-7FCA-47B6-82FE-0993DB18B25C}" type="presParOf" srcId="{AB0B3EC6-C247-4EA4-8153-83782FAA44BF}" destId="{D56BD0CF-FBFB-44AC-A316-74B12968E55D}" srcOrd="8" destOrd="0" presId="urn:microsoft.com/office/officeart/2011/layout/HexagonRadial"/>
    <dgm:cxn modelId="{F89C1246-76F4-4837-8BC2-2C75C2FD61F5}" type="presParOf" srcId="{AB0B3EC6-C247-4EA4-8153-83782FAA44BF}" destId="{608F1D9C-812F-4434-8506-2EA3F5E6CC2D}" srcOrd="9" destOrd="0" presId="urn:microsoft.com/office/officeart/2011/layout/HexagonRadial"/>
    <dgm:cxn modelId="{33FC9B74-73D7-4E23-A77F-3DB136048901}" type="presParOf" srcId="{608F1D9C-812F-4434-8506-2EA3F5E6CC2D}" destId="{884AA624-90B7-4724-9745-FC6148964056}" srcOrd="0" destOrd="0" presId="urn:microsoft.com/office/officeart/2011/layout/HexagonRadial"/>
    <dgm:cxn modelId="{2A0958B6-5515-4885-ABCF-062C51D9C38D}" type="presParOf" srcId="{AB0B3EC6-C247-4EA4-8153-83782FAA44BF}" destId="{5A89D46A-8CF7-4054-BCB1-95764E93E77D}" srcOrd="10" destOrd="0" presId="urn:microsoft.com/office/officeart/2011/layout/HexagonRadial"/>
    <dgm:cxn modelId="{277AFD2D-3099-41BE-A6F4-A047931CF2AF}" type="presParOf" srcId="{AB0B3EC6-C247-4EA4-8153-83782FAA44BF}" destId="{3CCCCB3A-E574-4F9D-8BF1-21EA6E18605C}" srcOrd="11" destOrd="0" presId="urn:microsoft.com/office/officeart/2011/layout/HexagonRadial"/>
    <dgm:cxn modelId="{AA55EEFC-2CB9-4CC0-AD08-5E5177AD1182}" type="presParOf" srcId="{3CCCCB3A-E574-4F9D-8BF1-21EA6E18605C}" destId="{09ACF315-2DA7-4622-8E87-9FFFA8A96667}" srcOrd="0" destOrd="0" presId="urn:microsoft.com/office/officeart/2011/layout/HexagonRadial"/>
    <dgm:cxn modelId="{96F03A48-85CB-4EE7-813B-D187328327FF}" type="presParOf" srcId="{AB0B3EC6-C247-4EA4-8153-83782FAA44BF}" destId="{5988A311-0111-4C22-A896-C6900C1F73D9}"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F7E12BD-4B17-4E28-AE15-76AAEE54AFF7}" type="doc">
      <dgm:prSet loTypeId="urn:microsoft.com/office/officeart/2011/layout/HexagonRadial" loCatId="cycle" qsTypeId="urn:microsoft.com/office/officeart/2005/8/quickstyle/simple1" qsCatId="simple" csTypeId="urn:microsoft.com/office/officeart/2005/8/colors/accent2_1" csCatId="accent2" phldr="1"/>
      <dgm:spPr/>
      <dgm:t>
        <a:bodyPr/>
        <a:lstStyle/>
        <a:p>
          <a:endParaRPr lang="en-US"/>
        </a:p>
      </dgm:t>
    </dgm:pt>
    <dgm:pt modelId="{A4F43488-0403-45C5-B83A-C5CA3671BFD3}">
      <dgm:prSet phldrT="[Text]" custT="1"/>
      <dgm:spPr/>
      <dgm:t>
        <a:bodyPr/>
        <a:lstStyle/>
        <a:p>
          <a:r>
            <a:rPr lang="en-US" sz="1800" b="1" dirty="0">
              <a:cs typeface="+mj-cs"/>
            </a:rPr>
            <a:t>Strategic</a:t>
          </a:r>
          <a:endParaRPr lang="en-US" sz="1800" dirty="0"/>
        </a:p>
      </dgm:t>
    </dgm:pt>
    <dgm:pt modelId="{D5ADE437-0525-4A81-B69D-B152564469CD}" type="parTrans" cxnId="{53FFAEB7-E9C5-465C-8A68-12DA09DC3C28}">
      <dgm:prSet/>
      <dgm:spPr/>
      <dgm:t>
        <a:bodyPr/>
        <a:lstStyle/>
        <a:p>
          <a:endParaRPr lang="en-US"/>
        </a:p>
      </dgm:t>
    </dgm:pt>
    <dgm:pt modelId="{4EC542B4-4DAF-4239-B400-A1719CB92C96}" type="sibTrans" cxnId="{53FFAEB7-E9C5-465C-8A68-12DA09DC3C28}">
      <dgm:prSet/>
      <dgm:spPr/>
      <dgm:t>
        <a:bodyPr/>
        <a:lstStyle/>
        <a:p>
          <a:endParaRPr lang="en-US"/>
        </a:p>
      </dgm:t>
    </dgm:pt>
    <dgm:pt modelId="{D505D175-BE84-41B3-A7B2-894BBF25874D}">
      <dgm:prSet phldrT="[Text]" custT="1"/>
      <dgm:spPr/>
      <dgm:t>
        <a:bodyPr/>
        <a:lstStyle/>
        <a:p>
          <a:r>
            <a:rPr lang="en-US" sz="1800" b="1" dirty="0">
              <a:solidFill>
                <a:srgbClr val="C00000"/>
              </a:solidFill>
            </a:rPr>
            <a:t>Transformational</a:t>
          </a:r>
          <a:endParaRPr lang="en-US" sz="1800" dirty="0">
            <a:solidFill>
              <a:srgbClr val="C00000"/>
            </a:solidFill>
          </a:endParaRPr>
        </a:p>
      </dgm:t>
    </dgm:pt>
    <dgm:pt modelId="{57206174-DA0B-4DAD-9B3C-E0BD8EBA4F95}" type="parTrans" cxnId="{4AA72316-ED51-42C9-9CF1-70C8882A2DAE}">
      <dgm:prSet/>
      <dgm:spPr/>
      <dgm:t>
        <a:bodyPr/>
        <a:lstStyle/>
        <a:p>
          <a:endParaRPr lang="en-US"/>
        </a:p>
      </dgm:t>
    </dgm:pt>
    <dgm:pt modelId="{4B818C9A-DA96-4272-834D-498F3AFD4C53}" type="sibTrans" cxnId="{4AA72316-ED51-42C9-9CF1-70C8882A2DAE}">
      <dgm:prSet/>
      <dgm:spPr/>
      <dgm:t>
        <a:bodyPr/>
        <a:lstStyle/>
        <a:p>
          <a:endParaRPr lang="en-US"/>
        </a:p>
      </dgm:t>
    </dgm:pt>
    <dgm:pt modelId="{B12BE06F-026B-4220-B038-0687B6E8EFFB}">
      <dgm:prSet phldrT="[Text]" custT="1"/>
      <dgm:spPr/>
      <dgm:t>
        <a:bodyPr/>
        <a:lstStyle/>
        <a:p>
          <a:r>
            <a:rPr lang="en-US" sz="1800" b="1" dirty="0">
              <a:solidFill>
                <a:schemeClr val="tx1"/>
              </a:solidFill>
            </a:rPr>
            <a:t>Remedial</a:t>
          </a:r>
          <a:endParaRPr lang="en-US" sz="1800" dirty="0">
            <a:solidFill>
              <a:schemeClr val="tx1"/>
            </a:solidFill>
          </a:endParaRPr>
        </a:p>
      </dgm:t>
    </dgm:pt>
    <dgm:pt modelId="{19CD48D0-986F-41B9-8393-368EB4C8A08D}" type="parTrans" cxnId="{741B4868-83DD-4A26-8CA3-1557BA6B11A7}">
      <dgm:prSet/>
      <dgm:spPr/>
      <dgm:t>
        <a:bodyPr/>
        <a:lstStyle/>
        <a:p>
          <a:endParaRPr lang="en-US"/>
        </a:p>
      </dgm:t>
    </dgm:pt>
    <dgm:pt modelId="{67772722-227D-4052-9A3D-6B3087C16809}" type="sibTrans" cxnId="{741B4868-83DD-4A26-8CA3-1557BA6B11A7}">
      <dgm:prSet/>
      <dgm:spPr/>
      <dgm:t>
        <a:bodyPr/>
        <a:lstStyle/>
        <a:p>
          <a:endParaRPr lang="en-US"/>
        </a:p>
      </dgm:t>
    </dgm:pt>
    <dgm:pt modelId="{F74D55E1-A68D-49BA-9403-8827F869910D}">
      <dgm:prSet phldrT="[Text]" custT="1"/>
      <dgm:spPr/>
      <dgm:t>
        <a:bodyPr/>
        <a:lstStyle/>
        <a:p>
          <a:r>
            <a:rPr lang="en-US" sz="1800" b="1" dirty="0">
              <a:solidFill>
                <a:schemeClr val="tx1"/>
              </a:solidFill>
              <a:cs typeface="+mj-cs"/>
            </a:rPr>
            <a:t>Process</a:t>
          </a:r>
          <a:endParaRPr lang="en-US" sz="1800" dirty="0">
            <a:solidFill>
              <a:schemeClr val="tx1"/>
            </a:solidFill>
          </a:endParaRPr>
        </a:p>
      </dgm:t>
    </dgm:pt>
    <dgm:pt modelId="{3CA0E8BF-2E7B-47BA-B021-83085147BE2E}" type="parTrans" cxnId="{83E2F17E-0855-4784-BD02-3073A5CACC11}">
      <dgm:prSet/>
      <dgm:spPr/>
      <dgm:t>
        <a:bodyPr/>
        <a:lstStyle/>
        <a:p>
          <a:endParaRPr lang="en-US"/>
        </a:p>
      </dgm:t>
    </dgm:pt>
    <dgm:pt modelId="{96687186-EE46-4321-B392-A5D750238478}" type="sibTrans" cxnId="{83E2F17E-0855-4784-BD02-3073A5CACC11}">
      <dgm:prSet/>
      <dgm:spPr/>
      <dgm:t>
        <a:bodyPr/>
        <a:lstStyle/>
        <a:p>
          <a:endParaRPr lang="en-US"/>
        </a:p>
      </dgm:t>
    </dgm:pt>
    <dgm:pt modelId="{49B0F34E-C855-4F1D-B5EF-A5229CD11C0B}">
      <dgm:prSet phldrT="[Text]" custT="1"/>
      <dgm:spPr/>
      <dgm:t>
        <a:bodyPr/>
        <a:lstStyle/>
        <a:p>
          <a:r>
            <a:rPr lang="en-US" sz="1800" b="1" dirty="0">
              <a:solidFill>
                <a:schemeClr val="tx1"/>
              </a:solidFill>
            </a:rPr>
            <a:t>Technological</a:t>
          </a:r>
          <a:endParaRPr lang="en-US" sz="1800" dirty="0">
            <a:solidFill>
              <a:schemeClr val="tx1"/>
            </a:solidFill>
          </a:endParaRPr>
        </a:p>
      </dgm:t>
    </dgm:pt>
    <dgm:pt modelId="{1750494C-941D-4495-9CE0-26DA0A73AA48}" type="parTrans" cxnId="{7EBC1B4C-7AA2-47AB-9785-336388A5295C}">
      <dgm:prSet/>
      <dgm:spPr/>
      <dgm:t>
        <a:bodyPr/>
        <a:lstStyle/>
        <a:p>
          <a:endParaRPr lang="en-US"/>
        </a:p>
      </dgm:t>
    </dgm:pt>
    <dgm:pt modelId="{31665A4E-A24B-4754-B35D-CD71081DFE6F}" type="sibTrans" cxnId="{7EBC1B4C-7AA2-47AB-9785-336388A5295C}">
      <dgm:prSet/>
      <dgm:spPr/>
      <dgm:t>
        <a:bodyPr/>
        <a:lstStyle/>
        <a:p>
          <a:endParaRPr lang="en-US"/>
        </a:p>
      </dgm:t>
    </dgm:pt>
    <dgm:pt modelId="{951CE42D-621F-48F9-BDF1-AA621501BFFF}">
      <dgm:prSet phldrT="[Text]" custT="1"/>
      <dgm:spPr/>
      <dgm:t>
        <a:bodyPr/>
        <a:lstStyle/>
        <a:p>
          <a:r>
            <a:rPr lang="en-US" sz="1800" b="1" dirty="0">
              <a:cs typeface="+mj-cs"/>
            </a:rPr>
            <a:t>Structural</a:t>
          </a:r>
          <a:endParaRPr lang="en-US" sz="1800" dirty="0"/>
        </a:p>
      </dgm:t>
    </dgm:pt>
    <dgm:pt modelId="{1765F6E8-F51E-4BF5-8F74-2910C0C10878}" type="parTrans" cxnId="{890DA7F0-2A5C-4217-BAC8-A1D433B18387}">
      <dgm:prSet/>
      <dgm:spPr/>
      <dgm:t>
        <a:bodyPr/>
        <a:lstStyle/>
        <a:p>
          <a:endParaRPr lang="en-US"/>
        </a:p>
      </dgm:t>
    </dgm:pt>
    <dgm:pt modelId="{DC60BE27-5D98-4FF4-8204-0A6CF50F5CA9}" type="sibTrans" cxnId="{890DA7F0-2A5C-4217-BAC8-A1D433B18387}">
      <dgm:prSet/>
      <dgm:spPr/>
      <dgm:t>
        <a:bodyPr/>
        <a:lstStyle/>
        <a:p>
          <a:endParaRPr lang="en-US"/>
        </a:p>
      </dgm:t>
    </dgm:pt>
    <dgm:pt modelId="{959F9255-27CD-408A-8AE8-AB0A303639F5}">
      <dgm:prSet phldrT="[Text]" custT="1"/>
      <dgm:spPr/>
      <dgm:t>
        <a:bodyPr/>
        <a:lstStyle/>
        <a:p>
          <a:r>
            <a:rPr lang="en-US" sz="1800" b="1" dirty="0">
              <a:solidFill>
                <a:schemeClr val="tx1"/>
              </a:solidFill>
            </a:rPr>
            <a:t>People (Cultural) </a:t>
          </a:r>
          <a:endParaRPr lang="en-US" sz="1800" dirty="0">
            <a:solidFill>
              <a:schemeClr val="tx1"/>
            </a:solidFill>
          </a:endParaRPr>
        </a:p>
      </dgm:t>
    </dgm:pt>
    <dgm:pt modelId="{1BB9B0B2-8BCA-4DBB-BB92-76C6DA1940A1}" type="sibTrans" cxnId="{002B4D82-C886-4C2E-B834-68AF4181C15B}">
      <dgm:prSet/>
      <dgm:spPr/>
      <dgm:t>
        <a:bodyPr/>
        <a:lstStyle/>
        <a:p>
          <a:endParaRPr lang="en-US"/>
        </a:p>
      </dgm:t>
    </dgm:pt>
    <dgm:pt modelId="{A6BE6199-7E69-4159-876E-6F63A87F8060}" type="parTrans" cxnId="{002B4D82-C886-4C2E-B834-68AF4181C15B}">
      <dgm:prSet/>
      <dgm:spPr/>
      <dgm:t>
        <a:bodyPr/>
        <a:lstStyle/>
        <a:p>
          <a:endParaRPr lang="en-US"/>
        </a:p>
      </dgm:t>
    </dgm:pt>
    <dgm:pt modelId="{AB0B3EC6-C247-4EA4-8153-83782FAA44BF}" type="pres">
      <dgm:prSet presAssocID="{7F7E12BD-4B17-4E28-AE15-76AAEE54AFF7}" presName="Name0" presStyleCnt="0">
        <dgm:presLayoutVars>
          <dgm:chMax val="1"/>
          <dgm:chPref val="1"/>
          <dgm:dir/>
          <dgm:animOne val="branch"/>
          <dgm:animLvl val="lvl"/>
        </dgm:presLayoutVars>
      </dgm:prSet>
      <dgm:spPr/>
    </dgm:pt>
    <dgm:pt modelId="{2A1C2717-E925-40E1-8419-8B17E72B31BD}" type="pres">
      <dgm:prSet presAssocID="{959F9255-27CD-408A-8AE8-AB0A303639F5}" presName="Parent" presStyleLbl="node0" presStyleIdx="0" presStyleCnt="1">
        <dgm:presLayoutVars>
          <dgm:chMax val="6"/>
          <dgm:chPref val="6"/>
        </dgm:presLayoutVars>
      </dgm:prSet>
      <dgm:spPr/>
    </dgm:pt>
    <dgm:pt modelId="{16762C1D-1624-4F3A-B45E-91DB4106D4E1}" type="pres">
      <dgm:prSet presAssocID="{A4F43488-0403-45C5-B83A-C5CA3671BFD3}" presName="Accent1" presStyleCnt="0"/>
      <dgm:spPr/>
    </dgm:pt>
    <dgm:pt modelId="{903E7FB5-9887-49F8-A0AF-B45914352660}" type="pres">
      <dgm:prSet presAssocID="{A4F43488-0403-45C5-B83A-C5CA3671BFD3}" presName="Accent" presStyleLbl="bgShp" presStyleIdx="0" presStyleCnt="6"/>
      <dgm:spPr/>
    </dgm:pt>
    <dgm:pt modelId="{273A478D-3EA3-4B65-B88D-BAA0DA3AE9DB}" type="pres">
      <dgm:prSet presAssocID="{A4F43488-0403-45C5-B83A-C5CA3671BFD3}" presName="Child1" presStyleLbl="node1" presStyleIdx="0" presStyleCnt="6">
        <dgm:presLayoutVars>
          <dgm:chMax val="0"/>
          <dgm:chPref val="0"/>
          <dgm:bulletEnabled val="1"/>
        </dgm:presLayoutVars>
      </dgm:prSet>
      <dgm:spPr/>
    </dgm:pt>
    <dgm:pt modelId="{1124B26E-296A-42D4-8688-797368637A7D}" type="pres">
      <dgm:prSet presAssocID="{D505D175-BE84-41B3-A7B2-894BBF25874D}" presName="Accent2" presStyleCnt="0"/>
      <dgm:spPr/>
    </dgm:pt>
    <dgm:pt modelId="{FEC2E5FE-63CF-4BF0-B6A4-AEF1CE582512}" type="pres">
      <dgm:prSet presAssocID="{D505D175-BE84-41B3-A7B2-894BBF25874D}" presName="Accent" presStyleLbl="bgShp" presStyleIdx="1" presStyleCnt="6"/>
      <dgm:spPr/>
    </dgm:pt>
    <dgm:pt modelId="{66A05A52-A07C-4997-B283-71E55B3B24FB}" type="pres">
      <dgm:prSet presAssocID="{D505D175-BE84-41B3-A7B2-894BBF25874D}" presName="Child2" presStyleLbl="node1" presStyleIdx="1" presStyleCnt="6">
        <dgm:presLayoutVars>
          <dgm:chMax val="0"/>
          <dgm:chPref val="0"/>
          <dgm:bulletEnabled val="1"/>
        </dgm:presLayoutVars>
      </dgm:prSet>
      <dgm:spPr/>
    </dgm:pt>
    <dgm:pt modelId="{30933827-D61A-4A16-AA27-A158DEA95331}" type="pres">
      <dgm:prSet presAssocID="{B12BE06F-026B-4220-B038-0687B6E8EFFB}" presName="Accent3" presStyleCnt="0"/>
      <dgm:spPr/>
    </dgm:pt>
    <dgm:pt modelId="{B246F682-D4B4-4F7D-9B20-1763A5368094}" type="pres">
      <dgm:prSet presAssocID="{B12BE06F-026B-4220-B038-0687B6E8EFFB}" presName="Accent" presStyleLbl="bgShp" presStyleIdx="2" presStyleCnt="6"/>
      <dgm:spPr/>
    </dgm:pt>
    <dgm:pt modelId="{D868BF61-3886-431D-9D57-90C4284FC062}" type="pres">
      <dgm:prSet presAssocID="{B12BE06F-026B-4220-B038-0687B6E8EFFB}" presName="Child3" presStyleLbl="node1" presStyleIdx="2" presStyleCnt="6">
        <dgm:presLayoutVars>
          <dgm:chMax val="0"/>
          <dgm:chPref val="0"/>
          <dgm:bulletEnabled val="1"/>
        </dgm:presLayoutVars>
      </dgm:prSet>
      <dgm:spPr/>
    </dgm:pt>
    <dgm:pt modelId="{D63F67AD-60BE-4197-8AC5-5960473D55AF}" type="pres">
      <dgm:prSet presAssocID="{F74D55E1-A68D-49BA-9403-8827F869910D}" presName="Accent4" presStyleCnt="0"/>
      <dgm:spPr/>
    </dgm:pt>
    <dgm:pt modelId="{C3AD3716-7CBA-41A6-A1F3-DF4091B7CBAC}" type="pres">
      <dgm:prSet presAssocID="{F74D55E1-A68D-49BA-9403-8827F869910D}" presName="Accent" presStyleLbl="bgShp" presStyleIdx="3" presStyleCnt="6"/>
      <dgm:spPr/>
    </dgm:pt>
    <dgm:pt modelId="{D56BD0CF-FBFB-44AC-A316-74B12968E55D}" type="pres">
      <dgm:prSet presAssocID="{F74D55E1-A68D-49BA-9403-8827F869910D}" presName="Child4" presStyleLbl="node1" presStyleIdx="3" presStyleCnt="6">
        <dgm:presLayoutVars>
          <dgm:chMax val="0"/>
          <dgm:chPref val="0"/>
          <dgm:bulletEnabled val="1"/>
        </dgm:presLayoutVars>
      </dgm:prSet>
      <dgm:spPr/>
    </dgm:pt>
    <dgm:pt modelId="{608F1D9C-812F-4434-8506-2EA3F5E6CC2D}" type="pres">
      <dgm:prSet presAssocID="{49B0F34E-C855-4F1D-B5EF-A5229CD11C0B}" presName="Accent5" presStyleCnt="0"/>
      <dgm:spPr/>
    </dgm:pt>
    <dgm:pt modelId="{884AA624-90B7-4724-9745-FC6148964056}" type="pres">
      <dgm:prSet presAssocID="{49B0F34E-C855-4F1D-B5EF-A5229CD11C0B}" presName="Accent" presStyleLbl="bgShp" presStyleIdx="4" presStyleCnt="6"/>
      <dgm:spPr/>
    </dgm:pt>
    <dgm:pt modelId="{5A89D46A-8CF7-4054-BCB1-95764E93E77D}" type="pres">
      <dgm:prSet presAssocID="{49B0F34E-C855-4F1D-B5EF-A5229CD11C0B}" presName="Child5" presStyleLbl="node1" presStyleIdx="4" presStyleCnt="6">
        <dgm:presLayoutVars>
          <dgm:chMax val="0"/>
          <dgm:chPref val="0"/>
          <dgm:bulletEnabled val="1"/>
        </dgm:presLayoutVars>
      </dgm:prSet>
      <dgm:spPr/>
    </dgm:pt>
    <dgm:pt modelId="{3CCCCB3A-E574-4F9D-8BF1-21EA6E18605C}" type="pres">
      <dgm:prSet presAssocID="{951CE42D-621F-48F9-BDF1-AA621501BFFF}" presName="Accent6" presStyleCnt="0"/>
      <dgm:spPr/>
    </dgm:pt>
    <dgm:pt modelId="{09ACF315-2DA7-4622-8E87-9FFFA8A96667}" type="pres">
      <dgm:prSet presAssocID="{951CE42D-621F-48F9-BDF1-AA621501BFFF}" presName="Accent" presStyleLbl="bgShp" presStyleIdx="5" presStyleCnt="6"/>
      <dgm:spPr/>
    </dgm:pt>
    <dgm:pt modelId="{5988A311-0111-4C22-A896-C6900C1F73D9}" type="pres">
      <dgm:prSet presAssocID="{951CE42D-621F-48F9-BDF1-AA621501BFFF}" presName="Child6" presStyleLbl="node1" presStyleIdx="5" presStyleCnt="6">
        <dgm:presLayoutVars>
          <dgm:chMax val="0"/>
          <dgm:chPref val="0"/>
          <dgm:bulletEnabled val="1"/>
        </dgm:presLayoutVars>
      </dgm:prSet>
      <dgm:spPr/>
    </dgm:pt>
  </dgm:ptLst>
  <dgm:cxnLst>
    <dgm:cxn modelId="{4AA72316-ED51-42C9-9CF1-70C8882A2DAE}" srcId="{959F9255-27CD-408A-8AE8-AB0A303639F5}" destId="{D505D175-BE84-41B3-A7B2-894BBF25874D}" srcOrd="1" destOrd="0" parTransId="{57206174-DA0B-4DAD-9B3C-E0BD8EBA4F95}" sibTransId="{4B818C9A-DA96-4272-834D-498F3AFD4C53}"/>
    <dgm:cxn modelId="{193F771C-7642-45F3-A030-41F8B28842C8}" type="presOf" srcId="{B12BE06F-026B-4220-B038-0687B6E8EFFB}" destId="{D868BF61-3886-431D-9D57-90C4284FC062}" srcOrd="0" destOrd="0" presId="urn:microsoft.com/office/officeart/2011/layout/HexagonRadial"/>
    <dgm:cxn modelId="{79F4DB34-D096-429A-ACA1-6F59C49E3C17}" type="presOf" srcId="{A4F43488-0403-45C5-B83A-C5CA3671BFD3}" destId="{273A478D-3EA3-4B65-B88D-BAA0DA3AE9DB}" srcOrd="0" destOrd="0" presId="urn:microsoft.com/office/officeart/2011/layout/HexagonRadial"/>
    <dgm:cxn modelId="{741B4868-83DD-4A26-8CA3-1557BA6B11A7}" srcId="{959F9255-27CD-408A-8AE8-AB0A303639F5}" destId="{B12BE06F-026B-4220-B038-0687B6E8EFFB}" srcOrd="2" destOrd="0" parTransId="{19CD48D0-986F-41B9-8393-368EB4C8A08D}" sibTransId="{67772722-227D-4052-9A3D-6B3087C16809}"/>
    <dgm:cxn modelId="{7EBC1B4C-7AA2-47AB-9785-336388A5295C}" srcId="{959F9255-27CD-408A-8AE8-AB0A303639F5}" destId="{49B0F34E-C855-4F1D-B5EF-A5229CD11C0B}" srcOrd="4" destOrd="0" parTransId="{1750494C-941D-4495-9CE0-26DA0A73AA48}" sibTransId="{31665A4E-A24B-4754-B35D-CD71081DFE6F}"/>
    <dgm:cxn modelId="{4372E077-C2BF-4304-9EB1-5A46A26FCACA}" type="presOf" srcId="{49B0F34E-C855-4F1D-B5EF-A5229CD11C0B}" destId="{5A89D46A-8CF7-4054-BCB1-95764E93E77D}" srcOrd="0" destOrd="0" presId="urn:microsoft.com/office/officeart/2011/layout/HexagonRadial"/>
    <dgm:cxn modelId="{05BC4778-B844-4F63-B540-DF6A70DBAE0B}" type="presOf" srcId="{959F9255-27CD-408A-8AE8-AB0A303639F5}" destId="{2A1C2717-E925-40E1-8419-8B17E72B31BD}" srcOrd="0" destOrd="0" presId="urn:microsoft.com/office/officeart/2011/layout/HexagonRadial"/>
    <dgm:cxn modelId="{83E2F17E-0855-4784-BD02-3073A5CACC11}" srcId="{959F9255-27CD-408A-8AE8-AB0A303639F5}" destId="{F74D55E1-A68D-49BA-9403-8827F869910D}" srcOrd="3" destOrd="0" parTransId="{3CA0E8BF-2E7B-47BA-B021-83085147BE2E}" sibTransId="{96687186-EE46-4321-B392-A5D750238478}"/>
    <dgm:cxn modelId="{002B4D82-C886-4C2E-B834-68AF4181C15B}" srcId="{7F7E12BD-4B17-4E28-AE15-76AAEE54AFF7}" destId="{959F9255-27CD-408A-8AE8-AB0A303639F5}" srcOrd="0" destOrd="0" parTransId="{A6BE6199-7E69-4159-876E-6F63A87F8060}" sibTransId="{1BB9B0B2-8BCA-4DBB-BB92-76C6DA1940A1}"/>
    <dgm:cxn modelId="{29A8728B-E768-4120-A51D-806D196C1402}" type="presOf" srcId="{7F7E12BD-4B17-4E28-AE15-76AAEE54AFF7}" destId="{AB0B3EC6-C247-4EA4-8153-83782FAA44BF}" srcOrd="0" destOrd="0" presId="urn:microsoft.com/office/officeart/2011/layout/HexagonRadial"/>
    <dgm:cxn modelId="{53FFAEB7-E9C5-465C-8A68-12DA09DC3C28}" srcId="{959F9255-27CD-408A-8AE8-AB0A303639F5}" destId="{A4F43488-0403-45C5-B83A-C5CA3671BFD3}" srcOrd="0" destOrd="0" parTransId="{D5ADE437-0525-4A81-B69D-B152564469CD}" sibTransId="{4EC542B4-4DAF-4239-B400-A1719CB92C96}"/>
    <dgm:cxn modelId="{0C11BFC0-A09E-41E2-B8BB-8811B42FD870}" type="presOf" srcId="{D505D175-BE84-41B3-A7B2-894BBF25874D}" destId="{66A05A52-A07C-4997-B283-71E55B3B24FB}" srcOrd="0" destOrd="0" presId="urn:microsoft.com/office/officeart/2011/layout/HexagonRadial"/>
    <dgm:cxn modelId="{9599D4C2-1539-4FC6-A898-AA45B62D6459}" type="presOf" srcId="{F74D55E1-A68D-49BA-9403-8827F869910D}" destId="{D56BD0CF-FBFB-44AC-A316-74B12968E55D}" srcOrd="0" destOrd="0" presId="urn:microsoft.com/office/officeart/2011/layout/HexagonRadial"/>
    <dgm:cxn modelId="{CE2003ED-9D9E-497A-BED6-A782E63DE7EC}" type="presOf" srcId="{951CE42D-621F-48F9-BDF1-AA621501BFFF}" destId="{5988A311-0111-4C22-A896-C6900C1F73D9}" srcOrd="0" destOrd="0" presId="urn:microsoft.com/office/officeart/2011/layout/HexagonRadial"/>
    <dgm:cxn modelId="{890DA7F0-2A5C-4217-BAC8-A1D433B18387}" srcId="{959F9255-27CD-408A-8AE8-AB0A303639F5}" destId="{951CE42D-621F-48F9-BDF1-AA621501BFFF}" srcOrd="5" destOrd="0" parTransId="{1765F6E8-F51E-4BF5-8F74-2910C0C10878}" sibTransId="{DC60BE27-5D98-4FF4-8204-0A6CF50F5CA9}"/>
    <dgm:cxn modelId="{49073BE2-9FD4-4C41-9EB2-3DB1684625A2}" type="presParOf" srcId="{AB0B3EC6-C247-4EA4-8153-83782FAA44BF}" destId="{2A1C2717-E925-40E1-8419-8B17E72B31BD}" srcOrd="0" destOrd="0" presId="urn:microsoft.com/office/officeart/2011/layout/HexagonRadial"/>
    <dgm:cxn modelId="{E080A153-E879-4D5B-AA72-FA301A51AE30}" type="presParOf" srcId="{AB0B3EC6-C247-4EA4-8153-83782FAA44BF}" destId="{16762C1D-1624-4F3A-B45E-91DB4106D4E1}" srcOrd="1" destOrd="0" presId="urn:microsoft.com/office/officeart/2011/layout/HexagonRadial"/>
    <dgm:cxn modelId="{D1E2A7F5-C6AA-455E-9BA1-8A07D99CBA9B}" type="presParOf" srcId="{16762C1D-1624-4F3A-B45E-91DB4106D4E1}" destId="{903E7FB5-9887-49F8-A0AF-B45914352660}" srcOrd="0" destOrd="0" presId="urn:microsoft.com/office/officeart/2011/layout/HexagonRadial"/>
    <dgm:cxn modelId="{7F2270E3-A538-4D07-9A58-03C8C42DD923}" type="presParOf" srcId="{AB0B3EC6-C247-4EA4-8153-83782FAA44BF}" destId="{273A478D-3EA3-4B65-B88D-BAA0DA3AE9DB}" srcOrd="2" destOrd="0" presId="urn:microsoft.com/office/officeart/2011/layout/HexagonRadial"/>
    <dgm:cxn modelId="{DFD679AB-C03F-42F5-ACA9-B5CA7781ECF2}" type="presParOf" srcId="{AB0B3EC6-C247-4EA4-8153-83782FAA44BF}" destId="{1124B26E-296A-42D4-8688-797368637A7D}" srcOrd="3" destOrd="0" presId="urn:microsoft.com/office/officeart/2011/layout/HexagonRadial"/>
    <dgm:cxn modelId="{1500A620-3398-4FB4-85D6-376E4513A992}" type="presParOf" srcId="{1124B26E-296A-42D4-8688-797368637A7D}" destId="{FEC2E5FE-63CF-4BF0-B6A4-AEF1CE582512}" srcOrd="0" destOrd="0" presId="urn:microsoft.com/office/officeart/2011/layout/HexagonRadial"/>
    <dgm:cxn modelId="{ABFA64BD-8D8F-4478-BE84-E504C87FFDF0}" type="presParOf" srcId="{AB0B3EC6-C247-4EA4-8153-83782FAA44BF}" destId="{66A05A52-A07C-4997-B283-71E55B3B24FB}" srcOrd="4" destOrd="0" presId="urn:microsoft.com/office/officeart/2011/layout/HexagonRadial"/>
    <dgm:cxn modelId="{EB199495-964F-4A15-A298-6802B65CC453}" type="presParOf" srcId="{AB0B3EC6-C247-4EA4-8153-83782FAA44BF}" destId="{30933827-D61A-4A16-AA27-A158DEA95331}" srcOrd="5" destOrd="0" presId="urn:microsoft.com/office/officeart/2011/layout/HexagonRadial"/>
    <dgm:cxn modelId="{15FC018C-6242-4B25-AD0D-6687B7CE671D}" type="presParOf" srcId="{30933827-D61A-4A16-AA27-A158DEA95331}" destId="{B246F682-D4B4-4F7D-9B20-1763A5368094}" srcOrd="0" destOrd="0" presId="urn:microsoft.com/office/officeart/2011/layout/HexagonRadial"/>
    <dgm:cxn modelId="{8FA466AC-30B7-4CEE-ABC4-7D9AE1441148}" type="presParOf" srcId="{AB0B3EC6-C247-4EA4-8153-83782FAA44BF}" destId="{D868BF61-3886-431D-9D57-90C4284FC062}" srcOrd="6" destOrd="0" presId="urn:microsoft.com/office/officeart/2011/layout/HexagonRadial"/>
    <dgm:cxn modelId="{D9CD692C-7F95-47FA-AC60-47E7E4CDCACE}" type="presParOf" srcId="{AB0B3EC6-C247-4EA4-8153-83782FAA44BF}" destId="{D63F67AD-60BE-4197-8AC5-5960473D55AF}" srcOrd="7" destOrd="0" presId="urn:microsoft.com/office/officeart/2011/layout/HexagonRadial"/>
    <dgm:cxn modelId="{0697415D-74E5-4F69-9B9F-C64325D6066E}" type="presParOf" srcId="{D63F67AD-60BE-4197-8AC5-5960473D55AF}" destId="{C3AD3716-7CBA-41A6-A1F3-DF4091B7CBAC}" srcOrd="0" destOrd="0" presId="urn:microsoft.com/office/officeart/2011/layout/HexagonRadial"/>
    <dgm:cxn modelId="{B4220DA2-7FCA-47B6-82FE-0993DB18B25C}" type="presParOf" srcId="{AB0B3EC6-C247-4EA4-8153-83782FAA44BF}" destId="{D56BD0CF-FBFB-44AC-A316-74B12968E55D}" srcOrd="8" destOrd="0" presId="urn:microsoft.com/office/officeart/2011/layout/HexagonRadial"/>
    <dgm:cxn modelId="{F89C1246-76F4-4837-8BC2-2C75C2FD61F5}" type="presParOf" srcId="{AB0B3EC6-C247-4EA4-8153-83782FAA44BF}" destId="{608F1D9C-812F-4434-8506-2EA3F5E6CC2D}" srcOrd="9" destOrd="0" presId="urn:microsoft.com/office/officeart/2011/layout/HexagonRadial"/>
    <dgm:cxn modelId="{33FC9B74-73D7-4E23-A77F-3DB136048901}" type="presParOf" srcId="{608F1D9C-812F-4434-8506-2EA3F5E6CC2D}" destId="{884AA624-90B7-4724-9745-FC6148964056}" srcOrd="0" destOrd="0" presId="urn:microsoft.com/office/officeart/2011/layout/HexagonRadial"/>
    <dgm:cxn modelId="{2A0958B6-5515-4885-ABCF-062C51D9C38D}" type="presParOf" srcId="{AB0B3EC6-C247-4EA4-8153-83782FAA44BF}" destId="{5A89D46A-8CF7-4054-BCB1-95764E93E77D}" srcOrd="10" destOrd="0" presId="urn:microsoft.com/office/officeart/2011/layout/HexagonRadial"/>
    <dgm:cxn modelId="{277AFD2D-3099-41BE-A6F4-A047931CF2AF}" type="presParOf" srcId="{AB0B3EC6-C247-4EA4-8153-83782FAA44BF}" destId="{3CCCCB3A-E574-4F9D-8BF1-21EA6E18605C}" srcOrd="11" destOrd="0" presId="urn:microsoft.com/office/officeart/2011/layout/HexagonRadial"/>
    <dgm:cxn modelId="{AA55EEFC-2CB9-4CC0-AD08-5E5177AD1182}" type="presParOf" srcId="{3CCCCB3A-E574-4F9D-8BF1-21EA6E18605C}" destId="{09ACF315-2DA7-4622-8E87-9FFFA8A96667}" srcOrd="0" destOrd="0" presId="urn:microsoft.com/office/officeart/2011/layout/HexagonRadial"/>
    <dgm:cxn modelId="{96F03A48-85CB-4EE7-813B-D187328327FF}" type="presParOf" srcId="{AB0B3EC6-C247-4EA4-8153-83782FAA44BF}" destId="{5988A311-0111-4C22-A896-C6900C1F73D9}"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64C13CA-8255-478B-9201-63258DC87F4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en-US"/>
        </a:p>
      </dgm:t>
    </dgm:pt>
    <dgm:pt modelId="{22A93F2D-C5A8-4B8A-A1A2-F92C8B6FEF40}">
      <dgm:prSet phldrT="[Text]" custT="1"/>
      <dgm:spPr/>
      <dgm:t>
        <a:bodyPr/>
        <a:lstStyle/>
        <a:p>
          <a:pPr algn="l">
            <a:buNone/>
          </a:pPr>
          <a:r>
            <a:rPr lang="en-US" sz="3200" b="1" i="0" dirty="0">
              <a:solidFill>
                <a:srgbClr val="C00000"/>
              </a:solidFill>
            </a:rPr>
            <a:t>Assess Change Readiness</a:t>
          </a:r>
          <a:endParaRPr lang="ar-EG" sz="3200" b="1" i="0" dirty="0">
            <a:solidFill>
              <a:srgbClr val="C00000"/>
            </a:solidFill>
          </a:endParaRPr>
        </a:p>
        <a:p>
          <a:pPr algn="r">
            <a:buNone/>
          </a:pPr>
          <a:r>
            <a:rPr lang="ar-EG" sz="3200" b="1" i="0" dirty="0">
              <a:solidFill>
                <a:schemeClr val="tx1"/>
              </a:solidFill>
            </a:rPr>
            <a:t>تقييم جاهزية التغيير</a:t>
          </a:r>
          <a:endParaRPr lang="en-US" sz="3200" dirty="0">
            <a:solidFill>
              <a:schemeClr val="tx1"/>
            </a:solidFill>
          </a:endParaRPr>
        </a:p>
      </dgm:t>
    </dgm:pt>
    <dgm:pt modelId="{46AFBB9E-C55E-4422-9831-94F0A1CBA0A1}" type="parTrans" cxnId="{AD4C3BBF-0D35-4FA4-9019-F19C3FDBD0FF}">
      <dgm:prSet/>
      <dgm:spPr/>
      <dgm:t>
        <a:bodyPr/>
        <a:lstStyle/>
        <a:p>
          <a:endParaRPr lang="en-US"/>
        </a:p>
      </dgm:t>
    </dgm:pt>
    <dgm:pt modelId="{3F678331-7B99-4DD1-9F01-B763F0F05800}" type="sibTrans" cxnId="{AD4C3BBF-0D35-4FA4-9019-F19C3FDBD0FF}">
      <dgm:prSet/>
      <dgm:spPr/>
      <dgm:t>
        <a:bodyPr/>
        <a:lstStyle/>
        <a:p>
          <a:endParaRPr lang="en-US"/>
        </a:p>
      </dgm:t>
    </dgm:pt>
    <dgm:pt modelId="{03E8AE1E-9943-4EA4-8645-BBE41FB4F5D4}">
      <dgm:prSet phldrT="[Text]" custT="1"/>
      <dgm:spPr/>
      <dgm:t>
        <a:bodyPr/>
        <a:lstStyle/>
        <a:p>
          <a:pPr algn="l">
            <a:buFont typeface="Arial" panose="020B0604020202020204" pitchFamily="34" charset="0"/>
            <a:buChar char="•"/>
          </a:pPr>
          <a:r>
            <a:rPr lang="en-US" sz="1600" b="1" i="0" dirty="0"/>
            <a:t>Analyze past change successes and failures</a:t>
          </a:r>
          <a:endParaRPr lang="en-US" sz="1600" dirty="0"/>
        </a:p>
      </dgm:t>
    </dgm:pt>
    <dgm:pt modelId="{002BC8D1-DBC2-4854-82EB-7BEB0CCC1124}" type="parTrans" cxnId="{5CAD2468-3B20-4DF0-A4E1-8A5EAC1138D9}">
      <dgm:prSet/>
      <dgm:spPr/>
      <dgm:t>
        <a:bodyPr/>
        <a:lstStyle/>
        <a:p>
          <a:endParaRPr lang="en-US"/>
        </a:p>
      </dgm:t>
    </dgm:pt>
    <dgm:pt modelId="{5A7D91ED-155E-41FE-8331-5567923B0E7B}" type="sibTrans" cxnId="{5CAD2468-3B20-4DF0-A4E1-8A5EAC1138D9}">
      <dgm:prSet/>
      <dgm:spPr/>
      <dgm:t>
        <a:bodyPr/>
        <a:lstStyle/>
        <a:p>
          <a:endParaRPr lang="en-US"/>
        </a:p>
      </dgm:t>
    </dgm:pt>
    <dgm:pt modelId="{E62B3431-8478-4DF2-99F1-41F2874D9470}">
      <dgm:prSet phldrT="[Text]" custT="1"/>
      <dgm:spPr/>
      <dgm:t>
        <a:bodyPr/>
        <a:lstStyle/>
        <a:p>
          <a:pPr algn="l">
            <a:buNone/>
          </a:pPr>
          <a:r>
            <a:rPr lang="en-US" sz="3200" b="1" i="0" dirty="0">
              <a:solidFill>
                <a:srgbClr val="C00000"/>
              </a:solidFill>
            </a:rPr>
            <a:t>Create a Compelling Change Vision</a:t>
          </a:r>
          <a:endParaRPr lang="ar-EG" sz="3200" b="1" i="0" dirty="0">
            <a:solidFill>
              <a:schemeClr val="tx1"/>
            </a:solidFill>
          </a:endParaRPr>
        </a:p>
        <a:p>
          <a:pPr algn="r">
            <a:buNone/>
          </a:pPr>
          <a:r>
            <a:rPr lang="ar-EG" sz="3200" b="1" i="0" dirty="0">
              <a:solidFill>
                <a:schemeClr val="tx1"/>
              </a:solidFill>
            </a:rPr>
            <a:t>ابتكر رؤية تغيير ملهمة</a:t>
          </a:r>
          <a:endParaRPr lang="en-US" sz="3200" b="1" dirty="0">
            <a:solidFill>
              <a:schemeClr val="tx1"/>
            </a:solidFill>
          </a:endParaRPr>
        </a:p>
      </dgm:t>
    </dgm:pt>
    <dgm:pt modelId="{DC7B8CCE-1C25-46E1-A097-444524293FC8}" type="parTrans" cxnId="{0A8B336D-BA9D-449E-B89B-F461B1A216CB}">
      <dgm:prSet/>
      <dgm:spPr/>
      <dgm:t>
        <a:bodyPr/>
        <a:lstStyle/>
        <a:p>
          <a:endParaRPr lang="en-US"/>
        </a:p>
      </dgm:t>
    </dgm:pt>
    <dgm:pt modelId="{0C26B93C-4A26-4DD2-AAE4-61D491470F0F}" type="sibTrans" cxnId="{0A8B336D-BA9D-449E-B89B-F461B1A216CB}">
      <dgm:prSet/>
      <dgm:spPr/>
      <dgm:t>
        <a:bodyPr/>
        <a:lstStyle/>
        <a:p>
          <a:endParaRPr lang="en-US"/>
        </a:p>
      </dgm:t>
    </dgm:pt>
    <dgm:pt modelId="{7E8BDE1C-3706-4119-BA99-620E866CA962}">
      <dgm:prSet phldrT="[Text]" custT="1"/>
      <dgm:spPr/>
      <dgm:t>
        <a:bodyPr/>
        <a:lstStyle/>
        <a:p>
          <a:pPr algn="l">
            <a:buFont typeface="Arial" panose="020B0604020202020204" pitchFamily="34" charset="0"/>
            <a:buNone/>
          </a:pPr>
          <a:endParaRPr lang="en-US" sz="1600" dirty="0"/>
        </a:p>
      </dgm:t>
    </dgm:pt>
    <dgm:pt modelId="{46FEB210-EF33-476D-8B2E-5DA0CF5F9381}" type="parTrans" cxnId="{82CFB515-8D47-44B5-AA2A-7A9DC54E63C0}">
      <dgm:prSet/>
      <dgm:spPr/>
      <dgm:t>
        <a:bodyPr/>
        <a:lstStyle/>
        <a:p>
          <a:endParaRPr lang="en-US"/>
        </a:p>
      </dgm:t>
    </dgm:pt>
    <dgm:pt modelId="{BEE3C5F4-6A84-472C-A4F2-E566F80BE4F6}" type="sibTrans" cxnId="{82CFB515-8D47-44B5-AA2A-7A9DC54E63C0}">
      <dgm:prSet/>
      <dgm:spPr/>
      <dgm:t>
        <a:bodyPr/>
        <a:lstStyle/>
        <a:p>
          <a:endParaRPr lang="en-US"/>
        </a:p>
      </dgm:t>
    </dgm:pt>
    <dgm:pt modelId="{309F114E-9699-43B7-A7CC-9F45D87A9A07}">
      <dgm:prSet phldrT="[Text]" custT="1"/>
      <dgm:spPr/>
      <dgm:t>
        <a:bodyPr/>
        <a:lstStyle/>
        <a:p>
          <a:pPr algn="l">
            <a:buFont typeface="Arial" panose="020B0604020202020204" pitchFamily="34" charset="0"/>
            <a:buChar char="•"/>
          </a:pPr>
          <a:r>
            <a:rPr lang="en-US" sz="1600" b="1" i="0" dirty="0">
              <a:solidFill>
                <a:srgbClr val="C00000"/>
              </a:solidFill>
            </a:rPr>
            <a:t>Identify potential resistance hotspots</a:t>
          </a:r>
          <a:endParaRPr lang="en-US" sz="1600" dirty="0">
            <a:solidFill>
              <a:srgbClr val="C00000"/>
            </a:solidFill>
          </a:endParaRPr>
        </a:p>
      </dgm:t>
    </dgm:pt>
    <dgm:pt modelId="{B21CE066-667B-423C-9D44-B9E3942EBBF0}" type="parTrans" cxnId="{DEB3E91F-57DE-437C-BB73-606F99BF89FD}">
      <dgm:prSet/>
      <dgm:spPr/>
      <dgm:t>
        <a:bodyPr/>
        <a:lstStyle/>
        <a:p>
          <a:endParaRPr lang="en-US"/>
        </a:p>
      </dgm:t>
    </dgm:pt>
    <dgm:pt modelId="{85C9496D-D0C5-4603-9C83-D7823C82B480}" type="sibTrans" cxnId="{DEB3E91F-57DE-437C-BB73-606F99BF89FD}">
      <dgm:prSet/>
      <dgm:spPr/>
      <dgm:t>
        <a:bodyPr/>
        <a:lstStyle/>
        <a:p>
          <a:endParaRPr lang="en-US"/>
        </a:p>
      </dgm:t>
    </dgm:pt>
    <dgm:pt modelId="{EC1BAE9E-E628-4262-8F0B-82E684527AEB}">
      <dgm:prSet phldrT="[Text]" custT="1"/>
      <dgm:spPr/>
      <dgm:t>
        <a:bodyPr/>
        <a:lstStyle/>
        <a:p>
          <a:pPr algn="l">
            <a:buFont typeface="Arial" panose="020B0604020202020204" pitchFamily="34" charset="0"/>
            <a:buChar char="•"/>
          </a:pPr>
          <a:r>
            <a:rPr lang="en-US" sz="1600" b="1" i="0" dirty="0"/>
            <a:t>Determine resource availability for supporting the transition</a:t>
          </a:r>
          <a:endParaRPr lang="en-US" sz="1600" dirty="0"/>
        </a:p>
      </dgm:t>
    </dgm:pt>
    <dgm:pt modelId="{73618212-049C-466C-9BD1-0469A665A766}" type="parTrans" cxnId="{87407472-B74E-4AE4-B605-15ED91ACF153}">
      <dgm:prSet/>
      <dgm:spPr/>
      <dgm:t>
        <a:bodyPr/>
        <a:lstStyle/>
        <a:p>
          <a:endParaRPr lang="en-US"/>
        </a:p>
      </dgm:t>
    </dgm:pt>
    <dgm:pt modelId="{FD7203CF-014A-47A4-BAD2-AA8F078C50B2}" type="sibTrans" cxnId="{87407472-B74E-4AE4-B605-15ED91ACF153}">
      <dgm:prSet/>
      <dgm:spPr/>
      <dgm:t>
        <a:bodyPr/>
        <a:lstStyle/>
        <a:p>
          <a:endParaRPr lang="en-US"/>
        </a:p>
      </dgm:t>
    </dgm:pt>
    <dgm:pt modelId="{3EABD3C8-CBD3-4C87-A55F-F82CBD252D55}">
      <dgm:prSet phldrT="[Text]" custT="1"/>
      <dgm:spPr/>
      <dgm:t>
        <a:bodyPr/>
        <a:lstStyle/>
        <a:p>
          <a:pPr algn="l">
            <a:buFont typeface="Arial" panose="020B0604020202020204" pitchFamily="34" charset="0"/>
            <a:buChar char="•"/>
          </a:pPr>
          <a:r>
            <a:rPr lang="en-US" sz="1600" b="1" i="0" dirty="0">
              <a:solidFill>
                <a:srgbClr val="C00000"/>
              </a:solidFill>
            </a:rPr>
            <a:t>Connect the change to organizational mission and values</a:t>
          </a:r>
          <a:endParaRPr lang="en-US" sz="1600" dirty="0">
            <a:solidFill>
              <a:srgbClr val="C00000"/>
            </a:solidFill>
          </a:endParaRPr>
        </a:p>
      </dgm:t>
    </dgm:pt>
    <dgm:pt modelId="{C2B5D70A-10D8-4FF9-9594-2667ECD7C1E4}" type="parTrans" cxnId="{113CB280-A0CD-4A4F-97EC-3D51E55B37D6}">
      <dgm:prSet/>
      <dgm:spPr/>
      <dgm:t>
        <a:bodyPr/>
        <a:lstStyle/>
        <a:p>
          <a:endParaRPr lang="en-US"/>
        </a:p>
      </dgm:t>
    </dgm:pt>
    <dgm:pt modelId="{277BCB86-9F29-41BD-9D20-3CBC0AD8423D}" type="sibTrans" cxnId="{113CB280-A0CD-4A4F-97EC-3D51E55B37D6}">
      <dgm:prSet/>
      <dgm:spPr/>
      <dgm:t>
        <a:bodyPr/>
        <a:lstStyle/>
        <a:p>
          <a:endParaRPr lang="en-US"/>
        </a:p>
      </dgm:t>
    </dgm:pt>
    <dgm:pt modelId="{AABFD42C-DA4A-454A-B452-41B32D3D28E1}">
      <dgm:prSet phldrT="[Text]" custT="1"/>
      <dgm:spPr/>
      <dgm:t>
        <a:bodyPr/>
        <a:lstStyle/>
        <a:p>
          <a:pPr algn="l">
            <a:buFont typeface="Arial" panose="020B0604020202020204" pitchFamily="34" charset="0"/>
            <a:buChar char="•"/>
          </a:pPr>
          <a:r>
            <a:rPr lang="en-US" sz="1600" b="1" i="0" dirty="0"/>
            <a:t>Articulate specific benefits for different stakeholder groups</a:t>
          </a:r>
          <a:endParaRPr lang="en-US" sz="1600" dirty="0"/>
        </a:p>
      </dgm:t>
    </dgm:pt>
    <dgm:pt modelId="{40AB8E26-7E39-4F86-B7D1-C552C8178EF3}" type="parTrans" cxnId="{2391369F-5115-44C6-AA1F-33387FD9EB01}">
      <dgm:prSet/>
      <dgm:spPr/>
      <dgm:t>
        <a:bodyPr/>
        <a:lstStyle/>
        <a:p>
          <a:endParaRPr lang="en-US"/>
        </a:p>
      </dgm:t>
    </dgm:pt>
    <dgm:pt modelId="{7B0D19C5-3610-4DCF-8CCF-D44BDECB24C6}" type="sibTrans" cxnId="{2391369F-5115-44C6-AA1F-33387FD9EB01}">
      <dgm:prSet/>
      <dgm:spPr/>
      <dgm:t>
        <a:bodyPr/>
        <a:lstStyle/>
        <a:p>
          <a:endParaRPr lang="en-US"/>
        </a:p>
      </dgm:t>
    </dgm:pt>
    <dgm:pt modelId="{6010CF80-DABD-4F2A-B9C9-01D01298C088}">
      <dgm:prSet phldrT="[Text]" custT="1"/>
      <dgm:spPr/>
      <dgm:t>
        <a:bodyPr/>
        <a:lstStyle/>
        <a:p>
          <a:pPr algn="l">
            <a:buFont typeface="Arial" panose="020B0604020202020204" pitchFamily="34" charset="0"/>
            <a:buChar char="•"/>
          </a:pPr>
          <a:r>
            <a:rPr lang="en-US" sz="1600" b="1" i="0" dirty="0">
              <a:solidFill>
                <a:srgbClr val="C00000"/>
              </a:solidFill>
            </a:rPr>
            <a:t>Address the "WIIFM" (What's In It For Me) question directly</a:t>
          </a:r>
          <a:endParaRPr lang="en-US" sz="1600" dirty="0">
            <a:solidFill>
              <a:srgbClr val="C00000"/>
            </a:solidFill>
          </a:endParaRPr>
        </a:p>
      </dgm:t>
    </dgm:pt>
    <dgm:pt modelId="{7860D229-9D26-41CA-A181-92794107593B}" type="parTrans" cxnId="{42538429-BCD8-4170-B8CD-4C99D69DC2D0}">
      <dgm:prSet/>
      <dgm:spPr/>
      <dgm:t>
        <a:bodyPr/>
        <a:lstStyle/>
        <a:p>
          <a:endParaRPr lang="en-US"/>
        </a:p>
      </dgm:t>
    </dgm:pt>
    <dgm:pt modelId="{E7D14A78-12E9-4920-B3F9-45613E8DC9D0}" type="sibTrans" cxnId="{42538429-BCD8-4170-B8CD-4C99D69DC2D0}">
      <dgm:prSet/>
      <dgm:spPr/>
      <dgm:t>
        <a:bodyPr/>
        <a:lstStyle/>
        <a:p>
          <a:endParaRPr lang="en-US"/>
        </a:p>
      </dgm:t>
    </dgm:pt>
    <dgm:pt modelId="{37223F7D-3068-41DC-B867-F8B62E2C33CA}">
      <dgm:prSet phldrT="[Text]" custT="1"/>
      <dgm:spPr/>
      <dgm:t>
        <a:bodyPr/>
        <a:lstStyle/>
        <a:p>
          <a:pPr algn="ctr" rtl="1">
            <a:buFont typeface="Arial" panose="020B0604020202020204" pitchFamily="34" charset="0"/>
            <a:buChar char="•"/>
          </a:pPr>
          <a:r>
            <a:rPr lang="ar-EG" sz="1600" dirty="0"/>
            <a:t>تحليل نجاحات وإخفاقات التغيير السابقة، </a:t>
          </a:r>
          <a:r>
            <a:rPr lang="ar-EG" sz="1600" dirty="0">
              <a:solidFill>
                <a:srgbClr val="C00000"/>
              </a:solidFill>
            </a:rPr>
            <a:t>تحديد مواطن المقاومة المحتملة</a:t>
          </a:r>
          <a:r>
            <a:rPr lang="ar-EG" sz="1600" dirty="0"/>
            <a:t>، تحديد مدى توافر الموارد لدعم عملية الانتقال</a:t>
          </a:r>
          <a:endParaRPr lang="en-US" sz="1600" dirty="0"/>
        </a:p>
      </dgm:t>
    </dgm:pt>
    <dgm:pt modelId="{A8528CC8-087B-4F7C-A859-AB657282BCA1}" type="parTrans" cxnId="{60B103C2-A8F9-4459-95D0-4198FDD3DEBA}">
      <dgm:prSet/>
      <dgm:spPr/>
      <dgm:t>
        <a:bodyPr/>
        <a:lstStyle/>
        <a:p>
          <a:endParaRPr lang="en-US"/>
        </a:p>
      </dgm:t>
    </dgm:pt>
    <dgm:pt modelId="{D591D854-0EE1-43E6-850A-1AD966DB8904}" type="sibTrans" cxnId="{60B103C2-A8F9-4459-95D0-4198FDD3DEBA}">
      <dgm:prSet/>
      <dgm:spPr/>
      <dgm:t>
        <a:bodyPr/>
        <a:lstStyle/>
        <a:p>
          <a:endParaRPr lang="en-US"/>
        </a:p>
      </dgm:t>
    </dgm:pt>
    <dgm:pt modelId="{76941651-89EC-4C41-A041-B2CCB8AE802A}">
      <dgm:prSet phldrT="[Text]" custT="1"/>
      <dgm:spPr/>
      <dgm:t>
        <a:bodyPr/>
        <a:lstStyle/>
        <a:p>
          <a:pPr algn="ctr" rtl="1">
            <a:buFont typeface="Arial" panose="020B0604020202020204" pitchFamily="34" charset="0"/>
            <a:buNone/>
          </a:pPr>
          <a:r>
            <a:rPr lang="ar-EG" sz="1600" dirty="0"/>
            <a:t>قدّم شرحًا واضحًا وموجزًا ​​لهدف التغيير</a:t>
          </a:r>
          <a:r>
            <a:rPr lang="ar-EG" sz="1600" dirty="0">
              <a:solidFill>
                <a:srgbClr val="C00000"/>
              </a:solidFill>
            </a:rPr>
            <a:t>، اربط التغيير برسالة المنظمة وقيمها</a:t>
          </a:r>
          <a:r>
            <a:rPr lang="ar-EG" sz="1600" dirty="0"/>
            <a:t>، وضّح الفوائد المحددة لمختلف فئات أصحاب المصلحة، </a:t>
          </a:r>
          <a:r>
            <a:rPr lang="ar-EG" sz="1600" dirty="0">
              <a:solidFill>
                <a:srgbClr val="C00000"/>
              </a:solidFill>
            </a:rPr>
            <a:t>أجب مباشرةً على سؤال "ماذا سأستفيد؟"</a:t>
          </a:r>
          <a:endParaRPr lang="en-US" sz="1600" dirty="0">
            <a:solidFill>
              <a:srgbClr val="C00000"/>
            </a:solidFill>
          </a:endParaRPr>
        </a:p>
      </dgm:t>
    </dgm:pt>
    <dgm:pt modelId="{FBF89298-66E1-4BE5-9624-BA5AE334E187}" type="parTrans" cxnId="{C59097CE-860D-4F1C-9E8B-F276A7FD4ED3}">
      <dgm:prSet/>
      <dgm:spPr/>
      <dgm:t>
        <a:bodyPr/>
        <a:lstStyle/>
        <a:p>
          <a:endParaRPr lang="en-US"/>
        </a:p>
      </dgm:t>
    </dgm:pt>
    <dgm:pt modelId="{10EF466B-2CF1-48DE-82C0-2A89B857991E}" type="sibTrans" cxnId="{C59097CE-860D-4F1C-9E8B-F276A7FD4ED3}">
      <dgm:prSet/>
      <dgm:spPr/>
      <dgm:t>
        <a:bodyPr/>
        <a:lstStyle/>
        <a:p>
          <a:endParaRPr lang="en-US"/>
        </a:p>
      </dgm:t>
    </dgm:pt>
    <dgm:pt modelId="{0F502BDE-77FD-403B-8F7D-788ED0574EEB}">
      <dgm:prSet phldrT="[Text]" custT="1"/>
      <dgm:spPr/>
      <dgm:t>
        <a:bodyPr/>
        <a:lstStyle/>
        <a:p>
          <a:pPr algn="l">
            <a:buFont typeface="Arial" panose="020B0604020202020204" pitchFamily="34" charset="0"/>
            <a:buChar char="•"/>
          </a:pPr>
          <a:endParaRPr lang="en-US" sz="1600" dirty="0"/>
        </a:p>
      </dgm:t>
    </dgm:pt>
    <dgm:pt modelId="{CF2836C1-8F16-43F3-82AF-CB2297700A22}" type="parTrans" cxnId="{6CCD2597-DB4D-450B-96E6-A93E0DD32E9D}">
      <dgm:prSet/>
      <dgm:spPr/>
      <dgm:t>
        <a:bodyPr/>
        <a:lstStyle/>
        <a:p>
          <a:endParaRPr lang="en-US"/>
        </a:p>
      </dgm:t>
    </dgm:pt>
    <dgm:pt modelId="{84149B26-332D-4035-9A9D-890E000AD8AD}" type="sibTrans" cxnId="{6CCD2597-DB4D-450B-96E6-A93E0DD32E9D}">
      <dgm:prSet/>
      <dgm:spPr/>
      <dgm:t>
        <a:bodyPr/>
        <a:lstStyle/>
        <a:p>
          <a:endParaRPr lang="en-US"/>
        </a:p>
      </dgm:t>
    </dgm:pt>
    <dgm:pt modelId="{EC8AA61D-8D37-4353-A243-89E6E6EB35E3}">
      <dgm:prSet phldrT="[Text]" custT="1"/>
      <dgm:spPr/>
      <dgm:t>
        <a:bodyPr/>
        <a:lstStyle/>
        <a:p>
          <a:pPr algn="l">
            <a:buFont typeface="Arial" panose="020B0604020202020204" pitchFamily="34" charset="0"/>
            <a:buChar char="•"/>
          </a:pPr>
          <a:r>
            <a:rPr lang="en-US" sz="1600" b="1" i="0" dirty="0"/>
            <a:t>Develop a clear, concise explanation of the change purpose</a:t>
          </a:r>
          <a:endParaRPr lang="en-US" sz="1600" dirty="0"/>
        </a:p>
      </dgm:t>
    </dgm:pt>
    <dgm:pt modelId="{17DBBAD9-7D7A-4704-84FA-B5E52011E0E8}" type="parTrans" cxnId="{2F5DA3B4-EE28-4075-B7F3-4B9CAF544C35}">
      <dgm:prSet/>
      <dgm:spPr/>
      <dgm:t>
        <a:bodyPr/>
        <a:lstStyle/>
        <a:p>
          <a:endParaRPr lang="en-US"/>
        </a:p>
      </dgm:t>
    </dgm:pt>
    <dgm:pt modelId="{3D1C9EDD-9217-403C-8A49-8F65347FCF4F}" type="sibTrans" cxnId="{2F5DA3B4-EE28-4075-B7F3-4B9CAF544C35}">
      <dgm:prSet/>
      <dgm:spPr/>
      <dgm:t>
        <a:bodyPr/>
        <a:lstStyle/>
        <a:p>
          <a:endParaRPr lang="en-US"/>
        </a:p>
      </dgm:t>
    </dgm:pt>
    <dgm:pt modelId="{4566442D-59E7-490C-8B2A-EBB15A47DDD1}" type="pres">
      <dgm:prSet presAssocID="{364C13CA-8255-478B-9201-63258DC87F4D}" presName="linear" presStyleCnt="0">
        <dgm:presLayoutVars>
          <dgm:animLvl val="lvl"/>
          <dgm:resizeHandles val="exact"/>
        </dgm:presLayoutVars>
      </dgm:prSet>
      <dgm:spPr/>
    </dgm:pt>
    <dgm:pt modelId="{AB3EE02C-D7D2-4468-9141-DAD3B2F6E4FE}" type="pres">
      <dgm:prSet presAssocID="{22A93F2D-C5A8-4B8A-A1A2-F92C8B6FEF40}" presName="parentText" presStyleLbl="node1" presStyleIdx="0" presStyleCnt="2">
        <dgm:presLayoutVars>
          <dgm:chMax val="0"/>
          <dgm:bulletEnabled val="1"/>
        </dgm:presLayoutVars>
      </dgm:prSet>
      <dgm:spPr/>
    </dgm:pt>
    <dgm:pt modelId="{6F37683E-4D8B-402A-BEF6-01E28E2BEB7E}" type="pres">
      <dgm:prSet presAssocID="{22A93F2D-C5A8-4B8A-A1A2-F92C8B6FEF40}" presName="childText" presStyleLbl="revTx" presStyleIdx="0" presStyleCnt="2">
        <dgm:presLayoutVars>
          <dgm:bulletEnabled val="1"/>
        </dgm:presLayoutVars>
      </dgm:prSet>
      <dgm:spPr/>
    </dgm:pt>
    <dgm:pt modelId="{E4A301CB-7A0D-4AA1-A208-0D90977B8402}" type="pres">
      <dgm:prSet presAssocID="{E62B3431-8478-4DF2-99F1-41F2874D9470}" presName="parentText" presStyleLbl="node1" presStyleIdx="1" presStyleCnt="2" custLinFactNeighborX="-1061" custLinFactNeighborY="24182">
        <dgm:presLayoutVars>
          <dgm:chMax val="0"/>
          <dgm:bulletEnabled val="1"/>
        </dgm:presLayoutVars>
      </dgm:prSet>
      <dgm:spPr/>
    </dgm:pt>
    <dgm:pt modelId="{1175B45A-C152-48A6-BA70-6583B578C4B4}" type="pres">
      <dgm:prSet presAssocID="{E62B3431-8478-4DF2-99F1-41F2874D9470}" presName="childText" presStyleLbl="revTx" presStyleIdx="1" presStyleCnt="2" custScaleY="153755" custLinFactNeighborX="1096" custLinFactNeighborY="16658">
        <dgm:presLayoutVars>
          <dgm:bulletEnabled val="1"/>
        </dgm:presLayoutVars>
      </dgm:prSet>
      <dgm:spPr/>
    </dgm:pt>
  </dgm:ptLst>
  <dgm:cxnLst>
    <dgm:cxn modelId="{FF1FC909-20E2-400B-AC02-F3F707886E79}" type="presOf" srcId="{76941651-89EC-4C41-A041-B2CCB8AE802A}" destId="{1175B45A-C152-48A6-BA70-6583B578C4B4}" srcOrd="0" destOrd="6" presId="urn:microsoft.com/office/officeart/2005/8/layout/vList2"/>
    <dgm:cxn modelId="{2150E909-90A3-4A94-9A6C-2F9D69A3D11C}" type="presOf" srcId="{EC1BAE9E-E628-4262-8F0B-82E684527AEB}" destId="{6F37683E-4D8B-402A-BEF6-01E28E2BEB7E}" srcOrd="0" destOrd="2" presId="urn:microsoft.com/office/officeart/2005/8/layout/vList2"/>
    <dgm:cxn modelId="{8CA3CD0D-DFD0-43EB-9F91-5E0941DF1E7C}" type="presOf" srcId="{0F502BDE-77FD-403B-8F7D-788ED0574EEB}" destId="{1175B45A-C152-48A6-BA70-6583B578C4B4}" srcOrd="0" destOrd="1" presId="urn:microsoft.com/office/officeart/2005/8/layout/vList2"/>
    <dgm:cxn modelId="{82CFB515-8D47-44B5-AA2A-7A9DC54E63C0}" srcId="{E62B3431-8478-4DF2-99F1-41F2874D9470}" destId="{7E8BDE1C-3706-4119-BA99-620E866CA962}" srcOrd="0" destOrd="0" parTransId="{46FEB210-EF33-476D-8B2E-5DA0CF5F9381}" sibTransId="{BEE3C5F4-6A84-472C-A4F2-E566F80BE4F6}"/>
    <dgm:cxn modelId="{DEB3E91F-57DE-437C-BB73-606F99BF89FD}" srcId="{22A93F2D-C5A8-4B8A-A1A2-F92C8B6FEF40}" destId="{309F114E-9699-43B7-A7CC-9F45D87A9A07}" srcOrd="1" destOrd="0" parTransId="{B21CE066-667B-423C-9D44-B9E3942EBBF0}" sibTransId="{85C9496D-D0C5-4603-9C83-D7823C82B480}"/>
    <dgm:cxn modelId="{69AB1229-493C-4064-96F2-4B392677DE53}" type="presOf" srcId="{3EABD3C8-CBD3-4C87-A55F-F82CBD252D55}" destId="{1175B45A-C152-48A6-BA70-6583B578C4B4}" srcOrd="0" destOrd="3" presId="urn:microsoft.com/office/officeart/2005/8/layout/vList2"/>
    <dgm:cxn modelId="{42538429-BCD8-4170-B8CD-4C99D69DC2D0}" srcId="{E62B3431-8478-4DF2-99F1-41F2874D9470}" destId="{6010CF80-DABD-4F2A-B9C9-01D01298C088}" srcOrd="5" destOrd="0" parTransId="{7860D229-9D26-41CA-A181-92794107593B}" sibTransId="{E7D14A78-12E9-4920-B3F9-45613E8DC9D0}"/>
    <dgm:cxn modelId="{38BB9262-DFD4-400A-9577-A8833D7D6DE2}" type="presOf" srcId="{22A93F2D-C5A8-4B8A-A1A2-F92C8B6FEF40}" destId="{AB3EE02C-D7D2-4468-9141-DAD3B2F6E4FE}" srcOrd="0" destOrd="0" presId="urn:microsoft.com/office/officeart/2005/8/layout/vList2"/>
    <dgm:cxn modelId="{5CAD2468-3B20-4DF0-A4E1-8A5EAC1138D9}" srcId="{22A93F2D-C5A8-4B8A-A1A2-F92C8B6FEF40}" destId="{03E8AE1E-9943-4EA4-8645-BBE41FB4F5D4}" srcOrd="0" destOrd="0" parTransId="{002BC8D1-DBC2-4854-82EB-7BEB0CCC1124}" sibTransId="{5A7D91ED-155E-41FE-8331-5567923B0E7B}"/>
    <dgm:cxn modelId="{A69A5D4C-B8CA-41AE-A060-75EE608126D9}" type="presOf" srcId="{37223F7D-3068-41DC-B867-F8B62E2C33CA}" destId="{6F37683E-4D8B-402A-BEF6-01E28E2BEB7E}" srcOrd="0" destOrd="3" presId="urn:microsoft.com/office/officeart/2005/8/layout/vList2"/>
    <dgm:cxn modelId="{0A8B336D-BA9D-449E-B89B-F461B1A216CB}" srcId="{364C13CA-8255-478B-9201-63258DC87F4D}" destId="{E62B3431-8478-4DF2-99F1-41F2874D9470}" srcOrd="1" destOrd="0" parTransId="{DC7B8CCE-1C25-46E1-A097-444524293FC8}" sibTransId="{0C26B93C-4A26-4DD2-AAE4-61D491470F0F}"/>
    <dgm:cxn modelId="{5BB93C4F-665E-4624-ADD2-01E24C947F6E}" type="presOf" srcId="{364C13CA-8255-478B-9201-63258DC87F4D}" destId="{4566442D-59E7-490C-8B2A-EBB15A47DDD1}" srcOrd="0" destOrd="0" presId="urn:microsoft.com/office/officeart/2005/8/layout/vList2"/>
    <dgm:cxn modelId="{87407472-B74E-4AE4-B605-15ED91ACF153}" srcId="{22A93F2D-C5A8-4B8A-A1A2-F92C8B6FEF40}" destId="{EC1BAE9E-E628-4262-8F0B-82E684527AEB}" srcOrd="2" destOrd="0" parTransId="{73618212-049C-466C-9BD1-0469A665A766}" sibTransId="{FD7203CF-014A-47A4-BAD2-AA8F078C50B2}"/>
    <dgm:cxn modelId="{D3AFA073-7A57-4D16-8E90-149C7312B56B}" type="presOf" srcId="{03E8AE1E-9943-4EA4-8645-BBE41FB4F5D4}" destId="{6F37683E-4D8B-402A-BEF6-01E28E2BEB7E}" srcOrd="0" destOrd="0" presId="urn:microsoft.com/office/officeart/2005/8/layout/vList2"/>
    <dgm:cxn modelId="{113CB280-A0CD-4A4F-97EC-3D51E55B37D6}" srcId="{E62B3431-8478-4DF2-99F1-41F2874D9470}" destId="{3EABD3C8-CBD3-4C87-A55F-F82CBD252D55}" srcOrd="3" destOrd="0" parTransId="{C2B5D70A-10D8-4FF9-9594-2667ECD7C1E4}" sibTransId="{277BCB86-9F29-41BD-9D20-3CBC0AD8423D}"/>
    <dgm:cxn modelId="{11632C82-3682-460E-A673-9ADBA5DAEC40}" type="presOf" srcId="{7E8BDE1C-3706-4119-BA99-620E866CA962}" destId="{1175B45A-C152-48A6-BA70-6583B578C4B4}" srcOrd="0" destOrd="0" presId="urn:microsoft.com/office/officeart/2005/8/layout/vList2"/>
    <dgm:cxn modelId="{887BA582-43F9-4A4B-8387-1E7E28CBEBC3}" type="presOf" srcId="{EC8AA61D-8D37-4353-A243-89E6E6EB35E3}" destId="{1175B45A-C152-48A6-BA70-6583B578C4B4}" srcOrd="0" destOrd="2" presId="urn:microsoft.com/office/officeart/2005/8/layout/vList2"/>
    <dgm:cxn modelId="{6CCD2597-DB4D-450B-96E6-A93E0DD32E9D}" srcId="{E62B3431-8478-4DF2-99F1-41F2874D9470}" destId="{0F502BDE-77FD-403B-8F7D-788ED0574EEB}" srcOrd="1" destOrd="0" parTransId="{CF2836C1-8F16-43F3-82AF-CB2297700A22}" sibTransId="{84149B26-332D-4035-9A9D-890E000AD8AD}"/>
    <dgm:cxn modelId="{2391369F-5115-44C6-AA1F-33387FD9EB01}" srcId="{E62B3431-8478-4DF2-99F1-41F2874D9470}" destId="{AABFD42C-DA4A-454A-B452-41B32D3D28E1}" srcOrd="4" destOrd="0" parTransId="{40AB8E26-7E39-4F86-B7D1-C552C8178EF3}" sibTransId="{7B0D19C5-3610-4DCF-8CCF-D44BDECB24C6}"/>
    <dgm:cxn modelId="{2F5DA3B4-EE28-4075-B7F3-4B9CAF544C35}" srcId="{E62B3431-8478-4DF2-99F1-41F2874D9470}" destId="{EC8AA61D-8D37-4353-A243-89E6E6EB35E3}" srcOrd="2" destOrd="0" parTransId="{17DBBAD9-7D7A-4704-84FA-B5E52011E0E8}" sibTransId="{3D1C9EDD-9217-403C-8A49-8F65347FCF4F}"/>
    <dgm:cxn modelId="{AD4C3BBF-0D35-4FA4-9019-F19C3FDBD0FF}" srcId="{364C13CA-8255-478B-9201-63258DC87F4D}" destId="{22A93F2D-C5A8-4B8A-A1A2-F92C8B6FEF40}" srcOrd="0" destOrd="0" parTransId="{46AFBB9E-C55E-4422-9831-94F0A1CBA0A1}" sibTransId="{3F678331-7B99-4DD1-9F01-B763F0F05800}"/>
    <dgm:cxn modelId="{60B103C2-A8F9-4459-95D0-4198FDD3DEBA}" srcId="{22A93F2D-C5A8-4B8A-A1A2-F92C8B6FEF40}" destId="{37223F7D-3068-41DC-B867-F8B62E2C33CA}" srcOrd="3" destOrd="0" parTransId="{A8528CC8-087B-4F7C-A859-AB657282BCA1}" sibTransId="{D591D854-0EE1-43E6-850A-1AD966DB8904}"/>
    <dgm:cxn modelId="{7B759EC5-99CC-44CA-8F1E-131162501513}" type="presOf" srcId="{AABFD42C-DA4A-454A-B452-41B32D3D28E1}" destId="{1175B45A-C152-48A6-BA70-6583B578C4B4}" srcOrd="0" destOrd="4" presId="urn:microsoft.com/office/officeart/2005/8/layout/vList2"/>
    <dgm:cxn modelId="{4E030FCA-147C-4C23-A182-73FC164CECFD}" type="presOf" srcId="{309F114E-9699-43B7-A7CC-9F45D87A9A07}" destId="{6F37683E-4D8B-402A-BEF6-01E28E2BEB7E}" srcOrd="0" destOrd="1" presId="urn:microsoft.com/office/officeart/2005/8/layout/vList2"/>
    <dgm:cxn modelId="{C59097CE-860D-4F1C-9E8B-F276A7FD4ED3}" srcId="{E62B3431-8478-4DF2-99F1-41F2874D9470}" destId="{76941651-89EC-4C41-A041-B2CCB8AE802A}" srcOrd="6" destOrd="0" parTransId="{FBF89298-66E1-4BE5-9624-BA5AE334E187}" sibTransId="{10EF466B-2CF1-48DE-82C0-2A89B857991E}"/>
    <dgm:cxn modelId="{5AD626D4-E015-4A6C-91F0-7D2852BF41A5}" type="presOf" srcId="{E62B3431-8478-4DF2-99F1-41F2874D9470}" destId="{E4A301CB-7A0D-4AA1-A208-0D90977B8402}" srcOrd="0" destOrd="0" presId="urn:microsoft.com/office/officeart/2005/8/layout/vList2"/>
    <dgm:cxn modelId="{F346DEE4-5E00-4F19-AAE2-BC7C7FFEE71A}" type="presOf" srcId="{6010CF80-DABD-4F2A-B9C9-01D01298C088}" destId="{1175B45A-C152-48A6-BA70-6583B578C4B4}" srcOrd="0" destOrd="5" presId="urn:microsoft.com/office/officeart/2005/8/layout/vList2"/>
    <dgm:cxn modelId="{047F8ED3-C2BB-4452-BF16-686B28D2871F}" type="presParOf" srcId="{4566442D-59E7-490C-8B2A-EBB15A47DDD1}" destId="{AB3EE02C-D7D2-4468-9141-DAD3B2F6E4FE}" srcOrd="0" destOrd="0" presId="urn:microsoft.com/office/officeart/2005/8/layout/vList2"/>
    <dgm:cxn modelId="{76EAC337-E4AC-4CE6-A9FA-7556F2292406}" type="presParOf" srcId="{4566442D-59E7-490C-8B2A-EBB15A47DDD1}" destId="{6F37683E-4D8B-402A-BEF6-01E28E2BEB7E}" srcOrd="1" destOrd="0" presId="urn:microsoft.com/office/officeart/2005/8/layout/vList2"/>
    <dgm:cxn modelId="{169316AE-6DCD-46CD-A434-E65D2BD35617}" type="presParOf" srcId="{4566442D-59E7-490C-8B2A-EBB15A47DDD1}" destId="{E4A301CB-7A0D-4AA1-A208-0D90977B8402}" srcOrd="2" destOrd="0" presId="urn:microsoft.com/office/officeart/2005/8/layout/vList2"/>
    <dgm:cxn modelId="{C13A6B59-EE32-4A9F-93EF-C564190BD4E4}" type="presParOf" srcId="{4566442D-59E7-490C-8B2A-EBB15A47DDD1}" destId="{1175B45A-C152-48A6-BA70-6583B578C4B4}"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64C13CA-8255-478B-9201-63258DC87F4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en-US"/>
        </a:p>
      </dgm:t>
    </dgm:pt>
    <dgm:pt modelId="{22A93F2D-C5A8-4B8A-A1A2-F92C8B6FEF40}">
      <dgm:prSet phldrT="[Text]" custT="1"/>
      <dgm:spPr/>
      <dgm:t>
        <a:bodyPr/>
        <a:lstStyle/>
        <a:p>
          <a:pPr algn="l">
            <a:lnSpc>
              <a:spcPct val="100000"/>
            </a:lnSpc>
            <a:buNone/>
          </a:pPr>
          <a:r>
            <a:rPr lang="en-US" sz="2800" b="1" i="0" dirty="0">
              <a:solidFill>
                <a:srgbClr val="C00000"/>
              </a:solidFill>
            </a:rPr>
            <a:t>Develop a Comprehensive Communication Strategy</a:t>
          </a:r>
        </a:p>
        <a:p>
          <a:pPr algn="r" rtl="1">
            <a:lnSpc>
              <a:spcPct val="100000"/>
            </a:lnSpc>
            <a:buNone/>
          </a:pPr>
          <a:r>
            <a:rPr lang="ar-EG" sz="2800" b="1" i="0" dirty="0">
              <a:solidFill>
                <a:schemeClr val="tx1"/>
              </a:solidFill>
            </a:rPr>
            <a:t>وضع استراتيجية اتصال شاملة</a:t>
          </a:r>
          <a:endParaRPr lang="en-US" sz="2800" dirty="0">
            <a:solidFill>
              <a:schemeClr val="tx1"/>
            </a:solidFill>
          </a:endParaRPr>
        </a:p>
      </dgm:t>
    </dgm:pt>
    <dgm:pt modelId="{46AFBB9E-C55E-4422-9831-94F0A1CBA0A1}" type="parTrans" cxnId="{AD4C3BBF-0D35-4FA4-9019-F19C3FDBD0FF}">
      <dgm:prSet/>
      <dgm:spPr/>
      <dgm:t>
        <a:bodyPr/>
        <a:lstStyle/>
        <a:p>
          <a:endParaRPr lang="en-US"/>
        </a:p>
      </dgm:t>
    </dgm:pt>
    <dgm:pt modelId="{3F678331-7B99-4DD1-9F01-B763F0F05800}" type="sibTrans" cxnId="{AD4C3BBF-0D35-4FA4-9019-F19C3FDBD0FF}">
      <dgm:prSet/>
      <dgm:spPr/>
      <dgm:t>
        <a:bodyPr/>
        <a:lstStyle/>
        <a:p>
          <a:endParaRPr lang="en-US"/>
        </a:p>
      </dgm:t>
    </dgm:pt>
    <dgm:pt modelId="{03E8AE1E-9943-4EA4-8645-BBE41FB4F5D4}">
      <dgm:prSet phldrT="[Text]" custT="1"/>
      <dgm:spPr/>
      <dgm:t>
        <a:bodyPr/>
        <a:lstStyle/>
        <a:p>
          <a:pPr algn="l">
            <a:buFont typeface="Arial" panose="020B0604020202020204" pitchFamily="34" charset="0"/>
            <a:buChar char="•"/>
          </a:pPr>
          <a:r>
            <a:rPr lang="en-US" sz="1600" b="1" i="0" dirty="0"/>
            <a:t>Communicate early and often</a:t>
          </a:r>
          <a:endParaRPr lang="en-US" sz="1600" b="1" dirty="0"/>
        </a:p>
      </dgm:t>
    </dgm:pt>
    <dgm:pt modelId="{002BC8D1-DBC2-4854-82EB-7BEB0CCC1124}" type="parTrans" cxnId="{5CAD2468-3B20-4DF0-A4E1-8A5EAC1138D9}">
      <dgm:prSet/>
      <dgm:spPr/>
      <dgm:t>
        <a:bodyPr/>
        <a:lstStyle/>
        <a:p>
          <a:endParaRPr lang="en-US"/>
        </a:p>
      </dgm:t>
    </dgm:pt>
    <dgm:pt modelId="{5A7D91ED-155E-41FE-8331-5567923B0E7B}" type="sibTrans" cxnId="{5CAD2468-3B20-4DF0-A4E1-8A5EAC1138D9}">
      <dgm:prSet/>
      <dgm:spPr/>
      <dgm:t>
        <a:bodyPr/>
        <a:lstStyle/>
        <a:p>
          <a:endParaRPr lang="en-US"/>
        </a:p>
      </dgm:t>
    </dgm:pt>
    <dgm:pt modelId="{E62B3431-8478-4DF2-99F1-41F2874D9470}">
      <dgm:prSet phldrT="[Text]" custT="1"/>
      <dgm:spPr/>
      <dgm:t>
        <a:bodyPr/>
        <a:lstStyle/>
        <a:p>
          <a:pPr algn="l">
            <a:buNone/>
          </a:pPr>
          <a:r>
            <a:rPr lang="en-US" sz="2800" b="1" i="0" dirty="0">
              <a:solidFill>
                <a:srgbClr val="C00000"/>
              </a:solidFill>
            </a:rPr>
            <a:t>Involve Employees in the Change Process</a:t>
          </a:r>
        </a:p>
        <a:p>
          <a:pPr algn="r" rtl="1">
            <a:buNone/>
          </a:pPr>
          <a:r>
            <a:rPr lang="ar-EG" sz="2800" b="1" i="0" dirty="0">
              <a:solidFill>
                <a:schemeClr val="tx1"/>
              </a:solidFill>
            </a:rPr>
            <a:t>إشراك الموظفين في عملية التغيير</a:t>
          </a:r>
          <a:endParaRPr lang="en-US" sz="2800" b="1" dirty="0">
            <a:solidFill>
              <a:schemeClr val="tx1"/>
            </a:solidFill>
          </a:endParaRPr>
        </a:p>
      </dgm:t>
    </dgm:pt>
    <dgm:pt modelId="{DC7B8CCE-1C25-46E1-A097-444524293FC8}" type="parTrans" cxnId="{0A8B336D-BA9D-449E-B89B-F461B1A216CB}">
      <dgm:prSet/>
      <dgm:spPr/>
      <dgm:t>
        <a:bodyPr/>
        <a:lstStyle/>
        <a:p>
          <a:endParaRPr lang="en-US"/>
        </a:p>
      </dgm:t>
    </dgm:pt>
    <dgm:pt modelId="{0C26B93C-4A26-4DD2-AAE4-61D491470F0F}" type="sibTrans" cxnId="{0A8B336D-BA9D-449E-B89B-F461B1A216CB}">
      <dgm:prSet/>
      <dgm:spPr/>
      <dgm:t>
        <a:bodyPr/>
        <a:lstStyle/>
        <a:p>
          <a:endParaRPr lang="en-US"/>
        </a:p>
      </dgm:t>
    </dgm:pt>
    <dgm:pt modelId="{7E8BDE1C-3706-4119-BA99-620E866CA962}">
      <dgm:prSet phldrT="[Text]" custT="1"/>
      <dgm:spPr/>
      <dgm:t>
        <a:bodyPr/>
        <a:lstStyle/>
        <a:p>
          <a:pPr algn="l">
            <a:buFont typeface="Arial" panose="020B0604020202020204" pitchFamily="34" charset="0"/>
            <a:buChar char="•"/>
          </a:pPr>
          <a:r>
            <a:rPr lang="en-US" sz="1600" b="1" i="0" dirty="0"/>
            <a:t>Form change networks</a:t>
          </a:r>
          <a:endParaRPr lang="en-US" sz="1600" dirty="0"/>
        </a:p>
      </dgm:t>
    </dgm:pt>
    <dgm:pt modelId="{46FEB210-EF33-476D-8B2E-5DA0CF5F9381}" type="parTrans" cxnId="{82CFB515-8D47-44B5-AA2A-7A9DC54E63C0}">
      <dgm:prSet/>
      <dgm:spPr/>
      <dgm:t>
        <a:bodyPr/>
        <a:lstStyle/>
        <a:p>
          <a:endParaRPr lang="en-US"/>
        </a:p>
      </dgm:t>
    </dgm:pt>
    <dgm:pt modelId="{BEE3C5F4-6A84-472C-A4F2-E566F80BE4F6}" type="sibTrans" cxnId="{82CFB515-8D47-44B5-AA2A-7A9DC54E63C0}">
      <dgm:prSet/>
      <dgm:spPr/>
      <dgm:t>
        <a:bodyPr/>
        <a:lstStyle/>
        <a:p>
          <a:endParaRPr lang="en-US"/>
        </a:p>
      </dgm:t>
    </dgm:pt>
    <dgm:pt modelId="{8D676B5A-5573-4DF1-B682-DE4A881199F8}">
      <dgm:prSet phldrT="[Text]" custT="1"/>
      <dgm:spPr/>
      <dgm:t>
        <a:bodyPr/>
        <a:lstStyle/>
        <a:p>
          <a:pPr algn="l">
            <a:buFont typeface="Arial" panose="020B0604020202020204" pitchFamily="34" charset="0"/>
            <a:buChar char="•"/>
          </a:pPr>
          <a:r>
            <a:rPr lang="en-US" sz="1600" b="1" i="0" dirty="0">
              <a:solidFill>
                <a:srgbClr val="C00000"/>
              </a:solidFill>
            </a:rPr>
            <a:t>Use multiple channels</a:t>
          </a:r>
          <a:endParaRPr lang="en-US" sz="1600" b="1" dirty="0">
            <a:solidFill>
              <a:srgbClr val="C00000"/>
            </a:solidFill>
          </a:endParaRPr>
        </a:p>
      </dgm:t>
    </dgm:pt>
    <dgm:pt modelId="{A106D249-A10C-4B8F-9AD4-6F79B2A9FE8A}" type="parTrans" cxnId="{9EC8B47B-2FF8-4875-B953-C9E0BF93B5CF}">
      <dgm:prSet/>
      <dgm:spPr/>
      <dgm:t>
        <a:bodyPr/>
        <a:lstStyle/>
        <a:p>
          <a:endParaRPr lang="en-US"/>
        </a:p>
      </dgm:t>
    </dgm:pt>
    <dgm:pt modelId="{BF2EC2EA-1C60-449D-BE00-5112D45FE228}" type="sibTrans" cxnId="{9EC8B47B-2FF8-4875-B953-C9E0BF93B5CF}">
      <dgm:prSet/>
      <dgm:spPr/>
      <dgm:t>
        <a:bodyPr/>
        <a:lstStyle/>
        <a:p>
          <a:endParaRPr lang="en-US"/>
        </a:p>
      </dgm:t>
    </dgm:pt>
    <dgm:pt modelId="{FD96BF26-27AB-433F-9A53-25E8EBD810BD}">
      <dgm:prSet phldrT="[Text]" custT="1"/>
      <dgm:spPr/>
      <dgm:t>
        <a:bodyPr/>
        <a:lstStyle/>
        <a:p>
          <a:pPr algn="l">
            <a:buFont typeface="Arial" panose="020B0604020202020204" pitchFamily="34" charset="0"/>
            <a:buChar char="•"/>
          </a:pPr>
          <a:r>
            <a:rPr lang="en-US" sz="1600" b="1" i="0" dirty="0"/>
            <a:t>Be transparent about challenges and Outline benefits</a:t>
          </a:r>
          <a:endParaRPr lang="en-US" sz="1600" b="1" dirty="0"/>
        </a:p>
      </dgm:t>
    </dgm:pt>
    <dgm:pt modelId="{B581918C-DF75-4A1A-95AC-A2D7980B884D}" type="parTrans" cxnId="{F6340E35-53B1-4D82-B473-04992036EA72}">
      <dgm:prSet/>
      <dgm:spPr/>
      <dgm:t>
        <a:bodyPr/>
        <a:lstStyle/>
        <a:p>
          <a:endParaRPr lang="en-US"/>
        </a:p>
      </dgm:t>
    </dgm:pt>
    <dgm:pt modelId="{6279F53D-878E-4701-9DFE-59402B38FE13}" type="sibTrans" cxnId="{F6340E35-53B1-4D82-B473-04992036EA72}">
      <dgm:prSet/>
      <dgm:spPr/>
      <dgm:t>
        <a:bodyPr/>
        <a:lstStyle/>
        <a:p>
          <a:endParaRPr lang="en-US"/>
        </a:p>
      </dgm:t>
    </dgm:pt>
    <dgm:pt modelId="{261B65D7-8FD6-4154-BBCC-009C0207E1D4}">
      <dgm:prSet phldrT="[Text]" custT="1"/>
      <dgm:spPr/>
      <dgm:t>
        <a:bodyPr/>
        <a:lstStyle/>
        <a:p>
          <a:pPr algn="l">
            <a:buFont typeface="Arial" panose="020B0604020202020204" pitchFamily="34" charset="0"/>
            <a:buChar char="•"/>
          </a:pPr>
          <a:r>
            <a:rPr lang="en-US" sz="1600" b="1" i="0" dirty="0">
              <a:solidFill>
                <a:srgbClr val="C00000"/>
              </a:solidFill>
            </a:rPr>
            <a:t>Tailor messages and customize communications for different departments or roles</a:t>
          </a:r>
          <a:endParaRPr lang="en-US" sz="1600" b="1" dirty="0">
            <a:solidFill>
              <a:srgbClr val="C00000"/>
            </a:solidFill>
          </a:endParaRPr>
        </a:p>
      </dgm:t>
    </dgm:pt>
    <dgm:pt modelId="{1C1DBB9C-D25D-4760-A2D1-0B26A76B1D45}" type="parTrans" cxnId="{0A0C0060-D0DD-459B-B540-95E8D72AFD75}">
      <dgm:prSet/>
      <dgm:spPr/>
      <dgm:t>
        <a:bodyPr/>
        <a:lstStyle/>
        <a:p>
          <a:endParaRPr lang="en-US"/>
        </a:p>
      </dgm:t>
    </dgm:pt>
    <dgm:pt modelId="{74E4EC63-EC2F-476E-9E95-38CB10987668}" type="sibTrans" cxnId="{0A0C0060-D0DD-459B-B540-95E8D72AFD75}">
      <dgm:prSet/>
      <dgm:spPr/>
      <dgm:t>
        <a:bodyPr/>
        <a:lstStyle/>
        <a:p>
          <a:endParaRPr lang="en-US"/>
        </a:p>
      </dgm:t>
    </dgm:pt>
    <dgm:pt modelId="{FFF19514-545F-4369-B015-FDF5A56987FD}">
      <dgm:prSet phldrT="[Text]" custT="1"/>
      <dgm:spPr/>
      <dgm:t>
        <a:bodyPr/>
        <a:lstStyle/>
        <a:p>
          <a:pPr algn="l">
            <a:buFont typeface="Arial" panose="020B0604020202020204" pitchFamily="34" charset="0"/>
            <a:buChar char="•"/>
          </a:pPr>
          <a:r>
            <a:rPr lang="en-US" sz="1600" b="1" i="0" dirty="0"/>
            <a:t>Create co-creation opportunities</a:t>
          </a:r>
          <a:endParaRPr lang="en-US" sz="1600" dirty="0"/>
        </a:p>
      </dgm:t>
    </dgm:pt>
    <dgm:pt modelId="{6070561A-83A1-4C51-819D-606B181FC451}" type="parTrans" cxnId="{F024D981-08CE-4012-B988-CCF0B4E2F754}">
      <dgm:prSet/>
      <dgm:spPr/>
      <dgm:t>
        <a:bodyPr/>
        <a:lstStyle/>
        <a:p>
          <a:endParaRPr lang="en-US"/>
        </a:p>
      </dgm:t>
    </dgm:pt>
    <dgm:pt modelId="{C276F91E-D627-4549-8D9F-27A61D78D08B}" type="sibTrans" cxnId="{F024D981-08CE-4012-B988-CCF0B4E2F754}">
      <dgm:prSet/>
      <dgm:spPr/>
      <dgm:t>
        <a:bodyPr/>
        <a:lstStyle/>
        <a:p>
          <a:endParaRPr lang="en-US"/>
        </a:p>
      </dgm:t>
    </dgm:pt>
    <dgm:pt modelId="{4134F659-6D1C-46B8-8EF6-AB7DE0BBD89F}">
      <dgm:prSet phldrT="[Text]" custT="1"/>
      <dgm:spPr/>
      <dgm:t>
        <a:bodyPr/>
        <a:lstStyle/>
        <a:p>
          <a:pPr algn="l">
            <a:buFont typeface="Arial" panose="020B0604020202020204" pitchFamily="34" charset="0"/>
            <a:buChar char="•"/>
          </a:pPr>
          <a:r>
            <a:rPr lang="en-US" sz="1600" b="1" i="0" dirty="0"/>
            <a:t>Empower managers as change leaders</a:t>
          </a:r>
          <a:endParaRPr lang="en-US" sz="1600" dirty="0"/>
        </a:p>
      </dgm:t>
    </dgm:pt>
    <dgm:pt modelId="{6D29E531-0D93-4EE5-AEFE-F10BD3510476}" type="parTrans" cxnId="{FFBF456C-E0CA-4487-8DBE-E0ABBE1E4CA5}">
      <dgm:prSet/>
      <dgm:spPr/>
      <dgm:t>
        <a:bodyPr/>
        <a:lstStyle/>
        <a:p>
          <a:endParaRPr lang="en-US"/>
        </a:p>
      </dgm:t>
    </dgm:pt>
    <dgm:pt modelId="{86787A0C-2D86-4E53-8B95-D72D7C511FCC}" type="sibTrans" cxnId="{FFBF456C-E0CA-4487-8DBE-E0ABBE1E4CA5}">
      <dgm:prSet/>
      <dgm:spPr/>
      <dgm:t>
        <a:bodyPr/>
        <a:lstStyle/>
        <a:p>
          <a:endParaRPr lang="en-US"/>
        </a:p>
      </dgm:t>
    </dgm:pt>
    <dgm:pt modelId="{8B90FC15-436C-4065-9544-D6044C4B847A}">
      <dgm:prSet phldrT="[Text]" custT="1"/>
      <dgm:spPr/>
      <dgm:t>
        <a:bodyPr/>
        <a:lstStyle/>
        <a:p>
          <a:pPr algn="l">
            <a:buFont typeface="Arial" panose="020B0604020202020204" pitchFamily="34" charset="0"/>
            <a:buChar char="•"/>
          </a:pPr>
          <a:r>
            <a:rPr lang="en-US" sz="1600" b="1" i="0" dirty="0"/>
            <a:t>Establish feedback mechanisms</a:t>
          </a:r>
          <a:endParaRPr lang="en-US" sz="1600" dirty="0"/>
        </a:p>
      </dgm:t>
    </dgm:pt>
    <dgm:pt modelId="{54B0D950-81D4-4D58-BE3B-C7FBF8DF123A}" type="parTrans" cxnId="{300690D1-0EFD-4610-BFDF-0210BCD74B71}">
      <dgm:prSet/>
      <dgm:spPr/>
      <dgm:t>
        <a:bodyPr/>
        <a:lstStyle/>
        <a:p>
          <a:endParaRPr lang="en-US"/>
        </a:p>
      </dgm:t>
    </dgm:pt>
    <dgm:pt modelId="{086F1938-4344-4751-A9D6-E43D2F4BDA1E}" type="sibTrans" cxnId="{300690D1-0EFD-4610-BFDF-0210BCD74B71}">
      <dgm:prSet/>
      <dgm:spPr/>
      <dgm:t>
        <a:bodyPr/>
        <a:lstStyle/>
        <a:p>
          <a:endParaRPr lang="en-US"/>
        </a:p>
      </dgm:t>
    </dgm:pt>
    <dgm:pt modelId="{3A772664-47B6-4FF1-A761-643F8FC66BDD}">
      <dgm:prSet phldrT="[Text]" custT="1"/>
      <dgm:spPr/>
      <dgm:t>
        <a:bodyPr/>
        <a:lstStyle/>
        <a:p>
          <a:pPr algn="l">
            <a:buFont typeface="Arial" panose="020B0604020202020204" pitchFamily="34" charset="0"/>
            <a:buChar char="•"/>
          </a:pPr>
          <a:r>
            <a:rPr lang="en-US" sz="1600" b="1" i="0" dirty="0"/>
            <a:t>Delegate implementation decisions</a:t>
          </a:r>
          <a:endParaRPr lang="en-US" sz="1600" dirty="0"/>
        </a:p>
      </dgm:t>
    </dgm:pt>
    <dgm:pt modelId="{14792755-05CA-4C5E-991B-9CEBE8BF24F2}" type="parTrans" cxnId="{8AF2C9E3-C9F9-4E3D-8E45-EB68B1A43EF8}">
      <dgm:prSet/>
      <dgm:spPr/>
      <dgm:t>
        <a:bodyPr/>
        <a:lstStyle/>
        <a:p>
          <a:endParaRPr lang="en-US"/>
        </a:p>
      </dgm:t>
    </dgm:pt>
    <dgm:pt modelId="{482A96E9-B7C2-4B67-9970-6D8F196BA9E3}" type="sibTrans" cxnId="{8AF2C9E3-C9F9-4E3D-8E45-EB68B1A43EF8}">
      <dgm:prSet/>
      <dgm:spPr/>
      <dgm:t>
        <a:bodyPr/>
        <a:lstStyle/>
        <a:p>
          <a:endParaRPr lang="en-US"/>
        </a:p>
      </dgm:t>
    </dgm:pt>
    <dgm:pt modelId="{D17558A7-F968-4CB7-9A7C-9D11E72C5456}">
      <dgm:prSet phldrT="[Text]" custT="1"/>
      <dgm:spPr/>
      <dgm:t>
        <a:bodyPr/>
        <a:lstStyle/>
        <a:p>
          <a:pPr algn="ctr" rtl="1">
            <a:buFont typeface="Arial" panose="020B0604020202020204" pitchFamily="34" charset="0"/>
            <a:buNone/>
          </a:pPr>
          <a:r>
            <a:rPr lang="ar-EG" sz="1600" b="1" dirty="0"/>
            <a:t>تواصل مبكراً وبشكل متكرر ومستمر، </a:t>
          </a:r>
          <a:r>
            <a:rPr lang="ar-EG" sz="1600" b="1" dirty="0">
              <a:solidFill>
                <a:srgbClr val="C00000"/>
              </a:solidFill>
            </a:rPr>
            <a:t>استخدم قنوات متعددة</a:t>
          </a:r>
          <a:r>
            <a:rPr lang="ar-EG" sz="1600" b="1" dirty="0"/>
            <a:t>، كن واضحاً بشأن التحديات، وحدد الفوائد. </a:t>
          </a:r>
          <a:r>
            <a:rPr lang="ar-EG" sz="1600" b="1" dirty="0">
              <a:solidFill>
                <a:srgbClr val="C00000"/>
              </a:solidFill>
            </a:rPr>
            <a:t>خصص الرسائل ووجه الاتصالات بما يتناسب مع مختلف الأقسام أو الأدوار.</a:t>
          </a:r>
          <a:endParaRPr lang="en-US" sz="1600" b="1" dirty="0">
            <a:solidFill>
              <a:srgbClr val="C00000"/>
            </a:solidFill>
          </a:endParaRPr>
        </a:p>
      </dgm:t>
    </dgm:pt>
    <dgm:pt modelId="{4FD2388D-E2FD-4A35-850E-BA76166E5E8B}" type="parTrans" cxnId="{227AAC4B-48F1-4A90-B32C-8B938E75AA65}">
      <dgm:prSet/>
      <dgm:spPr/>
      <dgm:t>
        <a:bodyPr/>
        <a:lstStyle/>
        <a:p>
          <a:endParaRPr lang="en-US"/>
        </a:p>
      </dgm:t>
    </dgm:pt>
    <dgm:pt modelId="{CA96A09C-7CDA-4AA0-B1A0-81A6A8446B10}" type="sibTrans" cxnId="{227AAC4B-48F1-4A90-B32C-8B938E75AA65}">
      <dgm:prSet/>
      <dgm:spPr/>
      <dgm:t>
        <a:bodyPr/>
        <a:lstStyle/>
        <a:p>
          <a:endParaRPr lang="en-US"/>
        </a:p>
      </dgm:t>
    </dgm:pt>
    <dgm:pt modelId="{CAF5D0CD-2662-4312-943D-08C4C39CCFE4}">
      <dgm:prSet phldrT="[Text]" custT="1"/>
      <dgm:spPr/>
      <dgm:t>
        <a:bodyPr/>
        <a:lstStyle/>
        <a:p>
          <a:pPr algn="ctr" rtl="1">
            <a:buFont typeface="Arial" panose="020B0604020202020204" pitchFamily="34" charset="0"/>
            <a:buNone/>
          </a:pPr>
          <a:r>
            <a:rPr lang="ar-EG" sz="1600" b="1" dirty="0"/>
            <a:t>تشكيل شبكات التغيير، خلق فرص الخلق المشترك، تمكين المديرين كقادة التغيير، إنشاء آليات ردود الفعل، تفويض قرارات التنفيذ</a:t>
          </a:r>
          <a:endParaRPr lang="en-US" sz="1600" b="1" dirty="0"/>
        </a:p>
      </dgm:t>
    </dgm:pt>
    <dgm:pt modelId="{97A1FB7F-7C2E-402F-8664-AF02DE9F7B7B}" type="parTrans" cxnId="{42CE884E-DD8E-448A-9495-F5CE7410CA70}">
      <dgm:prSet/>
      <dgm:spPr/>
      <dgm:t>
        <a:bodyPr/>
        <a:lstStyle/>
        <a:p>
          <a:endParaRPr lang="en-US"/>
        </a:p>
      </dgm:t>
    </dgm:pt>
    <dgm:pt modelId="{69203AD7-0F9A-40D2-B498-ABDAA836DFE6}" type="sibTrans" cxnId="{42CE884E-DD8E-448A-9495-F5CE7410CA70}">
      <dgm:prSet/>
      <dgm:spPr/>
      <dgm:t>
        <a:bodyPr/>
        <a:lstStyle/>
        <a:p>
          <a:endParaRPr lang="en-US"/>
        </a:p>
      </dgm:t>
    </dgm:pt>
    <dgm:pt modelId="{4566442D-59E7-490C-8B2A-EBB15A47DDD1}" type="pres">
      <dgm:prSet presAssocID="{364C13CA-8255-478B-9201-63258DC87F4D}" presName="linear" presStyleCnt="0">
        <dgm:presLayoutVars>
          <dgm:animLvl val="lvl"/>
          <dgm:resizeHandles val="exact"/>
        </dgm:presLayoutVars>
      </dgm:prSet>
      <dgm:spPr/>
    </dgm:pt>
    <dgm:pt modelId="{AB3EE02C-D7D2-4468-9141-DAD3B2F6E4FE}" type="pres">
      <dgm:prSet presAssocID="{22A93F2D-C5A8-4B8A-A1A2-F92C8B6FEF40}" presName="parentText" presStyleLbl="node1" presStyleIdx="0" presStyleCnt="2" custScaleY="77300">
        <dgm:presLayoutVars>
          <dgm:chMax val="0"/>
          <dgm:bulletEnabled val="1"/>
        </dgm:presLayoutVars>
      </dgm:prSet>
      <dgm:spPr/>
    </dgm:pt>
    <dgm:pt modelId="{6F37683E-4D8B-402A-BEF6-01E28E2BEB7E}" type="pres">
      <dgm:prSet presAssocID="{22A93F2D-C5A8-4B8A-A1A2-F92C8B6FEF40}" presName="childText" presStyleLbl="revTx" presStyleIdx="0" presStyleCnt="2">
        <dgm:presLayoutVars>
          <dgm:bulletEnabled val="1"/>
        </dgm:presLayoutVars>
      </dgm:prSet>
      <dgm:spPr/>
    </dgm:pt>
    <dgm:pt modelId="{E4A301CB-7A0D-4AA1-A208-0D90977B8402}" type="pres">
      <dgm:prSet presAssocID="{E62B3431-8478-4DF2-99F1-41F2874D9470}" presName="parentText" presStyleLbl="node1" presStyleIdx="1" presStyleCnt="2" custScaleY="82239" custLinFactNeighborY="2288">
        <dgm:presLayoutVars>
          <dgm:chMax val="0"/>
          <dgm:bulletEnabled val="1"/>
        </dgm:presLayoutVars>
      </dgm:prSet>
      <dgm:spPr/>
    </dgm:pt>
    <dgm:pt modelId="{1175B45A-C152-48A6-BA70-6583B578C4B4}" type="pres">
      <dgm:prSet presAssocID="{E62B3431-8478-4DF2-99F1-41F2874D9470}" presName="childText" presStyleLbl="revTx" presStyleIdx="1" presStyleCnt="2">
        <dgm:presLayoutVars>
          <dgm:bulletEnabled val="1"/>
        </dgm:presLayoutVars>
      </dgm:prSet>
      <dgm:spPr/>
    </dgm:pt>
  </dgm:ptLst>
  <dgm:cxnLst>
    <dgm:cxn modelId="{94CCC106-6DA3-4E0C-A846-907556FC3329}" type="presOf" srcId="{8D676B5A-5573-4DF1-B682-DE4A881199F8}" destId="{6F37683E-4D8B-402A-BEF6-01E28E2BEB7E}" srcOrd="0" destOrd="1" presId="urn:microsoft.com/office/officeart/2005/8/layout/vList2"/>
    <dgm:cxn modelId="{ADA57C10-CCCC-4BD6-917F-03086129388B}" type="presOf" srcId="{3A772664-47B6-4FF1-A761-643F8FC66BDD}" destId="{1175B45A-C152-48A6-BA70-6583B578C4B4}" srcOrd="0" destOrd="4" presId="urn:microsoft.com/office/officeart/2005/8/layout/vList2"/>
    <dgm:cxn modelId="{9CC49A15-7962-4C20-8B4C-C8848E89C2CE}" type="presOf" srcId="{4134F659-6D1C-46B8-8EF6-AB7DE0BBD89F}" destId="{1175B45A-C152-48A6-BA70-6583B578C4B4}" srcOrd="0" destOrd="2" presId="urn:microsoft.com/office/officeart/2005/8/layout/vList2"/>
    <dgm:cxn modelId="{82CFB515-8D47-44B5-AA2A-7A9DC54E63C0}" srcId="{E62B3431-8478-4DF2-99F1-41F2874D9470}" destId="{7E8BDE1C-3706-4119-BA99-620E866CA962}" srcOrd="0" destOrd="0" parTransId="{46FEB210-EF33-476D-8B2E-5DA0CF5F9381}" sibTransId="{BEE3C5F4-6A84-472C-A4F2-E566F80BE4F6}"/>
    <dgm:cxn modelId="{F6340E35-53B1-4D82-B473-04992036EA72}" srcId="{22A93F2D-C5A8-4B8A-A1A2-F92C8B6FEF40}" destId="{FD96BF26-27AB-433F-9A53-25E8EBD810BD}" srcOrd="2" destOrd="0" parTransId="{B581918C-DF75-4A1A-95AC-A2D7980B884D}" sibTransId="{6279F53D-878E-4701-9DFE-59402B38FE13}"/>
    <dgm:cxn modelId="{0C0B215F-A6D2-4393-B4C9-7627D8714AD0}" type="presOf" srcId="{FD96BF26-27AB-433F-9A53-25E8EBD810BD}" destId="{6F37683E-4D8B-402A-BEF6-01E28E2BEB7E}" srcOrd="0" destOrd="2" presId="urn:microsoft.com/office/officeart/2005/8/layout/vList2"/>
    <dgm:cxn modelId="{0A0C0060-D0DD-459B-B540-95E8D72AFD75}" srcId="{22A93F2D-C5A8-4B8A-A1A2-F92C8B6FEF40}" destId="{261B65D7-8FD6-4154-BBCC-009C0207E1D4}" srcOrd="3" destOrd="0" parTransId="{1C1DBB9C-D25D-4760-A2D1-0B26A76B1D45}" sibTransId="{74E4EC63-EC2F-476E-9E95-38CB10987668}"/>
    <dgm:cxn modelId="{38BB9262-DFD4-400A-9577-A8833D7D6DE2}" type="presOf" srcId="{22A93F2D-C5A8-4B8A-A1A2-F92C8B6FEF40}" destId="{AB3EE02C-D7D2-4468-9141-DAD3B2F6E4FE}" srcOrd="0" destOrd="0" presId="urn:microsoft.com/office/officeart/2005/8/layout/vList2"/>
    <dgm:cxn modelId="{33145A44-0F7E-45B8-9282-79D0995507AC}" type="presOf" srcId="{FFF19514-545F-4369-B015-FDF5A56987FD}" destId="{1175B45A-C152-48A6-BA70-6583B578C4B4}" srcOrd="0" destOrd="1" presId="urn:microsoft.com/office/officeart/2005/8/layout/vList2"/>
    <dgm:cxn modelId="{5CAD2468-3B20-4DF0-A4E1-8A5EAC1138D9}" srcId="{22A93F2D-C5A8-4B8A-A1A2-F92C8B6FEF40}" destId="{03E8AE1E-9943-4EA4-8645-BBE41FB4F5D4}" srcOrd="0" destOrd="0" parTransId="{002BC8D1-DBC2-4854-82EB-7BEB0CCC1124}" sibTransId="{5A7D91ED-155E-41FE-8331-5567923B0E7B}"/>
    <dgm:cxn modelId="{0C11E648-F55E-435A-B749-6D36CC6F5275}" type="presOf" srcId="{261B65D7-8FD6-4154-BBCC-009C0207E1D4}" destId="{6F37683E-4D8B-402A-BEF6-01E28E2BEB7E}" srcOrd="0" destOrd="3" presId="urn:microsoft.com/office/officeart/2005/8/layout/vList2"/>
    <dgm:cxn modelId="{227AAC4B-48F1-4A90-B32C-8B938E75AA65}" srcId="{22A93F2D-C5A8-4B8A-A1A2-F92C8B6FEF40}" destId="{D17558A7-F968-4CB7-9A7C-9D11E72C5456}" srcOrd="4" destOrd="0" parTransId="{4FD2388D-E2FD-4A35-850E-BA76166E5E8B}" sibTransId="{CA96A09C-7CDA-4AA0-B1A0-81A6A8446B10}"/>
    <dgm:cxn modelId="{FFBF456C-E0CA-4487-8DBE-E0ABBE1E4CA5}" srcId="{E62B3431-8478-4DF2-99F1-41F2874D9470}" destId="{4134F659-6D1C-46B8-8EF6-AB7DE0BBD89F}" srcOrd="2" destOrd="0" parTransId="{6D29E531-0D93-4EE5-AEFE-F10BD3510476}" sibTransId="{86787A0C-2D86-4E53-8B95-D72D7C511FCC}"/>
    <dgm:cxn modelId="{0A8B336D-BA9D-449E-B89B-F461B1A216CB}" srcId="{364C13CA-8255-478B-9201-63258DC87F4D}" destId="{E62B3431-8478-4DF2-99F1-41F2874D9470}" srcOrd="1" destOrd="0" parTransId="{DC7B8CCE-1C25-46E1-A097-444524293FC8}" sibTransId="{0C26B93C-4A26-4DD2-AAE4-61D491470F0F}"/>
    <dgm:cxn modelId="{42CE884E-DD8E-448A-9495-F5CE7410CA70}" srcId="{E62B3431-8478-4DF2-99F1-41F2874D9470}" destId="{CAF5D0CD-2662-4312-943D-08C4C39CCFE4}" srcOrd="5" destOrd="0" parTransId="{97A1FB7F-7C2E-402F-8664-AF02DE9F7B7B}" sibTransId="{69203AD7-0F9A-40D2-B498-ABDAA836DFE6}"/>
    <dgm:cxn modelId="{5BB93C4F-665E-4624-ADD2-01E24C947F6E}" type="presOf" srcId="{364C13CA-8255-478B-9201-63258DC87F4D}" destId="{4566442D-59E7-490C-8B2A-EBB15A47DDD1}" srcOrd="0" destOrd="0" presId="urn:microsoft.com/office/officeart/2005/8/layout/vList2"/>
    <dgm:cxn modelId="{D3AFA073-7A57-4D16-8E90-149C7312B56B}" type="presOf" srcId="{03E8AE1E-9943-4EA4-8645-BBE41FB4F5D4}" destId="{6F37683E-4D8B-402A-BEF6-01E28E2BEB7E}" srcOrd="0" destOrd="0" presId="urn:microsoft.com/office/officeart/2005/8/layout/vList2"/>
    <dgm:cxn modelId="{9EC8B47B-2FF8-4875-B953-C9E0BF93B5CF}" srcId="{22A93F2D-C5A8-4B8A-A1A2-F92C8B6FEF40}" destId="{8D676B5A-5573-4DF1-B682-DE4A881199F8}" srcOrd="1" destOrd="0" parTransId="{A106D249-A10C-4B8F-9AD4-6F79B2A9FE8A}" sibTransId="{BF2EC2EA-1C60-449D-BE00-5112D45FE228}"/>
    <dgm:cxn modelId="{F024D981-08CE-4012-B988-CCF0B4E2F754}" srcId="{E62B3431-8478-4DF2-99F1-41F2874D9470}" destId="{FFF19514-545F-4369-B015-FDF5A56987FD}" srcOrd="1" destOrd="0" parTransId="{6070561A-83A1-4C51-819D-606B181FC451}" sibTransId="{C276F91E-D627-4549-8D9F-27A61D78D08B}"/>
    <dgm:cxn modelId="{11632C82-3682-460E-A673-9ADBA5DAEC40}" type="presOf" srcId="{7E8BDE1C-3706-4119-BA99-620E866CA962}" destId="{1175B45A-C152-48A6-BA70-6583B578C4B4}" srcOrd="0" destOrd="0" presId="urn:microsoft.com/office/officeart/2005/8/layout/vList2"/>
    <dgm:cxn modelId="{872AD5AC-59B4-483C-83F7-0DF7E2E5ED80}" type="presOf" srcId="{8B90FC15-436C-4065-9544-D6044C4B847A}" destId="{1175B45A-C152-48A6-BA70-6583B578C4B4}" srcOrd="0" destOrd="3" presId="urn:microsoft.com/office/officeart/2005/8/layout/vList2"/>
    <dgm:cxn modelId="{AD4C3BBF-0D35-4FA4-9019-F19C3FDBD0FF}" srcId="{364C13CA-8255-478B-9201-63258DC87F4D}" destId="{22A93F2D-C5A8-4B8A-A1A2-F92C8B6FEF40}" srcOrd="0" destOrd="0" parTransId="{46AFBB9E-C55E-4422-9831-94F0A1CBA0A1}" sibTransId="{3F678331-7B99-4DD1-9F01-B763F0F05800}"/>
    <dgm:cxn modelId="{300690D1-0EFD-4610-BFDF-0210BCD74B71}" srcId="{E62B3431-8478-4DF2-99F1-41F2874D9470}" destId="{8B90FC15-436C-4065-9544-D6044C4B847A}" srcOrd="3" destOrd="0" parTransId="{54B0D950-81D4-4D58-BE3B-C7FBF8DF123A}" sibTransId="{086F1938-4344-4751-A9D6-E43D2F4BDA1E}"/>
    <dgm:cxn modelId="{5AD626D4-E015-4A6C-91F0-7D2852BF41A5}" type="presOf" srcId="{E62B3431-8478-4DF2-99F1-41F2874D9470}" destId="{E4A301CB-7A0D-4AA1-A208-0D90977B8402}" srcOrd="0" destOrd="0" presId="urn:microsoft.com/office/officeart/2005/8/layout/vList2"/>
    <dgm:cxn modelId="{80C634E0-9914-4BBC-A359-0148FEACFFBA}" type="presOf" srcId="{D17558A7-F968-4CB7-9A7C-9D11E72C5456}" destId="{6F37683E-4D8B-402A-BEF6-01E28E2BEB7E}" srcOrd="0" destOrd="4" presId="urn:microsoft.com/office/officeart/2005/8/layout/vList2"/>
    <dgm:cxn modelId="{8AF2C9E3-C9F9-4E3D-8E45-EB68B1A43EF8}" srcId="{E62B3431-8478-4DF2-99F1-41F2874D9470}" destId="{3A772664-47B6-4FF1-A761-643F8FC66BDD}" srcOrd="4" destOrd="0" parTransId="{14792755-05CA-4C5E-991B-9CEBE8BF24F2}" sibTransId="{482A96E9-B7C2-4B67-9970-6D8F196BA9E3}"/>
    <dgm:cxn modelId="{8EE650EB-FCBB-496C-9250-F0BE059A582C}" type="presOf" srcId="{CAF5D0CD-2662-4312-943D-08C4C39CCFE4}" destId="{1175B45A-C152-48A6-BA70-6583B578C4B4}" srcOrd="0" destOrd="5" presId="urn:microsoft.com/office/officeart/2005/8/layout/vList2"/>
    <dgm:cxn modelId="{047F8ED3-C2BB-4452-BF16-686B28D2871F}" type="presParOf" srcId="{4566442D-59E7-490C-8B2A-EBB15A47DDD1}" destId="{AB3EE02C-D7D2-4468-9141-DAD3B2F6E4FE}" srcOrd="0" destOrd="0" presId="urn:microsoft.com/office/officeart/2005/8/layout/vList2"/>
    <dgm:cxn modelId="{76EAC337-E4AC-4CE6-A9FA-7556F2292406}" type="presParOf" srcId="{4566442D-59E7-490C-8B2A-EBB15A47DDD1}" destId="{6F37683E-4D8B-402A-BEF6-01E28E2BEB7E}" srcOrd="1" destOrd="0" presId="urn:microsoft.com/office/officeart/2005/8/layout/vList2"/>
    <dgm:cxn modelId="{169316AE-6DCD-46CD-A434-E65D2BD35617}" type="presParOf" srcId="{4566442D-59E7-490C-8B2A-EBB15A47DDD1}" destId="{E4A301CB-7A0D-4AA1-A208-0D90977B8402}" srcOrd="2" destOrd="0" presId="urn:microsoft.com/office/officeart/2005/8/layout/vList2"/>
    <dgm:cxn modelId="{C13A6B59-EE32-4A9F-93EF-C564190BD4E4}" type="presParOf" srcId="{4566442D-59E7-490C-8B2A-EBB15A47DDD1}" destId="{1175B45A-C152-48A6-BA70-6583B578C4B4}"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64C13CA-8255-478B-9201-63258DC87F4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en-US"/>
        </a:p>
      </dgm:t>
    </dgm:pt>
    <dgm:pt modelId="{22A93F2D-C5A8-4B8A-A1A2-F92C8B6FEF40}">
      <dgm:prSet phldrT="[Text]" custT="1"/>
      <dgm:spPr/>
      <dgm:t>
        <a:bodyPr/>
        <a:lstStyle/>
        <a:p>
          <a:pPr algn="l">
            <a:buNone/>
          </a:pPr>
          <a:r>
            <a:rPr lang="en-US" sz="3200" b="1" i="0" dirty="0">
              <a:solidFill>
                <a:srgbClr val="C00000"/>
              </a:solidFill>
            </a:rPr>
            <a:t>Provide Comprehensive Support</a:t>
          </a:r>
          <a:endParaRPr lang="ar-EG" sz="3200" b="1" i="0" dirty="0">
            <a:solidFill>
              <a:srgbClr val="C00000"/>
            </a:solidFill>
          </a:endParaRPr>
        </a:p>
        <a:p>
          <a:pPr algn="r">
            <a:buNone/>
          </a:pPr>
          <a:r>
            <a:rPr lang="ar-EG" sz="3200" b="1" i="0" dirty="0">
              <a:solidFill>
                <a:schemeClr val="tx1"/>
              </a:solidFill>
            </a:rPr>
            <a:t>تقديم دعم شامل</a:t>
          </a:r>
          <a:endParaRPr lang="en-US" sz="3200" dirty="0">
            <a:solidFill>
              <a:schemeClr val="tx1"/>
            </a:solidFill>
          </a:endParaRPr>
        </a:p>
      </dgm:t>
    </dgm:pt>
    <dgm:pt modelId="{46AFBB9E-C55E-4422-9831-94F0A1CBA0A1}" type="parTrans" cxnId="{AD4C3BBF-0D35-4FA4-9019-F19C3FDBD0FF}">
      <dgm:prSet/>
      <dgm:spPr/>
      <dgm:t>
        <a:bodyPr/>
        <a:lstStyle/>
        <a:p>
          <a:endParaRPr lang="en-US"/>
        </a:p>
      </dgm:t>
    </dgm:pt>
    <dgm:pt modelId="{3F678331-7B99-4DD1-9F01-B763F0F05800}" type="sibTrans" cxnId="{AD4C3BBF-0D35-4FA4-9019-F19C3FDBD0FF}">
      <dgm:prSet/>
      <dgm:spPr/>
      <dgm:t>
        <a:bodyPr/>
        <a:lstStyle/>
        <a:p>
          <a:endParaRPr lang="en-US"/>
        </a:p>
      </dgm:t>
    </dgm:pt>
    <dgm:pt modelId="{03E8AE1E-9943-4EA4-8645-BBE41FB4F5D4}">
      <dgm:prSet phldrT="[Text]" custT="1"/>
      <dgm:spPr/>
      <dgm:t>
        <a:bodyPr/>
        <a:lstStyle/>
        <a:p>
          <a:pPr algn="l">
            <a:buFont typeface="Arial" panose="020B0604020202020204" pitchFamily="34" charset="0"/>
            <a:buChar char="•"/>
          </a:pPr>
          <a:r>
            <a:rPr lang="en-US" sz="1800" b="1" i="0" dirty="0"/>
            <a:t>Deliver targeted training</a:t>
          </a:r>
          <a:endParaRPr lang="en-US" sz="1800" b="1" dirty="0"/>
        </a:p>
      </dgm:t>
    </dgm:pt>
    <dgm:pt modelId="{002BC8D1-DBC2-4854-82EB-7BEB0CCC1124}" type="parTrans" cxnId="{5CAD2468-3B20-4DF0-A4E1-8A5EAC1138D9}">
      <dgm:prSet/>
      <dgm:spPr/>
      <dgm:t>
        <a:bodyPr/>
        <a:lstStyle/>
        <a:p>
          <a:endParaRPr lang="en-US"/>
        </a:p>
      </dgm:t>
    </dgm:pt>
    <dgm:pt modelId="{5A7D91ED-155E-41FE-8331-5567923B0E7B}" type="sibTrans" cxnId="{5CAD2468-3B20-4DF0-A4E1-8A5EAC1138D9}">
      <dgm:prSet/>
      <dgm:spPr/>
      <dgm:t>
        <a:bodyPr/>
        <a:lstStyle/>
        <a:p>
          <a:endParaRPr lang="en-US"/>
        </a:p>
      </dgm:t>
    </dgm:pt>
    <dgm:pt modelId="{D3A9F605-A7F4-408E-9BC2-2370A8298C66}">
      <dgm:prSet phldrT="[Text]" custT="1"/>
      <dgm:spPr/>
      <dgm:t>
        <a:bodyPr/>
        <a:lstStyle/>
        <a:p>
          <a:pPr algn="l">
            <a:buFont typeface="Arial" panose="020B0604020202020204" pitchFamily="34" charset="0"/>
            <a:buChar char="•"/>
          </a:pPr>
          <a:r>
            <a:rPr lang="en-US" sz="1800" b="1" i="0" dirty="0"/>
            <a:t>Create mentorship programs</a:t>
          </a:r>
          <a:endParaRPr lang="en-US" sz="1800" b="1" dirty="0"/>
        </a:p>
      </dgm:t>
    </dgm:pt>
    <dgm:pt modelId="{F336C786-0262-4B7A-BFEC-CFFEE02CCC23}" type="parTrans" cxnId="{3BBBA034-4A3D-4426-B726-F80E9C34046D}">
      <dgm:prSet/>
      <dgm:spPr/>
      <dgm:t>
        <a:bodyPr/>
        <a:lstStyle/>
        <a:p>
          <a:endParaRPr lang="en-US"/>
        </a:p>
      </dgm:t>
    </dgm:pt>
    <dgm:pt modelId="{11D8BDA4-FBBE-4647-ABE3-BF21188C673B}" type="sibTrans" cxnId="{3BBBA034-4A3D-4426-B726-F80E9C34046D}">
      <dgm:prSet/>
      <dgm:spPr/>
      <dgm:t>
        <a:bodyPr/>
        <a:lstStyle/>
        <a:p>
          <a:endParaRPr lang="en-US"/>
        </a:p>
      </dgm:t>
    </dgm:pt>
    <dgm:pt modelId="{474084B7-C921-41E4-857C-07274BB5895E}">
      <dgm:prSet phldrT="[Text]" custT="1"/>
      <dgm:spPr/>
      <dgm:t>
        <a:bodyPr/>
        <a:lstStyle/>
        <a:p>
          <a:pPr algn="l">
            <a:buFont typeface="Arial" panose="020B0604020202020204" pitchFamily="34" charset="0"/>
            <a:buChar char="•"/>
          </a:pPr>
          <a:r>
            <a:rPr lang="en-US" sz="1800" b="1" i="0" dirty="0"/>
            <a:t>Allocate sufficient resources</a:t>
          </a:r>
          <a:endParaRPr lang="en-US" sz="1800" b="1" dirty="0"/>
        </a:p>
      </dgm:t>
    </dgm:pt>
    <dgm:pt modelId="{667E5D3A-4943-464C-8F92-539142BDFFAE}" type="parTrans" cxnId="{93E22B3D-D51B-4D21-AAD6-0F3015B8975C}">
      <dgm:prSet/>
      <dgm:spPr/>
      <dgm:t>
        <a:bodyPr/>
        <a:lstStyle/>
        <a:p>
          <a:endParaRPr lang="en-US"/>
        </a:p>
      </dgm:t>
    </dgm:pt>
    <dgm:pt modelId="{BA3E8737-8615-4E4F-B636-49A4E55D2FBD}" type="sibTrans" cxnId="{93E22B3D-D51B-4D21-AAD6-0F3015B8975C}">
      <dgm:prSet/>
      <dgm:spPr/>
      <dgm:t>
        <a:bodyPr/>
        <a:lstStyle/>
        <a:p>
          <a:endParaRPr lang="en-US"/>
        </a:p>
      </dgm:t>
    </dgm:pt>
    <dgm:pt modelId="{22C79E5D-FB42-49B8-959C-0A0C55805B6C}">
      <dgm:prSet phldrT="[Text]" custT="1"/>
      <dgm:spPr/>
      <dgm:t>
        <a:bodyPr/>
        <a:lstStyle/>
        <a:p>
          <a:pPr algn="l">
            <a:buFont typeface="Arial" panose="020B0604020202020204" pitchFamily="34" charset="0"/>
            <a:buChar char="•"/>
          </a:pPr>
          <a:r>
            <a:rPr lang="en-US" sz="1800" b="1" i="0" dirty="0"/>
            <a:t>Provide psychological safety and create environments where employees can practice new skills without fear of punishment for mistakes.</a:t>
          </a:r>
          <a:endParaRPr lang="en-US" sz="1800" b="1" dirty="0"/>
        </a:p>
      </dgm:t>
    </dgm:pt>
    <dgm:pt modelId="{29FFA1AC-7B25-4BF0-A861-13DE6E4492D8}" type="parTrans" cxnId="{514D25F6-7B94-4726-98F6-A0D9B04B3D26}">
      <dgm:prSet/>
      <dgm:spPr/>
      <dgm:t>
        <a:bodyPr/>
        <a:lstStyle/>
        <a:p>
          <a:endParaRPr lang="en-US"/>
        </a:p>
      </dgm:t>
    </dgm:pt>
    <dgm:pt modelId="{BE38A6B5-FEBC-400B-B695-6E32F7945DB2}" type="sibTrans" cxnId="{514D25F6-7B94-4726-98F6-A0D9B04B3D26}">
      <dgm:prSet/>
      <dgm:spPr/>
      <dgm:t>
        <a:bodyPr/>
        <a:lstStyle/>
        <a:p>
          <a:endParaRPr lang="en-US"/>
        </a:p>
      </dgm:t>
    </dgm:pt>
    <dgm:pt modelId="{E1BA4240-4562-413B-8824-FAFE05BEF727}">
      <dgm:prSet phldrT="[Text]" custT="1"/>
      <dgm:spPr/>
      <dgm:t>
        <a:bodyPr/>
        <a:lstStyle/>
        <a:p>
          <a:pPr algn="ctr" rtl="1">
            <a:buFont typeface="Arial" panose="020B0604020202020204" pitchFamily="34" charset="0"/>
            <a:buNone/>
          </a:pPr>
          <a:r>
            <a:rPr lang="ar-EG" sz="1800" b="1" dirty="0"/>
            <a:t>تقديم تدريب مُوجّه. إنشاء برامج إرشادية. تخصيص موارد كافية. توفير بيئة آمنة نفسياً، وخلق بيئات تمكّن الموظفين من ممارسة مهارات جديدة دون خوف من العقاب على الأخطاء.</a:t>
          </a:r>
          <a:endParaRPr lang="en-US" sz="1800" b="1" dirty="0"/>
        </a:p>
      </dgm:t>
    </dgm:pt>
    <dgm:pt modelId="{9A0C42FD-7666-46AC-ADC1-AD3198FA9353}" type="parTrans" cxnId="{873E90BA-5397-4AF6-A0BD-98DA4BB54A15}">
      <dgm:prSet/>
      <dgm:spPr/>
      <dgm:t>
        <a:bodyPr/>
        <a:lstStyle/>
        <a:p>
          <a:endParaRPr lang="en-US"/>
        </a:p>
      </dgm:t>
    </dgm:pt>
    <dgm:pt modelId="{AA33500B-B700-4345-8CA4-0A51BD7FBA69}" type="sibTrans" cxnId="{873E90BA-5397-4AF6-A0BD-98DA4BB54A15}">
      <dgm:prSet/>
      <dgm:spPr/>
      <dgm:t>
        <a:bodyPr/>
        <a:lstStyle/>
        <a:p>
          <a:endParaRPr lang="en-US"/>
        </a:p>
      </dgm:t>
    </dgm:pt>
    <dgm:pt modelId="{4566442D-59E7-490C-8B2A-EBB15A47DDD1}" type="pres">
      <dgm:prSet presAssocID="{364C13CA-8255-478B-9201-63258DC87F4D}" presName="linear" presStyleCnt="0">
        <dgm:presLayoutVars>
          <dgm:animLvl val="lvl"/>
          <dgm:resizeHandles val="exact"/>
        </dgm:presLayoutVars>
      </dgm:prSet>
      <dgm:spPr/>
    </dgm:pt>
    <dgm:pt modelId="{AB3EE02C-D7D2-4468-9141-DAD3B2F6E4FE}" type="pres">
      <dgm:prSet presAssocID="{22A93F2D-C5A8-4B8A-A1A2-F92C8B6FEF40}" presName="parentText" presStyleLbl="node1" presStyleIdx="0" presStyleCnt="1">
        <dgm:presLayoutVars>
          <dgm:chMax val="0"/>
          <dgm:bulletEnabled val="1"/>
        </dgm:presLayoutVars>
      </dgm:prSet>
      <dgm:spPr/>
    </dgm:pt>
    <dgm:pt modelId="{6F37683E-4D8B-402A-BEF6-01E28E2BEB7E}" type="pres">
      <dgm:prSet presAssocID="{22A93F2D-C5A8-4B8A-A1A2-F92C8B6FEF40}" presName="childText" presStyleLbl="revTx" presStyleIdx="0" presStyleCnt="1">
        <dgm:presLayoutVars>
          <dgm:bulletEnabled val="1"/>
        </dgm:presLayoutVars>
      </dgm:prSet>
      <dgm:spPr/>
    </dgm:pt>
  </dgm:ptLst>
  <dgm:cxnLst>
    <dgm:cxn modelId="{A968C32D-2FE5-47E4-B646-0349912F4401}" type="presOf" srcId="{22C79E5D-FB42-49B8-959C-0A0C55805B6C}" destId="{6F37683E-4D8B-402A-BEF6-01E28E2BEB7E}" srcOrd="0" destOrd="3" presId="urn:microsoft.com/office/officeart/2005/8/layout/vList2"/>
    <dgm:cxn modelId="{3BBBA034-4A3D-4426-B726-F80E9C34046D}" srcId="{22A93F2D-C5A8-4B8A-A1A2-F92C8B6FEF40}" destId="{D3A9F605-A7F4-408E-9BC2-2370A8298C66}" srcOrd="1" destOrd="0" parTransId="{F336C786-0262-4B7A-BFEC-CFFEE02CCC23}" sibTransId="{11D8BDA4-FBBE-4647-ABE3-BF21188C673B}"/>
    <dgm:cxn modelId="{93E22B3D-D51B-4D21-AAD6-0F3015B8975C}" srcId="{22A93F2D-C5A8-4B8A-A1A2-F92C8B6FEF40}" destId="{474084B7-C921-41E4-857C-07274BB5895E}" srcOrd="2" destOrd="0" parTransId="{667E5D3A-4943-464C-8F92-539142BDFFAE}" sibTransId="{BA3E8737-8615-4E4F-B636-49A4E55D2FBD}"/>
    <dgm:cxn modelId="{5CAD2468-3B20-4DF0-A4E1-8A5EAC1138D9}" srcId="{22A93F2D-C5A8-4B8A-A1A2-F92C8B6FEF40}" destId="{03E8AE1E-9943-4EA4-8645-BBE41FB4F5D4}" srcOrd="0" destOrd="0" parTransId="{002BC8D1-DBC2-4854-82EB-7BEB0CCC1124}" sibTransId="{5A7D91ED-155E-41FE-8331-5567923B0E7B}"/>
    <dgm:cxn modelId="{B22C484D-A0C2-49A3-A2B2-07E1BABB9FA6}" type="presOf" srcId="{03E8AE1E-9943-4EA4-8645-BBE41FB4F5D4}" destId="{6F37683E-4D8B-402A-BEF6-01E28E2BEB7E}" srcOrd="0" destOrd="0" presId="urn:microsoft.com/office/officeart/2005/8/layout/vList2"/>
    <dgm:cxn modelId="{5BB93C4F-665E-4624-ADD2-01E24C947F6E}" type="presOf" srcId="{364C13CA-8255-478B-9201-63258DC87F4D}" destId="{4566442D-59E7-490C-8B2A-EBB15A47DDD1}" srcOrd="0" destOrd="0" presId="urn:microsoft.com/office/officeart/2005/8/layout/vList2"/>
    <dgm:cxn modelId="{889FE156-F2D7-4CAC-AD48-9468F9EA5E00}" type="presOf" srcId="{474084B7-C921-41E4-857C-07274BB5895E}" destId="{6F37683E-4D8B-402A-BEF6-01E28E2BEB7E}" srcOrd="0" destOrd="2" presId="urn:microsoft.com/office/officeart/2005/8/layout/vList2"/>
    <dgm:cxn modelId="{873E90BA-5397-4AF6-A0BD-98DA4BB54A15}" srcId="{22A93F2D-C5A8-4B8A-A1A2-F92C8B6FEF40}" destId="{E1BA4240-4562-413B-8824-FAFE05BEF727}" srcOrd="4" destOrd="0" parTransId="{9A0C42FD-7666-46AC-ADC1-AD3198FA9353}" sibTransId="{AA33500B-B700-4345-8CA4-0A51BD7FBA69}"/>
    <dgm:cxn modelId="{AD4C3BBF-0D35-4FA4-9019-F19C3FDBD0FF}" srcId="{364C13CA-8255-478B-9201-63258DC87F4D}" destId="{22A93F2D-C5A8-4B8A-A1A2-F92C8B6FEF40}" srcOrd="0" destOrd="0" parTransId="{46AFBB9E-C55E-4422-9831-94F0A1CBA0A1}" sibTransId="{3F678331-7B99-4DD1-9F01-B763F0F05800}"/>
    <dgm:cxn modelId="{7B672FE4-20F1-4778-902E-EE3CB817F815}" type="presOf" srcId="{22A93F2D-C5A8-4B8A-A1A2-F92C8B6FEF40}" destId="{AB3EE02C-D7D2-4468-9141-DAD3B2F6E4FE}" srcOrd="0" destOrd="0" presId="urn:microsoft.com/office/officeart/2005/8/layout/vList2"/>
    <dgm:cxn modelId="{47113FE4-3435-45AD-9598-F3A67A523A87}" type="presOf" srcId="{E1BA4240-4562-413B-8824-FAFE05BEF727}" destId="{6F37683E-4D8B-402A-BEF6-01E28E2BEB7E}" srcOrd="0" destOrd="4" presId="urn:microsoft.com/office/officeart/2005/8/layout/vList2"/>
    <dgm:cxn modelId="{514D25F6-7B94-4726-98F6-A0D9B04B3D26}" srcId="{22A93F2D-C5A8-4B8A-A1A2-F92C8B6FEF40}" destId="{22C79E5D-FB42-49B8-959C-0A0C55805B6C}" srcOrd="3" destOrd="0" parTransId="{29FFA1AC-7B25-4BF0-A861-13DE6E4492D8}" sibTransId="{BE38A6B5-FEBC-400B-B695-6E32F7945DB2}"/>
    <dgm:cxn modelId="{BF6055F6-80AB-49AE-8AFF-9096E5F0C936}" type="presOf" srcId="{D3A9F605-A7F4-408E-9BC2-2370A8298C66}" destId="{6F37683E-4D8B-402A-BEF6-01E28E2BEB7E}" srcOrd="0" destOrd="1" presId="urn:microsoft.com/office/officeart/2005/8/layout/vList2"/>
    <dgm:cxn modelId="{C63B2952-0C0D-4F2B-B47E-C408E85DA4D9}" type="presParOf" srcId="{4566442D-59E7-490C-8B2A-EBB15A47DDD1}" destId="{AB3EE02C-D7D2-4468-9141-DAD3B2F6E4FE}" srcOrd="0" destOrd="0" presId="urn:microsoft.com/office/officeart/2005/8/layout/vList2"/>
    <dgm:cxn modelId="{B179EA67-1582-434F-B776-633051745A79}" type="presParOf" srcId="{4566442D-59E7-490C-8B2A-EBB15A47DDD1}" destId="{6F37683E-4D8B-402A-BEF6-01E28E2BEB7E}"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20448"/>
          <a:ext cx="331257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165628" y="69528"/>
          <a:ext cx="2318800" cy="501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45" tIns="0" rIns="87645" bIns="0" numCol="1" spcCol="1270" anchor="ctr" anchorCtr="0">
          <a:noAutofit/>
        </a:bodyPr>
        <a:lstStyle/>
        <a:p>
          <a:pPr marL="0" lvl="0" indent="0" algn="ctr" defTabSz="711200" rtl="0">
            <a:lnSpc>
              <a:spcPct val="90000"/>
            </a:lnSpc>
            <a:spcBef>
              <a:spcPct val="0"/>
            </a:spcBef>
            <a:spcAft>
              <a:spcPct val="35000"/>
            </a:spcAft>
            <a:buNone/>
          </a:pPr>
          <a:r>
            <a:rPr lang="en-US" altLang="fr-FR" sz="1600" b="1" kern="1200" dirty="0">
              <a:latin typeface="+mn-lt"/>
              <a:cs typeface="Aharoni" panose="02010803020104030203" pitchFamily="2" charset="-79"/>
            </a:rPr>
            <a:t>Definition of Change</a:t>
          </a:r>
          <a:r>
            <a:rPr lang="ar-EG" altLang="fr-FR" sz="1600" b="1" kern="1200" dirty="0">
              <a:latin typeface="+mn-lt"/>
              <a:cs typeface="Aharoni" panose="02010803020104030203" pitchFamily="2" charset="-79"/>
            </a:rPr>
            <a:t> </a:t>
          </a:r>
          <a:r>
            <a:rPr lang="en-US" altLang="fr-FR" sz="1600" b="1" kern="1200" dirty="0">
              <a:latin typeface="+mn-lt"/>
              <a:cs typeface="Aharoni" panose="02010803020104030203" pitchFamily="2" charset="-79"/>
            </a:rPr>
            <a:t>Management</a:t>
          </a:r>
          <a:endParaRPr lang="ar-SA" sz="1600" b="1" i="0" kern="1200" dirty="0"/>
        </a:p>
      </dsp:txBody>
      <dsp:txXfrm>
        <a:off x="190126" y="94026"/>
        <a:ext cx="2269804" cy="452844"/>
      </dsp:txXfrm>
    </dsp:sp>
    <dsp:sp modelId="{B8E6A4AB-F2C5-4C9D-A53C-FCF3EFD8C7F2}">
      <dsp:nvSpPr>
        <dsp:cNvPr id="0" name=""/>
        <dsp:cNvSpPr/>
      </dsp:nvSpPr>
      <dsp:spPr>
        <a:xfrm>
          <a:off x="0" y="1091568"/>
          <a:ext cx="331257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C2D749-800E-4018-AE92-94C87FA89AA9}">
      <dsp:nvSpPr>
        <dsp:cNvPr id="0" name=""/>
        <dsp:cNvSpPr/>
      </dsp:nvSpPr>
      <dsp:spPr>
        <a:xfrm>
          <a:off x="165628" y="840648"/>
          <a:ext cx="2318800" cy="501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45" tIns="0" rIns="87645" bIns="0" numCol="1" spcCol="1270" anchor="ctr" anchorCtr="0">
          <a:noAutofit/>
        </a:bodyPr>
        <a:lstStyle/>
        <a:p>
          <a:pPr marL="0" lvl="0" indent="0" algn="ctr" defTabSz="711200" rtl="0">
            <a:lnSpc>
              <a:spcPct val="90000"/>
            </a:lnSpc>
            <a:spcBef>
              <a:spcPct val="0"/>
            </a:spcBef>
            <a:spcAft>
              <a:spcPct val="35000"/>
            </a:spcAft>
            <a:buNone/>
          </a:pPr>
          <a:r>
            <a:rPr lang="en-US" sz="1600" b="1" kern="1200" dirty="0">
              <a:latin typeface="+mn-lt"/>
              <a:cs typeface="Aharoni" panose="02010803020104030203" pitchFamily="2" charset="-79"/>
            </a:rPr>
            <a:t>What Causes Organizational Change</a:t>
          </a:r>
          <a:r>
            <a:rPr lang="en-US" sz="1600" b="1" kern="1200" dirty="0">
              <a:latin typeface="+mn-lt"/>
            </a:rPr>
            <a:t>?</a:t>
          </a:r>
          <a:endParaRPr lang="ar-SA" sz="1600" b="1" i="0" kern="1200" dirty="0"/>
        </a:p>
      </dsp:txBody>
      <dsp:txXfrm>
        <a:off x="190126" y="865146"/>
        <a:ext cx="2269804" cy="452844"/>
      </dsp:txXfrm>
    </dsp:sp>
    <dsp:sp modelId="{CF4F523A-51BD-441F-9990-F0AA48FEB99B}">
      <dsp:nvSpPr>
        <dsp:cNvPr id="0" name=""/>
        <dsp:cNvSpPr/>
      </dsp:nvSpPr>
      <dsp:spPr>
        <a:xfrm>
          <a:off x="0" y="1862688"/>
          <a:ext cx="331257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6D93FA-C885-487F-9FBE-FDABEB24F004}">
      <dsp:nvSpPr>
        <dsp:cNvPr id="0" name=""/>
        <dsp:cNvSpPr/>
      </dsp:nvSpPr>
      <dsp:spPr>
        <a:xfrm>
          <a:off x="165628" y="1611768"/>
          <a:ext cx="2318800" cy="501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45" tIns="0" rIns="87645" bIns="0" numCol="1" spcCol="1270" anchor="ctr" anchorCtr="0">
          <a:noAutofit/>
        </a:bodyPr>
        <a:lstStyle/>
        <a:p>
          <a:pPr marL="0" lvl="0" indent="0" algn="ctr" defTabSz="711200" rtl="0">
            <a:lnSpc>
              <a:spcPct val="90000"/>
            </a:lnSpc>
            <a:spcBef>
              <a:spcPct val="0"/>
            </a:spcBef>
            <a:spcAft>
              <a:spcPct val="35000"/>
            </a:spcAft>
            <a:buNone/>
          </a:pPr>
          <a:r>
            <a:rPr lang="en-US" altLang="fr-FR" sz="1600" b="1" kern="1200" dirty="0">
              <a:latin typeface="+mn-lt"/>
              <a:cs typeface="Aharoni" panose="02010803020104030203" pitchFamily="2" charset="-79"/>
            </a:rPr>
            <a:t>Types of Change</a:t>
          </a:r>
          <a:endParaRPr lang="ar-SA" sz="1600" b="1" i="0" kern="1200" dirty="0"/>
        </a:p>
      </dsp:txBody>
      <dsp:txXfrm>
        <a:off x="190126" y="1636266"/>
        <a:ext cx="2269804" cy="452844"/>
      </dsp:txXfrm>
    </dsp:sp>
    <dsp:sp modelId="{8A64EF78-5677-4A32-9DEA-90DF1CB7615B}">
      <dsp:nvSpPr>
        <dsp:cNvPr id="0" name=""/>
        <dsp:cNvSpPr/>
      </dsp:nvSpPr>
      <dsp:spPr>
        <a:xfrm>
          <a:off x="0" y="2633808"/>
          <a:ext cx="331257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3E5469-C87D-419F-85EE-0D8064AEFB36}">
      <dsp:nvSpPr>
        <dsp:cNvPr id="0" name=""/>
        <dsp:cNvSpPr/>
      </dsp:nvSpPr>
      <dsp:spPr>
        <a:xfrm>
          <a:off x="165628" y="2382888"/>
          <a:ext cx="2318800" cy="501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45" tIns="0" rIns="87645" bIns="0" numCol="1" spcCol="1270" anchor="ctr" anchorCtr="0">
          <a:noAutofit/>
        </a:bodyPr>
        <a:lstStyle/>
        <a:p>
          <a:pPr marL="0" lvl="0" indent="0" algn="ctr" defTabSz="711200" rtl="0">
            <a:lnSpc>
              <a:spcPct val="90000"/>
            </a:lnSpc>
            <a:spcBef>
              <a:spcPct val="0"/>
            </a:spcBef>
            <a:spcAft>
              <a:spcPct val="35000"/>
            </a:spcAft>
            <a:buNone/>
          </a:pPr>
          <a:r>
            <a:rPr lang="en-US" sz="1600" b="1" kern="1200" dirty="0">
              <a:latin typeface="+mn-lt"/>
              <a:cs typeface="Aharoni" panose="02010803020104030203" pitchFamily="2" charset="-79"/>
            </a:rPr>
            <a:t>A Manager’s Role In Organizational Change</a:t>
          </a:r>
          <a:endParaRPr lang="ar-SA" sz="1600" b="1" i="0" kern="1200" dirty="0"/>
        </a:p>
      </dsp:txBody>
      <dsp:txXfrm>
        <a:off x="190126" y="2407386"/>
        <a:ext cx="2269804" cy="452844"/>
      </dsp:txXfrm>
    </dsp:sp>
    <dsp:sp modelId="{D596EF53-A1FD-4A29-A75B-5D8A53EE655E}">
      <dsp:nvSpPr>
        <dsp:cNvPr id="0" name=""/>
        <dsp:cNvSpPr/>
      </dsp:nvSpPr>
      <dsp:spPr>
        <a:xfrm>
          <a:off x="0" y="3631860"/>
          <a:ext cx="331257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CBCA27-7CBC-404F-BB7E-75FBD4639FA3}">
      <dsp:nvSpPr>
        <dsp:cNvPr id="0" name=""/>
        <dsp:cNvSpPr/>
      </dsp:nvSpPr>
      <dsp:spPr>
        <a:xfrm>
          <a:off x="165628" y="3154008"/>
          <a:ext cx="2318800" cy="72877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45" tIns="0" rIns="87645" bIns="0" numCol="1" spcCol="1270" anchor="ctr" anchorCtr="0">
          <a:noAutofit/>
        </a:bodyPr>
        <a:lstStyle/>
        <a:p>
          <a:pPr marL="0" lvl="0" indent="0" algn="ctr" defTabSz="711200" rtl="0">
            <a:lnSpc>
              <a:spcPct val="90000"/>
            </a:lnSpc>
            <a:spcBef>
              <a:spcPct val="0"/>
            </a:spcBef>
            <a:spcAft>
              <a:spcPct val="35000"/>
            </a:spcAft>
            <a:buNone/>
          </a:pPr>
          <a:r>
            <a:rPr lang="en-AU" sz="1600" b="1" kern="1200" dirty="0">
              <a:latin typeface="+mn-lt"/>
              <a:cs typeface="Aharoni" panose="02010803020104030203" pitchFamily="2" charset="-79"/>
            </a:rPr>
            <a:t>Resistance to Change</a:t>
          </a:r>
          <a:endParaRPr lang="ar-SA" sz="1600" b="1" i="0" kern="1200" dirty="0"/>
        </a:p>
      </dsp:txBody>
      <dsp:txXfrm>
        <a:off x="201204" y="3189584"/>
        <a:ext cx="2247648" cy="657620"/>
      </dsp:txXfrm>
    </dsp:sp>
    <dsp:sp modelId="{5A0AFF7E-E452-4DC9-925C-2716295695C0}">
      <dsp:nvSpPr>
        <dsp:cNvPr id="0" name=""/>
        <dsp:cNvSpPr/>
      </dsp:nvSpPr>
      <dsp:spPr>
        <a:xfrm>
          <a:off x="0" y="4670812"/>
          <a:ext cx="331257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4C9EDF-5ABC-426C-B306-25C21F10B47E}">
      <dsp:nvSpPr>
        <dsp:cNvPr id="0" name=""/>
        <dsp:cNvSpPr/>
      </dsp:nvSpPr>
      <dsp:spPr>
        <a:xfrm>
          <a:off x="165628" y="4152060"/>
          <a:ext cx="2318800" cy="76967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45" tIns="0" rIns="87645" bIns="0" numCol="1" spcCol="1270" anchor="ctr" anchorCtr="0">
          <a:noAutofit/>
        </a:bodyPr>
        <a:lstStyle/>
        <a:p>
          <a:pPr marL="0" lvl="0" indent="0" algn="ctr" defTabSz="711200" rtl="0">
            <a:lnSpc>
              <a:spcPct val="90000"/>
            </a:lnSpc>
            <a:spcBef>
              <a:spcPct val="0"/>
            </a:spcBef>
            <a:spcAft>
              <a:spcPct val="35000"/>
            </a:spcAft>
            <a:buNone/>
          </a:pPr>
          <a:r>
            <a:rPr lang="en-US" sz="1600" b="1" kern="1200" dirty="0">
              <a:solidFill>
                <a:schemeClr val="tx1"/>
              </a:solidFill>
            </a:rPr>
            <a:t>12 Change Management Best Practices</a:t>
          </a:r>
          <a:endParaRPr lang="ar-SA" sz="1600" b="1" i="0" kern="1200" dirty="0"/>
        </a:p>
      </dsp:txBody>
      <dsp:txXfrm>
        <a:off x="203200" y="4189632"/>
        <a:ext cx="2243656" cy="6945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30590"/>
          <a:ext cx="4353096"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217654" y="50150"/>
          <a:ext cx="3047167"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176" tIns="0" rIns="115176" bIns="0" numCol="1" spcCol="1270" anchor="ctr" anchorCtr="0">
          <a:noAutofit/>
        </a:bodyPr>
        <a:lstStyle/>
        <a:p>
          <a:pPr marL="0" lvl="0" indent="0" algn="just" defTabSz="800100" rtl="1">
            <a:lnSpc>
              <a:spcPct val="90000"/>
            </a:lnSpc>
            <a:spcBef>
              <a:spcPct val="0"/>
            </a:spcBef>
            <a:spcAft>
              <a:spcPct val="35000"/>
            </a:spcAft>
            <a:buNone/>
          </a:pPr>
          <a:r>
            <a:rPr lang="ar-EG" altLang="fr-FR" sz="1800" b="1" kern="1200" dirty="0">
              <a:latin typeface="+mn-lt"/>
            </a:rPr>
            <a:t>تعريف إدارة التغيير</a:t>
          </a:r>
          <a:endParaRPr lang="ar-SA" sz="1800" b="1" i="0" kern="1200" dirty="0"/>
        </a:p>
      </dsp:txBody>
      <dsp:txXfrm>
        <a:off x="245034" y="77530"/>
        <a:ext cx="2992407" cy="506120"/>
      </dsp:txXfrm>
    </dsp:sp>
    <dsp:sp modelId="{5D070FFF-7F60-4F7C-868A-52B2BDE1FA4B}">
      <dsp:nvSpPr>
        <dsp:cNvPr id="0" name=""/>
        <dsp:cNvSpPr/>
      </dsp:nvSpPr>
      <dsp:spPr>
        <a:xfrm>
          <a:off x="0" y="1192430"/>
          <a:ext cx="4353096"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571CE1-D25C-4F36-BCB7-D5A1055C5D33}">
      <dsp:nvSpPr>
        <dsp:cNvPr id="0" name=""/>
        <dsp:cNvSpPr/>
      </dsp:nvSpPr>
      <dsp:spPr>
        <a:xfrm>
          <a:off x="217654" y="911990"/>
          <a:ext cx="3047167"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176" tIns="0" rIns="115176" bIns="0" numCol="1" spcCol="1270" anchor="ctr" anchorCtr="0">
          <a:noAutofit/>
        </a:bodyPr>
        <a:lstStyle/>
        <a:p>
          <a:pPr marL="0" lvl="0" indent="0" algn="just" defTabSz="800100" rtl="1">
            <a:lnSpc>
              <a:spcPct val="90000"/>
            </a:lnSpc>
            <a:spcBef>
              <a:spcPct val="0"/>
            </a:spcBef>
            <a:spcAft>
              <a:spcPct val="35000"/>
            </a:spcAft>
            <a:buNone/>
          </a:pPr>
          <a:r>
            <a:rPr lang="ar-EG" altLang="fr-FR" sz="1800" b="1" kern="1200" dirty="0">
              <a:latin typeface="+mn-lt"/>
            </a:rPr>
            <a:t>ما هي أسباب التغيير التنظيمي؟</a:t>
          </a:r>
          <a:endParaRPr lang="en-US" sz="1800" b="1" i="0" kern="1200" dirty="0"/>
        </a:p>
      </dsp:txBody>
      <dsp:txXfrm>
        <a:off x="245034" y="939370"/>
        <a:ext cx="2992407" cy="506120"/>
      </dsp:txXfrm>
    </dsp:sp>
    <dsp:sp modelId="{237A7873-AFFA-4B62-839B-0FC9F1E64D51}">
      <dsp:nvSpPr>
        <dsp:cNvPr id="0" name=""/>
        <dsp:cNvSpPr/>
      </dsp:nvSpPr>
      <dsp:spPr>
        <a:xfrm>
          <a:off x="0" y="2054270"/>
          <a:ext cx="4353096"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0A59704-4DE3-463A-AA22-71E7D0261835}">
      <dsp:nvSpPr>
        <dsp:cNvPr id="0" name=""/>
        <dsp:cNvSpPr/>
      </dsp:nvSpPr>
      <dsp:spPr>
        <a:xfrm>
          <a:off x="217654" y="1773830"/>
          <a:ext cx="3047167"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176" tIns="0" rIns="115176" bIns="0" numCol="1" spcCol="1270" anchor="ctr" anchorCtr="0">
          <a:noAutofit/>
        </a:bodyPr>
        <a:lstStyle/>
        <a:p>
          <a:pPr marL="0" lvl="0" indent="0" algn="just" defTabSz="800100" rtl="1">
            <a:lnSpc>
              <a:spcPct val="90000"/>
            </a:lnSpc>
            <a:spcBef>
              <a:spcPct val="0"/>
            </a:spcBef>
            <a:spcAft>
              <a:spcPct val="35000"/>
            </a:spcAft>
            <a:buNone/>
          </a:pPr>
          <a:r>
            <a:rPr lang="ar-EG" altLang="fr-FR" sz="1800" b="1" kern="1200" dirty="0">
              <a:latin typeface="+mn-lt"/>
            </a:rPr>
            <a:t>أنواع التغيير</a:t>
          </a:r>
          <a:endParaRPr lang="en-US" sz="1800" b="1" i="0" kern="1200" dirty="0"/>
        </a:p>
      </dsp:txBody>
      <dsp:txXfrm>
        <a:off x="245034" y="1801210"/>
        <a:ext cx="2992407" cy="506120"/>
      </dsp:txXfrm>
    </dsp:sp>
    <dsp:sp modelId="{21B0EFB4-3D52-4AF6-8102-54675D32A98B}">
      <dsp:nvSpPr>
        <dsp:cNvPr id="0" name=""/>
        <dsp:cNvSpPr/>
      </dsp:nvSpPr>
      <dsp:spPr>
        <a:xfrm>
          <a:off x="0" y="2916110"/>
          <a:ext cx="4353096"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5BAEE9-1A55-4D84-965A-E262C9255C3D}">
      <dsp:nvSpPr>
        <dsp:cNvPr id="0" name=""/>
        <dsp:cNvSpPr/>
      </dsp:nvSpPr>
      <dsp:spPr>
        <a:xfrm>
          <a:off x="217654" y="2635670"/>
          <a:ext cx="3047167"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176" tIns="0" rIns="115176" bIns="0" numCol="1" spcCol="1270" anchor="ctr" anchorCtr="0">
          <a:noAutofit/>
        </a:bodyPr>
        <a:lstStyle/>
        <a:p>
          <a:pPr marL="0" lvl="0" indent="0" algn="just" defTabSz="800100" rtl="1">
            <a:lnSpc>
              <a:spcPct val="90000"/>
            </a:lnSpc>
            <a:spcBef>
              <a:spcPct val="0"/>
            </a:spcBef>
            <a:spcAft>
              <a:spcPct val="35000"/>
            </a:spcAft>
            <a:buNone/>
          </a:pPr>
          <a:r>
            <a:rPr lang="ar-EG" altLang="fr-FR" sz="1800" b="1" kern="1200" dirty="0">
              <a:latin typeface="+mn-lt"/>
            </a:rPr>
            <a:t>دور المدير في التغيير التنظيمي</a:t>
          </a:r>
          <a:endParaRPr lang="en-US" sz="1800" b="1" i="0" kern="1200" dirty="0"/>
        </a:p>
      </dsp:txBody>
      <dsp:txXfrm>
        <a:off x="245034" y="2663050"/>
        <a:ext cx="2992407" cy="506120"/>
      </dsp:txXfrm>
    </dsp:sp>
    <dsp:sp modelId="{8F11F0D5-3CB4-45DA-9683-A33288BB7D0C}">
      <dsp:nvSpPr>
        <dsp:cNvPr id="0" name=""/>
        <dsp:cNvSpPr/>
      </dsp:nvSpPr>
      <dsp:spPr>
        <a:xfrm>
          <a:off x="0" y="3777950"/>
          <a:ext cx="4353096"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5A7EE6-8E2B-41F0-A374-11D091D419E1}">
      <dsp:nvSpPr>
        <dsp:cNvPr id="0" name=""/>
        <dsp:cNvSpPr/>
      </dsp:nvSpPr>
      <dsp:spPr>
        <a:xfrm>
          <a:off x="217654" y="3497510"/>
          <a:ext cx="3047167"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176" tIns="0" rIns="115176" bIns="0" numCol="1" spcCol="1270" anchor="ctr" anchorCtr="0">
          <a:noAutofit/>
        </a:bodyPr>
        <a:lstStyle/>
        <a:p>
          <a:pPr marL="0" lvl="0" indent="0" algn="just" defTabSz="800100" rtl="1">
            <a:lnSpc>
              <a:spcPct val="90000"/>
            </a:lnSpc>
            <a:spcBef>
              <a:spcPct val="0"/>
            </a:spcBef>
            <a:spcAft>
              <a:spcPct val="35000"/>
            </a:spcAft>
            <a:buNone/>
          </a:pPr>
          <a:r>
            <a:rPr lang="ar-EG" altLang="fr-FR" sz="1800" b="1" kern="1200" dirty="0">
              <a:latin typeface="+mn-lt"/>
            </a:rPr>
            <a:t>مقاومة التغيير</a:t>
          </a:r>
          <a:endParaRPr lang="en-US" sz="1800" b="1" i="0" kern="1200" dirty="0"/>
        </a:p>
      </dsp:txBody>
      <dsp:txXfrm>
        <a:off x="245034" y="3524890"/>
        <a:ext cx="2992407" cy="506120"/>
      </dsp:txXfrm>
    </dsp:sp>
    <dsp:sp modelId="{1B400254-7ED7-4668-B573-6BDECB9D1409}">
      <dsp:nvSpPr>
        <dsp:cNvPr id="0" name=""/>
        <dsp:cNvSpPr/>
      </dsp:nvSpPr>
      <dsp:spPr>
        <a:xfrm>
          <a:off x="0" y="4639790"/>
          <a:ext cx="4353096"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43A3CE-54B8-483C-A048-0879A91A0D19}">
      <dsp:nvSpPr>
        <dsp:cNvPr id="0" name=""/>
        <dsp:cNvSpPr/>
      </dsp:nvSpPr>
      <dsp:spPr>
        <a:xfrm>
          <a:off x="217654" y="4359350"/>
          <a:ext cx="3047167"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176" tIns="0" rIns="115176" bIns="0" numCol="1" spcCol="1270" anchor="ctr" anchorCtr="0">
          <a:noAutofit/>
        </a:bodyPr>
        <a:lstStyle/>
        <a:p>
          <a:pPr marL="0" lvl="0" indent="0" algn="just" defTabSz="800100" rtl="1">
            <a:lnSpc>
              <a:spcPct val="90000"/>
            </a:lnSpc>
            <a:spcBef>
              <a:spcPct val="0"/>
            </a:spcBef>
            <a:spcAft>
              <a:spcPct val="35000"/>
            </a:spcAft>
            <a:buNone/>
          </a:pPr>
          <a:r>
            <a:rPr lang="ar-EG" altLang="fr-FR" sz="1800" b="1" kern="1200" dirty="0">
              <a:latin typeface="+mn-lt"/>
            </a:rPr>
            <a:t>12 أفضل ممارسات لإدارة التغيير</a:t>
          </a:r>
          <a:endParaRPr lang="en-US" sz="1800" b="1" i="0" kern="1200" dirty="0"/>
        </a:p>
      </dsp:txBody>
      <dsp:txXfrm>
        <a:off x="245034" y="4386730"/>
        <a:ext cx="2992407" cy="5061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BADFF2-3384-4C7D-84BF-F19CFE931FF2}">
      <dsp:nvSpPr>
        <dsp:cNvPr id="0" name=""/>
        <dsp:cNvSpPr/>
      </dsp:nvSpPr>
      <dsp:spPr>
        <a:xfrm>
          <a:off x="1206938" y="182290"/>
          <a:ext cx="976809" cy="6349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i="0" kern="1200" dirty="0"/>
            <a:t>Creativity</a:t>
          </a:r>
          <a:endParaRPr lang="en-US" sz="1600" kern="1200" dirty="0"/>
        </a:p>
      </dsp:txBody>
      <dsp:txXfrm>
        <a:off x="1237933" y="213285"/>
        <a:ext cx="914819" cy="572936"/>
      </dsp:txXfrm>
    </dsp:sp>
    <dsp:sp modelId="{512D66F0-3AAB-4664-8278-8686C7BF9827}">
      <dsp:nvSpPr>
        <dsp:cNvPr id="0" name=""/>
        <dsp:cNvSpPr/>
      </dsp:nvSpPr>
      <dsp:spPr>
        <a:xfrm>
          <a:off x="426670" y="499753"/>
          <a:ext cx="2537346" cy="2537346"/>
        </a:xfrm>
        <a:custGeom>
          <a:avLst/>
          <a:gdLst/>
          <a:ahLst/>
          <a:cxnLst/>
          <a:rect l="0" t="0" r="0" b="0"/>
          <a:pathLst>
            <a:path>
              <a:moveTo>
                <a:pt x="1887976" y="161426"/>
              </a:moveTo>
              <a:arcTo wR="1268673" hR="1268673" stAng="17953144" swAng="121200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529D2DB7-D82A-4105-AFC0-48E8E373E431}">
      <dsp:nvSpPr>
        <dsp:cNvPr id="0" name=""/>
        <dsp:cNvSpPr/>
      </dsp:nvSpPr>
      <dsp:spPr>
        <a:xfrm>
          <a:off x="2413518" y="1058921"/>
          <a:ext cx="976809" cy="6349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i="0" kern="1200" dirty="0"/>
            <a:t>Direction</a:t>
          </a:r>
          <a:endParaRPr lang="en-US" sz="1600" kern="1200" dirty="0"/>
        </a:p>
      </dsp:txBody>
      <dsp:txXfrm>
        <a:off x="2444513" y="1089916"/>
        <a:ext cx="914819" cy="572936"/>
      </dsp:txXfrm>
    </dsp:sp>
    <dsp:sp modelId="{44A3E86D-BCBA-43BF-8FB0-C23AB6B6D427}">
      <dsp:nvSpPr>
        <dsp:cNvPr id="0" name=""/>
        <dsp:cNvSpPr/>
      </dsp:nvSpPr>
      <dsp:spPr>
        <a:xfrm>
          <a:off x="426670" y="499753"/>
          <a:ext cx="2537346" cy="2537346"/>
        </a:xfrm>
        <a:custGeom>
          <a:avLst/>
          <a:gdLst/>
          <a:ahLst/>
          <a:cxnLst/>
          <a:rect l="0" t="0" r="0" b="0"/>
          <a:pathLst>
            <a:path>
              <a:moveTo>
                <a:pt x="2534307" y="1356438"/>
              </a:moveTo>
              <a:arcTo wR="1268673" hR="1268673" stAng="21838010" swAng="1360084"/>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60DECB8-D6ED-4CEF-AB2C-44FB1B185A3E}">
      <dsp:nvSpPr>
        <dsp:cNvPr id="0" name=""/>
        <dsp:cNvSpPr/>
      </dsp:nvSpPr>
      <dsp:spPr>
        <a:xfrm>
          <a:off x="1952646" y="2477341"/>
          <a:ext cx="976809" cy="6349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i="0" kern="1200" dirty="0"/>
            <a:t>Delegation</a:t>
          </a:r>
          <a:endParaRPr lang="en-US" sz="1600" kern="1200" dirty="0"/>
        </a:p>
      </dsp:txBody>
      <dsp:txXfrm>
        <a:off x="1983641" y="2508336"/>
        <a:ext cx="914819" cy="572936"/>
      </dsp:txXfrm>
    </dsp:sp>
    <dsp:sp modelId="{3771095A-71AC-404A-8BCB-C9733B8F512C}">
      <dsp:nvSpPr>
        <dsp:cNvPr id="0" name=""/>
        <dsp:cNvSpPr/>
      </dsp:nvSpPr>
      <dsp:spPr>
        <a:xfrm>
          <a:off x="426670" y="499753"/>
          <a:ext cx="2537346" cy="2537346"/>
        </a:xfrm>
        <a:custGeom>
          <a:avLst/>
          <a:gdLst/>
          <a:ahLst/>
          <a:cxnLst/>
          <a:rect l="0" t="0" r="0" b="0"/>
          <a:pathLst>
            <a:path>
              <a:moveTo>
                <a:pt x="1424458" y="2527745"/>
              </a:moveTo>
              <a:arcTo wR="1268673" hR="1268673" stAng="4976799" swAng="846403"/>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B14AAC2D-FDD5-4346-A0D6-DBB18ABD4E5F}">
      <dsp:nvSpPr>
        <dsp:cNvPr id="0" name=""/>
        <dsp:cNvSpPr/>
      </dsp:nvSpPr>
      <dsp:spPr>
        <a:xfrm>
          <a:off x="461231" y="2477341"/>
          <a:ext cx="976809" cy="6349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i="0" kern="1200" dirty="0"/>
            <a:t>Control</a:t>
          </a:r>
          <a:endParaRPr lang="en-US" sz="1600" kern="1200" dirty="0"/>
        </a:p>
      </dsp:txBody>
      <dsp:txXfrm>
        <a:off x="492226" y="2508336"/>
        <a:ext cx="914819" cy="572936"/>
      </dsp:txXfrm>
    </dsp:sp>
    <dsp:sp modelId="{21529C60-D962-4DD0-BB16-368D57702852}">
      <dsp:nvSpPr>
        <dsp:cNvPr id="0" name=""/>
        <dsp:cNvSpPr/>
      </dsp:nvSpPr>
      <dsp:spPr>
        <a:xfrm>
          <a:off x="426670" y="499753"/>
          <a:ext cx="2537346" cy="2537346"/>
        </a:xfrm>
        <a:custGeom>
          <a:avLst/>
          <a:gdLst/>
          <a:ahLst/>
          <a:cxnLst/>
          <a:rect l="0" t="0" r="0" b="0"/>
          <a:pathLst>
            <a:path>
              <a:moveTo>
                <a:pt x="134629" y="1837424"/>
              </a:moveTo>
              <a:arcTo wR="1268673" hR="1268673" stAng="9201906" swAng="1360084"/>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95468066-30D9-43C7-A4E3-E12FACBD10C1}">
      <dsp:nvSpPr>
        <dsp:cNvPr id="0" name=""/>
        <dsp:cNvSpPr/>
      </dsp:nvSpPr>
      <dsp:spPr>
        <a:xfrm>
          <a:off x="358" y="1058921"/>
          <a:ext cx="976809" cy="6349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i="0" kern="1200" dirty="0"/>
            <a:t>Collaboration</a:t>
          </a:r>
          <a:endParaRPr lang="en-US" sz="1600" kern="1200" dirty="0"/>
        </a:p>
      </dsp:txBody>
      <dsp:txXfrm>
        <a:off x="31353" y="1089916"/>
        <a:ext cx="914819" cy="572936"/>
      </dsp:txXfrm>
    </dsp:sp>
    <dsp:sp modelId="{1A906208-2A58-4054-99FD-39E71BB977BB}">
      <dsp:nvSpPr>
        <dsp:cNvPr id="0" name=""/>
        <dsp:cNvSpPr/>
      </dsp:nvSpPr>
      <dsp:spPr>
        <a:xfrm>
          <a:off x="426670" y="499753"/>
          <a:ext cx="2537346" cy="2537346"/>
        </a:xfrm>
        <a:custGeom>
          <a:avLst/>
          <a:gdLst/>
          <a:ahLst/>
          <a:cxnLst/>
          <a:rect l="0" t="0" r="0" b="0"/>
          <a:pathLst>
            <a:path>
              <a:moveTo>
                <a:pt x="305131" y="443374"/>
              </a:moveTo>
              <a:arcTo wR="1268673" hR="1268673" stAng="13234855" swAng="121200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BADFF2-3384-4C7D-84BF-F19CFE931FF2}">
      <dsp:nvSpPr>
        <dsp:cNvPr id="0" name=""/>
        <dsp:cNvSpPr/>
      </dsp:nvSpPr>
      <dsp:spPr>
        <a:xfrm>
          <a:off x="1245630" y="779426"/>
          <a:ext cx="1008123" cy="655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b="1" i="0" kern="1200"/>
            <a:t>الإبداع</a:t>
          </a:r>
          <a:endParaRPr lang="en-US" sz="2100" kern="1200" dirty="0"/>
        </a:p>
      </dsp:txBody>
      <dsp:txXfrm>
        <a:off x="1277618" y="811414"/>
        <a:ext cx="944147" cy="591304"/>
      </dsp:txXfrm>
    </dsp:sp>
    <dsp:sp modelId="{512D66F0-3AAB-4664-8278-8686C7BF9827}">
      <dsp:nvSpPr>
        <dsp:cNvPr id="0" name=""/>
        <dsp:cNvSpPr/>
      </dsp:nvSpPr>
      <dsp:spPr>
        <a:xfrm>
          <a:off x="440269" y="1107066"/>
          <a:ext cx="2618846" cy="2618846"/>
        </a:xfrm>
        <a:custGeom>
          <a:avLst/>
          <a:gdLst/>
          <a:ahLst/>
          <a:cxnLst/>
          <a:rect l="0" t="0" r="0" b="0"/>
          <a:pathLst>
            <a:path>
              <a:moveTo>
                <a:pt x="1948599" y="166600"/>
              </a:moveTo>
              <a:arcTo wR="1309423" hR="1309423" stAng="17953086" swAng="1212094"/>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4A54BE5C-298A-419D-A7D1-381CE0D86AC6}">
      <dsp:nvSpPr>
        <dsp:cNvPr id="0" name=""/>
        <dsp:cNvSpPr/>
      </dsp:nvSpPr>
      <dsp:spPr>
        <a:xfrm>
          <a:off x="2490966" y="1684215"/>
          <a:ext cx="1008123" cy="655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b="1" i="0" kern="1200" dirty="0"/>
            <a:t>التوجيه</a:t>
          </a:r>
          <a:endParaRPr lang="en-US" sz="2100" b="1" i="0" kern="1200" dirty="0"/>
        </a:p>
      </dsp:txBody>
      <dsp:txXfrm>
        <a:off x="2522954" y="1716203"/>
        <a:ext cx="944147" cy="591304"/>
      </dsp:txXfrm>
    </dsp:sp>
    <dsp:sp modelId="{B2ACA211-E475-4F3A-BC7C-19BF48C8277D}">
      <dsp:nvSpPr>
        <dsp:cNvPr id="0" name=""/>
        <dsp:cNvSpPr/>
      </dsp:nvSpPr>
      <dsp:spPr>
        <a:xfrm>
          <a:off x="440269" y="1107066"/>
          <a:ext cx="2618846" cy="2618846"/>
        </a:xfrm>
        <a:custGeom>
          <a:avLst/>
          <a:gdLst/>
          <a:ahLst/>
          <a:cxnLst/>
          <a:rect l="0" t="0" r="0" b="0"/>
          <a:pathLst>
            <a:path>
              <a:moveTo>
                <a:pt x="2615710" y="1399996"/>
              </a:moveTo>
              <a:arcTo wR="1309423" hR="1309423" stAng="21837980" swAng="136015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29ED2A3-A97F-4204-9226-3C463D6CF42E}">
      <dsp:nvSpPr>
        <dsp:cNvPr id="0" name=""/>
        <dsp:cNvSpPr/>
      </dsp:nvSpPr>
      <dsp:spPr>
        <a:xfrm>
          <a:off x="2015290" y="3148195"/>
          <a:ext cx="1008123" cy="655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b="1" i="0" kern="1200" dirty="0"/>
            <a:t>التفويض</a:t>
          </a:r>
          <a:endParaRPr lang="en-US" sz="2100" b="1" i="0" kern="1200" dirty="0"/>
        </a:p>
      </dsp:txBody>
      <dsp:txXfrm>
        <a:off x="2047278" y="3180183"/>
        <a:ext cx="944147" cy="591304"/>
      </dsp:txXfrm>
    </dsp:sp>
    <dsp:sp modelId="{8B06553C-2A0A-4F61-9CD2-E48D881EED42}">
      <dsp:nvSpPr>
        <dsp:cNvPr id="0" name=""/>
        <dsp:cNvSpPr/>
      </dsp:nvSpPr>
      <dsp:spPr>
        <a:xfrm>
          <a:off x="440269" y="1107066"/>
          <a:ext cx="2618846" cy="2618846"/>
        </a:xfrm>
        <a:custGeom>
          <a:avLst/>
          <a:gdLst/>
          <a:ahLst/>
          <a:cxnLst/>
          <a:rect l="0" t="0" r="0" b="0"/>
          <a:pathLst>
            <a:path>
              <a:moveTo>
                <a:pt x="1470230" y="2608934"/>
              </a:moveTo>
              <a:arcTo wR="1309423" hR="1309423" stAng="4976749" swAng="846502"/>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FA2B4757-6042-4410-A028-80C8D0DDE21F}">
      <dsp:nvSpPr>
        <dsp:cNvPr id="0" name=""/>
        <dsp:cNvSpPr/>
      </dsp:nvSpPr>
      <dsp:spPr>
        <a:xfrm>
          <a:off x="475971" y="3148195"/>
          <a:ext cx="1008123" cy="655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b="1" i="0" kern="1200" dirty="0"/>
            <a:t>التحكم</a:t>
          </a:r>
          <a:endParaRPr lang="en-US" sz="2100" b="1" i="0" kern="1200" dirty="0"/>
        </a:p>
      </dsp:txBody>
      <dsp:txXfrm>
        <a:off x="507959" y="3180183"/>
        <a:ext cx="944147" cy="591304"/>
      </dsp:txXfrm>
    </dsp:sp>
    <dsp:sp modelId="{2B7D51A3-78C3-48EA-BD8C-1136B6299115}">
      <dsp:nvSpPr>
        <dsp:cNvPr id="0" name=""/>
        <dsp:cNvSpPr/>
      </dsp:nvSpPr>
      <dsp:spPr>
        <a:xfrm>
          <a:off x="440269" y="1107066"/>
          <a:ext cx="2618846" cy="2618846"/>
        </a:xfrm>
        <a:custGeom>
          <a:avLst/>
          <a:gdLst/>
          <a:ahLst/>
          <a:cxnLst/>
          <a:rect l="0" t="0" r="0" b="0"/>
          <a:pathLst>
            <a:path>
              <a:moveTo>
                <a:pt x="138961" y="1896456"/>
              </a:moveTo>
              <a:arcTo wR="1309423" hR="1309423" stAng="9201865" swAng="136015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F8DF5707-D11A-40DE-9995-7BF81C422D2E}">
      <dsp:nvSpPr>
        <dsp:cNvPr id="0" name=""/>
        <dsp:cNvSpPr/>
      </dsp:nvSpPr>
      <dsp:spPr>
        <a:xfrm>
          <a:off x="295" y="1684215"/>
          <a:ext cx="1008123" cy="655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EG" sz="2100" b="1" i="0" kern="1200" dirty="0"/>
            <a:t>التعاون</a:t>
          </a:r>
          <a:endParaRPr lang="en-US" sz="2100" b="1" i="0" kern="1200" dirty="0"/>
        </a:p>
      </dsp:txBody>
      <dsp:txXfrm>
        <a:off x="32283" y="1716203"/>
        <a:ext cx="944147" cy="591304"/>
      </dsp:txXfrm>
    </dsp:sp>
    <dsp:sp modelId="{E6D7E27E-ED1A-4F80-B73D-0C02D30C1DB1}">
      <dsp:nvSpPr>
        <dsp:cNvPr id="0" name=""/>
        <dsp:cNvSpPr/>
      </dsp:nvSpPr>
      <dsp:spPr>
        <a:xfrm>
          <a:off x="440269" y="1107066"/>
          <a:ext cx="2618846" cy="2618846"/>
        </a:xfrm>
        <a:custGeom>
          <a:avLst/>
          <a:gdLst/>
          <a:ahLst/>
          <a:cxnLst/>
          <a:rect l="0" t="0" r="0" b="0"/>
          <a:pathLst>
            <a:path>
              <a:moveTo>
                <a:pt x="314923" y="457625"/>
              </a:moveTo>
              <a:arcTo wR="1309423" hR="1309423" stAng="13234821" swAng="1212094"/>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64CF36-BAF8-472D-A567-CF999C0DCD4C}">
      <dsp:nvSpPr>
        <dsp:cNvPr id="0" name=""/>
        <dsp:cNvSpPr/>
      </dsp:nvSpPr>
      <dsp:spPr>
        <a:xfrm>
          <a:off x="1214" y="1288484"/>
          <a:ext cx="4736164" cy="2841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altLang="en-US" sz="3200" b="1" kern="1200" dirty="0"/>
            <a:t>Increasing the organization's ability to adapt</a:t>
          </a:r>
          <a:endParaRPr lang="ar-EG" altLang="en-US" sz="3200" b="1" kern="1200" dirty="0"/>
        </a:p>
        <a:p>
          <a:pPr marL="0" lvl="0" indent="0" algn="ctr" defTabSz="1422400">
            <a:lnSpc>
              <a:spcPct val="90000"/>
            </a:lnSpc>
            <a:spcBef>
              <a:spcPct val="0"/>
            </a:spcBef>
            <a:spcAft>
              <a:spcPct val="35000"/>
            </a:spcAft>
            <a:buNone/>
          </a:pPr>
          <a:r>
            <a:rPr lang="ar-EG" altLang="en-US" sz="3200" b="1" kern="1200" dirty="0"/>
            <a:t>زيادة قدرة المنظمة على التكيف</a:t>
          </a:r>
          <a:endParaRPr lang="en-US" sz="3200" kern="1200" dirty="0"/>
        </a:p>
      </dsp:txBody>
      <dsp:txXfrm>
        <a:off x="1214" y="1288484"/>
        <a:ext cx="4736164" cy="2841698"/>
      </dsp:txXfrm>
    </dsp:sp>
    <dsp:sp modelId="{AACDF511-77D6-4BB9-92AB-8D0B2F7BC9B6}">
      <dsp:nvSpPr>
        <dsp:cNvPr id="0" name=""/>
        <dsp:cNvSpPr/>
      </dsp:nvSpPr>
      <dsp:spPr>
        <a:xfrm>
          <a:off x="5210995" y="1288484"/>
          <a:ext cx="4736164" cy="2841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altLang="en-US" sz="3200" b="1" kern="1200" dirty="0"/>
            <a:t>Adopt new ways of going about business activities</a:t>
          </a:r>
          <a:endParaRPr lang="ar-EG" altLang="en-US" sz="3200" b="1" kern="1200" dirty="0"/>
        </a:p>
        <a:p>
          <a:pPr marL="0" lvl="0" indent="0" algn="ctr" defTabSz="1422400">
            <a:lnSpc>
              <a:spcPct val="90000"/>
            </a:lnSpc>
            <a:spcBef>
              <a:spcPct val="0"/>
            </a:spcBef>
            <a:spcAft>
              <a:spcPct val="35000"/>
            </a:spcAft>
            <a:buNone/>
          </a:pPr>
          <a:endParaRPr lang="ar-EG" altLang="en-US" sz="3200" b="1" kern="1200" dirty="0"/>
        </a:p>
        <a:p>
          <a:pPr marL="0" lvl="0" indent="0" algn="ctr" defTabSz="1422400">
            <a:lnSpc>
              <a:spcPct val="90000"/>
            </a:lnSpc>
            <a:spcBef>
              <a:spcPct val="0"/>
            </a:spcBef>
            <a:spcAft>
              <a:spcPct val="35000"/>
            </a:spcAft>
            <a:buNone/>
          </a:pPr>
          <a:r>
            <a:rPr lang="ar-EG" altLang="en-US" sz="3200" b="1" kern="1200" dirty="0"/>
            <a:t>اعتماد طرق جديدة لإدارة الأنشطة التجارية</a:t>
          </a:r>
          <a:endParaRPr lang="en-US" sz="3200" kern="1200" dirty="0"/>
        </a:p>
      </dsp:txBody>
      <dsp:txXfrm>
        <a:off x="5210995" y="1288484"/>
        <a:ext cx="4736164" cy="284169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D16E74-FFC7-4E23-B481-A00F2D94FD44}">
      <dsp:nvSpPr>
        <dsp:cNvPr id="0" name=""/>
        <dsp:cNvSpPr/>
      </dsp:nvSpPr>
      <dsp:spPr>
        <a:xfrm>
          <a:off x="236597" y="0"/>
          <a:ext cx="3868024" cy="3868024"/>
        </a:xfrm>
        <a:prstGeom prst="triangle">
          <a:avLst/>
        </a:prstGeom>
        <a:solidFill>
          <a:schemeClr val="accent2">
            <a:lumMod val="20000"/>
            <a:lumOff val="8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78E984-87C0-468B-BE3F-9D2CBB9653B0}">
      <dsp:nvSpPr>
        <dsp:cNvPr id="0" name=""/>
        <dsp:cNvSpPr/>
      </dsp:nvSpPr>
      <dsp:spPr>
        <a:xfrm>
          <a:off x="1754079" y="388879"/>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en-US" sz="2200" b="0" i="0" kern="1200" dirty="0"/>
            <a:t>Organizational change management</a:t>
          </a:r>
          <a:endParaRPr lang="en-US" sz="2200" kern="1200" dirty="0"/>
        </a:p>
      </dsp:txBody>
      <dsp:txXfrm>
        <a:off x="1798777" y="433577"/>
        <a:ext cx="3257879" cy="826237"/>
      </dsp:txXfrm>
    </dsp:sp>
    <dsp:sp modelId="{463D2867-D98B-40A8-807E-7FF13D58C4BC}">
      <dsp:nvSpPr>
        <dsp:cNvPr id="0" name=""/>
        <dsp:cNvSpPr/>
      </dsp:nvSpPr>
      <dsp:spPr>
        <a:xfrm>
          <a:off x="1754079" y="1660722"/>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en-US" sz="2200" b="0" i="0" kern="1200" dirty="0"/>
            <a:t>Project-level change management</a:t>
          </a:r>
          <a:endParaRPr lang="en-US" sz="2200" kern="1200" dirty="0"/>
        </a:p>
      </dsp:txBody>
      <dsp:txXfrm>
        <a:off x="1798777" y="1705420"/>
        <a:ext cx="3257879" cy="826237"/>
      </dsp:txXfrm>
    </dsp:sp>
    <dsp:sp modelId="{5A09D2F3-9CC3-4C4D-9E15-C95B7680512D}">
      <dsp:nvSpPr>
        <dsp:cNvPr id="0" name=""/>
        <dsp:cNvSpPr/>
      </dsp:nvSpPr>
      <dsp:spPr>
        <a:xfrm>
          <a:off x="1754079" y="2952390"/>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en-US" sz="2200" b="0" i="0" kern="1200" dirty="0"/>
            <a:t>Individual change management</a:t>
          </a:r>
          <a:endParaRPr lang="en-US" sz="2200" kern="1200" dirty="0"/>
        </a:p>
      </dsp:txBody>
      <dsp:txXfrm>
        <a:off x="1798777" y="2997088"/>
        <a:ext cx="3257879" cy="82623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D16E74-FFC7-4E23-B481-A00F2D94FD44}">
      <dsp:nvSpPr>
        <dsp:cNvPr id="0" name=""/>
        <dsp:cNvSpPr/>
      </dsp:nvSpPr>
      <dsp:spPr>
        <a:xfrm>
          <a:off x="808751" y="0"/>
          <a:ext cx="3868024" cy="3868024"/>
        </a:xfrm>
        <a:prstGeom prst="triangle">
          <a:avLst/>
        </a:prstGeom>
        <a:solidFill>
          <a:schemeClr val="accent2">
            <a:lumMod val="20000"/>
            <a:lumOff val="8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78E984-87C0-468B-BE3F-9D2CBB9653B0}">
      <dsp:nvSpPr>
        <dsp:cNvPr id="0" name=""/>
        <dsp:cNvSpPr/>
      </dsp:nvSpPr>
      <dsp:spPr>
        <a:xfrm>
          <a:off x="2461548" y="388879"/>
          <a:ext cx="307664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ar-EG" sz="2200" b="0" i="0" kern="1200"/>
            <a:t>إدارة التغيير التنظيمي</a:t>
          </a:r>
          <a:endParaRPr lang="en-US" sz="2200" kern="1200" dirty="0"/>
        </a:p>
      </dsp:txBody>
      <dsp:txXfrm>
        <a:off x="2506246" y="433577"/>
        <a:ext cx="2987249" cy="826237"/>
      </dsp:txXfrm>
    </dsp:sp>
    <dsp:sp modelId="{CBC11A13-01D8-4AD6-A16D-344BCDFB87B5}">
      <dsp:nvSpPr>
        <dsp:cNvPr id="0" name=""/>
        <dsp:cNvSpPr/>
      </dsp:nvSpPr>
      <dsp:spPr>
        <a:xfrm>
          <a:off x="2742763" y="1418967"/>
          <a:ext cx="251421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ar-EG" sz="2200" b="0" i="0" kern="1200" dirty="0"/>
            <a:t>إدارة التغيير على مستوى المشروع</a:t>
          </a:r>
          <a:endParaRPr lang="en-US" sz="2200" b="0" i="0" kern="1200" dirty="0"/>
        </a:p>
      </dsp:txBody>
      <dsp:txXfrm>
        <a:off x="2787461" y="1463665"/>
        <a:ext cx="2424819" cy="826237"/>
      </dsp:txXfrm>
    </dsp:sp>
    <dsp:sp modelId="{62385B43-A359-4119-A06E-20E28A0A196E}">
      <dsp:nvSpPr>
        <dsp:cNvPr id="0" name=""/>
        <dsp:cNvSpPr/>
      </dsp:nvSpPr>
      <dsp:spPr>
        <a:xfrm>
          <a:off x="2742763" y="2449056"/>
          <a:ext cx="251421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ar-EG" sz="2200" b="0" i="0" kern="1200" dirty="0"/>
            <a:t>إدارة التغيير الفردي</a:t>
          </a:r>
          <a:endParaRPr lang="en-US" sz="2200" b="0" i="0" kern="1200" dirty="0"/>
        </a:p>
      </dsp:txBody>
      <dsp:txXfrm>
        <a:off x="2787461" y="2493754"/>
        <a:ext cx="2424819" cy="82623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222123-41B9-44A7-8609-0C1E52F8F400}">
      <dsp:nvSpPr>
        <dsp:cNvPr id="0" name=""/>
        <dsp:cNvSpPr/>
      </dsp:nvSpPr>
      <dsp:spPr>
        <a:xfrm>
          <a:off x="4029765" y="1144451"/>
          <a:ext cx="1757854" cy="1758180"/>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62C12B-635B-469E-843B-45C86C64CD2E}">
      <dsp:nvSpPr>
        <dsp:cNvPr id="0" name=""/>
        <dsp:cNvSpPr/>
      </dsp:nvSpPr>
      <dsp:spPr>
        <a:xfrm>
          <a:off x="4088132" y="1203067"/>
          <a:ext cx="1641122" cy="1640947"/>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0" i="0" kern="1200" dirty="0"/>
            <a:t>‎</a:t>
          </a:r>
          <a:r>
            <a:rPr lang="en-US" sz="1600" b="1" i="0" kern="1200" dirty="0"/>
            <a:t>Monitor your change management performance.</a:t>
          </a:r>
          <a:endParaRPr lang="en-US" sz="1600" kern="1200" dirty="0"/>
        </a:p>
      </dsp:txBody>
      <dsp:txXfrm>
        <a:off x="4322741" y="1437532"/>
        <a:ext cx="1171903" cy="1172017"/>
      </dsp:txXfrm>
    </dsp:sp>
    <dsp:sp modelId="{D746397F-B21A-49C6-A733-D37B9C8E49AF}">
      <dsp:nvSpPr>
        <dsp:cNvPr id="0" name=""/>
        <dsp:cNvSpPr/>
      </dsp:nvSpPr>
      <dsp:spPr>
        <a:xfrm rot="2700000">
          <a:off x="2215089" y="1146576"/>
          <a:ext cx="1753620" cy="1753620"/>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0A4A9C-2A1F-46CE-B015-96F8114486D9}">
      <dsp:nvSpPr>
        <dsp:cNvPr id="0" name=""/>
        <dsp:cNvSpPr/>
      </dsp:nvSpPr>
      <dsp:spPr>
        <a:xfrm>
          <a:off x="2271338" y="1203067"/>
          <a:ext cx="1641122" cy="1640947"/>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i="0" kern="1200" dirty="0"/>
            <a:t>Assign clear responsibilities.</a:t>
          </a:r>
          <a:endParaRPr lang="en-US" sz="1600" kern="1200" dirty="0"/>
        </a:p>
      </dsp:txBody>
      <dsp:txXfrm>
        <a:off x="2505948" y="1437532"/>
        <a:ext cx="1171903" cy="1172017"/>
      </dsp:txXfrm>
    </dsp:sp>
    <dsp:sp modelId="{3ABB9BF0-409D-4050-89E1-03FE947BA4D6}">
      <dsp:nvSpPr>
        <dsp:cNvPr id="0" name=""/>
        <dsp:cNvSpPr/>
      </dsp:nvSpPr>
      <dsp:spPr>
        <a:xfrm rot="2700000">
          <a:off x="398296" y="1146576"/>
          <a:ext cx="1753620" cy="1753620"/>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E8238-146E-402C-8758-97551AF5C8CE}">
      <dsp:nvSpPr>
        <dsp:cNvPr id="0" name=""/>
        <dsp:cNvSpPr/>
      </dsp:nvSpPr>
      <dsp:spPr>
        <a:xfrm>
          <a:off x="454545" y="1203067"/>
          <a:ext cx="1641122" cy="1640947"/>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i="0" kern="1200" dirty="0"/>
            <a:t>Choose the right change management model</a:t>
          </a:r>
          <a:endParaRPr lang="en-US" sz="1600" kern="1200" dirty="0"/>
        </a:p>
      </dsp:txBody>
      <dsp:txXfrm>
        <a:off x="689154" y="1437532"/>
        <a:ext cx="1171903" cy="117201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F7A5FE-C700-4540-9798-24E631AF818D}">
      <dsp:nvSpPr>
        <dsp:cNvPr id="0" name=""/>
        <dsp:cNvSpPr/>
      </dsp:nvSpPr>
      <dsp:spPr>
        <a:xfrm>
          <a:off x="5715381" y="870461"/>
          <a:ext cx="2305829" cy="2306256"/>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33B2C0-A7BE-4FC6-B6E7-29CCA14EC0A3}">
      <dsp:nvSpPr>
        <dsp:cNvPr id="0" name=""/>
        <dsp:cNvSpPr/>
      </dsp:nvSpPr>
      <dsp:spPr>
        <a:xfrm>
          <a:off x="5791942" y="947349"/>
          <a:ext cx="2152708" cy="2152479"/>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ar-EG" sz="2900" b="1" i="0" kern="1200" dirty="0"/>
            <a:t>راقب أداء إدارة التغيير.</a:t>
          </a:r>
          <a:endParaRPr lang="en-US" sz="2900" b="1" i="0" kern="1200" dirty="0"/>
        </a:p>
      </dsp:txBody>
      <dsp:txXfrm>
        <a:off x="6099686" y="1254904"/>
        <a:ext cx="1537219" cy="1537369"/>
      </dsp:txXfrm>
    </dsp:sp>
    <dsp:sp modelId="{04655A8E-295E-47C2-B57A-A4C958E26CAB}">
      <dsp:nvSpPr>
        <dsp:cNvPr id="0" name=""/>
        <dsp:cNvSpPr/>
      </dsp:nvSpPr>
      <dsp:spPr>
        <a:xfrm rot="2700000">
          <a:off x="3335017" y="873249"/>
          <a:ext cx="2300275" cy="2300275"/>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6B44CE-AD43-4FCE-B152-8155B8410CF3}">
      <dsp:nvSpPr>
        <dsp:cNvPr id="0" name=""/>
        <dsp:cNvSpPr/>
      </dsp:nvSpPr>
      <dsp:spPr>
        <a:xfrm>
          <a:off x="3408801" y="947349"/>
          <a:ext cx="2152708" cy="2152479"/>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ar-EG" sz="2900" b="1" i="0" kern="1200" dirty="0"/>
            <a:t>حدد المسؤوليات </a:t>
          </a:r>
          <a:r>
            <a:rPr lang="ar-EG" sz="2900" b="1" i="0" kern="1200"/>
            <a:t>بوضوح.</a:t>
          </a:r>
          <a:endParaRPr lang="en-US" sz="2900" b="1" i="0" kern="1200" dirty="0"/>
        </a:p>
      </dsp:txBody>
      <dsp:txXfrm>
        <a:off x="3716545" y="1254904"/>
        <a:ext cx="1537219" cy="1537369"/>
      </dsp:txXfrm>
    </dsp:sp>
    <dsp:sp modelId="{3ABB9BF0-409D-4050-89E1-03FE947BA4D6}">
      <dsp:nvSpPr>
        <dsp:cNvPr id="0" name=""/>
        <dsp:cNvSpPr/>
      </dsp:nvSpPr>
      <dsp:spPr>
        <a:xfrm rot="2700000">
          <a:off x="951876" y="873249"/>
          <a:ext cx="2300275" cy="2300275"/>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E8238-146E-402C-8758-97551AF5C8CE}">
      <dsp:nvSpPr>
        <dsp:cNvPr id="0" name=""/>
        <dsp:cNvSpPr/>
      </dsp:nvSpPr>
      <dsp:spPr>
        <a:xfrm>
          <a:off x="1025660" y="947349"/>
          <a:ext cx="2152708" cy="2152479"/>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ar-EG" sz="2900" b="1" i="0" kern="1200" dirty="0"/>
            <a:t>اختر نموذج إدارة التغيير المناسب</a:t>
          </a:r>
          <a:endParaRPr lang="en-US" sz="2900" kern="1200" dirty="0"/>
        </a:p>
      </dsp:txBody>
      <dsp:txXfrm>
        <a:off x="1333404" y="1254904"/>
        <a:ext cx="1537219" cy="153736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1C2717-E925-40E1-8419-8B17E72B31BD}">
      <dsp:nvSpPr>
        <dsp:cNvPr id="0" name=""/>
        <dsp:cNvSpPr/>
      </dsp:nvSpPr>
      <dsp:spPr>
        <a:xfrm>
          <a:off x="1258578" y="1442673"/>
          <a:ext cx="1833700" cy="1586224"/>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People (Cultural) </a:t>
          </a:r>
          <a:endParaRPr lang="en-US" sz="1800" kern="1200" dirty="0"/>
        </a:p>
      </dsp:txBody>
      <dsp:txXfrm>
        <a:off x="1562448" y="1705532"/>
        <a:ext cx="1225960" cy="1060506"/>
      </dsp:txXfrm>
    </dsp:sp>
    <dsp:sp modelId="{FEC2E5FE-63CF-4BF0-B6A4-AEF1CE582512}">
      <dsp:nvSpPr>
        <dsp:cNvPr id="0" name=""/>
        <dsp:cNvSpPr/>
      </dsp:nvSpPr>
      <dsp:spPr>
        <a:xfrm>
          <a:off x="2406826" y="683771"/>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3A478D-3EA3-4B65-B88D-BAA0DA3AE9DB}">
      <dsp:nvSpPr>
        <dsp:cNvPr id="0" name=""/>
        <dsp:cNvSpPr/>
      </dsp:nvSpPr>
      <dsp:spPr>
        <a:xfrm>
          <a:off x="1427488" y="0"/>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C00000"/>
              </a:solidFill>
              <a:cs typeface="+mj-cs"/>
            </a:rPr>
            <a:t>Strategic</a:t>
          </a:r>
          <a:endParaRPr lang="en-US" sz="1800" kern="1200" dirty="0">
            <a:solidFill>
              <a:srgbClr val="C00000"/>
            </a:solidFill>
          </a:endParaRPr>
        </a:p>
      </dsp:txBody>
      <dsp:txXfrm>
        <a:off x="1676518" y="215440"/>
        <a:ext cx="1004644" cy="869135"/>
      </dsp:txXfrm>
    </dsp:sp>
    <dsp:sp modelId="{B246F682-D4B4-4F7D-9B20-1763A5368094}">
      <dsp:nvSpPr>
        <dsp:cNvPr id="0" name=""/>
        <dsp:cNvSpPr/>
      </dsp:nvSpPr>
      <dsp:spPr>
        <a:xfrm>
          <a:off x="3214269" y="1798198"/>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A05A52-A07C-4997-B283-71E55B3B24FB}">
      <dsp:nvSpPr>
        <dsp:cNvPr id="0" name=""/>
        <dsp:cNvSpPr/>
      </dsp:nvSpPr>
      <dsp:spPr>
        <a:xfrm>
          <a:off x="2805642" y="799596"/>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Transformational</a:t>
          </a:r>
          <a:endParaRPr lang="en-US" sz="1800" kern="1200" dirty="0"/>
        </a:p>
      </dsp:txBody>
      <dsp:txXfrm>
        <a:off x="3054672" y="1015036"/>
        <a:ext cx="1004644" cy="869135"/>
      </dsp:txXfrm>
    </dsp:sp>
    <dsp:sp modelId="{C3AD3716-7CBA-41A6-A1F3-DF4091B7CBAC}">
      <dsp:nvSpPr>
        <dsp:cNvPr id="0" name=""/>
        <dsp:cNvSpPr/>
      </dsp:nvSpPr>
      <dsp:spPr>
        <a:xfrm>
          <a:off x="2653367" y="3056177"/>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68BF61-3886-431D-9D57-90C4284FC062}">
      <dsp:nvSpPr>
        <dsp:cNvPr id="0" name=""/>
        <dsp:cNvSpPr/>
      </dsp:nvSpPr>
      <dsp:spPr>
        <a:xfrm>
          <a:off x="2805642" y="2371511"/>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Remedial</a:t>
          </a:r>
          <a:endParaRPr lang="en-US" sz="1800" kern="1200" dirty="0"/>
        </a:p>
      </dsp:txBody>
      <dsp:txXfrm>
        <a:off x="3054672" y="2586951"/>
        <a:ext cx="1004644" cy="869135"/>
      </dsp:txXfrm>
    </dsp:sp>
    <dsp:sp modelId="{884AA624-90B7-4724-9745-FC6148964056}">
      <dsp:nvSpPr>
        <dsp:cNvPr id="0" name=""/>
        <dsp:cNvSpPr/>
      </dsp:nvSpPr>
      <dsp:spPr>
        <a:xfrm>
          <a:off x="1261990" y="3186760"/>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6BD0CF-FBFB-44AC-A316-74B12968E55D}">
      <dsp:nvSpPr>
        <dsp:cNvPr id="0" name=""/>
        <dsp:cNvSpPr/>
      </dsp:nvSpPr>
      <dsp:spPr>
        <a:xfrm>
          <a:off x="1427488" y="3172002"/>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cs typeface="+mj-cs"/>
            </a:rPr>
            <a:t>Process</a:t>
          </a:r>
          <a:endParaRPr lang="en-US" sz="1800" kern="1200" dirty="0"/>
        </a:p>
      </dsp:txBody>
      <dsp:txXfrm>
        <a:off x="1676518" y="3387442"/>
        <a:ext cx="1004644" cy="869135"/>
      </dsp:txXfrm>
    </dsp:sp>
    <dsp:sp modelId="{09ACF315-2DA7-4622-8E87-9FFFA8A96667}">
      <dsp:nvSpPr>
        <dsp:cNvPr id="0" name=""/>
        <dsp:cNvSpPr/>
      </dsp:nvSpPr>
      <dsp:spPr>
        <a:xfrm>
          <a:off x="441325" y="2072780"/>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89D46A-8CF7-4054-BCB1-95764E93E77D}">
      <dsp:nvSpPr>
        <dsp:cNvPr id="0" name=""/>
        <dsp:cNvSpPr/>
      </dsp:nvSpPr>
      <dsp:spPr>
        <a:xfrm>
          <a:off x="42936" y="2372405"/>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Technological</a:t>
          </a:r>
          <a:endParaRPr lang="en-US" sz="1800" kern="1200" dirty="0"/>
        </a:p>
      </dsp:txBody>
      <dsp:txXfrm>
        <a:off x="291966" y="2587845"/>
        <a:ext cx="1004644" cy="869135"/>
      </dsp:txXfrm>
    </dsp:sp>
    <dsp:sp modelId="{5988A311-0111-4C22-A896-C6900C1F73D9}">
      <dsp:nvSpPr>
        <dsp:cNvPr id="0" name=""/>
        <dsp:cNvSpPr/>
      </dsp:nvSpPr>
      <dsp:spPr>
        <a:xfrm>
          <a:off x="42936" y="797808"/>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C00000"/>
              </a:solidFill>
              <a:cs typeface="+mj-cs"/>
            </a:rPr>
            <a:t>Structural</a:t>
          </a:r>
          <a:endParaRPr lang="en-US" sz="1800" kern="1200" dirty="0">
            <a:solidFill>
              <a:srgbClr val="C00000"/>
            </a:solidFill>
          </a:endParaRPr>
        </a:p>
      </dsp:txBody>
      <dsp:txXfrm>
        <a:off x="291966" y="1013248"/>
        <a:ext cx="1004644" cy="86913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1C2717-E925-40E1-8419-8B17E72B31BD}">
      <dsp:nvSpPr>
        <dsp:cNvPr id="0" name=""/>
        <dsp:cNvSpPr/>
      </dsp:nvSpPr>
      <dsp:spPr>
        <a:xfrm>
          <a:off x="1258578" y="1442673"/>
          <a:ext cx="1833700" cy="1586224"/>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People (Cultural) </a:t>
          </a:r>
          <a:endParaRPr lang="en-US" sz="1800" kern="1200" dirty="0"/>
        </a:p>
      </dsp:txBody>
      <dsp:txXfrm>
        <a:off x="1562448" y="1705532"/>
        <a:ext cx="1225960" cy="1060506"/>
      </dsp:txXfrm>
    </dsp:sp>
    <dsp:sp modelId="{FEC2E5FE-63CF-4BF0-B6A4-AEF1CE582512}">
      <dsp:nvSpPr>
        <dsp:cNvPr id="0" name=""/>
        <dsp:cNvSpPr/>
      </dsp:nvSpPr>
      <dsp:spPr>
        <a:xfrm>
          <a:off x="2406826" y="683771"/>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3A478D-3EA3-4B65-B88D-BAA0DA3AE9DB}">
      <dsp:nvSpPr>
        <dsp:cNvPr id="0" name=""/>
        <dsp:cNvSpPr/>
      </dsp:nvSpPr>
      <dsp:spPr>
        <a:xfrm>
          <a:off x="1427488" y="0"/>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cs typeface="+mj-cs"/>
            </a:rPr>
            <a:t>Strategic</a:t>
          </a:r>
          <a:endParaRPr lang="en-US" sz="1800" kern="1200" dirty="0"/>
        </a:p>
      </dsp:txBody>
      <dsp:txXfrm>
        <a:off x="1676518" y="215440"/>
        <a:ext cx="1004644" cy="869135"/>
      </dsp:txXfrm>
    </dsp:sp>
    <dsp:sp modelId="{B246F682-D4B4-4F7D-9B20-1763A5368094}">
      <dsp:nvSpPr>
        <dsp:cNvPr id="0" name=""/>
        <dsp:cNvSpPr/>
      </dsp:nvSpPr>
      <dsp:spPr>
        <a:xfrm>
          <a:off x="3214269" y="1798198"/>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A05A52-A07C-4997-B283-71E55B3B24FB}">
      <dsp:nvSpPr>
        <dsp:cNvPr id="0" name=""/>
        <dsp:cNvSpPr/>
      </dsp:nvSpPr>
      <dsp:spPr>
        <a:xfrm>
          <a:off x="2805642" y="799596"/>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Transformational</a:t>
          </a:r>
          <a:endParaRPr lang="en-US" sz="1800" kern="1200" dirty="0"/>
        </a:p>
      </dsp:txBody>
      <dsp:txXfrm>
        <a:off x="3054672" y="1015036"/>
        <a:ext cx="1004644" cy="869135"/>
      </dsp:txXfrm>
    </dsp:sp>
    <dsp:sp modelId="{C3AD3716-7CBA-41A6-A1F3-DF4091B7CBAC}">
      <dsp:nvSpPr>
        <dsp:cNvPr id="0" name=""/>
        <dsp:cNvSpPr/>
      </dsp:nvSpPr>
      <dsp:spPr>
        <a:xfrm>
          <a:off x="2653367" y="3056177"/>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68BF61-3886-431D-9D57-90C4284FC062}">
      <dsp:nvSpPr>
        <dsp:cNvPr id="0" name=""/>
        <dsp:cNvSpPr/>
      </dsp:nvSpPr>
      <dsp:spPr>
        <a:xfrm>
          <a:off x="2805642" y="2371511"/>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Remedial</a:t>
          </a:r>
          <a:endParaRPr lang="en-US" sz="1800" kern="1200" dirty="0"/>
        </a:p>
      </dsp:txBody>
      <dsp:txXfrm>
        <a:off x="3054672" y="2586951"/>
        <a:ext cx="1004644" cy="869135"/>
      </dsp:txXfrm>
    </dsp:sp>
    <dsp:sp modelId="{884AA624-90B7-4724-9745-FC6148964056}">
      <dsp:nvSpPr>
        <dsp:cNvPr id="0" name=""/>
        <dsp:cNvSpPr/>
      </dsp:nvSpPr>
      <dsp:spPr>
        <a:xfrm>
          <a:off x="1261990" y="3186760"/>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6BD0CF-FBFB-44AC-A316-74B12968E55D}">
      <dsp:nvSpPr>
        <dsp:cNvPr id="0" name=""/>
        <dsp:cNvSpPr/>
      </dsp:nvSpPr>
      <dsp:spPr>
        <a:xfrm>
          <a:off x="1427488" y="3172002"/>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C00000"/>
              </a:solidFill>
              <a:cs typeface="+mj-cs"/>
            </a:rPr>
            <a:t>Process</a:t>
          </a:r>
          <a:endParaRPr lang="en-US" sz="1800" kern="1200" dirty="0">
            <a:solidFill>
              <a:srgbClr val="C00000"/>
            </a:solidFill>
          </a:endParaRPr>
        </a:p>
      </dsp:txBody>
      <dsp:txXfrm>
        <a:off x="1676518" y="3387442"/>
        <a:ext cx="1004644" cy="869135"/>
      </dsp:txXfrm>
    </dsp:sp>
    <dsp:sp modelId="{09ACF315-2DA7-4622-8E87-9FFFA8A96667}">
      <dsp:nvSpPr>
        <dsp:cNvPr id="0" name=""/>
        <dsp:cNvSpPr/>
      </dsp:nvSpPr>
      <dsp:spPr>
        <a:xfrm>
          <a:off x="441325" y="2072780"/>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89D46A-8CF7-4054-BCB1-95764E93E77D}">
      <dsp:nvSpPr>
        <dsp:cNvPr id="0" name=""/>
        <dsp:cNvSpPr/>
      </dsp:nvSpPr>
      <dsp:spPr>
        <a:xfrm>
          <a:off x="42936" y="2372405"/>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C00000"/>
              </a:solidFill>
            </a:rPr>
            <a:t>Technological</a:t>
          </a:r>
          <a:endParaRPr lang="en-US" sz="1800" kern="1200" dirty="0">
            <a:solidFill>
              <a:srgbClr val="C00000"/>
            </a:solidFill>
          </a:endParaRPr>
        </a:p>
      </dsp:txBody>
      <dsp:txXfrm>
        <a:off x="291966" y="2587845"/>
        <a:ext cx="1004644" cy="869135"/>
      </dsp:txXfrm>
    </dsp:sp>
    <dsp:sp modelId="{5988A311-0111-4C22-A896-C6900C1F73D9}">
      <dsp:nvSpPr>
        <dsp:cNvPr id="0" name=""/>
        <dsp:cNvSpPr/>
      </dsp:nvSpPr>
      <dsp:spPr>
        <a:xfrm>
          <a:off x="42936" y="797808"/>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cs typeface="+mj-cs"/>
            </a:rPr>
            <a:t>Structural</a:t>
          </a:r>
          <a:endParaRPr lang="en-US" sz="1800" kern="1200" dirty="0"/>
        </a:p>
      </dsp:txBody>
      <dsp:txXfrm>
        <a:off x="291966" y="1013248"/>
        <a:ext cx="1004644" cy="86913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1C2717-E925-40E1-8419-8B17E72B31BD}">
      <dsp:nvSpPr>
        <dsp:cNvPr id="0" name=""/>
        <dsp:cNvSpPr/>
      </dsp:nvSpPr>
      <dsp:spPr>
        <a:xfrm>
          <a:off x="1258578" y="1442673"/>
          <a:ext cx="1833700" cy="1586224"/>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C00000"/>
              </a:solidFill>
            </a:rPr>
            <a:t>People (Cultural) </a:t>
          </a:r>
          <a:endParaRPr lang="en-US" sz="1800" kern="1200" dirty="0">
            <a:solidFill>
              <a:srgbClr val="C00000"/>
            </a:solidFill>
          </a:endParaRPr>
        </a:p>
      </dsp:txBody>
      <dsp:txXfrm>
        <a:off x="1562448" y="1705532"/>
        <a:ext cx="1225960" cy="1060506"/>
      </dsp:txXfrm>
    </dsp:sp>
    <dsp:sp modelId="{FEC2E5FE-63CF-4BF0-B6A4-AEF1CE582512}">
      <dsp:nvSpPr>
        <dsp:cNvPr id="0" name=""/>
        <dsp:cNvSpPr/>
      </dsp:nvSpPr>
      <dsp:spPr>
        <a:xfrm>
          <a:off x="2406826" y="683771"/>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3A478D-3EA3-4B65-B88D-BAA0DA3AE9DB}">
      <dsp:nvSpPr>
        <dsp:cNvPr id="0" name=""/>
        <dsp:cNvSpPr/>
      </dsp:nvSpPr>
      <dsp:spPr>
        <a:xfrm>
          <a:off x="1427488" y="0"/>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cs typeface="+mj-cs"/>
            </a:rPr>
            <a:t>Strategic</a:t>
          </a:r>
          <a:endParaRPr lang="en-US" sz="1800" kern="1200" dirty="0"/>
        </a:p>
      </dsp:txBody>
      <dsp:txXfrm>
        <a:off x="1676518" y="215440"/>
        <a:ext cx="1004644" cy="869135"/>
      </dsp:txXfrm>
    </dsp:sp>
    <dsp:sp modelId="{B246F682-D4B4-4F7D-9B20-1763A5368094}">
      <dsp:nvSpPr>
        <dsp:cNvPr id="0" name=""/>
        <dsp:cNvSpPr/>
      </dsp:nvSpPr>
      <dsp:spPr>
        <a:xfrm>
          <a:off x="3214269" y="1798198"/>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A05A52-A07C-4997-B283-71E55B3B24FB}">
      <dsp:nvSpPr>
        <dsp:cNvPr id="0" name=""/>
        <dsp:cNvSpPr/>
      </dsp:nvSpPr>
      <dsp:spPr>
        <a:xfrm>
          <a:off x="2805642" y="799596"/>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Transformational</a:t>
          </a:r>
          <a:endParaRPr lang="en-US" sz="1800" kern="1200" dirty="0"/>
        </a:p>
      </dsp:txBody>
      <dsp:txXfrm>
        <a:off x="3054672" y="1015036"/>
        <a:ext cx="1004644" cy="869135"/>
      </dsp:txXfrm>
    </dsp:sp>
    <dsp:sp modelId="{C3AD3716-7CBA-41A6-A1F3-DF4091B7CBAC}">
      <dsp:nvSpPr>
        <dsp:cNvPr id="0" name=""/>
        <dsp:cNvSpPr/>
      </dsp:nvSpPr>
      <dsp:spPr>
        <a:xfrm>
          <a:off x="2653367" y="3056177"/>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68BF61-3886-431D-9D57-90C4284FC062}">
      <dsp:nvSpPr>
        <dsp:cNvPr id="0" name=""/>
        <dsp:cNvSpPr/>
      </dsp:nvSpPr>
      <dsp:spPr>
        <a:xfrm>
          <a:off x="2805642" y="2371511"/>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C00000"/>
              </a:solidFill>
            </a:rPr>
            <a:t>Remedial</a:t>
          </a:r>
          <a:endParaRPr lang="en-US" sz="1800" kern="1200" dirty="0">
            <a:solidFill>
              <a:srgbClr val="C00000"/>
            </a:solidFill>
          </a:endParaRPr>
        </a:p>
      </dsp:txBody>
      <dsp:txXfrm>
        <a:off x="3054672" y="2586951"/>
        <a:ext cx="1004644" cy="869135"/>
      </dsp:txXfrm>
    </dsp:sp>
    <dsp:sp modelId="{884AA624-90B7-4724-9745-FC6148964056}">
      <dsp:nvSpPr>
        <dsp:cNvPr id="0" name=""/>
        <dsp:cNvSpPr/>
      </dsp:nvSpPr>
      <dsp:spPr>
        <a:xfrm>
          <a:off x="1261990" y="3186760"/>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6BD0CF-FBFB-44AC-A316-74B12968E55D}">
      <dsp:nvSpPr>
        <dsp:cNvPr id="0" name=""/>
        <dsp:cNvSpPr/>
      </dsp:nvSpPr>
      <dsp:spPr>
        <a:xfrm>
          <a:off x="1427488" y="3172002"/>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cs typeface="+mj-cs"/>
            </a:rPr>
            <a:t>Process</a:t>
          </a:r>
          <a:endParaRPr lang="en-US" sz="1800" kern="1200" dirty="0">
            <a:solidFill>
              <a:schemeClr val="tx1"/>
            </a:solidFill>
          </a:endParaRPr>
        </a:p>
      </dsp:txBody>
      <dsp:txXfrm>
        <a:off x="1676518" y="3387442"/>
        <a:ext cx="1004644" cy="869135"/>
      </dsp:txXfrm>
    </dsp:sp>
    <dsp:sp modelId="{09ACF315-2DA7-4622-8E87-9FFFA8A96667}">
      <dsp:nvSpPr>
        <dsp:cNvPr id="0" name=""/>
        <dsp:cNvSpPr/>
      </dsp:nvSpPr>
      <dsp:spPr>
        <a:xfrm>
          <a:off x="441325" y="2072780"/>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89D46A-8CF7-4054-BCB1-95764E93E77D}">
      <dsp:nvSpPr>
        <dsp:cNvPr id="0" name=""/>
        <dsp:cNvSpPr/>
      </dsp:nvSpPr>
      <dsp:spPr>
        <a:xfrm>
          <a:off x="42936" y="2372405"/>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Technological</a:t>
          </a:r>
          <a:endParaRPr lang="en-US" sz="1800" kern="1200" dirty="0">
            <a:solidFill>
              <a:schemeClr val="tx1"/>
            </a:solidFill>
          </a:endParaRPr>
        </a:p>
      </dsp:txBody>
      <dsp:txXfrm>
        <a:off x="291966" y="2587845"/>
        <a:ext cx="1004644" cy="869135"/>
      </dsp:txXfrm>
    </dsp:sp>
    <dsp:sp modelId="{5988A311-0111-4C22-A896-C6900C1F73D9}">
      <dsp:nvSpPr>
        <dsp:cNvPr id="0" name=""/>
        <dsp:cNvSpPr/>
      </dsp:nvSpPr>
      <dsp:spPr>
        <a:xfrm>
          <a:off x="42936" y="797808"/>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cs typeface="+mj-cs"/>
            </a:rPr>
            <a:t>Structural</a:t>
          </a:r>
          <a:endParaRPr lang="en-US" sz="1800" kern="1200" dirty="0"/>
        </a:p>
      </dsp:txBody>
      <dsp:txXfrm>
        <a:off x="291966" y="1013248"/>
        <a:ext cx="1004644" cy="86913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1C2717-E925-40E1-8419-8B17E72B31BD}">
      <dsp:nvSpPr>
        <dsp:cNvPr id="0" name=""/>
        <dsp:cNvSpPr/>
      </dsp:nvSpPr>
      <dsp:spPr>
        <a:xfrm>
          <a:off x="1258578" y="1442673"/>
          <a:ext cx="1833700" cy="1586224"/>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People (Cultural) </a:t>
          </a:r>
          <a:endParaRPr lang="en-US" sz="1800" kern="1200" dirty="0">
            <a:solidFill>
              <a:schemeClr val="tx1"/>
            </a:solidFill>
          </a:endParaRPr>
        </a:p>
      </dsp:txBody>
      <dsp:txXfrm>
        <a:off x="1562448" y="1705532"/>
        <a:ext cx="1225960" cy="1060506"/>
      </dsp:txXfrm>
    </dsp:sp>
    <dsp:sp modelId="{FEC2E5FE-63CF-4BF0-B6A4-AEF1CE582512}">
      <dsp:nvSpPr>
        <dsp:cNvPr id="0" name=""/>
        <dsp:cNvSpPr/>
      </dsp:nvSpPr>
      <dsp:spPr>
        <a:xfrm>
          <a:off x="2406826" y="683771"/>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3A478D-3EA3-4B65-B88D-BAA0DA3AE9DB}">
      <dsp:nvSpPr>
        <dsp:cNvPr id="0" name=""/>
        <dsp:cNvSpPr/>
      </dsp:nvSpPr>
      <dsp:spPr>
        <a:xfrm>
          <a:off x="1427488" y="0"/>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cs typeface="+mj-cs"/>
            </a:rPr>
            <a:t>Strategic</a:t>
          </a:r>
          <a:endParaRPr lang="en-US" sz="1800" kern="1200" dirty="0"/>
        </a:p>
      </dsp:txBody>
      <dsp:txXfrm>
        <a:off x="1676518" y="215440"/>
        <a:ext cx="1004644" cy="869135"/>
      </dsp:txXfrm>
    </dsp:sp>
    <dsp:sp modelId="{B246F682-D4B4-4F7D-9B20-1763A5368094}">
      <dsp:nvSpPr>
        <dsp:cNvPr id="0" name=""/>
        <dsp:cNvSpPr/>
      </dsp:nvSpPr>
      <dsp:spPr>
        <a:xfrm>
          <a:off x="3214269" y="1798198"/>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A05A52-A07C-4997-B283-71E55B3B24FB}">
      <dsp:nvSpPr>
        <dsp:cNvPr id="0" name=""/>
        <dsp:cNvSpPr/>
      </dsp:nvSpPr>
      <dsp:spPr>
        <a:xfrm>
          <a:off x="2805642" y="799596"/>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C00000"/>
              </a:solidFill>
            </a:rPr>
            <a:t>Transformational</a:t>
          </a:r>
          <a:endParaRPr lang="en-US" sz="1800" kern="1200" dirty="0">
            <a:solidFill>
              <a:srgbClr val="C00000"/>
            </a:solidFill>
          </a:endParaRPr>
        </a:p>
      </dsp:txBody>
      <dsp:txXfrm>
        <a:off x="3054672" y="1015036"/>
        <a:ext cx="1004644" cy="869135"/>
      </dsp:txXfrm>
    </dsp:sp>
    <dsp:sp modelId="{C3AD3716-7CBA-41A6-A1F3-DF4091B7CBAC}">
      <dsp:nvSpPr>
        <dsp:cNvPr id="0" name=""/>
        <dsp:cNvSpPr/>
      </dsp:nvSpPr>
      <dsp:spPr>
        <a:xfrm>
          <a:off x="2653367" y="3056177"/>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68BF61-3886-431D-9D57-90C4284FC062}">
      <dsp:nvSpPr>
        <dsp:cNvPr id="0" name=""/>
        <dsp:cNvSpPr/>
      </dsp:nvSpPr>
      <dsp:spPr>
        <a:xfrm>
          <a:off x="2805642" y="2371511"/>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Remedial</a:t>
          </a:r>
          <a:endParaRPr lang="en-US" sz="1800" kern="1200" dirty="0">
            <a:solidFill>
              <a:schemeClr val="tx1"/>
            </a:solidFill>
          </a:endParaRPr>
        </a:p>
      </dsp:txBody>
      <dsp:txXfrm>
        <a:off x="3054672" y="2586951"/>
        <a:ext cx="1004644" cy="869135"/>
      </dsp:txXfrm>
    </dsp:sp>
    <dsp:sp modelId="{884AA624-90B7-4724-9745-FC6148964056}">
      <dsp:nvSpPr>
        <dsp:cNvPr id="0" name=""/>
        <dsp:cNvSpPr/>
      </dsp:nvSpPr>
      <dsp:spPr>
        <a:xfrm>
          <a:off x="1261990" y="3186760"/>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6BD0CF-FBFB-44AC-A316-74B12968E55D}">
      <dsp:nvSpPr>
        <dsp:cNvPr id="0" name=""/>
        <dsp:cNvSpPr/>
      </dsp:nvSpPr>
      <dsp:spPr>
        <a:xfrm>
          <a:off x="1427488" y="3172002"/>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cs typeface="+mj-cs"/>
            </a:rPr>
            <a:t>Process</a:t>
          </a:r>
          <a:endParaRPr lang="en-US" sz="1800" kern="1200" dirty="0">
            <a:solidFill>
              <a:schemeClr val="tx1"/>
            </a:solidFill>
          </a:endParaRPr>
        </a:p>
      </dsp:txBody>
      <dsp:txXfrm>
        <a:off x="1676518" y="3387442"/>
        <a:ext cx="1004644" cy="869135"/>
      </dsp:txXfrm>
    </dsp:sp>
    <dsp:sp modelId="{09ACF315-2DA7-4622-8E87-9FFFA8A96667}">
      <dsp:nvSpPr>
        <dsp:cNvPr id="0" name=""/>
        <dsp:cNvSpPr/>
      </dsp:nvSpPr>
      <dsp:spPr>
        <a:xfrm>
          <a:off x="441325" y="2072780"/>
          <a:ext cx="691849" cy="596119"/>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89D46A-8CF7-4054-BCB1-95764E93E77D}">
      <dsp:nvSpPr>
        <dsp:cNvPr id="0" name=""/>
        <dsp:cNvSpPr/>
      </dsp:nvSpPr>
      <dsp:spPr>
        <a:xfrm>
          <a:off x="42936" y="2372405"/>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Technological</a:t>
          </a:r>
          <a:endParaRPr lang="en-US" sz="1800" kern="1200" dirty="0">
            <a:solidFill>
              <a:schemeClr val="tx1"/>
            </a:solidFill>
          </a:endParaRPr>
        </a:p>
      </dsp:txBody>
      <dsp:txXfrm>
        <a:off x="291966" y="2587845"/>
        <a:ext cx="1004644" cy="869135"/>
      </dsp:txXfrm>
    </dsp:sp>
    <dsp:sp modelId="{5988A311-0111-4C22-A896-C6900C1F73D9}">
      <dsp:nvSpPr>
        <dsp:cNvPr id="0" name=""/>
        <dsp:cNvSpPr/>
      </dsp:nvSpPr>
      <dsp:spPr>
        <a:xfrm>
          <a:off x="42936" y="797808"/>
          <a:ext cx="1502704" cy="1300015"/>
        </a:xfrm>
        <a:prstGeom prst="hexagon">
          <a:avLst>
            <a:gd name="adj" fmla="val 2857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cs typeface="+mj-cs"/>
            </a:rPr>
            <a:t>Structural</a:t>
          </a:r>
          <a:endParaRPr lang="en-US" sz="1800" kern="1200" dirty="0"/>
        </a:p>
      </dsp:txBody>
      <dsp:txXfrm>
        <a:off x="291966" y="1013248"/>
        <a:ext cx="1004644" cy="86913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3EE02C-D7D2-4468-9141-DAD3B2F6E4FE}">
      <dsp:nvSpPr>
        <dsp:cNvPr id="0" name=""/>
        <dsp:cNvSpPr/>
      </dsp:nvSpPr>
      <dsp:spPr>
        <a:xfrm>
          <a:off x="0" y="5894"/>
          <a:ext cx="10300137" cy="1047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i="0" kern="1200" dirty="0">
              <a:solidFill>
                <a:srgbClr val="C00000"/>
              </a:solidFill>
            </a:rPr>
            <a:t>Assess Change Readiness</a:t>
          </a:r>
          <a:endParaRPr lang="ar-EG" sz="3200" b="1" i="0" kern="1200" dirty="0">
            <a:solidFill>
              <a:srgbClr val="C00000"/>
            </a:solidFill>
          </a:endParaRPr>
        </a:p>
        <a:p>
          <a:pPr marL="0" lvl="0" indent="0" algn="r" defTabSz="1422400">
            <a:lnSpc>
              <a:spcPct val="90000"/>
            </a:lnSpc>
            <a:spcBef>
              <a:spcPct val="0"/>
            </a:spcBef>
            <a:spcAft>
              <a:spcPct val="35000"/>
            </a:spcAft>
            <a:buNone/>
          </a:pPr>
          <a:r>
            <a:rPr lang="ar-EG" sz="3200" b="1" i="0" kern="1200" dirty="0">
              <a:solidFill>
                <a:schemeClr val="tx1"/>
              </a:solidFill>
            </a:rPr>
            <a:t>تقييم جاهزية التغيير</a:t>
          </a:r>
          <a:endParaRPr lang="en-US" sz="3200" kern="1200" dirty="0">
            <a:solidFill>
              <a:schemeClr val="tx1"/>
            </a:solidFill>
          </a:endParaRPr>
        </a:p>
      </dsp:txBody>
      <dsp:txXfrm>
        <a:off x="51129" y="57023"/>
        <a:ext cx="10197879" cy="945122"/>
      </dsp:txXfrm>
    </dsp:sp>
    <dsp:sp modelId="{6F37683E-4D8B-402A-BEF6-01E28E2BEB7E}">
      <dsp:nvSpPr>
        <dsp:cNvPr id="0" name=""/>
        <dsp:cNvSpPr/>
      </dsp:nvSpPr>
      <dsp:spPr>
        <a:xfrm>
          <a:off x="0" y="1053275"/>
          <a:ext cx="10300137" cy="775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7029" tIns="20320" rIns="113792" bIns="20320" numCol="1" spcCol="1270" anchor="t" anchorCtr="0">
          <a:noAutofit/>
        </a:bodyPr>
        <a:lstStyle/>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t>Analyze past change successes and failures</a:t>
          </a:r>
          <a:endParaRPr lang="en-US" sz="1600" kern="1200" dirty="0"/>
        </a:p>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solidFill>
                <a:srgbClr val="C00000"/>
              </a:solidFill>
            </a:rPr>
            <a:t>Identify potential resistance hotspots</a:t>
          </a:r>
          <a:endParaRPr lang="en-US" sz="1600" kern="1200" dirty="0">
            <a:solidFill>
              <a:srgbClr val="C00000"/>
            </a:solidFill>
          </a:endParaRPr>
        </a:p>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t>Determine resource availability for supporting the transition</a:t>
          </a:r>
          <a:endParaRPr lang="en-US" sz="1600" kern="1200" dirty="0"/>
        </a:p>
        <a:p>
          <a:pPr marL="171450" lvl="1" indent="-171450" algn="ctr" defTabSz="711200" rtl="1">
            <a:lnSpc>
              <a:spcPct val="90000"/>
            </a:lnSpc>
            <a:spcBef>
              <a:spcPct val="0"/>
            </a:spcBef>
            <a:spcAft>
              <a:spcPct val="20000"/>
            </a:spcAft>
            <a:buFont typeface="Arial" panose="020B0604020202020204" pitchFamily="34" charset="0"/>
            <a:buChar char="•"/>
          </a:pPr>
          <a:r>
            <a:rPr lang="ar-EG" sz="1600" kern="1200" dirty="0"/>
            <a:t>تحليل نجاحات وإخفاقات التغيير السابقة، </a:t>
          </a:r>
          <a:r>
            <a:rPr lang="ar-EG" sz="1600" kern="1200" dirty="0">
              <a:solidFill>
                <a:srgbClr val="C00000"/>
              </a:solidFill>
            </a:rPr>
            <a:t>تحديد مواطن المقاومة المحتملة</a:t>
          </a:r>
          <a:r>
            <a:rPr lang="ar-EG" sz="1600" kern="1200" dirty="0"/>
            <a:t>، تحديد مدى توافر الموارد لدعم عملية الانتقال</a:t>
          </a:r>
          <a:endParaRPr lang="en-US" sz="1600" kern="1200" dirty="0"/>
        </a:p>
      </dsp:txBody>
      <dsp:txXfrm>
        <a:off x="0" y="1053275"/>
        <a:ext cx="10300137" cy="775996"/>
      </dsp:txXfrm>
    </dsp:sp>
    <dsp:sp modelId="{E4A301CB-7A0D-4AA1-A208-0D90977B8402}">
      <dsp:nvSpPr>
        <dsp:cNvPr id="0" name=""/>
        <dsp:cNvSpPr/>
      </dsp:nvSpPr>
      <dsp:spPr>
        <a:xfrm>
          <a:off x="0" y="2190413"/>
          <a:ext cx="10300137" cy="1047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i="0" kern="1200" dirty="0">
              <a:solidFill>
                <a:srgbClr val="C00000"/>
              </a:solidFill>
            </a:rPr>
            <a:t>Create a Compelling Change Vision</a:t>
          </a:r>
          <a:endParaRPr lang="ar-EG" sz="3200" b="1" i="0" kern="1200" dirty="0">
            <a:solidFill>
              <a:schemeClr val="tx1"/>
            </a:solidFill>
          </a:endParaRPr>
        </a:p>
        <a:p>
          <a:pPr marL="0" lvl="0" indent="0" algn="r" defTabSz="1422400">
            <a:lnSpc>
              <a:spcPct val="90000"/>
            </a:lnSpc>
            <a:spcBef>
              <a:spcPct val="0"/>
            </a:spcBef>
            <a:spcAft>
              <a:spcPct val="35000"/>
            </a:spcAft>
            <a:buNone/>
          </a:pPr>
          <a:r>
            <a:rPr lang="ar-EG" sz="3200" b="1" i="0" kern="1200" dirty="0">
              <a:solidFill>
                <a:schemeClr val="tx1"/>
              </a:solidFill>
            </a:rPr>
            <a:t>ابتكر رؤية تغيير ملهمة</a:t>
          </a:r>
          <a:endParaRPr lang="en-US" sz="3200" b="1" kern="1200" dirty="0">
            <a:solidFill>
              <a:schemeClr val="tx1"/>
            </a:solidFill>
          </a:endParaRPr>
        </a:p>
      </dsp:txBody>
      <dsp:txXfrm>
        <a:off x="51129" y="2241542"/>
        <a:ext cx="10197879" cy="945122"/>
      </dsp:txXfrm>
    </dsp:sp>
    <dsp:sp modelId="{1175B45A-C152-48A6-BA70-6583B578C4B4}">
      <dsp:nvSpPr>
        <dsp:cNvPr id="0" name=""/>
        <dsp:cNvSpPr/>
      </dsp:nvSpPr>
      <dsp:spPr>
        <a:xfrm>
          <a:off x="0" y="2882548"/>
          <a:ext cx="10300137" cy="22962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7029" tIns="20320" rIns="113792" bIns="20320" numCol="1" spcCol="1270" anchor="t" anchorCtr="0">
          <a:noAutofit/>
        </a:bodyPr>
        <a:lstStyle/>
        <a:p>
          <a:pPr marL="171450" lvl="1" indent="-171450" algn="l" defTabSz="711200">
            <a:lnSpc>
              <a:spcPct val="90000"/>
            </a:lnSpc>
            <a:spcBef>
              <a:spcPct val="0"/>
            </a:spcBef>
            <a:spcAft>
              <a:spcPct val="20000"/>
            </a:spcAft>
            <a:buFont typeface="Arial" panose="020B0604020202020204" pitchFamily="34" charset="0"/>
            <a:buNone/>
          </a:pPr>
          <a:endParaRPr lang="en-US" sz="1600" kern="1200" dirty="0"/>
        </a:p>
        <a:p>
          <a:pPr marL="171450" lvl="1" indent="-171450" algn="l" defTabSz="711200">
            <a:lnSpc>
              <a:spcPct val="90000"/>
            </a:lnSpc>
            <a:spcBef>
              <a:spcPct val="0"/>
            </a:spcBef>
            <a:spcAft>
              <a:spcPct val="20000"/>
            </a:spcAft>
            <a:buFont typeface="Arial" panose="020B0604020202020204" pitchFamily="34" charset="0"/>
            <a:buChar char="•"/>
          </a:pPr>
          <a:endParaRPr lang="en-US" sz="1600" kern="1200" dirty="0"/>
        </a:p>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t>Develop a clear, concise explanation of the change purpose</a:t>
          </a:r>
          <a:endParaRPr lang="en-US" sz="1600" kern="1200" dirty="0"/>
        </a:p>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solidFill>
                <a:srgbClr val="C00000"/>
              </a:solidFill>
            </a:rPr>
            <a:t>Connect the change to organizational mission and values</a:t>
          </a:r>
          <a:endParaRPr lang="en-US" sz="1600" kern="1200" dirty="0">
            <a:solidFill>
              <a:srgbClr val="C00000"/>
            </a:solidFill>
          </a:endParaRPr>
        </a:p>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t>Articulate specific benefits for different stakeholder groups</a:t>
          </a:r>
          <a:endParaRPr lang="en-US" sz="1600" kern="1200" dirty="0"/>
        </a:p>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solidFill>
                <a:srgbClr val="C00000"/>
              </a:solidFill>
            </a:rPr>
            <a:t>Address the "WIIFM" (What's In It For Me) question directly</a:t>
          </a:r>
          <a:endParaRPr lang="en-US" sz="1600" kern="1200" dirty="0">
            <a:solidFill>
              <a:srgbClr val="C00000"/>
            </a:solidFill>
          </a:endParaRPr>
        </a:p>
        <a:p>
          <a:pPr marL="171450" lvl="1" indent="-171450" algn="ctr" defTabSz="711200" rtl="1">
            <a:lnSpc>
              <a:spcPct val="90000"/>
            </a:lnSpc>
            <a:spcBef>
              <a:spcPct val="0"/>
            </a:spcBef>
            <a:spcAft>
              <a:spcPct val="20000"/>
            </a:spcAft>
            <a:buFont typeface="Arial" panose="020B0604020202020204" pitchFamily="34" charset="0"/>
            <a:buNone/>
          </a:pPr>
          <a:r>
            <a:rPr lang="ar-EG" sz="1600" kern="1200" dirty="0"/>
            <a:t>قدّم شرحًا واضحًا وموجزًا ​​لهدف التغيير</a:t>
          </a:r>
          <a:r>
            <a:rPr lang="ar-EG" sz="1600" kern="1200" dirty="0">
              <a:solidFill>
                <a:srgbClr val="C00000"/>
              </a:solidFill>
            </a:rPr>
            <a:t>، اربط التغيير برسالة المنظمة وقيمها</a:t>
          </a:r>
          <a:r>
            <a:rPr lang="ar-EG" sz="1600" kern="1200" dirty="0"/>
            <a:t>، وضّح الفوائد المحددة لمختلف فئات أصحاب المصلحة، </a:t>
          </a:r>
          <a:r>
            <a:rPr lang="ar-EG" sz="1600" kern="1200" dirty="0">
              <a:solidFill>
                <a:srgbClr val="C00000"/>
              </a:solidFill>
            </a:rPr>
            <a:t>أجب مباشرةً على سؤال "ماذا سأستفيد؟"</a:t>
          </a:r>
          <a:endParaRPr lang="en-US" sz="1600" kern="1200" dirty="0">
            <a:solidFill>
              <a:srgbClr val="C00000"/>
            </a:solidFill>
          </a:endParaRPr>
        </a:p>
      </dsp:txBody>
      <dsp:txXfrm>
        <a:off x="0" y="2882548"/>
        <a:ext cx="10300137" cy="229621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3EE02C-D7D2-4468-9141-DAD3B2F6E4FE}">
      <dsp:nvSpPr>
        <dsp:cNvPr id="0" name=""/>
        <dsp:cNvSpPr/>
      </dsp:nvSpPr>
      <dsp:spPr>
        <a:xfrm>
          <a:off x="0" y="294985"/>
          <a:ext cx="11288110" cy="76874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100000"/>
            </a:lnSpc>
            <a:spcBef>
              <a:spcPct val="0"/>
            </a:spcBef>
            <a:spcAft>
              <a:spcPct val="35000"/>
            </a:spcAft>
            <a:buNone/>
          </a:pPr>
          <a:r>
            <a:rPr lang="en-US" sz="2800" b="1" i="0" kern="1200" dirty="0">
              <a:solidFill>
                <a:srgbClr val="C00000"/>
              </a:solidFill>
            </a:rPr>
            <a:t>Develop a Comprehensive Communication Strategy</a:t>
          </a:r>
        </a:p>
        <a:p>
          <a:pPr marL="0" lvl="0" indent="0" algn="r" defTabSz="1244600" rtl="1">
            <a:lnSpc>
              <a:spcPct val="100000"/>
            </a:lnSpc>
            <a:spcBef>
              <a:spcPct val="0"/>
            </a:spcBef>
            <a:spcAft>
              <a:spcPct val="35000"/>
            </a:spcAft>
            <a:buNone/>
          </a:pPr>
          <a:r>
            <a:rPr lang="ar-EG" sz="2800" b="1" i="0" kern="1200" dirty="0">
              <a:solidFill>
                <a:schemeClr val="tx1"/>
              </a:solidFill>
            </a:rPr>
            <a:t>وضع استراتيجية اتصال شاملة</a:t>
          </a:r>
          <a:endParaRPr lang="en-US" sz="2800" kern="1200" dirty="0">
            <a:solidFill>
              <a:schemeClr val="tx1"/>
            </a:solidFill>
          </a:endParaRPr>
        </a:p>
      </dsp:txBody>
      <dsp:txXfrm>
        <a:off x="37527" y="332512"/>
        <a:ext cx="11213056" cy="693694"/>
      </dsp:txXfrm>
    </dsp:sp>
    <dsp:sp modelId="{6F37683E-4D8B-402A-BEF6-01E28E2BEB7E}">
      <dsp:nvSpPr>
        <dsp:cNvPr id="0" name=""/>
        <dsp:cNvSpPr/>
      </dsp:nvSpPr>
      <dsp:spPr>
        <a:xfrm>
          <a:off x="0" y="1063733"/>
          <a:ext cx="11288110" cy="15731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8397" tIns="20320" rIns="113792" bIns="20320" numCol="1" spcCol="1270" anchor="t" anchorCtr="0">
          <a:noAutofit/>
        </a:bodyPr>
        <a:lstStyle/>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t>Communicate early and often</a:t>
          </a:r>
          <a:endParaRPr lang="en-US" sz="1600" b="1" kern="1200" dirty="0"/>
        </a:p>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solidFill>
                <a:srgbClr val="C00000"/>
              </a:solidFill>
            </a:rPr>
            <a:t>Use multiple channels</a:t>
          </a:r>
          <a:endParaRPr lang="en-US" sz="1600" b="1" kern="1200" dirty="0">
            <a:solidFill>
              <a:srgbClr val="C00000"/>
            </a:solidFill>
          </a:endParaRPr>
        </a:p>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t>Be transparent about challenges and Outline benefits</a:t>
          </a:r>
          <a:endParaRPr lang="en-US" sz="1600" b="1" kern="1200" dirty="0"/>
        </a:p>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solidFill>
                <a:srgbClr val="C00000"/>
              </a:solidFill>
            </a:rPr>
            <a:t>Tailor messages and customize communications for different departments or roles</a:t>
          </a:r>
          <a:endParaRPr lang="en-US" sz="1600" b="1" kern="1200" dirty="0">
            <a:solidFill>
              <a:srgbClr val="C00000"/>
            </a:solidFill>
          </a:endParaRPr>
        </a:p>
        <a:p>
          <a:pPr marL="171450" lvl="1" indent="-171450" algn="ctr" defTabSz="711200" rtl="1">
            <a:lnSpc>
              <a:spcPct val="90000"/>
            </a:lnSpc>
            <a:spcBef>
              <a:spcPct val="0"/>
            </a:spcBef>
            <a:spcAft>
              <a:spcPct val="20000"/>
            </a:spcAft>
            <a:buFont typeface="Arial" panose="020B0604020202020204" pitchFamily="34" charset="0"/>
            <a:buNone/>
          </a:pPr>
          <a:r>
            <a:rPr lang="ar-EG" sz="1600" b="1" kern="1200" dirty="0"/>
            <a:t>تواصل مبكراً وبشكل متكرر ومستمر، </a:t>
          </a:r>
          <a:r>
            <a:rPr lang="ar-EG" sz="1600" b="1" kern="1200" dirty="0">
              <a:solidFill>
                <a:srgbClr val="C00000"/>
              </a:solidFill>
            </a:rPr>
            <a:t>استخدم قنوات متعددة</a:t>
          </a:r>
          <a:r>
            <a:rPr lang="ar-EG" sz="1600" b="1" kern="1200" dirty="0"/>
            <a:t>، كن واضحاً بشأن التحديات، وحدد الفوائد. </a:t>
          </a:r>
          <a:r>
            <a:rPr lang="ar-EG" sz="1600" b="1" kern="1200" dirty="0">
              <a:solidFill>
                <a:srgbClr val="C00000"/>
              </a:solidFill>
            </a:rPr>
            <a:t>خصص الرسائل ووجه الاتصالات بما يتناسب مع مختلف الأقسام أو الأدوار.</a:t>
          </a:r>
          <a:endParaRPr lang="en-US" sz="1600" b="1" kern="1200" dirty="0">
            <a:solidFill>
              <a:srgbClr val="C00000"/>
            </a:solidFill>
          </a:endParaRPr>
        </a:p>
      </dsp:txBody>
      <dsp:txXfrm>
        <a:off x="0" y="1063733"/>
        <a:ext cx="11288110" cy="1573199"/>
      </dsp:txXfrm>
    </dsp:sp>
    <dsp:sp modelId="{E4A301CB-7A0D-4AA1-A208-0D90977B8402}">
      <dsp:nvSpPr>
        <dsp:cNvPr id="0" name=""/>
        <dsp:cNvSpPr/>
      </dsp:nvSpPr>
      <dsp:spPr>
        <a:xfrm>
          <a:off x="0" y="2674823"/>
          <a:ext cx="11288110" cy="81786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dirty="0">
              <a:solidFill>
                <a:srgbClr val="C00000"/>
              </a:solidFill>
            </a:rPr>
            <a:t>Involve Employees in the Change Process</a:t>
          </a:r>
        </a:p>
        <a:p>
          <a:pPr marL="0" lvl="0" indent="0" algn="r" defTabSz="1244600" rtl="1">
            <a:lnSpc>
              <a:spcPct val="90000"/>
            </a:lnSpc>
            <a:spcBef>
              <a:spcPct val="0"/>
            </a:spcBef>
            <a:spcAft>
              <a:spcPct val="35000"/>
            </a:spcAft>
            <a:buNone/>
          </a:pPr>
          <a:r>
            <a:rPr lang="ar-EG" sz="2800" b="1" i="0" kern="1200" dirty="0">
              <a:solidFill>
                <a:schemeClr val="tx1"/>
              </a:solidFill>
            </a:rPr>
            <a:t>إشراك الموظفين في عملية التغيير</a:t>
          </a:r>
          <a:endParaRPr lang="en-US" sz="2800" b="1" kern="1200" dirty="0">
            <a:solidFill>
              <a:schemeClr val="tx1"/>
            </a:solidFill>
          </a:endParaRPr>
        </a:p>
      </dsp:txBody>
      <dsp:txXfrm>
        <a:off x="39925" y="2714748"/>
        <a:ext cx="11208260" cy="738016"/>
      </dsp:txXfrm>
    </dsp:sp>
    <dsp:sp modelId="{1175B45A-C152-48A6-BA70-6583B578C4B4}">
      <dsp:nvSpPr>
        <dsp:cNvPr id="0" name=""/>
        <dsp:cNvSpPr/>
      </dsp:nvSpPr>
      <dsp:spPr>
        <a:xfrm>
          <a:off x="0" y="3454800"/>
          <a:ext cx="11288110" cy="1656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8397" tIns="20320" rIns="113792" bIns="20320" numCol="1" spcCol="1270" anchor="t" anchorCtr="0">
          <a:noAutofit/>
        </a:bodyPr>
        <a:lstStyle/>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t>Form change networks</a:t>
          </a:r>
          <a:endParaRPr lang="en-US" sz="1600" kern="1200" dirty="0"/>
        </a:p>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t>Create co-creation opportunities</a:t>
          </a:r>
          <a:endParaRPr lang="en-US" sz="1600" kern="1200" dirty="0"/>
        </a:p>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t>Empower managers as change leaders</a:t>
          </a:r>
          <a:endParaRPr lang="en-US" sz="1600" kern="1200" dirty="0"/>
        </a:p>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t>Establish feedback mechanisms</a:t>
          </a:r>
          <a:endParaRPr lang="en-US" sz="1600" kern="1200" dirty="0"/>
        </a:p>
        <a:p>
          <a:pPr marL="171450" lvl="1" indent="-171450" algn="l" defTabSz="711200">
            <a:lnSpc>
              <a:spcPct val="90000"/>
            </a:lnSpc>
            <a:spcBef>
              <a:spcPct val="0"/>
            </a:spcBef>
            <a:spcAft>
              <a:spcPct val="20000"/>
            </a:spcAft>
            <a:buFont typeface="Arial" panose="020B0604020202020204" pitchFamily="34" charset="0"/>
            <a:buChar char="•"/>
          </a:pPr>
          <a:r>
            <a:rPr lang="en-US" sz="1600" b="1" i="0" kern="1200" dirty="0"/>
            <a:t>Delegate implementation decisions</a:t>
          </a:r>
          <a:endParaRPr lang="en-US" sz="1600" kern="1200" dirty="0"/>
        </a:p>
        <a:p>
          <a:pPr marL="171450" lvl="1" indent="-171450" algn="ctr" defTabSz="711200" rtl="1">
            <a:lnSpc>
              <a:spcPct val="90000"/>
            </a:lnSpc>
            <a:spcBef>
              <a:spcPct val="0"/>
            </a:spcBef>
            <a:spcAft>
              <a:spcPct val="20000"/>
            </a:spcAft>
            <a:buFont typeface="Arial" panose="020B0604020202020204" pitchFamily="34" charset="0"/>
            <a:buNone/>
          </a:pPr>
          <a:r>
            <a:rPr lang="ar-EG" sz="1600" b="1" kern="1200" dirty="0"/>
            <a:t>تشكيل شبكات التغيير، خلق فرص الخلق المشترك، تمكين المديرين كقادة التغيير، إنشاء آليات ردود الفعل، تفويض قرارات التنفيذ</a:t>
          </a:r>
          <a:endParaRPr lang="en-US" sz="1600" b="1" kern="1200" dirty="0"/>
        </a:p>
      </dsp:txBody>
      <dsp:txXfrm>
        <a:off x="0" y="3454800"/>
        <a:ext cx="11288110" cy="165600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3EE02C-D7D2-4468-9141-DAD3B2F6E4FE}">
      <dsp:nvSpPr>
        <dsp:cNvPr id="0" name=""/>
        <dsp:cNvSpPr/>
      </dsp:nvSpPr>
      <dsp:spPr>
        <a:xfrm>
          <a:off x="0" y="565648"/>
          <a:ext cx="10300137" cy="14829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i="0" kern="1200" dirty="0">
              <a:solidFill>
                <a:srgbClr val="C00000"/>
              </a:solidFill>
            </a:rPr>
            <a:t>Provide Comprehensive Support</a:t>
          </a:r>
          <a:endParaRPr lang="ar-EG" sz="3200" b="1" i="0" kern="1200" dirty="0">
            <a:solidFill>
              <a:srgbClr val="C00000"/>
            </a:solidFill>
          </a:endParaRPr>
        </a:p>
        <a:p>
          <a:pPr marL="0" lvl="0" indent="0" algn="r" defTabSz="1422400">
            <a:lnSpc>
              <a:spcPct val="90000"/>
            </a:lnSpc>
            <a:spcBef>
              <a:spcPct val="0"/>
            </a:spcBef>
            <a:spcAft>
              <a:spcPct val="35000"/>
            </a:spcAft>
            <a:buNone/>
          </a:pPr>
          <a:r>
            <a:rPr lang="ar-EG" sz="3200" b="1" i="0" kern="1200" dirty="0">
              <a:solidFill>
                <a:schemeClr val="tx1"/>
              </a:solidFill>
            </a:rPr>
            <a:t>تقديم دعم شامل</a:t>
          </a:r>
          <a:endParaRPr lang="en-US" sz="3200" kern="1200" dirty="0">
            <a:solidFill>
              <a:schemeClr val="tx1"/>
            </a:solidFill>
          </a:endParaRPr>
        </a:p>
      </dsp:txBody>
      <dsp:txXfrm>
        <a:off x="72393" y="638041"/>
        <a:ext cx="10155351" cy="1338188"/>
      </dsp:txXfrm>
    </dsp:sp>
    <dsp:sp modelId="{6F37683E-4D8B-402A-BEF6-01E28E2BEB7E}">
      <dsp:nvSpPr>
        <dsp:cNvPr id="0" name=""/>
        <dsp:cNvSpPr/>
      </dsp:nvSpPr>
      <dsp:spPr>
        <a:xfrm>
          <a:off x="0" y="2048623"/>
          <a:ext cx="10300137" cy="2018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7029" tIns="22860" rIns="128016" bIns="22860" numCol="1" spcCol="1270" anchor="t" anchorCtr="0">
          <a:noAutofit/>
        </a:bodyPr>
        <a:lstStyle/>
        <a:p>
          <a:pPr marL="171450" lvl="1" indent="-171450" algn="l" defTabSz="800100">
            <a:lnSpc>
              <a:spcPct val="90000"/>
            </a:lnSpc>
            <a:spcBef>
              <a:spcPct val="0"/>
            </a:spcBef>
            <a:spcAft>
              <a:spcPct val="20000"/>
            </a:spcAft>
            <a:buFont typeface="Arial" panose="020B0604020202020204" pitchFamily="34" charset="0"/>
            <a:buChar char="•"/>
          </a:pPr>
          <a:r>
            <a:rPr lang="en-US" sz="1800" b="1" i="0" kern="1200" dirty="0"/>
            <a:t>Deliver targeted training</a:t>
          </a:r>
          <a:endParaRPr lang="en-US" sz="1800" b="1" kern="1200" dirty="0"/>
        </a:p>
        <a:p>
          <a:pPr marL="171450" lvl="1" indent="-171450" algn="l" defTabSz="800100">
            <a:lnSpc>
              <a:spcPct val="90000"/>
            </a:lnSpc>
            <a:spcBef>
              <a:spcPct val="0"/>
            </a:spcBef>
            <a:spcAft>
              <a:spcPct val="20000"/>
            </a:spcAft>
            <a:buFont typeface="Arial" panose="020B0604020202020204" pitchFamily="34" charset="0"/>
            <a:buChar char="•"/>
          </a:pPr>
          <a:r>
            <a:rPr lang="en-US" sz="1800" b="1" i="0" kern="1200" dirty="0"/>
            <a:t>Create mentorship programs</a:t>
          </a:r>
          <a:endParaRPr lang="en-US" sz="1800" b="1" kern="1200" dirty="0"/>
        </a:p>
        <a:p>
          <a:pPr marL="171450" lvl="1" indent="-171450" algn="l" defTabSz="800100">
            <a:lnSpc>
              <a:spcPct val="90000"/>
            </a:lnSpc>
            <a:spcBef>
              <a:spcPct val="0"/>
            </a:spcBef>
            <a:spcAft>
              <a:spcPct val="20000"/>
            </a:spcAft>
            <a:buFont typeface="Arial" panose="020B0604020202020204" pitchFamily="34" charset="0"/>
            <a:buChar char="•"/>
          </a:pPr>
          <a:r>
            <a:rPr lang="en-US" sz="1800" b="1" i="0" kern="1200" dirty="0"/>
            <a:t>Allocate sufficient resources</a:t>
          </a:r>
          <a:endParaRPr lang="en-US" sz="1800" b="1" kern="1200" dirty="0"/>
        </a:p>
        <a:p>
          <a:pPr marL="171450" lvl="1" indent="-171450" algn="l" defTabSz="800100">
            <a:lnSpc>
              <a:spcPct val="90000"/>
            </a:lnSpc>
            <a:spcBef>
              <a:spcPct val="0"/>
            </a:spcBef>
            <a:spcAft>
              <a:spcPct val="20000"/>
            </a:spcAft>
            <a:buFont typeface="Arial" panose="020B0604020202020204" pitchFamily="34" charset="0"/>
            <a:buChar char="•"/>
          </a:pPr>
          <a:r>
            <a:rPr lang="en-US" sz="1800" b="1" i="0" kern="1200" dirty="0"/>
            <a:t>Provide psychological safety and create environments where employees can practice new skills without fear of punishment for mistakes.</a:t>
          </a:r>
          <a:endParaRPr lang="en-US" sz="1800" b="1" kern="1200" dirty="0"/>
        </a:p>
        <a:p>
          <a:pPr marL="171450" lvl="1" indent="-171450" algn="ctr" defTabSz="800100" rtl="1">
            <a:lnSpc>
              <a:spcPct val="90000"/>
            </a:lnSpc>
            <a:spcBef>
              <a:spcPct val="0"/>
            </a:spcBef>
            <a:spcAft>
              <a:spcPct val="20000"/>
            </a:spcAft>
            <a:buFont typeface="Arial" panose="020B0604020202020204" pitchFamily="34" charset="0"/>
            <a:buNone/>
          </a:pPr>
          <a:r>
            <a:rPr lang="ar-EG" sz="1800" b="1" kern="1200" dirty="0"/>
            <a:t>تقديم تدريب مُوجّه. إنشاء برامج إرشادية. تخصيص موارد كافية. توفير بيئة آمنة نفسياً، وخلق بيئات تمكّن الموظفين من ممارسة مهارات جديدة دون خوف من العقاب على الأخطاء.</a:t>
          </a:r>
          <a:endParaRPr lang="en-US" sz="1800" b="1" kern="1200" dirty="0"/>
        </a:p>
      </dsp:txBody>
      <dsp:txXfrm>
        <a:off x="0" y="2048623"/>
        <a:ext cx="10300137" cy="201825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2.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7/11/2026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7/11/2026</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7/11/2026</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7/11/2026</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7/11/2026</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7/11/2026</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7/11/2026</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7/11/2026</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7/11/2026</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7/11/2026</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7/11/2026</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7/11/2026</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7/11/2026</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image" Target="../media/image4.jpeg"/><Relationship Id="rId1" Type="http://schemas.openxmlformats.org/officeDocument/2006/relationships/slideLayout" Target="../slideLayouts/slideLayout4.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8" Type="http://schemas.openxmlformats.org/officeDocument/2006/relationships/diagramData" Target="../diagrams/data7.xml"/><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8" Type="http://schemas.openxmlformats.org/officeDocument/2006/relationships/diagramData" Target="../diagrams/data9.xml"/><Relationship Id="rId3" Type="http://schemas.openxmlformats.org/officeDocument/2006/relationships/diagramData" Target="../diagrams/data8.xml"/><Relationship Id="rId7" Type="http://schemas.microsoft.com/office/2007/relationships/diagramDrawing" Target="../diagrams/drawing8.xml"/><Relationship Id="rId12" Type="http://schemas.microsoft.com/office/2007/relationships/diagramDrawing" Target="../diagrams/drawing9.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8.xml"/><Relationship Id="rId11" Type="http://schemas.openxmlformats.org/officeDocument/2006/relationships/diagramColors" Target="../diagrams/colors9.xml"/><Relationship Id="rId5" Type="http://schemas.openxmlformats.org/officeDocument/2006/relationships/diagramQuickStyle" Target="../diagrams/quickStyle8.xml"/><Relationship Id="rId10" Type="http://schemas.openxmlformats.org/officeDocument/2006/relationships/diagramQuickStyle" Target="../diagrams/quickStyle9.xml"/><Relationship Id="rId4" Type="http://schemas.openxmlformats.org/officeDocument/2006/relationships/diagramLayout" Target="../diagrams/layout8.xml"/><Relationship Id="rId9" Type="http://schemas.openxmlformats.org/officeDocument/2006/relationships/diagramLayout" Target="../diagrams/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jpeg"/><Relationship Id="rId1" Type="http://schemas.openxmlformats.org/officeDocument/2006/relationships/slideLayout" Target="../slideLayouts/slideLayout13.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65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5759669" y="2903498"/>
            <a:ext cx="640726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dirty="0">
                <a:latin typeface="Aharoni" panose="02010803020104030203" pitchFamily="2" charset="-79"/>
                <a:cs typeface="Aharoni" panose="02010803020104030203" pitchFamily="2" charset="-79"/>
              </a:rPr>
              <a:t>Change</a:t>
            </a:r>
            <a:r>
              <a:rPr lang="ar-EG" sz="3600" dirty="0">
                <a:latin typeface="Aharoni" panose="02010803020104030203" pitchFamily="2" charset="-79"/>
                <a:cs typeface="Aharoni" panose="02010803020104030203" pitchFamily="2" charset="-79"/>
              </a:rPr>
              <a:t> </a:t>
            </a:r>
            <a:r>
              <a:rPr lang="en-US" sz="3600" dirty="0">
                <a:latin typeface="Aharoni" panose="02010803020104030203" pitchFamily="2" charset="-79"/>
                <a:cs typeface="Aharoni" panose="02010803020104030203" pitchFamily="2" charset="-79"/>
              </a:rPr>
              <a:t>Management</a:t>
            </a:r>
            <a:endParaRPr lang="ar-SA" sz="3600" dirty="0">
              <a:latin typeface="Aharoni" panose="02010803020104030203" pitchFamily="2" charset="-79"/>
            </a:endParaRPr>
          </a:p>
          <a:p>
            <a:pPr algn="ctr"/>
            <a:r>
              <a:rPr lang="ar-EG" sz="3600" dirty="0">
                <a:latin typeface="Aharoni" panose="02010803020104030203" pitchFamily="2" charset="-79"/>
                <a:cs typeface="Aharoni" panose="02010803020104030203" pitchFamily="2" charset="-79"/>
              </a:rPr>
              <a:t>إدارة التغيير</a:t>
            </a:r>
          </a:p>
        </p:txBody>
      </p:sp>
      <p:sp>
        <p:nvSpPr>
          <p:cNvPr id="9" name="TextBox 8">
            <a:extLst>
              <a:ext uri="{FF2B5EF4-FFF2-40B4-BE49-F238E27FC236}">
                <a16:creationId xmlns:a16="http://schemas.microsoft.com/office/drawing/2014/main" id="{077B325F-EA2A-797D-8A1E-AAE3885A12A9}"/>
              </a:ext>
            </a:extLst>
          </p:cNvPr>
          <p:cNvSpPr txBox="1"/>
          <p:nvPr/>
        </p:nvSpPr>
        <p:spPr>
          <a:xfrm>
            <a:off x="459185" y="6187539"/>
            <a:ext cx="4886463" cy="52197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sp>
        <p:nvSpPr>
          <p:cNvPr id="10" name="TextBox 9">
            <a:extLst>
              <a:ext uri="{FF2B5EF4-FFF2-40B4-BE49-F238E27FC236}">
                <a16:creationId xmlns:a16="http://schemas.microsoft.com/office/drawing/2014/main" id="{CDB5FEA9-AA73-11DA-8BD0-A1F12AA17578}"/>
              </a:ext>
            </a:extLst>
          </p:cNvPr>
          <p:cNvSpPr txBox="1"/>
          <p:nvPr/>
        </p:nvSpPr>
        <p:spPr>
          <a:xfrm>
            <a:off x="6426832" y="5957090"/>
            <a:ext cx="3189382" cy="584775"/>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rtl="1"/>
            <a:r>
              <a:rPr lang="ar-EG" sz="3200" dirty="0">
                <a:latin typeface="+mn-lt"/>
              </a:rPr>
              <a:t>المحاضرة العاشرة</a:t>
            </a:r>
            <a:endParaRPr lang="en-US" sz="3200" dirty="0">
              <a:latin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3741683" y="184255"/>
            <a:ext cx="2995448"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a:t>
            </a:r>
            <a:r>
              <a:rPr lang="ar-EG" b="1" dirty="0">
                <a:solidFill>
                  <a:srgbClr val="C00000"/>
                </a:solidFill>
                <a:effectLst>
                  <a:outerShdw blurRad="38100" dist="38100" dir="2700000" algn="tl">
                    <a:srgbClr val="000000">
                      <a:alpha val="43137"/>
                    </a:srgbClr>
                  </a:outerShdw>
                </a:effectLst>
              </a:rPr>
              <a:t>10</a:t>
            </a:r>
            <a:endParaRPr lang="en-US" b="1" dirty="0">
              <a:solidFill>
                <a:srgbClr val="C00000"/>
              </a:solidFill>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08010" y="954594"/>
            <a:ext cx="3176322" cy="590427"/>
          </a:xfrm>
        </p:spPr>
        <p:txBody>
          <a:bodyPr/>
          <a:lstStyle/>
          <a:p>
            <a:pPr marL="0" indent="0">
              <a:buNone/>
            </a:pPr>
            <a:r>
              <a:rPr lang="en-US" b="1" u="sng" dirty="0">
                <a:cs typeface="+mj-cs"/>
              </a:rPr>
              <a:t>The main points:</a:t>
            </a:r>
          </a:p>
          <a:p>
            <a:pPr marL="0" indent="0">
              <a:buNone/>
            </a:pPr>
            <a:endParaRPr lang="en-US" b="1" u="sng" dirty="0">
              <a:cs typeface="+mj-cs"/>
            </a:endParaRPr>
          </a:p>
          <a:p>
            <a:endParaRPr lang="en-AU" altLang="en-US" b="1" dirty="0">
              <a:cs typeface="+mj-cs"/>
            </a:endParaRPr>
          </a:p>
          <a:p>
            <a:endParaRPr lang="en-AU" altLang="en-US" b="1" dirty="0">
              <a:cs typeface="+mj-cs"/>
            </a:endParaRPr>
          </a:p>
          <a:p>
            <a:endParaRPr lang="en-US" b="1" u="sng" dirty="0">
              <a:cs typeface="+mj-cs"/>
            </a:endParaRPr>
          </a:p>
          <a:p>
            <a:pPr marL="0" indent="0">
              <a:buNone/>
            </a:pPr>
            <a:endParaRPr lang="en-US" b="1" u="sng" dirty="0">
              <a:cs typeface="+mj-cs"/>
            </a:endParaRPr>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187559" y="2091559"/>
            <a:ext cx="3688784" cy="3741682"/>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368AB1E2-4B64-8562-6720-4B18B1F2E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id="{3BD82D6B-4B28-E9B0-0F3B-3127F0238206}"/>
              </a:ext>
            </a:extLst>
          </p:cNvPr>
          <p:cNvGraphicFramePr/>
          <p:nvPr/>
        </p:nvGraphicFramePr>
        <p:xfrm>
          <a:off x="166352" y="1545021"/>
          <a:ext cx="3312572" cy="51687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8" name="Diagram 7">
            <a:extLst>
              <a:ext uri="{FF2B5EF4-FFF2-40B4-BE49-F238E27FC236}">
                <a16:creationId xmlns:a16="http://schemas.microsoft.com/office/drawing/2014/main" id="{92CDA6F6-DF77-7603-08F3-F865E85D1C42}"/>
              </a:ext>
            </a:extLst>
          </p:cNvPr>
          <p:cNvGraphicFramePr/>
          <p:nvPr/>
        </p:nvGraphicFramePr>
        <p:xfrm>
          <a:off x="3802932" y="1524000"/>
          <a:ext cx="4353096" cy="5168741"/>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959378741"/>
      </p:ext>
    </p:extLst>
  </p:cSld>
  <p:clrMapOvr>
    <a:masterClrMapping/>
  </p:clrMapOvr>
  <mc:AlternateContent xmlns:mc="http://schemas.openxmlformats.org/markup-compatibility/2006" xmlns:p14="http://schemas.microsoft.com/office/powerpoint/2010/main">
    <mc:Choice Requires="p14">
      <p:transition spd="slow" p14:dur="2000" advTm="34977"/>
    </mc:Choice>
    <mc:Fallback xmlns="">
      <p:transition spd="slow" advTm="3497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3808" y="2101396"/>
            <a:ext cx="90952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ذ</a:t>
            </a:r>
            <a:endParaRPr lang="en-US" dirty="0"/>
          </a:p>
        </p:txBody>
      </p:sp>
      <p:sp>
        <p:nvSpPr>
          <p:cNvPr id="5" name="Rectangle 4"/>
          <p:cNvSpPr/>
          <p:nvPr/>
        </p:nvSpPr>
        <p:spPr>
          <a:xfrm>
            <a:off x="130418" y="10826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4">
            <a:extLst>
              <a:ext uri="{FF2B5EF4-FFF2-40B4-BE49-F238E27FC236}">
                <a16:creationId xmlns:a16="http://schemas.microsoft.com/office/drawing/2014/main" id="{28FAA04E-96E8-E4DE-8389-E08DDEDA1C98}"/>
              </a:ext>
            </a:extLst>
          </p:cNvPr>
          <p:cNvSpPr txBox="1">
            <a:spLocks/>
          </p:cNvSpPr>
          <p:nvPr/>
        </p:nvSpPr>
        <p:spPr>
          <a:xfrm>
            <a:off x="1491731" y="589258"/>
            <a:ext cx="8499088" cy="64055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CA" dirty="0"/>
              <a:t>The </a:t>
            </a:r>
            <a:r>
              <a:rPr lang="en-US" dirty="0"/>
              <a:t>S</a:t>
            </a:r>
            <a:r>
              <a:rPr lang="en-CA" dirty="0" err="1"/>
              <a:t>ecret</a:t>
            </a:r>
            <a:r>
              <a:rPr lang="en-CA" dirty="0"/>
              <a:t> of Change</a:t>
            </a:r>
            <a:endParaRPr lang="fr-CA" dirty="0"/>
          </a:p>
        </p:txBody>
      </p:sp>
      <p:sp>
        <p:nvSpPr>
          <p:cNvPr id="9" name="TextBox 8">
            <a:extLst>
              <a:ext uri="{FF2B5EF4-FFF2-40B4-BE49-F238E27FC236}">
                <a16:creationId xmlns:a16="http://schemas.microsoft.com/office/drawing/2014/main" id="{EC6DEF41-D429-7DA8-D1E2-B7ADF5630192}"/>
              </a:ext>
            </a:extLst>
          </p:cNvPr>
          <p:cNvSpPr txBox="1"/>
          <p:nvPr/>
        </p:nvSpPr>
        <p:spPr>
          <a:xfrm>
            <a:off x="289383" y="2359455"/>
            <a:ext cx="8991250" cy="1815882"/>
          </a:xfrm>
          <a:prstGeom prst="rect">
            <a:avLst/>
          </a:prstGeom>
          <a:noFill/>
          <a:ln>
            <a:noFill/>
          </a:ln>
        </p:spPr>
        <p:txBody>
          <a:bodyPr wrap="square">
            <a:spAutoFit/>
          </a:bodyPr>
          <a:lstStyle/>
          <a:p>
            <a:pPr algn="ctr" eaLnBrk="1" hangingPunct="1">
              <a:defRPr/>
            </a:pPr>
            <a:r>
              <a:rPr lang="en-CA" sz="3200" b="1" dirty="0"/>
              <a:t>The Secret of change is to focus all your energy, not on fighting the old, but on building the new.</a:t>
            </a:r>
          </a:p>
          <a:p>
            <a:pPr eaLnBrk="1" hangingPunct="1">
              <a:defRPr/>
            </a:pPr>
            <a:r>
              <a:rPr lang="en-CA" sz="4400" b="1" i="1" dirty="0">
                <a:solidFill>
                  <a:srgbClr val="00B0F0"/>
                </a:solidFill>
              </a:rPr>
              <a:t>					Socrates</a:t>
            </a:r>
            <a:endParaRPr lang="fr-CA" sz="4400" b="1" i="1" dirty="0">
              <a:solidFill>
                <a:srgbClr val="00B0F0"/>
              </a:solidFill>
            </a:endParaRPr>
          </a:p>
        </p:txBody>
      </p:sp>
      <p:pic>
        <p:nvPicPr>
          <p:cNvPr id="10" name="Picture 2">
            <a:extLst>
              <a:ext uri="{FF2B5EF4-FFF2-40B4-BE49-F238E27FC236}">
                <a16:creationId xmlns:a16="http://schemas.microsoft.com/office/drawing/2014/main" id="{C372C515-1264-202A-37A6-0F7067AC08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72409" y="1760194"/>
            <a:ext cx="2518021" cy="3694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867DA491-2C26-530B-2775-3EDD3D6E1109}"/>
              </a:ext>
            </a:extLst>
          </p:cNvPr>
          <p:cNvSpPr txBox="1"/>
          <p:nvPr/>
        </p:nvSpPr>
        <p:spPr>
          <a:xfrm>
            <a:off x="344387" y="4433396"/>
            <a:ext cx="8881241" cy="1754326"/>
          </a:xfrm>
          <a:prstGeom prst="rect">
            <a:avLst/>
          </a:prstGeom>
          <a:noFill/>
          <a:ln>
            <a:noFill/>
          </a:ln>
        </p:spPr>
        <p:txBody>
          <a:bodyPr wrap="square">
            <a:spAutoFit/>
          </a:bodyPr>
          <a:lstStyle/>
          <a:p>
            <a:pPr algn="ctr" eaLnBrk="1" hangingPunct="1">
              <a:defRPr/>
            </a:pPr>
            <a:r>
              <a:rPr lang="ar-EG" sz="3600" b="1" dirty="0"/>
              <a:t>سر التغيير هو تركيز كل طاقتك، ليس على محاربة القديم، بل على بناء الجديد.</a:t>
            </a:r>
          </a:p>
          <a:p>
            <a:pPr algn="ctr" eaLnBrk="1" hangingPunct="1">
              <a:defRPr/>
            </a:pPr>
            <a:r>
              <a:rPr lang="ar-EG" sz="3600" b="1" dirty="0"/>
              <a:t>سقراط				</a:t>
            </a:r>
            <a:endParaRPr lang="fr-CA" sz="4800" b="1" i="1" dirty="0">
              <a:solidFill>
                <a:srgbClr val="00B0F0"/>
              </a:solidFill>
            </a:endParaRPr>
          </a:p>
        </p:txBody>
      </p:sp>
      <p:sp>
        <p:nvSpPr>
          <p:cNvPr id="8" name="Title 4">
            <a:extLst>
              <a:ext uri="{FF2B5EF4-FFF2-40B4-BE49-F238E27FC236}">
                <a16:creationId xmlns:a16="http://schemas.microsoft.com/office/drawing/2014/main" id="{594AC391-9FF4-5841-16C8-7B9142BB0C51}"/>
              </a:ext>
            </a:extLst>
          </p:cNvPr>
          <p:cNvSpPr txBox="1">
            <a:spLocks/>
          </p:cNvSpPr>
          <p:nvPr/>
        </p:nvSpPr>
        <p:spPr>
          <a:xfrm>
            <a:off x="1644131" y="1277681"/>
            <a:ext cx="8499088" cy="64055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ar-EG" dirty="0"/>
              <a:t>سر التغيير</a:t>
            </a:r>
            <a:endParaRPr lang="fr-CA" dirty="0"/>
          </a:p>
        </p:txBody>
      </p:sp>
    </p:spTree>
    <p:extLst>
      <p:ext uri="{BB962C8B-B14F-4D97-AF65-F5344CB8AC3E}">
        <p14:creationId xmlns:p14="http://schemas.microsoft.com/office/powerpoint/2010/main" val="3558963004"/>
      </p:ext>
    </p:extLst>
  </p:cSld>
  <p:clrMapOvr>
    <a:masterClrMapping/>
  </p:clrMapOvr>
  <mc:AlternateContent xmlns:mc="http://schemas.openxmlformats.org/markup-compatibility/2006" xmlns:p14="http://schemas.microsoft.com/office/powerpoint/2010/main">
    <mc:Choice Requires="p14">
      <p:transition p14:dur="10" advTm="47951"/>
    </mc:Choice>
    <mc:Fallback xmlns="">
      <p:transition advTm="4795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95235" y="1666316"/>
            <a:ext cx="57851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0460" y="8304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80460" y="2264085"/>
            <a:ext cx="5690558"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r>
              <a:rPr lang="en-US" altLang="fr-FR" sz="4000" b="1" u="sng" dirty="0">
                <a:solidFill>
                  <a:srgbClr val="FF0000"/>
                </a:solidFill>
              </a:rPr>
              <a:t>Definition of Change  </a:t>
            </a:r>
            <a:endParaRPr lang="en-US" altLang="fr-FR" sz="4000" b="1" u="sng" dirty="0">
              <a:solidFill>
                <a:srgbClr val="FF0000"/>
              </a:solidFill>
              <a:cs typeface="Times New Roman" panose="02020603050405020304" pitchFamily="18" charset="0"/>
            </a:endParaRPr>
          </a:p>
          <a:p>
            <a:pPr lvl="1">
              <a:spcBef>
                <a:spcPct val="20000"/>
              </a:spcBef>
            </a:pPr>
            <a:r>
              <a:rPr lang="en-US" altLang="fr-FR" sz="2800" b="1" dirty="0">
                <a:cs typeface="Times New Roman" panose="02020603050405020304" pitchFamily="18" charset="0"/>
              </a:rPr>
              <a:t>A transition. </a:t>
            </a:r>
          </a:p>
          <a:p>
            <a:pPr lvl="1">
              <a:spcBef>
                <a:spcPct val="20000"/>
              </a:spcBef>
            </a:pPr>
            <a:r>
              <a:rPr lang="en-US" altLang="fr-FR" sz="2800" b="1" dirty="0">
                <a:cs typeface="Times New Roman" panose="02020603050405020304" pitchFamily="18" charset="0"/>
              </a:rPr>
              <a:t>The process of going from one steady state to another </a:t>
            </a:r>
          </a:p>
          <a:p>
            <a:pPr lvl="1">
              <a:spcBef>
                <a:spcPct val="20000"/>
              </a:spcBef>
            </a:pPr>
            <a:r>
              <a:rPr lang="en-US" altLang="fr-FR" sz="2800" b="1" dirty="0">
                <a:cs typeface="Times New Roman" panose="02020603050405020304" pitchFamily="18" charset="0"/>
              </a:rPr>
              <a:t>Change occurs when the balance of our capabilities against our challenges is disrupted.</a:t>
            </a:r>
            <a:r>
              <a:rPr lang="en-US" altLang="fr-FR" sz="2800" dirty="0"/>
              <a:t> </a:t>
            </a:r>
          </a:p>
        </p:txBody>
      </p:sp>
      <p:sp>
        <p:nvSpPr>
          <p:cNvPr id="8" name="Rectangle 2">
            <a:extLst>
              <a:ext uri="{FF2B5EF4-FFF2-40B4-BE49-F238E27FC236}">
                <a16:creationId xmlns:a16="http://schemas.microsoft.com/office/drawing/2014/main" id="{F2F65F57-D4CA-045B-6579-EC19FCA544CE}"/>
              </a:ext>
            </a:extLst>
          </p:cNvPr>
          <p:cNvSpPr txBox="1">
            <a:spLocks noChangeArrowheads="1"/>
          </p:cNvSpPr>
          <p:nvPr/>
        </p:nvSpPr>
        <p:spPr>
          <a:xfrm>
            <a:off x="1258862" y="326468"/>
            <a:ext cx="8932127" cy="707886"/>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fr-FR" sz="4000" dirty="0"/>
              <a:t>What is Change</a:t>
            </a:r>
          </a:p>
        </p:txBody>
      </p:sp>
      <p:sp>
        <p:nvSpPr>
          <p:cNvPr id="4" name="Rectangle: Rounded Corners 3">
            <a:extLst>
              <a:ext uri="{FF2B5EF4-FFF2-40B4-BE49-F238E27FC236}">
                <a16:creationId xmlns:a16="http://schemas.microsoft.com/office/drawing/2014/main" id="{8AD2DDEE-BF1A-8516-F595-0BE1096DD780}"/>
              </a:ext>
            </a:extLst>
          </p:cNvPr>
          <p:cNvSpPr/>
          <p:nvPr/>
        </p:nvSpPr>
        <p:spPr>
          <a:xfrm>
            <a:off x="6175599" y="1666316"/>
            <a:ext cx="57851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1">
            <a:extLst>
              <a:ext uri="{FF2B5EF4-FFF2-40B4-BE49-F238E27FC236}">
                <a16:creationId xmlns:a16="http://schemas.microsoft.com/office/drawing/2014/main" id="{AF7D1034-7991-2061-4628-8BE935C0E3D9}"/>
              </a:ext>
            </a:extLst>
          </p:cNvPr>
          <p:cNvSpPr txBox="1">
            <a:spLocks/>
          </p:cNvSpPr>
          <p:nvPr/>
        </p:nvSpPr>
        <p:spPr>
          <a:xfrm>
            <a:off x="6442819" y="2211533"/>
            <a:ext cx="5517932"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r" rtl="1">
              <a:spcBef>
                <a:spcPct val="20000"/>
              </a:spcBef>
              <a:buFont typeface="Arial" panose="020B0604020202020204" pitchFamily="34" charset="0"/>
              <a:buNone/>
            </a:pPr>
            <a:r>
              <a:rPr lang="ar-EG" altLang="fr-FR" sz="3600" b="1" u="sng" dirty="0">
                <a:solidFill>
                  <a:srgbClr val="FF0000"/>
                </a:solidFill>
              </a:rPr>
              <a:t>تعريف التغيير</a:t>
            </a:r>
          </a:p>
          <a:p>
            <a:pPr lvl="1" algn="r" rtl="1">
              <a:spcBef>
                <a:spcPct val="20000"/>
              </a:spcBef>
            </a:pPr>
            <a:r>
              <a:rPr lang="ar-EG" altLang="fr-FR" sz="2800" b="1" dirty="0"/>
              <a:t>الانتقال.</a:t>
            </a:r>
          </a:p>
          <a:p>
            <a:pPr lvl="1" algn="r" rtl="1">
              <a:spcBef>
                <a:spcPct val="20000"/>
              </a:spcBef>
            </a:pPr>
            <a:r>
              <a:rPr lang="ar-EG" altLang="fr-FR" sz="2800" b="1" dirty="0"/>
              <a:t>عملية الانتقال من حالة مستقرة إلى أخرى</a:t>
            </a:r>
          </a:p>
          <a:p>
            <a:pPr lvl="1" algn="r" rtl="1">
              <a:spcBef>
                <a:spcPct val="20000"/>
              </a:spcBef>
            </a:pPr>
            <a:r>
              <a:rPr lang="ar-EG" altLang="fr-FR" sz="2800" b="1" dirty="0"/>
              <a:t>يحدث التغيير عندما يختل التوازن بين قدراتنا والتحديات التي </a:t>
            </a:r>
            <a:r>
              <a:rPr lang="ar-EG" altLang="fr-FR" sz="2800" b="1" dirty="0" err="1"/>
              <a:t>نواجهها</a:t>
            </a:r>
            <a:r>
              <a:rPr lang="ar-EG" altLang="fr-FR" sz="2800" b="1" dirty="0"/>
              <a:t>.</a:t>
            </a:r>
            <a:endParaRPr lang="en-US" altLang="fr-FR" sz="1800" dirty="0"/>
          </a:p>
        </p:txBody>
      </p:sp>
      <p:sp>
        <p:nvSpPr>
          <p:cNvPr id="11" name="Rectangle 2">
            <a:extLst>
              <a:ext uri="{FF2B5EF4-FFF2-40B4-BE49-F238E27FC236}">
                <a16:creationId xmlns:a16="http://schemas.microsoft.com/office/drawing/2014/main" id="{6F019FF7-D5E0-D316-671B-838B6B6DD16B}"/>
              </a:ext>
            </a:extLst>
          </p:cNvPr>
          <p:cNvSpPr txBox="1">
            <a:spLocks noChangeArrowheads="1"/>
          </p:cNvSpPr>
          <p:nvPr/>
        </p:nvSpPr>
        <p:spPr>
          <a:xfrm>
            <a:off x="1411262" y="993870"/>
            <a:ext cx="8932127" cy="707886"/>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ar-EG" altLang="fr-FR" sz="4000" dirty="0"/>
              <a:t>ما هو التغيير</a:t>
            </a:r>
            <a:endParaRPr lang="en-US" altLang="fr-FR" sz="4000" dirty="0"/>
          </a:p>
        </p:txBody>
      </p:sp>
    </p:spTree>
    <p:extLst>
      <p:ext uri="{BB962C8B-B14F-4D97-AF65-F5344CB8AC3E}">
        <p14:creationId xmlns:p14="http://schemas.microsoft.com/office/powerpoint/2010/main" val="1254532250"/>
      </p:ext>
    </p:extLst>
  </p:cSld>
  <p:clrMapOvr>
    <a:masterClrMapping/>
  </p:clrMapOvr>
  <mc:AlternateContent xmlns:mc="http://schemas.openxmlformats.org/markup-compatibility/2006" xmlns:p14="http://schemas.microsoft.com/office/powerpoint/2010/main">
    <mc:Choice Requires="p14">
      <p:transition p14:dur="10" advTm="102131"/>
    </mc:Choice>
    <mc:Fallback xmlns="">
      <p:transition advTm="10213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08009" y="7140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6" name="Rectangle 5">
            <a:extLst>
              <a:ext uri="{FF2B5EF4-FFF2-40B4-BE49-F238E27FC236}">
                <a16:creationId xmlns:a16="http://schemas.microsoft.com/office/drawing/2014/main" id="{4925A832-D2E2-368F-C20A-F39C60A33A04}"/>
              </a:ext>
            </a:extLst>
          </p:cNvPr>
          <p:cNvSpPr/>
          <p:nvPr/>
        </p:nvSpPr>
        <p:spPr>
          <a:xfrm>
            <a:off x="525518" y="1880025"/>
            <a:ext cx="10724174" cy="2246769"/>
          </a:xfrm>
          <a:prstGeom prst="rect">
            <a:avLst/>
          </a:prstGeom>
          <a:ln>
            <a:noFill/>
          </a:ln>
        </p:spPr>
        <p:txBody>
          <a:bodyPr wrap="square">
            <a:spAutoFit/>
          </a:bodyPr>
          <a:lstStyle/>
          <a:p>
            <a:pPr algn="ctr"/>
            <a:r>
              <a:rPr lang="en-US" sz="2800" b="1" dirty="0">
                <a:solidFill>
                  <a:srgbClr val="181818"/>
                </a:solidFill>
                <a:latin typeface="Trade Gothic W01 Roman"/>
              </a:rPr>
              <a:t>Change is inevitable. When a business is static, a steady decline happens across all areas. To stay competitive, your company needs to be constantly changing. It involves continuous employee training, digital transformation, process improvement, and performance monitoring</a:t>
            </a:r>
          </a:p>
        </p:txBody>
      </p:sp>
      <p:sp>
        <p:nvSpPr>
          <p:cNvPr id="4" name="Rectangle 3">
            <a:extLst>
              <a:ext uri="{FF2B5EF4-FFF2-40B4-BE49-F238E27FC236}">
                <a16:creationId xmlns:a16="http://schemas.microsoft.com/office/drawing/2014/main" id="{186FA199-D300-F438-6E37-8E7AA9850175}"/>
              </a:ext>
            </a:extLst>
          </p:cNvPr>
          <p:cNvSpPr/>
          <p:nvPr/>
        </p:nvSpPr>
        <p:spPr>
          <a:xfrm>
            <a:off x="1049584" y="4164269"/>
            <a:ext cx="9523141" cy="1815882"/>
          </a:xfrm>
          <a:prstGeom prst="rect">
            <a:avLst/>
          </a:prstGeom>
          <a:ln>
            <a:noFill/>
          </a:ln>
        </p:spPr>
        <p:txBody>
          <a:bodyPr wrap="square">
            <a:spAutoFit/>
          </a:bodyPr>
          <a:lstStyle/>
          <a:p>
            <a:pPr algn="ctr" rtl="1"/>
            <a:r>
              <a:rPr lang="ar-EG" sz="2800" b="1" dirty="0">
                <a:solidFill>
                  <a:srgbClr val="181818"/>
                </a:solidFill>
                <a:latin typeface="Trade Gothic W01 Roman"/>
              </a:rPr>
              <a:t>التغيير أمر لا مفر منه. فعندما يكون العمل ثابتًا، يحدث انحدار مستمر في جميع المجالات. وللحفاظ على القدرة التنافسية، تحتاج شركتك إلى التغيير المستمر. ويتضمن ذلك التدريب المستمر للموظفين، والتحول الرقمي، وتحسين العمليات، ومراقبة الأداء.</a:t>
            </a:r>
            <a:endParaRPr lang="en-US" sz="2800" b="1" dirty="0">
              <a:solidFill>
                <a:srgbClr val="181818"/>
              </a:solidFill>
              <a:latin typeface="Trade Gothic W01 Roman"/>
            </a:endParaRPr>
          </a:p>
        </p:txBody>
      </p:sp>
    </p:spTree>
    <p:extLst>
      <p:ext uri="{BB962C8B-B14F-4D97-AF65-F5344CB8AC3E}">
        <p14:creationId xmlns:p14="http://schemas.microsoft.com/office/powerpoint/2010/main" val="1202695844"/>
      </p:ext>
    </p:extLst>
  </p:cSld>
  <p:clrMapOvr>
    <a:masterClrMapping/>
  </p:clrMapOvr>
  <mc:AlternateContent xmlns:mc="http://schemas.openxmlformats.org/markup-compatibility/2006" xmlns:p14="http://schemas.microsoft.com/office/powerpoint/2010/main">
    <mc:Choice Requires="p14">
      <p:transition p14:dur="10" advTm="130098"/>
    </mc:Choice>
    <mc:Fallback xmlns="">
      <p:transition advTm="13009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677" y="1666316"/>
            <a:ext cx="1180531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pic>
        <p:nvPicPr>
          <p:cNvPr id="8" name="Picture 7">
            <a:extLst>
              <a:ext uri="{FF2B5EF4-FFF2-40B4-BE49-F238E27FC236}">
                <a16:creationId xmlns:a16="http://schemas.microsoft.com/office/drawing/2014/main" id="{C3CB6146-685D-0788-B2F6-A765998BA0AA}"/>
              </a:ext>
            </a:extLst>
          </p:cNvPr>
          <p:cNvPicPr>
            <a:picLocks noChangeAspect="1"/>
          </p:cNvPicPr>
          <p:nvPr/>
        </p:nvPicPr>
        <p:blipFill rotWithShape="1">
          <a:blip r:embed="rId3"/>
          <a:srcRect l="11175" t="42452" r="35696" b="34100"/>
          <a:stretch/>
        </p:blipFill>
        <p:spPr>
          <a:xfrm>
            <a:off x="299173" y="2101396"/>
            <a:ext cx="5659028" cy="3803650"/>
          </a:xfrm>
          <a:prstGeom prst="rect">
            <a:avLst/>
          </a:prstGeom>
        </p:spPr>
      </p:pic>
      <p:pic>
        <p:nvPicPr>
          <p:cNvPr id="4" name="Picture 3">
            <a:extLst>
              <a:ext uri="{FF2B5EF4-FFF2-40B4-BE49-F238E27FC236}">
                <a16:creationId xmlns:a16="http://schemas.microsoft.com/office/drawing/2014/main" id="{7ABB6F1E-81BE-66F3-50FB-724BD797BBA8}"/>
              </a:ext>
            </a:extLst>
          </p:cNvPr>
          <p:cNvPicPr>
            <a:picLocks noChangeAspect="1"/>
          </p:cNvPicPr>
          <p:nvPr/>
        </p:nvPicPr>
        <p:blipFill>
          <a:blip r:embed="rId4"/>
          <a:srcRect l="8927" t="30275" r="11278" b="20460"/>
          <a:stretch/>
        </p:blipFill>
        <p:spPr>
          <a:xfrm>
            <a:off x="6202270" y="2016718"/>
            <a:ext cx="5621852" cy="3803650"/>
          </a:xfrm>
          <a:prstGeom prst="rect">
            <a:avLst/>
          </a:prstGeom>
        </p:spPr>
      </p:pic>
    </p:spTree>
    <p:extLst>
      <p:ext uri="{BB962C8B-B14F-4D97-AF65-F5344CB8AC3E}">
        <p14:creationId xmlns:p14="http://schemas.microsoft.com/office/powerpoint/2010/main" val="2990449092"/>
      </p:ext>
    </p:extLst>
  </p:cSld>
  <p:clrMapOvr>
    <a:masterClrMapping/>
  </p:clrMapOvr>
  <mc:AlternateContent xmlns:mc="http://schemas.openxmlformats.org/markup-compatibility/2006" xmlns:p14="http://schemas.microsoft.com/office/powerpoint/2010/main">
    <mc:Choice Requires="p14">
      <p:transition p14:dur="10" advTm="94415"/>
    </mc:Choice>
    <mc:Fallback xmlns="">
      <p:transition advTm="9441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E5BDE16-80BF-BAA2-2460-6BE7E6069555}"/>
              </a:ext>
            </a:extLst>
          </p:cNvPr>
          <p:cNvSpPr txBox="1"/>
          <p:nvPr/>
        </p:nvSpPr>
        <p:spPr>
          <a:xfrm>
            <a:off x="2346765" y="2422406"/>
            <a:ext cx="7575001" cy="2554545"/>
          </a:xfrm>
          <a:prstGeom prst="rect">
            <a:avLst/>
          </a:prstGeom>
          <a:noFill/>
        </p:spPr>
        <p:txBody>
          <a:bodyPr wrap="square">
            <a:spAutoFit/>
          </a:bodyPr>
          <a:lstStyle/>
          <a:p>
            <a:pPr algn="ctr"/>
            <a:r>
              <a:rPr lang="en-US" sz="3200" b="1" dirty="0">
                <a:solidFill>
                  <a:srgbClr val="222222"/>
                </a:solidFill>
                <a:highlight>
                  <a:srgbClr val="FFFFFF"/>
                </a:highlight>
                <a:latin typeface="latoregular"/>
              </a:rPr>
              <a:t>M</a:t>
            </a:r>
            <a:r>
              <a:rPr lang="en-US" sz="3200" b="1" i="0" dirty="0">
                <a:solidFill>
                  <a:srgbClr val="222222"/>
                </a:solidFill>
                <a:effectLst/>
                <a:highlight>
                  <a:srgbClr val="FFFFFF"/>
                </a:highlight>
                <a:latin typeface="latoregular"/>
              </a:rPr>
              <a:t>anagers must predict and diagnose the need for change</a:t>
            </a:r>
            <a:endParaRPr lang="ar-EG" sz="3200" b="1" i="0" dirty="0">
              <a:solidFill>
                <a:srgbClr val="222222"/>
              </a:solidFill>
              <a:effectLst/>
              <a:highlight>
                <a:srgbClr val="FFFFFF"/>
              </a:highlight>
              <a:latin typeface="latoregular"/>
            </a:endParaRPr>
          </a:p>
          <a:p>
            <a:pPr algn="ctr"/>
            <a:endParaRPr lang="ar-EG" sz="3200" b="1" dirty="0">
              <a:solidFill>
                <a:srgbClr val="222222"/>
              </a:solidFill>
              <a:highlight>
                <a:srgbClr val="FFFFFF"/>
              </a:highlight>
              <a:latin typeface="latoregular"/>
            </a:endParaRPr>
          </a:p>
          <a:p>
            <a:pPr algn="ctr"/>
            <a:r>
              <a:rPr lang="ar-EG" sz="3200" b="1" dirty="0"/>
              <a:t>يجب على المديرين التنبؤ بالحاجة إلى التغيير وتشخيصها</a:t>
            </a:r>
            <a:endParaRPr lang="en-US" sz="3200" b="1" dirty="0"/>
          </a:p>
        </p:txBody>
      </p:sp>
    </p:spTree>
    <p:extLst>
      <p:ext uri="{BB962C8B-B14F-4D97-AF65-F5344CB8AC3E}">
        <p14:creationId xmlns:p14="http://schemas.microsoft.com/office/powerpoint/2010/main" val="3561450169"/>
      </p:ext>
    </p:extLst>
  </p:cSld>
  <p:clrMapOvr>
    <a:masterClrMapping/>
  </p:clrMapOvr>
  <mc:AlternateContent xmlns:mc="http://schemas.openxmlformats.org/markup-compatibility/2006" xmlns:p14="http://schemas.microsoft.com/office/powerpoint/2010/main">
    <mc:Choice Requires="p14">
      <p:transition p14:dur="10" advTm="82778"/>
    </mc:Choice>
    <mc:Fallback xmlns="">
      <p:transition advTm="8277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95088" y="1666316"/>
            <a:ext cx="484987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504584" y="733218"/>
            <a:ext cx="6760041"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000" b="1" dirty="0">
                <a:solidFill>
                  <a:srgbClr val="FF0000"/>
                </a:solidFill>
                <a:latin typeface="+mn-lt"/>
              </a:rPr>
              <a:t>Diagnosing the Need for Change</a:t>
            </a:r>
          </a:p>
        </p:txBody>
      </p:sp>
      <p:sp>
        <p:nvSpPr>
          <p:cNvPr id="8" name="TextBox 7">
            <a:extLst>
              <a:ext uri="{FF2B5EF4-FFF2-40B4-BE49-F238E27FC236}">
                <a16:creationId xmlns:a16="http://schemas.microsoft.com/office/drawing/2014/main" id="{99A440EB-27BC-698B-D347-F5B1094BBCAC}"/>
              </a:ext>
            </a:extLst>
          </p:cNvPr>
          <p:cNvSpPr txBox="1"/>
          <p:nvPr/>
        </p:nvSpPr>
        <p:spPr>
          <a:xfrm>
            <a:off x="113038" y="6357738"/>
            <a:ext cx="10152994" cy="307777"/>
          </a:xfrm>
          <a:prstGeom prst="rect">
            <a:avLst/>
          </a:prstGeom>
          <a:noFill/>
        </p:spPr>
        <p:txBody>
          <a:bodyPr wrap="square">
            <a:spAutoFit/>
          </a:bodyPr>
          <a:lstStyle/>
          <a:p>
            <a:pPr marL="0" indent="0">
              <a:buNone/>
            </a:pPr>
            <a:r>
              <a:rPr lang="en-US" sz="1400" dirty="0"/>
              <a:t>https://www.cliffsnotes.com/study-guides/principles-of-management/managing-change/diagnosing-the-need-for-change</a:t>
            </a:r>
          </a:p>
        </p:txBody>
      </p:sp>
      <p:sp>
        <p:nvSpPr>
          <p:cNvPr id="3" name="TextBox 2">
            <a:extLst>
              <a:ext uri="{FF2B5EF4-FFF2-40B4-BE49-F238E27FC236}">
                <a16:creationId xmlns:a16="http://schemas.microsoft.com/office/drawing/2014/main" id="{E830C273-90FC-0D58-8765-D886D60954D4}"/>
              </a:ext>
            </a:extLst>
          </p:cNvPr>
          <p:cNvSpPr txBox="1"/>
          <p:nvPr/>
        </p:nvSpPr>
        <p:spPr>
          <a:xfrm>
            <a:off x="195089" y="2119201"/>
            <a:ext cx="4776304" cy="2308324"/>
          </a:xfrm>
          <a:prstGeom prst="rect">
            <a:avLst/>
          </a:prstGeom>
          <a:noFill/>
        </p:spPr>
        <p:txBody>
          <a:bodyPr wrap="square">
            <a:spAutoFit/>
          </a:bodyPr>
          <a:lstStyle/>
          <a:p>
            <a:pPr algn="ctr"/>
            <a:r>
              <a:rPr lang="en-US" b="0" i="0" dirty="0">
                <a:solidFill>
                  <a:srgbClr val="222222"/>
                </a:solidFill>
                <a:effectLst/>
                <a:highlight>
                  <a:srgbClr val="FFFFFF"/>
                </a:highlight>
                <a:latin typeface="latoregular"/>
              </a:rPr>
              <a:t>An organizational development theory developed by Larry E. Greiner is helpful in change management. </a:t>
            </a:r>
          </a:p>
          <a:p>
            <a:pPr algn="ctr"/>
            <a:r>
              <a:rPr lang="en-US" b="0" i="0" dirty="0">
                <a:solidFill>
                  <a:srgbClr val="222222"/>
                </a:solidFill>
                <a:effectLst/>
                <a:highlight>
                  <a:srgbClr val="FFFFFF"/>
                </a:highlight>
                <a:latin typeface="latoregular"/>
              </a:rPr>
              <a:t>Greiner's model shows an organization as it evolves through the five stages of growth, and the end of each of these stages is marked by a crisis that calls for a change. The five stages of growth are as follows:</a:t>
            </a:r>
            <a:endParaRPr lang="en-US" dirty="0"/>
          </a:p>
        </p:txBody>
      </p:sp>
      <p:graphicFrame>
        <p:nvGraphicFramePr>
          <p:cNvPr id="9" name="Diagram 8">
            <a:extLst>
              <a:ext uri="{FF2B5EF4-FFF2-40B4-BE49-F238E27FC236}">
                <a16:creationId xmlns:a16="http://schemas.microsoft.com/office/drawing/2014/main" id="{A35F9FD9-A440-27BD-E224-A4A040FC2B58}"/>
              </a:ext>
            </a:extLst>
          </p:cNvPr>
          <p:cNvGraphicFramePr/>
          <p:nvPr>
            <p:extLst>
              <p:ext uri="{D42A27DB-BD31-4B8C-83A1-F6EECF244321}">
                <p14:modId xmlns:p14="http://schemas.microsoft.com/office/powerpoint/2010/main" val="3383611603"/>
              </p:ext>
            </p:extLst>
          </p:nvPr>
        </p:nvGraphicFramePr>
        <p:xfrm>
          <a:off x="5115317" y="1955981"/>
          <a:ext cx="3390687" cy="33366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36FBEF75-5246-8CDA-9603-F1362E1D764C}"/>
              </a:ext>
            </a:extLst>
          </p:cNvPr>
          <p:cNvSpPr txBox="1"/>
          <p:nvPr/>
        </p:nvSpPr>
        <p:spPr>
          <a:xfrm>
            <a:off x="113038" y="4559400"/>
            <a:ext cx="5044965" cy="1477328"/>
          </a:xfrm>
          <a:prstGeom prst="rect">
            <a:avLst/>
          </a:prstGeom>
          <a:noFill/>
        </p:spPr>
        <p:txBody>
          <a:bodyPr wrap="square">
            <a:spAutoFit/>
          </a:bodyPr>
          <a:lstStyle/>
          <a:p>
            <a:pPr algn="ctr" rtl="1"/>
            <a:r>
              <a:rPr lang="ar-EG" dirty="0"/>
              <a:t>إن نظرية التطور التنظيمي التي طورها </a:t>
            </a:r>
            <a:r>
              <a:rPr lang="en-US" b="0" i="0" dirty="0">
                <a:solidFill>
                  <a:srgbClr val="222222"/>
                </a:solidFill>
                <a:effectLst/>
                <a:highlight>
                  <a:srgbClr val="FFFFFF"/>
                </a:highlight>
                <a:latin typeface="latoregular"/>
              </a:rPr>
              <a:t>Larry E. Greiner </a:t>
            </a:r>
            <a:r>
              <a:rPr lang="ar-EG" b="0" i="0" dirty="0">
                <a:solidFill>
                  <a:srgbClr val="222222"/>
                </a:solidFill>
                <a:effectLst/>
                <a:highlight>
                  <a:srgbClr val="FFFFFF"/>
                </a:highlight>
                <a:latin typeface="latoregular"/>
              </a:rPr>
              <a:t> </a:t>
            </a:r>
            <a:r>
              <a:rPr lang="ar-EG" dirty="0"/>
              <a:t>مفيدة في إدارة التغيير.</a:t>
            </a:r>
          </a:p>
          <a:p>
            <a:pPr algn="ctr" rtl="1"/>
            <a:r>
              <a:rPr lang="ar-EG" dirty="0"/>
              <a:t>يوضح نموذج </a:t>
            </a:r>
            <a:r>
              <a:rPr lang="ar-EG" dirty="0" err="1"/>
              <a:t>جراينر</a:t>
            </a:r>
            <a:r>
              <a:rPr lang="ar-EG" dirty="0"/>
              <a:t> المنظمة وهي تتطور عبر المراحل الخمس للنمو، وتتميز نهاية كل مرحلة من هذه المراحل بأزمة تدعو إلى التغيير. المراحل الخمس للنمو هي كما يلي:</a:t>
            </a:r>
            <a:endParaRPr lang="en-US" dirty="0"/>
          </a:p>
        </p:txBody>
      </p:sp>
      <p:graphicFrame>
        <p:nvGraphicFramePr>
          <p:cNvPr id="11" name="Diagram 10">
            <a:extLst>
              <a:ext uri="{FF2B5EF4-FFF2-40B4-BE49-F238E27FC236}">
                <a16:creationId xmlns:a16="http://schemas.microsoft.com/office/drawing/2014/main" id="{E59AAAD1-8D38-01BF-B85C-B352BD78F629}"/>
              </a:ext>
            </a:extLst>
          </p:cNvPr>
          <p:cNvGraphicFramePr/>
          <p:nvPr>
            <p:extLst>
              <p:ext uri="{D42A27DB-BD31-4B8C-83A1-F6EECF244321}">
                <p14:modId xmlns:p14="http://schemas.microsoft.com/office/powerpoint/2010/main" val="2571676758"/>
              </p:ext>
            </p:extLst>
          </p:nvPr>
        </p:nvGraphicFramePr>
        <p:xfrm>
          <a:off x="8621619" y="1281349"/>
          <a:ext cx="3499385" cy="462631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538676877"/>
      </p:ext>
    </p:extLst>
  </p:cSld>
  <p:clrMapOvr>
    <a:masterClrMapping/>
  </p:clrMapOvr>
  <mc:AlternateContent xmlns:mc="http://schemas.openxmlformats.org/markup-compatibility/2006" xmlns:p14="http://schemas.microsoft.com/office/powerpoint/2010/main">
    <mc:Choice Requires="p14">
      <p:transition p14:dur="10" advTm="75221"/>
    </mc:Choice>
    <mc:Fallback xmlns="">
      <p:transition advTm="752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08008"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AFB8113-2C1C-ED4B-7166-642318D96C6A}"/>
              </a:ext>
            </a:extLst>
          </p:cNvPr>
          <p:cNvSpPr txBox="1">
            <a:spLocks noChangeArrowheads="1"/>
          </p:cNvSpPr>
          <p:nvPr/>
        </p:nvSpPr>
        <p:spPr>
          <a:xfrm>
            <a:off x="942309" y="1731423"/>
            <a:ext cx="10307384" cy="1075027"/>
          </a:xfrm>
          <a:prstGeom prst="rect">
            <a:avLst/>
          </a:prstGeom>
        </p:spPr>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089025" lvl="1" indent="-517525">
              <a:spcBef>
                <a:spcPct val="50000"/>
              </a:spcBef>
              <a:buClr>
                <a:schemeClr val="tx1"/>
              </a:buClr>
              <a:buFont typeface="Wingdings" panose="05000000000000000000" pitchFamily="2" charset="2"/>
              <a:buNone/>
              <a:tabLst>
                <a:tab pos="1030288" algn="l"/>
              </a:tabLst>
            </a:pPr>
            <a:r>
              <a:rPr lang="en-US" altLang="en-US" sz="2400" b="1" dirty="0"/>
              <a:t>	Change management is organizational or management discipline focused on:</a:t>
            </a:r>
            <a:endParaRPr lang="ar-EG" altLang="en-US" sz="2400" b="1" dirty="0"/>
          </a:p>
          <a:p>
            <a:pPr marL="1089025" lvl="1" indent="-517525">
              <a:spcBef>
                <a:spcPct val="50000"/>
              </a:spcBef>
              <a:buClr>
                <a:schemeClr val="tx1"/>
              </a:buClr>
              <a:tabLst>
                <a:tab pos="1030288" algn="l"/>
              </a:tabLst>
            </a:pPr>
            <a:r>
              <a:rPr lang="ar-EG" altLang="en-US" sz="2400" b="1" dirty="0"/>
              <a:t>إدارة التغيير هي تخصص تنظيمي أو إداري يركز على:</a:t>
            </a:r>
            <a:endParaRPr lang="en-US" altLang="en-US" sz="2400" b="1" dirty="0"/>
          </a:p>
        </p:txBody>
      </p:sp>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1974056" y="661690"/>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en-US" sz="4400" b="1" dirty="0">
                <a:solidFill>
                  <a:srgbClr val="C00000"/>
                </a:solidFill>
              </a:rPr>
              <a:t>Change Management</a:t>
            </a:r>
          </a:p>
        </p:txBody>
      </p:sp>
      <p:graphicFrame>
        <p:nvGraphicFramePr>
          <p:cNvPr id="9" name="Diagram 8">
            <a:extLst>
              <a:ext uri="{FF2B5EF4-FFF2-40B4-BE49-F238E27FC236}">
                <a16:creationId xmlns:a16="http://schemas.microsoft.com/office/drawing/2014/main" id="{2E302C13-3734-D1CA-F8B9-9C9AE658B479}"/>
              </a:ext>
            </a:extLst>
          </p:cNvPr>
          <p:cNvGraphicFramePr/>
          <p:nvPr>
            <p:extLst>
              <p:ext uri="{D42A27DB-BD31-4B8C-83A1-F6EECF244321}">
                <p14:modId xmlns:p14="http://schemas.microsoft.com/office/powerpoint/2010/main" val="22305763"/>
              </p:ext>
            </p:extLst>
          </p:nvPr>
        </p:nvGraphicFramePr>
        <p:xfrm>
          <a:off x="869145" y="1666316"/>
          <a:ext cx="994837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4">
            <a:extLst>
              <a:ext uri="{FF2B5EF4-FFF2-40B4-BE49-F238E27FC236}">
                <a16:creationId xmlns:a16="http://schemas.microsoft.com/office/drawing/2014/main" id="{6521DDA0-3364-3FCC-72BD-8CC105CF87F8}"/>
              </a:ext>
            </a:extLst>
          </p:cNvPr>
          <p:cNvSpPr txBox="1">
            <a:spLocks noChangeArrowheads="1"/>
          </p:cNvSpPr>
          <p:nvPr/>
        </p:nvSpPr>
        <p:spPr>
          <a:xfrm>
            <a:off x="2126456" y="-21927"/>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altLang="en-US" sz="4400" b="1" dirty="0">
                <a:solidFill>
                  <a:srgbClr val="C00000"/>
                </a:solidFill>
              </a:rPr>
              <a:t>إدارة التغيير</a:t>
            </a:r>
            <a:endParaRPr lang="en-US" altLang="en-US" sz="4400" b="1" dirty="0">
              <a:solidFill>
                <a:srgbClr val="C00000"/>
              </a:solidFill>
            </a:endParaRPr>
          </a:p>
        </p:txBody>
      </p:sp>
    </p:spTree>
    <p:extLst>
      <p:ext uri="{BB962C8B-B14F-4D97-AF65-F5344CB8AC3E}">
        <p14:creationId xmlns:p14="http://schemas.microsoft.com/office/powerpoint/2010/main" val="1304442855"/>
      </p:ext>
    </p:extLst>
  </p:cSld>
  <p:clrMapOvr>
    <a:masterClrMapping/>
  </p:clrMapOvr>
  <mc:AlternateContent xmlns:mc="http://schemas.openxmlformats.org/markup-compatibility/2006" xmlns:p14="http://schemas.microsoft.com/office/powerpoint/2010/main">
    <mc:Choice Requires="p14">
      <p:transition p14:dur="10" advTm="38439"/>
    </mc:Choice>
    <mc:Fallback xmlns="">
      <p:transition advTm="384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par>
                                <p:cTn id="8" presetID="10" presetClass="entr" presetSubtype="0" fill="hold" grpId="0" nodeType="withEffect">
                                  <p:stCondLst>
                                    <p:cond delay="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000">
                                          <p:stCondLst>
                                            <p:cond delay="0"/>
                                          </p:stCondLst>
                                        </p:cTn>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08009" y="8619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Definition of Change Management</a:t>
            </a:r>
            <a:endParaRPr lang="ar-SA" dirty="0"/>
          </a:p>
        </p:txBody>
      </p:sp>
      <p:sp>
        <p:nvSpPr>
          <p:cNvPr id="6" name="Rectangle 5">
            <a:extLst>
              <a:ext uri="{FF2B5EF4-FFF2-40B4-BE49-F238E27FC236}">
                <a16:creationId xmlns:a16="http://schemas.microsoft.com/office/drawing/2014/main" id="{4925A832-D2E2-368F-C20A-F39C60A33A04}"/>
              </a:ext>
            </a:extLst>
          </p:cNvPr>
          <p:cNvSpPr/>
          <p:nvPr/>
        </p:nvSpPr>
        <p:spPr>
          <a:xfrm>
            <a:off x="848890" y="2261901"/>
            <a:ext cx="9523141" cy="1815882"/>
          </a:xfrm>
          <a:prstGeom prst="rect">
            <a:avLst/>
          </a:prstGeom>
          <a:ln>
            <a:noFill/>
          </a:ln>
        </p:spPr>
        <p:txBody>
          <a:bodyPr wrap="square">
            <a:spAutoFit/>
          </a:bodyPr>
          <a:lstStyle/>
          <a:p>
            <a:pPr algn="ctr"/>
            <a:r>
              <a:rPr lang="en-US" sz="2800" b="1" dirty="0">
                <a:solidFill>
                  <a:srgbClr val="181818"/>
                </a:solidFill>
                <a:latin typeface="Trade Gothic W01 Roman"/>
              </a:rPr>
              <a:t>the actions in which a company or business alters a major component of its organization, such as its culture, the underlying technologies or infrastructure it uses to operate, or its internal processes.</a:t>
            </a:r>
          </a:p>
        </p:txBody>
      </p:sp>
      <p:sp>
        <p:nvSpPr>
          <p:cNvPr id="8" name="Rectangle 7">
            <a:extLst>
              <a:ext uri="{FF2B5EF4-FFF2-40B4-BE49-F238E27FC236}">
                <a16:creationId xmlns:a16="http://schemas.microsoft.com/office/drawing/2014/main" id="{070C4628-4CF5-AE60-69A7-73A466C6E590}"/>
              </a:ext>
            </a:extLst>
          </p:cNvPr>
          <p:cNvSpPr/>
          <p:nvPr/>
        </p:nvSpPr>
        <p:spPr>
          <a:xfrm>
            <a:off x="1308279" y="4352944"/>
            <a:ext cx="9523141" cy="1569660"/>
          </a:xfrm>
          <a:prstGeom prst="rect">
            <a:avLst/>
          </a:prstGeom>
          <a:ln>
            <a:noFill/>
          </a:ln>
        </p:spPr>
        <p:txBody>
          <a:bodyPr wrap="square">
            <a:spAutoFit/>
          </a:bodyPr>
          <a:lstStyle/>
          <a:p>
            <a:pPr algn="ctr"/>
            <a:r>
              <a:rPr lang="ar-EG" sz="3200" b="1" dirty="0">
                <a:solidFill>
                  <a:srgbClr val="181818"/>
                </a:solidFill>
                <a:latin typeface="Trade Gothic W01 Roman"/>
              </a:rPr>
              <a:t>الإجراءات التي تقوم بها شركة أو عمل تجاري بتغيير مكون رئيسي من مكوناتها التنظيمية، مثل ثقافتها، أو التقنيات الأساسية أو البنية الأساسية التي تستخدمها للعمل، أو عملياتها الداخلية.</a:t>
            </a:r>
            <a:endParaRPr lang="en-US" sz="3200" b="1" dirty="0">
              <a:solidFill>
                <a:srgbClr val="181818"/>
              </a:solidFill>
              <a:latin typeface="Trade Gothic W01 Roman"/>
            </a:endParaRPr>
          </a:p>
        </p:txBody>
      </p:sp>
      <p:sp>
        <p:nvSpPr>
          <p:cNvPr id="10" name="Title 1">
            <a:extLst>
              <a:ext uri="{FF2B5EF4-FFF2-40B4-BE49-F238E27FC236}">
                <a16:creationId xmlns:a16="http://schemas.microsoft.com/office/drawing/2014/main" id="{68D77BCA-0242-F591-330F-DCA170E87A58}"/>
              </a:ext>
            </a:extLst>
          </p:cNvPr>
          <p:cNvSpPr txBox="1">
            <a:spLocks/>
          </p:cNvSpPr>
          <p:nvPr/>
        </p:nvSpPr>
        <p:spPr>
          <a:xfrm>
            <a:off x="2078012" y="311314"/>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altLang="fr-FR" dirty="0">
                <a:solidFill>
                  <a:srgbClr val="C00000"/>
                </a:solidFill>
              </a:rPr>
              <a:t>تعريف إدارة التغيير</a:t>
            </a:r>
            <a:endParaRPr lang="ar-SA" dirty="0">
              <a:solidFill>
                <a:srgbClr val="C00000"/>
              </a:solidFill>
            </a:endParaRPr>
          </a:p>
        </p:txBody>
      </p:sp>
    </p:spTree>
    <p:extLst>
      <p:ext uri="{BB962C8B-B14F-4D97-AF65-F5344CB8AC3E}">
        <p14:creationId xmlns:p14="http://schemas.microsoft.com/office/powerpoint/2010/main" val="3980785941"/>
      </p:ext>
    </p:extLst>
  </p:cSld>
  <p:clrMapOvr>
    <a:masterClrMapping/>
  </p:clrMapOvr>
  <mc:AlternateContent xmlns:mc="http://schemas.openxmlformats.org/markup-compatibility/2006" xmlns:p14="http://schemas.microsoft.com/office/powerpoint/2010/main">
    <mc:Choice Requires="p14">
      <p:transition p14:dur="10" advTm="44269"/>
    </mc:Choice>
    <mc:Fallback xmlns="">
      <p:transition advTm="4426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9227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Definition of Change Management </a:t>
            </a:r>
            <a:endParaRPr lang="ar-SA" dirty="0"/>
          </a:p>
        </p:txBody>
      </p:sp>
      <p:sp>
        <p:nvSpPr>
          <p:cNvPr id="6" name="Rectangle 5">
            <a:extLst>
              <a:ext uri="{FF2B5EF4-FFF2-40B4-BE49-F238E27FC236}">
                <a16:creationId xmlns:a16="http://schemas.microsoft.com/office/drawing/2014/main" id="{4925A832-D2E2-368F-C20A-F39C60A33A04}"/>
              </a:ext>
            </a:extLst>
          </p:cNvPr>
          <p:cNvSpPr/>
          <p:nvPr/>
        </p:nvSpPr>
        <p:spPr>
          <a:xfrm>
            <a:off x="556628" y="2073896"/>
            <a:ext cx="10573407" cy="2308324"/>
          </a:xfrm>
          <a:prstGeom prst="rect">
            <a:avLst/>
          </a:prstGeom>
          <a:ln>
            <a:noFill/>
          </a:ln>
        </p:spPr>
        <p:txBody>
          <a:bodyPr wrap="square">
            <a:spAutoFit/>
          </a:bodyPr>
          <a:lstStyle/>
          <a:p>
            <a:pPr marL="0" indent="0" algn="ctr">
              <a:buNone/>
            </a:pPr>
            <a:r>
              <a:rPr lang="en-US" sz="2400" dirty="0"/>
              <a:t>Change management is the process, tools and techniques to manage the </a:t>
            </a:r>
            <a:r>
              <a:rPr lang="en-US" sz="2400" u="sng" dirty="0"/>
              <a:t>people side of change </a:t>
            </a:r>
            <a:r>
              <a:rPr lang="en-US" sz="2400" dirty="0"/>
              <a:t>to achieve the required business outcome.</a:t>
            </a:r>
          </a:p>
          <a:p>
            <a:pPr marL="0" indent="0" algn="ctr">
              <a:buNone/>
            </a:pPr>
            <a:endParaRPr lang="en-US" sz="2400" dirty="0"/>
          </a:p>
          <a:p>
            <a:pPr marL="0" indent="0" algn="ctr">
              <a:buNone/>
            </a:pPr>
            <a:r>
              <a:rPr lang="en-US" sz="2400" dirty="0"/>
              <a:t>Change management incorporates the organizational tools that can be utilized to help individuals make successful personal transitions resulting in the adoption and realization of change. </a:t>
            </a:r>
          </a:p>
        </p:txBody>
      </p:sp>
      <p:sp>
        <p:nvSpPr>
          <p:cNvPr id="8" name="Rectangle 7">
            <a:extLst>
              <a:ext uri="{FF2B5EF4-FFF2-40B4-BE49-F238E27FC236}">
                <a16:creationId xmlns:a16="http://schemas.microsoft.com/office/drawing/2014/main" id="{1BB9FDB8-9DE6-F3F2-A6A2-436CE66246D9}"/>
              </a:ext>
            </a:extLst>
          </p:cNvPr>
          <p:cNvSpPr/>
          <p:nvPr/>
        </p:nvSpPr>
        <p:spPr>
          <a:xfrm>
            <a:off x="436971" y="4703229"/>
            <a:ext cx="10812720" cy="1692771"/>
          </a:xfrm>
          <a:prstGeom prst="rect">
            <a:avLst/>
          </a:prstGeom>
          <a:ln>
            <a:noFill/>
          </a:ln>
        </p:spPr>
        <p:txBody>
          <a:bodyPr wrap="square">
            <a:spAutoFit/>
          </a:bodyPr>
          <a:lstStyle/>
          <a:p>
            <a:pPr marL="0" indent="0" algn="ctr">
              <a:buNone/>
            </a:pPr>
            <a:r>
              <a:rPr lang="ar-EG" sz="2600" dirty="0"/>
              <a:t>إدارة التغيير هي العملية والأدوات والتقنيات اللازمة لإدارة الجانب البشري من التغيير لتحقيق النتيجة التجارية المطلوبة.</a:t>
            </a:r>
          </a:p>
          <a:p>
            <a:pPr marL="0" indent="0" algn="ctr">
              <a:buNone/>
            </a:pPr>
            <a:r>
              <a:rPr lang="ar-EG" sz="2600" dirty="0"/>
              <a:t>تتضمن إدارة التغيير الأدوات التنظيمية التي يمكن استخدامها لمساعدة الأفراد على إجراء انتقالات شخصية ناجحة تؤدي إلى تبني التغيير وتحقيقه.</a:t>
            </a:r>
            <a:endParaRPr lang="en-US" sz="2600" dirty="0"/>
          </a:p>
        </p:txBody>
      </p:sp>
      <p:sp>
        <p:nvSpPr>
          <p:cNvPr id="10" name="Title 1">
            <a:extLst>
              <a:ext uri="{FF2B5EF4-FFF2-40B4-BE49-F238E27FC236}">
                <a16:creationId xmlns:a16="http://schemas.microsoft.com/office/drawing/2014/main" id="{9B3D5255-8A2D-BBB1-B208-76D17DB8F2B1}"/>
              </a:ext>
            </a:extLst>
          </p:cNvPr>
          <p:cNvSpPr txBox="1">
            <a:spLocks/>
          </p:cNvSpPr>
          <p:nvPr/>
        </p:nvSpPr>
        <p:spPr>
          <a:xfrm>
            <a:off x="2078012" y="311314"/>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altLang="fr-FR" dirty="0">
                <a:solidFill>
                  <a:srgbClr val="C00000"/>
                </a:solidFill>
              </a:rPr>
              <a:t>تعريف إدارة التغيير</a:t>
            </a:r>
            <a:endParaRPr lang="ar-SA" dirty="0">
              <a:solidFill>
                <a:srgbClr val="C00000"/>
              </a:solidFill>
            </a:endParaRPr>
          </a:p>
        </p:txBody>
      </p:sp>
    </p:spTree>
    <p:extLst>
      <p:ext uri="{BB962C8B-B14F-4D97-AF65-F5344CB8AC3E}">
        <p14:creationId xmlns:p14="http://schemas.microsoft.com/office/powerpoint/2010/main" val="3743350869"/>
      </p:ext>
    </p:extLst>
  </p:cSld>
  <p:clrMapOvr>
    <a:masterClrMapping/>
  </p:clrMapOvr>
  <mc:AlternateContent xmlns:mc="http://schemas.openxmlformats.org/markup-compatibility/2006" xmlns:p14="http://schemas.microsoft.com/office/powerpoint/2010/main">
    <mc:Choice Requires="p14">
      <p:transition p14:dur="10" advTm="109509"/>
    </mc:Choice>
    <mc:Fallback xmlns="">
      <p:transition advTm="10950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346765" y="605267"/>
            <a:ext cx="7117392"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FF0000"/>
                </a:solidFill>
                <a:latin typeface="+mn-lt"/>
              </a:rPr>
              <a:t>Change Management can be split into three levels:</a:t>
            </a:r>
            <a:endParaRPr lang="en-US" altLang="en-US" sz="2800" b="1" dirty="0">
              <a:solidFill>
                <a:srgbClr val="FF0000"/>
              </a:solidFill>
              <a:latin typeface="+mn-lt"/>
            </a:endParaRPr>
          </a:p>
        </p:txBody>
      </p:sp>
      <p:graphicFrame>
        <p:nvGraphicFramePr>
          <p:cNvPr id="11" name="Diagram 10">
            <a:extLst>
              <a:ext uri="{FF2B5EF4-FFF2-40B4-BE49-F238E27FC236}">
                <a16:creationId xmlns:a16="http://schemas.microsoft.com/office/drawing/2014/main" id="{A2A2BE10-17E1-50FE-3594-3E1848DDB214}"/>
              </a:ext>
            </a:extLst>
          </p:cNvPr>
          <p:cNvGraphicFramePr/>
          <p:nvPr>
            <p:extLst>
              <p:ext uri="{D42A27DB-BD31-4B8C-83A1-F6EECF244321}">
                <p14:modId xmlns:p14="http://schemas.microsoft.com/office/powerpoint/2010/main" val="165216630"/>
              </p:ext>
            </p:extLst>
          </p:nvPr>
        </p:nvGraphicFramePr>
        <p:xfrm>
          <a:off x="758049" y="1917510"/>
          <a:ext cx="5337952" cy="3868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Diagram 2">
            <a:extLst>
              <a:ext uri="{FF2B5EF4-FFF2-40B4-BE49-F238E27FC236}">
                <a16:creationId xmlns:a16="http://schemas.microsoft.com/office/drawing/2014/main" id="{88534CF9-B96D-4CFC-0756-493CE122054E}"/>
              </a:ext>
            </a:extLst>
          </p:cNvPr>
          <p:cNvGraphicFramePr/>
          <p:nvPr>
            <p:extLst>
              <p:ext uri="{D42A27DB-BD31-4B8C-83A1-F6EECF244321}">
                <p14:modId xmlns:p14="http://schemas.microsoft.com/office/powerpoint/2010/main" val="2554415103"/>
              </p:ext>
            </p:extLst>
          </p:nvPr>
        </p:nvGraphicFramePr>
        <p:xfrm>
          <a:off x="5499374" y="1932648"/>
          <a:ext cx="6346945" cy="386802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366732864"/>
      </p:ext>
    </p:extLst>
  </p:cSld>
  <p:clrMapOvr>
    <a:masterClrMapping/>
  </p:clrMapOvr>
  <mc:AlternateContent xmlns:mc="http://schemas.openxmlformats.org/markup-compatibility/2006" xmlns:p14="http://schemas.microsoft.com/office/powerpoint/2010/main">
    <mc:Choice Requires="p14">
      <p:transition p14:dur="10" advTm="166176"/>
    </mc:Choice>
    <mc:Fallback xmlns="">
      <p:transition advTm="1661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08009"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825344" y="971235"/>
            <a:ext cx="8035976" cy="64633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3600" dirty="0"/>
              <a:t>Why is change management important?</a:t>
            </a:r>
          </a:p>
        </p:txBody>
      </p:sp>
      <p:sp>
        <p:nvSpPr>
          <p:cNvPr id="6" name="Rectangle 5">
            <a:extLst>
              <a:ext uri="{FF2B5EF4-FFF2-40B4-BE49-F238E27FC236}">
                <a16:creationId xmlns:a16="http://schemas.microsoft.com/office/drawing/2014/main" id="{4925A832-D2E2-368F-C20A-F39C60A33A04}"/>
              </a:ext>
            </a:extLst>
          </p:cNvPr>
          <p:cNvSpPr/>
          <p:nvPr/>
        </p:nvSpPr>
        <p:spPr>
          <a:xfrm>
            <a:off x="593415" y="2224774"/>
            <a:ext cx="10499834" cy="2092881"/>
          </a:xfrm>
          <a:prstGeom prst="rect">
            <a:avLst/>
          </a:prstGeom>
          <a:ln>
            <a:noFill/>
          </a:ln>
        </p:spPr>
        <p:txBody>
          <a:bodyPr wrap="square">
            <a:spAutoFit/>
          </a:bodyPr>
          <a:lstStyle/>
          <a:p>
            <a:pPr algn="ctr"/>
            <a:r>
              <a:rPr lang="en-US" sz="2600" dirty="0"/>
              <a:t>Change management is important because it helps organizations transition from a current state to a desired future state while minimizing disruption and increasing the likelihood of success. Without effective change management, even well-designed initiatives can fail due to employee resistance, poor communication, or lack of adoption.</a:t>
            </a:r>
          </a:p>
        </p:txBody>
      </p:sp>
      <p:sp>
        <p:nvSpPr>
          <p:cNvPr id="8" name="TextBox 7">
            <a:extLst>
              <a:ext uri="{FF2B5EF4-FFF2-40B4-BE49-F238E27FC236}">
                <a16:creationId xmlns:a16="http://schemas.microsoft.com/office/drawing/2014/main" id="{1F61FDC1-3908-B128-EA08-19650EBBE0F9}"/>
              </a:ext>
            </a:extLst>
          </p:cNvPr>
          <p:cNvSpPr txBox="1"/>
          <p:nvPr/>
        </p:nvSpPr>
        <p:spPr>
          <a:xfrm>
            <a:off x="1144331" y="4467068"/>
            <a:ext cx="9480331" cy="1569660"/>
          </a:xfrm>
          <a:prstGeom prst="rect">
            <a:avLst/>
          </a:prstGeom>
          <a:noFill/>
        </p:spPr>
        <p:txBody>
          <a:bodyPr wrap="square">
            <a:spAutoFit/>
          </a:bodyPr>
          <a:lstStyle/>
          <a:p>
            <a:pPr algn="ctr" rtl="1"/>
            <a:r>
              <a:rPr lang="en-US" sz="2400" dirty="0" err="1"/>
              <a:t>تُعد</a:t>
            </a:r>
            <a:r>
              <a:rPr lang="en-US" sz="2400" dirty="0"/>
              <a:t> </a:t>
            </a:r>
            <a:r>
              <a:rPr lang="en-US" sz="2400" dirty="0" err="1"/>
              <a:t>إدارة</a:t>
            </a:r>
            <a:r>
              <a:rPr lang="en-US" sz="2400" dirty="0"/>
              <a:t> </a:t>
            </a:r>
            <a:r>
              <a:rPr lang="en-US" sz="2400" dirty="0" err="1"/>
              <a:t>التغيير</a:t>
            </a:r>
            <a:r>
              <a:rPr lang="en-US" sz="2400" dirty="0"/>
              <a:t> </a:t>
            </a:r>
            <a:r>
              <a:rPr lang="en-US" sz="2400" dirty="0" err="1"/>
              <a:t>أمرًا</a:t>
            </a:r>
            <a:r>
              <a:rPr lang="en-US" sz="2400" dirty="0"/>
              <a:t> </a:t>
            </a:r>
            <a:r>
              <a:rPr lang="en-US" sz="2400" dirty="0" err="1"/>
              <a:t>بالغ</a:t>
            </a:r>
            <a:r>
              <a:rPr lang="en-US" sz="2400" dirty="0"/>
              <a:t> </a:t>
            </a:r>
            <a:r>
              <a:rPr lang="en-US" sz="2400" dirty="0" err="1"/>
              <a:t>الأهمية</a:t>
            </a:r>
            <a:r>
              <a:rPr lang="en-US" sz="2400" dirty="0"/>
              <a:t>؛ </a:t>
            </a:r>
            <a:r>
              <a:rPr lang="en-US" sz="2400" dirty="0" err="1"/>
              <a:t>لأنها</a:t>
            </a:r>
            <a:r>
              <a:rPr lang="en-US" sz="2400" dirty="0"/>
              <a:t> </a:t>
            </a:r>
            <a:r>
              <a:rPr lang="en-US" sz="2400" dirty="0" err="1"/>
              <a:t>تساعد</a:t>
            </a:r>
            <a:r>
              <a:rPr lang="en-US" sz="2400" dirty="0"/>
              <a:t> </a:t>
            </a:r>
            <a:r>
              <a:rPr lang="en-US" sz="2400" dirty="0" err="1"/>
              <a:t>المؤسسات</a:t>
            </a:r>
            <a:r>
              <a:rPr lang="en-US" sz="2400" dirty="0"/>
              <a:t> </a:t>
            </a:r>
            <a:r>
              <a:rPr lang="en-US" sz="2400" dirty="0" err="1"/>
              <a:t>على</a:t>
            </a:r>
            <a:r>
              <a:rPr lang="en-US" sz="2400" dirty="0"/>
              <a:t> </a:t>
            </a:r>
            <a:r>
              <a:rPr lang="en-US" sz="2400" dirty="0" err="1"/>
              <a:t>الانتقال</a:t>
            </a:r>
            <a:r>
              <a:rPr lang="en-US" sz="2400" dirty="0"/>
              <a:t> </a:t>
            </a:r>
            <a:r>
              <a:rPr lang="en-US" sz="2400" dirty="0" err="1"/>
              <a:t>من</a:t>
            </a:r>
            <a:r>
              <a:rPr lang="en-US" sz="2400" dirty="0"/>
              <a:t> </a:t>
            </a:r>
            <a:r>
              <a:rPr lang="en-US" sz="2400" dirty="0" err="1"/>
              <a:t>وضعها</a:t>
            </a:r>
            <a:r>
              <a:rPr lang="en-US" sz="2400" dirty="0"/>
              <a:t> </a:t>
            </a:r>
            <a:r>
              <a:rPr lang="en-US" sz="2400" dirty="0" err="1"/>
              <a:t>الحالي</a:t>
            </a:r>
            <a:r>
              <a:rPr lang="en-US" sz="2400" dirty="0"/>
              <a:t> </a:t>
            </a:r>
            <a:r>
              <a:rPr lang="en-US" sz="2400" dirty="0" err="1"/>
              <a:t>إلى</a:t>
            </a:r>
            <a:r>
              <a:rPr lang="en-US" sz="2400" dirty="0"/>
              <a:t> </a:t>
            </a:r>
            <a:r>
              <a:rPr lang="en-US" sz="2400" dirty="0" err="1"/>
              <a:t>الوضع</a:t>
            </a:r>
            <a:r>
              <a:rPr lang="en-US" sz="2400" dirty="0"/>
              <a:t> </a:t>
            </a:r>
            <a:r>
              <a:rPr lang="en-US" sz="2400" dirty="0" err="1"/>
              <a:t>المستهدف</a:t>
            </a:r>
            <a:r>
              <a:rPr lang="en-US" sz="2400" dirty="0"/>
              <a:t> </a:t>
            </a:r>
            <a:r>
              <a:rPr lang="en-US" sz="2400" dirty="0" err="1"/>
              <a:t>بأقل</a:t>
            </a:r>
            <a:r>
              <a:rPr lang="en-US" sz="2400" dirty="0"/>
              <a:t> </a:t>
            </a:r>
            <a:r>
              <a:rPr lang="en-US" sz="2400" dirty="0" err="1"/>
              <a:t>قدر</a:t>
            </a:r>
            <a:r>
              <a:rPr lang="en-US" sz="2400" dirty="0"/>
              <a:t> </a:t>
            </a:r>
            <a:r>
              <a:rPr lang="en-US" sz="2400" dirty="0" err="1"/>
              <a:t>ممكن</a:t>
            </a:r>
            <a:r>
              <a:rPr lang="en-US" sz="2400" dirty="0"/>
              <a:t> </a:t>
            </a:r>
            <a:r>
              <a:rPr lang="en-US" sz="2400" dirty="0" err="1"/>
              <a:t>من</a:t>
            </a:r>
            <a:r>
              <a:rPr lang="en-US" sz="2400" dirty="0"/>
              <a:t> </a:t>
            </a:r>
            <a:r>
              <a:rPr lang="en-US" sz="2400" dirty="0" err="1"/>
              <a:t>الاضطرابات</a:t>
            </a:r>
            <a:r>
              <a:rPr lang="en-US" sz="2400" dirty="0"/>
              <a:t>، </a:t>
            </a:r>
            <a:r>
              <a:rPr lang="en-US" sz="2400" dirty="0" err="1"/>
              <a:t>مع</a:t>
            </a:r>
            <a:r>
              <a:rPr lang="en-US" sz="2400" dirty="0"/>
              <a:t> </a:t>
            </a:r>
            <a:r>
              <a:rPr lang="en-US" sz="2400" dirty="0" err="1"/>
              <a:t>تعزيز</a:t>
            </a:r>
            <a:r>
              <a:rPr lang="en-US" sz="2400" dirty="0"/>
              <a:t> </a:t>
            </a:r>
            <a:r>
              <a:rPr lang="en-US" sz="2400" dirty="0" err="1"/>
              <a:t>فرص</a:t>
            </a:r>
            <a:r>
              <a:rPr lang="en-US" sz="2400" dirty="0"/>
              <a:t> </a:t>
            </a:r>
            <a:r>
              <a:rPr lang="en-US" sz="2400" dirty="0" err="1"/>
              <a:t>نجاح</a:t>
            </a:r>
            <a:r>
              <a:rPr lang="en-US" sz="2400" dirty="0"/>
              <a:t> </a:t>
            </a:r>
            <a:r>
              <a:rPr lang="en-US" sz="2400" dirty="0" err="1"/>
              <a:t>عملية</a:t>
            </a:r>
            <a:r>
              <a:rPr lang="en-US" sz="2400" dirty="0"/>
              <a:t> </a:t>
            </a:r>
            <a:r>
              <a:rPr lang="en-US" sz="2400" dirty="0" err="1"/>
              <a:t>التغيير</a:t>
            </a:r>
            <a:r>
              <a:rPr lang="en-US" sz="2400" dirty="0"/>
              <a:t>. </a:t>
            </a:r>
            <a:r>
              <a:rPr lang="en-US" sz="2400" dirty="0" err="1"/>
              <a:t>ومن</a:t>
            </a:r>
            <a:r>
              <a:rPr lang="en-US" sz="2400" dirty="0"/>
              <a:t> </a:t>
            </a:r>
            <a:r>
              <a:rPr lang="en-US" sz="2400" dirty="0" err="1"/>
              <a:t>دون</a:t>
            </a:r>
            <a:r>
              <a:rPr lang="en-US" sz="2400" dirty="0"/>
              <a:t> </a:t>
            </a:r>
            <a:r>
              <a:rPr lang="en-US" sz="2400" dirty="0" err="1"/>
              <a:t>إدارة</a:t>
            </a:r>
            <a:r>
              <a:rPr lang="en-US" sz="2400" dirty="0"/>
              <a:t> </a:t>
            </a:r>
            <a:r>
              <a:rPr lang="en-US" sz="2400" dirty="0" err="1"/>
              <a:t>تغيير</a:t>
            </a:r>
            <a:r>
              <a:rPr lang="en-US" sz="2400" dirty="0"/>
              <a:t> </a:t>
            </a:r>
            <a:r>
              <a:rPr lang="en-US" sz="2400" dirty="0" err="1"/>
              <a:t>فعّالة</a:t>
            </a:r>
            <a:r>
              <a:rPr lang="en-US" sz="2400" dirty="0"/>
              <a:t>، </a:t>
            </a:r>
            <a:r>
              <a:rPr lang="en-US" sz="2400" dirty="0" err="1"/>
              <a:t>قد</a:t>
            </a:r>
            <a:r>
              <a:rPr lang="en-US" sz="2400" dirty="0"/>
              <a:t> </a:t>
            </a:r>
            <a:r>
              <a:rPr lang="en-US" sz="2400" dirty="0" err="1"/>
              <a:t>تفشل</a:t>
            </a:r>
            <a:r>
              <a:rPr lang="en-US" sz="2400" dirty="0"/>
              <a:t> </a:t>
            </a:r>
            <a:r>
              <a:rPr lang="en-US" sz="2400" dirty="0" err="1"/>
              <a:t>حتى</a:t>
            </a:r>
            <a:r>
              <a:rPr lang="en-US" sz="2400" dirty="0"/>
              <a:t> </a:t>
            </a:r>
            <a:r>
              <a:rPr lang="en-US" sz="2400" dirty="0" err="1"/>
              <a:t>المبادرات</a:t>
            </a:r>
            <a:r>
              <a:rPr lang="en-US" sz="2400" dirty="0"/>
              <a:t> </a:t>
            </a:r>
            <a:r>
              <a:rPr lang="en-US" sz="2400" dirty="0" err="1"/>
              <a:t>التي</a:t>
            </a:r>
            <a:r>
              <a:rPr lang="en-US" sz="2400" dirty="0"/>
              <a:t> </a:t>
            </a:r>
            <a:r>
              <a:rPr lang="en-US" sz="2400" dirty="0" err="1"/>
              <a:t>تم</a:t>
            </a:r>
            <a:r>
              <a:rPr lang="en-US" sz="2400" dirty="0"/>
              <a:t> </a:t>
            </a:r>
            <a:r>
              <a:rPr lang="en-US" sz="2400" dirty="0" err="1"/>
              <a:t>التخطيط</a:t>
            </a:r>
            <a:r>
              <a:rPr lang="en-US" sz="2400" dirty="0"/>
              <a:t> </a:t>
            </a:r>
            <a:r>
              <a:rPr lang="en-US" sz="2400" dirty="0" err="1"/>
              <a:t>لها</a:t>
            </a:r>
            <a:r>
              <a:rPr lang="en-US" sz="2400" dirty="0"/>
              <a:t> </a:t>
            </a:r>
            <a:r>
              <a:rPr lang="en-US" sz="2400" dirty="0" err="1"/>
              <a:t>بعناية</a:t>
            </a:r>
            <a:r>
              <a:rPr lang="en-US" sz="2400" dirty="0"/>
              <a:t> </a:t>
            </a:r>
            <a:r>
              <a:rPr lang="en-US" sz="2400" dirty="0" err="1"/>
              <a:t>نتيجة</a:t>
            </a:r>
            <a:r>
              <a:rPr lang="en-US" sz="2400" dirty="0"/>
              <a:t> </a:t>
            </a:r>
            <a:r>
              <a:rPr lang="en-US" sz="2400" dirty="0" err="1"/>
              <a:t>مقاومة</a:t>
            </a:r>
            <a:r>
              <a:rPr lang="en-US" sz="2400" dirty="0"/>
              <a:t> </a:t>
            </a:r>
            <a:r>
              <a:rPr lang="en-US" sz="2400" dirty="0" err="1"/>
              <a:t>الموظفين</a:t>
            </a:r>
            <a:r>
              <a:rPr lang="en-US" sz="2400" dirty="0"/>
              <a:t> </a:t>
            </a:r>
            <a:r>
              <a:rPr lang="en-US" sz="2400" dirty="0" err="1"/>
              <a:t>للتغيير</a:t>
            </a:r>
            <a:r>
              <a:rPr lang="en-US" sz="2400" dirty="0"/>
              <a:t>، </a:t>
            </a:r>
            <a:r>
              <a:rPr lang="en-US" sz="2400" dirty="0" err="1"/>
              <a:t>أو</a:t>
            </a:r>
            <a:r>
              <a:rPr lang="en-US" sz="2400" dirty="0"/>
              <a:t> </a:t>
            </a:r>
            <a:r>
              <a:rPr lang="en-US" sz="2400" dirty="0" err="1"/>
              <a:t>ضعف</a:t>
            </a:r>
            <a:r>
              <a:rPr lang="en-US" sz="2400" dirty="0"/>
              <a:t> </a:t>
            </a:r>
            <a:r>
              <a:rPr lang="en-US" sz="2400" dirty="0" err="1"/>
              <a:t>التواصل</a:t>
            </a:r>
            <a:r>
              <a:rPr lang="en-US" sz="2400" dirty="0"/>
              <a:t>، </a:t>
            </a:r>
            <a:r>
              <a:rPr lang="en-US" sz="2400" dirty="0" err="1"/>
              <a:t>أو</a:t>
            </a:r>
            <a:r>
              <a:rPr lang="en-US" sz="2400" dirty="0"/>
              <a:t> </a:t>
            </a:r>
            <a:r>
              <a:rPr lang="en-US" sz="2400" dirty="0" err="1"/>
              <a:t>عدم</a:t>
            </a:r>
            <a:r>
              <a:rPr lang="en-US" sz="2400" dirty="0"/>
              <a:t> </a:t>
            </a:r>
            <a:r>
              <a:rPr lang="en-US" sz="2400" dirty="0" err="1"/>
              <a:t>تبني</a:t>
            </a:r>
            <a:r>
              <a:rPr lang="en-US" sz="2400" dirty="0"/>
              <a:t> </a:t>
            </a:r>
            <a:r>
              <a:rPr lang="en-US" sz="2400" dirty="0" err="1"/>
              <a:t>التغييرات</a:t>
            </a:r>
            <a:r>
              <a:rPr lang="en-US" sz="2400" dirty="0"/>
              <a:t> </a:t>
            </a:r>
            <a:r>
              <a:rPr lang="en-US" sz="2400" dirty="0" err="1"/>
              <a:t>وتنفيذها</a:t>
            </a:r>
            <a:r>
              <a:rPr lang="en-US" sz="2400" dirty="0"/>
              <a:t> </a:t>
            </a:r>
            <a:r>
              <a:rPr lang="en-US" sz="2400" dirty="0" err="1"/>
              <a:t>بالشكل</a:t>
            </a:r>
            <a:r>
              <a:rPr lang="en-US" sz="2400" dirty="0"/>
              <a:t> </a:t>
            </a:r>
            <a:r>
              <a:rPr lang="en-US" sz="2400" dirty="0" err="1"/>
              <a:t>المطلوب</a:t>
            </a:r>
            <a:r>
              <a:rPr lang="en-US" sz="2400" dirty="0"/>
              <a:t>.</a:t>
            </a:r>
          </a:p>
        </p:txBody>
      </p:sp>
      <p:sp>
        <p:nvSpPr>
          <p:cNvPr id="10" name="Title 1">
            <a:extLst>
              <a:ext uri="{FF2B5EF4-FFF2-40B4-BE49-F238E27FC236}">
                <a16:creationId xmlns:a16="http://schemas.microsoft.com/office/drawing/2014/main" id="{8FE378E6-BAD8-EFC3-88B4-71FC5940885F}"/>
              </a:ext>
            </a:extLst>
          </p:cNvPr>
          <p:cNvSpPr txBox="1">
            <a:spLocks/>
          </p:cNvSpPr>
          <p:nvPr/>
        </p:nvSpPr>
        <p:spPr>
          <a:xfrm>
            <a:off x="1994820" y="419553"/>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sz="4000" dirty="0">
                <a:solidFill>
                  <a:srgbClr val="FF0000"/>
                </a:solidFill>
              </a:rPr>
              <a:t>لماذا تعتبر إدارة التغيير مهمة؟</a:t>
            </a:r>
            <a:endParaRPr lang="en-US" sz="4000" dirty="0">
              <a:solidFill>
                <a:srgbClr val="FF0000"/>
              </a:solidFill>
            </a:endParaRPr>
          </a:p>
        </p:txBody>
      </p:sp>
    </p:spTree>
    <p:extLst>
      <p:ext uri="{BB962C8B-B14F-4D97-AF65-F5344CB8AC3E}">
        <p14:creationId xmlns:p14="http://schemas.microsoft.com/office/powerpoint/2010/main" val="1674694387"/>
      </p:ext>
    </p:extLst>
  </p:cSld>
  <p:clrMapOvr>
    <a:masterClrMapping/>
  </p:clrMapOvr>
  <mc:AlternateContent xmlns:mc="http://schemas.openxmlformats.org/markup-compatibility/2006" xmlns:p14="http://schemas.microsoft.com/office/powerpoint/2010/main">
    <mc:Choice Requires="p14">
      <p:transition p14:dur="10" advTm="59289"/>
    </mc:Choice>
    <mc:Fallback xmlns="">
      <p:transition advTm="5928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C10D2-0CF8-20B8-B29D-B9D16D7E42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BB7B09-44F7-306F-4F49-0C2C3B7EF551}"/>
              </a:ext>
            </a:extLst>
          </p:cNvPr>
          <p:cNvSpPr/>
          <p:nvPr/>
        </p:nvSpPr>
        <p:spPr>
          <a:xfrm>
            <a:off x="195235" y="1666315"/>
            <a:ext cx="5785152" cy="4829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089467E-A33C-4867-769C-693A6B71202E}"/>
              </a:ext>
            </a:extLst>
          </p:cNvPr>
          <p:cNvSpPr/>
          <p:nvPr/>
        </p:nvSpPr>
        <p:spPr>
          <a:xfrm>
            <a:off x="80460" y="8304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68A92743-B491-397E-EDB4-2680CD1251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F790F511-C451-3D49-F440-C4B0B83D5934}"/>
              </a:ext>
            </a:extLst>
          </p:cNvPr>
          <p:cNvSpPr txBox="1">
            <a:spLocks/>
          </p:cNvSpPr>
          <p:nvPr/>
        </p:nvSpPr>
        <p:spPr>
          <a:xfrm>
            <a:off x="195235" y="1949697"/>
            <a:ext cx="5690558"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700" b="1" dirty="0"/>
              <a:t>Reduces resistance to change</a:t>
            </a:r>
            <a:r>
              <a:rPr lang="en-US" sz="2700" dirty="0"/>
              <a:t> – People are naturally hesitant to change familiar ways of working. Change management addresses concerns, builds trust, and encourages acceptance. </a:t>
            </a:r>
          </a:p>
          <a:p>
            <a:r>
              <a:rPr lang="en-US" sz="2700" b="1" dirty="0"/>
              <a:t>Improves employee engagement</a:t>
            </a:r>
            <a:r>
              <a:rPr lang="en-US" sz="2700" dirty="0"/>
              <a:t> – Involving employees in the change process helps them understand the purpose of the change and their role in making it successful. </a:t>
            </a:r>
          </a:p>
        </p:txBody>
      </p:sp>
      <p:sp>
        <p:nvSpPr>
          <p:cNvPr id="4" name="Rectangle: Rounded Corners 3">
            <a:extLst>
              <a:ext uri="{FF2B5EF4-FFF2-40B4-BE49-F238E27FC236}">
                <a16:creationId xmlns:a16="http://schemas.microsoft.com/office/drawing/2014/main" id="{4132668C-7F43-8B0B-30E3-60C86CAAC03D}"/>
              </a:ext>
            </a:extLst>
          </p:cNvPr>
          <p:cNvSpPr/>
          <p:nvPr/>
        </p:nvSpPr>
        <p:spPr>
          <a:xfrm>
            <a:off x="6175599" y="1666316"/>
            <a:ext cx="5785152" cy="4829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1">
            <a:extLst>
              <a:ext uri="{FF2B5EF4-FFF2-40B4-BE49-F238E27FC236}">
                <a16:creationId xmlns:a16="http://schemas.microsoft.com/office/drawing/2014/main" id="{424C66DA-A7F6-7DEB-5593-6020817756BA}"/>
              </a:ext>
            </a:extLst>
          </p:cNvPr>
          <p:cNvSpPr txBox="1">
            <a:spLocks/>
          </p:cNvSpPr>
          <p:nvPr/>
        </p:nvSpPr>
        <p:spPr>
          <a:xfrm>
            <a:off x="6332482" y="1996441"/>
            <a:ext cx="5859518"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r" rtl="1">
              <a:spcBef>
                <a:spcPct val="20000"/>
              </a:spcBef>
              <a:buNone/>
            </a:pPr>
            <a:r>
              <a:rPr lang="en-US" sz="2800" b="1" dirty="0" err="1"/>
              <a:t>يُقلل</a:t>
            </a:r>
            <a:r>
              <a:rPr lang="en-US" sz="2800" b="1" dirty="0"/>
              <a:t> </a:t>
            </a:r>
            <a:r>
              <a:rPr lang="en-US" sz="2800" b="1" dirty="0" err="1"/>
              <a:t>من</a:t>
            </a:r>
            <a:r>
              <a:rPr lang="en-US" sz="2800" b="1" dirty="0"/>
              <a:t> </a:t>
            </a:r>
            <a:r>
              <a:rPr lang="en-US" sz="2800" b="1" dirty="0" err="1"/>
              <a:t>مقاومة</a:t>
            </a:r>
            <a:r>
              <a:rPr lang="en-US" sz="2800" b="1" dirty="0"/>
              <a:t> </a:t>
            </a:r>
            <a:r>
              <a:rPr lang="en-US" sz="2800" b="1" dirty="0" err="1"/>
              <a:t>التغيير</a:t>
            </a:r>
            <a:r>
              <a:rPr lang="en-US" sz="2800" b="1" dirty="0"/>
              <a:t>:</a:t>
            </a:r>
            <a:r>
              <a:rPr lang="en-US" sz="2800" dirty="0"/>
              <a:t> </a:t>
            </a:r>
            <a:r>
              <a:rPr lang="en-US" sz="2800" dirty="0" err="1"/>
              <a:t>يميل</a:t>
            </a:r>
            <a:r>
              <a:rPr lang="en-US" sz="2800" dirty="0"/>
              <a:t> </a:t>
            </a:r>
            <a:r>
              <a:rPr lang="en-US" sz="2800" dirty="0" err="1"/>
              <a:t>الأفراد</a:t>
            </a:r>
            <a:r>
              <a:rPr lang="en-US" sz="2800" dirty="0"/>
              <a:t> </a:t>
            </a:r>
            <a:r>
              <a:rPr lang="en-US" sz="2800" dirty="0" err="1"/>
              <a:t>بطبيعتهم</a:t>
            </a:r>
            <a:r>
              <a:rPr lang="en-US" sz="2800" dirty="0"/>
              <a:t> </a:t>
            </a:r>
            <a:r>
              <a:rPr lang="en-US" sz="2800" dirty="0" err="1"/>
              <a:t>إلى</a:t>
            </a:r>
            <a:r>
              <a:rPr lang="en-US" sz="2800" dirty="0"/>
              <a:t> </a:t>
            </a:r>
            <a:r>
              <a:rPr lang="en-US" sz="2800" dirty="0" err="1"/>
              <a:t>التردد</a:t>
            </a:r>
            <a:r>
              <a:rPr lang="en-US" sz="2800" dirty="0"/>
              <a:t> </a:t>
            </a:r>
            <a:r>
              <a:rPr lang="en-US" sz="2800" dirty="0" err="1"/>
              <a:t>في</a:t>
            </a:r>
            <a:r>
              <a:rPr lang="en-US" sz="2800" dirty="0"/>
              <a:t> </a:t>
            </a:r>
            <a:r>
              <a:rPr lang="en-US" sz="2800" dirty="0" err="1"/>
              <a:t>تغيير</a:t>
            </a:r>
            <a:r>
              <a:rPr lang="en-US" sz="2800" dirty="0"/>
              <a:t> </a:t>
            </a:r>
            <a:r>
              <a:rPr lang="en-US" sz="2800" dirty="0" err="1"/>
              <a:t>أساليب</a:t>
            </a:r>
            <a:r>
              <a:rPr lang="en-US" sz="2800" dirty="0"/>
              <a:t> </a:t>
            </a:r>
            <a:r>
              <a:rPr lang="en-US" sz="2800" dirty="0" err="1"/>
              <a:t>العمل</a:t>
            </a:r>
            <a:r>
              <a:rPr lang="en-US" sz="2800" dirty="0"/>
              <a:t> </a:t>
            </a:r>
            <a:r>
              <a:rPr lang="en-US" sz="2800" dirty="0" err="1"/>
              <a:t>التي</a:t>
            </a:r>
            <a:r>
              <a:rPr lang="en-US" sz="2800" dirty="0"/>
              <a:t> </a:t>
            </a:r>
            <a:r>
              <a:rPr lang="en-US" sz="2800" dirty="0" err="1"/>
              <a:t>اعتادوا</a:t>
            </a:r>
            <a:r>
              <a:rPr lang="en-US" sz="2800" dirty="0"/>
              <a:t> </a:t>
            </a:r>
            <a:r>
              <a:rPr lang="en-US" sz="2800" dirty="0" err="1"/>
              <a:t>عليها</a:t>
            </a:r>
            <a:r>
              <a:rPr lang="en-US" sz="2800" dirty="0"/>
              <a:t>. </a:t>
            </a:r>
            <a:r>
              <a:rPr lang="en-US" sz="2800" dirty="0" err="1"/>
              <a:t>وتسهم</a:t>
            </a:r>
            <a:r>
              <a:rPr lang="en-US" sz="2800" dirty="0"/>
              <a:t> </a:t>
            </a:r>
            <a:r>
              <a:rPr lang="en-US" sz="2800" dirty="0" err="1"/>
              <a:t>إدارة</a:t>
            </a:r>
            <a:r>
              <a:rPr lang="en-US" sz="2800" dirty="0"/>
              <a:t> </a:t>
            </a:r>
            <a:r>
              <a:rPr lang="en-US" sz="2800" dirty="0" err="1"/>
              <a:t>التغيير</a:t>
            </a:r>
            <a:r>
              <a:rPr lang="en-US" sz="2800" dirty="0"/>
              <a:t> </a:t>
            </a:r>
            <a:r>
              <a:rPr lang="en-US" sz="2800" dirty="0" err="1"/>
              <a:t>في</a:t>
            </a:r>
            <a:r>
              <a:rPr lang="en-US" sz="2800" dirty="0"/>
              <a:t> </a:t>
            </a:r>
            <a:r>
              <a:rPr lang="en-US" sz="2800" dirty="0" err="1"/>
              <a:t>معالجة</a:t>
            </a:r>
            <a:r>
              <a:rPr lang="en-US" sz="2800" dirty="0"/>
              <a:t> </a:t>
            </a:r>
            <a:r>
              <a:rPr lang="en-US" sz="2800" dirty="0" err="1"/>
              <a:t>مخاوفهم</a:t>
            </a:r>
            <a:r>
              <a:rPr lang="en-US" sz="2800" dirty="0"/>
              <a:t>، </a:t>
            </a:r>
            <a:r>
              <a:rPr lang="en-US" sz="2800" dirty="0" err="1"/>
              <a:t>وبناء</a:t>
            </a:r>
            <a:r>
              <a:rPr lang="en-US" sz="2800" dirty="0"/>
              <a:t> </a:t>
            </a:r>
            <a:r>
              <a:rPr lang="en-US" sz="2800" dirty="0" err="1"/>
              <a:t>الثقة</a:t>
            </a:r>
            <a:r>
              <a:rPr lang="en-US" sz="2800" dirty="0"/>
              <a:t>، </a:t>
            </a:r>
            <a:r>
              <a:rPr lang="en-US" sz="2800" dirty="0" err="1"/>
              <a:t>وتشجيعهم</a:t>
            </a:r>
            <a:r>
              <a:rPr lang="en-US" sz="2800" dirty="0"/>
              <a:t> </a:t>
            </a:r>
            <a:r>
              <a:rPr lang="en-US" sz="2800" dirty="0" err="1"/>
              <a:t>على</a:t>
            </a:r>
            <a:r>
              <a:rPr lang="en-US" sz="2800" dirty="0"/>
              <a:t> </a:t>
            </a:r>
            <a:r>
              <a:rPr lang="en-US" sz="2800" dirty="0" err="1"/>
              <a:t>تقبل</a:t>
            </a:r>
            <a:r>
              <a:rPr lang="en-US" sz="2800" dirty="0"/>
              <a:t> </a:t>
            </a:r>
            <a:r>
              <a:rPr lang="en-US" sz="2800" dirty="0" err="1"/>
              <a:t>التغيير</a:t>
            </a:r>
            <a:r>
              <a:rPr lang="en-US" sz="2800" dirty="0"/>
              <a:t> </a:t>
            </a:r>
            <a:r>
              <a:rPr lang="en-US" sz="2800" dirty="0" err="1"/>
              <a:t>والتكيف</a:t>
            </a:r>
            <a:r>
              <a:rPr lang="en-US" sz="2800" dirty="0"/>
              <a:t> </a:t>
            </a:r>
            <a:r>
              <a:rPr lang="en-US" sz="2800" dirty="0" err="1"/>
              <a:t>معه</a:t>
            </a:r>
            <a:endParaRPr lang="ar-EG" sz="2800" dirty="0"/>
          </a:p>
          <a:p>
            <a:pPr marL="457200" lvl="1" indent="0" algn="r" rtl="1">
              <a:spcBef>
                <a:spcPct val="20000"/>
              </a:spcBef>
              <a:buNone/>
            </a:pPr>
            <a:r>
              <a:rPr lang="en-US" sz="2800" b="1" dirty="0" err="1"/>
              <a:t>يعزز</a:t>
            </a:r>
            <a:r>
              <a:rPr lang="en-US" sz="2800" b="1" dirty="0"/>
              <a:t> </a:t>
            </a:r>
            <a:r>
              <a:rPr lang="en-US" sz="2800" b="1" dirty="0" err="1"/>
              <a:t>مشاركة</a:t>
            </a:r>
            <a:r>
              <a:rPr lang="en-US" sz="2800" b="1" dirty="0"/>
              <a:t> </a:t>
            </a:r>
            <a:r>
              <a:rPr lang="en-US" sz="2800" b="1" dirty="0" err="1"/>
              <a:t>الموظفين</a:t>
            </a:r>
            <a:r>
              <a:rPr lang="en-US" sz="2800" b="1" dirty="0"/>
              <a:t>:</a:t>
            </a:r>
            <a:r>
              <a:rPr lang="en-US" sz="2800" dirty="0"/>
              <a:t> </a:t>
            </a:r>
            <a:r>
              <a:rPr lang="en-US" sz="2800" dirty="0" err="1"/>
              <a:t>إن</a:t>
            </a:r>
            <a:r>
              <a:rPr lang="en-US" sz="2800" dirty="0"/>
              <a:t> </a:t>
            </a:r>
            <a:r>
              <a:rPr lang="en-US" sz="2800" dirty="0" err="1"/>
              <a:t>إشراك</a:t>
            </a:r>
            <a:r>
              <a:rPr lang="en-US" sz="2800" dirty="0"/>
              <a:t> </a:t>
            </a:r>
            <a:r>
              <a:rPr lang="en-US" sz="2800" dirty="0" err="1"/>
              <a:t>الموظفين</a:t>
            </a:r>
            <a:r>
              <a:rPr lang="en-US" sz="2800" dirty="0"/>
              <a:t> </a:t>
            </a:r>
            <a:r>
              <a:rPr lang="en-US" sz="2800" dirty="0" err="1"/>
              <a:t>في</a:t>
            </a:r>
            <a:r>
              <a:rPr lang="en-US" sz="2800" dirty="0"/>
              <a:t> </a:t>
            </a:r>
            <a:r>
              <a:rPr lang="en-US" sz="2800" dirty="0" err="1"/>
              <a:t>عملية</a:t>
            </a:r>
            <a:r>
              <a:rPr lang="en-US" sz="2800" dirty="0"/>
              <a:t> </a:t>
            </a:r>
            <a:r>
              <a:rPr lang="en-US" sz="2800" dirty="0" err="1"/>
              <a:t>التغيير</a:t>
            </a:r>
            <a:r>
              <a:rPr lang="en-US" sz="2800" dirty="0"/>
              <a:t> </a:t>
            </a:r>
            <a:r>
              <a:rPr lang="en-US" sz="2800" dirty="0" err="1"/>
              <a:t>يساعدهم</a:t>
            </a:r>
            <a:r>
              <a:rPr lang="en-US" sz="2800" dirty="0"/>
              <a:t> </a:t>
            </a:r>
            <a:r>
              <a:rPr lang="en-US" sz="2800" dirty="0" err="1"/>
              <a:t>على</a:t>
            </a:r>
            <a:r>
              <a:rPr lang="en-US" sz="2800" dirty="0"/>
              <a:t> </a:t>
            </a:r>
            <a:r>
              <a:rPr lang="en-US" sz="2800" dirty="0" err="1"/>
              <a:t>فهم</a:t>
            </a:r>
            <a:r>
              <a:rPr lang="en-US" sz="2800" dirty="0"/>
              <a:t> </a:t>
            </a:r>
            <a:r>
              <a:rPr lang="en-US" sz="2800" dirty="0" err="1"/>
              <a:t>أهداف</a:t>
            </a:r>
            <a:r>
              <a:rPr lang="en-US" sz="2800" dirty="0"/>
              <a:t> </a:t>
            </a:r>
            <a:r>
              <a:rPr lang="en-US" sz="2800" dirty="0" err="1"/>
              <a:t>التغيير</a:t>
            </a:r>
            <a:r>
              <a:rPr lang="en-US" sz="2800" dirty="0"/>
              <a:t> </a:t>
            </a:r>
            <a:r>
              <a:rPr lang="en-US" sz="2800" dirty="0" err="1"/>
              <a:t>وأهميته</a:t>
            </a:r>
            <a:r>
              <a:rPr lang="en-US" sz="2800" dirty="0"/>
              <a:t>، </a:t>
            </a:r>
            <a:r>
              <a:rPr lang="en-US" sz="2800" dirty="0" err="1"/>
              <a:t>ويُوضح</a:t>
            </a:r>
            <a:r>
              <a:rPr lang="en-US" sz="2800" dirty="0"/>
              <a:t> </a:t>
            </a:r>
            <a:r>
              <a:rPr lang="en-US" sz="2800" dirty="0" err="1"/>
              <a:t>دورهم</a:t>
            </a:r>
            <a:r>
              <a:rPr lang="en-US" sz="2800" dirty="0"/>
              <a:t> </a:t>
            </a:r>
            <a:r>
              <a:rPr lang="en-US" sz="2800" dirty="0" err="1"/>
              <a:t>في</a:t>
            </a:r>
            <a:r>
              <a:rPr lang="en-US" sz="2800" dirty="0"/>
              <a:t> </a:t>
            </a:r>
            <a:r>
              <a:rPr lang="en-US" sz="2800" dirty="0" err="1"/>
              <a:t>إنجاحه</a:t>
            </a:r>
            <a:r>
              <a:rPr lang="en-US" sz="2800" dirty="0"/>
              <a:t>، </a:t>
            </a:r>
            <a:r>
              <a:rPr lang="en-US" sz="2800" dirty="0" err="1"/>
              <a:t>مما</a:t>
            </a:r>
            <a:r>
              <a:rPr lang="en-US" sz="2800" dirty="0"/>
              <a:t> </a:t>
            </a:r>
            <a:r>
              <a:rPr lang="en-US" sz="2800" dirty="0" err="1"/>
              <a:t>يزيد</a:t>
            </a:r>
            <a:r>
              <a:rPr lang="en-US" sz="2800" dirty="0"/>
              <a:t> </a:t>
            </a:r>
            <a:r>
              <a:rPr lang="en-US" sz="2800" dirty="0" err="1"/>
              <a:t>من</a:t>
            </a:r>
            <a:r>
              <a:rPr lang="en-US" sz="2800" dirty="0"/>
              <a:t> </a:t>
            </a:r>
            <a:r>
              <a:rPr lang="en-US" sz="2800" dirty="0" err="1"/>
              <a:t>مستوى</a:t>
            </a:r>
            <a:r>
              <a:rPr lang="en-US" sz="2800" dirty="0"/>
              <a:t> </a:t>
            </a:r>
            <a:r>
              <a:rPr lang="en-US" sz="2800" dirty="0" err="1"/>
              <a:t>التزامهم</a:t>
            </a:r>
            <a:r>
              <a:rPr lang="en-US" sz="2800" dirty="0"/>
              <a:t> </a:t>
            </a:r>
            <a:r>
              <a:rPr lang="en-US" sz="2800" dirty="0" err="1"/>
              <a:t>ومشاركتهم</a:t>
            </a:r>
            <a:r>
              <a:rPr lang="en-US" sz="2800" dirty="0"/>
              <a:t> </a:t>
            </a:r>
            <a:r>
              <a:rPr lang="en-US" sz="2800" dirty="0" err="1"/>
              <a:t>الفاعلة</a:t>
            </a:r>
            <a:r>
              <a:rPr lang="en-US" sz="2800" dirty="0"/>
              <a:t>.</a:t>
            </a:r>
            <a:endParaRPr lang="en-US" altLang="fr-FR" sz="1400" dirty="0"/>
          </a:p>
        </p:txBody>
      </p:sp>
      <p:sp>
        <p:nvSpPr>
          <p:cNvPr id="12" name="TextBox 11">
            <a:extLst>
              <a:ext uri="{FF2B5EF4-FFF2-40B4-BE49-F238E27FC236}">
                <a16:creationId xmlns:a16="http://schemas.microsoft.com/office/drawing/2014/main" id="{355CB668-645C-F233-928B-8CA25881A486}"/>
              </a:ext>
            </a:extLst>
          </p:cNvPr>
          <p:cNvSpPr txBox="1"/>
          <p:nvPr/>
        </p:nvSpPr>
        <p:spPr>
          <a:xfrm>
            <a:off x="1599692" y="465986"/>
            <a:ext cx="3794235" cy="1200329"/>
          </a:xfrm>
          <a:prstGeom prst="rect">
            <a:avLst/>
          </a:prstGeom>
          <a:noFill/>
        </p:spPr>
        <p:txBody>
          <a:bodyPr wrap="square">
            <a:spAutoFit/>
          </a:bodyPr>
          <a:lstStyle/>
          <a:p>
            <a:pPr algn="ctr"/>
            <a:r>
              <a:rPr lang="en-US" sz="2400" b="1" dirty="0"/>
              <a:t>Some key reasons why change management matters include:</a:t>
            </a:r>
          </a:p>
        </p:txBody>
      </p:sp>
      <p:sp>
        <p:nvSpPr>
          <p:cNvPr id="14" name="TextBox 13">
            <a:extLst>
              <a:ext uri="{FF2B5EF4-FFF2-40B4-BE49-F238E27FC236}">
                <a16:creationId xmlns:a16="http://schemas.microsoft.com/office/drawing/2014/main" id="{028E003A-36A7-BDC8-B58C-44676DA75F32}"/>
              </a:ext>
            </a:extLst>
          </p:cNvPr>
          <p:cNvSpPr txBox="1"/>
          <p:nvPr/>
        </p:nvSpPr>
        <p:spPr>
          <a:xfrm>
            <a:off x="6175599" y="692429"/>
            <a:ext cx="3283712" cy="830997"/>
          </a:xfrm>
          <a:prstGeom prst="rect">
            <a:avLst/>
          </a:prstGeom>
          <a:noFill/>
        </p:spPr>
        <p:txBody>
          <a:bodyPr wrap="square">
            <a:spAutoFit/>
          </a:bodyPr>
          <a:lstStyle/>
          <a:p>
            <a:pPr algn="ctr" rtl="1"/>
            <a:r>
              <a:rPr lang="en-US" sz="2400" b="1" dirty="0" err="1"/>
              <a:t>تتضمن</a:t>
            </a:r>
            <a:r>
              <a:rPr lang="en-US" sz="2400" b="1" dirty="0"/>
              <a:t> </a:t>
            </a:r>
            <a:r>
              <a:rPr lang="en-US" sz="2400" b="1" dirty="0" err="1"/>
              <a:t>بعض</a:t>
            </a:r>
            <a:r>
              <a:rPr lang="en-US" sz="2400" b="1" dirty="0"/>
              <a:t> </a:t>
            </a:r>
            <a:r>
              <a:rPr lang="en-US" sz="2400" b="1" dirty="0" err="1"/>
              <a:t>الأسباب</a:t>
            </a:r>
            <a:r>
              <a:rPr lang="en-US" sz="2400" b="1" dirty="0"/>
              <a:t> </a:t>
            </a:r>
            <a:r>
              <a:rPr lang="en-US" sz="2400" b="1" dirty="0" err="1"/>
              <a:t>الرئيسية</a:t>
            </a:r>
            <a:r>
              <a:rPr lang="en-US" sz="2400" b="1" dirty="0"/>
              <a:t> </a:t>
            </a:r>
            <a:r>
              <a:rPr lang="en-US" sz="2400" b="1" dirty="0" err="1"/>
              <a:t>لأهمية</a:t>
            </a:r>
            <a:r>
              <a:rPr lang="en-US" sz="2400" b="1" dirty="0"/>
              <a:t> </a:t>
            </a:r>
            <a:r>
              <a:rPr lang="en-US" sz="2400" b="1" dirty="0" err="1"/>
              <a:t>إدارة</a:t>
            </a:r>
            <a:r>
              <a:rPr lang="en-US" sz="2400" b="1" dirty="0"/>
              <a:t> </a:t>
            </a:r>
            <a:r>
              <a:rPr lang="en-US" sz="2400" b="1" dirty="0" err="1"/>
              <a:t>التغيير</a:t>
            </a:r>
            <a:r>
              <a:rPr lang="en-US" sz="2400" b="1" dirty="0"/>
              <a:t> </a:t>
            </a:r>
            <a:r>
              <a:rPr lang="en-US" sz="2400" b="1" dirty="0" err="1"/>
              <a:t>ما</a:t>
            </a:r>
            <a:r>
              <a:rPr lang="en-US" sz="2400" b="1" dirty="0"/>
              <a:t> </a:t>
            </a:r>
            <a:r>
              <a:rPr lang="en-US" sz="2400" b="1" dirty="0" err="1"/>
              <a:t>يلي</a:t>
            </a:r>
            <a:r>
              <a:rPr lang="en-US" sz="2400" b="1" dirty="0"/>
              <a:t>:</a:t>
            </a:r>
          </a:p>
        </p:txBody>
      </p:sp>
    </p:spTree>
    <p:extLst>
      <p:ext uri="{BB962C8B-B14F-4D97-AF65-F5344CB8AC3E}">
        <p14:creationId xmlns:p14="http://schemas.microsoft.com/office/powerpoint/2010/main" val="3747524396"/>
      </p:ext>
    </p:extLst>
  </p:cSld>
  <p:clrMapOvr>
    <a:masterClrMapping/>
  </p:clrMapOvr>
  <mc:AlternateContent xmlns:mc="http://schemas.openxmlformats.org/markup-compatibility/2006" xmlns:p14="http://schemas.microsoft.com/office/powerpoint/2010/main">
    <mc:Choice Requires="p14">
      <p:transition p14:dur="10" advTm="102131"/>
    </mc:Choice>
    <mc:Fallback xmlns="">
      <p:transition advTm="10213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F96CE0-488A-56A1-ED36-284A94F811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E1096B-4CB5-B7EA-9ACE-59A61FA75372}"/>
              </a:ext>
            </a:extLst>
          </p:cNvPr>
          <p:cNvSpPr/>
          <p:nvPr/>
        </p:nvSpPr>
        <p:spPr>
          <a:xfrm>
            <a:off x="195235" y="1666315"/>
            <a:ext cx="5785152" cy="4881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ABBEB7A-EBA6-3C55-0D5F-832BEA26FA38}"/>
              </a:ext>
            </a:extLst>
          </p:cNvPr>
          <p:cNvSpPr/>
          <p:nvPr/>
        </p:nvSpPr>
        <p:spPr>
          <a:xfrm>
            <a:off x="80460" y="8304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43DE4EC-12C4-EA24-83BA-661FC13578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B2348EF1-FEB1-0271-69CB-DC1E5FCABCEF}"/>
              </a:ext>
            </a:extLst>
          </p:cNvPr>
          <p:cNvSpPr txBox="1">
            <a:spLocks/>
          </p:cNvSpPr>
          <p:nvPr/>
        </p:nvSpPr>
        <p:spPr>
          <a:xfrm>
            <a:off x="195235" y="1949697"/>
            <a:ext cx="5690558"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Increases the success rate of projects</a:t>
            </a:r>
            <a:r>
              <a:rPr lang="en-US" dirty="0"/>
              <a:t> – Whether implementing new technology, restructuring, or introducing new policies, change management helps ensure the intended benefits are realized. </a:t>
            </a:r>
          </a:p>
          <a:p>
            <a:r>
              <a:rPr lang="en-US" b="1" dirty="0"/>
              <a:t>Minimizes disruptions</a:t>
            </a:r>
            <a:r>
              <a:rPr lang="en-US" dirty="0"/>
              <a:t> – Proper planning, communication, and training reduce confusion, maintain productivity, and limit operational interruptions. </a:t>
            </a:r>
          </a:p>
        </p:txBody>
      </p:sp>
      <p:sp>
        <p:nvSpPr>
          <p:cNvPr id="4" name="Rectangle: Rounded Corners 3">
            <a:extLst>
              <a:ext uri="{FF2B5EF4-FFF2-40B4-BE49-F238E27FC236}">
                <a16:creationId xmlns:a16="http://schemas.microsoft.com/office/drawing/2014/main" id="{FDEBD5EE-63B2-46ED-DD73-54F5BE43F867}"/>
              </a:ext>
            </a:extLst>
          </p:cNvPr>
          <p:cNvSpPr/>
          <p:nvPr/>
        </p:nvSpPr>
        <p:spPr>
          <a:xfrm>
            <a:off x="6175599" y="1666316"/>
            <a:ext cx="5785152" cy="4881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1">
            <a:extLst>
              <a:ext uri="{FF2B5EF4-FFF2-40B4-BE49-F238E27FC236}">
                <a16:creationId xmlns:a16="http://schemas.microsoft.com/office/drawing/2014/main" id="{39DA4643-FD67-BB2A-0D29-601A0D713CAD}"/>
              </a:ext>
            </a:extLst>
          </p:cNvPr>
          <p:cNvSpPr txBox="1">
            <a:spLocks/>
          </p:cNvSpPr>
          <p:nvPr/>
        </p:nvSpPr>
        <p:spPr>
          <a:xfrm>
            <a:off x="6175599" y="2023142"/>
            <a:ext cx="6096838"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r" rtl="1">
              <a:spcBef>
                <a:spcPct val="20000"/>
              </a:spcBef>
              <a:buNone/>
            </a:pPr>
            <a:r>
              <a:rPr lang="en-US" sz="2800" b="1" dirty="0" err="1"/>
              <a:t>يزيد</a:t>
            </a:r>
            <a:r>
              <a:rPr lang="en-US" sz="2800" b="1" dirty="0"/>
              <a:t> </a:t>
            </a:r>
            <a:r>
              <a:rPr lang="en-US" sz="2800" b="1" dirty="0" err="1"/>
              <a:t>من</a:t>
            </a:r>
            <a:r>
              <a:rPr lang="en-US" sz="2800" b="1" dirty="0"/>
              <a:t> </a:t>
            </a:r>
            <a:r>
              <a:rPr lang="en-US" sz="2800" b="1" dirty="0" err="1"/>
              <a:t>فرص</a:t>
            </a:r>
            <a:r>
              <a:rPr lang="en-US" sz="2800" b="1" dirty="0"/>
              <a:t> </a:t>
            </a:r>
            <a:r>
              <a:rPr lang="en-US" sz="2800" b="1" dirty="0" err="1"/>
              <a:t>نجاح</a:t>
            </a:r>
            <a:r>
              <a:rPr lang="en-US" sz="2800" b="1" dirty="0"/>
              <a:t> </a:t>
            </a:r>
            <a:r>
              <a:rPr lang="en-US" sz="2800" b="1" dirty="0" err="1"/>
              <a:t>المشروعات</a:t>
            </a:r>
            <a:r>
              <a:rPr lang="en-US" sz="2800" b="1" dirty="0"/>
              <a:t>:</a:t>
            </a:r>
            <a:r>
              <a:rPr lang="en-US" sz="2800" dirty="0"/>
              <a:t> </a:t>
            </a:r>
            <a:r>
              <a:rPr lang="en-US" sz="2800" dirty="0" err="1"/>
              <a:t>سواء</a:t>
            </a:r>
            <a:r>
              <a:rPr lang="en-US" sz="2800" dirty="0"/>
              <a:t> </a:t>
            </a:r>
            <a:r>
              <a:rPr lang="en-US" sz="2800" dirty="0" err="1"/>
              <a:t>تعلق</a:t>
            </a:r>
            <a:r>
              <a:rPr lang="en-US" sz="2800" dirty="0"/>
              <a:t> </a:t>
            </a:r>
            <a:r>
              <a:rPr lang="en-US" sz="2800" dirty="0" err="1"/>
              <a:t>الأمر</a:t>
            </a:r>
            <a:r>
              <a:rPr lang="en-US" sz="2800" dirty="0"/>
              <a:t> </a:t>
            </a:r>
            <a:r>
              <a:rPr lang="en-US" sz="2800" dirty="0" err="1"/>
              <a:t>بتطبيق</a:t>
            </a:r>
            <a:r>
              <a:rPr lang="en-US" sz="2800" dirty="0"/>
              <a:t> </a:t>
            </a:r>
            <a:r>
              <a:rPr lang="en-US" sz="2800" dirty="0" err="1"/>
              <a:t>تقنيات</a:t>
            </a:r>
            <a:r>
              <a:rPr lang="en-US" sz="2800" dirty="0"/>
              <a:t> </a:t>
            </a:r>
            <a:r>
              <a:rPr lang="en-US" sz="2800" dirty="0" err="1"/>
              <a:t>جديدة</a:t>
            </a:r>
            <a:r>
              <a:rPr lang="en-US" sz="2800" dirty="0"/>
              <a:t>، </a:t>
            </a:r>
            <a:r>
              <a:rPr lang="en-US" sz="2800" dirty="0" err="1"/>
              <a:t>أو</a:t>
            </a:r>
            <a:r>
              <a:rPr lang="en-US" sz="2800" dirty="0"/>
              <a:t> </a:t>
            </a:r>
            <a:r>
              <a:rPr lang="en-US" sz="2800" dirty="0" err="1"/>
              <a:t>إعادة</a:t>
            </a:r>
            <a:r>
              <a:rPr lang="en-US" sz="2800" dirty="0"/>
              <a:t> </a:t>
            </a:r>
            <a:r>
              <a:rPr lang="en-US" sz="2800" dirty="0" err="1"/>
              <a:t>هيكلة</a:t>
            </a:r>
            <a:r>
              <a:rPr lang="en-US" sz="2800" dirty="0"/>
              <a:t> </a:t>
            </a:r>
            <a:r>
              <a:rPr lang="en-US" sz="2800" dirty="0" err="1"/>
              <a:t>المؤسسة</a:t>
            </a:r>
            <a:r>
              <a:rPr lang="en-US" sz="2800" dirty="0"/>
              <a:t>، </a:t>
            </a:r>
            <a:r>
              <a:rPr lang="en-US" sz="2800" dirty="0" err="1"/>
              <a:t>أو</a:t>
            </a:r>
            <a:r>
              <a:rPr lang="en-US" sz="2800" dirty="0"/>
              <a:t> </a:t>
            </a:r>
            <a:r>
              <a:rPr lang="en-US" sz="2800" dirty="0" err="1"/>
              <a:t>استحداث</a:t>
            </a:r>
            <a:r>
              <a:rPr lang="en-US" sz="2800" dirty="0"/>
              <a:t> </a:t>
            </a:r>
            <a:r>
              <a:rPr lang="en-US" sz="2800" dirty="0" err="1"/>
              <a:t>سياسات</a:t>
            </a:r>
            <a:r>
              <a:rPr lang="en-US" sz="2800" dirty="0"/>
              <a:t> </a:t>
            </a:r>
            <a:r>
              <a:rPr lang="en-US" sz="2800" dirty="0" err="1"/>
              <a:t>جديدة</a:t>
            </a:r>
            <a:r>
              <a:rPr lang="en-US" sz="2800" dirty="0"/>
              <a:t>، </a:t>
            </a:r>
            <a:r>
              <a:rPr lang="en-US" sz="2800" dirty="0" err="1"/>
              <a:t>فإن</a:t>
            </a:r>
            <a:r>
              <a:rPr lang="en-US" sz="2800" dirty="0"/>
              <a:t> </a:t>
            </a:r>
            <a:r>
              <a:rPr lang="en-US" sz="2800" dirty="0" err="1"/>
              <a:t>إدارة</a:t>
            </a:r>
            <a:r>
              <a:rPr lang="en-US" sz="2800" dirty="0"/>
              <a:t> </a:t>
            </a:r>
            <a:r>
              <a:rPr lang="en-US" sz="2800" dirty="0" err="1"/>
              <a:t>التغيير</a:t>
            </a:r>
            <a:r>
              <a:rPr lang="en-US" sz="2800" dirty="0"/>
              <a:t> </a:t>
            </a:r>
            <a:r>
              <a:rPr lang="en-US" sz="2800" dirty="0" err="1"/>
              <a:t>تُسهم</a:t>
            </a:r>
            <a:r>
              <a:rPr lang="en-US" sz="2800" dirty="0"/>
              <a:t> </a:t>
            </a:r>
            <a:r>
              <a:rPr lang="en-US" sz="2800" dirty="0" err="1"/>
              <a:t>في</a:t>
            </a:r>
            <a:r>
              <a:rPr lang="en-US" sz="2800" dirty="0"/>
              <a:t> </a:t>
            </a:r>
            <a:r>
              <a:rPr lang="en-US" sz="2800" dirty="0" err="1"/>
              <a:t>ضمان</a:t>
            </a:r>
            <a:r>
              <a:rPr lang="en-US" sz="2800" dirty="0"/>
              <a:t> </a:t>
            </a:r>
            <a:r>
              <a:rPr lang="en-US" sz="2800" dirty="0" err="1"/>
              <a:t>تحقيق</a:t>
            </a:r>
            <a:r>
              <a:rPr lang="en-US" sz="2800" dirty="0"/>
              <a:t> </a:t>
            </a:r>
            <a:r>
              <a:rPr lang="en-US" sz="2800" dirty="0" err="1"/>
              <a:t>الأهداف</a:t>
            </a:r>
            <a:r>
              <a:rPr lang="en-US" sz="2800" dirty="0"/>
              <a:t> </a:t>
            </a:r>
            <a:r>
              <a:rPr lang="en-US" sz="2800" dirty="0" err="1"/>
              <a:t>والفوائد</a:t>
            </a:r>
            <a:r>
              <a:rPr lang="en-US" sz="2800" dirty="0"/>
              <a:t> </a:t>
            </a:r>
            <a:r>
              <a:rPr lang="en-US" sz="2800" dirty="0" err="1"/>
              <a:t>المرجوة</a:t>
            </a:r>
            <a:r>
              <a:rPr lang="en-US" sz="2800" dirty="0"/>
              <a:t> </a:t>
            </a:r>
            <a:r>
              <a:rPr lang="en-US" sz="2800" dirty="0" err="1"/>
              <a:t>من</a:t>
            </a:r>
            <a:r>
              <a:rPr lang="en-US" sz="2800" dirty="0"/>
              <a:t> </a:t>
            </a:r>
            <a:r>
              <a:rPr lang="en-US" sz="2800" dirty="0" err="1"/>
              <a:t>هذه</a:t>
            </a:r>
            <a:r>
              <a:rPr lang="en-US" sz="2800" dirty="0"/>
              <a:t> </a:t>
            </a:r>
            <a:r>
              <a:rPr lang="en-US" sz="2800" dirty="0" err="1"/>
              <a:t>المبادرات</a:t>
            </a:r>
            <a:endParaRPr lang="ar-EG" sz="2800" dirty="0"/>
          </a:p>
          <a:p>
            <a:pPr marL="457200" lvl="1" indent="0" algn="r" rtl="1">
              <a:spcBef>
                <a:spcPct val="20000"/>
              </a:spcBef>
              <a:buNone/>
            </a:pPr>
            <a:r>
              <a:rPr lang="en-US" sz="2800" b="1" dirty="0" err="1"/>
              <a:t>يحد</a:t>
            </a:r>
            <a:r>
              <a:rPr lang="en-US" sz="2800" b="1" dirty="0"/>
              <a:t> </a:t>
            </a:r>
            <a:r>
              <a:rPr lang="en-US" sz="2800" b="1" dirty="0" err="1"/>
              <a:t>من</a:t>
            </a:r>
            <a:r>
              <a:rPr lang="en-US" sz="2800" b="1" dirty="0"/>
              <a:t> </a:t>
            </a:r>
            <a:r>
              <a:rPr lang="en-US" sz="2800" b="1" dirty="0" err="1"/>
              <a:t>الاضطرابات</a:t>
            </a:r>
            <a:r>
              <a:rPr lang="en-US" sz="2800" b="1" dirty="0"/>
              <a:t> </a:t>
            </a:r>
            <a:r>
              <a:rPr lang="en-US" sz="2800" b="1" dirty="0" err="1"/>
              <a:t>التشغيلية</a:t>
            </a:r>
            <a:r>
              <a:rPr lang="en-US" sz="2800" b="1" dirty="0"/>
              <a:t>:</a:t>
            </a:r>
            <a:r>
              <a:rPr lang="en-US" sz="2800" dirty="0"/>
              <a:t> </a:t>
            </a:r>
            <a:r>
              <a:rPr lang="en-US" sz="2800" dirty="0" err="1"/>
              <a:t>يساعد</a:t>
            </a:r>
            <a:r>
              <a:rPr lang="en-US" sz="2800" dirty="0"/>
              <a:t> </a:t>
            </a:r>
            <a:r>
              <a:rPr lang="en-US" sz="2800" dirty="0" err="1"/>
              <a:t>التخطيط</a:t>
            </a:r>
            <a:r>
              <a:rPr lang="en-US" sz="2800" dirty="0"/>
              <a:t> </a:t>
            </a:r>
            <a:r>
              <a:rPr lang="en-US" sz="2800" dirty="0" err="1"/>
              <a:t>الجيد</a:t>
            </a:r>
            <a:r>
              <a:rPr lang="en-US" sz="2800" dirty="0"/>
              <a:t>، </a:t>
            </a:r>
            <a:r>
              <a:rPr lang="en-US" sz="2800" dirty="0" err="1"/>
              <a:t>والتواصل</a:t>
            </a:r>
            <a:r>
              <a:rPr lang="en-US" sz="2800" dirty="0"/>
              <a:t> </a:t>
            </a:r>
            <a:r>
              <a:rPr lang="en-US" sz="2800" dirty="0" err="1"/>
              <a:t>الفعّال</a:t>
            </a:r>
            <a:r>
              <a:rPr lang="en-US" sz="2800" dirty="0"/>
              <a:t>، </a:t>
            </a:r>
            <a:r>
              <a:rPr lang="en-US" sz="2800" dirty="0" err="1"/>
              <a:t>وتوفير</a:t>
            </a:r>
            <a:r>
              <a:rPr lang="en-US" sz="2800" dirty="0"/>
              <a:t> </a:t>
            </a:r>
            <a:r>
              <a:rPr lang="en-US" sz="2800" dirty="0" err="1"/>
              <a:t>التدريب</a:t>
            </a:r>
            <a:r>
              <a:rPr lang="en-US" sz="2800" dirty="0"/>
              <a:t> </a:t>
            </a:r>
            <a:r>
              <a:rPr lang="en-US" sz="2800" dirty="0" err="1"/>
              <a:t>المناسب</a:t>
            </a:r>
            <a:r>
              <a:rPr lang="en-US" sz="2800" dirty="0"/>
              <a:t> </a:t>
            </a:r>
            <a:r>
              <a:rPr lang="en-US" sz="2800" dirty="0" err="1"/>
              <a:t>على</a:t>
            </a:r>
            <a:r>
              <a:rPr lang="en-US" sz="2800" dirty="0"/>
              <a:t> </a:t>
            </a:r>
            <a:r>
              <a:rPr lang="en-US" sz="2800" dirty="0" err="1"/>
              <a:t>تقليل</a:t>
            </a:r>
            <a:r>
              <a:rPr lang="en-US" sz="2800" dirty="0"/>
              <a:t> </a:t>
            </a:r>
            <a:r>
              <a:rPr lang="en-US" sz="2800" dirty="0" err="1"/>
              <a:t>حالة</a:t>
            </a:r>
            <a:r>
              <a:rPr lang="en-US" sz="2800" dirty="0"/>
              <a:t> </a:t>
            </a:r>
            <a:r>
              <a:rPr lang="en-US" sz="2800" dirty="0" err="1"/>
              <a:t>الارتباك</a:t>
            </a:r>
            <a:r>
              <a:rPr lang="en-US" sz="2800" dirty="0"/>
              <a:t>، </a:t>
            </a:r>
            <a:r>
              <a:rPr lang="en-US" sz="2800" dirty="0" err="1"/>
              <a:t>والمحافظة</a:t>
            </a:r>
            <a:r>
              <a:rPr lang="en-US" sz="2800" dirty="0"/>
              <a:t> </a:t>
            </a:r>
            <a:r>
              <a:rPr lang="en-US" sz="2800" dirty="0" err="1"/>
              <a:t>على</a:t>
            </a:r>
            <a:r>
              <a:rPr lang="en-US" sz="2800" dirty="0"/>
              <a:t> </a:t>
            </a:r>
            <a:r>
              <a:rPr lang="en-US" sz="2800" dirty="0" err="1"/>
              <a:t>مستوى</a:t>
            </a:r>
            <a:r>
              <a:rPr lang="en-US" sz="2800" dirty="0"/>
              <a:t> </a:t>
            </a:r>
            <a:r>
              <a:rPr lang="en-US" sz="2800" dirty="0" err="1"/>
              <a:t>الإنتاجية</a:t>
            </a:r>
            <a:r>
              <a:rPr lang="en-US" sz="2800" dirty="0"/>
              <a:t>، </a:t>
            </a:r>
            <a:r>
              <a:rPr lang="en-US" sz="2800" dirty="0" err="1"/>
              <a:t>والحد</a:t>
            </a:r>
            <a:r>
              <a:rPr lang="en-US" sz="2800" dirty="0"/>
              <a:t> </a:t>
            </a:r>
            <a:r>
              <a:rPr lang="en-US" sz="2800" dirty="0" err="1"/>
              <a:t>من</a:t>
            </a:r>
            <a:r>
              <a:rPr lang="en-US" sz="2800" dirty="0"/>
              <a:t> </a:t>
            </a:r>
            <a:r>
              <a:rPr lang="en-US" sz="2800" dirty="0" err="1"/>
              <a:t>أي</a:t>
            </a:r>
            <a:r>
              <a:rPr lang="en-US" sz="2800" dirty="0"/>
              <a:t> </a:t>
            </a:r>
            <a:r>
              <a:rPr lang="en-US" sz="2800" dirty="0" err="1"/>
              <a:t>انقطاعات</a:t>
            </a:r>
            <a:r>
              <a:rPr lang="en-US" sz="2800" dirty="0"/>
              <a:t> </a:t>
            </a:r>
            <a:r>
              <a:rPr lang="en-US" sz="2800" dirty="0" err="1"/>
              <a:t>قد</a:t>
            </a:r>
            <a:r>
              <a:rPr lang="en-US" sz="2800" dirty="0"/>
              <a:t> </a:t>
            </a:r>
            <a:r>
              <a:rPr lang="en-US" sz="2800" dirty="0" err="1"/>
              <a:t>تؤثر</a:t>
            </a:r>
            <a:r>
              <a:rPr lang="en-US" sz="2800" dirty="0"/>
              <a:t> </a:t>
            </a:r>
            <a:r>
              <a:rPr lang="en-US" sz="2800" dirty="0" err="1"/>
              <a:t>في</a:t>
            </a:r>
            <a:r>
              <a:rPr lang="en-US" sz="2800" dirty="0"/>
              <a:t> </a:t>
            </a:r>
            <a:r>
              <a:rPr lang="en-US" sz="2800" dirty="0" err="1"/>
              <a:t>سير</a:t>
            </a:r>
            <a:r>
              <a:rPr lang="en-US" sz="2800" dirty="0"/>
              <a:t> </a:t>
            </a:r>
            <a:r>
              <a:rPr lang="en-US" sz="2800" dirty="0" err="1"/>
              <a:t>العمليات</a:t>
            </a:r>
            <a:r>
              <a:rPr lang="en-US" sz="2800" dirty="0"/>
              <a:t>.</a:t>
            </a:r>
            <a:endParaRPr lang="en-US" altLang="fr-FR" sz="1400" dirty="0"/>
          </a:p>
        </p:txBody>
      </p:sp>
      <p:sp>
        <p:nvSpPr>
          <p:cNvPr id="6" name="TextBox 5">
            <a:extLst>
              <a:ext uri="{FF2B5EF4-FFF2-40B4-BE49-F238E27FC236}">
                <a16:creationId xmlns:a16="http://schemas.microsoft.com/office/drawing/2014/main" id="{14ABFDEF-20FE-F016-02E7-503CFE657240}"/>
              </a:ext>
            </a:extLst>
          </p:cNvPr>
          <p:cNvSpPr txBox="1"/>
          <p:nvPr/>
        </p:nvSpPr>
        <p:spPr>
          <a:xfrm>
            <a:off x="1599692" y="465986"/>
            <a:ext cx="3794235" cy="1200329"/>
          </a:xfrm>
          <a:prstGeom prst="rect">
            <a:avLst/>
          </a:prstGeom>
          <a:noFill/>
        </p:spPr>
        <p:txBody>
          <a:bodyPr wrap="square">
            <a:spAutoFit/>
          </a:bodyPr>
          <a:lstStyle/>
          <a:p>
            <a:pPr algn="ctr"/>
            <a:r>
              <a:rPr lang="en-US" sz="2400" b="1" dirty="0"/>
              <a:t>Some key reasons why change management matters include:</a:t>
            </a:r>
          </a:p>
        </p:txBody>
      </p:sp>
      <p:sp>
        <p:nvSpPr>
          <p:cNvPr id="10" name="TextBox 9">
            <a:extLst>
              <a:ext uri="{FF2B5EF4-FFF2-40B4-BE49-F238E27FC236}">
                <a16:creationId xmlns:a16="http://schemas.microsoft.com/office/drawing/2014/main" id="{859C7823-FAA9-971B-4E19-D6A5D848439F}"/>
              </a:ext>
            </a:extLst>
          </p:cNvPr>
          <p:cNvSpPr txBox="1"/>
          <p:nvPr/>
        </p:nvSpPr>
        <p:spPr>
          <a:xfrm>
            <a:off x="6175599" y="692429"/>
            <a:ext cx="3283712" cy="830997"/>
          </a:xfrm>
          <a:prstGeom prst="rect">
            <a:avLst/>
          </a:prstGeom>
          <a:noFill/>
        </p:spPr>
        <p:txBody>
          <a:bodyPr wrap="square">
            <a:spAutoFit/>
          </a:bodyPr>
          <a:lstStyle/>
          <a:p>
            <a:pPr algn="ctr" rtl="1"/>
            <a:r>
              <a:rPr lang="en-US" sz="2400" b="1" dirty="0" err="1"/>
              <a:t>تتضمن</a:t>
            </a:r>
            <a:r>
              <a:rPr lang="en-US" sz="2400" b="1" dirty="0"/>
              <a:t> </a:t>
            </a:r>
            <a:r>
              <a:rPr lang="en-US" sz="2400" b="1" dirty="0" err="1"/>
              <a:t>بعض</a:t>
            </a:r>
            <a:r>
              <a:rPr lang="en-US" sz="2400" b="1" dirty="0"/>
              <a:t> </a:t>
            </a:r>
            <a:r>
              <a:rPr lang="en-US" sz="2400" b="1" dirty="0" err="1"/>
              <a:t>الأسباب</a:t>
            </a:r>
            <a:r>
              <a:rPr lang="en-US" sz="2400" b="1" dirty="0"/>
              <a:t> </a:t>
            </a:r>
            <a:r>
              <a:rPr lang="en-US" sz="2400" b="1" dirty="0" err="1"/>
              <a:t>الرئيسية</a:t>
            </a:r>
            <a:r>
              <a:rPr lang="en-US" sz="2400" b="1" dirty="0"/>
              <a:t> </a:t>
            </a:r>
            <a:r>
              <a:rPr lang="en-US" sz="2400" b="1" dirty="0" err="1"/>
              <a:t>لأهمية</a:t>
            </a:r>
            <a:r>
              <a:rPr lang="en-US" sz="2400" b="1" dirty="0"/>
              <a:t> </a:t>
            </a:r>
            <a:r>
              <a:rPr lang="en-US" sz="2400" b="1" dirty="0" err="1"/>
              <a:t>إدارة</a:t>
            </a:r>
            <a:r>
              <a:rPr lang="en-US" sz="2400" b="1" dirty="0"/>
              <a:t> </a:t>
            </a:r>
            <a:r>
              <a:rPr lang="en-US" sz="2400" b="1" dirty="0" err="1"/>
              <a:t>التغيير</a:t>
            </a:r>
            <a:r>
              <a:rPr lang="en-US" sz="2400" b="1" dirty="0"/>
              <a:t> </a:t>
            </a:r>
            <a:r>
              <a:rPr lang="en-US" sz="2400" b="1" dirty="0" err="1"/>
              <a:t>ما</a:t>
            </a:r>
            <a:r>
              <a:rPr lang="en-US" sz="2400" b="1" dirty="0"/>
              <a:t> </a:t>
            </a:r>
            <a:r>
              <a:rPr lang="en-US" sz="2400" b="1" dirty="0" err="1"/>
              <a:t>يلي</a:t>
            </a:r>
            <a:r>
              <a:rPr lang="en-US" sz="2400" b="1" dirty="0"/>
              <a:t>:</a:t>
            </a:r>
          </a:p>
        </p:txBody>
      </p:sp>
    </p:spTree>
    <p:extLst>
      <p:ext uri="{BB962C8B-B14F-4D97-AF65-F5344CB8AC3E}">
        <p14:creationId xmlns:p14="http://schemas.microsoft.com/office/powerpoint/2010/main" val="3505431101"/>
      </p:ext>
    </p:extLst>
  </p:cSld>
  <p:clrMapOvr>
    <a:masterClrMapping/>
  </p:clrMapOvr>
  <mc:AlternateContent xmlns:mc="http://schemas.openxmlformats.org/markup-compatibility/2006" xmlns:p14="http://schemas.microsoft.com/office/powerpoint/2010/main">
    <mc:Choice Requires="p14">
      <p:transition p14:dur="10" advTm="102131"/>
    </mc:Choice>
    <mc:Fallback xmlns="">
      <p:transition advTm="10213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E9C1D6-1602-4F9C-42C5-7DD3B726B8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010765-3F2D-23E2-C49C-47CFB004B3AE}"/>
              </a:ext>
            </a:extLst>
          </p:cNvPr>
          <p:cNvSpPr/>
          <p:nvPr/>
        </p:nvSpPr>
        <p:spPr>
          <a:xfrm>
            <a:off x="195235" y="1666316"/>
            <a:ext cx="5785152" cy="4902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EC742CB-B80F-E61C-0494-A61A1AF8A95F}"/>
              </a:ext>
            </a:extLst>
          </p:cNvPr>
          <p:cNvSpPr/>
          <p:nvPr/>
        </p:nvSpPr>
        <p:spPr>
          <a:xfrm>
            <a:off x="80460" y="8304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E8608A4-AAE3-E98C-62ED-CFE4C134E6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9B3366C0-D50A-3430-E757-DF77308226D0}"/>
              </a:ext>
            </a:extLst>
          </p:cNvPr>
          <p:cNvSpPr txBox="1">
            <a:spLocks/>
          </p:cNvSpPr>
          <p:nvPr/>
        </p:nvSpPr>
        <p:spPr>
          <a:xfrm>
            <a:off x="195235" y="1949697"/>
            <a:ext cx="5690558"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Enhances communication</a:t>
            </a:r>
            <a:r>
              <a:rPr lang="en-US" dirty="0"/>
              <a:t> – Clear and consistent messaging keeps stakeholders informed about what is changing, why it is changing, and how it will affect them. </a:t>
            </a:r>
          </a:p>
          <a:p>
            <a:r>
              <a:rPr lang="en-US" b="1" dirty="0"/>
              <a:t>Builds organizational resilience</a:t>
            </a:r>
            <a:r>
              <a:rPr lang="en-US" dirty="0"/>
              <a:t> – Organizations that manage change effectively are better equipped to adapt to market shifts, technological advancements, and competitive pressures. </a:t>
            </a:r>
          </a:p>
        </p:txBody>
      </p:sp>
      <p:sp>
        <p:nvSpPr>
          <p:cNvPr id="4" name="Rectangle: Rounded Corners 3">
            <a:extLst>
              <a:ext uri="{FF2B5EF4-FFF2-40B4-BE49-F238E27FC236}">
                <a16:creationId xmlns:a16="http://schemas.microsoft.com/office/drawing/2014/main" id="{22272DA2-65A2-509E-0C30-734CB8AD0390}"/>
              </a:ext>
            </a:extLst>
          </p:cNvPr>
          <p:cNvSpPr/>
          <p:nvPr/>
        </p:nvSpPr>
        <p:spPr>
          <a:xfrm>
            <a:off x="6175599" y="1666315"/>
            <a:ext cx="5785152" cy="49227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1">
            <a:extLst>
              <a:ext uri="{FF2B5EF4-FFF2-40B4-BE49-F238E27FC236}">
                <a16:creationId xmlns:a16="http://schemas.microsoft.com/office/drawing/2014/main" id="{B5F3C0EC-9294-48C4-CDB6-C49C64E7212A}"/>
              </a:ext>
            </a:extLst>
          </p:cNvPr>
          <p:cNvSpPr txBox="1">
            <a:spLocks/>
          </p:cNvSpPr>
          <p:nvPr/>
        </p:nvSpPr>
        <p:spPr>
          <a:xfrm>
            <a:off x="6175599" y="1844435"/>
            <a:ext cx="5785152"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r" rtl="1">
              <a:spcBef>
                <a:spcPct val="20000"/>
              </a:spcBef>
              <a:buNone/>
            </a:pPr>
            <a:r>
              <a:rPr lang="en-US" sz="2800" b="1" dirty="0" err="1"/>
              <a:t>يعزز</a:t>
            </a:r>
            <a:r>
              <a:rPr lang="en-US" sz="2800" b="1" dirty="0"/>
              <a:t> </a:t>
            </a:r>
            <a:r>
              <a:rPr lang="en-US" sz="2800" b="1" dirty="0" err="1"/>
              <a:t>التواصل</a:t>
            </a:r>
            <a:r>
              <a:rPr lang="en-US" sz="2800" b="1" dirty="0"/>
              <a:t> </a:t>
            </a:r>
            <a:r>
              <a:rPr lang="en-US" sz="2800" b="1" dirty="0" err="1"/>
              <a:t>الفعّال</a:t>
            </a:r>
            <a:r>
              <a:rPr lang="en-US" sz="2800" b="1" dirty="0"/>
              <a:t>:</a:t>
            </a:r>
            <a:r>
              <a:rPr lang="en-US" sz="2800" dirty="0"/>
              <a:t> </a:t>
            </a:r>
            <a:r>
              <a:rPr lang="en-US" sz="2800" dirty="0" err="1"/>
              <a:t>يسهم</a:t>
            </a:r>
            <a:r>
              <a:rPr lang="en-US" sz="2800" dirty="0"/>
              <a:t> </a:t>
            </a:r>
            <a:r>
              <a:rPr lang="en-US" sz="2800" dirty="0" err="1"/>
              <a:t>التواصل</a:t>
            </a:r>
            <a:r>
              <a:rPr lang="en-US" sz="2800" dirty="0"/>
              <a:t> </a:t>
            </a:r>
            <a:r>
              <a:rPr lang="en-US" sz="2800" dirty="0" err="1"/>
              <a:t>الواضح</a:t>
            </a:r>
            <a:r>
              <a:rPr lang="en-US" sz="2800" dirty="0"/>
              <a:t> </a:t>
            </a:r>
            <a:r>
              <a:rPr lang="en-US" sz="2800" dirty="0" err="1"/>
              <a:t>والمتسق</a:t>
            </a:r>
            <a:r>
              <a:rPr lang="en-US" sz="2800" dirty="0"/>
              <a:t> </a:t>
            </a:r>
            <a:r>
              <a:rPr lang="en-US" sz="2800" dirty="0" err="1"/>
              <a:t>في</a:t>
            </a:r>
            <a:r>
              <a:rPr lang="en-US" sz="2800" dirty="0"/>
              <a:t> </a:t>
            </a:r>
            <a:r>
              <a:rPr lang="en-US" sz="2800" dirty="0" err="1"/>
              <a:t>إبقاء</a:t>
            </a:r>
            <a:r>
              <a:rPr lang="en-US" sz="2800" dirty="0"/>
              <a:t> </a:t>
            </a:r>
            <a:r>
              <a:rPr lang="en-US" sz="2800" dirty="0" err="1"/>
              <a:t>أصحاب</a:t>
            </a:r>
            <a:r>
              <a:rPr lang="en-US" sz="2800" dirty="0"/>
              <a:t> </a:t>
            </a:r>
            <a:r>
              <a:rPr lang="en-US" sz="2800" dirty="0" err="1"/>
              <a:t>المصلحة</a:t>
            </a:r>
            <a:r>
              <a:rPr lang="en-US" sz="2800" dirty="0"/>
              <a:t> </a:t>
            </a:r>
            <a:r>
              <a:rPr lang="en-US" sz="2800" dirty="0" err="1"/>
              <a:t>على</a:t>
            </a:r>
            <a:r>
              <a:rPr lang="en-US" sz="2800" dirty="0"/>
              <a:t> </a:t>
            </a:r>
            <a:r>
              <a:rPr lang="en-US" sz="2800" dirty="0" err="1"/>
              <a:t>اطلاع</a:t>
            </a:r>
            <a:r>
              <a:rPr lang="en-US" sz="2800" dirty="0"/>
              <a:t> </a:t>
            </a:r>
            <a:r>
              <a:rPr lang="en-US" sz="2800" dirty="0" err="1"/>
              <a:t>بالتغييرات</a:t>
            </a:r>
            <a:r>
              <a:rPr lang="en-US" sz="2800" dirty="0"/>
              <a:t> </a:t>
            </a:r>
            <a:r>
              <a:rPr lang="en-US" sz="2800" dirty="0" err="1"/>
              <a:t>المزمع</a:t>
            </a:r>
            <a:r>
              <a:rPr lang="en-US" sz="2800" dirty="0"/>
              <a:t> </a:t>
            </a:r>
            <a:r>
              <a:rPr lang="en-US" sz="2800" dirty="0" err="1"/>
              <a:t>تنفيذها</a:t>
            </a:r>
            <a:r>
              <a:rPr lang="en-US" sz="2800" dirty="0"/>
              <a:t>، </a:t>
            </a:r>
            <a:r>
              <a:rPr lang="en-US" sz="2800" dirty="0" err="1"/>
              <a:t>وأسبابها</a:t>
            </a:r>
            <a:r>
              <a:rPr lang="en-US" sz="2800" dirty="0"/>
              <a:t>، </a:t>
            </a:r>
            <a:r>
              <a:rPr lang="en-US" sz="2800" dirty="0" err="1"/>
              <a:t>وآثارها</a:t>
            </a:r>
            <a:r>
              <a:rPr lang="en-US" sz="2800" dirty="0"/>
              <a:t> </a:t>
            </a:r>
            <a:r>
              <a:rPr lang="en-US" sz="2800" dirty="0" err="1"/>
              <a:t>المتوقعة</a:t>
            </a:r>
            <a:r>
              <a:rPr lang="en-US" sz="2800" dirty="0"/>
              <a:t>، </a:t>
            </a:r>
            <a:r>
              <a:rPr lang="en-US" sz="2800" dirty="0" err="1"/>
              <a:t>مما</a:t>
            </a:r>
            <a:r>
              <a:rPr lang="en-US" sz="2800" dirty="0"/>
              <a:t> </a:t>
            </a:r>
            <a:r>
              <a:rPr lang="en-US" sz="2800" dirty="0" err="1"/>
              <a:t>يساعد</a:t>
            </a:r>
            <a:r>
              <a:rPr lang="en-US" sz="2800" dirty="0"/>
              <a:t> </a:t>
            </a:r>
            <a:r>
              <a:rPr lang="en-US" sz="2800" dirty="0" err="1"/>
              <a:t>على</a:t>
            </a:r>
            <a:r>
              <a:rPr lang="en-US" sz="2800" dirty="0"/>
              <a:t> </a:t>
            </a:r>
            <a:r>
              <a:rPr lang="en-US" sz="2800" dirty="0" err="1"/>
              <a:t>تعزيز</a:t>
            </a:r>
            <a:r>
              <a:rPr lang="en-US" sz="2800" dirty="0"/>
              <a:t> </a:t>
            </a:r>
            <a:r>
              <a:rPr lang="en-US" sz="2800" dirty="0" err="1"/>
              <a:t>الفهم</a:t>
            </a:r>
            <a:r>
              <a:rPr lang="en-US" sz="2800" dirty="0"/>
              <a:t> </a:t>
            </a:r>
            <a:r>
              <a:rPr lang="en-US" sz="2800" dirty="0" err="1"/>
              <a:t>وتقليل</a:t>
            </a:r>
            <a:r>
              <a:rPr lang="en-US" sz="2800" dirty="0"/>
              <a:t> </a:t>
            </a:r>
            <a:r>
              <a:rPr lang="en-US" sz="2800" dirty="0" err="1"/>
              <a:t>الغموض</a:t>
            </a:r>
            <a:r>
              <a:rPr lang="en-US" sz="2800" dirty="0"/>
              <a:t>.</a:t>
            </a:r>
            <a:endParaRPr lang="ar-EG" sz="2800" dirty="0"/>
          </a:p>
          <a:p>
            <a:pPr marL="457200" lvl="1" indent="0" algn="r" rtl="1">
              <a:spcBef>
                <a:spcPct val="20000"/>
              </a:spcBef>
              <a:buNone/>
            </a:pPr>
            <a:r>
              <a:rPr lang="en-US" sz="2800" b="1" dirty="0" err="1"/>
              <a:t>يعزز</a:t>
            </a:r>
            <a:r>
              <a:rPr lang="en-US" sz="2800" b="1" dirty="0"/>
              <a:t> </a:t>
            </a:r>
            <a:r>
              <a:rPr lang="en-US" sz="2800" b="1" dirty="0" err="1"/>
              <a:t>مرونة</a:t>
            </a:r>
            <a:r>
              <a:rPr lang="en-US" sz="2800" b="1" dirty="0"/>
              <a:t> </a:t>
            </a:r>
            <a:r>
              <a:rPr lang="en-US" sz="2800" b="1" dirty="0" err="1"/>
              <a:t>المنظمة</a:t>
            </a:r>
            <a:r>
              <a:rPr lang="en-US" sz="2800" b="1" dirty="0"/>
              <a:t>:</a:t>
            </a:r>
            <a:r>
              <a:rPr lang="en-US" sz="2800" dirty="0"/>
              <a:t> </a:t>
            </a:r>
            <a:r>
              <a:rPr lang="en-US" sz="2800" dirty="0" err="1"/>
              <a:t>تُصبح</a:t>
            </a:r>
            <a:r>
              <a:rPr lang="en-US" sz="2800" dirty="0"/>
              <a:t> </a:t>
            </a:r>
            <a:r>
              <a:rPr lang="en-US" sz="2800" dirty="0" err="1"/>
              <a:t>المؤسسات</a:t>
            </a:r>
            <a:r>
              <a:rPr lang="en-US" sz="2800" dirty="0"/>
              <a:t> </a:t>
            </a:r>
            <a:r>
              <a:rPr lang="en-US" sz="2800" dirty="0" err="1"/>
              <a:t>التي</a:t>
            </a:r>
            <a:r>
              <a:rPr lang="en-US" sz="2800" dirty="0"/>
              <a:t> </a:t>
            </a:r>
            <a:r>
              <a:rPr lang="en-US" sz="2800" dirty="0" err="1"/>
              <a:t>تُدير</a:t>
            </a:r>
            <a:r>
              <a:rPr lang="en-US" sz="2800" dirty="0"/>
              <a:t> </a:t>
            </a:r>
            <a:r>
              <a:rPr lang="en-US" sz="2800" dirty="0" err="1"/>
              <a:t>التغيير</a:t>
            </a:r>
            <a:r>
              <a:rPr lang="en-US" sz="2800" dirty="0"/>
              <a:t> </a:t>
            </a:r>
            <a:r>
              <a:rPr lang="en-US" sz="2800" dirty="0" err="1"/>
              <a:t>بفاعلية</a:t>
            </a:r>
            <a:r>
              <a:rPr lang="en-US" sz="2800" dirty="0"/>
              <a:t> </a:t>
            </a:r>
            <a:r>
              <a:rPr lang="en-US" sz="2800" dirty="0" err="1"/>
              <a:t>أكثر</a:t>
            </a:r>
            <a:r>
              <a:rPr lang="en-US" sz="2800" dirty="0"/>
              <a:t> </a:t>
            </a:r>
            <a:r>
              <a:rPr lang="en-US" sz="2800" dirty="0" err="1"/>
              <a:t>قدرة</a:t>
            </a:r>
            <a:r>
              <a:rPr lang="en-US" sz="2800" dirty="0"/>
              <a:t> </a:t>
            </a:r>
            <a:r>
              <a:rPr lang="en-US" sz="2800" dirty="0" err="1"/>
              <a:t>على</a:t>
            </a:r>
            <a:r>
              <a:rPr lang="en-US" sz="2800" dirty="0"/>
              <a:t> </a:t>
            </a:r>
            <a:r>
              <a:rPr lang="en-US" sz="2800" dirty="0" err="1"/>
              <a:t>التكيف</a:t>
            </a:r>
            <a:r>
              <a:rPr lang="en-US" sz="2800" dirty="0"/>
              <a:t> </a:t>
            </a:r>
            <a:r>
              <a:rPr lang="en-US" sz="2800" dirty="0" err="1"/>
              <a:t>مع</a:t>
            </a:r>
            <a:r>
              <a:rPr lang="en-US" sz="2800" dirty="0"/>
              <a:t> </a:t>
            </a:r>
            <a:r>
              <a:rPr lang="en-US" sz="2800" dirty="0" err="1"/>
              <a:t>المتغيرات</a:t>
            </a:r>
            <a:r>
              <a:rPr lang="en-US" sz="2800" dirty="0"/>
              <a:t> </a:t>
            </a:r>
            <a:r>
              <a:rPr lang="en-US" sz="2800" dirty="0" err="1"/>
              <a:t>في</a:t>
            </a:r>
            <a:r>
              <a:rPr lang="en-US" sz="2800" dirty="0"/>
              <a:t> </a:t>
            </a:r>
            <a:r>
              <a:rPr lang="en-US" sz="2800" dirty="0" err="1"/>
              <a:t>الأسواق</a:t>
            </a:r>
            <a:r>
              <a:rPr lang="en-US" sz="2800" dirty="0"/>
              <a:t>، </a:t>
            </a:r>
            <a:r>
              <a:rPr lang="en-US" sz="2800" dirty="0" err="1"/>
              <a:t>والتطورات</a:t>
            </a:r>
            <a:r>
              <a:rPr lang="en-US" sz="2800" dirty="0"/>
              <a:t> </a:t>
            </a:r>
            <a:r>
              <a:rPr lang="en-US" sz="2800" dirty="0" err="1"/>
              <a:t>التكنولوجية</a:t>
            </a:r>
            <a:r>
              <a:rPr lang="en-US" sz="2800" dirty="0"/>
              <a:t>، </a:t>
            </a:r>
            <a:r>
              <a:rPr lang="en-US" sz="2800" dirty="0" err="1"/>
              <a:t>والضغوط</a:t>
            </a:r>
            <a:r>
              <a:rPr lang="en-US" sz="2800" dirty="0"/>
              <a:t> </a:t>
            </a:r>
            <a:r>
              <a:rPr lang="en-US" sz="2800" dirty="0" err="1"/>
              <a:t>التنافسية</a:t>
            </a:r>
            <a:r>
              <a:rPr lang="en-US" sz="2800" dirty="0"/>
              <a:t>، </a:t>
            </a:r>
            <a:r>
              <a:rPr lang="en-US" sz="2800" dirty="0" err="1"/>
              <a:t>بما</a:t>
            </a:r>
            <a:r>
              <a:rPr lang="en-US" sz="2800" dirty="0"/>
              <a:t> </a:t>
            </a:r>
            <a:r>
              <a:rPr lang="en-US" sz="2800" dirty="0" err="1"/>
              <a:t>يدعم</a:t>
            </a:r>
            <a:r>
              <a:rPr lang="en-US" sz="2800" dirty="0"/>
              <a:t> </a:t>
            </a:r>
            <a:r>
              <a:rPr lang="en-US" sz="2800" dirty="0" err="1"/>
              <a:t>استدامة</a:t>
            </a:r>
            <a:r>
              <a:rPr lang="en-US" sz="2800" dirty="0"/>
              <a:t> </a:t>
            </a:r>
            <a:r>
              <a:rPr lang="en-US" sz="2800" dirty="0" err="1"/>
              <a:t>أدائها</a:t>
            </a:r>
            <a:r>
              <a:rPr lang="en-US" sz="2800" dirty="0"/>
              <a:t> </a:t>
            </a:r>
            <a:r>
              <a:rPr lang="en-US" sz="2800" dirty="0" err="1"/>
              <a:t>وقدرتها</a:t>
            </a:r>
            <a:r>
              <a:rPr lang="en-US" sz="2800" dirty="0"/>
              <a:t> </a:t>
            </a:r>
            <a:r>
              <a:rPr lang="en-US" sz="2800" dirty="0" err="1"/>
              <a:t>على</a:t>
            </a:r>
            <a:r>
              <a:rPr lang="en-US" sz="2800" dirty="0"/>
              <a:t> </a:t>
            </a:r>
            <a:r>
              <a:rPr lang="en-US" sz="2800" dirty="0" err="1"/>
              <a:t>مواجهة</a:t>
            </a:r>
            <a:r>
              <a:rPr lang="en-US" sz="2800" dirty="0"/>
              <a:t> </a:t>
            </a:r>
            <a:r>
              <a:rPr lang="en-US" sz="2800" dirty="0" err="1"/>
              <a:t>التحديات</a:t>
            </a:r>
            <a:r>
              <a:rPr lang="en-US" sz="2800" dirty="0"/>
              <a:t>.</a:t>
            </a:r>
            <a:endParaRPr lang="en-US" altLang="fr-FR" sz="1400" dirty="0"/>
          </a:p>
        </p:txBody>
      </p:sp>
      <p:sp>
        <p:nvSpPr>
          <p:cNvPr id="6" name="TextBox 5">
            <a:extLst>
              <a:ext uri="{FF2B5EF4-FFF2-40B4-BE49-F238E27FC236}">
                <a16:creationId xmlns:a16="http://schemas.microsoft.com/office/drawing/2014/main" id="{029B448C-7693-1682-6838-AC78F5F2D5AB}"/>
              </a:ext>
            </a:extLst>
          </p:cNvPr>
          <p:cNvSpPr txBox="1"/>
          <p:nvPr/>
        </p:nvSpPr>
        <p:spPr>
          <a:xfrm>
            <a:off x="1599692" y="465986"/>
            <a:ext cx="3794235" cy="1200329"/>
          </a:xfrm>
          <a:prstGeom prst="rect">
            <a:avLst/>
          </a:prstGeom>
          <a:noFill/>
        </p:spPr>
        <p:txBody>
          <a:bodyPr wrap="square">
            <a:spAutoFit/>
          </a:bodyPr>
          <a:lstStyle/>
          <a:p>
            <a:pPr algn="ctr"/>
            <a:r>
              <a:rPr lang="en-US" sz="2400" b="1" dirty="0"/>
              <a:t>Some key reasons why change management matters include:</a:t>
            </a:r>
          </a:p>
        </p:txBody>
      </p:sp>
      <p:sp>
        <p:nvSpPr>
          <p:cNvPr id="10" name="TextBox 9">
            <a:extLst>
              <a:ext uri="{FF2B5EF4-FFF2-40B4-BE49-F238E27FC236}">
                <a16:creationId xmlns:a16="http://schemas.microsoft.com/office/drawing/2014/main" id="{54DEC367-8461-D91A-ECE7-CFD4B72221E5}"/>
              </a:ext>
            </a:extLst>
          </p:cNvPr>
          <p:cNvSpPr txBox="1"/>
          <p:nvPr/>
        </p:nvSpPr>
        <p:spPr>
          <a:xfrm>
            <a:off x="6175599" y="692429"/>
            <a:ext cx="3283712" cy="830997"/>
          </a:xfrm>
          <a:prstGeom prst="rect">
            <a:avLst/>
          </a:prstGeom>
          <a:noFill/>
        </p:spPr>
        <p:txBody>
          <a:bodyPr wrap="square">
            <a:spAutoFit/>
          </a:bodyPr>
          <a:lstStyle/>
          <a:p>
            <a:pPr algn="ctr" rtl="1"/>
            <a:r>
              <a:rPr lang="en-US" sz="2400" b="1" dirty="0" err="1"/>
              <a:t>تتضمن</a:t>
            </a:r>
            <a:r>
              <a:rPr lang="en-US" sz="2400" b="1" dirty="0"/>
              <a:t> </a:t>
            </a:r>
            <a:r>
              <a:rPr lang="en-US" sz="2400" b="1" dirty="0" err="1"/>
              <a:t>بعض</a:t>
            </a:r>
            <a:r>
              <a:rPr lang="en-US" sz="2400" b="1" dirty="0"/>
              <a:t> </a:t>
            </a:r>
            <a:r>
              <a:rPr lang="en-US" sz="2400" b="1" dirty="0" err="1"/>
              <a:t>الأسباب</a:t>
            </a:r>
            <a:r>
              <a:rPr lang="en-US" sz="2400" b="1" dirty="0"/>
              <a:t> </a:t>
            </a:r>
            <a:r>
              <a:rPr lang="en-US" sz="2400" b="1" dirty="0" err="1"/>
              <a:t>الرئيسية</a:t>
            </a:r>
            <a:r>
              <a:rPr lang="en-US" sz="2400" b="1" dirty="0"/>
              <a:t> </a:t>
            </a:r>
            <a:r>
              <a:rPr lang="en-US" sz="2400" b="1" dirty="0" err="1"/>
              <a:t>لأهمية</a:t>
            </a:r>
            <a:r>
              <a:rPr lang="en-US" sz="2400" b="1" dirty="0"/>
              <a:t> </a:t>
            </a:r>
            <a:r>
              <a:rPr lang="en-US" sz="2400" b="1" dirty="0" err="1"/>
              <a:t>إدارة</a:t>
            </a:r>
            <a:r>
              <a:rPr lang="en-US" sz="2400" b="1" dirty="0"/>
              <a:t> </a:t>
            </a:r>
            <a:r>
              <a:rPr lang="en-US" sz="2400" b="1" dirty="0" err="1"/>
              <a:t>التغيير</a:t>
            </a:r>
            <a:r>
              <a:rPr lang="en-US" sz="2400" b="1" dirty="0"/>
              <a:t> </a:t>
            </a:r>
            <a:r>
              <a:rPr lang="en-US" sz="2400" b="1" dirty="0" err="1"/>
              <a:t>ما</a:t>
            </a:r>
            <a:r>
              <a:rPr lang="en-US" sz="2400" b="1" dirty="0"/>
              <a:t> </a:t>
            </a:r>
            <a:r>
              <a:rPr lang="en-US" sz="2400" b="1" dirty="0" err="1"/>
              <a:t>يلي</a:t>
            </a:r>
            <a:r>
              <a:rPr lang="en-US" sz="2400" b="1" dirty="0"/>
              <a:t>:</a:t>
            </a:r>
          </a:p>
        </p:txBody>
      </p:sp>
    </p:spTree>
    <p:extLst>
      <p:ext uri="{BB962C8B-B14F-4D97-AF65-F5344CB8AC3E}">
        <p14:creationId xmlns:p14="http://schemas.microsoft.com/office/powerpoint/2010/main" val="3287995687"/>
      </p:ext>
    </p:extLst>
  </p:cSld>
  <p:clrMapOvr>
    <a:masterClrMapping/>
  </p:clrMapOvr>
  <mc:AlternateContent xmlns:mc="http://schemas.openxmlformats.org/markup-compatibility/2006" xmlns:p14="http://schemas.microsoft.com/office/powerpoint/2010/main">
    <mc:Choice Requires="p14">
      <p:transition p14:dur="10" advTm="102131"/>
    </mc:Choice>
    <mc:Fallback xmlns="">
      <p:transition advTm="10213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9F8231-67E9-17F7-16FD-83BB2F2E1E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EE2E4-FD3E-DC25-A0E4-F1BFB2A4D652}"/>
              </a:ext>
            </a:extLst>
          </p:cNvPr>
          <p:cNvSpPr/>
          <p:nvPr/>
        </p:nvSpPr>
        <p:spPr>
          <a:xfrm>
            <a:off x="195235" y="1666316"/>
            <a:ext cx="57851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D78928E-5F2A-2950-7F79-5CCBA41417BC}"/>
              </a:ext>
            </a:extLst>
          </p:cNvPr>
          <p:cNvSpPr/>
          <p:nvPr/>
        </p:nvSpPr>
        <p:spPr>
          <a:xfrm>
            <a:off x="80460" y="8304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BED1290-FB69-AC37-F3EE-D74708C90E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64ECCEDD-E0E2-7B27-A547-51CACF2616B9}"/>
              </a:ext>
            </a:extLst>
          </p:cNvPr>
          <p:cNvSpPr txBox="1">
            <a:spLocks/>
          </p:cNvSpPr>
          <p:nvPr/>
        </p:nvSpPr>
        <p:spPr>
          <a:xfrm>
            <a:off x="195235" y="1949697"/>
            <a:ext cx="5690558"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Supports long-term sustainability</a:t>
            </a:r>
            <a:r>
              <a:rPr lang="en-US" dirty="0"/>
              <a:t> – Change management ensures that new processes and behaviors become embedded in the organization's culture, preventing employees from reverting to old practices</a:t>
            </a:r>
          </a:p>
        </p:txBody>
      </p:sp>
      <p:sp>
        <p:nvSpPr>
          <p:cNvPr id="4" name="Rectangle: Rounded Corners 3">
            <a:extLst>
              <a:ext uri="{FF2B5EF4-FFF2-40B4-BE49-F238E27FC236}">
                <a16:creationId xmlns:a16="http://schemas.microsoft.com/office/drawing/2014/main" id="{FDDA9E58-E64E-5D6A-D20F-3B93BAB6898B}"/>
              </a:ext>
            </a:extLst>
          </p:cNvPr>
          <p:cNvSpPr/>
          <p:nvPr/>
        </p:nvSpPr>
        <p:spPr>
          <a:xfrm>
            <a:off x="6175599" y="1666316"/>
            <a:ext cx="57851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1">
            <a:extLst>
              <a:ext uri="{FF2B5EF4-FFF2-40B4-BE49-F238E27FC236}">
                <a16:creationId xmlns:a16="http://schemas.microsoft.com/office/drawing/2014/main" id="{7A8CC2E6-4B81-0A0A-11EF-6861CAC1C945}"/>
              </a:ext>
            </a:extLst>
          </p:cNvPr>
          <p:cNvSpPr txBox="1">
            <a:spLocks/>
          </p:cNvSpPr>
          <p:nvPr/>
        </p:nvSpPr>
        <p:spPr>
          <a:xfrm>
            <a:off x="6309209" y="2143586"/>
            <a:ext cx="5517932"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r" rtl="1">
              <a:spcBef>
                <a:spcPct val="20000"/>
              </a:spcBef>
              <a:buNone/>
            </a:pPr>
            <a:r>
              <a:rPr lang="en-US" sz="2800" b="1" dirty="0" err="1"/>
              <a:t>يدعم</a:t>
            </a:r>
            <a:r>
              <a:rPr lang="en-US" sz="2800" b="1" dirty="0"/>
              <a:t> </a:t>
            </a:r>
            <a:r>
              <a:rPr lang="en-US" sz="2800" b="1" dirty="0" err="1"/>
              <a:t>الاستدامة</a:t>
            </a:r>
            <a:r>
              <a:rPr lang="en-US" sz="2800" b="1" dirty="0"/>
              <a:t> </a:t>
            </a:r>
            <a:r>
              <a:rPr lang="en-US" sz="2800" b="1" dirty="0" err="1"/>
              <a:t>على</a:t>
            </a:r>
            <a:r>
              <a:rPr lang="en-US" sz="2800" b="1" dirty="0"/>
              <a:t> </a:t>
            </a:r>
            <a:r>
              <a:rPr lang="en-US" sz="2800" b="1" dirty="0" err="1"/>
              <a:t>المدى</a:t>
            </a:r>
            <a:r>
              <a:rPr lang="en-US" sz="2800" b="1" dirty="0"/>
              <a:t> </a:t>
            </a:r>
            <a:r>
              <a:rPr lang="en-US" sz="2800" b="1" dirty="0" err="1"/>
              <a:t>الطويل</a:t>
            </a:r>
            <a:r>
              <a:rPr lang="en-US" sz="2800" b="1" dirty="0"/>
              <a:t>:</a:t>
            </a:r>
            <a:r>
              <a:rPr lang="en-US" sz="2800" dirty="0"/>
              <a:t> </a:t>
            </a:r>
            <a:endParaRPr lang="ar-EG" sz="2800" dirty="0"/>
          </a:p>
          <a:p>
            <a:pPr marL="457200" lvl="1" indent="0" algn="r" rtl="1">
              <a:spcBef>
                <a:spcPct val="20000"/>
              </a:spcBef>
              <a:buNone/>
            </a:pPr>
            <a:r>
              <a:rPr lang="en-US" sz="2800" dirty="0" err="1"/>
              <a:t>تسهم</a:t>
            </a:r>
            <a:r>
              <a:rPr lang="en-US" sz="2800" dirty="0"/>
              <a:t> </a:t>
            </a:r>
            <a:r>
              <a:rPr lang="en-US" sz="2800" dirty="0" err="1"/>
              <a:t>إدارة</a:t>
            </a:r>
            <a:r>
              <a:rPr lang="en-US" sz="2800" dirty="0"/>
              <a:t> </a:t>
            </a:r>
            <a:r>
              <a:rPr lang="en-US" sz="2800" dirty="0" err="1"/>
              <a:t>التغيير</a:t>
            </a:r>
            <a:r>
              <a:rPr lang="en-US" sz="2800" dirty="0"/>
              <a:t> </a:t>
            </a:r>
            <a:r>
              <a:rPr lang="en-US" sz="2800" dirty="0" err="1"/>
              <a:t>في</a:t>
            </a:r>
            <a:r>
              <a:rPr lang="en-US" sz="2800" dirty="0"/>
              <a:t> </a:t>
            </a:r>
            <a:r>
              <a:rPr lang="en-US" sz="2800" dirty="0" err="1"/>
              <a:t>ترسيخ</a:t>
            </a:r>
            <a:r>
              <a:rPr lang="en-US" sz="2800" dirty="0"/>
              <a:t> </a:t>
            </a:r>
            <a:r>
              <a:rPr lang="en-US" sz="2800" dirty="0" err="1"/>
              <a:t>العمليات</a:t>
            </a:r>
            <a:r>
              <a:rPr lang="en-US" sz="2800" dirty="0"/>
              <a:t> </a:t>
            </a:r>
            <a:r>
              <a:rPr lang="en-US" sz="2800" dirty="0" err="1"/>
              <a:t>والسلوكيات</a:t>
            </a:r>
            <a:r>
              <a:rPr lang="en-US" sz="2800" dirty="0"/>
              <a:t> </a:t>
            </a:r>
            <a:r>
              <a:rPr lang="en-US" sz="2800" dirty="0" err="1"/>
              <a:t>الجديدة</a:t>
            </a:r>
            <a:r>
              <a:rPr lang="en-US" sz="2800" dirty="0"/>
              <a:t> </a:t>
            </a:r>
            <a:r>
              <a:rPr lang="en-US" sz="2800" dirty="0" err="1"/>
              <a:t>ضمن</a:t>
            </a:r>
            <a:r>
              <a:rPr lang="en-US" sz="2800" dirty="0"/>
              <a:t> </a:t>
            </a:r>
            <a:r>
              <a:rPr lang="en-US" sz="2800" dirty="0" err="1"/>
              <a:t>ثقافة</a:t>
            </a:r>
            <a:r>
              <a:rPr lang="en-US" sz="2800" dirty="0"/>
              <a:t> </a:t>
            </a:r>
            <a:r>
              <a:rPr lang="en-US" sz="2800" dirty="0" err="1"/>
              <a:t>المنظمة</a:t>
            </a:r>
            <a:r>
              <a:rPr lang="en-US" sz="2800" dirty="0"/>
              <a:t>، </a:t>
            </a:r>
            <a:r>
              <a:rPr lang="en-US" sz="2800" dirty="0" err="1"/>
              <a:t>بما</a:t>
            </a:r>
            <a:r>
              <a:rPr lang="en-US" sz="2800" dirty="0"/>
              <a:t> </a:t>
            </a:r>
            <a:r>
              <a:rPr lang="en-US" sz="2800" dirty="0" err="1"/>
              <a:t>يضمن</a:t>
            </a:r>
            <a:r>
              <a:rPr lang="en-US" sz="2800" dirty="0"/>
              <a:t> </a:t>
            </a:r>
            <a:r>
              <a:rPr lang="en-US" sz="2800" dirty="0" err="1"/>
              <a:t>استمرارية</a:t>
            </a:r>
            <a:r>
              <a:rPr lang="en-US" sz="2800" dirty="0"/>
              <a:t> </a:t>
            </a:r>
            <a:r>
              <a:rPr lang="en-US" sz="2800" dirty="0" err="1"/>
              <a:t>تطبيقها</a:t>
            </a:r>
            <a:r>
              <a:rPr lang="en-US" sz="2800" dirty="0"/>
              <a:t> </a:t>
            </a:r>
            <a:r>
              <a:rPr lang="en-US" sz="2800" dirty="0" err="1"/>
              <a:t>ويحد</a:t>
            </a:r>
            <a:r>
              <a:rPr lang="en-US" sz="2800" dirty="0"/>
              <a:t> </a:t>
            </a:r>
            <a:r>
              <a:rPr lang="en-US" sz="2800" dirty="0" err="1"/>
              <a:t>من</a:t>
            </a:r>
            <a:r>
              <a:rPr lang="en-US" sz="2800" dirty="0"/>
              <a:t> </a:t>
            </a:r>
            <a:r>
              <a:rPr lang="en-US" sz="2800" dirty="0" err="1"/>
              <a:t>عودة</a:t>
            </a:r>
            <a:r>
              <a:rPr lang="en-US" sz="2800" dirty="0"/>
              <a:t> </a:t>
            </a:r>
            <a:r>
              <a:rPr lang="en-US" sz="2800" dirty="0" err="1"/>
              <a:t>الموظفين</a:t>
            </a:r>
            <a:r>
              <a:rPr lang="en-US" sz="2800" dirty="0"/>
              <a:t> </a:t>
            </a:r>
            <a:r>
              <a:rPr lang="en-US" sz="2800" dirty="0" err="1"/>
              <a:t>إلى</a:t>
            </a:r>
            <a:r>
              <a:rPr lang="en-US" sz="2800" dirty="0"/>
              <a:t> </a:t>
            </a:r>
            <a:r>
              <a:rPr lang="en-US" sz="2800" dirty="0" err="1"/>
              <a:t>الممارسات</a:t>
            </a:r>
            <a:r>
              <a:rPr lang="en-US" sz="2800" dirty="0"/>
              <a:t> </a:t>
            </a:r>
            <a:r>
              <a:rPr lang="en-US" sz="2800" dirty="0" err="1"/>
              <a:t>والأساليب</a:t>
            </a:r>
            <a:r>
              <a:rPr lang="en-US" sz="2800" dirty="0"/>
              <a:t> </a:t>
            </a:r>
            <a:r>
              <a:rPr lang="en-US" sz="2800" dirty="0" err="1"/>
              <a:t>السابقة</a:t>
            </a:r>
            <a:r>
              <a:rPr lang="en-US" sz="2800" dirty="0"/>
              <a:t>.</a:t>
            </a:r>
            <a:endParaRPr lang="en-US" altLang="fr-FR" sz="1400" dirty="0"/>
          </a:p>
        </p:txBody>
      </p:sp>
      <p:sp>
        <p:nvSpPr>
          <p:cNvPr id="6" name="TextBox 5">
            <a:extLst>
              <a:ext uri="{FF2B5EF4-FFF2-40B4-BE49-F238E27FC236}">
                <a16:creationId xmlns:a16="http://schemas.microsoft.com/office/drawing/2014/main" id="{C6734556-1882-F7B8-80B5-3C33F3CEC91C}"/>
              </a:ext>
            </a:extLst>
          </p:cNvPr>
          <p:cNvSpPr txBox="1"/>
          <p:nvPr/>
        </p:nvSpPr>
        <p:spPr>
          <a:xfrm>
            <a:off x="1599692" y="465986"/>
            <a:ext cx="3794235" cy="1200329"/>
          </a:xfrm>
          <a:prstGeom prst="rect">
            <a:avLst/>
          </a:prstGeom>
          <a:noFill/>
        </p:spPr>
        <p:txBody>
          <a:bodyPr wrap="square">
            <a:spAutoFit/>
          </a:bodyPr>
          <a:lstStyle/>
          <a:p>
            <a:pPr algn="ctr"/>
            <a:r>
              <a:rPr lang="en-US" sz="2400" b="1" dirty="0"/>
              <a:t>Some key reasons why change management matters include:</a:t>
            </a:r>
          </a:p>
        </p:txBody>
      </p:sp>
      <p:sp>
        <p:nvSpPr>
          <p:cNvPr id="10" name="TextBox 9">
            <a:extLst>
              <a:ext uri="{FF2B5EF4-FFF2-40B4-BE49-F238E27FC236}">
                <a16:creationId xmlns:a16="http://schemas.microsoft.com/office/drawing/2014/main" id="{EED30003-3350-7882-3520-077B435AAAE0}"/>
              </a:ext>
            </a:extLst>
          </p:cNvPr>
          <p:cNvSpPr txBox="1"/>
          <p:nvPr/>
        </p:nvSpPr>
        <p:spPr>
          <a:xfrm>
            <a:off x="6175599" y="692429"/>
            <a:ext cx="3283712" cy="830997"/>
          </a:xfrm>
          <a:prstGeom prst="rect">
            <a:avLst/>
          </a:prstGeom>
          <a:noFill/>
        </p:spPr>
        <p:txBody>
          <a:bodyPr wrap="square">
            <a:spAutoFit/>
          </a:bodyPr>
          <a:lstStyle/>
          <a:p>
            <a:pPr algn="ctr" rtl="1"/>
            <a:r>
              <a:rPr lang="en-US" sz="2400" b="1" dirty="0" err="1"/>
              <a:t>تتضمن</a:t>
            </a:r>
            <a:r>
              <a:rPr lang="en-US" sz="2400" b="1" dirty="0"/>
              <a:t> </a:t>
            </a:r>
            <a:r>
              <a:rPr lang="en-US" sz="2400" b="1" dirty="0" err="1"/>
              <a:t>بعض</a:t>
            </a:r>
            <a:r>
              <a:rPr lang="en-US" sz="2400" b="1" dirty="0"/>
              <a:t> </a:t>
            </a:r>
            <a:r>
              <a:rPr lang="en-US" sz="2400" b="1" dirty="0" err="1"/>
              <a:t>الأسباب</a:t>
            </a:r>
            <a:r>
              <a:rPr lang="en-US" sz="2400" b="1" dirty="0"/>
              <a:t> </a:t>
            </a:r>
            <a:r>
              <a:rPr lang="en-US" sz="2400" b="1" dirty="0" err="1"/>
              <a:t>الرئيسية</a:t>
            </a:r>
            <a:r>
              <a:rPr lang="en-US" sz="2400" b="1" dirty="0"/>
              <a:t> </a:t>
            </a:r>
            <a:r>
              <a:rPr lang="en-US" sz="2400" b="1" dirty="0" err="1"/>
              <a:t>لأهمية</a:t>
            </a:r>
            <a:r>
              <a:rPr lang="en-US" sz="2400" b="1" dirty="0"/>
              <a:t> </a:t>
            </a:r>
            <a:r>
              <a:rPr lang="en-US" sz="2400" b="1" dirty="0" err="1"/>
              <a:t>إدارة</a:t>
            </a:r>
            <a:r>
              <a:rPr lang="en-US" sz="2400" b="1" dirty="0"/>
              <a:t> </a:t>
            </a:r>
            <a:r>
              <a:rPr lang="en-US" sz="2400" b="1" dirty="0" err="1"/>
              <a:t>التغيير</a:t>
            </a:r>
            <a:r>
              <a:rPr lang="en-US" sz="2400" b="1" dirty="0"/>
              <a:t> </a:t>
            </a:r>
            <a:r>
              <a:rPr lang="en-US" sz="2400" b="1" dirty="0" err="1"/>
              <a:t>ما</a:t>
            </a:r>
            <a:r>
              <a:rPr lang="en-US" sz="2400" b="1" dirty="0"/>
              <a:t> </a:t>
            </a:r>
            <a:r>
              <a:rPr lang="en-US" sz="2400" b="1" dirty="0" err="1"/>
              <a:t>يلي</a:t>
            </a:r>
            <a:r>
              <a:rPr lang="en-US" sz="2400" b="1" dirty="0"/>
              <a:t>:</a:t>
            </a:r>
          </a:p>
        </p:txBody>
      </p:sp>
    </p:spTree>
    <p:extLst>
      <p:ext uri="{BB962C8B-B14F-4D97-AF65-F5344CB8AC3E}">
        <p14:creationId xmlns:p14="http://schemas.microsoft.com/office/powerpoint/2010/main" val="1712147728"/>
      </p:ext>
    </p:extLst>
  </p:cSld>
  <p:clrMapOvr>
    <a:masterClrMapping/>
  </p:clrMapOvr>
  <mc:AlternateContent xmlns:mc="http://schemas.openxmlformats.org/markup-compatibility/2006" xmlns:p14="http://schemas.microsoft.com/office/powerpoint/2010/main">
    <mc:Choice Requires="p14">
      <p:transition p14:dur="10" advTm="102131"/>
    </mc:Choice>
    <mc:Fallback xmlns="">
      <p:transition advTm="10213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BC455-C290-0B89-B73D-A355ABB22F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241B59-6413-B974-3286-4A6CFDC4158C}"/>
              </a:ext>
            </a:extLst>
          </p:cNvPr>
          <p:cNvSpPr/>
          <p:nvPr/>
        </p:nvSpPr>
        <p:spPr>
          <a:xfrm>
            <a:off x="195235" y="1666315"/>
            <a:ext cx="5785152" cy="5007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09E96F4-E793-6B11-81D7-322DA706F195}"/>
              </a:ext>
            </a:extLst>
          </p:cNvPr>
          <p:cNvSpPr/>
          <p:nvPr/>
        </p:nvSpPr>
        <p:spPr>
          <a:xfrm>
            <a:off x="80460" y="8304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9A92995-9CDA-1A4D-96B0-7C8D4FBA84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9AA706AF-0675-C371-6387-9493BA5C3072}"/>
              </a:ext>
            </a:extLst>
          </p:cNvPr>
          <p:cNvSpPr txBox="1">
            <a:spLocks/>
          </p:cNvSpPr>
          <p:nvPr/>
        </p:nvSpPr>
        <p:spPr>
          <a:xfrm>
            <a:off x="195235" y="2216634"/>
            <a:ext cx="5690558"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Imagine a company introducing a new customer relationship management (CRM) system. Without change management:</a:t>
            </a:r>
          </a:p>
          <a:p>
            <a:r>
              <a:rPr lang="en-US" sz="2000" dirty="0"/>
              <a:t>Employees may resist using the new system. </a:t>
            </a:r>
          </a:p>
          <a:p>
            <a:r>
              <a:rPr lang="en-US" sz="2000" dirty="0"/>
              <a:t>Productivity may decline due to confusion. </a:t>
            </a:r>
          </a:p>
          <a:p>
            <a:r>
              <a:rPr lang="en-US" sz="2000" dirty="0"/>
              <a:t>The organization may fail to achieve the expected return on investment. </a:t>
            </a:r>
          </a:p>
          <a:p>
            <a:pPr marL="0" indent="0">
              <a:buNone/>
            </a:pPr>
            <a:r>
              <a:rPr lang="en-US" sz="2200" b="1" dirty="0"/>
              <a:t>With effective change management:</a:t>
            </a:r>
          </a:p>
          <a:p>
            <a:r>
              <a:rPr lang="en-US" sz="2200" b="1" dirty="0"/>
              <a:t>Employees receive training and support. </a:t>
            </a:r>
          </a:p>
          <a:p>
            <a:r>
              <a:rPr lang="en-US" sz="2200" b="1" dirty="0"/>
              <a:t>Leaders communicate the benefits clearly. </a:t>
            </a:r>
          </a:p>
          <a:p>
            <a:r>
              <a:rPr lang="en-US" sz="2200" b="1" dirty="0"/>
              <a:t>Adoption rates increase, leading to improved customer service and operational efficiency.</a:t>
            </a:r>
          </a:p>
        </p:txBody>
      </p:sp>
      <p:sp>
        <p:nvSpPr>
          <p:cNvPr id="4" name="Rectangle: Rounded Corners 3">
            <a:extLst>
              <a:ext uri="{FF2B5EF4-FFF2-40B4-BE49-F238E27FC236}">
                <a16:creationId xmlns:a16="http://schemas.microsoft.com/office/drawing/2014/main" id="{26F4851F-5FD0-CB49-1149-916A802A6088}"/>
              </a:ext>
            </a:extLst>
          </p:cNvPr>
          <p:cNvSpPr/>
          <p:nvPr/>
        </p:nvSpPr>
        <p:spPr>
          <a:xfrm>
            <a:off x="6175599" y="1666316"/>
            <a:ext cx="5785152" cy="5007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1">
            <a:extLst>
              <a:ext uri="{FF2B5EF4-FFF2-40B4-BE49-F238E27FC236}">
                <a16:creationId xmlns:a16="http://schemas.microsoft.com/office/drawing/2014/main" id="{939D1341-623D-C73F-8147-B49F6DE730DF}"/>
              </a:ext>
            </a:extLst>
          </p:cNvPr>
          <p:cNvSpPr txBox="1">
            <a:spLocks/>
          </p:cNvSpPr>
          <p:nvPr/>
        </p:nvSpPr>
        <p:spPr>
          <a:xfrm>
            <a:off x="6316716" y="1675778"/>
            <a:ext cx="5552465"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en-US" sz="2100" dirty="0" err="1"/>
              <a:t>إذا</a:t>
            </a:r>
            <a:r>
              <a:rPr lang="en-US" sz="2100" dirty="0"/>
              <a:t> </a:t>
            </a:r>
            <a:r>
              <a:rPr lang="en-US" sz="2100" dirty="0" err="1"/>
              <a:t>قررت</a:t>
            </a:r>
            <a:r>
              <a:rPr lang="en-US" sz="2100" dirty="0"/>
              <a:t> </a:t>
            </a:r>
            <a:r>
              <a:rPr lang="en-US" sz="2100" dirty="0" err="1"/>
              <a:t>إحدى</a:t>
            </a:r>
            <a:r>
              <a:rPr lang="en-US" sz="2100" dirty="0"/>
              <a:t> </a:t>
            </a:r>
            <a:r>
              <a:rPr lang="en-US" sz="2100" dirty="0" err="1"/>
              <a:t>الشركات</a:t>
            </a:r>
            <a:r>
              <a:rPr lang="en-US" sz="2100" dirty="0"/>
              <a:t> </a:t>
            </a:r>
            <a:r>
              <a:rPr lang="en-US" sz="2100" dirty="0" err="1"/>
              <a:t>تطبيق</a:t>
            </a:r>
            <a:r>
              <a:rPr lang="en-US" sz="2100" dirty="0"/>
              <a:t> </a:t>
            </a:r>
            <a:r>
              <a:rPr lang="en-US" sz="2100" dirty="0" err="1"/>
              <a:t>نظام</a:t>
            </a:r>
            <a:r>
              <a:rPr lang="en-US" sz="2100" dirty="0"/>
              <a:t> </a:t>
            </a:r>
            <a:r>
              <a:rPr lang="en-US" sz="2100" dirty="0" err="1"/>
              <a:t>جديد</a:t>
            </a:r>
            <a:r>
              <a:rPr lang="en-US" sz="2100" dirty="0"/>
              <a:t> </a:t>
            </a:r>
            <a:r>
              <a:rPr lang="en-US" sz="2100" dirty="0" err="1"/>
              <a:t>لإدارة</a:t>
            </a:r>
            <a:r>
              <a:rPr lang="en-US" sz="2100" dirty="0"/>
              <a:t> </a:t>
            </a:r>
            <a:r>
              <a:rPr lang="en-US" sz="2100" dirty="0" err="1"/>
              <a:t>علاقات</a:t>
            </a:r>
            <a:r>
              <a:rPr lang="en-US" sz="2100" dirty="0"/>
              <a:t> </a:t>
            </a:r>
            <a:r>
              <a:rPr lang="en-US" sz="2100" dirty="0" err="1"/>
              <a:t>العملاء</a:t>
            </a:r>
            <a:r>
              <a:rPr lang="en-US" sz="2100" dirty="0"/>
              <a:t> (CRM)، </a:t>
            </a:r>
            <a:r>
              <a:rPr lang="en-US" sz="2100" dirty="0" err="1"/>
              <a:t>فإن</a:t>
            </a:r>
            <a:r>
              <a:rPr lang="en-US" sz="2100" dirty="0"/>
              <a:t> </a:t>
            </a:r>
            <a:r>
              <a:rPr lang="en-US" sz="2100" dirty="0" err="1"/>
              <a:t>غياب</a:t>
            </a:r>
            <a:r>
              <a:rPr lang="en-US" sz="2100" dirty="0"/>
              <a:t> </a:t>
            </a:r>
            <a:r>
              <a:rPr lang="en-US" sz="2100" dirty="0" err="1"/>
              <a:t>إدارة</a:t>
            </a:r>
            <a:r>
              <a:rPr lang="en-US" sz="2100" dirty="0"/>
              <a:t> </a:t>
            </a:r>
            <a:r>
              <a:rPr lang="en-US" sz="2100" dirty="0" err="1"/>
              <a:t>التغيير</a:t>
            </a:r>
            <a:r>
              <a:rPr lang="en-US" sz="2100" dirty="0"/>
              <a:t> </a:t>
            </a:r>
            <a:r>
              <a:rPr lang="en-US" sz="2100" dirty="0" err="1"/>
              <a:t>قد</a:t>
            </a:r>
            <a:r>
              <a:rPr lang="en-US" sz="2100" dirty="0"/>
              <a:t> </a:t>
            </a:r>
            <a:r>
              <a:rPr lang="en-US" sz="2100" dirty="0" err="1"/>
              <a:t>يؤدي</a:t>
            </a:r>
            <a:r>
              <a:rPr lang="en-US" sz="2100" dirty="0"/>
              <a:t> </a:t>
            </a:r>
            <a:r>
              <a:rPr lang="en-US" sz="2100" dirty="0" err="1"/>
              <a:t>إلى</a:t>
            </a:r>
            <a:r>
              <a:rPr lang="en-US" sz="2100" dirty="0"/>
              <a:t> </a:t>
            </a:r>
            <a:endParaRPr lang="ar-EG" sz="2100" dirty="0"/>
          </a:p>
          <a:p>
            <a:pPr algn="r" rtl="1"/>
            <a:r>
              <a:rPr lang="en-US" sz="2100" dirty="0" err="1"/>
              <a:t>مقاومة</a:t>
            </a:r>
            <a:r>
              <a:rPr lang="en-US" sz="2100" dirty="0"/>
              <a:t> </a:t>
            </a:r>
            <a:r>
              <a:rPr lang="en-US" sz="2100" dirty="0" err="1"/>
              <a:t>الموظفين</a:t>
            </a:r>
            <a:r>
              <a:rPr lang="en-US" sz="2100" dirty="0"/>
              <a:t> </a:t>
            </a:r>
            <a:r>
              <a:rPr lang="en-US" sz="2100" dirty="0" err="1"/>
              <a:t>لاستخدام</a:t>
            </a:r>
            <a:r>
              <a:rPr lang="en-US" sz="2100" dirty="0"/>
              <a:t> </a:t>
            </a:r>
            <a:r>
              <a:rPr lang="en-US" sz="2100" dirty="0" err="1"/>
              <a:t>النظام</a:t>
            </a:r>
            <a:r>
              <a:rPr lang="en-US" sz="2100" dirty="0"/>
              <a:t> </a:t>
            </a:r>
            <a:r>
              <a:rPr lang="en-US" sz="2100" dirty="0" err="1"/>
              <a:t>الجديد</a:t>
            </a:r>
            <a:r>
              <a:rPr lang="en-US" sz="2100" dirty="0"/>
              <a:t>،</a:t>
            </a:r>
            <a:endParaRPr lang="ar-EG" sz="2100" dirty="0"/>
          </a:p>
          <a:p>
            <a:pPr algn="r" rtl="1"/>
            <a:r>
              <a:rPr lang="en-US" sz="2100" dirty="0" err="1"/>
              <a:t>انخفاض</a:t>
            </a:r>
            <a:r>
              <a:rPr lang="en-US" sz="2100" dirty="0"/>
              <a:t> </a:t>
            </a:r>
            <a:r>
              <a:rPr lang="en-US" sz="2100" dirty="0" err="1"/>
              <a:t>مستوى</a:t>
            </a:r>
            <a:r>
              <a:rPr lang="en-US" sz="2100" dirty="0"/>
              <a:t> </a:t>
            </a:r>
            <a:r>
              <a:rPr lang="en-US" sz="2100" dirty="0" err="1"/>
              <a:t>الإنتاجية</a:t>
            </a:r>
            <a:r>
              <a:rPr lang="en-US" sz="2100" dirty="0"/>
              <a:t> </a:t>
            </a:r>
            <a:r>
              <a:rPr lang="en-US" sz="2100" dirty="0" err="1"/>
              <a:t>نتيجة</a:t>
            </a:r>
            <a:r>
              <a:rPr lang="en-US" sz="2100" dirty="0"/>
              <a:t> </a:t>
            </a:r>
            <a:r>
              <a:rPr lang="en-US" sz="2100" dirty="0" err="1"/>
              <a:t>حالة</a:t>
            </a:r>
            <a:r>
              <a:rPr lang="en-US" sz="2100" dirty="0"/>
              <a:t> </a:t>
            </a:r>
            <a:r>
              <a:rPr lang="en-US" sz="2100" dirty="0" err="1"/>
              <a:t>الارتباك</a:t>
            </a:r>
            <a:r>
              <a:rPr lang="en-US" sz="2100" dirty="0"/>
              <a:t> </a:t>
            </a:r>
            <a:r>
              <a:rPr lang="en-US" sz="2100" dirty="0" err="1"/>
              <a:t>وعدم</a:t>
            </a:r>
            <a:r>
              <a:rPr lang="en-US" sz="2100" dirty="0"/>
              <a:t> </a:t>
            </a:r>
            <a:r>
              <a:rPr lang="en-US" sz="2100" dirty="0" err="1"/>
              <a:t>وضوح</a:t>
            </a:r>
            <a:r>
              <a:rPr lang="en-US" sz="2100" dirty="0"/>
              <a:t> </a:t>
            </a:r>
            <a:r>
              <a:rPr lang="en-US" sz="2100" dirty="0" err="1"/>
              <a:t>آليات</a:t>
            </a:r>
            <a:r>
              <a:rPr lang="en-US" sz="2100" dirty="0"/>
              <a:t> </a:t>
            </a:r>
            <a:r>
              <a:rPr lang="en-US" sz="2100" dirty="0" err="1"/>
              <a:t>العمل</a:t>
            </a:r>
            <a:r>
              <a:rPr lang="en-US" sz="2100" dirty="0"/>
              <a:t>، </a:t>
            </a:r>
            <a:endParaRPr lang="ar-EG" sz="2100" dirty="0"/>
          </a:p>
          <a:p>
            <a:pPr algn="r" rtl="1"/>
            <a:r>
              <a:rPr lang="en-US" sz="2100" dirty="0" err="1"/>
              <a:t>عدم</a:t>
            </a:r>
            <a:r>
              <a:rPr lang="en-US" sz="2100" dirty="0"/>
              <a:t> </a:t>
            </a:r>
            <a:r>
              <a:rPr lang="en-US" sz="2100" dirty="0" err="1"/>
              <a:t>تحقيق</a:t>
            </a:r>
            <a:r>
              <a:rPr lang="en-US" sz="2100" dirty="0"/>
              <a:t> </a:t>
            </a:r>
            <a:r>
              <a:rPr lang="en-US" sz="2100" dirty="0" err="1"/>
              <a:t>المؤسسة</a:t>
            </a:r>
            <a:r>
              <a:rPr lang="en-US" sz="2100" dirty="0"/>
              <a:t> </a:t>
            </a:r>
            <a:r>
              <a:rPr lang="en-US" sz="2100" dirty="0" err="1"/>
              <a:t>للعائد</a:t>
            </a:r>
            <a:r>
              <a:rPr lang="en-US" sz="2100" dirty="0"/>
              <a:t> </a:t>
            </a:r>
            <a:r>
              <a:rPr lang="en-US" sz="2100" dirty="0" err="1"/>
              <a:t>المتوقع</a:t>
            </a:r>
            <a:r>
              <a:rPr lang="en-US" sz="2100" dirty="0"/>
              <a:t> </a:t>
            </a:r>
            <a:r>
              <a:rPr lang="en-US" sz="2100" dirty="0" err="1"/>
              <a:t>من</a:t>
            </a:r>
            <a:r>
              <a:rPr lang="en-US" sz="2100" dirty="0"/>
              <a:t> </a:t>
            </a:r>
            <a:r>
              <a:rPr lang="en-US" sz="2100" dirty="0" err="1"/>
              <a:t>الاستثمار</a:t>
            </a:r>
            <a:r>
              <a:rPr lang="en-US" sz="2100" dirty="0"/>
              <a:t> </a:t>
            </a:r>
            <a:r>
              <a:rPr lang="en-US" sz="2100" dirty="0" err="1"/>
              <a:t>في</a:t>
            </a:r>
            <a:r>
              <a:rPr lang="en-US" sz="2100" dirty="0"/>
              <a:t> </a:t>
            </a:r>
            <a:r>
              <a:rPr lang="en-US" sz="2100" dirty="0" err="1"/>
              <a:t>هذا</a:t>
            </a:r>
            <a:r>
              <a:rPr lang="en-US" sz="2100" dirty="0"/>
              <a:t> </a:t>
            </a:r>
            <a:r>
              <a:rPr lang="en-US" sz="2100" dirty="0" err="1"/>
              <a:t>النظام</a:t>
            </a:r>
            <a:r>
              <a:rPr lang="en-US" sz="2100" dirty="0"/>
              <a:t>.</a:t>
            </a:r>
            <a:endParaRPr lang="ar-EG" sz="2100" dirty="0"/>
          </a:p>
          <a:p>
            <a:pPr marL="0" indent="0" algn="just" rtl="1">
              <a:buNone/>
            </a:pPr>
            <a:r>
              <a:rPr lang="en-US" sz="2200" b="1" dirty="0" err="1"/>
              <a:t>في</a:t>
            </a:r>
            <a:r>
              <a:rPr lang="en-US" sz="2200" b="1" dirty="0"/>
              <a:t> </a:t>
            </a:r>
            <a:r>
              <a:rPr lang="en-US" sz="2200" b="1" dirty="0" err="1"/>
              <a:t>المقابل</a:t>
            </a:r>
            <a:r>
              <a:rPr lang="en-US" sz="2200" b="1" dirty="0"/>
              <a:t>، </a:t>
            </a:r>
            <a:r>
              <a:rPr lang="en-US" sz="2200" b="1" dirty="0" err="1"/>
              <a:t>فإن</a:t>
            </a:r>
            <a:r>
              <a:rPr lang="en-US" sz="2200" b="1" dirty="0"/>
              <a:t> </a:t>
            </a:r>
            <a:r>
              <a:rPr lang="en-US" sz="2200" b="1" dirty="0" err="1"/>
              <a:t>تطبيق</a:t>
            </a:r>
            <a:r>
              <a:rPr lang="en-US" sz="2200" b="1" dirty="0"/>
              <a:t> </a:t>
            </a:r>
            <a:r>
              <a:rPr lang="en-US" sz="2200" b="1" dirty="0" err="1"/>
              <a:t>إدارة</a:t>
            </a:r>
            <a:r>
              <a:rPr lang="en-US" sz="2200" b="1" dirty="0"/>
              <a:t> </a:t>
            </a:r>
            <a:r>
              <a:rPr lang="en-US" sz="2200" b="1" dirty="0" err="1"/>
              <a:t>تغيير</a:t>
            </a:r>
            <a:r>
              <a:rPr lang="en-US" sz="2200" b="1" dirty="0"/>
              <a:t> </a:t>
            </a:r>
            <a:r>
              <a:rPr lang="en-US" sz="2200" b="1" dirty="0" err="1"/>
              <a:t>فعّالة</a:t>
            </a:r>
            <a:r>
              <a:rPr lang="en-US" sz="2200" b="1" dirty="0"/>
              <a:t> </a:t>
            </a:r>
            <a:endParaRPr lang="ar-EG" sz="2200" b="1" dirty="0"/>
          </a:p>
          <a:p>
            <a:pPr algn="just" rtl="1"/>
            <a:r>
              <a:rPr lang="en-US" sz="2200" b="1" dirty="0" err="1"/>
              <a:t>يسهم</a:t>
            </a:r>
            <a:r>
              <a:rPr lang="en-US" sz="2200" b="1" dirty="0"/>
              <a:t> </a:t>
            </a:r>
            <a:r>
              <a:rPr lang="en-US" sz="2200" b="1" dirty="0" err="1"/>
              <a:t>في</a:t>
            </a:r>
            <a:r>
              <a:rPr lang="en-US" sz="2200" b="1" dirty="0"/>
              <a:t> </a:t>
            </a:r>
            <a:r>
              <a:rPr lang="en-US" sz="2200" b="1" dirty="0" err="1"/>
              <a:t>توفير</a:t>
            </a:r>
            <a:r>
              <a:rPr lang="en-US" sz="2200" b="1" dirty="0"/>
              <a:t> </a:t>
            </a:r>
            <a:r>
              <a:rPr lang="en-US" sz="2200" b="1" dirty="0" err="1"/>
              <a:t>التدريب</a:t>
            </a:r>
            <a:r>
              <a:rPr lang="en-US" sz="2200" b="1" dirty="0"/>
              <a:t> </a:t>
            </a:r>
            <a:r>
              <a:rPr lang="en-US" sz="2200" b="1" dirty="0" err="1"/>
              <a:t>والدعم</a:t>
            </a:r>
            <a:r>
              <a:rPr lang="en-US" sz="2200" b="1" dirty="0"/>
              <a:t> </a:t>
            </a:r>
            <a:r>
              <a:rPr lang="en-US" sz="2200" b="1" dirty="0" err="1"/>
              <a:t>اللازمين</a:t>
            </a:r>
            <a:r>
              <a:rPr lang="en-US" sz="2200" b="1" dirty="0"/>
              <a:t> </a:t>
            </a:r>
            <a:r>
              <a:rPr lang="en-US" sz="2200" b="1" dirty="0" err="1"/>
              <a:t>للموظفين</a:t>
            </a:r>
            <a:r>
              <a:rPr lang="en-US" sz="2200" b="1" dirty="0"/>
              <a:t>،</a:t>
            </a:r>
            <a:endParaRPr lang="ar-EG" sz="2200" b="1" dirty="0"/>
          </a:p>
          <a:p>
            <a:pPr algn="just" rtl="1"/>
            <a:r>
              <a:rPr lang="en-US" sz="2200" b="1" dirty="0" err="1"/>
              <a:t>حرص</a:t>
            </a:r>
            <a:r>
              <a:rPr lang="en-US" sz="2200" b="1" dirty="0"/>
              <a:t> </a:t>
            </a:r>
            <a:r>
              <a:rPr lang="en-US" sz="2200" b="1" dirty="0" err="1"/>
              <a:t>القيادات</a:t>
            </a:r>
            <a:r>
              <a:rPr lang="en-US" sz="2200" b="1" dirty="0"/>
              <a:t> </a:t>
            </a:r>
            <a:r>
              <a:rPr lang="en-US" sz="2200" b="1" dirty="0" err="1"/>
              <a:t>على</a:t>
            </a:r>
            <a:r>
              <a:rPr lang="en-US" sz="2200" b="1" dirty="0"/>
              <a:t> </a:t>
            </a:r>
            <a:r>
              <a:rPr lang="en-US" sz="2200" b="1" dirty="0" err="1"/>
              <a:t>توضيح</a:t>
            </a:r>
            <a:r>
              <a:rPr lang="en-US" sz="2200" b="1" dirty="0"/>
              <a:t> </a:t>
            </a:r>
            <a:r>
              <a:rPr lang="en-US" sz="2200" b="1" dirty="0" err="1"/>
              <a:t>مزايا</a:t>
            </a:r>
            <a:r>
              <a:rPr lang="en-US" sz="2200" b="1" dirty="0"/>
              <a:t> </a:t>
            </a:r>
            <a:r>
              <a:rPr lang="en-US" sz="2200" b="1" dirty="0" err="1"/>
              <a:t>النظام</a:t>
            </a:r>
            <a:r>
              <a:rPr lang="en-US" sz="2200" b="1" dirty="0"/>
              <a:t> </a:t>
            </a:r>
            <a:r>
              <a:rPr lang="en-US" sz="2200" b="1" dirty="0" err="1"/>
              <a:t>الجديد</a:t>
            </a:r>
            <a:r>
              <a:rPr lang="en-US" sz="2200" b="1" dirty="0"/>
              <a:t> </a:t>
            </a:r>
            <a:r>
              <a:rPr lang="en-US" sz="2200" b="1" dirty="0" err="1"/>
              <a:t>وأهميته</a:t>
            </a:r>
            <a:r>
              <a:rPr lang="en-US" sz="2200" b="1" dirty="0"/>
              <a:t> </a:t>
            </a:r>
            <a:r>
              <a:rPr lang="en-US" sz="2200" b="1" dirty="0" err="1"/>
              <a:t>بصورة</a:t>
            </a:r>
            <a:r>
              <a:rPr lang="en-US" sz="2200" b="1" dirty="0"/>
              <a:t> </a:t>
            </a:r>
            <a:r>
              <a:rPr lang="en-US" sz="2200" b="1" dirty="0" err="1"/>
              <a:t>واضحة</a:t>
            </a:r>
            <a:r>
              <a:rPr lang="en-US" sz="2200" b="1" dirty="0"/>
              <a:t>، </a:t>
            </a:r>
            <a:endParaRPr lang="ar-EG" sz="2200" b="1" dirty="0"/>
          </a:p>
          <a:p>
            <a:pPr algn="just" rtl="1"/>
            <a:r>
              <a:rPr lang="en-US" sz="2200" b="1" dirty="0" err="1"/>
              <a:t>مما</a:t>
            </a:r>
            <a:r>
              <a:rPr lang="en-US" sz="2200" b="1" dirty="0"/>
              <a:t> </a:t>
            </a:r>
            <a:r>
              <a:rPr lang="en-US" sz="2200" b="1" dirty="0" err="1"/>
              <a:t>يزيد</a:t>
            </a:r>
            <a:r>
              <a:rPr lang="en-US" sz="2200" b="1" dirty="0"/>
              <a:t> </a:t>
            </a:r>
            <a:r>
              <a:rPr lang="en-US" sz="2200" b="1" dirty="0" err="1"/>
              <a:t>من</a:t>
            </a:r>
            <a:r>
              <a:rPr lang="en-US" sz="2200" b="1" dirty="0"/>
              <a:t> </a:t>
            </a:r>
            <a:r>
              <a:rPr lang="en-US" sz="2200" b="1" dirty="0" err="1"/>
              <a:t>معدلات</a:t>
            </a:r>
            <a:r>
              <a:rPr lang="en-US" sz="2200" b="1" dirty="0"/>
              <a:t> </a:t>
            </a:r>
            <a:r>
              <a:rPr lang="en-US" sz="2200" b="1" dirty="0" err="1"/>
              <a:t>تبني</a:t>
            </a:r>
            <a:r>
              <a:rPr lang="en-US" sz="2200" b="1" dirty="0"/>
              <a:t> </a:t>
            </a:r>
            <a:r>
              <a:rPr lang="en-US" sz="2200" b="1" dirty="0" err="1"/>
              <a:t>النظام</a:t>
            </a:r>
            <a:r>
              <a:rPr lang="en-US" sz="2200" b="1" dirty="0"/>
              <a:t> </a:t>
            </a:r>
            <a:r>
              <a:rPr lang="en-US" sz="2200" b="1" dirty="0" err="1"/>
              <a:t>واستخدامه</a:t>
            </a:r>
            <a:r>
              <a:rPr lang="en-US" sz="2200" b="1" dirty="0"/>
              <a:t>، </a:t>
            </a:r>
            <a:r>
              <a:rPr lang="en-US" sz="2200" b="1" dirty="0" err="1"/>
              <a:t>وينعكس</a:t>
            </a:r>
            <a:r>
              <a:rPr lang="en-US" sz="2200" b="1" dirty="0"/>
              <a:t> </a:t>
            </a:r>
            <a:r>
              <a:rPr lang="en-US" sz="2200" b="1" dirty="0" err="1"/>
              <a:t>إيجابًا</a:t>
            </a:r>
            <a:r>
              <a:rPr lang="en-US" sz="2200" b="1" dirty="0"/>
              <a:t> </a:t>
            </a:r>
            <a:r>
              <a:rPr lang="en-US" sz="2200" b="1" dirty="0" err="1"/>
              <a:t>على</a:t>
            </a:r>
            <a:r>
              <a:rPr lang="en-US" sz="2200" b="1" dirty="0"/>
              <a:t> </a:t>
            </a:r>
            <a:r>
              <a:rPr lang="en-US" sz="2200" b="1" dirty="0" err="1"/>
              <a:t>تحسين</a:t>
            </a:r>
            <a:r>
              <a:rPr lang="en-US" sz="2200" b="1" dirty="0"/>
              <a:t> </a:t>
            </a:r>
            <a:r>
              <a:rPr lang="en-US" sz="2200" b="1" dirty="0" err="1"/>
              <a:t>خدمة</a:t>
            </a:r>
            <a:r>
              <a:rPr lang="en-US" sz="2200" b="1" dirty="0"/>
              <a:t> </a:t>
            </a:r>
            <a:r>
              <a:rPr lang="en-US" sz="2200" b="1" dirty="0" err="1"/>
              <a:t>العملاء</a:t>
            </a:r>
            <a:r>
              <a:rPr lang="en-US" sz="2200" b="1" dirty="0"/>
              <a:t> </a:t>
            </a:r>
            <a:r>
              <a:rPr lang="en-US" sz="2200" b="1" dirty="0" err="1"/>
              <a:t>ورفع</a:t>
            </a:r>
            <a:r>
              <a:rPr lang="en-US" sz="2200" b="1" dirty="0"/>
              <a:t> </a:t>
            </a:r>
            <a:r>
              <a:rPr lang="en-US" sz="2200" b="1" dirty="0" err="1"/>
              <a:t>الكفاءة</a:t>
            </a:r>
            <a:r>
              <a:rPr lang="en-US" sz="2200" b="1" dirty="0"/>
              <a:t> </a:t>
            </a:r>
            <a:r>
              <a:rPr lang="en-US" sz="2200" b="1" dirty="0" err="1"/>
              <a:t>التشغيلية</a:t>
            </a:r>
            <a:r>
              <a:rPr lang="en-US" sz="2200" b="1" dirty="0"/>
              <a:t> </a:t>
            </a:r>
            <a:r>
              <a:rPr lang="en-US" sz="2200" b="1" dirty="0" err="1"/>
              <a:t>للمؤسسة</a:t>
            </a:r>
            <a:r>
              <a:rPr lang="en-US" sz="2200" b="1" dirty="0"/>
              <a:t>.</a:t>
            </a:r>
          </a:p>
        </p:txBody>
      </p:sp>
      <p:sp>
        <p:nvSpPr>
          <p:cNvPr id="6" name="TextBox 5">
            <a:extLst>
              <a:ext uri="{FF2B5EF4-FFF2-40B4-BE49-F238E27FC236}">
                <a16:creationId xmlns:a16="http://schemas.microsoft.com/office/drawing/2014/main" id="{F3E0A76E-64E6-69F7-8F23-4E1A08DE20CF}"/>
              </a:ext>
            </a:extLst>
          </p:cNvPr>
          <p:cNvSpPr txBox="1"/>
          <p:nvPr/>
        </p:nvSpPr>
        <p:spPr>
          <a:xfrm>
            <a:off x="1704456" y="951776"/>
            <a:ext cx="3794235" cy="461665"/>
          </a:xfrm>
          <a:prstGeom prst="rect">
            <a:avLst/>
          </a:prstGeom>
          <a:noFill/>
        </p:spPr>
        <p:txBody>
          <a:bodyPr wrap="square">
            <a:spAutoFit/>
          </a:bodyPr>
          <a:lstStyle/>
          <a:p>
            <a:r>
              <a:rPr lang="en-US" sz="2400" b="1" dirty="0"/>
              <a:t>Example</a:t>
            </a:r>
          </a:p>
        </p:txBody>
      </p:sp>
      <p:sp>
        <p:nvSpPr>
          <p:cNvPr id="10" name="TextBox 9">
            <a:extLst>
              <a:ext uri="{FF2B5EF4-FFF2-40B4-BE49-F238E27FC236}">
                <a16:creationId xmlns:a16="http://schemas.microsoft.com/office/drawing/2014/main" id="{75D8E5EC-01A3-4A2F-BF6D-D5A1E854FA62}"/>
              </a:ext>
            </a:extLst>
          </p:cNvPr>
          <p:cNvSpPr txBox="1"/>
          <p:nvPr/>
        </p:nvSpPr>
        <p:spPr>
          <a:xfrm>
            <a:off x="6522440" y="1044146"/>
            <a:ext cx="3283712" cy="461665"/>
          </a:xfrm>
          <a:prstGeom prst="rect">
            <a:avLst/>
          </a:prstGeom>
          <a:noFill/>
        </p:spPr>
        <p:txBody>
          <a:bodyPr wrap="square">
            <a:spAutoFit/>
          </a:bodyPr>
          <a:lstStyle/>
          <a:p>
            <a:pPr algn="ctr" rtl="1"/>
            <a:r>
              <a:rPr lang="ar-EG" sz="2400" b="1" dirty="0"/>
              <a:t>مثال</a:t>
            </a:r>
            <a:endParaRPr lang="en-US" sz="2400" b="1" dirty="0"/>
          </a:p>
        </p:txBody>
      </p:sp>
    </p:spTree>
    <p:extLst>
      <p:ext uri="{BB962C8B-B14F-4D97-AF65-F5344CB8AC3E}">
        <p14:creationId xmlns:p14="http://schemas.microsoft.com/office/powerpoint/2010/main" val="1857557405"/>
      </p:ext>
    </p:extLst>
  </p:cSld>
  <p:clrMapOvr>
    <a:masterClrMapping/>
  </p:clrMapOvr>
  <mc:AlternateContent xmlns:mc="http://schemas.openxmlformats.org/markup-compatibility/2006" xmlns:p14="http://schemas.microsoft.com/office/powerpoint/2010/main">
    <mc:Choice Requires="p14">
      <p:transition p14:dur="10" advTm="102131"/>
    </mc:Choice>
    <mc:Fallback xmlns="">
      <p:transition advTm="10213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84725" y="1666315"/>
            <a:ext cx="11799266" cy="5091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solidFill>
                  <a:srgbClr val="C00000"/>
                </a:solidFill>
                <a:latin typeface="+mn-lt"/>
              </a:rPr>
              <a:t>Categories of change </a:t>
            </a:r>
            <a:endParaRPr lang="ar-SA" sz="3200" b="1" dirty="0">
              <a:solidFill>
                <a:srgbClr val="C00000"/>
              </a:solidFill>
              <a:latin typeface="+mn-lt"/>
            </a:endParaRPr>
          </a:p>
        </p:txBody>
      </p:sp>
      <p:sp>
        <p:nvSpPr>
          <p:cNvPr id="8" name="Rectangle 2">
            <a:extLst>
              <a:ext uri="{FF2B5EF4-FFF2-40B4-BE49-F238E27FC236}">
                <a16:creationId xmlns:a16="http://schemas.microsoft.com/office/drawing/2014/main" id="{038A5FD6-BC02-5798-5D0F-022570EF6554}"/>
              </a:ext>
            </a:extLst>
          </p:cNvPr>
          <p:cNvSpPr>
            <a:spLocks noChangeArrowheads="1"/>
          </p:cNvSpPr>
          <p:nvPr/>
        </p:nvSpPr>
        <p:spPr bwMode="auto">
          <a:xfrm>
            <a:off x="268027" y="2785240"/>
            <a:ext cx="5410178" cy="3386959"/>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cxnSp>
        <p:nvCxnSpPr>
          <p:cNvPr id="16" name="AutoShape 7">
            <a:extLst>
              <a:ext uri="{FF2B5EF4-FFF2-40B4-BE49-F238E27FC236}">
                <a16:creationId xmlns:a16="http://schemas.microsoft.com/office/drawing/2014/main" id="{D0A5FC2B-9B9B-E0A9-2A04-7CB7AA65D342}"/>
              </a:ext>
            </a:extLst>
          </p:cNvPr>
          <p:cNvCxnSpPr>
            <a:cxnSpLocks noChangeShapeType="1"/>
            <a:stCxn id="14" idx="2"/>
            <a:endCxn id="15" idx="1"/>
          </p:cNvCxnSpPr>
          <p:nvPr/>
        </p:nvCxnSpPr>
        <p:spPr bwMode="auto">
          <a:xfrm rot="16200000" flipH="1">
            <a:off x="665442" y="4678429"/>
            <a:ext cx="1346001" cy="371139"/>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9">
            <a:extLst>
              <a:ext uri="{FF2B5EF4-FFF2-40B4-BE49-F238E27FC236}">
                <a16:creationId xmlns:a16="http://schemas.microsoft.com/office/drawing/2014/main" id="{355D62FB-13A7-C0EA-76A4-4EF59821E394}"/>
              </a:ext>
            </a:extLst>
          </p:cNvPr>
          <p:cNvCxnSpPr>
            <a:cxnSpLocks noChangeShapeType="1"/>
          </p:cNvCxnSpPr>
          <p:nvPr/>
        </p:nvCxnSpPr>
        <p:spPr bwMode="auto">
          <a:xfrm flipV="1">
            <a:off x="1185073" y="2785240"/>
            <a:ext cx="1074680" cy="999869"/>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AutoShape 10">
            <a:extLst>
              <a:ext uri="{FF2B5EF4-FFF2-40B4-BE49-F238E27FC236}">
                <a16:creationId xmlns:a16="http://schemas.microsoft.com/office/drawing/2014/main" id="{1A305E7E-16C8-C65B-BAF3-9217BE8ADDCB}"/>
              </a:ext>
            </a:extLst>
          </p:cNvPr>
          <p:cNvCxnSpPr>
            <a:cxnSpLocks noChangeShapeType="1"/>
          </p:cNvCxnSpPr>
          <p:nvPr/>
        </p:nvCxnSpPr>
        <p:spPr bwMode="auto">
          <a:xfrm rot="10800000">
            <a:off x="2575054" y="2606569"/>
            <a:ext cx="685800" cy="1178541"/>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 name="Rectangle 5">
            <a:extLst>
              <a:ext uri="{FF2B5EF4-FFF2-40B4-BE49-F238E27FC236}">
                <a16:creationId xmlns:a16="http://schemas.microsoft.com/office/drawing/2014/main" id="{3A07BD67-16BE-2799-F1F4-ECBF99E9B56D}"/>
              </a:ext>
            </a:extLst>
          </p:cNvPr>
          <p:cNvSpPr>
            <a:spLocks noChangeArrowheads="1"/>
          </p:cNvSpPr>
          <p:nvPr/>
        </p:nvSpPr>
        <p:spPr bwMode="auto">
          <a:xfrm>
            <a:off x="315328" y="3379218"/>
            <a:ext cx="1675090"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ar-SA" sz="2800" b="1" dirty="0">
                <a:solidFill>
                  <a:srgbClr val="FFFFFF"/>
                </a:solidFill>
                <a:effectLst>
                  <a:outerShdw blurRad="38100" dist="38100" dir="2700000" algn="tl">
                    <a:srgbClr val="000000"/>
                  </a:outerShdw>
                </a:effectLst>
                <a:latin typeface="Arial" panose="020B0604020202020204" pitchFamily="34" charset="0"/>
              </a:rPr>
              <a:t>People</a:t>
            </a:r>
          </a:p>
        </p:txBody>
      </p:sp>
      <p:sp>
        <p:nvSpPr>
          <p:cNvPr id="10" name="Rectangle 3">
            <a:extLst>
              <a:ext uri="{FF2B5EF4-FFF2-40B4-BE49-F238E27FC236}">
                <a16:creationId xmlns:a16="http://schemas.microsoft.com/office/drawing/2014/main" id="{5DF2DE34-2ABC-B860-FA9F-863197E2FA12}"/>
              </a:ext>
            </a:extLst>
          </p:cNvPr>
          <p:cNvSpPr>
            <a:spLocks noChangeArrowheads="1"/>
          </p:cNvSpPr>
          <p:nvPr/>
        </p:nvSpPr>
        <p:spPr bwMode="auto">
          <a:xfrm>
            <a:off x="278538" y="1731369"/>
            <a:ext cx="5399667" cy="105387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en-US" altLang="ar-SA" sz="3600" dirty="0">
                <a:solidFill>
                  <a:srgbClr val="FFFFFF"/>
                </a:solidFill>
                <a:effectLst>
                  <a:outerShdw blurRad="38100" dist="38100" dir="2700000" algn="tl">
                    <a:srgbClr val="000000"/>
                  </a:outerShdw>
                </a:effectLst>
              </a:rPr>
              <a:t>Categories of Change</a:t>
            </a:r>
          </a:p>
        </p:txBody>
      </p:sp>
      <p:sp>
        <p:nvSpPr>
          <p:cNvPr id="2" name="Rectangle 2">
            <a:extLst>
              <a:ext uri="{FF2B5EF4-FFF2-40B4-BE49-F238E27FC236}">
                <a16:creationId xmlns:a16="http://schemas.microsoft.com/office/drawing/2014/main" id="{22D60A52-B8D2-B2EE-C8AC-04DAE28D6913}"/>
              </a:ext>
            </a:extLst>
          </p:cNvPr>
          <p:cNvSpPr>
            <a:spLocks noChangeArrowheads="1"/>
          </p:cNvSpPr>
          <p:nvPr/>
        </p:nvSpPr>
        <p:spPr bwMode="auto">
          <a:xfrm>
            <a:off x="6262840" y="2709040"/>
            <a:ext cx="5549486" cy="3386959"/>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cxnSp>
        <p:nvCxnSpPr>
          <p:cNvPr id="12" name="AutoShape 7">
            <a:extLst>
              <a:ext uri="{FF2B5EF4-FFF2-40B4-BE49-F238E27FC236}">
                <a16:creationId xmlns:a16="http://schemas.microsoft.com/office/drawing/2014/main" id="{7798BB12-FFDB-46A4-3957-EA1AE0F9D86E}"/>
              </a:ext>
            </a:extLst>
          </p:cNvPr>
          <p:cNvCxnSpPr>
            <a:cxnSpLocks noChangeShapeType="1"/>
            <a:stCxn id="9" idx="2"/>
            <a:endCxn id="11" idx="1"/>
          </p:cNvCxnSpPr>
          <p:nvPr/>
        </p:nvCxnSpPr>
        <p:spPr bwMode="auto">
          <a:xfrm rot="16200000" flipH="1">
            <a:off x="7204502" y="4438331"/>
            <a:ext cx="1209362" cy="714697"/>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1" name="AutoShape 9">
            <a:extLst>
              <a:ext uri="{FF2B5EF4-FFF2-40B4-BE49-F238E27FC236}">
                <a16:creationId xmlns:a16="http://schemas.microsoft.com/office/drawing/2014/main" id="{B1A22E8A-2D8A-A0E3-95FD-A466A4605FB5}"/>
              </a:ext>
            </a:extLst>
          </p:cNvPr>
          <p:cNvCxnSpPr>
            <a:cxnSpLocks noChangeShapeType="1"/>
          </p:cNvCxnSpPr>
          <p:nvPr/>
        </p:nvCxnSpPr>
        <p:spPr bwMode="auto">
          <a:xfrm flipV="1">
            <a:off x="7832846" y="2758969"/>
            <a:ext cx="1074680" cy="999869"/>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 name="AutoShape 10">
            <a:extLst>
              <a:ext uri="{FF2B5EF4-FFF2-40B4-BE49-F238E27FC236}">
                <a16:creationId xmlns:a16="http://schemas.microsoft.com/office/drawing/2014/main" id="{B8CE36F1-F344-8B6A-07D6-17304916B85C}"/>
              </a:ext>
            </a:extLst>
          </p:cNvPr>
          <p:cNvCxnSpPr>
            <a:cxnSpLocks noChangeShapeType="1"/>
          </p:cNvCxnSpPr>
          <p:nvPr/>
        </p:nvCxnSpPr>
        <p:spPr bwMode="auto">
          <a:xfrm rot="10800000">
            <a:off x="9317418" y="2580298"/>
            <a:ext cx="685800" cy="1178541"/>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 name="Rectangle 3">
            <a:extLst>
              <a:ext uri="{FF2B5EF4-FFF2-40B4-BE49-F238E27FC236}">
                <a16:creationId xmlns:a16="http://schemas.microsoft.com/office/drawing/2014/main" id="{874F7004-E8D7-63A1-3D2A-BD3A08A855B5}"/>
              </a:ext>
            </a:extLst>
          </p:cNvPr>
          <p:cNvSpPr>
            <a:spLocks noChangeArrowheads="1"/>
          </p:cNvSpPr>
          <p:nvPr/>
        </p:nvSpPr>
        <p:spPr bwMode="auto">
          <a:xfrm>
            <a:off x="6262840" y="1710349"/>
            <a:ext cx="5577059" cy="105387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ar-EG" altLang="ar-SA" sz="5400" dirty="0">
                <a:solidFill>
                  <a:srgbClr val="FFFFFF"/>
                </a:solidFill>
                <a:effectLst>
                  <a:outerShdw blurRad="38100" dist="38100" dir="2700000" algn="tl">
                    <a:srgbClr val="000000"/>
                  </a:outerShdw>
                </a:effectLst>
              </a:rPr>
              <a:t>فئات التغيير</a:t>
            </a:r>
            <a:endParaRPr lang="en-US" altLang="ar-SA" sz="5400" dirty="0">
              <a:solidFill>
                <a:srgbClr val="FFFFFF"/>
              </a:solidFill>
              <a:effectLst>
                <a:outerShdw blurRad="38100" dist="38100" dir="2700000" algn="tl">
                  <a:srgbClr val="000000"/>
                </a:outerShdw>
              </a:effectLst>
            </a:endParaRPr>
          </a:p>
        </p:txBody>
      </p:sp>
      <p:sp>
        <p:nvSpPr>
          <p:cNvPr id="9" name="Rectangle 5">
            <a:extLst>
              <a:ext uri="{FF2B5EF4-FFF2-40B4-BE49-F238E27FC236}">
                <a16:creationId xmlns:a16="http://schemas.microsoft.com/office/drawing/2014/main" id="{DBBE5B1B-12A6-50A5-33DE-879E849EC9E7}"/>
              </a:ext>
            </a:extLst>
          </p:cNvPr>
          <p:cNvSpPr>
            <a:spLocks noChangeArrowheads="1"/>
          </p:cNvSpPr>
          <p:nvPr/>
        </p:nvSpPr>
        <p:spPr bwMode="auto">
          <a:xfrm>
            <a:off x="6348248" y="3379218"/>
            <a:ext cx="2207174"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ar-EG" altLang="ar-SA" sz="3200" b="1" dirty="0">
                <a:solidFill>
                  <a:srgbClr val="FFFFFF"/>
                </a:solidFill>
                <a:effectLst>
                  <a:outerShdw blurRad="38100" dist="38100" dir="2700000" algn="tl">
                    <a:srgbClr val="000000"/>
                  </a:outerShdw>
                </a:effectLst>
                <a:latin typeface="Arial" panose="020B0604020202020204" pitchFamily="34" charset="0"/>
              </a:rPr>
              <a:t>الأشخاص</a:t>
            </a:r>
            <a:endParaRPr lang="en-US" altLang="ar-SA" sz="3200" b="1" dirty="0">
              <a:solidFill>
                <a:srgbClr val="FFFFFF"/>
              </a:solidFill>
              <a:effectLst>
                <a:outerShdw blurRad="38100" dist="38100" dir="2700000" algn="tl">
                  <a:srgbClr val="000000"/>
                </a:outerShdw>
              </a:effectLst>
              <a:latin typeface="Arial" panose="020B0604020202020204" pitchFamily="34" charset="0"/>
            </a:endParaRPr>
          </a:p>
        </p:txBody>
      </p:sp>
      <p:cxnSp>
        <p:nvCxnSpPr>
          <p:cNvPr id="34" name="AutoShape 8">
            <a:extLst>
              <a:ext uri="{FF2B5EF4-FFF2-40B4-BE49-F238E27FC236}">
                <a16:creationId xmlns:a16="http://schemas.microsoft.com/office/drawing/2014/main" id="{62046271-2057-C3B5-4BCF-74F559114ACA}"/>
              </a:ext>
            </a:extLst>
          </p:cNvPr>
          <p:cNvCxnSpPr>
            <a:cxnSpLocks noChangeShapeType="1"/>
          </p:cNvCxnSpPr>
          <p:nvPr/>
        </p:nvCxnSpPr>
        <p:spPr bwMode="auto">
          <a:xfrm rot="5400000">
            <a:off x="2799366" y="4349652"/>
            <a:ext cx="1650795" cy="723900"/>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 name="Rectangle 6">
            <a:extLst>
              <a:ext uri="{FF2B5EF4-FFF2-40B4-BE49-F238E27FC236}">
                <a16:creationId xmlns:a16="http://schemas.microsoft.com/office/drawing/2014/main" id="{C2344276-EC7A-EF68-237F-4FFBA1F3DF1B}"/>
              </a:ext>
            </a:extLst>
          </p:cNvPr>
          <p:cNvSpPr>
            <a:spLocks noChangeArrowheads="1"/>
          </p:cNvSpPr>
          <p:nvPr/>
        </p:nvSpPr>
        <p:spPr bwMode="auto">
          <a:xfrm>
            <a:off x="1524012" y="5282794"/>
            <a:ext cx="2123075" cy="50841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ar-SA" sz="2800" b="1" dirty="0">
                <a:solidFill>
                  <a:srgbClr val="FFFFFF"/>
                </a:solidFill>
                <a:effectLst>
                  <a:outerShdw blurRad="38100" dist="38100" dir="2700000" algn="tl">
                    <a:srgbClr val="000000"/>
                  </a:outerShdw>
                </a:effectLst>
                <a:latin typeface="Arial" panose="020B0604020202020204" pitchFamily="34" charset="0"/>
              </a:rPr>
              <a:t>Technology</a:t>
            </a:r>
          </a:p>
        </p:txBody>
      </p:sp>
      <p:sp>
        <p:nvSpPr>
          <p:cNvPr id="13" name="Rectangle 4">
            <a:extLst>
              <a:ext uri="{FF2B5EF4-FFF2-40B4-BE49-F238E27FC236}">
                <a16:creationId xmlns:a16="http://schemas.microsoft.com/office/drawing/2014/main" id="{5C8C424E-CB76-AA47-4391-41A84CADE2D2}"/>
              </a:ext>
            </a:extLst>
          </p:cNvPr>
          <p:cNvSpPr>
            <a:spLocks noChangeArrowheads="1"/>
          </p:cNvSpPr>
          <p:nvPr/>
        </p:nvSpPr>
        <p:spPr bwMode="auto">
          <a:xfrm>
            <a:off x="2798394" y="3379218"/>
            <a:ext cx="1941771"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ar-SA" sz="2800" b="1" dirty="0">
                <a:solidFill>
                  <a:srgbClr val="FFFFFF"/>
                </a:solidFill>
                <a:effectLst>
                  <a:outerShdw blurRad="38100" dist="38100" dir="2700000" algn="tl">
                    <a:srgbClr val="000000"/>
                  </a:outerShdw>
                </a:effectLst>
                <a:latin typeface="Arial" panose="020B0604020202020204" pitchFamily="34" charset="0"/>
              </a:rPr>
              <a:t>Structure</a:t>
            </a:r>
          </a:p>
        </p:txBody>
      </p:sp>
      <p:cxnSp>
        <p:nvCxnSpPr>
          <p:cNvPr id="36" name="AutoShape 8">
            <a:extLst>
              <a:ext uri="{FF2B5EF4-FFF2-40B4-BE49-F238E27FC236}">
                <a16:creationId xmlns:a16="http://schemas.microsoft.com/office/drawing/2014/main" id="{498F994D-D656-94C6-4D59-EED85D0E4646}"/>
              </a:ext>
            </a:extLst>
          </p:cNvPr>
          <p:cNvCxnSpPr>
            <a:cxnSpLocks noChangeShapeType="1"/>
          </p:cNvCxnSpPr>
          <p:nvPr/>
        </p:nvCxnSpPr>
        <p:spPr bwMode="auto">
          <a:xfrm rot="5400000">
            <a:off x="9268465" y="4218276"/>
            <a:ext cx="1650795" cy="723900"/>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Rectangle 4">
            <a:extLst>
              <a:ext uri="{FF2B5EF4-FFF2-40B4-BE49-F238E27FC236}">
                <a16:creationId xmlns:a16="http://schemas.microsoft.com/office/drawing/2014/main" id="{38CBE31A-860B-477B-81D7-F93ECDC5B63D}"/>
              </a:ext>
            </a:extLst>
          </p:cNvPr>
          <p:cNvSpPr>
            <a:spLocks noChangeArrowheads="1"/>
          </p:cNvSpPr>
          <p:nvPr/>
        </p:nvSpPr>
        <p:spPr bwMode="auto">
          <a:xfrm>
            <a:off x="9606445" y="3379218"/>
            <a:ext cx="2207175"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ar-EG" altLang="ar-SA" sz="3200" b="1" dirty="0">
                <a:solidFill>
                  <a:srgbClr val="FFFFFF"/>
                </a:solidFill>
                <a:effectLst>
                  <a:outerShdw blurRad="38100" dist="38100" dir="2700000" algn="tl">
                    <a:srgbClr val="000000"/>
                  </a:outerShdw>
                </a:effectLst>
                <a:latin typeface="Arial" panose="020B0604020202020204" pitchFamily="34" charset="0"/>
              </a:rPr>
              <a:t>الهيكل</a:t>
            </a:r>
            <a:endParaRPr lang="en-US" altLang="ar-SA" sz="3200" b="1" dirty="0">
              <a:solidFill>
                <a:srgbClr val="FFFFFF"/>
              </a:solidFill>
              <a:effectLst>
                <a:outerShdw blurRad="38100" dist="38100" dir="2700000" algn="tl">
                  <a:srgbClr val="000000"/>
                </a:outerShdw>
              </a:effectLst>
              <a:latin typeface="Arial" panose="020B0604020202020204" pitchFamily="34" charset="0"/>
            </a:endParaRPr>
          </a:p>
        </p:txBody>
      </p:sp>
      <p:sp>
        <p:nvSpPr>
          <p:cNvPr id="11" name="Rectangle 6">
            <a:extLst>
              <a:ext uri="{FF2B5EF4-FFF2-40B4-BE49-F238E27FC236}">
                <a16:creationId xmlns:a16="http://schemas.microsoft.com/office/drawing/2014/main" id="{7C573F7F-F24B-3DBA-A70C-419F79696EB7}"/>
              </a:ext>
            </a:extLst>
          </p:cNvPr>
          <p:cNvSpPr>
            <a:spLocks noChangeArrowheads="1"/>
          </p:cNvSpPr>
          <p:nvPr/>
        </p:nvSpPr>
        <p:spPr bwMode="auto">
          <a:xfrm>
            <a:off x="8166532" y="5146155"/>
            <a:ext cx="1836686" cy="50841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ar-EG" altLang="ar-SA" sz="3200" b="1" dirty="0">
                <a:solidFill>
                  <a:srgbClr val="FFFFFF"/>
                </a:solidFill>
                <a:effectLst>
                  <a:outerShdw blurRad="38100" dist="38100" dir="2700000" algn="tl">
                    <a:srgbClr val="000000"/>
                  </a:outerShdw>
                </a:effectLst>
                <a:latin typeface="Arial" panose="020B0604020202020204" pitchFamily="34" charset="0"/>
              </a:rPr>
              <a:t>التكنولوجيا</a:t>
            </a:r>
            <a:endParaRPr lang="en-US" altLang="ar-SA" sz="3200" b="1" dirty="0">
              <a:solidFill>
                <a:srgbClr val="FFFFFF"/>
              </a:solidFill>
              <a:effectLst>
                <a:outerShdw blurRad="38100" dist="38100" dir="2700000" algn="tl">
                  <a:srgbClr val="000000"/>
                </a:outerShdw>
              </a:effectLst>
              <a:latin typeface="Arial" panose="020B0604020202020204" pitchFamily="34" charset="0"/>
            </a:endParaRPr>
          </a:p>
        </p:txBody>
      </p:sp>
    </p:spTree>
    <p:extLst>
      <p:ext uri="{BB962C8B-B14F-4D97-AF65-F5344CB8AC3E}">
        <p14:creationId xmlns:p14="http://schemas.microsoft.com/office/powerpoint/2010/main" val="1736826446"/>
      </p:ext>
    </p:extLst>
  </p:cSld>
  <p:clrMapOvr>
    <a:masterClrMapping/>
  </p:clrMapOvr>
  <mc:AlternateContent xmlns:mc="http://schemas.openxmlformats.org/markup-compatibility/2006" xmlns:p14="http://schemas.microsoft.com/office/powerpoint/2010/main">
    <mc:Choice Requires="p14">
      <p:transition p14:dur="10" advTm="36772"/>
    </mc:Choice>
    <mc:Fallback xmlns="">
      <p:transition advTm="367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666315"/>
            <a:ext cx="11775981" cy="5049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1589240" y="649294"/>
            <a:ext cx="341722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ar-SA" sz="3200" b="1" dirty="0">
                <a:effectLst>
                  <a:outerShdw blurRad="38100" dist="38100" dir="2700000" algn="tl">
                    <a:srgbClr val="000000"/>
                  </a:outerShdw>
                </a:effectLst>
              </a:rPr>
              <a:t>Techniques for </a:t>
            </a:r>
            <a:br>
              <a:rPr lang="en-US" altLang="ar-SA" sz="3200" b="1" dirty="0">
                <a:effectLst>
                  <a:outerShdw blurRad="38100" dist="38100" dir="2700000" algn="tl">
                    <a:srgbClr val="000000"/>
                  </a:outerShdw>
                </a:effectLst>
              </a:rPr>
            </a:br>
            <a:r>
              <a:rPr lang="en-US" altLang="ar-SA" sz="3200" b="1" dirty="0">
                <a:effectLst>
                  <a:outerShdw blurRad="38100" dist="38100" dir="2700000" algn="tl">
                    <a:srgbClr val="000000"/>
                  </a:outerShdw>
                </a:effectLst>
              </a:rPr>
              <a:t>Managing Change</a:t>
            </a:r>
            <a:endParaRPr lang="en-US" altLang="ar-SA" sz="3200" b="1" dirty="0"/>
          </a:p>
        </p:txBody>
      </p:sp>
      <p:grpSp>
        <p:nvGrpSpPr>
          <p:cNvPr id="2" name="Group 10">
            <a:extLst>
              <a:ext uri="{FF2B5EF4-FFF2-40B4-BE49-F238E27FC236}">
                <a16:creationId xmlns:a16="http://schemas.microsoft.com/office/drawing/2014/main" id="{7EC93860-BC02-BF06-C6E7-C85877462006}"/>
              </a:ext>
            </a:extLst>
          </p:cNvPr>
          <p:cNvGrpSpPr>
            <a:grpSpLocks/>
          </p:cNvGrpSpPr>
          <p:nvPr/>
        </p:nvGrpSpPr>
        <p:grpSpPr bwMode="auto">
          <a:xfrm>
            <a:off x="371581" y="2165131"/>
            <a:ext cx="6081772" cy="3993932"/>
            <a:chOff x="192" y="288"/>
            <a:chExt cx="5376" cy="3600"/>
          </a:xfrm>
          <a:solidFill>
            <a:schemeClr val="accent1">
              <a:lumMod val="20000"/>
              <a:lumOff val="80000"/>
            </a:schemeClr>
          </a:solidFill>
        </p:grpSpPr>
        <p:sp>
          <p:nvSpPr>
            <p:cNvPr id="3" name="Rectangle 3">
              <a:extLst>
                <a:ext uri="{FF2B5EF4-FFF2-40B4-BE49-F238E27FC236}">
                  <a16:creationId xmlns:a16="http://schemas.microsoft.com/office/drawing/2014/main" id="{7399CD5B-0F2A-5D6D-4A99-89653211EDD8}"/>
                </a:ext>
              </a:extLst>
            </p:cNvPr>
            <p:cNvSpPr>
              <a:spLocks noChangeArrowheads="1"/>
            </p:cNvSpPr>
            <p:nvPr/>
          </p:nvSpPr>
          <p:spPr bwMode="auto">
            <a:xfrm>
              <a:off x="192" y="288"/>
              <a:ext cx="5376" cy="12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en-US" altLang="ar-SA" sz="3600" dirty="0">
                  <a:solidFill>
                    <a:srgbClr val="FF0000"/>
                  </a:solidFill>
                  <a:effectLst>
                    <a:outerShdw blurRad="38100" dist="38100" dir="2700000" algn="tl">
                      <a:srgbClr val="000000"/>
                    </a:outerShdw>
                  </a:effectLst>
                </a:rPr>
                <a:t>Techniques for </a:t>
              </a:r>
              <a:br>
                <a:rPr lang="en-US" altLang="ar-SA" sz="3600" dirty="0">
                  <a:solidFill>
                    <a:srgbClr val="FF0000"/>
                  </a:solidFill>
                  <a:effectLst>
                    <a:outerShdw blurRad="38100" dist="38100" dir="2700000" algn="tl">
                      <a:srgbClr val="000000"/>
                    </a:outerShdw>
                  </a:effectLst>
                </a:rPr>
              </a:br>
              <a:r>
                <a:rPr lang="en-US" altLang="ar-SA" sz="3600" dirty="0">
                  <a:solidFill>
                    <a:srgbClr val="FF0000"/>
                  </a:solidFill>
                  <a:effectLst>
                    <a:outerShdw blurRad="38100" dist="38100" dir="2700000" algn="tl">
                      <a:srgbClr val="000000"/>
                    </a:outerShdw>
                  </a:effectLst>
                </a:rPr>
                <a:t>Managing Change</a:t>
              </a:r>
              <a:endParaRPr lang="en-US" altLang="ar-SA" sz="3600" dirty="0">
                <a:solidFill>
                  <a:srgbClr val="FF0000"/>
                </a:solidFill>
              </a:endParaRPr>
            </a:p>
          </p:txBody>
        </p:sp>
        <p:sp>
          <p:nvSpPr>
            <p:cNvPr id="9" name="Rectangle 4">
              <a:extLst>
                <a:ext uri="{FF2B5EF4-FFF2-40B4-BE49-F238E27FC236}">
                  <a16:creationId xmlns:a16="http://schemas.microsoft.com/office/drawing/2014/main" id="{710CC297-B6D1-860D-0B44-EEE75203FA78}"/>
                </a:ext>
              </a:extLst>
            </p:cNvPr>
            <p:cNvSpPr>
              <a:spLocks noChangeArrowheads="1"/>
            </p:cNvSpPr>
            <p:nvPr/>
          </p:nvSpPr>
          <p:spPr bwMode="auto">
            <a:xfrm>
              <a:off x="192"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r>
                <a:rPr lang="en-US" altLang="ar-SA" sz="2400" b="1" dirty="0">
                  <a:effectLst>
                    <a:outerShdw blurRad="38100" dist="38100" dir="2700000" algn="tl">
                      <a:srgbClr val="000000"/>
                    </a:outerShdw>
                  </a:effectLst>
                  <a:latin typeface="Arial Narrow" panose="020B0606020202030204" pitchFamily="34" charset="0"/>
                </a:rPr>
                <a:t>Authority</a:t>
              </a:r>
            </a:p>
            <a:p>
              <a:pPr algn="ctr">
                <a:lnSpc>
                  <a:spcPct val="140000"/>
                </a:lnSpc>
              </a:pPr>
              <a:r>
                <a:rPr lang="en-US" altLang="ar-SA" sz="2400" b="1" dirty="0">
                  <a:effectLst>
                    <a:outerShdw blurRad="38100" dist="38100" dir="2700000" algn="tl">
                      <a:srgbClr val="000000"/>
                    </a:outerShdw>
                  </a:effectLst>
                  <a:latin typeface="Arial Narrow" panose="020B0606020202030204" pitchFamily="34" charset="0"/>
                </a:rPr>
                <a:t>Coordination</a:t>
              </a:r>
            </a:p>
            <a:p>
              <a:pPr algn="ctr">
                <a:lnSpc>
                  <a:spcPct val="140000"/>
                </a:lnSpc>
              </a:pPr>
              <a:r>
                <a:rPr lang="en-US" altLang="ar-SA" sz="2400" b="1" dirty="0">
                  <a:effectLst>
                    <a:outerShdw blurRad="38100" dist="38100" dir="2700000" algn="tl">
                      <a:srgbClr val="000000"/>
                    </a:outerShdw>
                  </a:effectLst>
                  <a:latin typeface="Arial Narrow" panose="020B0606020202030204" pitchFamily="34" charset="0"/>
                </a:rPr>
                <a:t>Centralization</a:t>
              </a:r>
              <a:endParaRPr lang="en-US" altLang="ar-SA" sz="1400" dirty="0">
                <a:effectLst>
                  <a:outerShdw blurRad="38100" dist="38100" dir="2700000" algn="tl">
                    <a:srgbClr val="FFFFFF"/>
                  </a:outerShdw>
                </a:effectLst>
              </a:endParaRPr>
            </a:p>
          </p:txBody>
        </p:sp>
        <p:sp>
          <p:nvSpPr>
            <p:cNvPr id="11" name="Rectangle 5">
              <a:extLst>
                <a:ext uri="{FF2B5EF4-FFF2-40B4-BE49-F238E27FC236}">
                  <a16:creationId xmlns:a16="http://schemas.microsoft.com/office/drawing/2014/main" id="{A9E67E8A-8218-BFA2-2AB3-CDD0EC28ABF7}"/>
                </a:ext>
              </a:extLst>
            </p:cNvPr>
            <p:cNvSpPr>
              <a:spLocks noChangeArrowheads="1"/>
            </p:cNvSpPr>
            <p:nvPr/>
          </p:nvSpPr>
          <p:spPr bwMode="auto">
            <a:xfrm>
              <a:off x="3829"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r>
                <a:rPr lang="en-US" altLang="ar-SA" sz="2400" b="1" dirty="0">
                  <a:effectLst>
                    <a:outerShdw blurRad="38100" dist="38100" dir="2700000" algn="tl">
                      <a:srgbClr val="000000"/>
                    </a:outerShdw>
                  </a:effectLst>
                  <a:latin typeface="Arial Narrow" panose="020B0606020202030204" pitchFamily="34" charset="0"/>
                </a:rPr>
                <a:t>Attitudes</a:t>
              </a:r>
            </a:p>
            <a:p>
              <a:pPr algn="ctr">
                <a:lnSpc>
                  <a:spcPct val="140000"/>
                </a:lnSpc>
              </a:pPr>
              <a:r>
                <a:rPr lang="en-US" altLang="ar-SA" sz="2400" b="1" dirty="0">
                  <a:effectLst>
                    <a:outerShdw blurRad="38100" dist="38100" dir="2700000" algn="tl">
                      <a:srgbClr val="000000"/>
                    </a:outerShdw>
                  </a:effectLst>
                  <a:latin typeface="Arial Narrow" panose="020B0606020202030204" pitchFamily="34" charset="0"/>
                </a:rPr>
                <a:t>Expectations</a:t>
              </a:r>
            </a:p>
            <a:p>
              <a:pPr algn="ctr">
                <a:lnSpc>
                  <a:spcPct val="140000"/>
                </a:lnSpc>
              </a:pPr>
              <a:r>
                <a:rPr lang="en-US" altLang="ar-SA" sz="2400" b="1" dirty="0">
                  <a:effectLst>
                    <a:outerShdw blurRad="38100" dist="38100" dir="2700000" algn="tl">
                      <a:srgbClr val="000000"/>
                    </a:outerShdw>
                  </a:effectLst>
                  <a:latin typeface="Arial Narrow" panose="020B0606020202030204" pitchFamily="34" charset="0"/>
                </a:rPr>
                <a:t>Behavior</a:t>
              </a:r>
              <a:endParaRPr lang="en-US" altLang="ar-SA" sz="1400" dirty="0">
                <a:effectLst>
                  <a:outerShdw blurRad="38100" dist="38100" dir="2700000" algn="tl">
                    <a:srgbClr val="FFFFFF"/>
                  </a:outerShdw>
                </a:effectLst>
              </a:endParaRPr>
            </a:p>
          </p:txBody>
        </p:sp>
        <p:sp>
          <p:nvSpPr>
            <p:cNvPr id="12" name="Rectangle 6">
              <a:extLst>
                <a:ext uri="{FF2B5EF4-FFF2-40B4-BE49-F238E27FC236}">
                  <a16:creationId xmlns:a16="http://schemas.microsoft.com/office/drawing/2014/main" id="{B5E70CFA-C769-3643-BA91-F4DAF6BF1931}"/>
                </a:ext>
              </a:extLst>
            </p:cNvPr>
            <p:cNvSpPr>
              <a:spLocks noChangeArrowheads="1"/>
            </p:cNvSpPr>
            <p:nvPr/>
          </p:nvSpPr>
          <p:spPr bwMode="auto">
            <a:xfrm>
              <a:off x="1931" y="1488"/>
              <a:ext cx="1898"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r>
                <a:rPr lang="en-US" altLang="ar-SA" sz="2400" b="1" dirty="0">
                  <a:effectLst>
                    <a:outerShdw blurRad="38100" dist="38100" dir="2700000" algn="tl">
                      <a:srgbClr val="000000"/>
                    </a:outerShdw>
                  </a:effectLst>
                  <a:latin typeface="Arial Narrow" panose="020B0606020202030204" pitchFamily="34" charset="0"/>
                </a:rPr>
                <a:t>Processes</a:t>
              </a:r>
            </a:p>
            <a:p>
              <a:pPr algn="ctr">
                <a:lnSpc>
                  <a:spcPct val="140000"/>
                </a:lnSpc>
              </a:pPr>
              <a:r>
                <a:rPr lang="en-US" altLang="ar-SA" sz="2400" b="1" dirty="0">
                  <a:effectLst>
                    <a:outerShdw blurRad="38100" dist="38100" dir="2700000" algn="tl">
                      <a:srgbClr val="000000"/>
                    </a:outerShdw>
                  </a:effectLst>
                  <a:latin typeface="Arial Narrow" panose="020B0606020202030204" pitchFamily="34" charset="0"/>
                </a:rPr>
                <a:t>Methods</a:t>
              </a:r>
            </a:p>
            <a:p>
              <a:pPr algn="ctr">
                <a:lnSpc>
                  <a:spcPct val="140000"/>
                </a:lnSpc>
              </a:pPr>
              <a:r>
                <a:rPr lang="en-US" altLang="ar-SA" sz="2400" b="1" dirty="0">
                  <a:effectLst>
                    <a:outerShdw blurRad="38100" dist="38100" dir="2700000" algn="tl">
                      <a:srgbClr val="000000"/>
                    </a:outerShdw>
                  </a:effectLst>
                  <a:latin typeface="Arial Narrow" panose="020B0606020202030204" pitchFamily="34" charset="0"/>
                </a:rPr>
                <a:t>Equipment</a:t>
              </a:r>
              <a:endParaRPr lang="en-US" altLang="ar-SA" sz="1400" dirty="0">
                <a:effectLst>
                  <a:outerShdw blurRad="38100" dist="38100" dir="2700000" algn="tl">
                    <a:srgbClr val="FFFFFF"/>
                  </a:outerShdw>
                </a:effectLst>
              </a:endParaRPr>
            </a:p>
          </p:txBody>
        </p:sp>
        <p:sp>
          <p:nvSpPr>
            <p:cNvPr id="20" name="Text Box 7">
              <a:extLst>
                <a:ext uri="{FF2B5EF4-FFF2-40B4-BE49-F238E27FC236}">
                  <a16:creationId xmlns:a16="http://schemas.microsoft.com/office/drawing/2014/main" id="{6B104549-5951-FFA4-09AD-08FC844ED120}"/>
                </a:ext>
              </a:extLst>
            </p:cNvPr>
            <p:cNvSpPr txBox="1">
              <a:spLocks noChangeArrowheads="1"/>
            </p:cNvSpPr>
            <p:nvPr/>
          </p:nvSpPr>
          <p:spPr bwMode="auto">
            <a:xfrm>
              <a:off x="4082" y="1507"/>
              <a:ext cx="1222" cy="52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ar-SA" sz="3200" b="1" u="sng" dirty="0">
                  <a:effectLst>
                    <a:outerShdw blurRad="38100" dist="38100" dir="2700000" algn="tl">
                      <a:srgbClr val="C0C0C0"/>
                    </a:outerShdw>
                  </a:effectLst>
                  <a:latin typeface="Arial" panose="020B0604020202020204" pitchFamily="34" charset="0"/>
                </a:rPr>
                <a:t>People</a:t>
              </a:r>
              <a:endParaRPr lang="en-US" altLang="ar-SA" dirty="0">
                <a:effectLst>
                  <a:outerShdw blurRad="38100" dist="38100" dir="2700000" algn="tl">
                    <a:srgbClr val="C0C0C0"/>
                  </a:outerShdw>
                </a:effectLst>
              </a:endParaRPr>
            </a:p>
          </p:txBody>
        </p:sp>
        <p:sp>
          <p:nvSpPr>
            <p:cNvPr id="21" name="Text Box 8">
              <a:extLst>
                <a:ext uri="{FF2B5EF4-FFF2-40B4-BE49-F238E27FC236}">
                  <a16:creationId xmlns:a16="http://schemas.microsoft.com/office/drawing/2014/main" id="{5AD572B9-3560-5A91-46B4-F2791D3FF703}"/>
                </a:ext>
              </a:extLst>
            </p:cNvPr>
            <p:cNvSpPr txBox="1">
              <a:spLocks noChangeArrowheads="1"/>
            </p:cNvSpPr>
            <p:nvPr/>
          </p:nvSpPr>
          <p:spPr bwMode="auto">
            <a:xfrm>
              <a:off x="1922" y="1507"/>
              <a:ext cx="1960" cy="52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ar-SA" sz="3200" b="1" u="sng" dirty="0">
                  <a:effectLst>
                    <a:outerShdw blurRad="38100" dist="38100" dir="2700000" algn="tl">
                      <a:srgbClr val="C0C0C0"/>
                    </a:outerShdw>
                  </a:effectLst>
                  <a:latin typeface="Arial" panose="020B0604020202020204" pitchFamily="34" charset="0"/>
                </a:rPr>
                <a:t>Technology</a:t>
              </a:r>
              <a:endParaRPr lang="en-US" altLang="ar-SA" dirty="0">
                <a:effectLst>
                  <a:outerShdw blurRad="38100" dist="38100" dir="2700000" algn="tl">
                    <a:srgbClr val="C0C0C0"/>
                  </a:outerShdw>
                </a:effectLst>
              </a:endParaRPr>
            </a:p>
          </p:txBody>
        </p:sp>
        <p:sp>
          <p:nvSpPr>
            <p:cNvPr id="22" name="Text Box 9">
              <a:extLst>
                <a:ext uri="{FF2B5EF4-FFF2-40B4-BE49-F238E27FC236}">
                  <a16:creationId xmlns:a16="http://schemas.microsoft.com/office/drawing/2014/main" id="{F5C8A5D8-16B1-193F-BDD9-F6B2409EBE44}"/>
                </a:ext>
              </a:extLst>
            </p:cNvPr>
            <p:cNvSpPr txBox="1">
              <a:spLocks noChangeArrowheads="1"/>
            </p:cNvSpPr>
            <p:nvPr/>
          </p:nvSpPr>
          <p:spPr bwMode="auto">
            <a:xfrm>
              <a:off x="274" y="1507"/>
              <a:ext cx="1605" cy="52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ar-SA" sz="3200" b="1" u="sng" dirty="0">
                  <a:effectLst>
                    <a:outerShdw blurRad="38100" dist="38100" dir="2700000" algn="tl">
                      <a:srgbClr val="C0C0C0"/>
                    </a:outerShdw>
                  </a:effectLst>
                  <a:latin typeface="Arial" panose="020B0604020202020204" pitchFamily="34" charset="0"/>
                </a:rPr>
                <a:t>Structure</a:t>
              </a:r>
              <a:endParaRPr lang="en-US" altLang="ar-SA" dirty="0">
                <a:effectLst>
                  <a:outerShdw blurRad="38100" dist="38100" dir="2700000" algn="tl">
                    <a:srgbClr val="C0C0C0"/>
                  </a:outerShdw>
                </a:effectLst>
              </a:endParaRPr>
            </a:p>
          </p:txBody>
        </p:sp>
      </p:grpSp>
      <p:grpSp>
        <p:nvGrpSpPr>
          <p:cNvPr id="4" name="Group 10">
            <a:extLst>
              <a:ext uri="{FF2B5EF4-FFF2-40B4-BE49-F238E27FC236}">
                <a16:creationId xmlns:a16="http://schemas.microsoft.com/office/drawing/2014/main" id="{21CF4912-9AA9-A149-FC59-E0BF2B46FD67}"/>
              </a:ext>
            </a:extLst>
          </p:cNvPr>
          <p:cNvGrpSpPr>
            <a:grpSpLocks/>
          </p:cNvGrpSpPr>
          <p:nvPr/>
        </p:nvGrpSpPr>
        <p:grpSpPr bwMode="auto">
          <a:xfrm>
            <a:off x="6653037" y="2144111"/>
            <a:ext cx="5160579" cy="3993932"/>
            <a:chOff x="192" y="288"/>
            <a:chExt cx="5376" cy="3600"/>
          </a:xfrm>
          <a:solidFill>
            <a:schemeClr val="accent1">
              <a:lumMod val="20000"/>
              <a:lumOff val="80000"/>
            </a:schemeClr>
          </a:solidFill>
        </p:grpSpPr>
        <p:sp>
          <p:nvSpPr>
            <p:cNvPr id="8" name="Rectangle 3">
              <a:extLst>
                <a:ext uri="{FF2B5EF4-FFF2-40B4-BE49-F238E27FC236}">
                  <a16:creationId xmlns:a16="http://schemas.microsoft.com/office/drawing/2014/main" id="{E761B807-BFB1-5041-3D9B-CED7E4646014}"/>
                </a:ext>
              </a:extLst>
            </p:cNvPr>
            <p:cNvSpPr>
              <a:spLocks noChangeArrowheads="1"/>
            </p:cNvSpPr>
            <p:nvPr/>
          </p:nvSpPr>
          <p:spPr bwMode="auto">
            <a:xfrm>
              <a:off x="192" y="288"/>
              <a:ext cx="5376" cy="12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ar-EG" altLang="ar-SA" dirty="0">
                  <a:solidFill>
                    <a:srgbClr val="FF0000"/>
                  </a:solidFill>
                  <a:effectLst>
                    <a:outerShdw blurRad="38100" dist="38100" dir="2700000" algn="tl">
                      <a:srgbClr val="000000"/>
                    </a:outerShdw>
                  </a:effectLst>
                </a:rPr>
                <a:t>تقنيات إدارة التغيير</a:t>
              </a:r>
              <a:endParaRPr lang="en-US" altLang="ar-SA" dirty="0">
                <a:solidFill>
                  <a:srgbClr val="FF0000"/>
                </a:solidFill>
              </a:endParaRPr>
            </a:p>
          </p:txBody>
        </p:sp>
        <p:sp>
          <p:nvSpPr>
            <p:cNvPr id="10" name="Rectangle 4">
              <a:extLst>
                <a:ext uri="{FF2B5EF4-FFF2-40B4-BE49-F238E27FC236}">
                  <a16:creationId xmlns:a16="http://schemas.microsoft.com/office/drawing/2014/main" id="{EFE1503C-5F5D-39DC-53B9-0D4040A3D1F9}"/>
                </a:ext>
              </a:extLst>
            </p:cNvPr>
            <p:cNvSpPr>
              <a:spLocks noChangeArrowheads="1"/>
            </p:cNvSpPr>
            <p:nvPr/>
          </p:nvSpPr>
          <p:spPr bwMode="auto">
            <a:xfrm>
              <a:off x="192"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1">
                <a:lnSpc>
                  <a:spcPct val="140000"/>
                </a:lnSpc>
              </a:pPr>
              <a:endParaRPr lang="ar-EG" altLang="ar-SA" sz="3200" b="1" dirty="0">
                <a:effectLst>
                  <a:outerShdw blurRad="38100" dist="38100" dir="2700000" algn="tl">
                    <a:srgbClr val="000000"/>
                  </a:outerShdw>
                </a:effectLst>
                <a:latin typeface="Arial Narrow" panose="020B0606020202030204" pitchFamily="34" charset="0"/>
              </a:endParaRPr>
            </a:p>
            <a:p>
              <a:pPr algn="ctr" rtl="1">
                <a:lnSpc>
                  <a:spcPct val="140000"/>
                </a:lnSpc>
              </a:pPr>
              <a:r>
                <a:rPr lang="ar-EG" altLang="ar-SA" sz="3200" b="1" dirty="0">
                  <a:effectLst>
                    <a:outerShdw blurRad="38100" dist="38100" dir="2700000" algn="tl">
                      <a:srgbClr val="000000"/>
                    </a:outerShdw>
                  </a:effectLst>
                  <a:latin typeface="Arial Narrow" panose="020B0606020202030204" pitchFamily="34" charset="0"/>
                </a:rPr>
                <a:t>سلطة</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التنسيق</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المركزية</a:t>
              </a:r>
              <a:endParaRPr lang="en-US" altLang="ar-SA" dirty="0">
                <a:effectLst>
                  <a:outerShdw blurRad="38100" dist="38100" dir="2700000" algn="tl">
                    <a:srgbClr val="FFFFFF"/>
                  </a:outerShdw>
                </a:effectLst>
              </a:endParaRPr>
            </a:p>
          </p:txBody>
        </p:sp>
        <p:sp>
          <p:nvSpPr>
            <p:cNvPr id="13" name="Rectangle 5">
              <a:extLst>
                <a:ext uri="{FF2B5EF4-FFF2-40B4-BE49-F238E27FC236}">
                  <a16:creationId xmlns:a16="http://schemas.microsoft.com/office/drawing/2014/main" id="{1E23396A-F355-CDB0-B5C0-9B9B7A88996F}"/>
                </a:ext>
              </a:extLst>
            </p:cNvPr>
            <p:cNvSpPr>
              <a:spLocks noChangeArrowheads="1"/>
            </p:cNvSpPr>
            <p:nvPr/>
          </p:nvSpPr>
          <p:spPr bwMode="auto">
            <a:xfrm>
              <a:off x="3829"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endParaRPr lang="ar-EG" altLang="ar-SA" sz="3200" b="1" dirty="0">
                <a:effectLst>
                  <a:outerShdw blurRad="38100" dist="38100" dir="2700000" algn="tl">
                    <a:srgbClr val="000000"/>
                  </a:outerShdw>
                </a:effectLst>
                <a:latin typeface="Arial Narrow" panose="020B0606020202030204" pitchFamily="34" charset="0"/>
              </a:endParaRP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المواقف</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التوقعات</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السلوك</a:t>
              </a:r>
              <a:endParaRPr lang="en-US" altLang="ar-SA" dirty="0">
                <a:effectLst>
                  <a:outerShdw blurRad="38100" dist="38100" dir="2700000" algn="tl">
                    <a:srgbClr val="FFFFFF"/>
                  </a:outerShdw>
                </a:effectLst>
              </a:endParaRPr>
            </a:p>
          </p:txBody>
        </p:sp>
        <p:sp>
          <p:nvSpPr>
            <p:cNvPr id="14" name="Rectangle 6">
              <a:extLst>
                <a:ext uri="{FF2B5EF4-FFF2-40B4-BE49-F238E27FC236}">
                  <a16:creationId xmlns:a16="http://schemas.microsoft.com/office/drawing/2014/main" id="{AE88BFD0-F2F9-3F0A-642F-CB31E1641193}"/>
                </a:ext>
              </a:extLst>
            </p:cNvPr>
            <p:cNvSpPr>
              <a:spLocks noChangeArrowheads="1"/>
            </p:cNvSpPr>
            <p:nvPr/>
          </p:nvSpPr>
          <p:spPr bwMode="auto">
            <a:xfrm>
              <a:off x="1931" y="1488"/>
              <a:ext cx="1898"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endParaRPr lang="ar-EG" altLang="ar-SA" sz="3200" b="1" dirty="0">
                <a:effectLst>
                  <a:outerShdw blurRad="38100" dist="38100" dir="2700000" algn="tl">
                    <a:srgbClr val="000000"/>
                  </a:outerShdw>
                </a:effectLst>
                <a:latin typeface="Arial Narrow" panose="020B0606020202030204" pitchFamily="34" charset="0"/>
              </a:endParaRP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العمليات</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الأساليب</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المعدات</a:t>
              </a:r>
              <a:endParaRPr lang="en-US" altLang="ar-SA" dirty="0">
                <a:effectLst>
                  <a:outerShdw blurRad="38100" dist="38100" dir="2700000" algn="tl">
                    <a:srgbClr val="FFFFFF"/>
                  </a:outerShdw>
                </a:effectLst>
              </a:endParaRPr>
            </a:p>
          </p:txBody>
        </p:sp>
        <p:sp>
          <p:nvSpPr>
            <p:cNvPr id="15" name="Text Box 7">
              <a:extLst>
                <a:ext uri="{FF2B5EF4-FFF2-40B4-BE49-F238E27FC236}">
                  <a16:creationId xmlns:a16="http://schemas.microsoft.com/office/drawing/2014/main" id="{726E0F7B-2719-F8BC-0B19-739623DC6E77}"/>
                </a:ext>
              </a:extLst>
            </p:cNvPr>
            <p:cNvSpPr txBox="1">
              <a:spLocks noChangeArrowheads="1"/>
            </p:cNvSpPr>
            <p:nvPr/>
          </p:nvSpPr>
          <p:spPr bwMode="auto">
            <a:xfrm>
              <a:off x="3819" y="1507"/>
              <a:ext cx="1533" cy="52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r-EG" altLang="ar-SA" sz="3200" b="1" u="sng" dirty="0">
                  <a:effectLst>
                    <a:outerShdw blurRad="38100" dist="38100" dir="2700000" algn="tl">
                      <a:srgbClr val="C0C0C0"/>
                    </a:outerShdw>
                  </a:effectLst>
                  <a:latin typeface="Arial" panose="020B0604020202020204" pitchFamily="34" charset="0"/>
                </a:rPr>
                <a:t>الأشخاص</a:t>
              </a:r>
              <a:endParaRPr lang="en-US" altLang="ar-SA" dirty="0">
                <a:effectLst>
                  <a:outerShdw blurRad="38100" dist="38100" dir="2700000" algn="tl">
                    <a:srgbClr val="C0C0C0"/>
                  </a:outerShdw>
                </a:effectLst>
              </a:endParaRPr>
            </a:p>
          </p:txBody>
        </p:sp>
        <p:sp>
          <p:nvSpPr>
            <p:cNvPr id="16" name="Text Box 8">
              <a:extLst>
                <a:ext uri="{FF2B5EF4-FFF2-40B4-BE49-F238E27FC236}">
                  <a16:creationId xmlns:a16="http://schemas.microsoft.com/office/drawing/2014/main" id="{33B2DAF4-F18A-EAD1-97AC-6AA3F02D3FE9}"/>
                </a:ext>
              </a:extLst>
            </p:cNvPr>
            <p:cNvSpPr txBox="1">
              <a:spLocks noChangeArrowheads="1"/>
            </p:cNvSpPr>
            <p:nvPr/>
          </p:nvSpPr>
          <p:spPr bwMode="auto">
            <a:xfrm>
              <a:off x="2412" y="1514"/>
              <a:ext cx="877" cy="52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r-EG" altLang="ar-SA" sz="3200" b="1" u="sng" dirty="0">
                  <a:effectLst>
                    <a:outerShdw blurRad="38100" dist="38100" dir="2700000" algn="tl">
                      <a:srgbClr val="C0C0C0"/>
                    </a:outerShdw>
                  </a:effectLst>
                  <a:latin typeface="Arial" panose="020B0604020202020204" pitchFamily="34" charset="0"/>
                </a:rPr>
                <a:t>التكنولوجيا</a:t>
              </a:r>
              <a:endParaRPr lang="en-US" altLang="ar-SA" dirty="0">
                <a:effectLst>
                  <a:outerShdw blurRad="38100" dist="38100" dir="2700000" algn="tl">
                    <a:srgbClr val="C0C0C0"/>
                  </a:outerShdw>
                </a:effectLst>
              </a:endParaRPr>
            </a:p>
          </p:txBody>
        </p:sp>
        <p:sp>
          <p:nvSpPr>
            <p:cNvPr id="17" name="Text Box 9">
              <a:extLst>
                <a:ext uri="{FF2B5EF4-FFF2-40B4-BE49-F238E27FC236}">
                  <a16:creationId xmlns:a16="http://schemas.microsoft.com/office/drawing/2014/main" id="{5D50071A-1621-4C52-28F7-1EC7CBF4B0ED}"/>
                </a:ext>
              </a:extLst>
            </p:cNvPr>
            <p:cNvSpPr txBox="1">
              <a:spLocks noChangeArrowheads="1"/>
            </p:cNvSpPr>
            <p:nvPr/>
          </p:nvSpPr>
          <p:spPr bwMode="auto">
            <a:xfrm>
              <a:off x="495" y="1507"/>
              <a:ext cx="1044" cy="52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r-EG" altLang="ar-SA" sz="3200" b="1" u="sng" dirty="0">
                  <a:effectLst>
                    <a:outerShdw blurRad="38100" dist="38100" dir="2700000" algn="tl">
                      <a:srgbClr val="C0C0C0"/>
                    </a:outerShdw>
                  </a:effectLst>
                  <a:latin typeface="Arial" panose="020B0604020202020204" pitchFamily="34" charset="0"/>
                </a:rPr>
                <a:t>الهيكل</a:t>
              </a:r>
              <a:endParaRPr lang="en-US" altLang="ar-SA" dirty="0">
                <a:effectLst>
                  <a:outerShdw blurRad="38100" dist="38100" dir="2700000" algn="tl">
                    <a:srgbClr val="C0C0C0"/>
                  </a:outerShdw>
                </a:effectLst>
              </a:endParaRPr>
            </a:p>
          </p:txBody>
        </p:sp>
      </p:grpSp>
      <p:sp>
        <p:nvSpPr>
          <p:cNvPr id="19" name="TextBox 18">
            <a:extLst>
              <a:ext uri="{FF2B5EF4-FFF2-40B4-BE49-F238E27FC236}">
                <a16:creationId xmlns:a16="http://schemas.microsoft.com/office/drawing/2014/main" id="{191E6170-A0C5-D9AC-C9D9-2E149AF7DF15}"/>
              </a:ext>
            </a:extLst>
          </p:cNvPr>
          <p:cNvSpPr txBox="1"/>
          <p:nvPr/>
        </p:nvSpPr>
        <p:spPr>
          <a:xfrm>
            <a:off x="5463481" y="862558"/>
            <a:ext cx="4181910" cy="584775"/>
          </a:xfrm>
          <a:prstGeom prst="rect">
            <a:avLst/>
          </a:prstGeom>
          <a:noFill/>
        </p:spPr>
        <p:txBody>
          <a:bodyPr wrap="square">
            <a:spAutoFit/>
          </a:bodyPr>
          <a:lstStyle/>
          <a:p>
            <a:pPr algn="ctr" rtl="1"/>
            <a:r>
              <a:rPr lang="ar-EG" altLang="ar-SA" sz="3200" b="1" dirty="0">
                <a:solidFill>
                  <a:srgbClr val="FF0000"/>
                </a:solidFill>
                <a:effectLst>
                  <a:outerShdw blurRad="38100" dist="38100" dir="2700000" algn="tl">
                    <a:srgbClr val="000000"/>
                  </a:outerShdw>
                </a:effectLst>
              </a:rPr>
              <a:t>تقنيات ( أدوات)  إدارة التغيير</a:t>
            </a:r>
            <a:endParaRPr lang="en-US" altLang="ar-SA" sz="3200" b="1" dirty="0">
              <a:solidFill>
                <a:srgbClr val="FF0000"/>
              </a:solidFill>
            </a:endParaRPr>
          </a:p>
        </p:txBody>
      </p:sp>
    </p:spTree>
    <p:extLst>
      <p:ext uri="{BB962C8B-B14F-4D97-AF65-F5344CB8AC3E}">
        <p14:creationId xmlns:p14="http://schemas.microsoft.com/office/powerpoint/2010/main" val="4045568607"/>
      </p:ext>
    </p:extLst>
  </p:cSld>
  <p:clrMapOvr>
    <a:masterClrMapping/>
  </p:clrMapOvr>
  <mc:AlternateContent xmlns:mc="http://schemas.openxmlformats.org/markup-compatibility/2006" xmlns:p14="http://schemas.microsoft.com/office/powerpoint/2010/main">
    <mc:Choice Requires="p14">
      <p:transition p14:dur="10" advTm="117787"/>
    </mc:Choice>
    <mc:Fallback xmlns="">
      <p:transition advTm="1177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11">
            <a:extLst>
              <a:ext uri="{FF2B5EF4-FFF2-40B4-BE49-F238E27FC236}">
                <a16:creationId xmlns:a16="http://schemas.microsoft.com/office/drawing/2014/main" id="{F82B2A9F-5DF6-B1BA-2226-FB99F76BEC85}"/>
              </a:ext>
            </a:extLst>
          </p:cNvPr>
          <p:cNvSpPr/>
          <p:nvPr/>
        </p:nvSpPr>
        <p:spPr>
          <a:xfrm>
            <a:off x="589372" y="1818715"/>
            <a:ext cx="10812720" cy="45305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11" name="Rectangle 10">
            <a:extLst>
              <a:ext uri="{FF2B5EF4-FFF2-40B4-BE49-F238E27FC236}">
                <a16:creationId xmlns:a16="http://schemas.microsoft.com/office/drawing/2014/main" id="{3E3671B1-38E4-4400-1D28-5A4D08EBA22A}"/>
              </a:ext>
            </a:extLst>
          </p:cNvPr>
          <p:cNvSpPr/>
          <p:nvPr/>
        </p:nvSpPr>
        <p:spPr>
          <a:xfrm>
            <a:off x="391940" y="10273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3" name="Picture 2">
            <a:extLst>
              <a:ext uri="{FF2B5EF4-FFF2-40B4-BE49-F238E27FC236}">
                <a16:creationId xmlns:a16="http://schemas.microsoft.com/office/drawing/2014/main" id="{8C855495-7A64-3529-E011-336D2F741F3D}"/>
              </a:ext>
            </a:extLst>
          </p:cNvPr>
          <p:cNvPicPr>
            <a:picLocks noChangeAspect="1"/>
          </p:cNvPicPr>
          <p:nvPr/>
        </p:nvPicPr>
        <p:blipFill rotWithShape="1">
          <a:blip r:embed="rId3"/>
          <a:srcRect l="22414" t="28659" r="24661" b="20153"/>
          <a:stretch/>
        </p:blipFill>
        <p:spPr>
          <a:xfrm>
            <a:off x="589372" y="2193330"/>
            <a:ext cx="5096725" cy="4063791"/>
          </a:xfrm>
          <a:prstGeom prst="rect">
            <a:avLst/>
          </a:prstGeom>
        </p:spPr>
      </p:pic>
      <p:sp>
        <p:nvSpPr>
          <p:cNvPr id="4" name="TextBox 3">
            <a:extLst>
              <a:ext uri="{FF2B5EF4-FFF2-40B4-BE49-F238E27FC236}">
                <a16:creationId xmlns:a16="http://schemas.microsoft.com/office/drawing/2014/main" id="{A24FE23D-D924-B168-BADC-C17D49BBC056}"/>
              </a:ext>
            </a:extLst>
          </p:cNvPr>
          <p:cNvSpPr txBox="1"/>
          <p:nvPr/>
        </p:nvSpPr>
        <p:spPr>
          <a:xfrm>
            <a:off x="5496940" y="1109557"/>
            <a:ext cx="4181910" cy="584775"/>
          </a:xfrm>
          <a:prstGeom prst="rect">
            <a:avLst/>
          </a:prstGeom>
          <a:noFill/>
        </p:spPr>
        <p:txBody>
          <a:bodyPr wrap="square">
            <a:spAutoFit/>
          </a:bodyPr>
          <a:lstStyle/>
          <a:p>
            <a:pPr algn="ctr" rtl="1"/>
            <a:r>
              <a:rPr lang="ar-EG" altLang="ar-SA" sz="3200" b="1" dirty="0">
                <a:solidFill>
                  <a:srgbClr val="FF0000"/>
                </a:solidFill>
                <a:effectLst>
                  <a:outerShdw blurRad="38100" dist="38100" dir="2700000" algn="tl">
                    <a:srgbClr val="000000"/>
                  </a:outerShdw>
                </a:effectLst>
              </a:rPr>
              <a:t>تقنيات ( أدوات)  إدارة التغيير</a:t>
            </a:r>
            <a:endParaRPr lang="en-US" altLang="ar-SA" sz="3200" b="1" dirty="0">
              <a:solidFill>
                <a:srgbClr val="FF0000"/>
              </a:solidFill>
            </a:endParaRPr>
          </a:p>
        </p:txBody>
      </p:sp>
      <p:sp>
        <p:nvSpPr>
          <p:cNvPr id="5" name="Rectangle 4">
            <a:extLst>
              <a:ext uri="{FF2B5EF4-FFF2-40B4-BE49-F238E27FC236}">
                <a16:creationId xmlns:a16="http://schemas.microsoft.com/office/drawing/2014/main" id="{506D1827-FF7A-5C5A-FBC1-75A36A05E947}"/>
              </a:ext>
            </a:extLst>
          </p:cNvPr>
          <p:cNvSpPr txBox="1">
            <a:spLocks noChangeArrowheads="1"/>
          </p:cNvSpPr>
          <p:nvPr/>
        </p:nvSpPr>
        <p:spPr>
          <a:xfrm>
            <a:off x="1673321" y="848988"/>
            <a:ext cx="341722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ar-SA" sz="3200" b="1" dirty="0">
                <a:effectLst>
                  <a:outerShdw blurRad="38100" dist="38100" dir="2700000" algn="tl">
                    <a:srgbClr val="000000"/>
                  </a:outerShdw>
                </a:effectLst>
              </a:rPr>
              <a:t>Techniques for </a:t>
            </a:r>
            <a:br>
              <a:rPr lang="en-US" altLang="ar-SA" sz="3200" b="1" dirty="0">
                <a:effectLst>
                  <a:outerShdw blurRad="38100" dist="38100" dir="2700000" algn="tl">
                    <a:srgbClr val="000000"/>
                  </a:outerShdw>
                </a:effectLst>
              </a:rPr>
            </a:br>
            <a:r>
              <a:rPr lang="en-US" altLang="ar-SA" sz="3200" b="1" dirty="0">
                <a:effectLst>
                  <a:outerShdw blurRad="38100" dist="38100" dir="2700000" algn="tl">
                    <a:srgbClr val="000000"/>
                  </a:outerShdw>
                </a:effectLst>
              </a:rPr>
              <a:t>Managing Change</a:t>
            </a:r>
            <a:endParaRPr lang="en-US" altLang="ar-SA" sz="3200" b="1" dirty="0"/>
          </a:p>
        </p:txBody>
      </p:sp>
      <p:pic>
        <p:nvPicPr>
          <p:cNvPr id="9" name="Picture 8">
            <a:extLst>
              <a:ext uri="{FF2B5EF4-FFF2-40B4-BE49-F238E27FC236}">
                <a16:creationId xmlns:a16="http://schemas.microsoft.com/office/drawing/2014/main" id="{F52DFBCA-8798-E84D-43FC-BE0AF81C1F51}"/>
              </a:ext>
            </a:extLst>
          </p:cNvPr>
          <p:cNvPicPr>
            <a:picLocks noChangeAspect="1"/>
          </p:cNvPicPr>
          <p:nvPr/>
        </p:nvPicPr>
        <p:blipFill>
          <a:blip r:embed="rId4"/>
          <a:srcRect l="7190" t="31155" r="8416" b="10499"/>
          <a:stretch/>
        </p:blipFill>
        <p:spPr>
          <a:xfrm>
            <a:off x="6012708" y="1975945"/>
            <a:ext cx="5096725" cy="4256689"/>
          </a:xfrm>
          <a:prstGeom prst="rect">
            <a:avLst/>
          </a:prstGeom>
        </p:spPr>
      </p:pic>
    </p:spTree>
    <p:extLst>
      <p:ext uri="{BB962C8B-B14F-4D97-AF65-F5344CB8AC3E}">
        <p14:creationId xmlns:p14="http://schemas.microsoft.com/office/powerpoint/2010/main" val="1116796754"/>
      </p:ext>
    </p:extLst>
  </p:cSld>
  <p:clrMapOvr>
    <a:masterClrMapping/>
  </p:clrMapOvr>
  <mc:AlternateContent xmlns:mc="http://schemas.openxmlformats.org/markup-compatibility/2006" xmlns:p14="http://schemas.microsoft.com/office/powerpoint/2010/main">
    <mc:Choice Requires="p14">
      <p:transition p14:dur="10" advTm="90264"/>
    </mc:Choice>
    <mc:Fallback xmlns="">
      <p:transition advTm="902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5268" y="1667639"/>
            <a:ext cx="7621877" cy="4995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21071" y="6305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pic>
        <p:nvPicPr>
          <p:cNvPr id="3074" name="Picture 2" descr="Visual of Kotter’s 8-Step Theory">
            <a:extLst>
              <a:ext uri="{FF2B5EF4-FFF2-40B4-BE49-F238E27FC236}">
                <a16:creationId xmlns:a16="http://schemas.microsoft.com/office/drawing/2014/main" id="{4991FF13-2568-BC9F-E786-049215BEF0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7328" y="1369964"/>
            <a:ext cx="3383280" cy="332038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FD04EA3-EFE1-D9A4-6C19-C7B17B067389}"/>
              </a:ext>
            </a:extLst>
          </p:cNvPr>
          <p:cNvSpPr txBox="1"/>
          <p:nvPr/>
        </p:nvSpPr>
        <p:spPr>
          <a:xfrm>
            <a:off x="109461" y="1885911"/>
            <a:ext cx="3217944" cy="461665"/>
          </a:xfrm>
          <a:prstGeom prst="rect">
            <a:avLst/>
          </a:prstGeom>
          <a:noFill/>
        </p:spPr>
        <p:txBody>
          <a:bodyPr wrap="square">
            <a:spAutoFit/>
          </a:bodyPr>
          <a:lstStyle/>
          <a:p>
            <a:pPr algn="ctr"/>
            <a:r>
              <a:rPr lang="en-US" sz="2400" b="1" i="0" u="none" strike="noStrike" dirty="0">
                <a:solidFill>
                  <a:srgbClr val="FF0000"/>
                </a:solidFill>
                <a:effectLst/>
                <a:highlight>
                  <a:srgbClr val="FFFFFF"/>
                </a:highlight>
                <a:latin typeface="Albert Sans"/>
              </a:rPr>
              <a:t>Kotter’s 8-Step Theory</a:t>
            </a:r>
          </a:p>
        </p:txBody>
      </p:sp>
      <p:sp>
        <p:nvSpPr>
          <p:cNvPr id="11" name="TextBox 10">
            <a:extLst>
              <a:ext uri="{FF2B5EF4-FFF2-40B4-BE49-F238E27FC236}">
                <a16:creationId xmlns:a16="http://schemas.microsoft.com/office/drawing/2014/main" id="{1946D3DB-9D76-C2D3-0C43-C5FD8FF08AC7}"/>
              </a:ext>
            </a:extLst>
          </p:cNvPr>
          <p:cNvSpPr txBox="1"/>
          <p:nvPr/>
        </p:nvSpPr>
        <p:spPr>
          <a:xfrm>
            <a:off x="208862" y="2347576"/>
            <a:ext cx="3676122" cy="3016210"/>
          </a:xfrm>
          <a:prstGeom prst="rect">
            <a:avLst/>
          </a:prstGeom>
          <a:noFill/>
        </p:spPr>
        <p:txBody>
          <a:bodyPr wrap="square">
            <a:spAutoFit/>
          </a:bodyPr>
          <a:lstStyle/>
          <a:p>
            <a:pPr algn="just"/>
            <a:r>
              <a:rPr lang="en-US" sz="1900" dirty="0"/>
              <a:t>is a framework developed by Dr. John Kotter of Harvard Business School, a leadership and change management expert. </a:t>
            </a:r>
            <a:endParaRPr lang="ar-EG" sz="1900" dirty="0"/>
          </a:p>
          <a:p>
            <a:pPr algn="just"/>
            <a:endParaRPr lang="ar-EG" sz="1900" dirty="0"/>
          </a:p>
          <a:p>
            <a:pPr algn="just"/>
            <a:r>
              <a:rPr lang="en-US" sz="1900" b="1" dirty="0"/>
              <a:t>It focuses on the importance of engaging employees and stakeholders throughout the organizational change management process</a:t>
            </a:r>
            <a:r>
              <a:rPr lang="en-US" sz="1900" dirty="0"/>
              <a:t>.</a:t>
            </a:r>
          </a:p>
        </p:txBody>
      </p:sp>
      <p:sp>
        <p:nvSpPr>
          <p:cNvPr id="6" name="TextBox 5">
            <a:extLst>
              <a:ext uri="{FF2B5EF4-FFF2-40B4-BE49-F238E27FC236}">
                <a16:creationId xmlns:a16="http://schemas.microsoft.com/office/drawing/2014/main" id="{F239BA96-F82F-CB1B-CE8A-12EC3D62F272}"/>
              </a:ext>
            </a:extLst>
          </p:cNvPr>
          <p:cNvSpPr txBox="1"/>
          <p:nvPr/>
        </p:nvSpPr>
        <p:spPr>
          <a:xfrm>
            <a:off x="3956206" y="1906543"/>
            <a:ext cx="3736356" cy="461665"/>
          </a:xfrm>
          <a:prstGeom prst="rect">
            <a:avLst/>
          </a:prstGeom>
          <a:noFill/>
        </p:spPr>
        <p:txBody>
          <a:bodyPr wrap="square">
            <a:spAutoFit/>
          </a:bodyPr>
          <a:lstStyle/>
          <a:p>
            <a:pPr algn="ctr"/>
            <a:r>
              <a:rPr lang="ar-EG" sz="2400" b="1" i="0" u="none" strike="noStrike" dirty="0">
                <a:solidFill>
                  <a:srgbClr val="FF0000"/>
                </a:solidFill>
                <a:effectLst/>
                <a:highlight>
                  <a:srgbClr val="FFFFFF"/>
                </a:highlight>
                <a:latin typeface="Albert Sans"/>
              </a:rPr>
              <a:t>نظرية كوتر المكونة من 8 خطوات</a:t>
            </a:r>
            <a:endParaRPr lang="en-US" sz="2400" b="1" i="0" u="none" strike="noStrike" dirty="0">
              <a:solidFill>
                <a:srgbClr val="FF0000"/>
              </a:solidFill>
              <a:effectLst/>
              <a:highlight>
                <a:srgbClr val="FFFFFF"/>
              </a:highlight>
              <a:latin typeface="Albert Sans"/>
            </a:endParaRPr>
          </a:p>
        </p:txBody>
      </p:sp>
      <p:sp>
        <p:nvSpPr>
          <p:cNvPr id="10" name="TextBox 9">
            <a:extLst>
              <a:ext uri="{FF2B5EF4-FFF2-40B4-BE49-F238E27FC236}">
                <a16:creationId xmlns:a16="http://schemas.microsoft.com/office/drawing/2014/main" id="{9335FF48-55B0-68B9-B783-ACF879900A1F}"/>
              </a:ext>
            </a:extLst>
          </p:cNvPr>
          <p:cNvSpPr txBox="1"/>
          <p:nvPr/>
        </p:nvSpPr>
        <p:spPr>
          <a:xfrm>
            <a:off x="4366614" y="2485541"/>
            <a:ext cx="3230060" cy="2431435"/>
          </a:xfrm>
          <a:prstGeom prst="rect">
            <a:avLst/>
          </a:prstGeom>
          <a:noFill/>
        </p:spPr>
        <p:txBody>
          <a:bodyPr wrap="square">
            <a:spAutoFit/>
          </a:bodyPr>
          <a:lstStyle/>
          <a:p>
            <a:pPr algn="just" rtl="1"/>
            <a:r>
              <a:rPr lang="ar-EG" sz="1900" dirty="0"/>
              <a:t>هو إطار عمل تم تطويره من قبل الدكتور جون كوتر من كلية هارفارد للأعمال، وهو خبير في القيادة وإدارة التغيير.</a:t>
            </a:r>
          </a:p>
          <a:p>
            <a:pPr algn="just" rtl="1"/>
            <a:endParaRPr lang="ar-EG" sz="1900" dirty="0"/>
          </a:p>
          <a:p>
            <a:pPr algn="just" rtl="1"/>
            <a:r>
              <a:rPr lang="ar-EG" sz="1900" dirty="0"/>
              <a:t>ويركز على أهمية إشراك الموظفين وأصحاب المصلحة في جميع مراحل عملية إدارة التغيير التنظيمي.</a:t>
            </a:r>
            <a:endParaRPr lang="en-US" sz="1900" dirty="0"/>
          </a:p>
        </p:txBody>
      </p:sp>
      <p:sp>
        <p:nvSpPr>
          <p:cNvPr id="13" name="TextBox 12">
            <a:extLst>
              <a:ext uri="{FF2B5EF4-FFF2-40B4-BE49-F238E27FC236}">
                <a16:creationId xmlns:a16="http://schemas.microsoft.com/office/drawing/2014/main" id="{67771766-58E9-2C80-085C-25B6C5CC46D5}"/>
              </a:ext>
            </a:extLst>
          </p:cNvPr>
          <p:cNvSpPr txBox="1"/>
          <p:nvPr/>
        </p:nvSpPr>
        <p:spPr>
          <a:xfrm>
            <a:off x="8041379" y="4960428"/>
            <a:ext cx="4005353" cy="1754326"/>
          </a:xfrm>
          <a:prstGeom prst="rect">
            <a:avLst/>
          </a:prstGeom>
          <a:noFill/>
        </p:spPr>
        <p:txBody>
          <a:bodyPr wrap="square">
            <a:spAutoFit/>
          </a:bodyPr>
          <a:lstStyle/>
          <a:p>
            <a:pPr algn="r" rtl="1"/>
            <a:r>
              <a:rPr lang="ar-EG" dirty="0">
                <a:solidFill>
                  <a:srgbClr val="FF0000"/>
                </a:solidFill>
              </a:rPr>
              <a:t>يساعد النموذج </a:t>
            </a:r>
            <a:r>
              <a:rPr lang="en-US" dirty="0" err="1">
                <a:solidFill>
                  <a:srgbClr val="FF0000"/>
                </a:solidFill>
              </a:rPr>
              <a:t>على</a:t>
            </a:r>
            <a:r>
              <a:rPr lang="en-US" dirty="0">
                <a:solidFill>
                  <a:srgbClr val="FF0000"/>
                </a:solidFill>
              </a:rPr>
              <a:t> </a:t>
            </a:r>
            <a:r>
              <a:rPr lang="en-US" dirty="0" err="1">
                <a:solidFill>
                  <a:srgbClr val="FF0000"/>
                </a:solidFill>
              </a:rPr>
              <a:t>تقليل</a:t>
            </a:r>
            <a:r>
              <a:rPr lang="en-US" dirty="0">
                <a:solidFill>
                  <a:srgbClr val="FF0000"/>
                </a:solidFill>
              </a:rPr>
              <a:t> </a:t>
            </a:r>
            <a:r>
              <a:rPr lang="en-US" dirty="0" err="1">
                <a:solidFill>
                  <a:srgbClr val="FF0000"/>
                </a:solidFill>
              </a:rPr>
              <a:t>مقاومة</a:t>
            </a:r>
            <a:r>
              <a:rPr lang="en-US" dirty="0">
                <a:solidFill>
                  <a:srgbClr val="FF0000"/>
                </a:solidFill>
              </a:rPr>
              <a:t> </a:t>
            </a:r>
            <a:r>
              <a:rPr lang="en-US" dirty="0" err="1">
                <a:solidFill>
                  <a:srgbClr val="FF0000"/>
                </a:solidFill>
              </a:rPr>
              <a:t>الموظفين</a:t>
            </a:r>
            <a:r>
              <a:rPr lang="en-US" dirty="0">
                <a:solidFill>
                  <a:srgbClr val="FF0000"/>
                </a:solidFill>
              </a:rPr>
              <a:t> </a:t>
            </a:r>
            <a:r>
              <a:rPr lang="en-US" dirty="0" err="1">
                <a:solidFill>
                  <a:srgbClr val="FF0000"/>
                </a:solidFill>
              </a:rPr>
              <a:t>للتغيير</a:t>
            </a:r>
            <a:r>
              <a:rPr lang="en-US" dirty="0">
                <a:solidFill>
                  <a:srgbClr val="FF0000"/>
                </a:solidFill>
              </a:rPr>
              <a:t> </a:t>
            </a:r>
            <a:r>
              <a:rPr lang="en-US" dirty="0" err="1">
                <a:solidFill>
                  <a:srgbClr val="FF0000"/>
                </a:solidFill>
              </a:rPr>
              <a:t>من</a:t>
            </a:r>
            <a:r>
              <a:rPr lang="en-US" dirty="0">
                <a:solidFill>
                  <a:srgbClr val="FF0000"/>
                </a:solidFill>
              </a:rPr>
              <a:t> </a:t>
            </a:r>
            <a:r>
              <a:rPr lang="en-US" dirty="0" err="1">
                <a:solidFill>
                  <a:srgbClr val="FF0000"/>
                </a:solidFill>
              </a:rPr>
              <a:t>خلال</a:t>
            </a:r>
            <a:r>
              <a:rPr lang="en-US" dirty="0">
                <a:solidFill>
                  <a:srgbClr val="FF0000"/>
                </a:solidFill>
              </a:rPr>
              <a:t> </a:t>
            </a:r>
            <a:r>
              <a:rPr lang="en-US" dirty="0" err="1">
                <a:solidFill>
                  <a:srgbClr val="FF0000"/>
                </a:solidFill>
              </a:rPr>
              <a:t>التواصل</a:t>
            </a:r>
            <a:r>
              <a:rPr lang="en-US" dirty="0">
                <a:solidFill>
                  <a:srgbClr val="FF0000"/>
                </a:solidFill>
              </a:rPr>
              <a:t> </a:t>
            </a:r>
            <a:r>
              <a:rPr lang="en-US" dirty="0" err="1">
                <a:solidFill>
                  <a:srgbClr val="FF0000"/>
                </a:solidFill>
              </a:rPr>
              <a:t>الفعّال</a:t>
            </a:r>
            <a:r>
              <a:rPr lang="en-US" dirty="0">
                <a:solidFill>
                  <a:srgbClr val="FF0000"/>
                </a:solidFill>
              </a:rPr>
              <a:t>، </a:t>
            </a:r>
            <a:r>
              <a:rPr lang="en-US" dirty="0" err="1">
                <a:solidFill>
                  <a:srgbClr val="FF0000"/>
                </a:solidFill>
              </a:rPr>
              <a:t>وإشراك</a:t>
            </a:r>
            <a:r>
              <a:rPr lang="en-US" dirty="0">
                <a:solidFill>
                  <a:srgbClr val="FF0000"/>
                </a:solidFill>
              </a:rPr>
              <a:t> </a:t>
            </a:r>
            <a:r>
              <a:rPr lang="en-US" dirty="0" err="1">
                <a:solidFill>
                  <a:srgbClr val="FF0000"/>
                </a:solidFill>
              </a:rPr>
              <a:t>العاملين</a:t>
            </a:r>
            <a:r>
              <a:rPr lang="en-US" dirty="0">
                <a:solidFill>
                  <a:srgbClr val="FF0000"/>
                </a:solidFill>
              </a:rPr>
              <a:t>، </a:t>
            </a:r>
            <a:r>
              <a:rPr lang="en-US" dirty="0" err="1">
                <a:solidFill>
                  <a:srgbClr val="FF0000"/>
                </a:solidFill>
              </a:rPr>
              <a:t>وتعزيز</a:t>
            </a:r>
            <a:r>
              <a:rPr lang="en-US" dirty="0">
                <a:solidFill>
                  <a:srgbClr val="FF0000"/>
                </a:solidFill>
              </a:rPr>
              <a:t> </a:t>
            </a:r>
            <a:r>
              <a:rPr lang="en-US" dirty="0" err="1">
                <a:solidFill>
                  <a:srgbClr val="FF0000"/>
                </a:solidFill>
              </a:rPr>
              <a:t>دور</a:t>
            </a:r>
            <a:r>
              <a:rPr lang="en-US" dirty="0">
                <a:solidFill>
                  <a:srgbClr val="FF0000"/>
                </a:solidFill>
              </a:rPr>
              <a:t> </a:t>
            </a:r>
            <a:r>
              <a:rPr lang="en-US" dirty="0" err="1">
                <a:solidFill>
                  <a:srgbClr val="FF0000"/>
                </a:solidFill>
              </a:rPr>
              <a:t>القيادة</a:t>
            </a:r>
            <a:r>
              <a:rPr lang="en-US" dirty="0">
                <a:solidFill>
                  <a:srgbClr val="FF0000"/>
                </a:solidFill>
              </a:rPr>
              <a:t>، </a:t>
            </a:r>
            <a:r>
              <a:rPr lang="en-US" dirty="0" err="1">
                <a:solidFill>
                  <a:srgbClr val="FF0000"/>
                </a:solidFill>
              </a:rPr>
              <a:t>وتحقيق</a:t>
            </a:r>
            <a:r>
              <a:rPr lang="en-US" dirty="0">
                <a:solidFill>
                  <a:srgbClr val="FF0000"/>
                </a:solidFill>
              </a:rPr>
              <a:t> </a:t>
            </a:r>
            <a:r>
              <a:rPr lang="en-US" dirty="0" err="1">
                <a:solidFill>
                  <a:srgbClr val="FF0000"/>
                </a:solidFill>
              </a:rPr>
              <a:t>إنجازات</a:t>
            </a:r>
            <a:r>
              <a:rPr lang="en-US" dirty="0">
                <a:solidFill>
                  <a:srgbClr val="FF0000"/>
                </a:solidFill>
              </a:rPr>
              <a:t> </a:t>
            </a:r>
            <a:r>
              <a:rPr lang="en-US" dirty="0" err="1">
                <a:solidFill>
                  <a:srgbClr val="FF0000"/>
                </a:solidFill>
              </a:rPr>
              <a:t>قصيرة</a:t>
            </a:r>
            <a:r>
              <a:rPr lang="en-US" dirty="0">
                <a:solidFill>
                  <a:srgbClr val="FF0000"/>
                </a:solidFill>
              </a:rPr>
              <a:t> </a:t>
            </a:r>
            <a:r>
              <a:rPr lang="en-US" dirty="0" err="1">
                <a:solidFill>
                  <a:srgbClr val="FF0000"/>
                </a:solidFill>
              </a:rPr>
              <a:t>المدى</a:t>
            </a:r>
            <a:r>
              <a:rPr lang="en-US" dirty="0">
                <a:solidFill>
                  <a:srgbClr val="FF0000"/>
                </a:solidFill>
              </a:rPr>
              <a:t> </a:t>
            </a:r>
            <a:r>
              <a:rPr lang="en-US" dirty="0" err="1">
                <a:solidFill>
                  <a:srgbClr val="FF0000"/>
                </a:solidFill>
              </a:rPr>
              <a:t>لبناء</a:t>
            </a:r>
            <a:r>
              <a:rPr lang="en-US" dirty="0">
                <a:solidFill>
                  <a:srgbClr val="FF0000"/>
                </a:solidFill>
              </a:rPr>
              <a:t> </a:t>
            </a:r>
            <a:r>
              <a:rPr lang="en-US" dirty="0" err="1">
                <a:solidFill>
                  <a:srgbClr val="FF0000"/>
                </a:solidFill>
              </a:rPr>
              <a:t>الثقة</a:t>
            </a:r>
            <a:r>
              <a:rPr lang="en-US" dirty="0">
                <a:solidFill>
                  <a:srgbClr val="FF0000"/>
                </a:solidFill>
              </a:rPr>
              <a:t>. </a:t>
            </a:r>
            <a:r>
              <a:rPr lang="en-US" dirty="0" err="1">
                <a:solidFill>
                  <a:srgbClr val="FF0000"/>
                </a:solidFill>
              </a:rPr>
              <a:t>كما</a:t>
            </a:r>
            <a:r>
              <a:rPr lang="en-US" dirty="0">
                <a:solidFill>
                  <a:srgbClr val="FF0000"/>
                </a:solidFill>
              </a:rPr>
              <a:t> </a:t>
            </a:r>
            <a:r>
              <a:rPr lang="en-US" dirty="0" err="1">
                <a:solidFill>
                  <a:srgbClr val="FF0000"/>
                </a:solidFill>
              </a:rPr>
              <a:t>تضمن</a:t>
            </a:r>
            <a:r>
              <a:rPr lang="en-US" dirty="0">
                <a:solidFill>
                  <a:srgbClr val="FF0000"/>
                </a:solidFill>
              </a:rPr>
              <a:t> </a:t>
            </a:r>
            <a:r>
              <a:rPr lang="en-US" dirty="0" err="1">
                <a:solidFill>
                  <a:srgbClr val="FF0000"/>
                </a:solidFill>
              </a:rPr>
              <a:t>استدامة</a:t>
            </a:r>
            <a:r>
              <a:rPr lang="en-US" dirty="0">
                <a:solidFill>
                  <a:srgbClr val="FF0000"/>
                </a:solidFill>
              </a:rPr>
              <a:t> </a:t>
            </a:r>
            <a:r>
              <a:rPr lang="en-US" dirty="0" err="1">
                <a:solidFill>
                  <a:srgbClr val="FF0000"/>
                </a:solidFill>
              </a:rPr>
              <a:t>التغيير</a:t>
            </a:r>
            <a:r>
              <a:rPr lang="en-US" dirty="0">
                <a:solidFill>
                  <a:srgbClr val="FF0000"/>
                </a:solidFill>
              </a:rPr>
              <a:t> </a:t>
            </a:r>
            <a:r>
              <a:rPr lang="en-US" dirty="0" err="1">
                <a:solidFill>
                  <a:srgbClr val="FF0000"/>
                </a:solidFill>
              </a:rPr>
              <a:t>من</a:t>
            </a:r>
            <a:r>
              <a:rPr lang="en-US" dirty="0">
                <a:solidFill>
                  <a:srgbClr val="FF0000"/>
                </a:solidFill>
              </a:rPr>
              <a:t> </a:t>
            </a:r>
            <a:r>
              <a:rPr lang="en-US" dirty="0" err="1">
                <a:solidFill>
                  <a:srgbClr val="FF0000"/>
                </a:solidFill>
              </a:rPr>
              <a:t>خلال</a:t>
            </a:r>
            <a:r>
              <a:rPr lang="en-US" dirty="0">
                <a:solidFill>
                  <a:srgbClr val="FF0000"/>
                </a:solidFill>
              </a:rPr>
              <a:t> </a:t>
            </a:r>
            <a:r>
              <a:rPr lang="en-US" dirty="0" err="1">
                <a:solidFill>
                  <a:srgbClr val="FF0000"/>
                </a:solidFill>
              </a:rPr>
              <a:t>ترسيخه</a:t>
            </a:r>
            <a:r>
              <a:rPr lang="en-US" dirty="0">
                <a:solidFill>
                  <a:srgbClr val="FF0000"/>
                </a:solidFill>
              </a:rPr>
              <a:t> </a:t>
            </a:r>
            <a:r>
              <a:rPr lang="en-US" dirty="0" err="1">
                <a:solidFill>
                  <a:srgbClr val="FF0000"/>
                </a:solidFill>
              </a:rPr>
              <a:t>في</a:t>
            </a:r>
            <a:r>
              <a:rPr lang="en-US" dirty="0">
                <a:solidFill>
                  <a:srgbClr val="FF0000"/>
                </a:solidFill>
              </a:rPr>
              <a:t> </a:t>
            </a:r>
            <a:r>
              <a:rPr lang="en-US" dirty="0" err="1">
                <a:solidFill>
                  <a:srgbClr val="FF0000"/>
                </a:solidFill>
              </a:rPr>
              <a:t>ثقافة</a:t>
            </a:r>
            <a:r>
              <a:rPr lang="en-US" dirty="0">
                <a:solidFill>
                  <a:srgbClr val="FF0000"/>
                </a:solidFill>
              </a:rPr>
              <a:t> </a:t>
            </a:r>
            <a:r>
              <a:rPr lang="en-US" dirty="0" err="1">
                <a:solidFill>
                  <a:srgbClr val="FF0000"/>
                </a:solidFill>
              </a:rPr>
              <a:t>المنظمة</a:t>
            </a:r>
            <a:r>
              <a:rPr lang="en-US" dirty="0">
                <a:solidFill>
                  <a:srgbClr val="FF0000"/>
                </a:solidFill>
              </a:rPr>
              <a:t>، </a:t>
            </a:r>
            <a:r>
              <a:rPr lang="en-US" dirty="0" err="1">
                <a:solidFill>
                  <a:srgbClr val="FF0000"/>
                </a:solidFill>
              </a:rPr>
              <a:t>مما</a:t>
            </a:r>
            <a:r>
              <a:rPr lang="en-US" dirty="0">
                <a:solidFill>
                  <a:srgbClr val="FF0000"/>
                </a:solidFill>
              </a:rPr>
              <a:t> </a:t>
            </a:r>
            <a:r>
              <a:rPr lang="en-US" dirty="0" err="1">
                <a:solidFill>
                  <a:srgbClr val="FF0000"/>
                </a:solidFill>
              </a:rPr>
              <a:t>يزيد</a:t>
            </a:r>
            <a:r>
              <a:rPr lang="en-US" dirty="0">
                <a:solidFill>
                  <a:srgbClr val="FF0000"/>
                </a:solidFill>
              </a:rPr>
              <a:t> </a:t>
            </a:r>
            <a:r>
              <a:rPr lang="en-US" dirty="0" err="1">
                <a:solidFill>
                  <a:srgbClr val="FF0000"/>
                </a:solidFill>
              </a:rPr>
              <a:t>من</a:t>
            </a:r>
            <a:r>
              <a:rPr lang="en-US" dirty="0">
                <a:solidFill>
                  <a:srgbClr val="FF0000"/>
                </a:solidFill>
              </a:rPr>
              <a:t> </a:t>
            </a:r>
            <a:r>
              <a:rPr lang="en-US" dirty="0" err="1">
                <a:solidFill>
                  <a:srgbClr val="FF0000"/>
                </a:solidFill>
              </a:rPr>
              <a:t>فرص</a:t>
            </a:r>
            <a:r>
              <a:rPr lang="en-US" dirty="0">
                <a:solidFill>
                  <a:srgbClr val="FF0000"/>
                </a:solidFill>
              </a:rPr>
              <a:t> </a:t>
            </a:r>
            <a:r>
              <a:rPr lang="en-US" dirty="0" err="1">
                <a:solidFill>
                  <a:srgbClr val="FF0000"/>
                </a:solidFill>
              </a:rPr>
              <a:t>نجاح</a:t>
            </a:r>
            <a:r>
              <a:rPr lang="en-US" dirty="0">
                <a:solidFill>
                  <a:srgbClr val="FF0000"/>
                </a:solidFill>
              </a:rPr>
              <a:t> </a:t>
            </a:r>
            <a:r>
              <a:rPr lang="en-US" dirty="0" err="1">
                <a:solidFill>
                  <a:srgbClr val="FF0000"/>
                </a:solidFill>
              </a:rPr>
              <a:t>المشاريع</a:t>
            </a:r>
            <a:r>
              <a:rPr lang="en-US" dirty="0">
                <a:solidFill>
                  <a:srgbClr val="FF0000"/>
                </a:solidFill>
              </a:rPr>
              <a:t> </a:t>
            </a:r>
            <a:r>
              <a:rPr lang="en-US" dirty="0" err="1">
                <a:solidFill>
                  <a:srgbClr val="FF0000"/>
                </a:solidFill>
              </a:rPr>
              <a:t>وتحقيق</a:t>
            </a:r>
            <a:r>
              <a:rPr lang="en-US" dirty="0">
                <a:solidFill>
                  <a:srgbClr val="FF0000"/>
                </a:solidFill>
              </a:rPr>
              <a:t> </a:t>
            </a:r>
            <a:r>
              <a:rPr lang="en-US" dirty="0" err="1">
                <a:solidFill>
                  <a:srgbClr val="FF0000"/>
                </a:solidFill>
              </a:rPr>
              <a:t>الأهداف</a:t>
            </a:r>
            <a:r>
              <a:rPr lang="en-US" dirty="0">
                <a:solidFill>
                  <a:srgbClr val="FF0000"/>
                </a:solidFill>
              </a:rPr>
              <a:t> </a:t>
            </a:r>
            <a:r>
              <a:rPr lang="en-US" dirty="0" err="1">
                <a:solidFill>
                  <a:srgbClr val="FF0000"/>
                </a:solidFill>
              </a:rPr>
              <a:t>التنظيمية</a:t>
            </a:r>
            <a:r>
              <a:rPr lang="en-US" dirty="0">
                <a:solidFill>
                  <a:srgbClr val="FF0000"/>
                </a:solidFill>
              </a:rPr>
              <a:t>.</a:t>
            </a:r>
          </a:p>
        </p:txBody>
      </p:sp>
      <p:sp>
        <p:nvSpPr>
          <p:cNvPr id="15" name="TextBox 14">
            <a:extLst>
              <a:ext uri="{FF2B5EF4-FFF2-40B4-BE49-F238E27FC236}">
                <a16:creationId xmlns:a16="http://schemas.microsoft.com/office/drawing/2014/main" id="{96E458EB-9B31-CE77-7C43-976EBA25DAA5}"/>
              </a:ext>
            </a:extLst>
          </p:cNvPr>
          <p:cNvSpPr txBox="1"/>
          <p:nvPr/>
        </p:nvSpPr>
        <p:spPr>
          <a:xfrm>
            <a:off x="436972" y="5327513"/>
            <a:ext cx="7159702" cy="1323439"/>
          </a:xfrm>
          <a:prstGeom prst="rect">
            <a:avLst/>
          </a:prstGeom>
          <a:noFill/>
        </p:spPr>
        <p:txBody>
          <a:bodyPr wrap="square">
            <a:spAutoFit/>
          </a:bodyPr>
          <a:lstStyle/>
          <a:p>
            <a:pPr algn="ctr"/>
            <a:r>
              <a:rPr lang="en-US" sz="1600" dirty="0">
                <a:solidFill>
                  <a:srgbClr val="FF0000"/>
                </a:solidFill>
              </a:rPr>
              <a:t>It helps reduce employee resistance by promoting effective communication, employee involvement, and strong leadership. The model also emphasizes achieving short-term wins to build confidence and sustain momentum. By embedding change into the organization's culture, it increases the likelihood of successful change implementation and the achievement of organizational goals.</a:t>
            </a:r>
          </a:p>
        </p:txBody>
      </p:sp>
    </p:spTree>
    <p:extLst>
      <p:ext uri="{BB962C8B-B14F-4D97-AF65-F5344CB8AC3E}">
        <p14:creationId xmlns:p14="http://schemas.microsoft.com/office/powerpoint/2010/main" val="34910025"/>
      </p:ext>
    </p:extLst>
  </p:cSld>
  <p:clrMapOvr>
    <a:masterClrMapping/>
  </p:clrMapOvr>
  <mc:AlternateContent xmlns:mc="http://schemas.openxmlformats.org/markup-compatibility/2006" xmlns:p14="http://schemas.microsoft.com/office/powerpoint/2010/main">
    <mc:Choice Requires="p14">
      <p:transition p14:dur="10" advTm="129157"/>
    </mc:Choice>
    <mc:Fallback xmlns="">
      <p:transition advTm="12915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1531" y="1666315"/>
            <a:ext cx="7856841" cy="4996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08009" y="69872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9" name="TextBox 8">
            <a:extLst>
              <a:ext uri="{FF2B5EF4-FFF2-40B4-BE49-F238E27FC236}">
                <a16:creationId xmlns:a16="http://schemas.microsoft.com/office/drawing/2014/main" id="{7FD04EA3-EFE1-D9A4-6C19-C7B17B067389}"/>
              </a:ext>
            </a:extLst>
          </p:cNvPr>
          <p:cNvSpPr txBox="1"/>
          <p:nvPr/>
        </p:nvSpPr>
        <p:spPr>
          <a:xfrm>
            <a:off x="208009" y="1950442"/>
            <a:ext cx="3270496" cy="461665"/>
          </a:xfrm>
          <a:prstGeom prst="rect">
            <a:avLst/>
          </a:prstGeom>
          <a:noFill/>
        </p:spPr>
        <p:txBody>
          <a:bodyPr wrap="square">
            <a:spAutoFit/>
          </a:bodyPr>
          <a:lstStyle/>
          <a:p>
            <a:r>
              <a:rPr lang="en-US" sz="2400" b="1" dirty="0">
                <a:solidFill>
                  <a:srgbClr val="FF0000"/>
                </a:solidFill>
              </a:rPr>
              <a:t>McKinsey’s 7-S Model</a:t>
            </a:r>
          </a:p>
        </p:txBody>
      </p:sp>
      <p:pic>
        <p:nvPicPr>
          <p:cNvPr id="3076" name="Picture 4" descr="Visual of McKinsey’s 7-S Model">
            <a:extLst>
              <a:ext uri="{FF2B5EF4-FFF2-40B4-BE49-F238E27FC236}">
                <a16:creationId xmlns:a16="http://schemas.microsoft.com/office/drawing/2014/main" id="{F0DD60BD-36E5-9BD7-28EC-C6F63EA504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9989" y="2317314"/>
            <a:ext cx="3840480" cy="3387818"/>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3BCBE60E-7EAC-8298-BEEF-C85A33E3EE40}"/>
              </a:ext>
            </a:extLst>
          </p:cNvPr>
          <p:cNvSpPr txBox="1"/>
          <p:nvPr/>
        </p:nvSpPr>
        <p:spPr>
          <a:xfrm>
            <a:off x="208009" y="2471327"/>
            <a:ext cx="3962401" cy="3970318"/>
          </a:xfrm>
          <a:prstGeom prst="rect">
            <a:avLst/>
          </a:prstGeom>
          <a:noFill/>
        </p:spPr>
        <p:txBody>
          <a:bodyPr wrap="square">
            <a:spAutoFit/>
          </a:bodyPr>
          <a:lstStyle/>
          <a:p>
            <a:pPr algn="just"/>
            <a:r>
              <a:rPr lang="en-US" dirty="0"/>
              <a:t>McKinsey’s 7-S Model is used to assess how different parts of a business interact and influence each other. </a:t>
            </a:r>
            <a:endParaRPr lang="ar-EG" dirty="0"/>
          </a:p>
          <a:p>
            <a:pPr algn="just"/>
            <a:r>
              <a:rPr lang="en-US" dirty="0"/>
              <a:t>The McKinsey 7S model is based on the idea that the success of change does not depend on just one element, but on coordination and compatibility between elements. By analyzing these elements, the required changes can be identified and implemented in an effective and sustainable way.</a:t>
            </a:r>
          </a:p>
          <a:p>
            <a:pPr algn="just"/>
            <a:endParaRPr lang="en-US" dirty="0"/>
          </a:p>
          <a:p>
            <a:pPr algn="just"/>
            <a:r>
              <a:rPr lang="en-US" b="1" dirty="0"/>
              <a:t>Strategy, Structure, Systems, Shared Values, Skills, Staff, Style</a:t>
            </a:r>
          </a:p>
        </p:txBody>
      </p:sp>
      <p:sp>
        <p:nvSpPr>
          <p:cNvPr id="6" name="TextBox 5">
            <a:extLst>
              <a:ext uri="{FF2B5EF4-FFF2-40B4-BE49-F238E27FC236}">
                <a16:creationId xmlns:a16="http://schemas.microsoft.com/office/drawing/2014/main" id="{57ADA554-E5D0-F844-4DA9-376E88B9E01D}"/>
              </a:ext>
            </a:extLst>
          </p:cNvPr>
          <p:cNvSpPr txBox="1"/>
          <p:nvPr/>
        </p:nvSpPr>
        <p:spPr>
          <a:xfrm>
            <a:off x="4460752" y="1855649"/>
            <a:ext cx="3270496" cy="461665"/>
          </a:xfrm>
          <a:prstGeom prst="rect">
            <a:avLst/>
          </a:prstGeom>
          <a:noFill/>
        </p:spPr>
        <p:txBody>
          <a:bodyPr wrap="square">
            <a:spAutoFit/>
          </a:bodyPr>
          <a:lstStyle/>
          <a:p>
            <a:pPr algn="r" rtl="1"/>
            <a:r>
              <a:rPr lang="ar-EG" sz="2400" b="1" dirty="0">
                <a:solidFill>
                  <a:srgbClr val="FF0000"/>
                </a:solidFill>
              </a:rPr>
              <a:t>نموذج 7-</a:t>
            </a:r>
            <a:r>
              <a:rPr lang="en-US" sz="2400" b="1" dirty="0">
                <a:solidFill>
                  <a:srgbClr val="FF0000"/>
                </a:solidFill>
              </a:rPr>
              <a:t>S </a:t>
            </a:r>
            <a:r>
              <a:rPr lang="ar-EG" sz="2400" b="1" dirty="0">
                <a:solidFill>
                  <a:srgbClr val="FF0000"/>
                </a:solidFill>
              </a:rPr>
              <a:t> لشركة ماكينزي</a:t>
            </a:r>
            <a:endParaRPr lang="en-US" sz="2400" b="1" dirty="0">
              <a:solidFill>
                <a:srgbClr val="FF0000"/>
              </a:solidFill>
            </a:endParaRPr>
          </a:p>
        </p:txBody>
      </p:sp>
      <p:sp>
        <p:nvSpPr>
          <p:cNvPr id="10" name="TextBox 9">
            <a:extLst>
              <a:ext uri="{FF2B5EF4-FFF2-40B4-BE49-F238E27FC236}">
                <a16:creationId xmlns:a16="http://schemas.microsoft.com/office/drawing/2014/main" id="{AA271305-7294-7F27-C15D-F0116A18F7BF}"/>
              </a:ext>
            </a:extLst>
          </p:cNvPr>
          <p:cNvSpPr txBox="1"/>
          <p:nvPr/>
        </p:nvSpPr>
        <p:spPr>
          <a:xfrm>
            <a:off x="4420349" y="2261819"/>
            <a:ext cx="3477605" cy="4401205"/>
          </a:xfrm>
          <a:prstGeom prst="rect">
            <a:avLst/>
          </a:prstGeom>
          <a:noFill/>
        </p:spPr>
        <p:txBody>
          <a:bodyPr wrap="square">
            <a:spAutoFit/>
          </a:bodyPr>
          <a:lstStyle/>
          <a:p>
            <a:pPr algn="just" rtl="1"/>
            <a:r>
              <a:rPr lang="ar-EG" sz="2000" dirty="0"/>
              <a:t>يُستخدم نموذج 7-</a:t>
            </a:r>
            <a:r>
              <a:rPr lang="en-US" sz="2000" dirty="0"/>
              <a:t>S </a:t>
            </a:r>
            <a:r>
              <a:rPr lang="ar-EG" sz="2000" dirty="0"/>
              <a:t>من شركة </a:t>
            </a:r>
            <a:r>
              <a:rPr lang="en-US" sz="2000" dirty="0"/>
              <a:t>McKinsey</a:t>
            </a:r>
            <a:r>
              <a:rPr lang="ar-EG" sz="2000" dirty="0"/>
              <a:t> لتقييم كيفية تفاعل الأجزاء المختلفة من الشركة وتأثيرها على بعضها البعض.</a:t>
            </a:r>
          </a:p>
          <a:p>
            <a:pPr algn="just" rtl="1"/>
            <a:r>
              <a:rPr lang="en-US" sz="2000" dirty="0" err="1"/>
              <a:t>يقوم</a:t>
            </a:r>
            <a:r>
              <a:rPr lang="en-US" sz="2000" dirty="0"/>
              <a:t> </a:t>
            </a:r>
            <a:r>
              <a:rPr lang="en-US" sz="2000" b="1" dirty="0" err="1"/>
              <a:t>نموذج</a:t>
            </a:r>
            <a:r>
              <a:rPr lang="en-US" sz="2000" b="1" dirty="0"/>
              <a:t> </a:t>
            </a:r>
            <a:r>
              <a:rPr lang="en-US" sz="2000" b="1" dirty="0" err="1"/>
              <a:t>ماكنزي</a:t>
            </a:r>
            <a:r>
              <a:rPr lang="en-US" sz="2000" b="1" dirty="0"/>
              <a:t> 7S</a:t>
            </a:r>
            <a:r>
              <a:rPr lang="en-US" sz="2000" dirty="0"/>
              <a:t> </a:t>
            </a:r>
            <a:r>
              <a:rPr lang="en-US" sz="2000" dirty="0" err="1"/>
              <a:t>على</a:t>
            </a:r>
            <a:r>
              <a:rPr lang="en-US" sz="2000" dirty="0"/>
              <a:t> </a:t>
            </a:r>
            <a:r>
              <a:rPr lang="en-US" sz="2000" dirty="0" err="1"/>
              <a:t>فكرة</a:t>
            </a:r>
            <a:r>
              <a:rPr lang="en-US" sz="2000" dirty="0"/>
              <a:t> </a:t>
            </a:r>
            <a:r>
              <a:rPr lang="en-US" sz="2000" dirty="0" err="1"/>
              <a:t>أن</a:t>
            </a:r>
            <a:r>
              <a:rPr lang="en-US" sz="2000" dirty="0"/>
              <a:t> </a:t>
            </a:r>
            <a:r>
              <a:rPr lang="en-US" sz="2000" dirty="0" err="1"/>
              <a:t>نجاح</a:t>
            </a:r>
            <a:r>
              <a:rPr lang="en-US" sz="2000" dirty="0"/>
              <a:t> </a:t>
            </a:r>
            <a:r>
              <a:rPr lang="en-US" sz="2000" dirty="0" err="1"/>
              <a:t>التغيير</a:t>
            </a:r>
            <a:r>
              <a:rPr lang="en-US" sz="2000" dirty="0"/>
              <a:t> </a:t>
            </a:r>
            <a:r>
              <a:rPr lang="en-US" sz="2000" dirty="0" err="1"/>
              <a:t>لا</a:t>
            </a:r>
            <a:r>
              <a:rPr lang="en-US" sz="2000" dirty="0"/>
              <a:t> </a:t>
            </a:r>
            <a:r>
              <a:rPr lang="en-US" sz="2000" dirty="0" err="1"/>
              <a:t>يعتمد</a:t>
            </a:r>
            <a:r>
              <a:rPr lang="en-US" sz="2000" dirty="0"/>
              <a:t> </a:t>
            </a:r>
            <a:r>
              <a:rPr lang="en-US" sz="2000" dirty="0" err="1"/>
              <a:t>على</a:t>
            </a:r>
            <a:r>
              <a:rPr lang="en-US" sz="2000" dirty="0"/>
              <a:t> </a:t>
            </a:r>
            <a:r>
              <a:rPr lang="en-US" sz="2000" dirty="0" err="1"/>
              <a:t>عنصر</a:t>
            </a:r>
            <a:r>
              <a:rPr lang="en-US" sz="2000" dirty="0"/>
              <a:t> </a:t>
            </a:r>
            <a:r>
              <a:rPr lang="en-US" sz="2000" dirty="0" err="1"/>
              <a:t>واحد</a:t>
            </a:r>
            <a:r>
              <a:rPr lang="en-US" sz="2000" dirty="0"/>
              <a:t> </a:t>
            </a:r>
            <a:r>
              <a:rPr lang="en-US" sz="2000" dirty="0" err="1"/>
              <a:t>فقط</a:t>
            </a:r>
            <a:r>
              <a:rPr lang="en-US" sz="2000" dirty="0"/>
              <a:t>، </a:t>
            </a:r>
            <a:r>
              <a:rPr lang="en-US" sz="2000" dirty="0" err="1"/>
              <a:t>بل</a:t>
            </a:r>
            <a:r>
              <a:rPr lang="en-US" sz="2000" dirty="0"/>
              <a:t> </a:t>
            </a:r>
            <a:r>
              <a:rPr lang="en-US" sz="2000" dirty="0" err="1"/>
              <a:t>على</a:t>
            </a:r>
            <a:r>
              <a:rPr lang="en-US" sz="2000" dirty="0"/>
              <a:t> </a:t>
            </a:r>
            <a:r>
              <a:rPr lang="en-US" sz="2000" b="1" dirty="0" err="1"/>
              <a:t>التنسيق</a:t>
            </a:r>
            <a:r>
              <a:rPr lang="en-US" sz="2000" b="1" dirty="0"/>
              <a:t> </a:t>
            </a:r>
            <a:r>
              <a:rPr lang="en-US" sz="2000" b="1" dirty="0" err="1"/>
              <a:t>والتوافق</a:t>
            </a:r>
            <a:r>
              <a:rPr lang="en-US" sz="2000" b="1" dirty="0"/>
              <a:t> </a:t>
            </a:r>
            <a:r>
              <a:rPr lang="en-US" sz="2000" b="1" dirty="0" err="1"/>
              <a:t>بين</a:t>
            </a:r>
            <a:r>
              <a:rPr lang="en-US" sz="2000" b="1" dirty="0"/>
              <a:t> </a:t>
            </a:r>
            <a:r>
              <a:rPr lang="ar-EG" sz="2000" b="1" dirty="0"/>
              <a:t>العناصر </a:t>
            </a:r>
            <a:r>
              <a:rPr lang="en-US" sz="2000" dirty="0" err="1"/>
              <a:t>ومن</a:t>
            </a:r>
            <a:r>
              <a:rPr lang="en-US" sz="2000" dirty="0"/>
              <a:t> </a:t>
            </a:r>
            <a:r>
              <a:rPr lang="en-US" sz="2000" dirty="0" err="1"/>
              <a:t>خلال</a:t>
            </a:r>
            <a:r>
              <a:rPr lang="en-US" sz="2000" dirty="0"/>
              <a:t> </a:t>
            </a:r>
            <a:r>
              <a:rPr lang="en-US" sz="2000" dirty="0" err="1"/>
              <a:t>تحليل</a:t>
            </a:r>
            <a:r>
              <a:rPr lang="en-US" sz="2000" dirty="0"/>
              <a:t> </a:t>
            </a:r>
            <a:r>
              <a:rPr lang="en-US" sz="2000" dirty="0" err="1"/>
              <a:t>هذه</a:t>
            </a:r>
            <a:r>
              <a:rPr lang="en-US" sz="2000" dirty="0"/>
              <a:t> </a:t>
            </a:r>
            <a:r>
              <a:rPr lang="en-US" sz="2000" dirty="0" err="1"/>
              <a:t>العناصر</a:t>
            </a:r>
            <a:r>
              <a:rPr lang="en-US" sz="2000" dirty="0"/>
              <a:t> </a:t>
            </a:r>
            <a:r>
              <a:rPr lang="en-US" sz="2000" dirty="0" err="1"/>
              <a:t>يمكن</a:t>
            </a:r>
            <a:r>
              <a:rPr lang="en-US" sz="2000" dirty="0"/>
              <a:t> </a:t>
            </a:r>
            <a:r>
              <a:rPr lang="en-US" sz="2000" dirty="0" err="1"/>
              <a:t>تحديد</a:t>
            </a:r>
            <a:r>
              <a:rPr lang="en-US" sz="2000" dirty="0"/>
              <a:t> </a:t>
            </a:r>
            <a:r>
              <a:rPr lang="en-US" sz="2000" dirty="0" err="1"/>
              <a:t>التغييرات</a:t>
            </a:r>
            <a:r>
              <a:rPr lang="en-US" sz="2000" dirty="0"/>
              <a:t> </a:t>
            </a:r>
            <a:r>
              <a:rPr lang="en-US" sz="2000" dirty="0" err="1"/>
              <a:t>المطلوبة</a:t>
            </a:r>
            <a:r>
              <a:rPr lang="en-US" sz="2000" dirty="0"/>
              <a:t> </a:t>
            </a:r>
            <a:r>
              <a:rPr lang="en-US" sz="2000" dirty="0" err="1"/>
              <a:t>وتنفيذها</a:t>
            </a:r>
            <a:r>
              <a:rPr lang="en-US" sz="2000" dirty="0"/>
              <a:t> </a:t>
            </a:r>
            <a:r>
              <a:rPr lang="en-US" sz="2000" dirty="0" err="1"/>
              <a:t>بطريقة</a:t>
            </a:r>
            <a:r>
              <a:rPr lang="en-US" sz="2000" dirty="0"/>
              <a:t> </a:t>
            </a:r>
            <a:r>
              <a:rPr lang="en-US" sz="2000" dirty="0" err="1"/>
              <a:t>فعّالة</a:t>
            </a:r>
            <a:r>
              <a:rPr lang="en-US" sz="2000" dirty="0"/>
              <a:t> </a:t>
            </a:r>
            <a:r>
              <a:rPr lang="en-US" sz="2000" dirty="0" err="1"/>
              <a:t>ومستدامة</a:t>
            </a:r>
            <a:r>
              <a:rPr lang="en-US" sz="2000" dirty="0"/>
              <a:t>.</a:t>
            </a:r>
          </a:p>
          <a:p>
            <a:pPr algn="just" rtl="1"/>
            <a:endParaRPr lang="ar-EG" sz="2000" dirty="0"/>
          </a:p>
          <a:p>
            <a:pPr algn="just" rtl="1"/>
            <a:r>
              <a:rPr lang="en-US" sz="2000" b="1" dirty="0" err="1"/>
              <a:t>الاستراتيجية</a:t>
            </a:r>
            <a:r>
              <a:rPr lang="ar-EG" sz="2000" b="1" dirty="0"/>
              <a:t>، </a:t>
            </a:r>
            <a:r>
              <a:rPr lang="en-US" sz="2000" b="1" dirty="0" err="1"/>
              <a:t>الهيكل</a:t>
            </a:r>
            <a:r>
              <a:rPr lang="en-US" sz="2000" b="1" dirty="0"/>
              <a:t> </a:t>
            </a:r>
            <a:r>
              <a:rPr lang="en-US" sz="2000" b="1" dirty="0" err="1"/>
              <a:t>التنظيمي</a:t>
            </a:r>
            <a:r>
              <a:rPr lang="ar-EG" sz="2000" b="1" dirty="0"/>
              <a:t>، </a:t>
            </a:r>
            <a:r>
              <a:rPr lang="en-US" sz="2000" b="1" dirty="0" err="1"/>
              <a:t>الأنظمة</a:t>
            </a:r>
            <a:r>
              <a:rPr lang="ar-EG" sz="2000" b="1" dirty="0"/>
              <a:t> والإجراءات، </a:t>
            </a:r>
            <a:r>
              <a:rPr lang="en-US" sz="2000" b="1" dirty="0" err="1"/>
              <a:t>القيم</a:t>
            </a:r>
            <a:r>
              <a:rPr lang="en-US" sz="2000" b="1" dirty="0"/>
              <a:t> </a:t>
            </a:r>
            <a:r>
              <a:rPr lang="en-US" sz="2000" b="1" dirty="0" err="1"/>
              <a:t>المشتركة</a:t>
            </a:r>
            <a:r>
              <a:rPr lang="ar-EG" sz="2000" b="1" dirty="0"/>
              <a:t>، </a:t>
            </a:r>
            <a:r>
              <a:rPr lang="en-US" sz="2000" b="1" dirty="0" err="1"/>
              <a:t>المهارات</a:t>
            </a:r>
            <a:r>
              <a:rPr lang="ar-EG" sz="2000" b="1" dirty="0"/>
              <a:t>، </a:t>
            </a:r>
            <a:r>
              <a:rPr lang="en-US" sz="2000" b="1" dirty="0" err="1"/>
              <a:t>العاملون</a:t>
            </a:r>
            <a:r>
              <a:rPr lang="ar-EG" sz="2000" b="1" dirty="0"/>
              <a:t>، </a:t>
            </a:r>
            <a:r>
              <a:rPr lang="en-US" sz="2000" b="1" dirty="0" err="1"/>
              <a:t>أسلوب</a:t>
            </a:r>
            <a:r>
              <a:rPr lang="en-US" sz="2000" b="1" dirty="0"/>
              <a:t> </a:t>
            </a:r>
            <a:r>
              <a:rPr lang="en-US" sz="2000" b="1" dirty="0" err="1"/>
              <a:t>القيادة</a:t>
            </a:r>
            <a:r>
              <a:rPr lang="en-US" sz="2000" b="1" dirty="0"/>
              <a:t> </a:t>
            </a:r>
            <a:r>
              <a:rPr lang="en-US" sz="2000" b="1" dirty="0" err="1"/>
              <a:t>والإدارة</a:t>
            </a:r>
            <a:r>
              <a:rPr lang="ar-EG" sz="2000" b="1" dirty="0"/>
              <a:t>)</a:t>
            </a:r>
            <a:endParaRPr lang="en-US" sz="2000" b="1" dirty="0"/>
          </a:p>
        </p:txBody>
      </p:sp>
    </p:spTree>
    <p:extLst>
      <p:ext uri="{BB962C8B-B14F-4D97-AF65-F5344CB8AC3E}">
        <p14:creationId xmlns:p14="http://schemas.microsoft.com/office/powerpoint/2010/main" val="2222613972"/>
      </p:ext>
    </p:extLst>
  </p:cSld>
  <p:clrMapOvr>
    <a:masterClrMapping/>
  </p:clrMapOvr>
  <mc:AlternateContent xmlns:mc="http://schemas.openxmlformats.org/markup-compatibility/2006" xmlns:p14="http://schemas.microsoft.com/office/powerpoint/2010/main">
    <mc:Choice Requires="p14">
      <p:transition p14:dur="10" advTm="84327"/>
    </mc:Choice>
    <mc:Fallback xmlns="">
      <p:transition advTm="8432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1215" y="1760909"/>
            <a:ext cx="801765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08009" y="8606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9" name="TextBox 8">
            <a:extLst>
              <a:ext uri="{FF2B5EF4-FFF2-40B4-BE49-F238E27FC236}">
                <a16:creationId xmlns:a16="http://schemas.microsoft.com/office/drawing/2014/main" id="{7FD04EA3-EFE1-D9A4-6C19-C7B17B067389}"/>
              </a:ext>
            </a:extLst>
          </p:cNvPr>
          <p:cNvSpPr txBox="1"/>
          <p:nvPr/>
        </p:nvSpPr>
        <p:spPr>
          <a:xfrm>
            <a:off x="208009" y="2234401"/>
            <a:ext cx="4931130" cy="461665"/>
          </a:xfrm>
          <a:prstGeom prst="rect">
            <a:avLst/>
          </a:prstGeom>
          <a:noFill/>
        </p:spPr>
        <p:txBody>
          <a:bodyPr wrap="square">
            <a:spAutoFit/>
          </a:bodyPr>
          <a:lstStyle/>
          <a:p>
            <a:r>
              <a:rPr lang="en-US" sz="2400" b="1" dirty="0">
                <a:solidFill>
                  <a:srgbClr val="FF0000"/>
                </a:solidFill>
              </a:rPr>
              <a:t>Lewin’s 3-Stage Model of Change</a:t>
            </a:r>
          </a:p>
        </p:txBody>
      </p:sp>
      <p:pic>
        <p:nvPicPr>
          <p:cNvPr id="3078" name="Picture 6" descr="Visual of Lewin’s 3-Stage Model of Change">
            <a:extLst>
              <a:ext uri="{FF2B5EF4-FFF2-40B4-BE49-F238E27FC236}">
                <a16:creationId xmlns:a16="http://schemas.microsoft.com/office/drawing/2014/main" id="{AB35A523-B90D-9BDE-FE67-3FE727FCD2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3487" y="2141131"/>
            <a:ext cx="3749040" cy="324104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4981D99-8465-718D-0E37-4B7614E63FDD}"/>
              </a:ext>
            </a:extLst>
          </p:cNvPr>
          <p:cNvSpPr txBox="1"/>
          <p:nvPr/>
        </p:nvSpPr>
        <p:spPr>
          <a:xfrm>
            <a:off x="121215" y="2696066"/>
            <a:ext cx="4124964" cy="3416320"/>
          </a:xfrm>
          <a:prstGeom prst="rect">
            <a:avLst/>
          </a:prstGeom>
          <a:noFill/>
        </p:spPr>
        <p:txBody>
          <a:bodyPr wrap="square">
            <a:spAutoFit/>
          </a:bodyPr>
          <a:lstStyle/>
          <a:p>
            <a:pPr algn="just"/>
            <a:r>
              <a:rPr lang="en-US" sz="2400" b="1" dirty="0"/>
              <a:t>Lewin’s 3-Stage Model of Change is a framework that focuses on the importance of “unfreezing” the existing state of your business before introducing change. According to Lewin, this helps reduce resistance and increase acceptance.</a:t>
            </a:r>
          </a:p>
        </p:txBody>
      </p:sp>
      <p:sp>
        <p:nvSpPr>
          <p:cNvPr id="6" name="TextBox 5">
            <a:extLst>
              <a:ext uri="{FF2B5EF4-FFF2-40B4-BE49-F238E27FC236}">
                <a16:creationId xmlns:a16="http://schemas.microsoft.com/office/drawing/2014/main" id="{80426F73-2C5D-D42D-19C5-1561592DE094}"/>
              </a:ext>
            </a:extLst>
          </p:cNvPr>
          <p:cNvSpPr txBox="1"/>
          <p:nvPr/>
        </p:nvSpPr>
        <p:spPr>
          <a:xfrm>
            <a:off x="4475142" y="3269508"/>
            <a:ext cx="3470584" cy="2308324"/>
          </a:xfrm>
          <a:prstGeom prst="rect">
            <a:avLst/>
          </a:prstGeom>
          <a:noFill/>
        </p:spPr>
        <p:txBody>
          <a:bodyPr wrap="square">
            <a:spAutoFit/>
          </a:bodyPr>
          <a:lstStyle/>
          <a:p>
            <a:pPr algn="just" rtl="1"/>
            <a:r>
              <a:rPr lang="ar-EG" sz="2400" dirty="0"/>
              <a:t>نموذج لوين للتغيير المكون من ثلاث مراحل هو إطار عمل يركز على أهمية "إزالة التجميد" عن الحالة الحالية لعملك قبل إدخال التغيير. ووفقًا للوين، يساعد هذا في تقليل المقاومة وزيادة القبول.</a:t>
            </a:r>
            <a:endParaRPr lang="en-US" sz="2400" dirty="0"/>
          </a:p>
        </p:txBody>
      </p:sp>
      <p:sp>
        <p:nvSpPr>
          <p:cNvPr id="11" name="TextBox 10">
            <a:extLst>
              <a:ext uri="{FF2B5EF4-FFF2-40B4-BE49-F238E27FC236}">
                <a16:creationId xmlns:a16="http://schemas.microsoft.com/office/drawing/2014/main" id="{CF984021-2489-3908-DA21-B350F2897189}"/>
              </a:ext>
            </a:extLst>
          </p:cNvPr>
          <p:cNvSpPr txBox="1"/>
          <p:nvPr/>
        </p:nvSpPr>
        <p:spPr>
          <a:xfrm>
            <a:off x="4571712" y="2243868"/>
            <a:ext cx="3470584" cy="461665"/>
          </a:xfrm>
          <a:prstGeom prst="rect">
            <a:avLst/>
          </a:prstGeom>
          <a:noFill/>
        </p:spPr>
        <p:txBody>
          <a:bodyPr wrap="square">
            <a:spAutoFit/>
          </a:bodyPr>
          <a:lstStyle/>
          <a:p>
            <a:pPr algn="r" rtl="1"/>
            <a:r>
              <a:rPr lang="ar-EG" sz="2400" b="1" dirty="0">
                <a:solidFill>
                  <a:srgbClr val="FF0000"/>
                </a:solidFill>
              </a:rPr>
              <a:t>نموذج لوين للتغيير بثلاث مراحل</a:t>
            </a:r>
            <a:endParaRPr lang="en-US" sz="2400" b="1" dirty="0">
              <a:solidFill>
                <a:srgbClr val="FF0000"/>
              </a:solidFill>
            </a:endParaRPr>
          </a:p>
        </p:txBody>
      </p:sp>
    </p:spTree>
    <p:extLst>
      <p:ext uri="{BB962C8B-B14F-4D97-AF65-F5344CB8AC3E}">
        <p14:creationId xmlns:p14="http://schemas.microsoft.com/office/powerpoint/2010/main" val="2816744643"/>
      </p:ext>
    </p:extLst>
  </p:cSld>
  <p:clrMapOvr>
    <a:masterClrMapping/>
  </p:clrMapOvr>
  <mc:AlternateContent xmlns:mc="http://schemas.openxmlformats.org/markup-compatibility/2006" xmlns:p14="http://schemas.microsoft.com/office/powerpoint/2010/main">
    <mc:Choice Requires="p14">
      <p:transition p14:dur="10" advTm="84028"/>
    </mc:Choice>
    <mc:Fallback xmlns="">
      <p:transition advTm="8402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0288" y="1762622"/>
            <a:ext cx="4006225" cy="4861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latin typeface="Source Sans Pro" panose="020B0503030403020204" pitchFamily="34" charset="0"/>
                <a:ea typeface="Source Sans Pro" panose="020B0503030403020204" pitchFamily="34" charset="0"/>
                <a:cs typeface="Tahoma" panose="020B0604030504040204" pitchFamily="34" charset="0"/>
              </a:rPr>
              <a:t>• He explained organizational change using the analogy of changing the shape of a block of ice</a:t>
            </a:r>
            <a:endParaRPr lang="en-US" dirty="0"/>
          </a:p>
        </p:txBody>
      </p:sp>
      <p:sp>
        <p:nvSpPr>
          <p:cNvPr id="5" name="Rectangle 4"/>
          <p:cNvSpPr/>
          <p:nvPr/>
        </p:nvSpPr>
        <p:spPr>
          <a:xfrm>
            <a:off x="245899" y="5872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9" name="TextBox 8">
            <a:extLst>
              <a:ext uri="{FF2B5EF4-FFF2-40B4-BE49-F238E27FC236}">
                <a16:creationId xmlns:a16="http://schemas.microsoft.com/office/drawing/2014/main" id="{7FD04EA3-EFE1-D9A4-6C19-C7B17B067389}"/>
              </a:ext>
            </a:extLst>
          </p:cNvPr>
          <p:cNvSpPr txBox="1"/>
          <p:nvPr/>
        </p:nvSpPr>
        <p:spPr>
          <a:xfrm>
            <a:off x="265690" y="1836212"/>
            <a:ext cx="3181158" cy="830997"/>
          </a:xfrm>
          <a:prstGeom prst="rect">
            <a:avLst/>
          </a:prstGeom>
          <a:noFill/>
        </p:spPr>
        <p:txBody>
          <a:bodyPr wrap="square">
            <a:spAutoFit/>
          </a:bodyPr>
          <a:lstStyle/>
          <a:p>
            <a:pPr algn="ctr"/>
            <a:r>
              <a:rPr lang="en-US" sz="2400" b="1" dirty="0">
                <a:solidFill>
                  <a:srgbClr val="FF0000"/>
                </a:solidFill>
              </a:rPr>
              <a:t>Lewin’s 3-Stage Model of Change</a:t>
            </a:r>
          </a:p>
        </p:txBody>
      </p:sp>
      <p:sp>
        <p:nvSpPr>
          <p:cNvPr id="11" name="TextBox 10">
            <a:extLst>
              <a:ext uri="{FF2B5EF4-FFF2-40B4-BE49-F238E27FC236}">
                <a16:creationId xmlns:a16="http://schemas.microsoft.com/office/drawing/2014/main" id="{BAE19E95-AFAC-BFA9-5A2B-DBAA3573F426}"/>
              </a:ext>
            </a:extLst>
          </p:cNvPr>
          <p:cNvSpPr txBox="1"/>
          <p:nvPr/>
        </p:nvSpPr>
        <p:spPr>
          <a:xfrm>
            <a:off x="0" y="2698167"/>
            <a:ext cx="4156405" cy="1015663"/>
          </a:xfrm>
          <a:prstGeom prst="rect">
            <a:avLst/>
          </a:prstGeom>
          <a:noFill/>
        </p:spPr>
        <p:txBody>
          <a:bodyPr wrap="square">
            <a:spAutoFit/>
          </a:bodyPr>
          <a:lstStyle/>
          <a:p>
            <a:pPr algn="ctr"/>
            <a:r>
              <a:rPr lang="en-US" sz="2000" dirty="0">
                <a:effectLst>
                  <a:outerShdw blurRad="38100" dist="38100" dir="2700000" algn="tl">
                    <a:srgbClr val="000000">
                      <a:alpha val="43137"/>
                    </a:srgbClr>
                  </a:outerShdw>
                </a:effectLst>
                <a:latin typeface="Source Sans Pro" panose="020B0503030403020204" pitchFamily="34" charset="0"/>
                <a:ea typeface="Source Sans Pro" panose="020B0503030403020204" pitchFamily="34" charset="0"/>
                <a:cs typeface="Tahoma" panose="020B0604030504040204" pitchFamily="34" charset="0"/>
              </a:rPr>
              <a:t>Lewin </a:t>
            </a:r>
            <a:r>
              <a:rPr lang="en-US" sz="2000" dirty="0">
                <a:latin typeface="Source Sans Pro" panose="020B0503030403020204" pitchFamily="34" charset="0"/>
                <a:ea typeface="Source Sans Pro" panose="020B0503030403020204" pitchFamily="34" charset="0"/>
                <a:cs typeface="Tahoma" panose="020B0604030504040204" pitchFamily="34" charset="0"/>
              </a:rPr>
              <a:t>explained organizational change using the analogy of changing the shape of a block of ice</a:t>
            </a:r>
            <a:endParaRPr lang="en-US" sz="2000" dirty="0"/>
          </a:p>
        </p:txBody>
      </p:sp>
      <p:pic>
        <p:nvPicPr>
          <p:cNvPr id="8" name="Picture 7">
            <a:extLst>
              <a:ext uri="{FF2B5EF4-FFF2-40B4-BE49-F238E27FC236}">
                <a16:creationId xmlns:a16="http://schemas.microsoft.com/office/drawing/2014/main" id="{3FB7EE9B-22B0-CB3F-4A75-77AFFA13A8CE}"/>
              </a:ext>
            </a:extLst>
          </p:cNvPr>
          <p:cNvPicPr>
            <a:picLocks noChangeAspect="1"/>
          </p:cNvPicPr>
          <p:nvPr/>
        </p:nvPicPr>
        <p:blipFill>
          <a:blip r:embed="rId3"/>
          <a:stretch>
            <a:fillRect/>
          </a:stretch>
        </p:blipFill>
        <p:spPr>
          <a:xfrm>
            <a:off x="7567110" y="1366308"/>
            <a:ext cx="3448050" cy="1015430"/>
          </a:xfrm>
          <a:prstGeom prst="rect">
            <a:avLst/>
          </a:prstGeom>
        </p:spPr>
      </p:pic>
      <p:pic>
        <p:nvPicPr>
          <p:cNvPr id="10" name="Picture 9">
            <a:extLst>
              <a:ext uri="{FF2B5EF4-FFF2-40B4-BE49-F238E27FC236}">
                <a16:creationId xmlns:a16="http://schemas.microsoft.com/office/drawing/2014/main" id="{F5AA1CBF-7293-F54A-3DAB-713EAAF6DF6B}"/>
              </a:ext>
            </a:extLst>
          </p:cNvPr>
          <p:cNvPicPr>
            <a:picLocks noChangeAspect="1"/>
          </p:cNvPicPr>
          <p:nvPr/>
        </p:nvPicPr>
        <p:blipFill>
          <a:blip r:embed="rId4"/>
          <a:stretch>
            <a:fillRect/>
          </a:stretch>
        </p:blipFill>
        <p:spPr>
          <a:xfrm>
            <a:off x="7557585" y="3159166"/>
            <a:ext cx="3467100" cy="1022952"/>
          </a:xfrm>
          <a:prstGeom prst="rect">
            <a:avLst/>
          </a:prstGeom>
        </p:spPr>
      </p:pic>
      <p:pic>
        <p:nvPicPr>
          <p:cNvPr id="12" name="Picture 11">
            <a:extLst>
              <a:ext uri="{FF2B5EF4-FFF2-40B4-BE49-F238E27FC236}">
                <a16:creationId xmlns:a16="http://schemas.microsoft.com/office/drawing/2014/main" id="{C91109EA-131F-B61C-598F-A82DBC23ED5F}"/>
              </a:ext>
            </a:extLst>
          </p:cNvPr>
          <p:cNvPicPr>
            <a:picLocks noChangeAspect="1"/>
          </p:cNvPicPr>
          <p:nvPr/>
        </p:nvPicPr>
        <p:blipFill>
          <a:blip r:embed="rId5"/>
          <a:stretch>
            <a:fillRect/>
          </a:stretch>
        </p:blipFill>
        <p:spPr>
          <a:xfrm>
            <a:off x="7524253" y="5030496"/>
            <a:ext cx="3457575" cy="1000387"/>
          </a:xfrm>
          <a:prstGeom prst="rect">
            <a:avLst/>
          </a:prstGeom>
        </p:spPr>
      </p:pic>
      <p:sp>
        <p:nvSpPr>
          <p:cNvPr id="13" name="Rectangle 12">
            <a:extLst>
              <a:ext uri="{FF2B5EF4-FFF2-40B4-BE49-F238E27FC236}">
                <a16:creationId xmlns:a16="http://schemas.microsoft.com/office/drawing/2014/main" id="{3827D9F2-9802-F0F9-A7D1-8A9BCE8900A9}"/>
              </a:ext>
            </a:extLst>
          </p:cNvPr>
          <p:cNvSpPr/>
          <p:nvPr/>
        </p:nvSpPr>
        <p:spPr>
          <a:xfrm>
            <a:off x="8113648" y="2447830"/>
            <a:ext cx="4006225"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solidFill>
                  <a:srgbClr val="39383A"/>
                </a:solidFill>
                <a:latin typeface="Open Sans"/>
              </a:rPr>
              <a:t>Creating a sense a change is needed</a:t>
            </a:r>
            <a:endParaRPr lang="en-US" b="0" i="0" dirty="0">
              <a:solidFill>
                <a:srgbClr val="39383A"/>
              </a:solidFill>
              <a:effectLst/>
              <a:latin typeface="Open Sans"/>
            </a:endParaRPr>
          </a:p>
        </p:txBody>
      </p:sp>
      <p:sp>
        <p:nvSpPr>
          <p:cNvPr id="14" name="Rectangle 13">
            <a:extLst>
              <a:ext uri="{FF2B5EF4-FFF2-40B4-BE49-F238E27FC236}">
                <a16:creationId xmlns:a16="http://schemas.microsoft.com/office/drawing/2014/main" id="{269C476F-81AA-F0F7-49F2-59007049B8A7}"/>
              </a:ext>
            </a:extLst>
          </p:cNvPr>
          <p:cNvSpPr/>
          <p:nvPr/>
        </p:nvSpPr>
        <p:spPr>
          <a:xfrm>
            <a:off x="7217322" y="4289217"/>
            <a:ext cx="4930454" cy="369332"/>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solidFill>
                  <a:srgbClr val="39383A"/>
                </a:solidFill>
                <a:latin typeface="Open Sans"/>
              </a:rPr>
              <a:t>Moving towards a new and desired behavior</a:t>
            </a:r>
            <a:endParaRPr lang="en-US" b="0" i="0" dirty="0">
              <a:solidFill>
                <a:srgbClr val="39383A"/>
              </a:solidFill>
              <a:effectLst/>
              <a:latin typeface="Open Sans"/>
            </a:endParaRPr>
          </a:p>
        </p:txBody>
      </p:sp>
      <p:sp>
        <p:nvSpPr>
          <p:cNvPr id="15" name="Rectangle 14">
            <a:extLst>
              <a:ext uri="{FF2B5EF4-FFF2-40B4-BE49-F238E27FC236}">
                <a16:creationId xmlns:a16="http://schemas.microsoft.com/office/drawing/2014/main" id="{921D6202-3F39-E765-9AFE-BD8CC6148943}"/>
              </a:ext>
            </a:extLst>
          </p:cNvPr>
          <p:cNvSpPr/>
          <p:nvPr/>
        </p:nvSpPr>
        <p:spPr>
          <a:xfrm>
            <a:off x="7483377" y="6104143"/>
            <a:ext cx="4390946"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solidFill>
                  <a:srgbClr val="39383A"/>
                </a:solidFill>
                <a:latin typeface="Open Sans"/>
              </a:rPr>
              <a:t>Setting this behavior as the new normal</a:t>
            </a:r>
            <a:endParaRPr lang="en-US" b="0" i="0" dirty="0">
              <a:solidFill>
                <a:srgbClr val="39383A"/>
              </a:solidFill>
              <a:effectLst/>
              <a:latin typeface="Open Sans"/>
            </a:endParaRPr>
          </a:p>
        </p:txBody>
      </p:sp>
      <p:sp>
        <p:nvSpPr>
          <p:cNvPr id="6" name="TextBox 5">
            <a:extLst>
              <a:ext uri="{FF2B5EF4-FFF2-40B4-BE49-F238E27FC236}">
                <a16:creationId xmlns:a16="http://schemas.microsoft.com/office/drawing/2014/main" id="{0D7A5512-BBA6-3CBA-9363-294F0A83B9F3}"/>
              </a:ext>
            </a:extLst>
          </p:cNvPr>
          <p:cNvSpPr txBox="1"/>
          <p:nvPr/>
        </p:nvSpPr>
        <p:spPr>
          <a:xfrm>
            <a:off x="334559" y="4177596"/>
            <a:ext cx="3181158" cy="830997"/>
          </a:xfrm>
          <a:prstGeom prst="rect">
            <a:avLst/>
          </a:prstGeom>
          <a:noFill/>
        </p:spPr>
        <p:txBody>
          <a:bodyPr wrap="square">
            <a:spAutoFit/>
          </a:bodyPr>
          <a:lstStyle/>
          <a:p>
            <a:pPr algn="ctr" rtl="1"/>
            <a:r>
              <a:rPr lang="ar-EG" sz="2400" b="1" dirty="0">
                <a:solidFill>
                  <a:srgbClr val="FF0000"/>
                </a:solidFill>
              </a:rPr>
              <a:t>نموذج لوين للتغيير بثلاث مراحل</a:t>
            </a:r>
            <a:endParaRPr lang="en-US" sz="2400" b="1" dirty="0">
              <a:solidFill>
                <a:srgbClr val="FF0000"/>
              </a:solidFill>
            </a:endParaRPr>
          </a:p>
        </p:txBody>
      </p:sp>
      <p:sp>
        <p:nvSpPr>
          <p:cNvPr id="17" name="TextBox 16">
            <a:extLst>
              <a:ext uri="{FF2B5EF4-FFF2-40B4-BE49-F238E27FC236}">
                <a16:creationId xmlns:a16="http://schemas.microsoft.com/office/drawing/2014/main" id="{E9F7650E-44F0-1C76-8D5B-9A872FE45CB0}"/>
              </a:ext>
            </a:extLst>
          </p:cNvPr>
          <p:cNvSpPr txBox="1"/>
          <p:nvPr/>
        </p:nvSpPr>
        <p:spPr>
          <a:xfrm>
            <a:off x="334559" y="5207688"/>
            <a:ext cx="3181158" cy="1015663"/>
          </a:xfrm>
          <a:prstGeom prst="rect">
            <a:avLst/>
          </a:prstGeom>
          <a:noFill/>
        </p:spPr>
        <p:txBody>
          <a:bodyPr wrap="square">
            <a:spAutoFit/>
          </a:bodyPr>
          <a:lstStyle/>
          <a:p>
            <a:pPr algn="ctr"/>
            <a:r>
              <a:rPr lang="ar-EG" sz="2000" dirty="0">
                <a:ea typeface="Source Sans Pro" panose="020B0503030403020204" pitchFamily="34" charset="0"/>
                <a:cs typeface="Tahoma" panose="020B0604030504040204" pitchFamily="34" charset="0"/>
              </a:rPr>
              <a:t>شرح لوين التغيير التنظيمي باستخدام تشبيه تغيير شكل كتلة من الجليد</a:t>
            </a:r>
            <a:endParaRPr lang="en-US" sz="2000" dirty="0"/>
          </a:p>
        </p:txBody>
      </p:sp>
      <p:sp>
        <p:nvSpPr>
          <p:cNvPr id="19" name="Rectangle 18">
            <a:extLst>
              <a:ext uri="{FF2B5EF4-FFF2-40B4-BE49-F238E27FC236}">
                <a16:creationId xmlns:a16="http://schemas.microsoft.com/office/drawing/2014/main" id="{16E90494-687F-E5EC-A162-C44DFC045E45}"/>
              </a:ext>
            </a:extLst>
          </p:cNvPr>
          <p:cNvSpPr/>
          <p:nvPr/>
        </p:nvSpPr>
        <p:spPr>
          <a:xfrm>
            <a:off x="8794013" y="2707183"/>
            <a:ext cx="2411237"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dirty="0">
                <a:solidFill>
                  <a:srgbClr val="39383A"/>
                </a:solidFill>
                <a:latin typeface="Open Sans"/>
              </a:rPr>
              <a:t>خلق شعور بالحاجة إلى التغيير</a:t>
            </a:r>
            <a:endParaRPr lang="en-US" b="0" i="0" dirty="0">
              <a:solidFill>
                <a:srgbClr val="39383A"/>
              </a:solidFill>
              <a:effectLst/>
              <a:latin typeface="Open Sans"/>
            </a:endParaRPr>
          </a:p>
        </p:txBody>
      </p:sp>
      <p:sp>
        <p:nvSpPr>
          <p:cNvPr id="21" name="Rectangle 20">
            <a:extLst>
              <a:ext uri="{FF2B5EF4-FFF2-40B4-BE49-F238E27FC236}">
                <a16:creationId xmlns:a16="http://schemas.microsoft.com/office/drawing/2014/main" id="{5A3DA3FD-87DE-044D-55B6-B982EAF64250}"/>
              </a:ext>
            </a:extLst>
          </p:cNvPr>
          <p:cNvSpPr/>
          <p:nvPr/>
        </p:nvSpPr>
        <p:spPr>
          <a:xfrm>
            <a:off x="7375967" y="4620745"/>
            <a:ext cx="4253215" cy="369332"/>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EG" dirty="0">
                <a:solidFill>
                  <a:srgbClr val="39383A"/>
                </a:solidFill>
                <a:latin typeface="Open Sans"/>
              </a:rPr>
              <a:t>التحرك نحو سلوك جديد ومرغوب فيه</a:t>
            </a:r>
            <a:endParaRPr lang="en-US" b="0" i="0" dirty="0">
              <a:solidFill>
                <a:srgbClr val="39383A"/>
              </a:solidFill>
              <a:effectLst/>
              <a:latin typeface="Open Sans"/>
            </a:endParaRPr>
          </a:p>
        </p:txBody>
      </p:sp>
      <p:sp>
        <p:nvSpPr>
          <p:cNvPr id="23" name="Rectangle 22">
            <a:extLst>
              <a:ext uri="{FF2B5EF4-FFF2-40B4-BE49-F238E27FC236}">
                <a16:creationId xmlns:a16="http://schemas.microsoft.com/office/drawing/2014/main" id="{868F5290-6955-CD0B-9AAD-EAA01123B513}"/>
              </a:ext>
            </a:extLst>
          </p:cNvPr>
          <p:cNvSpPr/>
          <p:nvPr/>
        </p:nvSpPr>
        <p:spPr>
          <a:xfrm>
            <a:off x="7717891" y="6470846"/>
            <a:ext cx="3767377"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EG" dirty="0">
                <a:solidFill>
                  <a:srgbClr val="39383A"/>
                </a:solidFill>
                <a:latin typeface="Open Sans"/>
              </a:rPr>
              <a:t>تعيين هذا السلوك باعتباره السلوك الطبيعي الجديد</a:t>
            </a:r>
            <a:endParaRPr lang="en-US" b="0" i="0" dirty="0">
              <a:solidFill>
                <a:srgbClr val="39383A"/>
              </a:solidFill>
              <a:effectLst/>
              <a:latin typeface="Open Sans"/>
            </a:endParaRPr>
          </a:p>
        </p:txBody>
      </p:sp>
    </p:spTree>
    <p:extLst>
      <p:ext uri="{BB962C8B-B14F-4D97-AF65-F5344CB8AC3E}">
        <p14:creationId xmlns:p14="http://schemas.microsoft.com/office/powerpoint/2010/main" val="3602694203"/>
      </p:ext>
    </p:extLst>
  </p:cSld>
  <p:clrMapOvr>
    <a:masterClrMapping/>
  </p:clrMapOvr>
  <mc:AlternateContent xmlns:mc="http://schemas.openxmlformats.org/markup-compatibility/2006" xmlns:p14="http://schemas.microsoft.com/office/powerpoint/2010/main">
    <mc:Choice Requires="p14">
      <p:transition p14:dur="10" advTm="130810"/>
    </mc:Choice>
    <mc:Fallback xmlns="">
      <p:transition advTm="13081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6679" y="1651401"/>
            <a:ext cx="11707312" cy="4937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latin typeface="Source Sans Pro" panose="020B0503030403020204" pitchFamily="34" charset="0"/>
                <a:ea typeface="Source Sans Pro" panose="020B0503030403020204" pitchFamily="34" charset="0"/>
                <a:cs typeface="Tahoma" panose="020B0604030504040204" pitchFamily="34" charset="0"/>
              </a:rPr>
              <a:t>• He explained organizational change using the analogy of changing the shape of a block of ice</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pic>
        <p:nvPicPr>
          <p:cNvPr id="6" name="Picture 5">
            <a:extLst>
              <a:ext uri="{FF2B5EF4-FFF2-40B4-BE49-F238E27FC236}">
                <a16:creationId xmlns:a16="http://schemas.microsoft.com/office/drawing/2014/main" id="{4096518F-4DC5-3E0B-E62F-97ACCFC300EB}"/>
              </a:ext>
            </a:extLst>
          </p:cNvPr>
          <p:cNvPicPr>
            <a:picLocks noChangeAspect="1"/>
          </p:cNvPicPr>
          <p:nvPr/>
        </p:nvPicPr>
        <p:blipFill>
          <a:blip r:embed="rId3"/>
          <a:stretch>
            <a:fillRect/>
          </a:stretch>
        </p:blipFill>
        <p:spPr>
          <a:xfrm>
            <a:off x="5218302" y="2305001"/>
            <a:ext cx="6697020" cy="3567706"/>
          </a:xfrm>
          <a:prstGeom prst="rect">
            <a:avLst/>
          </a:prstGeom>
        </p:spPr>
      </p:pic>
      <p:sp>
        <p:nvSpPr>
          <p:cNvPr id="9" name="TextBox 8">
            <a:extLst>
              <a:ext uri="{FF2B5EF4-FFF2-40B4-BE49-F238E27FC236}">
                <a16:creationId xmlns:a16="http://schemas.microsoft.com/office/drawing/2014/main" id="{7FD04EA3-EFE1-D9A4-6C19-C7B17B067389}"/>
              </a:ext>
            </a:extLst>
          </p:cNvPr>
          <p:cNvSpPr txBox="1"/>
          <p:nvPr/>
        </p:nvSpPr>
        <p:spPr>
          <a:xfrm>
            <a:off x="2346765" y="1690288"/>
            <a:ext cx="4931130" cy="461665"/>
          </a:xfrm>
          <a:prstGeom prst="rect">
            <a:avLst/>
          </a:prstGeom>
          <a:noFill/>
        </p:spPr>
        <p:txBody>
          <a:bodyPr wrap="square">
            <a:spAutoFit/>
          </a:bodyPr>
          <a:lstStyle/>
          <a:p>
            <a:r>
              <a:rPr lang="en-US" sz="2400" b="1" dirty="0">
                <a:solidFill>
                  <a:srgbClr val="FF0000"/>
                </a:solidFill>
              </a:rPr>
              <a:t>Lewin’s 3-Stage Model of Change</a:t>
            </a:r>
          </a:p>
        </p:txBody>
      </p:sp>
      <p:sp>
        <p:nvSpPr>
          <p:cNvPr id="8" name="TextBox 7">
            <a:extLst>
              <a:ext uri="{FF2B5EF4-FFF2-40B4-BE49-F238E27FC236}">
                <a16:creationId xmlns:a16="http://schemas.microsoft.com/office/drawing/2014/main" id="{63A8B10D-170D-4E62-C929-EC1EF731CF9B}"/>
              </a:ext>
            </a:extLst>
          </p:cNvPr>
          <p:cNvSpPr txBox="1"/>
          <p:nvPr/>
        </p:nvSpPr>
        <p:spPr>
          <a:xfrm>
            <a:off x="276678" y="2733386"/>
            <a:ext cx="4666593" cy="3139321"/>
          </a:xfrm>
          <a:prstGeom prst="rect">
            <a:avLst/>
          </a:prstGeom>
          <a:noFill/>
        </p:spPr>
        <p:txBody>
          <a:bodyPr wrap="square">
            <a:spAutoFit/>
          </a:bodyPr>
          <a:lstStyle/>
          <a:p>
            <a:pPr algn="r" rtl="1">
              <a:buNone/>
            </a:pPr>
            <a:r>
              <a:rPr lang="en-US" b="1" dirty="0" err="1"/>
              <a:t>نموذج</a:t>
            </a:r>
            <a:r>
              <a:rPr lang="en-US" b="1" dirty="0"/>
              <a:t> </a:t>
            </a:r>
            <a:r>
              <a:rPr lang="en-US" b="1" dirty="0" err="1"/>
              <a:t>لوين</a:t>
            </a:r>
            <a:r>
              <a:rPr lang="en-US" b="1" dirty="0"/>
              <a:t> </a:t>
            </a:r>
            <a:r>
              <a:rPr lang="en-US" b="1" dirty="0" err="1"/>
              <a:t>لإدارة</a:t>
            </a:r>
            <a:r>
              <a:rPr lang="en-US" b="1" dirty="0"/>
              <a:t> </a:t>
            </a:r>
            <a:r>
              <a:rPr lang="en-US" b="1" dirty="0" err="1"/>
              <a:t>التغيير</a:t>
            </a:r>
            <a:r>
              <a:rPr lang="en-US" b="1" dirty="0"/>
              <a:t> (Lewin's Change Model)</a:t>
            </a:r>
          </a:p>
          <a:p>
            <a:pPr marL="285750" indent="-285750" algn="r" rtl="1">
              <a:buFont typeface="Arial" panose="020B0604020202020204" pitchFamily="34" charset="0"/>
              <a:buChar char="•"/>
            </a:pPr>
            <a:r>
              <a:rPr lang="en-US" b="1" dirty="0" err="1"/>
              <a:t>فكّ</a:t>
            </a:r>
            <a:r>
              <a:rPr lang="en-US" b="1" dirty="0"/>
              <a:t> </a:t>
            </a:r>
            <a:r>
              <a:rPr lang="en-US" b="1" dirty="0" err="1"/>
              <a:t>التجميد</a:t>
            </a:r>
            <a:r>
              <a:rPr lang="en-US" b="1" dirty="0"/>
              <a:t> (Unfreeze)</a:t>
            </a:r>
            <a:endParaRPr lang="en-US" dirty="0"/>
          </a:p>
          <a:p>
            <a:pPr marL="742950" lvl="1" indent="-285750" algn="r" rtl="1">
              <a:buFont typeface="Arial" panose="020B0604020202020204" pitchFamily="34" charset="0"/>
              <a:buChar char="•"/>
            </a:pPr>
            <a:r>
              <a:rPr lang="en-US" dirty="0" err="1"/>
              <a:t>التأكد</a:t>
            </a:r>
            <a:r>
              <a:rPr lang="en-US" dirty="0"/>
              <a:t> </a:t>
            </a:r>
            <a:r>
              <a:rPr lang="en-US" dirty="0" err="1"/>
              <a:t>من</a:t>
            </a:r>
            <a:r>
              <a:rPr lang="en-US" dirty="0"/>
              <a:t> </a:t>
            </a:r>
            <a:r>
              <a:rPr lang="en-US" dirty="0" err="1"/>
              <a:t>جاهزية</a:t>
            </a:r>
            <a:r>
              <a:rPr lang="en-US" dirty="0"/>
              <a:t> </a:t>
            </a:r>
            <a:r>
              <a:rPr lang="en-US" dirty="0" err="1"/>
              <a:t>الموظفين</a:t>
            </a:r>
            <a:r>
              <a:rPr lang="en-US" dirty="0"/>
              <a:t> </a:t>
            </a:r>
            <a:r>
              <a:rPr lang="en-US" dirty="0" err="1"/>
              <a:t>لتقبّل</a:t>
            </a:r>
            <a:r>
              <a:rPr lang="en-US" dirty="0"/>
              <a:t> </a:t>
            </a:r>
            <a:r>
              <a:rPr lang="en-US" dirty="0" err="1"/>
              <a:t>التغيير</a:t>
            </a:r>
            <a:r>
              <a:rPr lang="en-US" dirty="0"/>
              <a:t>. </a:t>
            </a:r>
          </a:p>
          <a:p>
            <a:pPr marL="742950" lvl="1" indent="-285750" algn="r" rtl="1">
              <a:buFont typeface="Arial" panose="020B0604020202020204" pitchFamily="34" charset="0"/>
              <a:buChar char="•"/>
            </a:pPr>
            <a:r>
              <a:rPr lang="en-US" dirty="0" err="1"/>
              <a:t>تهيئة</a:t>
            </a:r>
            <a:r>
              <a:rPr lang="en-US" dirty="0"/>
              <a:t> </a:t>
            </a:r>
            <a:r>
              <a:rPr lang="en-US" dirty="0" err="1"/>
              <a:t>بيئة</a:t>
            </a:r>
            <a:r>
              <a:rPr lang="en-US" dirty="0"/>
              <a:t> </a:t>
            </a:r>
            <a:r>
              <a:rPr lang="en-US" dirty="0" err="1"/>
              <a:t>العمل</a:t>
            </a:r>
            <a:r>
              <a:rPr lang="en-US" dirty="0"/>
              <a:t> </a:t>
            </a:r>
            <a:r>
              <a:rPr lang="en-US" dirty="0" err="1"/>
              <a:t>وإقناع</a:t>
            </a:r>
            <a:r>
              <a:rPr lang="en-US" dirty="0"/>
              <a:t> </a:t>
            </a:r>
            <a:r>
              <a:rPr lang="en-US" dirty="0" err="1"/>
              <a:t>العاملين</a:t>
            </a:r>
            <a:r>
              <a:rPr lang="en-US" dirty="0"/>
              <a:t> </a:t>
            </a:r>
            <a:r>
              <a:rPr lang="en-US" dirty="0" err="1"/>
              <a:t>بأهمية</a:t>
            </a:r>
            <a:r>
              <a:rPr lang="en-US" dirty="0"/>
              <a:t> </a:t>
            </a:r>
            <a:r>
              <a:rPr lang="en-US" dirty="0" err="1"/>
              <a:t>التغيير</a:t>
            </a:r>
            <a:r>
              <a:rPr lang="en-US" dirty="0"/>
              <a:t>. </a:t>
            </a:r>
          </a:p>
          <a:p>
            <a:pPr marL="285750" indent="-285750" algn="r" rtl="1">
              <a:buFont typeface="Arial" panose="020B0604020202020204" pitchFamily="34" charset="0"/>
              <a:buChar char="•"/>
            </a:pPr>
            <a:r>
              <a:rPr lang="en-US" b="1" dirty="0" err="1"/>
              <a:t>التغيير</a:t>
            </a:r>
            <a:r>
              <a:rPr lang="en-US" b="1" dirty="0"/>
              <a:t> (Change)</a:t>
            </a:r>
            <a:endParaRPr lang="en-US" dirty="0"/>
          </a:p>
          <a:p>
            <a:pPr marL="742950" lvl="1" indent="-285750" algn="r" rtl="1">
              <a:buFont typeface="Arial" panose="020B0604020202020204" pitchFamily="34" charset="0"/>
              <a:buChar char="•"/>
            </a:pPr>
            <a:r>
              <a:rPr lang="en-US" dirty="0" err="1"/>
              <a:t>تنفيذ</a:t>
            </a:r>
            <a:r>
              <a:rPr lang="en-US" dirty="0"/>
              <a:t> </a:t>
            </a:r>
            <a:r>
              <a:rPr lang="en-US" dirty="0" err="1"/>
              <a:t>التغيير</a:t>
            </a:r>
            <a:r>
              <a:rPr lang="en-US" dirty="0"/>
              <a:t> </a:t>
            </a:r>
            <a:r>
              <a:rPr lang="en-US" dirty="0" err="1"/>
              <a:t>المخطط</a:t>
            </a:r>
            <a:r>
              <a:rPr lang="en-US" dirty="0"/>
              <a:t> </a:t>
            </a:r>
            <a:r>
              <a:rPr lang="en-US" dirty="0" err="1"/>
              <a:t>له</a:t>
            </a:r>
            <a:r>
              <a:rPr lang="en-US" dirty="0"/>
              <a:t>. </a:t>
            </a:r>
          </a:p>
          <a:p>
            <a:pPr marL="742950" lvl="1" indent="-285750" algn="r" rtl="1">
              <a:buFont typeface="Arial" panose="020B0604020202020204" pitchFamily="34" charset="0"/>
              <a:buChar char="•"/>
            </a:pPr>
            <a:r>
              <a:rPr lang="en-US" dirty="0" err="1"/>
              <a:t>تطبيق</a:t>
            </a:r>
            <a:r>
              <a:rPr lang="en-US" dirty="0"/>
              <a:t> </a:t>
            </a:r>
            <a:r>
              <a:rPr lang="en-US" dirty="0" err="1"/>
              <a:t>الإجراءات</a:t>
            </a:r>
            <a:r>
              <a:rPr lang="en-US" dirty="0"/>
              <a:t> </a:t>
            </a:r>
            <a:r>
              <a:rPr lang="en-US" dirty="0" err="1"/>
              <a:t>والعمليات</a:t>
            </a:r>
            <a:r>
              <a:rPr lang="en-US" dirty="0"/>
              <a:t> </a:t>
            </a:r>
            <a:r>
              <a:rPr lang="en-US" dirty="0" err="1"/>
              <a:t>الجديدة</a:t>
            </a:r>
            <a:r>
              <a:rPr lang="en-US" dirty="0"/>
              <a:t>. </a:t>
            </a:r>
          </a:p>
          <a:p>
            <a:pPr marL="285750" indent="-285750" algn="r" rtl="1">
              <a:buFont typeface="Arial" panose="020B0604020202020204" pitchFamily="34" charset="0"/>
              <a:buChar char="•"/>
            </a:pPr>
            <a:r>
              <a:rPr lang="en-US" b="1" dirty="0" err="1"/>
              <a:t>إعادة</a:t>
            </a:r>
            <a:r>
              <a:rPr lang="en-US" b="1" dirty="0"/>
              <a:t> </a:t>
            </a:r>
            <a:r>
              <a:rPr lang="en-US" b="1" dirty="0" err="1"/>
              <a:t>التجميد</a:t>
            </a:r>
            <a:r>
              <a:rPr lang="en-US" b="1" dirty="0"/>
              <a:t> (Refreeze)</a:t>
            </a:r>
            <a:endParaRPr lang="en-US" dirty="0"/>
          </a:p>
          <a:p>
            <a:pPr marL="742950" lvl="1" indent="-285750" algn="r" rtl="1">
              <a:buFont typeface="Arial" panose="020B0604020202020204" pitchFamily="34" charset="0"/>
              <a:buChar char="•"/>
            </a:pPr>
            <a:r>
              <a:rPr lang="en-US" dirty="0" err="1"/>
              <a:t>ترسيخ</a:t>
            </a:r>
            <a:r>
              <a:rPr lang="en-US" dirty="0"/>
              <a:t> </a:t>
            </a:r>
            <a:r>
              <a:rPr lang="en-US" dirty="0" err="1"/>
              <a:t>التغيير</a:t>
            </a:r>
            <a:r>
              <a:rPr lang="en-US" dirty="0"/>
              <a:t> </a:t>
            </a:r>
            <a:r>
              <a:rPr lang="en-US" dirty="0" err="1"/>
              <a:t>وجعله</a:t>
            </a:r>
            <a:r>
              <a:rPr lang="en-US" dirty="0"/>
              <a:t> </a:t>
            </a:r>
            <a:r>
              <a:rPr lang="en-US" dirty="0" err="1"/>
              <a:t>جزءًا</a:t>
            </a:r>
            <a:r>
              <a:rPr lang="en-US" dirty="0"/>
              <a:t> </a:t>
            </a:r>
            <a:r>
              <a:rPr lang="en-US" dirty="0" err="1"/>
              <a:t>دائمًا</a:t>
            </a:r>
            <a:r>
              <a:rPr lang="en-US" dirty="0"/>
              <a:t> </a:t>
            </a:r>
            <a:r>
              <a:rPr lang="en-US" dirty="0" err="1"/>
              <a:t>من</a:t>
            </a:r>
            <a:r>
              <a:rPr lang="en-US" dirty="0"/>
              <a:t> </a:t>
            </a:r>
            <a:r>
              <a:rPr lang="en-US" dirty="0" err="1"/>
              <a:t>ثقافة</a:t>
            </a:r>
            <a:r>
              <a:rPr lang="en-US" dirty="0"/>
              <a:t> </a:t>
            </a:r>
            <a:r>
              <a:rPr lang="en-US" dirty="0" err="1"/>
              <a:t>المنظمة</a:t>
            </a:r>
            <a:r>
              <a:rPr lang="en-US" dirty="0"/>
              <a:t>. </a:t>
            </a:r>
          </a:p>
          <a:p>
            <a:pPr marL="742950" lvl="1" indent="-285750" algn="r" rtl="1">
              <a:buFont typeface="Arial" panose="020B0604020202020204" pitchFamily="34" charset="0"/>
              <a:buChar char="•"/>
            </a:pPr>
            <a:r>
              <a:rPr lang="en-US" dirty="0" err="1"/>
              <a:t>ضمان</a:t>
            </a:r>
            <a:r>
              <a:rPr lang="en-US" dirty="0"/>
              <a:t> </a:t>
            </a:r>
            <a:r>
              <a:rPr lang="en-US" dirty="0" err="1"/>
              <a:t>استمرارية</a:t>
            </a:r>
            <a:r>
              <a:rPr lang="en-US" dirty="0"/>
              <a:t> </a:t>
            </a:r>
            <a:r>
              <a:rPr lang="en-US" dirty="0" err="1"/>
              <a:t>الممارسات</a:t>
            </a:r>
            <a:r>
              <a:rPr lang="en-US" dirty="0"/>
              <a:t> </a:t>
            </a:r>
            <a:r>
              <a:rPr lang="en-US" dirty="0" err="1"/>
              <a:t>الجديدة</a:t>
            </a:r>
            <a:r>
              <a:rPr lang="en-US" dirty="0"/>
              <a:t> </a:t>
            </a:r>
            <a:r>
              <a:rPr lang="en-US" dirty="0" err="1"/>
              <a:t>ومنع</a:t>
            </a:r>
            <a:r>
              <a:rPr lang="en-US" dirty="0"/>
              <a:t> </a:t>
            </a:r>
            <a:r>
              <a:rPr lang="en-US" dirty="0" err="1"/>
              <a:t>العودة</a:t>
            </a:r>
            <a:r>
              <a:rPr lang="en-US" dirty="0"/>
              <a:t> </a:t>
            </a:r>
            <a:r>
              <a:rPr lang="en-US" dirty="0" err="1"/>
              <a:t>إلى</a:t>
            </a:r>
            <a:r>
              <a:rPr lang="en-US" dirty="0"/>
              <a:t> </a:t>
            </a:r>
            <a:r>
              <a:rPr lang="en-US" dirty="0" err="1"/>
              <a:t>الأساليب</a:t>
            </a:r>
            <a:r>
              <a:rPr lang="en-US" dirty="0"/>
              <a:t> </a:t>
            </a:r>
            <a:r>
              <a:rPr lang="en-US" dirty="0" err="1"/>
              <a:t>السابقة</a:t>
            </a:r>
            <a:r>
              <a:rPr lang="en-US" dirty="0"/>
              <a:t>. </a:t>
            </a:r>
          </a:p>
        </p:txBody>
      </p:sp>
    </p:spTree>
    <p:extLst>
      <p:ext uri="{BB962C8B-B14F-4D97-AF65-F5344CB8AC3E}">
        <p14:creationId xmlns:p14="http://schemas.microsoft.com/office/powerpoint/2010/main" val="192325688"/>
      </p:ext>
    </p:extLst>
  </p:cSld>
  <p:clrMapOvr>
    <a:masterClrMapping/>
  </p:clrMapOvr>
  <mc:AlternateContent xmlns:mc="http://schemas.openxmlformats.org/markup-compatibility/2006" xmlns:p14="http://schemas.microsoft.com/office/powerpoint/2010/main">
    <mc:Choice Requires="p14">
      <p:transition p14:dur="10" advTm="74209"/>
    </mc:Choice>
    <mc:Fallback xmlns="">
      <p:transition advTm="7420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81430" y="1666316"/>
            <a:ext cx="7596225" cy="5102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08009" y="6210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11" name="TextBox 10">
            <a:extLst>
              <a:ext uri="{FF2B5EF4-FFF2-40B4-BE49-F238E27FC236}">
                <a16:creationId xmlns:a16="http://schemas.microsoft.com/office/drawing/2014/main" id="{A909FECD-71BE-4F0F-3F47-ABE7EA9478A4}"/>
              </a:ext>
            </a:extLst>
          </p:cNvPr>
          <p:cNvSpPr txBox="1"/>
          <p:nvPr/>
        </p:nvSpPr>
        <p:spPr>
          <a:xfrm>
            <a:off x="436972" y="1787381"/>
            <a:ext cx="6096000" cy="400110"/>
          </a:xfrm>
          <a:prstGeom prst="rect">
            <a:avLst/>
          </a:prstGeom>
          <a:noFill/>
        </p:spPr>
        <p:txBody>
          <a:bodyPr wrap="square">
            <a:spAutoFit/>
          </a:bodyPr>
          <a:lstStyle/>
          <a:p>
            <a:r>
              <a:rPr lang="en-US" sz="2000" b="1" i="0" u="none" strike="noStrike" dirty="0">
                <a:solidFill>
                  <a:srgbClr val="FF0000"/>
                </a:solidFill>
                <a:effectLst/>
                <a:highlight>
                  <a:srgbClr val="FFFFFF"/>
                </a:highlight>
                <a:latin typeface="Albert Sans"/>
              </a:rPr>
              <a:t>ADKAR Change Management Model</a:t>
            </a:r>
          </a:p>
        </p:txBody>
      </p:sp>
      <p:sp>
        <p:nvSpPr>
          <p:cNvPr id="6" name="TextBox 5">
            <a:extLst>
              <a:ext uri="{FF2B5EF4-FFF2-40B4-BE49-F238E27FC236}">
                <a16:creationId xmlns:a16="http://schemas.microsoft.com/office/drawing/2014/main" id="{3DCF78BE-ABA3-8EB2-0BC4-1A959A684D68}"/>
              </a:ext>
            </a:extLst>
          </p:cNvPr>
          <p:cNvSpPr txBox="1"/>
          <p:nvPr/>
        </p:nvSpPr>
        <p:spPr>
          <a:xfrm>
            <a:off x="208009" y="2187491"/>
            <a:ext cx="7569646" cy="2585323"/>
          </a:xfrm>
          <a:prstGeom prst="rect">
            <a:avLst/>
          </a:prstGeom>
          <a:noFill/>
        </p:spPr>
        <p:txBody>
          <a:bodyPr wrap="square">
            <a:spAutoFit/>
          </a:bodyPr>
          <a:lstStyle/>
          <a:p>
            <a:pPr>
              <a:buNone/>
            </a:pPr>
            <a:r>
              <a:rPr lang="en-US" dirty="0"/>
              <a:t>The model focuses on the people side of change and identifies five key stages that employees must achieve for change to be successful:</a:t>
            </a:r>
          </a:p>
          <a:p>
            <a:pPr marL="285750" indent="-285750">
              <a:buFont typeface="Arial" panose="020B0604020202020204" pitchFamily="34" charset="0"/>
              <a:buChar char="•"/>
            </a:pPr>
            <a:r>
              <a:rPr lang="en-US" b="1" dirty="0"/>
              <a:t>Awareness</a:t>
            </a:r>
            <a:r>
              <a:rPr lang="en-US" dirty="0"/>
              <a:t> – Understanding why the change is necessary. </a:t>
            </a:r>
          </a:p>
          <a:p>
            <a:pPr marL="285750" indent="-285750">
              <a:buFont typeface="Arial" panose="020B0604020202020204" pitchFamily="34" charset="0"/>
              <a:buChar char="•"/>
            </a:pPr>
            <a:r>
              <a:rPr lang="en-US" b="1" dirty="0"/>
              <a:t>Desire</a:t>
            </a:r>
            <a:r>
              <a:rPr lang="en-US" dirty="0"/>
              <a:t> – Developing the willingness to support and participate in the change. </a:t>
            </a:r>
          </a:p>
          <a:p>
            <a:pPr marL="285750" indent="-285750">
              <a:buFont typeface="Arial" panose="020B0604020202020204" pitchFamily="34" charset="0"/>
              <a:buChar char="•"/>
            </a:pPr>
            <a:r>
              <a:rPr lang="en-US" b="1" dirty="0"/>
              <a:t>Knowledge</a:t>
            </a:r>
            <a:r>
              <a:rPr lang="en-US" dirty="0"/>
              <a:t> – Learning how to change through training and information. </a:t>
            </a:r>
          </a:p>
          <a:p>
            <a:pPr marL="285750" indent="-285750">
              <a:buFont typeface="Arial" panose="020B0604020202020204" pitchFamily="34" charset="0"/>
              <a:buChar char="•"/>
            </a:pPr>
            <a:r>
              <a:rPr lang="en-US" b="1" dirty="0"/>
              <a:t>Ability</a:t>
            </a:r>
            <a:r>
              <a:rPr lang="en-US" dirty="0"/>
              <a:t> – Applying the new skills and behaviors effectively. </a:t>
            </a:r>
          </a:p>
          <a:p>
            <a:pPr marL="285750" indent="-285750">
              <a:buFont typeface="Arial" panose="020B0604020202020204" pitchFamily="34" charset="0"/>
              <a:buChar char="•"/>
            </a:pPr>
            <a:r>
              <a:rPr lang="en-US" b="1" dirty="0"/>
              <a:t>Reinforcement</a:t>
            </a:r>
            <a:r>
              <a:rPr lang="en-US" dirty="0"/>
              <a:t> – Sustaining the change through recognition, feedback, and ongoing support.</a:t>
            </a:r>
          </a:p>
        </p:txBody>
      </p:sp>
      <p:sp>
        <p:nvSpPr>
          <p:cNvPr id="10" name="TextBox 9">
            <a:extLst>
              <a:ext uri="{FF2B5EF4-FFF2-40B4-BE49-F238E27FC236}">
                <a16:creationId xmlns:a16="http://schemas.microsoft.com/office/drawing/2014/main" id="{9079B724-4752-AE84-C911-133015CB406C}"/>
              </a:ext>
            </a:extLst>
          </p:cNvPr>
          <p:cNvSpPr txBox="1"/>
          <p:nvPr/>
        </p:nvSpPr>
        <p:spPr>
          <a:xfrm>
            <a:off x="208009" y="4528770"/>
            <a:ext cx="7500457" cy="2031325"/>
          </a:xfrm>
          <a:prstGeom prst="rect">
            <a:avLst/>
          </a:prstGeom>
          <a:noFill/>
        </p:spPr>
        <p:txBody>
          <a:bodyPr wrap="square">
            <a:spAutoFit/>
          </a:bodyPr>
          <a:lstStyle/>
          <a:p>
            <a:pPr algn="r" rtl="1"/>
            <a:r>
              <a:rPr lang="en-US" dirty="0" err="1"/>
              <a:t>يركز</a:t>
            </a:r>
            <a:r>
              <a:rPr lang="en-US" dirty="0"/>
              <a:t> </a:t>
            </a:r>
            <a:r>
              <a:rPr lang="en-US" dirty="0" err="1"/>
              <a:t>هذا</a:t>
            </a:r>
            <a:r>
              <a:rPr lang="en-US" dirty="0"/>
              <a:t> </a:t>
            </a:r>
            <a:r>
              <a:rPr lang="en-US" dirty="0" err="1"/>
              <a:t>النموذج</a:t>
            </a:r>
            <a:r>
              <a:rPr lang="en-US" dirty="0"/>
              <a:t> </a:t>
            </a:r>
            <a:r>
              <a:rPr lang="en-US" dirty="0" err="1"/>
              <a:t>على</a:t>
            </a:r>
            <a:r>
              <a:rPr lang="en-US" dirty="0"/>
              <a:t> </a:t>
            </a:r>
            <a:r>
              <a:rPr lang="en-US" dirty="0" err="1"/>
              <a:t>الجانب</a:t>
            </a:r>
            <a:r>
              <a:rPr lang="en-US" dirty="0"/>
              <a:t> </a:t>
            </a:r>
            <a:r>
              <a:rPr lang="en-US" dirty="0" err="1"/>
              <a:t>البشري</a:t>
            </a:r>
            <a:r>
              <a:rPr lang="en-US" dirty="0"/>
              <a:t> </a:t>
            </a:r>
            <a:r>
              <a:rPr lang="en-US" dirty="0" err="1"/>
              <a:t>للتغيير</a:t>
            </a:r>
            <a:r>
              <a:rPr lang="en-US" dirty="0"/>
              <a:t>، </a:t>
            </a:r>
            <a:r>
              <a:rPr lang="en-US" dirty="0" err="1"/>
              <a:t>ويحدد</a:t>
            </a:r>
            <a:r>
              <a:rPr lang="en-US" dirty="0"/>
              <a:t> </a:t>
            </a:r>
            <a:r>
              <a:rPr lang="en-US" dirty="0" err="1"/>
              <a:t>خمس</a:t>
            </a:r>
            <a:r>
              <a:rPr lang="en-US" dirty="0"/>
              <a:t> </a:t>
            </a:r>
            <a:r>
              <a:rPr lang="en-US" dirty="0" err="1"/>
              <a:t>مراحل</a:t>
            </a:r>
            <a:r>
              <a:rPr lang="en-US" dirty="0"/>
              <a:t> </a:t>
            </a:r>
            <a:r>
              <a:rPr lang="en-US" dirty="0" err="1"/>
              <a:t>أساسية</a:t>
            </a:r>
            <a:r>
              <a:rPr lang="en-US" dirty="0"/>
              <a:t> </a:t>
            </a:r>
            <a:r>
              <a:rPr lang="en-US" dirty="0" err="1"/>
              <a:t>يجب</a:t>
            </a:r>
            <a:r>
              <a:rPr lang="en-US" dirty="0"/>
              <a:t> </a:t>
            </a:r>
            <a:r>
              <a:rPr lang="en-US" dirty="0" err="1"/>
              <a:t>على</a:t>
            </a:r>
            <a:r>
              <a:rPr lang="en-US" dirty="0"/>
              <a:t> </a:t>
            </a:r>
            <a:r>
              <a:rPr lang="en-US" dirty="0" err="1"/>
              <a:t>الموظفين</a:t>
            </a:r>
            <a:r>
              <a:rPr lang="en-US" dirty="0"/>
              <a:t> </a:t>
            </a:r>
            <a:r>
              <a:rPr lang="en-US" dirty="0" err="1"/>
              <a:t>اجتيازها</a:t>
            </a:r>
            <a:r>
              <a:rPr lang="en-US" dirty="0"/>
              <a:t> </a:t>
            </a:r>
            <a:r>
              <a:rPr lang="en-US" dirty="0" err="1"/>
              <a:t>لضمان</a:t>
            </a:r>
            <a:r>
              <a:rPr lang="en-US" dirty="0"/>
              <a:t> </a:t>
            </a:r>
            <a:r>
              <a:rPr lang="en-US" dirty="0" err="1"/>
              <a:t>نجاح</a:t>
            </a:r>
            <a:r>
              <a:rPr lang="en-US" dirty="0"/>
              <a:t> </a:t>
            </a:r>
            <a:r>
              <a:rPr lang="en-US" dirty="0" err="1"/>
              <a:t>التغيير</a:t>
            </a:r>
            <a:r>
              <a:rPr lang="en-US" dirty="0"/>
              <a:t>:</a:t>
            </a:r>
          </a:p>
          <a:p>
            <a:pPr marL="285750" indent="-285750" algn="r" rtl="1">
              <a:buFont typeface="Arial" panose="020B0604020202020204" pitchFamily="34" charset="0"/>
              <a:buChar char="•"/>
            </a:pPr>
            <a:r>
              <a:rPr lang="en-US" dirty="0" err="1"/>
              <a:t>الوعي</a:t>
            </a:r>
            <a:r>
              <a:rPr lang="en-US" dirty="0"/>
              <a:t>: </a:t>
            </a:r>
            <a:r>
              <a:rPr lang="en-US" dirty="0" err="1"/>
              <a:t>فهم</a:t>
            </a:r>
            <a:r>
              <a:rPr lang="en-US" dirty="0"/>
              <a:t> </a:t>
            </a:r>
            <a:r>
              <a:rPr lang="en-US" dirty="0" err="1"/>
              <a:t>سبب</a:t>
            </a:r>
            <a:r>
              <a:rPr lang="en-US" dirty="0"/>
              <a:t> </a:t>
            </a:r>
            <a:r>
              <a:rPr lang="en-US" dirty="0" err="1"/>
              <a:t>ضرورة</a:t>
            </a:r>
            <a:r>
              <a:rPr lang="en-US" dirty="0"/>
              <a:t> </a:t>
            </a:r>
            <a:r>
              <a:rPr lang="en-US" dirty="0" err="1"/>
              <a:t>التغيير</a:t>
            </a:r>
            <a:r>
              <a:rPr lang="en-US" dirty="0"/>
              <a:t>.</a:t>
            </a:r>
          </a:p>
          <a:p>
            <a:pPr marL="285750" indent="-285750" algn="r" rtl="1">
              <a:buFont typeface="Arial" panose="020B0604020202020204" pitchFamily="34" charset="0"/>
              <a:buChar char="•"/>
            </a:pPr>
            <a:r>
              <a:rPr lang="en-US" dirty="0" err="1"/>
              <a:t>الرغبة</a:t>
            </a:r>
            <a:r>
              <a:rPr lang="en-US" dirty="0"/>
              <a:t>: </a:t>
            </a:r>
            <a:r>
              <a:rPr lang="en-US" dirty="0" err="1"/>
              <a:t>تنمية</a:t>
            </a:r>
            <a:r>
              <a:rPr lang="en-US" dirty="0"/>
              <a:t> </a:t>
            </a:r>
            <a:r>
              <a:rPr lang="en-US" dirty="0" err="1"/>
              <a:t>الاستعداد</a:t>
            </a:r>
            <a:r>
              <a:rPr lang="en-US" dirty="0"/>
              <a:t> </a:t>
            </a:r>
            <a:r>
              <a:rPr lang="en-US" dirty="0" err="1"/>
              <a:t>لدعم</a:t>
            </a:r>
            <a:r>
              <a:rPr lang="en-US" dirty="0"/>
              <a:t> </a:t>
            </a:r>
            <a:r>
              <a:rPr lang="en-US" dirty="0" err="1"/>
              <a:t>التغيير</a:t>
            </a:r>
            <a:r>
              <a:rPr lang="en-US" dirty="0"/>
              <a:t> </a:t>
            </a:r>
            <a:r>
              <a:rPr lang="en-US" dirty="0" err="1"/>
              <a:t>والمشاركة</a:t>
            </a:r>
            <a:r>
              <a:rPr lang="en-US" dirty="0"/>
              <a:t> </a:t>
            </a:r>
            <a:r>
              <a:rPr lang="en-US" dirty="0" err="1"/>
              <a:t>فيه</a:t>
            </a:r>
            <a:r>
              <a:rPr lang="en-US" dirty="0"/>
              <a:t>.</a:t>
            </a:r>
          </a:p>
          <a:p>
            <a:pPr marL="285750" indent="-285750" algn="r" rtl="1">
              <a:buFont typeface="Arial" panose="020B0604020202020204" pitchFamily="34" charset="0"/>
              <a:buChar char="•"/>
            </a:pPr>
            <a:r>
              <a:rPr lang="en-US" dirty="0" err="1"/>
              <a:t>المعرفة</a:t>
            </a:r>
            <a:r>
              <a:rPr lang="en-US" dirty="0"/>
              <a:t>: </a:t>
            </a:r>
            <a:r>
              <a:rPr lang="en-US" dirty="0" err="1"/>
              <a:t>تعلم</a:t>
            </a:r>
            <a:r>
              <a:rPr lang="en-US" dirty="0"/>
              <a:t> </a:t>
            </a:r>
            <a:r>
              <a:rPr lang="en-US" dirty="0" err="1"/>
              <a:t>كيفية</a:t>
            </a:r>
            <a:r>
              <a:rPr lang="en-US" dirty="0"/>
              <a:t> </a:t>
            </a:r>
            <a:r>
              <a:rPr lang="en-US" dirty="0" err="1"/>
              <a:t>التغيير</a:t>
            </a:r>
            <a:r>
              <a:rPr lang="en-US" dirty="0"/>
              <a:t> </a:t>
            </a:r>
            <a:r>
              <a:rPr lang="en-US" dirty="0" err="1"/>
              <a:t>من</a:t>
            </a:r>
            <a:r>
              <a:rPr lang="en-US" dirty="0"/>
              <a:t> </a:t>
            </a:r>
            <a:r>
              <a:rPr lang="en-US" dirty="0" err="1"/>
              <a:t>خلال</a:t>
            </a:r>
            <a:r>
              <a:rPr lang="en-US" dirty="0"/>
              <a:t> </a:t>
            </a:r>
            <a:r>
              <a:rPr lang="en-US" dirty="0" err="1"/>
              <a:t>التدريب</a:t>
            </a:r>
            <a:r>
              <a:rPr lang="en-US" dirty="0"/>
              <a:t> </a:t>
            </a:r>
            <a:r>
              <a:rPr lang="en-US" dirty="0" err="1"/>
              <a:t>والمعلومات</a:t>
            </a:r>
            <a:r>
              <a:rPr lang="en-US" dirty="0"/>
              <a:t>.</a:t>
            </a:r>
          </a:p>
          <a:p>
            <a:pPr marL="285750" indent="-285750" algn="r" rtl="1">
              <a:buFont typeface="Arial" panose="020B0604020202020204" pitchFamily="34" charset="0"/>
              <a:buChar char="•"/>
            </a:pPr>
            <a:r>
              <a:rPr lang="en-US" dirty="0" err="1"/>
              <a:t>القدرة</a:t>
            </a:r>
            <a:r>
              <a:rPr lang="en-US" dirty="0"/>
              <a:t>: </a:t>
            </a:r>
            <a:r>
              <a:rPr lang="en-US" dirty="0" err="1"/>
              <a:t>تطبيق</a:t>
            </a:r>
            <a:r>
              <a:rPr lang="en-US" dirty="0"/>
              <a:t> </a:t>
            </a:r>
            <a:r>
              <a:rPr lang="en-US" dirty="0" err="1"/>
              <a:t>المهارات</a:t>
            </a:r>
            <a:r>
              <a:rPr lang="en-US" dirty="0"/>
              <a:t> </a:t>
            </a:r>
            <a:r>
              <a:rPr lang="en-US" dirty="0" err="1"/>
              <a:t>والسلوكيات</a:t>
            </a:r>
            <a:r>
              <a:rPr lang="en-US" dirty="0"/>
              <a:t> </a:t>
            </a:r>
            <a:r>
              <a:rPr lang="en-US" dirty="0" err="1"/>
              <a:t>الجديدة</a:t>
            </a:r>
            <a:r>
              <a:rPr lang="en-US" dirty="0"/>
              <a:t> </a:t>
            </a:r>
            <a:r>
              <a:rPr lang="en-US" dirty="0" err="1"/>
              <a:t>بفعالية</a:t>
            </a:r>
            <a:r>
              <a:rPr lang="en-US" dirty="0"/>
              <a:t>.</a:t>
            </a:r>
          </a:p>
          <a:p>
            <a:pPr marL="285750" indent="-285750" algn="r" rtl="1">
              <a:buFont typeface="Arial" panose="020B0604020202020204" pitchFamily="34" charset="0"/>
              <a:buChar char="•"/>
            </a:pPr>
            <a:r>
              <a:rPr lang="en-US" dirty="0" err="1"/>
              <a:t>التعزيز</a:t>
            </a:r>
            <a:r>
              <a:rPr lang="en-US" dirty="0"/>
              <a:t>: </a:t>
            </a:r>
            <a:r>
              <a:rPr lang="en-US" dirty="0" err="1"/>
              <a:t>استدامة</a:t>
            </a:r>
            <a:r>
              <a:rPr lang="en-US" dirty="0"/>
              <a:t> </a:t>
            </a:r>
            <a:r>
              <a:rPr lang="en-US" dirty="0" err="1"/>
              <a:t>التغيير</a:t>
            </a:r>
            <a:r>
              <a:rPr lang="en-US" dirty="0"/>
              <a:t> </a:t>
            </a:r>
            <a:r>
              <a:rPr lang="en-US" dirty="0" err="1"/>
              <a:t>من</a:t>
            </a:r>
            <a:r>
              <a:rPr lang="en-US" dirty="0"/>
              <a:t> </a:t>
            </a:r>
            <a:r>
              <a:rPr lang="en-US" dirty="0" err="1"/>
              <a:t>خلال</a:t>
            </a:r>
            <a:r>
              <a:rPr lang="en-US" dirty="0"/>
              <a:t> </a:t>
            </a:r>
            <a:r>
              <a:rPr lang="en-US" dirty="0" err="1"/>
              <a:t>التقدير</a:t>
            </a:r>
            <a:r>
              <a:rPr lang="en-US" dirty="0"/>
              <a:t> </a:t>
            </a:r>
            <a:r>
              <a:rPr lang="en-US" dirty="0" err="1"/>
              <a:t>والتغذية</a:t>
            </a:r>
            <a:r>
              <a:rPr lang="en-US" dirty="0"/>
              <a:t> </a:t>
            </a:r>
            <a:r>
              <a:rPr lang="en-US" dirty="0" err="1"/>
              <a:t>الراجعة</a:t>
            </a:r>
            <a:r>
              <a:rPr lang="en-US" dirty="0"/>
              <a:t> </a:t>
            </a:r>
            <a:r>
              <a:rPr lang="en-US" dirty="0" err="1"/>
              <a:t>والدعم</a:t>
            </a:r>
            <a:r>
              <a:rPr lang="en-US" dirty="0"/>
              <a:t> </a:t>
            </a:r>
            <a:r>
              <a:rPr lang="en-US" dirty="0" err="1"/>
              <a:t>المستمر</a:t>
            </a:r>
            <a:r>
              <a:rPr lang="en-US" dirty="0"/>
              <a:t>.</a:t>
            </a:r>
          </a:p>
        </p:txBody>
      </p:sp>
      <p:pic>
        <p:nvPicPr>
          <p:cNvPr id="4" name="Picture 3" descr="Understanding Why People Resist Change">
            <a:extLst>
              <a:ext uri="{FF2B5EF4-FFF2-40B4-BE49-F238E27FC236}">
                <a16:creationId xmlns:a16="http://schemas.microsoft.com/office/drawing/2014/main" id="{1D275033-7D01-DA69-7B36-EF9487DE8C16}"/>
              </a:ext>
            </a:extLst>
          </p:cNvPr>
          <p:cNvPicPr>
            <a:picLocks noChangeAspect="1"/>
          </p:cNvPicPr>
          <p:nvPr/>
        </p:nvPicPr>
        <p:blipFill>
          <a:blip r:embed="rId3"/>
          <a:stretch>
            <a:fillRect/>
          </a:stretch>
        </p:blipFill>
        <p:spPr>
          <a:xfrm>
            <a:off x="7937428" y="1942306"/>
            <a:ext cx="4073142" cy="4185225"/>
          </a:xfrm>
          <a:prstGeom prst="rect">
            <a:avLst/>
          </a:prstGeom>
        </p:spPr>
      </p:pic>
    </p:spTree>
    <p:extLst>
      <p:ext uri="{BB962C8B-B14F-4D97-AF65-F5344CB8AC3E}">
        <p14:creationId xmlns:p14="http://schemas.microsoft.com/office/powerpoint/2010/main" val="425298782"/>
      </p:ext>
    </p:extLst>
  </p:cSld>
  <p:clrMapOvr>
    <a:masterClrMapping/>
  </p:clrMapOvr>
  <mc:AlternateContent xmlns:mc="http://schemas.openxmlformats.org/markup-compatibility/2006" xmlns:p14="http://schemas.microsoft.com/office/powerpoint/2010/main">
    <mc:Choice Requires="p14">
      <p:transition p14:dur="10" advTm="112425"/>
    </mc:Choice>
    <mc:Fallback xmlns="">
      <p:transition advTm="11242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9784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6" name="Line Callout 1 3">
            <a:extLst>
              <a:ext uri="{FF2B5EF4-FFF2-40B4-BE49-F238E27FC236}">
                <a16:creationId xmlns:a16="http://schemas.microsoft.com/office/drawing/2014/main" id="{941CC217-C172-FB7D-D51D-4B893DBE577D}"/>
              </a:ext>
            </a:extLst>
          </p:cNvPr>
          <p:cNvSpPr/>
          <p:nvPr/>
        </p:nvSpPr>
        <p:spPr>
          <a:xfrm>
            <a:off x="2266076" y="1960835"/>
            <a:ext cx="8229600" cy="533400"/>
          </a:xfrm>
          <a:prstGeom prst="borderCallout1">
            <a:avLst>
              <a:gd name="adj1" fmla="val 86314"/>
              <a:gd name="adj2" fmla="val 17"/>
              <a:gd name="adj3" fmla="val 212751"/>
              <a:gd name="adj4" fmla="val 5"/>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Monitor Performance</a:t>
            </a:r>
          </a:p>
          <a:p>
            <a:pPr algn="ctr"/>
            <a:r>
              <a:rPr lang="ar-EG" b="1" dirty="0"/>
              <a:t>مراقبة الأداء</a:t>
            </a:r>
            <a:endParaRPr lang="en-US" b="1" dirty="0"/>
          </a:p>
        </p:txBody>
      </p:sp>
      <p:sp>
        <p:nvSpPr>
          <p:cNvPr id="9" name="Line Callout 1 4">
            <a:extLst>
              <a:ext uri="{FF2B5EF4-FFF2-40B4-BE49-F238E27FC236}">
                <a16:creationId xmlns:a16="http://schemas.microsoft.com/office/drawing/2014/main" id="{EBD1440C-204E-F949-57A5-A613AB3EC03B}"/>
              </a:ext>
            </a:extLst>
          </p:cNvPr>
          <p:cNvSpPr/>
          <p:nvPr/>
        </p:nvSpPr>
        <p:spPr>
          <a:xfrm>
            <a:off x="7806554" y="5313635"/>
            <a:ext cx="2286000" cy="533400"/>
          </a:xfrm>
          <a:prstGeom prst="borderCallout1">
            <a:avLst>
              <a:gd name="adj1" fmla="val 600"/>
              <a:gd name="adj2" fmla="val 50020"/>
              <a:gd name="adj3" fmla="val -256575"/>
              <a:gd name="adj4" fmla="val 49667"/>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Future</a:t>
            </a:r>
          </a:p>
          <a:p>
            <a:pPr algn="ctr"/>
            <a:r>
              <a:rPr lang="ar-EG" sz="2400" dirty="0"/>
              <a:t>المستقبل</a:t>
            </a:r>
            <a:endParaRPr lang="en-US" sz="2400" dirty="0"/>
          </a:p>
        </p:txBody>
      </p:sp>
      <p:sp>
        <p:nvSpPr>
          <p:cNvPr id="10" name="Line Callout 1 5">
            <a:extLst>
              <a:ext uri="{FF2B5EF4-FFF2-40B4-BE49-F238E27FC236}">
                <a16:creationId xmlns:a16="http://schemas.microsoft.com/office/drawing/2014/main" id="{0A2A3B8B-B260-C659-4804-53861B60462B}"/>
              </a:ext>
            </a:extLst>
          </p:cNvPr>
          <p:cNvSpPr/>
          <p:nvPr/>
        </p:nvSpPr>
        <p:spPr>
          <a:xfrm>
            <a:off x="2022899" y="5313635"/>
            <a:ext cx="2286000" cy="533400"/>
          </a:xfrm>
          <a:prstGeom prst="borderCallout1">
            <a:avLst>
              <a:gd name="adj1" fmla="val 600"/>
              <a:gd name="adj2" fmla="val 20821"/>
              <a:gd name="adj3" fmla="val -250556"/>
              <a:gd name="adj4" fmla="val 21248"/>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Current</a:t>
            </a:r>
          </a:p>
          <a:p>
            <a:pPr algn="ctr"/>
            <a:r>
              <a:rPr lang="ar-EG" dirty="0"/>
              <a:t>حاضِر</a:t>
            </a:r>
            <a:endParaRPr lang="en-US" dirty="0"/>
          </a:p>
        </p:txBody>
      </p:sp>
      <p:sp>
        <p:nvSpPr>
          <p:cNvPr id="12" name="Line Callout 1 6">
            <a:extLst>
              <a:ext uri="{FF2B5EF4-FFF2-40B4-BE49-F238E27FC236}">
                <a16:creationId xmlns:a16="http://schemas.microsoft.com/office/drawing/2014/main" id="{25FAC713-BD77-5C6F-6E44-AB9624903C1C}"/>
              </a:ext>
            </a:extLst>
          </p:cNvPr>
          <p:cNvSpPr/>
          <p:nvPr/>
        </p:nvSpPr>
        <p:spPr>
          <a:xfrm>
            <a:off x="4909964" y="5313635"/>
            <a:ext cx="2286000" cy="533400"/>
          </a:xfrm>
          <a:prstGeom prst="borderCallout1">
            <a:avLst>
              <a:gd name="adj1" fmla="val 600"/>
              <a:gd name="adj2" fmla="val 50020"/>
              <a:gd name="adj3" fmla="val -256575"/>
              <a:gd name="adj4" fmla="val 49667"/>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Transition</a:t>
            </a:r>
          </a:p>
          <a:p>
            <a:pPr algn="ctr"/>
            <a:r>
              <a:rPr lang="ar-EG" dirty="0" err="1"/>
              <a:t>الإنتقال</a:t>
            </a:r>
            <a:endParaRPr lang="en-US" dirty="0"/>
          </a:p>
        </p:txBody>
      </p:sp>
      <p:sp>
        <p:nvSpPr>
          <p:cNvPr id="13" name="Right Arrow 8">
            <a:extLst>
              <a:ext uri="{FF2B5EF4-FFF2-40B4-BE49-F238E27FC236}">
                <a16:creationId xmlns:a16="http://schemas.microsoft.com/office/drawing/2014/main" id="{C47F8AD5-592B-ACB3-4999-77B6E8004532}"/>
              </a:ext>
            </a:extLst>
          </p:cNvPr>
          <p:cNvSpPr/>
          <p:nvPr/>
        </p:nvSpPr>
        <p:spPr>
          <a:xfrm>
            <a:off x="2243954" y="2570435"/>
            <a:ext cx="8229600" cy="1849271"/>
          </a:xfrm>
          <a:prstGeom prst="rightArrow">
            <a:avLst/>
          </a:prstGeom>
          <a:gradFill flip="none" rotWithShape="1">
            <a:gsLst>
              <a:gs pos="0">
                <a:srgbClr val="C00000"/>
              </a:gs>
              <a:gs pos="10000">
                <a:srgbClr val="FF0000"/>
              </a:gs>
              <a:gs pos="25000">
                <a:srgbClr val="FFC000"/>
              </a:gs>
              <a:gs pos="82000">
                <a:srgbClr val="00B050"/>
              </a:gs>
              <a:gs pos="74000">
                <a:srgbClr val="92D050"/>
              </a:gs>
              <a:gs pos="45000">
                <a:srgbClr val="FFFF00"/>
              </a:gs>
              <a:gs pos="51000">
                <a:srgbClr val="FFFF00"/>
              </a:gs>
            </a:gsLst>
            <a:lin ang="0" scaled="1"/>
            <a:tileRect/>
          </a:gradFill>
          <a:ln>
            <a:solidFill>
              <a:schemeClr val="tx1">
                <a:alpha val="50000"/>
              </a:schemeClr>
            </a:solidFill>
          </a:ln>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rPr>
              <a:t>Change Management</a:t>
            </a:r>
          </a:p>
          <a:p>
            <a:pPr algn="ctr"/>
            <a:r>
              <a:rPr lang="ar-EG" sz="3600" b="1" dirty="0">
                <a:solidFill>
                  <a:schemeClr val="tx1"/>
                </a:solidFill>
              </a:rPr>
              <a:t>إدارة التغيير</a:t>
            </a:r>
            <a:endParaRPr lang="en-US" sz="3600" b="1" dirty="0">
              <a:solidFill>
                <a:schemeClr val="tx1"/>
              </a:solidFill>
            </a:endParaRPr>
          </a:p>
        </p:txBody>
      </p:sp>
      <p:sp>
        <p:nvSpPr>
          <p:cNvPr id="14" name="Title 1">
            <a:extLst>
              <a:ext uri="{FF2B5EF4-FFF2-40B4-BE49-F238E27FC236}">
                <a16:creationId xmlns:a16="http://schemas.microsoft.com/office/drawing/2014/main" id="{86976010-17B5-64B3-F91D-E70C1730215B}"/>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Change Management Process</a:t>
            </a:r>
            <a:endParaRPr lang="ar-SA" dirty="0"/>
          </a:p>
        </p:txBody>
      </p:sp>
      <p:cxnSp>
        <p:nvCxnSpPr>
          <p:cNvPr id="15" name="Straight Connector 14">
            <a:extLst>
              <a:ext uri="{FF2B5EF4-FFF2-40B4-BE49-F238E27FC236}">
                <a16:creationId xmlns:a16="http://schemas.microsoft.com/office/drawing/2014/main" id="{DCA6FFAF-26DD-3F6A-12B8-D3C7A9B18A57}"/>
              </a:ext>
            </a:extLst>
          </p:cNvPr>
          <p:cNvCxnSpPr/>
          <p:nvPr/>
        </p:nvCxnSpPr>
        <p:spPr>
          <a:xfrm>
            <a:off x="10495676" y="2418035"/>
            <a:ext cx="0" cy="106680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9023213"/>
      </p:ext>
    </p:extLst>
  </p:cSld>
  <p:clrMapOvr>
    <a:masterClrMapping/>
  </p:clrMapOvr>
  <mc:AlternateContent xmlns:mc="http://schemas.openxmlformats.org/markup-compatibility/2006" xmlns:p14="http://schemas.microsoft.com/office/powerpoint/2010/main">
    <mc:Choice Requires="p14">
      <p:transition p14:dur="10" advTm="113506"/>
    </mc:Choice>
    <mc:Fallback xmlns="">
      <p:transition advTm="11350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65522-6C0B-F6E8-AFB8-AA00FC9946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5AECA8-77D9-921C-69E7-C6A245C29E09}"/>
              </a:ext>
            </a:extLst>
          </p:cNvPr>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3A35331-EEB1-1706-9D4B-ECF45BC19A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65A3E29-C79C-8BE1-5DBE-155038A2FE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47E87C34-FD75-3098-C563-73942CCB06C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14" name="Title 1">
            <a:extLst>
              <a:ext uri="{FF2B5EF4-FFF2-40B4-BE49-F238E27FC236}">
                <a16:creationId xmlns:a16="http://schemas.microsoft.com/office/drawing/2014/main" id="{B397B9A0-8C5D-CAC7-B232-8E364D0F9831}"/>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Change Management Process</a:t>
            </a:r>
            <a:endParaRPr lang="ar-SA" dirty="0"/>
          </a:p>
        </p:txBody>
      </p:sp>
      <p:sp>
        <p:nvSpPr>
          <p:cNvPr id="4" name="TextBox 3">
            <a:extLst>
              <a:ext uri="{FF2B5EF4-FFF2-40B4-BE49-F238E27FC236}">
                <a16:creationId xmlns:a16="http://schemas.microsoft.com/office/drawing/2014/main" id="{4264A9D1-E3D9-0C72-5F3E-1E2828357A9D}"/>
              </a:ext>
            </a:extLst>
          </p:cNvPr>
          <p:cNvSpPr txBox="1"/>
          <p:nvPr/>
        </p:nvSpPr>
        <p:spPr>
          <a:xfrm>
            <a:off x="942308" y="2073896"/>
            <a:ext cx="10182263" cy="2954655"/>
          </a:xfrm>
          <a:prstGeom prst="rect">
            <a:avLst/>
          </a:prstGeom>
          <a:noFill/>
        </p:spPr>
        <p:txBody>
          <a:bodyPr wrap="square">
            <a:spAutoFit/>
          </a:bodyPr>
          <a:lstStyle/>
          <a:p>
            <a:pPr algn="ctr" rtl="1">
              <a:buNone/>
            </a:pPr>
            <a:r>
              <a:rPr lang="en-US" sz="2000" b="1" dirty="0" err="1"/>
              <a:t>عملية</a:t>
            </a:r>
            <a:r>
              <a:rPr lang="en-US" sz="2000" b="1" dirty="0"/>
              <a:t> </a:t>
            </a:r>
            <a:r>
              <a:rPr lang="en-US" sz="2000" b="1" dirty="0" err="1"/>
              <a:t>إدارة</a:t>
            </a:r>
            <a:r>
              <a:rPr lang="en-US" sz="2000" b="1" dirty="0"/>
              <a:t> </a:t>
            </a:r>
            <a:r>
              <a:rPr lang="en-US" sz="2000" b="1" dirty="0" err="1"/>
              <a:t>التغيير</a:t>
            </a:r>
            <a:r>
              <a:rPr lang="en-US" sz="2000" b="1" dirty="0"/>
              <a:t> (Change Management Process)</a:t>
            </a:r>
            <a:r>
              <a:rPr lang="en-US" sz="2000" dirty="0"/>
              <a:t>، </a:t>
            </a:r>
            <a:r>
              <a:rPr lang="en-US" sz="2000" dirty="0" err="1"/>
              <a:t>والتي</a:t>
            </a:r>
            <a:r>
              <a:rPr lang="en-US" sz="2000" dirty="0"/>
              <a:t> </a:t>
            </a:r>
            <a:r>
              <a:rPr lang="en-US" sz="2000" dirty="0" err="1"/>
              <a:t>تهدف</a:t>
            </a:r>
            <a:r>
              <a:rPr lang="en-US" sz="2000" dirty="0"/>
              <a:t> </a:t>
            </a:r>
            <a:r>
              <a:rPr lang="en-US" sz="2000" dirty="0" err="1"/>
              <a:t>إلى</a:t>
            </a:r>
            <a:r>
              <a:rPr lang="en-US" sz="2000" dirty="0"/>
              <a:t> </a:t>
            </a:r>
            <a:r>
              <a:rPr lang="en-US" sz="2000" dirty="0" err="1"/>
              <a:t>مساعدة</a:t>
            </a:r>
            <a:r>
              <a:rPr lang="en-US" sz="2000" dirty="0"/>
              <a:t> </a:t>
            </a:r>
            <a:r>
              <a:rPr lang="en-US" sz="2000" dirty="0" err="1"/>
              <a:t>المؤسسة</a:t>
            </a:r>
            <a:r>
              <a:rPr lang="en-US" sz="2000" dirty="0"/>
              <a:t> </a:t>
            </a:r>
            <a:r>
              <a:rPr lang="en-US" sz="2000" dirty="0" err="1"/>
              <a:t>على</a:t>
            </a:r>
            <a:r>
              <a:rPr lang="en-US" sz="2000" dirty="0"/>
              <a:t> </a:t>
            </a:r>
            <a:r>
              <a:rPr lang="en-US" sz="2000" dirty="0" err="1"/>
              <a:t>الانتقال</a:t>
            </a:r>
            <a:r>
              <a:rPr lang="en-US" sz="2000" dirty="0"/>
              <a:t> </a:t>
            </a:r>
            <a:r>
              <a:rPr lang="en-US" sz="2000" dirty="0" err="1"/>
              <a:t>من</a:t>
            </a:r>
            <a:r>
              <a:rPr lang="en-US" sz="2000" dirty="0"/>
              <a:t> </a:t>
            </a:r>
            <a:r>
              <a:rPr lang="en-US" sz="2000" dirty="0" err="1"/>
              <a:t>وضعها</a:t>
            </a:r>
            <a:r>
              <a:rPr lang="en-US" sz="2000" dirty="0"/>
              <a:t> </a:t>
            </a:r>
            <a:r>
              <a:rPr lang="en-US" sz="2000" dirty="0" err="1"/>
              <a:t>الحالي</a:t>
            </a:r>
            <a:r>
              <a:rPr lang="en-US" sz="2000" dirty="0"/>
              <a:t> </a:t>
            </a:r>
            <a:r>
              <a:rPr lang="en-US" sz="2000" dirty="0" err="1"/>
              <a:t>إلى</a:t>
            </a:r>
            <a:r>
              <a:rPr lang="en-US" sz="2000" dirty="0"/>
              <a:t> </a:t>
            </a:r>
            <a:r>
              <a:rPr lang="en-US" sz="2000" dirty="0" err="1"/>
              <a:t>الوضع</a:t>
            </a:r>
            <a:r>
              <a:rPr lang="en-US" sz="2000" dirty="0"/>
              <a:t> </a:t>
            </a:r>
            <a:r>
              <a:rPr lang="en-US" sz="2000" dirty="0" err="1"/>
              <a:t>المستقبلي</a:t>
            </a:r>
            <a:r>
              <a:rPr lang="en-US" sz="2000" dirty="0"/>
              <a:t> </a:t>
            </a:r>
            <a:r>
              <a:rPr lang="en-US" sz="2000" dirty="0" err="1"/>
              <a:t>المستهدف</a:t>
            </a:r>
            <a:r>
              <a:rPr lang="en-US" sz="2000" dirty="0"/>
              <a:t> </a:t>
            </a:r>
            <a:r>
              <a:rPr lang="en-US" sz="2000" dirty="0" err="1"/>
              <a:t>بطريقة</a:t>
            </a:r>
            <a:r>
              <a:rPr lang="en-US" sz="2000" dirty="0"/>
              <a:t> </a:t>
            </a:r>
            <a:r>
              <a:rPr lang="en-US" sz="2000" dirty="0" err="1"/>
              <a:t>منظمة</a:t>
            </a:r>
            <a:r>
              <a:rPr lang="en-US" sz="2000" dirty="0"/>
              <a:t> </a:t>
            </a:r>
            <a:r>
              <a:rPr lang="en-US" sz="2000" dirty="0" err="1"/>
              <a:t>وفعّالة</a:t>
            </a:r>
            <a:r>
              <a:rPr lang="en-US" sz="2000" dirty="0"/>
              <a:t>.</a:t>
            </a:r>
            <a:endParaRPr lang="ar-EG" sz="2000" dirty="0"/>
          </a:p>
          <a:p>
            <a:pPr algn="ctr" rtl="1">
              <a:buNone/>
            </a:pPr>
            <a:endParaRPr lang="en-US" sz="2000" dirty="0"/>
          </a:p>
          <a:p>
            <a:pPr marL="285750" indent="-285750" algn="r" rtl="1">
              <a:buFont typeface="Arial" panose="020B0604020202020204" pitchFamily="34" charset="0"/>
              <a:buChar char="•"/>
            </a:pPr>
            <a:r>
              <a:rPr lang="en-US" b="1" dirty="0" err="1"/>
              <a:t>الوضع</a:t>
            </a:r>
            <a:r>
              <a:rPr lang="en-US" b="1" dirty="0"/>
              <a:t> </a:t>
            </a:r>
            <a:r>
              <a:rPr lang="en-US" b="1" dirty="0" err="1"/>
              <a:t>الحالي</a:t>
            </a:r>
            <a:r>
              <a:rPr lang="en-US" b="1" dirty="0"/>
              <a:t> (Current):</a:t>
            </a:r>
            <a:r>
              <a:rPr lang="en-US" dirty="0"/>
              <a:t> </a:t>
            </a:r>
            <a:r>
              <a:rPr lang="ar-EG" dirty="0"/>
              <a:t> </a:t>
            </a:r>
            <a:r>
              <a:rPr lang="en-US" dirty="0" err="1"/>
              <a:t>يمثل</a:t>
            </a:r>
            <a:r>
              <a:rPr lang="en-US" dirty="0"/>
              <a:t> </a:t>
            </a:r>
            <a:r>
              <a:rPr lang="en-US" dirty="0" err="1"/>
              <a:t>الحالة</a:t>
            </a:r>
            <a:r>
              <a:rPr lang="en-US" dirty="0"/>
              <a:t> </a:t>
            </a:r>
            <a:r>
              <a:rPr lang="en-US" dirty="0" err="1"/>
              <a:t>الراهنة</a:t>
            </a:r>
            <a:r>
              <a:rPr lang="en-US" dirty="0"/>
              <a:t> </a:t>
            </a:r>
            <a:r>
              <a:rPr lang="en-US" dirty="0" err="1"/>
              <a:t>للمؤسسة</a:t>
            </a:r>
            <a:r>
              <a:rPr lang="en-US" dirty="0"/>
              <a:t> </a:t>
            </a:r>
            <a:r>
              <a:rPr lang="en-US" dirty="0" err="1"/>
              <a:t>قبل</a:t>
            </a:r>
            <a:r>
              <a:rPr lang="en-US" dirty="0"/>
              <a:t> </a:t>
            </a:r>
            <a:r>
              <a:rPr lang="en-US" dirty="0" err="1"/>
              <a:t>تنفيذ</a:t>
            </a:r>
            <a:r>
              <a:rPr lang="en-US" dirty="0"/>
              <a:t> </a:t>
            </a:r>
            <a:r>
              <a:rPr lang="en-US" dirty="0" err="1"/>
              <a:t>التغيير</a:t>
            </a:r>
            <a:r>
              <a:rPr lang="en-US" dirty="0"/>
              <a:t>، </a:t>
            </a:r>
            <a:r>
              <a:rPr lang="en-US" dirty="0" err="1"/>
              <a:t>سواء</a:t>
            </a:r>
            <a:r>
              <a:rPr lang="en-US" dirty="0"/>
              <a:t> </a:t>
            </a:r>
            <a:r>
              <a:rPr lang="en-US" dirty="0" err="1"/>
              <a:t>من</a:t>
            </a:r>
            <a:r>
              <a:rPr lang="en-US" dirty="0"/>
              <a:t> </a:t>
            </a:r>
            <a:r>
              <a:rPr lang="en-US" dirty="0" err="1"/>
              <a:t>حيث</a:t>
            </a:r>
            <a:r>
              <a:rPr lang="en-US" dirty="0"/>
              <a:t> </a:t>
            </a:r>
            <a:r>
              <a:rPr lang="en-US" dirty="0" err="1"/>
              <a:t>العمليات</a:t>
            </a:r>
            <a:r>
              <a:rPr lang="en-US" dirty="0"/>
              <a:t> </a:t>
            </a:r>
            <a:r>
              <a:rPr lang="en-US" dirty="0" err="1"/>
              <a:t>أو</a:t>
            </a:r>
            <a:r>
              <a:rPr lang="en-US" dirty="0"/>
              <a:t> </a:t>
            </a:r>
            <a:r>
              <a:rPr lang="en-US" dirty="0" err="1"/>
              <a:t>الأنظمة</a:t>
            </a:r>
            <a:r>
              <a:rPr lang="en-US" dirty="0"/>
              <a:t> </a:t>
            </a:r>
            <a:r>
              <a:rPr lang="en-US" dirty="0" err="1"/>
              <a:t>أو</a:t>
            </a:r>
            <a:r>
              <a:rPr lang="en-US" dirty="0"/>
              <a:t> </a:t>
            </a:r>
            <a:r>
              <a:rPr lang="en-US" dirty="0" err="1"/>
              <a:t>أساليب</a:t>
            </a:r>
            <a:r>
              <a:rPr lang="en-US" dirty="0"/>
              <a:t> </a:t>
            </a:r>
            <a:r>
              <a:rPr lang="en-US" dirty="0" err="1"/>
              <a:t>العمل</a:t>
            </a:r>
            <a:r>
              <a:rPr lang="en-US" dirty="0"/>
              <a:t>. </a:t>
            </a:r>
          </a:p>
          <a:p>
            <a:pPr marL="285750" indent="-285750" algn="r" rtl="1">
              <a:buFont typeface="Arial" panose="020B0604020202020204" pitchFamily="34" charset="0"/>
              <a:buChar char="•"/>
            </a:pPr>
            <a:r>
              <a:rPr lang="en-US" b="1" dirty="0" err="1"/>
              <a:t>مرحلة</a:t>
            </a:r>
            <a:r>
              <a:rPr lang="en-US" b="1" dirty="0"/>
              <a:t> </a:t>
            </a:r>
            <a:r>
              <a:rPr lang="en-US" b="1" dirty="0" err="1"/>
              <a:t>الانتقال</a:t>
            </a:r>
            <a:r>
              <a:rPr lang="en-US" b="1" dirty="0"/>
              <a:t> (Transition):</a:t>
            </a:r>
            <a:r>
              <a:rPr lang="en-US" dirty="0"/>
              <a:t> </a:t>
            </a:r>
            <a:r>
              <a:rPr lang="ar-EG" dirty="0"/>
              <a:t> </a:t>
            </a:r>
            <a:r>
              <a:rPr lang="en-US" dirty="0" err="1"/>
              <a:t>تمثل</a:t>
            </a:r>
            <a:r>
              <a:rPr lang="en-US" dirty="0"/>
              <a:t> </a:t>
            </a:r>
            <a:r>
              <a:rPr lang="en-US" dirty="0" err="1"/>
              <a:t>الفترة</a:t>
            </a:r>
            <a:r>
              <a:rPr lang="en-US" dirty="0"/>
              <a:t> </a:t>
            </a:r>
            <a:r>
              <a:rPr lang="en-US" dirty="0" err="1"/>
              <a:t>التي</a:t>
            </a:r>
            <a:r>
              <a:rPr lang="en-US" dirty="0"/>
              <a:t> </a:t>
            </a:r>
            <a:r>
              <a:rPr lang="en-US" dirty="0" err="1"/>
              <a:t>يتم</a:t>
            </a:r>
            <a:r>
              <a:rPr lang="en-US" dirty="0"/>
              <a:t> </a:t>
            </a:r>
            <a:r>
              <a:rPr lang="en-US" dirty="0" err="1"/>
              <a:t>خلالها</a:t>
            </a:r>
            <a:r>
              <a:rPr lang="en-US" dirty="0"/>
              <a:t> </a:t>
            </a:r>
            <a:r>
              <a:rPr lang="en-US" dirty="0" err="1"/>
              <a:t>تنفيذ</a:t>
            </a:r>
            <a:r>
              <a:rPr lang="en-US" dirty="0"/>
              <a:t> </a:t>
            </a:r>
            <a:r>
              <a:rPr lang="en-US" dirty="0" err="1"/>
              <a:t>التغيير</a:t>
            </a:r>
            <a:r>
              <a:rPr lang="en-US" dirty="0"/>
              <a:t>، </a:t>
            </a:r>
            <a:r>
              <a:rPr lang="en-US" dirty="0" err="1"/>
              <a:t>من</a:t>
            </a:r>
            <a:r>
              <a:rPr lang="en-US" dirty="0"/>
              <a:t> </a:t>
            </a:r>
            <a:r>
              <a:rPr lang="en-US" dirty="0" err="1"/>
              <a:t>خلال</a:t>
            </a:r>
            <a:r>
              <a:rPr lang="en-US" dirty="0"/>
              <a:t> </a:t>
            </a:r>
            <a:r>
              <a:rPr lang="en-US" dirty="0" err="1"/>
              <a:t>تطبيق</a:t>
            </a:r>
            <a:r>
              <a:rPr lang="en-US" dirty="0"/>
              <a:t> </a:t>
            </a:r>
            <a:r>
              <a:rPr lang="en-US" dirty="0" err="1"/>
              <a:t>الخطط</a:t>
            </a:r>
            <a:r>
              <a:rPr lang="en-US" dirty="0"/>
              <a:t>، </a:t>
            </a:r>
            <a:r>
              <a:rPr lang="en-US" dirty="0" err="1"/>
              <a:t>وتدريب</a:t>
            </a:r>
            <a:r>
              <a:rPr lang="en-US" dirty="0"/>
              <a:t> </a:t>
            </a:r>
            <a:r>
              <a:rPr lang="en-US" dirty="0" err="1"/>
              <a:t>الموظفين</a:t>
            </a:r>
            <a:r>
              <a:rPr lang="en-US" dirty="0"/>
              <a:t>، </a:t>
            </a:r>
            <a:r>
              <a:rPr lang="en-US" dirty="0" err="1"/>
              <a:t>والتواصل</a:t>
            </a:r>
            <a:r>
              <a:rPr lang="en-US" dirty="0"/>
              <a:t> </a:t>
            </a:r>
            <a:r>
              <a:rPr lang="en-US" dirty="0" err="1"/>
              <a:t>معهم</a:t>
            </a:r>
            <a:r>
              <a:rPr lang="en-US" dirty="0"/>
              <a:t>، </a:t>
            </a:r>
            <a:r>
              <a:rPr lang="en-US" dirty="0" err="1"/>
              <a:t>وإدارة</a:t>
            </a:r>
            <a:r>
              <a:rPr lang="en-US" dirty="0"/>
              <a:t> </a:t>
            </a:r>
            <a:r>
              <a:rPr lang="en-US" dirty="0" err="1"/>
              <a:t>أي</a:t>
            </a:r>
            <a:r>
              <a:rPr lang="en-US" dirty="0"/>
              <a:t> </a:t>
            </a:r>
            <a:r>
              <a:rPr lang="en-US" dirty="0" err="1"/>
              <a:t>مقاومة</a:t>
            </a:r>
            <a:r>
              <a:rPr lang="en-US" dirty="0"/>
              <a:t> </a:t>
            </a:r>
            <a:r>
              <a:rPr lang="en-US" dirty="0" err="1"/>
              <a:t>قد</a:t>
            </a:r>
            <a:r>
              <a:rPr lang="en-US" dirty="0"/>
              <a:t> </a:t>
            </a:r>
            <a:r>
              <a:rPr lang="en-US" dirty="0" err="1"/>
              <a:t>تظهر</a:t>
            </a:r>
            <a:r>
              <a:rPr lang="en-US" dirty="0"/>
              <a:t> </a:t>
            </a:r>
            <a:r>
              <a:rPr lang="en-US" dirty="0" err="1"/>
              <a:t>أثناء</a:t>
            </a:r>
            <a:r>
              <a:rPr lang="en-US" dirty="0"/>
              <a:t> </a:t>
            </a:r>
            <a:r>
              <a:rPr lang="en-US" dirty="0" err="1"/>
              <a:t>عملية</a:t>
            </a:r>
            <a:r>
              <a:rPr lang="en-US" dirty="0"/>
              <a:t> </a:t>
            </a:r>
            <a:r>
              <a:rPr lang="en-US" dirty="0" err="1"/>
              <a:t>التغيير</a:t>
            </a:r>
            <a:r>
              <a:rPr lang="en-US" dirty="0"/>
              <a:t>. </a:t>
            </a:r>
          </a:p>
          <a:p>
            <a:pPr marL="285750" indent="-285750" algn="r" rtl="1">
              <a:buFont typeface="Arial" panose="020B0604020202020204" pitchFamily="34" charset="0"/>
              <a:buChar char="•"/>
            </a:pPr>
            <a:r>
              <a:rPr lang="en-US" b="1" dirty="0" err="1"/>
              <a:t>الوضع</a:t>
            </a:r>
            <a:r>
              <a:rPr lang="en-US" b="1" dirty="0"/>
              <a:t> </a:t>
            </a:r>
            <a:r>
              <a:rPr lang="en-US" b="1" dirty="0" err="1"/>
              <a:t>المستقبلي</a:t>
            </a:r>
            <a:r>
              <a:rPr lang="en-US" b="1" dirty="0"/>
              <a:t> (Future):</a:t>
            </a:r>
            <a:r>
              <a:rPr lang="en-US" dirty="0"/>
              <a:t> </a:t>
            </a:r>
            <a:r>
              <a:rPr lang="ar-EG" dirty="0"/>
              <a:t> </a:t>
            </a:r>
            <a:r>
              <a:rPr lang="en-US" dirty="0" err="1"/>
              <a:t>يمثل</a:t>
            </a:r>
            <a:r>
              <a:rPr lang="en-US" dirty="0"/>
              <a:t> </a:t>
            </a:r>
            <a:r>
              <a:rPr lang="en-US" dirty="0" err="1"/>
              <a:t>الحالة</a:t>
            </a:r>
            <a:r>
              <a:rPr lang="en-US" dirty="0"/>
              <a:t> </a:t>
            </a:r>
            <a:r>
              <a:rPr lang="en-US" dirty="0" err="1"/>
              <a:t>المستهدفة</a:t>
            </a:r>
            <a:r>
              <a:rPr lang="en-US" dirty="0"/>
              <a:t> </a:t>
            </a:r>
            <a:r>
              <a:rPr lang="en-US" dirty="0" err="1"/>
              <a:t>بعد</a:t>
            </a:r>
            <a:r>
              <a:rPr lang="en-US" dirty="0"/>
              <a:t> </a:t>
            </a:r>
            <a:r>
              <a:rPr lang="en-US" dirty="0" err="1"/>
              <a:t>اكتمال</a:t>
            </a:r>
            <a:r>
              <a:rPr lang="en-US" dirty="0"/>
              <a:t> </a:t>
            </a:r>
            <a:r>
              <a:rPr lang="en-US" dirty="0" err="1"/>
              <a:t>التغيير</a:t>
            </a:r>
            <a:r>
              <a:rPr lang="en-US" dirty="0"/>
              <a:t>، </a:t>
            </a:r>
            <a:r>
              <a:rPr lang="en-US" dirty="0" err="1"/>
              <a:t>حيث</a:t>
            </a:r>
            <a:r>
              <a:rPr lang="en-US" dirty="0"/>
              <a:t> </a:t>
            </a:r>
            <a:r>
              <a:rPr lang="en-US" dirty="0" err="1"/>
              <a:t>تكون</a:t>
            </a:r>
            <a:r>
              <a:rPr lang="en-US" dirty="0"/>
              <a:t> </a:t>
            </a:r>
            <a:r>
              <a:rPr lang="en-US" dirty="0" err="1"/>
              <a:t>المؤسسة</a:t>
            </a:r>
            <a:r>
              <a:rPr lang="en-US" dirty="0"/>
              <a:t> </a:t>
            </a:r>
            <a:r>
              <a:rPr lang="en-US" dirty="0" err="1"/>
              <a:t>قد</a:t>
            </a:r>
            <a:r>
              <a:rPr lang="en-US" dirty="0"/>
              <a:t> </a:t>
            </a:r>
            <a:r>
              <a:rPr lang="en-US" dirty="0" err="1"/>
              <a:t>تبنت</a:t>
            </a:r>
            <a:r>
              <a:rPr lang="en-US" dirty="0"/>
              <a:t> </a:t>
            </a:r>
            <a:r>
              <a:rPr lang="en-US" dirty="0" err="1"/>
              <a:t>الأساليب</a:t>
            </a:r>
            <a:r>
              <a:rPr lang="en-US" dirty="0"/>
              <a:t> </a:t>
            </a:r>
            <a:r>
              <a:rPr lang="en-US" dirty="0" err="1"/>
              <a:t>أو</a:t>
            </a:r>
            <a:r>
              <a:rPr lang="en-US" dirty="0"/>
              <a:t> </a:t>
            </a:r>
            <a:r>
              <a:rPr lang="en-US" dirty="0" err="1"/>
              <a:t>الأنظمة</a:t>
            </a:r>
            <a:r>
              <a:rPr lang="en-US" dirty="0"/>
              <a:t> </a:t>
            </a:r>
            <a:r>
              <a:rPr lang="en-US" dirty="0" err="1"/>
              <a:t>الجديدة</a:t>
            </a:r>
            <a:r>
              <a:rPr lang="en-US" dirty="0"/>
              <a:t> </a:t>
            </a:r>
            <a:r>
              <a:rPr lang="en-US" dirty="0" err="1"/>
              <a:t>وحققت</a:t>
            </a:r>
            <a:r>
              <a:rPr lang="en-US" dirty="0"/>
              <a:t> </a:t>
            </a:r>
            <a:r>
              <a:rPr lang="en-US" dirty="0" err="1"/>
              <a:t>التحسينات</a:t>
            </a:r>
            <a:r>
              <a:rPr lang="en-US" dirty="0"/>
              <a:t> </a:t>
            </a:r>
            <a:r>
              <a:rPr lang="en-US" dirty="0" err="1"/>
              <a:t>المطلوبة</a:t>
            </a:r>
            <a:r>
              <a:rPr lang="en-US" dirty="0"/>
              <a:t>. </a:t>
            </a:r>
            <a:endParaRPr lang="ar-EG" dirty="0"/>
          </a:p>
          <a:p>
            <a:pPr marL="285750" indent="-285750" algn="r" rtl="1">
              <a:buFont typeface="Arial" panose="020B0604020202020204" pitchFamily="34" charset="0"/>
              <a:buChar char="•"/>
            </a:pPr>
            <a:r>
              <a:rPr lang="en-US" b="1" dirty="0" err="1"/>
              <a:t>مراقبة</a:t>
            </a:r>
            <a:r>
              <a:rPr lang="en-US" b="1" dirty="0"/>
              <a:t> </a:t>
            </a:r>
            <a:r>
              <a:rPr lang="en-US" b="1" dirty="0" err="1"/>
              <a:t>الأداء</a:t>
            </a:r>
            <a:r>
              <a:rPr lang="en-US" b="1" dirty="0"/>
              <a:t> (Monitor Performance)</a:t>
            </a:r>
            <a:r>
              <a:rPr lang="en-US" dirty="0"/>
              <a:t>، </a:t>
            </a:r>
            <a:r>
              <a:rPr lang="en-US" dirty="0" err="1"/>
              <a:t>فيوضح</a:t>
            </a:r>
            <a:r>
              <a:rPr lang="en-US" dirty="0"/>
              <a:t> </a:t>
            </a:r>
            <a:r>
              <a:rPr lang="en-US" dirty="0" err="1"/>
              <a:t>أن</a:t>
            </a:r>
            <a:r>
              <a:rPr lang="en-US" dirty="0"/>
              <a:t> </a:t>
            </a:r>
            <a:r>
              <a:rPr lang="en-US" dirty="0" err="1"/>
              <a:t>متابعة</a:t>
            </a:r>
            <a:r>
              <a:rPr lang="en-US" dirty="0"/>
              <a:t> </a:t>
            </a:r>
            <a:r>
              <a:rPr lang="en-US" dirty="0" err="1"/>
              <a:t>الأداء</a:t>
            </a:r>
            <a:r>
              <a:rPr lang="en-US" dirty="0"/>
              <a:t> </a:t>
            </a:r>
            <a:r>
              <a:rPr lang="en-US" dirty="0" err="1"/>
              <a:t>تتم</a:t>
            </a:r>
            <a:r>
              <a:rPr lang="en-US" dirty="0"/>
              <a:t> </a:t>
            </a:r>
            <a:r>
              <a:rPr lang="en-US" dirty="0" err="1"/>
              <a:t>بشكل</a:t>
            </a:r>
            <a:r>
              <a:rPr lang="en-US" dirty="0"/>
              <a:t> </a:t>
            </a:r>
            <a:r>
              <a:rPr lang="en-US" dirty="0" err="1"/>
              <a:t>مستمر</a:t>
            </a:r>
            <a:r>
              <a:rPr lang="en-US" dirty="0"/>
              <a:t> </a:t>
            </a:r>
            <a:r>
              <a:rPr lang="en-US" dirty="0" err="1"/>
              <a:t>طوال</a:t>
            </a:r>
            <a:r>
              <a:rPr lang="en-US" dirty="0"/>
              <a:t> </a:t>
            </a:r>
            <a:r>
              <a:rPr lang="en-US" dirty="0" err="1"/>
              <a:t>مراحل</a:t>
            </a:r>
            <a:r>
              <a:rPr lang="en-US" dirty="0"/>
              <a:t> </a:t>
            </a:r>
            <a:r>
              <a:rPr lang="en-US" dirty="0" err="1"/>
              <a:t>التغيير</a:t>
            </a:r>
            <a:r>
              <a:rPr lang="en-US" dirty="0"/>
              <a:t>، </a:t>
            </a:r>
            <a:r>
              <a:rPr lang="en-US" dirty="0" err="1"/>
              <a:t>بهدف</a:t>
            </a:r>
            <a:r>
              <a:rPr lang="en-US" dirty="0"/>
              <a:t> </a:t>
            </a:r>
            <a:r>
              <a:rPr lang="en-US" dirty="0" err="1"/>
              <a:t>قياس</a:t>
            </a:r>
            <a:r>
              <a:rPr lang="en-US" dirty="0"/>
              <a:t> </a:t>
            </a:r>
            <a:r>
              <a:rPr lang="en-US" dirty="0" err="1"/>
              <a:t>مدى</a:t>
            </a:r>
            <a:r>
              <a:rPr lang="en-US" dirty="0"/>
              <a:t> </a:t>
            </a:r>
            <a:r>
              <a:rPr lang="en-US" dirty="0" err="1"/>
              <a:t>تحقيق</a:t>
            </a:r>
            <a:r>
              <a:rPr lang="en-US" dirty="0"/>
              <a:t> </a:t>
            </a:r>
            <a:r>
              <a:rPr lang="en-US" dirty="0" err="1"/>
              <a:t>الأهداف</a:t>
            </a:r>
            <a:r>
              <a:rPr lang="en-US" dirty="0"/>
              <a:t>، </a:t>
            </a:r>
            <a:r>
              <a:rPr lang="en-US" dirty="0" err="1"/>
              <a:t>واكتشاف</a:t>
            </a:r>
            <a:r>
              <a:rPr lang="en-US" dirty="0"/>
              <a:t> </a:t>
            </a:r>
            <a:r>
              <a:rPr lang="en-US" dirty="0" err="1"/>
              <a:t>المشكلات</a:t>
            </a:r>
            <a:r>
              <a:rPr lang="en-US" dirty="0"/>
              <a:t> </a:t>
            </a:r>
            <a:r>
              <a:rPr lang="en-US" dirty="0" err="1"/>
              <a:t>مبكرًا</a:t>
            </a:r>
            <a:r>
              <a:rPr lang="en-US" dirty="0"/>
              <a:t>، </a:t>
            </a:r>
            <a:r>
              <a:rPr lang="en-US" dirty="0" err="1"/>
              <a:t>واتخاذ</a:t>
            </a:r>
            <a:r>
              <a:rPr lang="en-US" dirty="0"/>
              <a:t> </a:t>
            </a:r>
            <a:r>
              <a:rPr lang="en-US" dirty="0" err="1"/>
              <a:t>الإجراءات</a:t>
            </a:r>
            <a:r>
              <a:rPr lang="en-US" dirty="0"/>
              <a:t> </a:t>
            </a:r>
            <a:r>
              <a:rPr lang="en-US" dirty="0" err="1"/>
              <a:t>التصحيحية</a:t>
            </a:r>
            <a:r>
              <a:rPr lang="en-US" dirty="0"/>
              <a:t> </a:t>
            </a:r>
            <a:r>
              <a:rPr lang="en-US" dirty="0" err="1"/>
              <a:t>عند</a:t>
            </a:r>
            <a:r>
              <a:rPr lang="en-US" dirty="0"/>
              <a:t> </a:t>
            </a:r>
            <a:r>
              <a:rPr lang="en-US" dirty="0" err="1"/>
              <a:t>الحاجة</a:t>
            </a:r>
            <a:r>
              <a:rPr lang="en-US" dirty="0"/>
              <a:t> </a:t>
            </a:r>
            <a:r>
              <a:rPr lang="en-US" dirty="0" err="1"/>
              <a:t>لضمان</a:t>
            </a:r>
            <a:r>
              <a:rPr lang="en-US" dirty="0"/>
              <a:t> </a:t>
            </a:r>
            <a:r>
              <a:rPr lang="en-US" dirty="0" err="1"/>
              <a:t>نجاح</a:t>
            </a:r>
            <a:r>
              <a:rPr lang="en-US" dirty="0"/>
              <a:t> </a:t>
            </a:r>
            <a:r>
              <a:rPr lang="en-US" dirty="0" err="1"/>
              <a:t>عملية</a:t>
            </a:r>
            <a:r>
              <a:rPr lang="en-US" dirty="0"/>
              <a:t> </a:t>
            </a:r>
            <a:r>
              <a:rPr lang="en-US" dirty="0" err="1"/>
              <a:t>التغيير</a:t>
            </a:r>
            <a:r>
              <a:rPr lang="en-US" dirty="0"/>
              <a:t> </a:t>
            </a:r>
            <a:r>
              <a:rPr lang="en-US" dirty="0" err="1"/>
              <a:t>واستدامة</a:t>
            </a:r>
            <a:r>
              <a:rPr lang="en-US" dirty="0"/>
              <a:t> </a:t>
            </a:r>
            <a:r>
              <a:rPr lang="en-US" dirty="0" err="1"/>
              <a:t>نتائجها</a:t>
            </a:r>
            <a:r>
              <a:rPr lang="en-US" dirty="0"/>
              <a:t>.</a:t>
            </a:r>
          </a:p>
        </p:txBody>
      </p:sp>
    </p:spTree>
    <p:extLst>
      <p:ext uri="{BB962C8B-B14F-4D97-AF65-F5344CB8AC3E}">
        <p14:creationId xmlns:p14="http://schemas.microsoft.com/office/powerpoint/2010/main" val="3475970802"/>
      </p:ext>
    </p:extLst>
  </p:cSld>
  <p:clrMapOvr>
    <a:masterClrMapping/>
  </p:clrMapOvr>
  <mc:AlternateContent xmlns:mc="http://schemas.openxmlformats.org/markup-compatibility/2006" xmlns:p14="http://schemas.microsoft.com/office/powerpoint/2010/main">
    <mc:Choice Requires="p14">
      <p:transition p14:dur="10" advTm="113506"/>
    </mc:Choice>
    <mc:Fallback xmlns="">
      <p:transition advTm="11350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8913" y="1667638"/>
            <a:ext cx="6971694" cy="4806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Change Management Process</a:t>
            </a:r>
            <a:endParaRPr lang="ar-SA" dirty="0"/>
          </a:p>
        </p:txBody>
      </p:sp>
      <p:sp>
        <p:nvSpPr>
          <p:cNvPr id="12" name="TextBox 11">
            <a:extLst>
              <a:ext uri="{FF2B5EF4-FFF2-40B4-BE49-F238E27FC236}">
                <a16:creationId xmlns:a16="http://schemas.microsoft.com/office/drawing/2014/main" id="{ED5E8320-C40D-D3C8-C668-C07E559FACCE}"/>
              </a:ext>
            </a:extLst>
          </p:cNvPr>
          <p:cNvSpPr txBox="1"/>
          <p:nvPr/>
        </p:nvSpPr>
        <p:spPr>
          <a:xfrm>
            <a:off x="527125" y="2027026"/>
            <a:ext cx="5989289" cy="1569660"/>
          </a:xfrm>
          <a:prstGeom prst="rect">
            <a:avLst/>
          </a:prstGeom>
          <a:noFill/>
        </p:spPr>
        <p:txBody>
          <a:bodyPr wrap="square">
            <a:spAutoFit/>
          </a:bodyPr>
          <a:lstStyle/>
          <a:p>
            <a:pPr marL="0" lvl="0" indent="0" algn="ctr">
              <a:buNone/>
            </a:pPr>
            <a:r>
              <a:rPr lang="en-US" sz="2400" b="1" dirty="0">
                <a:solidFill>
                  <a:srgbClr val="FF0000"/>
                </a:solidFill>
              </a:rPr>
              <a:t>Change Management using the 7 step Problem Solving Process </a:t>
            </a:r>
            <a:endParaRPr lang="ar-EG" sz="2400" b="1" dirty="0">
              <a:solidFill>
                <a:srgbClr val="FF0000"/>
              </a:solidFill>
            </a:endParaRPr>
          </a:p>
          <a:p>
            <a:pPr lvl="0" algn="ctr" rtl="1"/>
            <a:r>
              <a:rPr lang="ar-EG" sz="2400" b="1" dirty="0">
                <a:solidFill>
                  <a:srgbClr val="FF0000"/>
                </a:solidFill>
              </a:rPr>
              <a:t>إدارة التغيير باستخدام عملية حل المشكلات المكونة من 7 خطوات</a:t>
            </a:r>
            <a:endParaRPr lang="en-US" sz="2400" b="1" dirty="0">
              <a:solidFill>
                <a:srgbClr val="FF0000"/>
              </a:solidFill>
            </a:endParaRPr>
          </a:p>
        </p:txBody>
      </p:sp>
      <p:sp>
        <p:nvSpPr>
          <p:cNvPr id="14" name="TextBox 13">
            <a:extLst>
              <a:ext uri="{FF2B5EF4-FFF2-40B4-BE49-F238E27FC236}">
                <a16:creationId xmlns:a16="http://schemas.microsoft.com/office/drawing/2014/main" id="{E7BF1B81-2343-9FF7-FBFD-59F9D2F83CE4}"/>
              </a:ext>
            </a:extLst>
          </p:cNvPr>
          <p:cNvSpPr txBox="1"/>
          <p:nvPr/>
        </p:nvSpPr>
        <p:spPr>
          <a:xfrm>
            <a:off x="378372" y="3355985"/>
            <a:ext cx="6758151" cy="2862322"/>
          </a:xfrm>
          <a:prstGeom prst="rect">
            <a:avLst/>
          </a:prstGeom>
          <a:noFill/>
        </p:spPr>
        <p:txBody>
          <a:bodyPr wrap="square">
            <a:spAutoFit/>
          </a:bodyPr>
          <a:lstStyle/>
          <a:p>
            <a:pPr marL="342900" indent="-342900">
              <a:buFont typeface="+mj-lt"/>
              <a:buAutoNum type="arabicPeriod"/>
            </a:pPr>
            <a:r>
              <a:rPr lang="en-US" sz="2000" b="1" dirty="0"/>
              <a:t>Problem					</a:t>
            </a:r>
            <a:r>
              <a:rPr lang="ar-EG" sz="2000" b="1" dirty="0"/>
              <a:t>المشكلة</a:t>
            </a:r>
            <a:endParaRPr lang="en-US" sz="2000" b="1" dirty="0"/>
          </a:p>
          <a:p>
            <a:pPr marL="342900" indent="-342900">
              <a:buFont typeface="+mj-lt"/>
              <a:buAutoNum type="arabicPeriod"/>
            </a:pPr>
            <a:r>
              <a:rPr lang="en-US" sz="2000" b="1" dirty="0"/>
              <a:t>Gather Facts and Make Assumptions</a:t>
            </a:r>
            <a:r>
              <a:rPr lang="ar-EG" sz="2000" b="1" dirty="0"/>
              <a:t>    </a:t>
            </a:r>
            <a:r>
              <a:rPr lang="en-US" sz="2000" b="1" dirty="0"/>
              <a:t> </a:t>
            </a:r>
            <a:r>
              <a:rPr lang="ar-EG" sz="2000" b="1" dirty="0"/>
              <a:t>جمع الحقائق ووضع الافتراضات</a:t>
            </a:r>
            <a:endParaRPr lang="en-US" sz="2000" b="1" dirty="0"/>
          </a:p>
          <a:p>
            <a:pPr marL="342900" indent="-342900">
              <a:buFont typeface="+mj-lt"/>
              <a:buAutoNum type="arabicPeriod"/>
            </a:pPr>
            <a:r>
              <a:rPr lang="en-US" sz="2000" b="1" dirty="0"/>
              <a:t>Define and Establish Criteria		</a:t>
            </a:r>
            <a:r>
              <a:rPr lang="ar-EG" sz="2000" b="1" dirty="0"/>
              <a:t> تحديد ووضع المعايير</a:t>
            </a:r>
            <a:endParaRPr lang="en-US" sz="2000" dirty="0"/>
          </a:p>
          <a:p>
            <a:pPr marL="342900" indent="-342900">
              <a:buFont typeface="+mj-lt"/>
              <a:buAutoNum type="arabicPeriod"/>
            </a:pPr>
            <a:r>
              <a:rPr lang="en-US" sz="2000" b="1" dirty="0"/>
              <a:t>Develop Possible Solutions</a:t>
            </a:r>
            <a:r>
              <a:rPr lang="ar-EG" sz="2000" b="1" dirty="0"/>
              <a:t> </a:t>
            </a:r>
            <a:r>
              <a:rPr lang="en-US" sz="2000" b="1" dirty="0"/>
              <a:t>		 </a:t>
            </a:r>
            <a:r>
              <a:rPr lang="ar-EG" sz="2000" b="1" dirty="0"/>
              <a:t>تطوير الحلول الممكنة</a:t>
            </a:r>
            <a:endParaRPr lang="en-US" sz="2000" dirty="0"/>
          </a:p>
          <a:p>
            <a:pPr marL="342900" indent="-342900">
              <a:buFont typeface="+mj-lt"/>
              <a:buAutoNum type="arabicPeriod"/>
            </a:pPr>
            <a:r>
              <a:rPr lang="en-US" sz="2000" b="1" dirty="0"/>
              <a:t>Analyze and Compare Possible Solutions </a:t>
            </a:r>
            <a:r>
              <a:rPr lang="ar-EG" sz="2000" b="1" dirty="0"/>
              <a:t>تحليل ومقارنة الحلول الممكنة</a:t>
            </a:r>
            <a:endParaRPr lang="en-US" sz="2000" dirty="0"/>
          </a:p>
          <a:p>
            <a:pPr marL="342900" indent="-342900">
              <a:buFont typeface="+mj-lt"/>
              <a:buAutoNum type="arabicPeriod"/>
            </a:pPr>
            <a:r>
              <a:rPr lang="en-US" sz="2000" b="1" dirty="0"/>
              <a:t>Select and Implement Solution		 </a:t>
            </a:r>
            <a:r>
              <a:rPr lang="ar-EG" sz="2000" b="1" dirty="0"/>
              <a:t>اختيار الحل وتنفيذه</a:t>
            </a:r>
            <a:endParaRPr lang="en-US" sz="2000" dirty="0"/>
          </a:p>
          <a:p>
            <a:pPr marL="342900" indent="-342900">
              <a:buFont typeface="+mj-lt"/>
              <a:buAutoNum type="arabicPeriod"/>
            </a:pPr>
            <a:r>
              <a:rPr lang="en-US" sz="2000" b="1" dirty="0"/>
              <a:t>Analyze Solution for Effectiveness </a:t>
            </a:r>
            <a:r>
              <a:rPr lang="ar-EG" sz="2000" b="1" dirty="0"/>
              <a:t>تحليل الحل من أجل الفعالية</a:t>
            </a:r>
            <a:endParaRPr lang="en-US" sz="2000" dirty="0"/>
          </a:p>
        </p:txBody>
      </p:sp>
      <p:pic>
        <p:nvPicPr>
          <p:cNvPr id="8" name="Picture 2" descr="Cycle for change management">
            <a:extLst>
              <a:ext uri="{FF2B5EF4-FFF2-40B4-BE49-F238E27FC236}">
                <a16:creationId xmlns:a16="http://schemas.microsoft.com/office/drawing/2014/main" id="{9DCCACF3-8DDF-6CEC-E672-7D24B7617F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5148" y="2543182"/>
            <a:ext cx="4367939" cy="2819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6361912"/>
      </p:ext>
    </p:extLst>
  </p:cSld>
  <p:clrMapOvr>
    <a:masterClrMapping/>
  </p:clrMapOvr>
  <mc:AlternateContent xmlns:mc="http://schemas.openxmlformats.org/markup-compatibility/2006" xmlns:p14="http://schemas.microsoft.com/office/powerpoint/2010/main">
    <mc:Choice Requires="p14">
      <p:transition p14:dur="10" advTm="192074"/>
    </mc:Choice>
    <mc:Fallback xmlns="">
      <p:transition advTm="19207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9058" y="1625605"/>
            <a:ext cx="11926817"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7854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itle 1">
            <a:extLst>
              <a:ext uri="{FF2B5EF4-FFF2-40B4-BE49-F238E27FC236}">
                <a16:creationId xmlns:a16="http://schemas.microsoft.com/office/drawing/2014/main" id="{E4FDE700-5692-42F4-FFA6-FDFBE66EF927}"/>
              </a:ext>
            </a:extLst>
          </p:cNvPr>
          <p:cNvSpPr txBox="1">
            <a:spLocks/>
          </p:cNvSpPr>
          <p:nvPr/>
        </p:nvSpPr>
        <p:spPr>
          <a:xfrm>
            <a:off x="1792041" y="645284"/>
            <a:ext cx="7707234" cy="830997"/>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en-US" sz="2400" b="1" i="0" u="none" strike="noStrike" dirty="0">
                <a:solidFill>
                  <a:srgbClr val="101828"/>
                </a:solidFill>
                <a:effectLst/>
                <a:highlight>
                  <a:srgbClr val="FFFFFF"/>
                </a:highlight>
                <a:latin typeface="Albert Sans"/>
              </a:rPr>
              <a:t>Top tips for creating a successful change management process</a:t>
            </a:r>
          </a:p>
        </p:txBody>
      </p:sp>
      <p:graphicFrame>
        <p:nvGraphicFramePr>
          <p:cNvPr id="2" name="Diagram 1">
            <a:extLst>
              <a:ext uri="{FF2B5EF4-FFF2-40B4-BE49-F238E27FC236}">
                <a16:creationId xmlns:a16="http://schemas.microsoft.com/office/drawing/2014/main" id="{7EDB9298-5C85-A04D-12E5-858C6FA2FC53}"/>
              </a:ext>
            </a:extLst>
          </p:cNvPr>
          <p:cNvGraphicFramePr/>
          <p:nvPr>
            <p:extLst>
              <p:ext uri="{D42A27DB-BD31-4B8C-83A1-F6EECF244321}">
                <p14:modId xmlns:p14="http://schemas.microsoft.com/office/powerpoint/2010/main" val="2634246873"/>
              </p:ext>
            </p:extLst>
          </p:nvPr>
        </p:nvGraphicFramePr>
        <p:xfrm>
          <a:off x="-177072" y="859817"/>
          <a:ext cx="5822730" cy="40467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Diagram 3">
            <a:extLst>
              <a:ext uri="{FF2B5EF4-FFF2-40B4-BE49-F238E27FC236}">
                <a16:creationId xmlns:a16="http://schemas.microsoft.com/office/drawing/2014/main" id="{D22068B9-4097-B6CF-663B-867045456CD7}"/>
              </a:ext>
            </a:extLst>
          </p:cNvPr>
          <p:cNvGraphicFramePr/>
          <p:nvPr>
            <p:extLst>
              <p:ext uri="{D42A27DB-BD31-4B8C-83A1-F6EECF244321}">
                <p14:modId xmlns:p14="http://schemas.microsoft.com/office/powerpoint/2010/main" val="495268660"/>
              </p:ext>
            </p:extLst>
          </p:nvPr>
        </p:nvGraphicFramePr>
        <p:xfrm>
          <a:off x="3487306" y="2811226"/>
          <a:ext cx="8496685" cy="404677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452112353"/>
      </p:ext>
    </p:extLst>
  </p:cSld>
  <p:clrMapOvr>
    <a:masterClrMapping/>
  </p:clrMapOvr>
  <mc:AlternateContent xmlns:mc="http://schemas.openxmlformats.org/markup-compatibility/2006" xmlns:p14="http://schemas.microsoft.com/office/powerpoint/2010/main">
    <mc:Choice Requires="p14">
      <p:transition p14:dur="10" advTm="137892"/>
    </mc:Choice>
    <mc:Fallback xmlns="">
      <p:transition advTm="13789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922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5176" indent="-265176">
              <a:buFont typeface="Wingdings 2"/>
              <a:buChar char=""/>
              <a:defRPr/>
            </a:pPr>
            <a:endParaRPr lang="en-AU" sz="2800" dirty="0">
              <a:solidFill>
                <a:schemeClr val="tx1"/>
              </a:solidFill>
              <a:latin typeface="Times New Roman" pitchFamily="18" charset="0"/>
              <a:cs typeface="Times New Roman" pitchFamily="18" charset="0"/>
            </a:endParaRPr>
          </a:p>
        </p:txBody>
      </p:sp>
      <p:sp>
        <p:nvSpPr>
          <p:cNvPr id="5" name="Rectangle 4"/>
          <p:cNvSpPr/>
          <p:nvPr/>
        </p:nvSpPr>
        <p:spPr>
          <a:xfrm>
            <a:off x="208009"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1238331" y="137362"/>
            <a:ext cx="4857669"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FF0000"/>
                </a:solidFill>
                <a:latin typeface="inherit"/>
              </a:rPr>
              <a:t>Why Organizations change</a:t>
            </a:r>
            <a:endParaRPr lang="ar-SA" sz="2800" b="1" dirty="0">
              <a:solidFill>
                <a:srgbClr val="FF0000"/>
              </a:solidFill>
              <a:latin typeface="+mn-lt"/>
            </a:endParaRPr>
          </a:p>
        </p:txBody>
      </p:sp>
      <p:sp>
        <p:nvSpPr>
          <p:cNvPr id="3" name="TextBox 2">
            <a:extLst>
              <a:ext uri="{FF2B5EF4-FFF2-40B4-BE49-F238E27FC236}">
                <a16:creationId xmlns:a16="http://schemas.microsoft.com/office/drawing/2014/main" id="{086130BB-6FCB-9444-5430-D83E44419CAA}"/>
              </a:ext>
            </a:extLst>
          </p:cNvPr>
          <p:cNvSpPr txBox="1"/>
          <p:nvPr/>
        </p:nvSpPr>
        <p:spPr>
          <a:xfrm>
            <a:off x="910237" y="1973134"/>
            <a:ext cx="10228453" cy="4524315"/>
          </a:xfrm>
          <a:prstGeom prst="rect">
            <a:avLst/>
          </a:prstGeom>
          <a:noFill/>
        </p:spPr>
        <p:txBody>
          <a:bodyPr wrap="square">
            <a:spAutoFit/>
          </a:bodyPr>
          <a:lstStyle/>
          <a:p>
            <a:pPr algn="ctr"/>
            <a:r>
              <a:rPr lang="en-US" sz="2400" b="0" i="0" dirty="0">
                <a:solidFill>
                  <a:srgbClr val="273239"/>
                </a:solidFill>
                <a:effectLst/>
                <a:highlight>
                  <a:srgbClr val="FFFFFF"/>
                </a:highlight>
                <a:latin typeface="Nunito" pitchFamily="2" charset="0"/>
              </a:rPr>
              <a:t>Organizational change can be triggered by internal or external factors and is guided by the need to foster growth and success. </a:t>
            </a:r>
          </a:p>
          <a:p>
            <a:pPr algn="ctr"/>
            <a:endParaRPr lang="en-US" sz="2400" dirty="0">
              <a:solidFill>
                <a:srgbClr val="273239"/>
              </a:solidFill>
              <a:highlight>
                <a:srgbClr val="FFFFFF"/>
              </a:highlight>
              <a:latin typeface="Nunito" pitchFamily="2" charset="0"/>
            </a:endParaRPr>
          </a:p>
          <a:p>
            <a:pPr algn="ctr"/>
            <a:r>
              <a:rPr lang="en-US" sz="2400" b="0" i="0" dirty="0">
                <a:solidFill>
                  <a:srgbClr val="273239"/>
                </a:solidFill>
                <a:effectLst/>
                <a:highlight>
                  <a:srgbClr val="FFFFFF"/>
                </a:highlight>
                <a:latin typeface="Nunito" pitchFamily="2" charset="0"/>
              </a:rPr>
              <a:t>It encompasses diverse areas such as restructuring, cultural evolution, process optimization, technological advancements, strategic realignment, and people-centric initiatives.</a:t>
            </a:r>
            <a:endParaRPr lang="ar-EG" sz="2400" b="0" i="0" dirty="0">
              <a:solidFill>
                <a:srgbClr val="273239"/>
              </a:solidFill>
              <a:effectLst/>
              <a:highlight>
                <a:srgbClr val="FFFFFF"/>
              </a:highlight>
              <a:latin typeface="Nunito" pitchFamily="2" charset="0"/>
            </a:endParaRPr>
          </a:p>
          <a:p>
            <a:pPr algn="ctr"/>
            <a:endParaRPr lang="ar-EG" sz="2400" dirty="0">
              <a:solidFill>
                <a:srgbClr val="273239"/>
              </a:solidFill>
              <a:highlight>
                <a:srgbClr val="FFFFFF"/>
              </a:highlight>
              <a:latin typeface="Nunito" pitchFamily="2" charset="0"/>
            </a:endParaRPr>
          </a:p>
          <a:p>
            <a:pPr algn="ctr"/>
            <a:r>
              <a:rPr lang="ar-EG" sz="2400" dirty="0">
                <a:solidFill>
                  <a:srgbClr val="273239"/>
                </a:solidFill>
                <a:highlight>
                  <a:srgbClr val="FFFFFF"/>
                </a:highlight>
                <a:latin typeface="Nunito" pitchFamily="2" charset="0"/>
              </a:rPr>
              <a:t>يمكن أن يحدث التغيير التنظيمي نتيجة لعوامل داخلية أو خارجية، ويوجهه الحاجة إلى تعزيز النمو والنجاح.</a:t>
            </a:r>
          </a:p>
          <a:p>
            <a:pPr algn="ctr"/>
            <a:endParaRPr lang="ar-EG" sz="2400" dirty="0">
              <a:solidFill>
                <a:srgbClr val="273239"/>
              </a:solidFill>
              <a:highlight>
                <a:srgbClr val="FFFFFF"/>
              </a:highlight>
              <a:latin typeface="Nunito" pitchFamily="2" charset="0"/>
            </a:endParaRPr>
          </a:p>
          <a:p>
            <a:pPr algn="ctr"/>
            <a:r>
              <a:rPr lang="ar-EG" sz="2400" dirty="0">
                <a:solidFill>
                  <a:srgbClr val="273239"/>
                </a:solidFill>
                <a:highlight>
                  <a:srgbClr val="FFFFFF"/>
                </a:highlight>
                <a:latin typeface="Nunito" pitchFamily="2" charset="0"/>
              </a:rPr>
              <a:t>ويشمل مجالات متنوعة مثل إعادة الهيكلة، والتطور الثقافي، وتحسين العمليات، والتقدم التكنولوجي، وإعادة التنظيم الاستراتيجي، والمبادرات التي تركز على الناس.</a:t>
            </a:r>
            <a:endParaRPr lang="en-US" sz="2400" dirty="0"/>
          </a:p>
        </p:txBody>
      </p:sp>
      <p:sp>
        <p:nvSpPr>
          <p:cNvPr id="2" name="Rectangle 4">
            <a:extLst>
              <a:ext uri="{FF2B5EF4-FFF2-40B4-BE49-F238E27FC236}">
                <a16:creationId xmlns:a16="http://schemas.microsoft.com/office/drawing/2014/main" id="{F27F7DE0-48EC-AB6E-F520-4105731692E3}"/>
              </a:ext>
            </a:extLst>
          </p:cNvPr>
          <p:cNvSpPr txBox="1">
            <a:spLocks noChangeArrowheads="1"/>
          </p:cNvSpPr>
          <p:nvPr/>
        </p:nvSpPr>
        <p:spPr>
          <a:xfrm>
            <a:off x="4591131" y="807134"/>
            <a:ext cx="4857669"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2800" b="1" dirty="0">
                <a:solidFill>
                  <a:srgbClr val="FF0000"/>
                </a:solidFill>
                <a:latin typeface="inherit"/>
              </a:rPr>
              <a:t>لماذا التغيير </a:t>
            </a:r>
            <a:r>
              <a:rPr lang="ar-EG" sz="2800" b="1" dirty="0" err="1">
                <a:solidFill>
                  <a:srgbClr val="FF0000"/>
                </a:solidFill>
                <a:latin typeface="inherit"/>
              </a:rPr>
              <a:t>المؤسسى</a:t>
            </a:r>
            <a:r>
              <a:rPr lang="ar-EG" sz="2800" b="1" dirty="0">
                <a:solidFill>
                  <a:srgbClr val="FF0000"/>
                </a:solidFill>
                <a:latin typeface="inherit"/>
              </a:rPr>
              <a:t> ( التنظيمي) ؟</a:t>
            </a:r>
            <a:endParaRPr lang="ar-SA" sz="2800" b="1" dirty="0">
              <a:solidFill>
                <a:srgbClr val="FF0000"/>
              </a:solidFill>
              <a:latin typeface="+mn-lt"/>
            </a:endParaRPr>
          </a:p>
        </p:txBody>
      </p:sp>
    </p:spTree>
    <p:extLst>
      <p:ext uri="{BB962C8B-B14F-4D97-AF65-F5344CB8AC3E}">
        <p14:creationId xmlns:p14="http://schemas.microsoft.com/office/powerpoint/2010/main" val="2618723579"/>
      </p:ext>
    </p:extLst>
  </p:cSld>
  <p:clrMapOvr>
    <a:masterClrMapping/>
  </p:clrMapOvr>
  <mc:AlternateContent xmlns:mc="http://schemas.openxmlformats.org/markup-compatibility/2006" xmlns:p14="http://schemas.microsoft.com/office/powerpoint/2010/main">
    <mc:Choice Requires="p14">
      <p:transition p14:dur="10" advTm="121722"/>
    </mc:Choice>
    <mc:Fallback xmlns="">
      <p:transition advTm="1217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par>
                                <p:cTn id="8" presetID="10"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1000">
                                          <p:stCondLst>
                                            <p:cond delay="0"/>
                                          </p:stCondLst>
                                        </p:cTn>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C00000"/>
                </a:solidFill>
                <a:latin typeface="+mn-lt"/>
              </a:rPr>
              <a:t>Source of change </a:t>
            </a:r>
            <a:endParaRPr lang="ar-SA" sz="2800" b="1" dirty="0">
              <a:solidFill>
                <a:srgbClr val="C00000"/>
              </a:solidFill>
              <a:latin typeface="+mn-lt"/>
            </a:endParaRPr>
          </a:p>
        </p:txBody>
      </p:sp>
      <p:sp>
        <p:nvSpPr>
          <p:cNvPr id="9" name="Rectangle: Rounded Corners 8">
            <a:extLst>
              <a:ext uri="{FF2B5EF4-FFF2-40B4-BE49-F238E27FC236}">
                <a16:creationId xmlns:a16="http://schemas.microsoft.com/office/drawing/2014/main" id="{BEB934DE-B760-1C6E-A69F-FE0B4781884E}"/>
              </a:ext>
            </a:extLst>
          </p:cNvPr>
          <p:cNvSpPr/>
          <p:nvPr/>
        </p:nvSpPr>
        <p:spPr>
          <a:xfrm>
            <a:off x="4561490" y="1762838"/>
            <a:ext cx="6999889"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buNone/>
            </a:pPr>
            <a:r>
              <a:rPr lang="en-US" b="1" dirty="0" err="1">
                <a:solidFill>
                  <a:schemeClr val="tx1"/>
                </a:solidFill>
              </a:rPr>
              <a:t>أولاً</a:t>
            </a:r>
            <a:r>
              <a:rPr lang="en-US" b="1" dirty="0">
                <a:solidFill>
                  <a:schemeClr val="tx1"/>
                </a:solidFill>
              </a:rPr>
              <a:t>: </a:t>
            </a:r>
            <a:r>
              <a:rPr lang="en-US" b="1" dirty="0" err="1">
                <a:solidFill>
                  <a:schemeClr val="tx1"/>
                </a:solidFill>
              </a:rPr>
              <a:t>المصادر</a:t>
            </a:r>
            <a:r>
              <a:rPr lang="en-US" b="1" dirty="0">
                <a:solidFill>
                  <a:schemeClr val="tx1"/>
                </a:solidFill>
              </a:rPr>
              <a:t> </a:t>
            </a:r>
            <a:r>
              <a:rPr lang="en-US" b="1" dirty="0" err="1">
                <a:solidFill>
                  <a:schemeClr val="tx1"/>
                </a:solidFill>
              </a:rPr>
              <a:t>الداخلية</a:t>
            </a:r>
            <a:r>
              <a:rPr lang="en-US" b="1" dirty="0">
                <a:solidFill>
                  <a:schemeClr val="tx1"/>
                </a:solidFill>
              </a:rPr>
              <a:t> </a:t>
            </a:r>
            <a:r>
              <a:rPr lang="en-US" b="1" dirty="0" err="1">
                <a:solidFill>
                  <a:schemeClr val="tx1"/>
                </a:solidFill>
              </a:rPr>
              <a:t>للتغيير</a:t>
            </a:r>
            <a:endParaRPr lang="ar-EG" b="1" dirty="0">
              <a:solidFill>
                <a:schemeClr val="tx1"/>
              </a:solidFill>
            </a:endParaRPr>
          </a:p>
          <a:p>
            <a:pPr algn="r" rtl="1"/>
            <a:r>
              <a:rPr lang="ar-EG" dirty="0">
                <a:solidFill>
                  <a:schemeClr val="tx1"/>
                </a:solidFill>
              </a:rPr>
              <a:t>هي ا</a:t>
            </a:r>
            <a:r>
              <a:rPr lang="en-US" dirty="0" err="1">
                <a:solidFill>
                  <a:schemeClr val="tx1"/>
                </a:solidFill>
              </a:rPr>
              <a:t>لتي</a:t>
            </a:r>
            <a:r>
              <a:rPr lang="en-US" dirty="0">
                <a:solidFill>
                  <a:schemeClr val="tx1"/>
                </a:solidFill>
              </a:rPr>
              <a:t> </a:t>
            </a:r>
            <a:r>
              <a:rPr lang="en-US" dirty="0" err="1">
                <a:solidFill>
                  <a:schemeClr val="tx1"/>
                </a:solidFill>
              </a:rPr>
              <a:t>تحدث</a:t>
            </a:r>
            <a:r>
              <a:rPr lang="en-US" dirty="0">
                <a:solidFill>
                  <a:schemeClr val="tx1"/>
                </a:solidFill>
              </a:rPr>
              <a:t> </a:t>
            </a:r>
            <a:r>
              <a:rPr lang="en-US" dirty="0" err="1">
                <a:solidFill>
                  <a:schemeClr val="tx1"/>
                </a:solidFill>
              </a:rPr>
              <a:t>داخل</a:t>
            </a:r>
            <a:r>
              <a:rPr lang="en-US" dirty="0">
                <a:solidFill>
                  <a:schemeClr val="tx1"/>
                </a:solidFill>
              </a:rPr>
              <a:t> </a:t>
            </a:r>
            <a:r>
              <a:rPr lang="en-US" dirty="0" err="1">
                <a:solidFill>
                  <a:schemeClr val="tx1"/>
                </a:solidFill>
              </a:rPr>
              <a:t>المؤسسة</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الشركة</a:t>
            </a:r>
            <a:r>
              <a:rPr lang="en-US" dirty="0">
                <a:solidFill>
                  <a:schemeClr val="tx1"/>
                </a:solidFill>
              </a:rPr>
              <a:t>، </a:t>
            </a:r>
            <a:r>
              <a:rPr lang="en-US" dirty="0" err="1">
                <a:solidFill>
                  <a:schemeClr val="tx1"/>
                </a:solidFill>
              </a:rPr>
              <a:t>والتي</a:t>
            </a:r>
            <a:r>
              <a:rPr lang="en-US" dirty="0">
                <a:solidFill>
                  <a:schemeClr val="tx1"/>
                </a:solidFill>
              </a:rPr>
              <a:t> </a:t>
            </a:r>
            <a:r>
              <a:rPr lang="en-US" dirty="0" err="1">
                <a:solidFill>
                  <a:schemeClr val="tx1"/>
                </a:solidFill>
              </a:rPr>
              <a:t>قد</a:t>
            </a:r>
            <a:r>
              <a:rPr lang="en-US" dirty="0">
                <a:solidFill>
                  <a:schemeClr val="tx1"/>
                </a:solidFill>
              </a:rPr>
              <a:t> </a:t>
            </a:r>
            <a:r>
              <a:rPr lang="en-US" dirty="0" err="1">
                <a:solidFill>
                  <a:schemeClr val="tx1"/>
                </a:solidFill>
              </a:rPr>
              <a:t>تؤثر</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طريقة</a:t>
            </a:r>
            <a:r>
              <a:rPr lang="en-US" dirty="0">
                <a:solidFill>
                  <a:schemeClr val="tx1"/>
                </a:solidFill>
              </a:rPr>
              <a:t> </a:t>
            </a:r>
            <a:r>
              <a:rPr lang="en-US" dirty="0" err="1">
                <a:solidFill>
                  <a:schemeClr val="tx1"/>
                </a:solidFill>
              </a:rPr>
              <a:t>عملها</a:t>
            </a:r>
            <a:r>
              <a:rPr lang="en-US" dirty="0">
                <a:solidFill>
                  <a:schemeClr val="tx1"/>
                </a:solidFill>
              </a:rPr>
              <a:t> </a:t>
            </a:r>
            <a:r>
              <a:rPr lang="en-US" dirty="0" err="1">
                <a:solidFill>
                  <a:schemeClr val="tx1"/>
                </a:solidFill>
              </a:rPr>
              <a:t>وأدائها</a:t>
            </a:r>
            <a:r>
              <a:rPr lang="en-US" dirty="0">
                <a:solidFill>
                  <a:schemeClr val="tx1"/>
                </a:solidFill>
              </a:rPr>
              <a:t>. </a:t>
            </a:r>
            <a:r>
              <a:rPr lang="en-US" dirty="0" err="1">
                <a:solidFill>
                  <a:schemeClr val="tx1"/>
                </a:solidFill>
              </a:rPr>
              <a:t>وتشمل</a:t>
            </a:r>
            <a:r>
              <a:rPr lang="en-US" dirty="0">
                <a:solidFill>
                  <a:schemeClr val="tx1"/>
                </a:solidFill>
              </a:rPr>
              <a:t> </a:t>
            </a:r>
            <a:r>
              <a:rPr lang="en-US" dirty="0" err="1">
                <a:solidFill>
                  <a:schemeClr val="tx1"/>
                </a:solidFill>
              </a:rPr>
              <a:t>هذه</a:t>
            </a:r>
            <a:r>
              <a:rPr lang="en-US" dirty="0">
                <a:solidFill>
                  <a:schemeClr val="tx1"/>
                </a:solidFill>
              </a:rPr>
              <a:t> </a:t>
            </a:r>
            <a:r>
              <a:rPr lang="en-US" dirty="0" err="1">
                <a:solidFill>
                  <a:schemeClr val="tx1"/>
                </a:solidFill>
              </a:rPr>
              <a:t>العوامل</a:t>
            </a:r>
            <a:r>
              <a:rPr lang="en-US" dirty="0">
                <a:solidFill>
                  <a:schemeClr val="tx1"/>
                </a:solidFill>
              </a:rPr>
              <a:t>:</a:t>
            </a:r>
          </a:p>
          <a:p>
            <a:pPr algn="r" rtl="1"/>
            <a:r>
              <a:rPr lang="en-US" b="1" dirty="0" err="1">
                <a:solidFill>
                  <a:schemeClr val="tx1"/>
                </a:solidFill>
              </a:rPr>
              <a:t>تسارع</a:t>
            </a:r>
            <a:r>
              <a:rPr lang="en-US" b="1" dirty="0">
                <a:solidFill>
                  <a:schemeClr val="tx1"/>
                </a:solidFill>
              </a:rPr>
              <a:t> </a:t>
            </a:r>
            <a:r>
              <a:rPr lang="en-US" b="1" dirty="0" err="1">
                <a:solidFill>
                  <a:schemeClr val="tx1"/>
                </a:solidFill>
              </a:rPr>
              <a:t>التكنولوجيا</a:t>
            </a:r>
            <a:r>
              <a:rPr lang="en-US" b="1" dirty="0">
                <a:solidFill>
                  <a:schemeClr val="tx1"/>
                </a:solidFill>
              </a:rPr>
              <a:t> </a:t>
            </a:r>
            <a:r>
              <a:rPr lang="en-US" b="1" dirty="0" err="1">
                <a:solidFill>
                  <a:schemeClr val="tx1"/>
                </a:solidFill>
              </a:rPr>
              <a:t>الجديدة</a:t>
            </a:r>
            <a:r>
              <a:rPr lang="en-US" b="1" dirty="0">
                <a:solidFill>
                  <a:schemeClr val="tx1"/>
                </a:solidFill>
              </a:rPr>
              <a:t>:</a:t>
            </a:r>
            <a:r>
              <a:rPr lang="en-US" dirty="0">
                <a:solidFill>
                  <a:schemeClr val="tx1"/>
                </a:solidFill>
              </a:rPr>
              <a:t> </a:t>
            </a:r>
            <a:r>
              <a:rPr lang="en-US" dirty="0" err="1">
                <a:solidFill>
                  <a:schemeClr val="tx1"/>
                </a:solidFill>
              </a:rPr>
              <a:t>استخدام</a:t>
            </a:r>
            <a:r>
              <a:rPr lang="en-US" dirty="0">
                <a:solidFill>
                  <a:schemeClr val="tx1"/>
                </a:solidFill>
              </a:rPr>
              <a:t> </a:t>
            </a:r>
            <a:r>
              <a:rPr lang="en-US" dirty="0" err="1">
                <a:solidFill>
                  <a:schemeClr val="tx1"/>
                </a:solidFill>
              </a:rPr>
              <a:t>تقنيات</a:t>
            </a:r>
            <a:r>
              <a:rPr lang="en-US" dirty="0">
                <a:solidFill>
                  <a:schemeClr val="tx1"/>
                </a:solidFill>
              </a:rPr>
              <a:t> </a:t>
            </a:r>
            <a:r>
              <a:rPr lang="en-US" dirty="0" err="1">
                <a:solidFill>
                  <a:schemeClr val="tx1"/>
                </a:solidFill>
              </a:rPr>
              <a:t>حديثة</a:t>
            </a:r>
            <a:r>
              <a:rPr lang="en-US" dirty="0">
                <a:solidFill>
                  <a:schemeClr val="tx1"/>
                </a:solidFill>
              </a:rPr>
              <a:t> </a:t>
            </a:r>
            <a:r>
              <a:rPr lang="en-US" dirty="0" err="1">
                <a:solidFill>
                  <a:schemeClr val="tx1"/>
                </a:solidFill>
              </a:rPr>
              <a:t>لتحسين</a:t>
            </a:r>
            <a:r>
              <a:rPr lang="en-US" dirty="0">
                <a:solidFill>
                  <a:schemeClr val="tx1"/>
                </a:solidFill>
              </a:rPr>
              <a:t> </a:t>
            </a:r>
            <a:r>
              <a:rPr lang="en-US" dirty="0" err="1">
                <a:solidFill>
                  <a:schemeClr val="tx1"/>
                </a:solidFill>
              </a:rPr>
              <a:t>العمل</a:t>
            </a:r>
            <a:r>
              <a:rPr lang="en-US" dirty="0">
                <a:solidFill>
                  <a:schemeClr val="tx1"/>
                </a:solidFill>
              </a:rPr>
              <a:t> </a:t>
            </a:r>
            <a:r>
              <a:rPr lang="en-US" dirty="0" err="1">
                <a:solidFill>
                  <a:schemeClr val="tx1"/>
                </a:solidFill>
              </a:rPr>
              <a:t>وزيادة</a:t>
            </a:r>
            <a:r>
              <a:rPr lang="en-US" dirty="0">
                <a:solidFill>
                  <a:schemeClr val="tx1"/>
                </a:solidFill>
              </a:rPr>
              <a:t> </a:t>
            </a:r>
            <a:r>
              <a:rPr lang="en-US" dirty="0" err="1">
                <a:solidFill>
                  <a:schemeClr val="tx1"/>
                </a:solidFill>
              </a:rPr>
              <a:t>الكفاءة</a:t>
            </a:r>
            <a:r>
              <a:rPr lang="en-US" dirty="0">
                <a:solidFill>
                  <a:schemeClr val="tx1"/>
                </a:solidFill>
              </a:rPr>
              <a:t>. </a:t>
            </a:r>
          </a:p>
          <a:p>
            <a:pPr algn="r" rtl="1"/>
            <a:r>
              <a:rPr lang="en-US" b="1" dirty="0" err="1">
                <a:solidFill>
                  <a:schemeClr val="tx1"/>
                </a:solidFill>
              </a:rPr>
              <a:t>أنظمة</a:t>
            </a:r>
            <a:r>
              <a:rPr lang="en-US" b="1" dirty="0">
                <a:solidFill>
                  <a:schemeClr val="tx1"/>
                </a:solidFill>
              </a:rPr>
              <a:t> </a:t>
            </a:r>
            <a:r>
              <a:rPr lang="en-US" b="1" dirty="0" err="1">
                <a:solidFill>
                  <a:schemeClr val="tx1"/>
                </a:solidFill>
              </a:rPr>
              <a:t>وإجراءات</a:t>
            </a:r>
            <a:r>
              <a:rPr lang="en-US" b="1" dirty="0">
                <a:solidFill>
                  <a:schemeClr val="tx1"/>
                </a:solidFill>
              </a:rPr>
              <a:t> </a:t>
            </a:r>
            <a:r>
              <a:rPr lang="en-US" b="1" dirty="0" err="1">
                <a:solidFill>
                  <a:schemeClr val="tx1"/>
                </a:solidFill>
              </a:rPr>
              <a:t>جديدة</a:t>
            </a:r>
            <a:r>
              <a:rPr lang="en-US" b="1" dirty="0">
                <a:solidFill>
                  <a:schemeClr val="tx1"/>
                </a:solidFill>
              </a:rPr>
              <a:t>:</a:t>
            </a:r>
            <a:r>
              <a:rPr lang="en-US" dirty="0">
                <a:solidFill>
                  <a:schemeClr val="tx1"/>
                </a:solidFill>
              </a:rPr>
              <a:t> </a:t>
            </a:r>
            <a:r>
              <a:rPr lang="en-US" dirty="0" err="1">
                <a:solidFill>
                  <a:schemeClr val="tx1"/>
                </a:solidFill>
              </a:rPr>
              <a:t>تطبيق</a:t>
            </a:r>
            <a:r>
              <a:rPr lang="en-US" dirty="0">
                <a:solidFill>
                  <a:schemeClr val="tx1"/>
                </a:solidFill>
              </a:rPr>
              <a:t> </a:t>
            </a:r>
            <a:r>
              <a:rPr lang="en-US" dirty="0" err="1">
                <a:solidFill>
                  <a:schemeClr val="tx1"/>
                </a:solidFill>
              </a:rPr>
              <a:t>قوانين</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طرق</a:t>
            </a:r>
            <a:r>
              <a:rPr lang="en-US" dirty="0">
                <a:solidFill>
                  <a:schemeClr val="tx1"/>
                </a:solidFill>
              </a:rPr>
              <a:t> </a:t>
            </a:r>
            <a:r>
              <a:rPr lang="en-US" dirty="0" err="1">
                <a:solidFill>
                  <a:schemeClr val="tx1"/>
                </a:solidFill>
              </a:rPr>
              <a:t>عمل</a:t>
            </a:r>
            <a:r>
              <a:rPr lang="en-US" dirty="0">
                <a:solidFill>
                  <a:schemeClr val="tx1"/>
                </a:solidFill>
              </a:rPr>
              <a:t> </a:t>
            </a:r>
            <a:r>
              <a:rPr lang="en-US" dirty="0" err="1">
                <a:solidFill>
                  <a:schemeClr val="tx1"/>
                </a:solidFill>
              </a:rPr>
              <a:t>جديدة</a:t>
            </a:r>
            <a:r>
              <a:rPr lang="en-US" dirty="0">
                <a:solidFill>
                  <a:schemeClr val="tx1"/>
                </a:solidFill>
              </a:rPr>
              <a:t> </a:t>
            </a:r>
            <a:r>
              <a:rPr lang="en-US" dirty="0" err="1">
                <a:solidFill>
                  <a:schemeClr val="tx1"/>
                </a:solidFill>
              </a:rPr>
              <a:t>لتنظيم</a:t>
            </a:r>
            <a:r>
              <a:rPr lang="en-US" dirty="0">
                <a:solidFill>
                  <a:schemeClr val="tx1"/>
                </a:solidFill>
              </a:rPr>
              <a:t> </a:t>
            </a:r>
            <a:r>
              <a:rPr lang="en-US" dirty="0" err="1">
                <a:solidFill>
                  <a:schemeClr val="tx1"/>
                </a:solidFill>
              </a:rPr>
              <a:t>العمليات</a:t>
            </a:r>
            <a:r>
              <a:rPr lang="en-US" dirty="0">
                <a:solidFill>
                  <a:schemeClr val="tx1"/>
                </a:solidFill>
              </a:rPr>
              <a:t>. </a:t>
            </a:r>
          </a:p>
          <a:p>
            <a:pPr algn="r" rtl="1"/>
            <a:r>
              <a:rPr lang="en-US" b="1" dirty="0" err="1">
                <a:solidFill>
                  <a:schemeClr val="tx1"/>
                </a:solidFill>
              </a:rPr>
              <a:t>ثقافة</a:t>
            </a:r>
            <a:r>
              <a:rPr lang="en-US" b="1" dirty="0">
                <a:solidFill>
                  <a:schemeClr val="tx1"/>
                </a:solidFill>
              </a:rPr>
              <a:t> </a:t>
            </a:r>
            <a:r>
              <a:rPr lang="en-US" b="1" dirty="0" err="1">
                <a:solidFill>
                  <a:schemeClr val="tx1"/>
                </a:solidFill>
              </a:rPr>
              <a:t>عمل</a:t>
            </a:r>
            <a:r>
              <a:rPr lang="en-US" b="1" dirty="0">
                <a:solidFill>
                  <a:schemeClr val="tx1"/>
                </a:solidFill>
              </a:rPr>
              <a:t> </a:t>
            </a:r>
            <a:r>
              <a:rPr lang="en-US" b="1" dirty="0" err="1">
                <a:solidFill>
                  <a:schemeClr val="tx1"/>
                </a:solidFill>
              </a:rPr>
              <a:t>جديدة</a:t>
            </a:r>
            <a:r>
              <a:rPr lang="en-US" b="1" dirty="0">
                <a:solidFill>
                  <a:schemeClr val="tx1"/>
                </a:solidFill>
              </a:rPr>
              <a:t>:</a:t>
            </a:r>
            <a:r>
              <a:rPr lang="en-US" dirty="0">
                <a:solidFill>
                  <a:schemeClr val="tx1"/>
                </a:solidFill>
              </a:rPr>
              <a:t> </a:t>
            </a:r>
            <a:r>
              <a:rPr lang="en-US" dirty="0" err="1">
                <a:solidFill>
                  <a:schemeClr val="tx1"/>
                </a:solidFill>
              </a:rPr>
              <a:t>تغيير</a:t>
            </a:r>
            <a:r>
              <a:rPr lang="en-US" dirty="0">
                <a:solidFill>
                  <a:schemeClr val="tx1"/>
                </a:solidFill>
              </a:rPr>
              <a:t> </a:t>
            </a:r>
            <a:r>
              <a:rPr lang="en-US" dirty="0" err="1">
                <a:solidFill>
                  <a:schemeClr val="tx1"/>
                </a:solidFill>
              </a:rPr>
              <a:t>القيم</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أساليب</a:t>
            </a:r>
            <a:r>
              <a:rPr lang="en-US" dirty="0">
                <a:solidFill>
                  <a:schemeClr val="tx1"/>
                </a:solidFill>
              </a:rPr>
              <a:t> </a:t>
            </a:r>
            <a:r>
              <a:rPr lang="en-US" dirty="0" err="1">
                <a:solidFill>
                  <a:schemeClr val="tx1"/>
                </a:solidFill>
              </a:rPr>
              <a:t>التعامل</a:t>
            </a:r>
            <a:r>
              <a:rPr lang="en-US" dirty="0">
                <a:solidFill>
                  <a:schemeClr val="tx1"/>
                </a:solidFill>
              </a:rPr>
              <a:t> </a:t>
            </a:r>
            <a:r>
              <a:rPr lang="en-US" dirty="0" err="1">
                <a:solidFill>
                  <a:schemeClr val="tx1"/>
                </a:solidFill>
              </a:rPr>
              <a:t>والتعاون</a:t>
            </a:r>
            <a:r>
              <a:rPr lang="en-US" dirty="0">
                <a:solidFill>
                  <a:schemeClr val="tx1"/>
                </a:solidFill>
              </a:rPr>
              <a:t> </a:t>
            </a:r>
            <a:r>
              <a:rPr lang="en-US" dirty="0" err="1">
                <a:solidFill>
                  <a:schemeClr val="tx1"/>
                </a:solidFill>
              </a:rPr>
              <a:t>بين</a:t>
            </a:r>
            <a:r>
              <a:rPr lang="en-US" dirty="0">
                <a:solidFill>
                  <a:schemeClr val="tx1"/>
                </a:solidFill>
              </a:rPr>
              <a:t> </a:t>
            </a:r>
            <a:r>
              <a:rPr lang="en-US" dirty="0" err="1">
                <a:solidFill>
                  <a:schemeClr val="tx1"/>
                </a:solidFill>
              </a:rPr>
              <a:t>الموظفين</a:t>
            </a:r>
            <a:r>
              <a:rPr lang="en-US" dirty="0">
                <a:solidFill>
                  <a:schemeClr val="tx1"/>
                </a:solidFill>
              </a:rPr>
              <a:t>. </a:t>
            </a:r>
          </a:p>
          <a:p>
            <a:pPr algn="r" rtl="1"/>
            <a:r>
              <a:rPr lang="en-US" b="1" dirty="0" err="1">
                <a:solidFill>
                  <a:schemeClr val="tx1"/>
                </a:solidFill>
              </a:rPr>
              <a:t>قيادة</a:t>
            </a:r>
            <a:r>
              <a:rPr lang="en-US" b="1" dirty="0">
                <a:solidFill>
                  <a:schemeClr val="tx1"/>
                </a:solidFill>
              </a:rPr>
              <a:t> </a:t>
            </a:r>
            <a:r>
              <a:rPr lang="en-US" b="1" dirty="0" err="1">
                <a:solidFill>
                  <a:schemeClr val="tx1"/>
                </a:solidFill>
              </a:rPr>
              <a:t>جديدة</a:t>
            </a:r>
            <a:r>
              <a:rPr lang="en-US" b="1" dirty="0">
                <a:solidFill>
                  <a:schemeClr val="tx1"/>
                </a:solidFill>
              </a:rPr>
              <a:t> </a:t>
            </a:r>
            <a:r>
              <a:rPr lang="en-US" b="1" dirty="0" err="1">
                <a:solidFill>
                  <a:schemeClr val="tx1"/>
                </a:solidFill>
              </a:rPr>
              <a:t>في</a:t>
            </a:r>
            <a:r>
              <a:rPr lang="en-US" b="1" dirty="0">
                <a:solidFill>
                  <a:schemeClr val="tx1"/>
                </a:solidFill>
              </a:rPr>
              <a:t> </a:t>
            </a:r>
            <a:r>
              <a:rPr lang="en-US" b="1" dirty="0" err="1">
                <a:solidFill>
                  <a:schemeClr val="tx1"/>
                </a:solidFill>
              </a:rPr>
              <a:t>الشركة</a:t>
            </a:r>
            <a:r>
              <a:rPr lang="en-US" b="1" dirty="0">
                <a:solidFill>
                  <a:schemeClr val="tx1"/>
                </a:solidFill>
              </a:rPr>
              <a:t> </a:t>
            </a:r>
            <a:r>
              <a:rPr lang="en-US" b="1" dirty="0" err="1">
                <a:solidFill>
                  <a:schemeClr val="tx1"/>
                </a:solidFill>
              </a:rPr>
              <a:t>أو</a:t>
            </a:r>
            <a:r>
              <a:rPr lang="en-US" b="1" dirty="0">
                <a:solidFill>
                  <a:schemeClr val="tx1"/>
                </a:solidFill>
              </a:rPr>
              <a:t> </a:t>
            </a:r>
            <a:r>
              <a:rPr lang="en-US" b="1" dirty="0" err="1">
                <a:solidFill>
                  <a:schemeClr val="tx1"/>
                </a:solidFill>
              </a:rPr>
              <a:t>الأقسام</a:t>
            </a:r>
            <a:r>
              <a:rPr lang="en-US" b="1" dirty="0">
                <a:solidFill>
                  <a:schemeClr val="tx1"/>
                </a:solidFill>
              </a:rPr>
              <a:t>:</a:t>
            </a:r>
            <a:r>
              <a:rPr lang="en-US" dirty="0">
                <a:solidFill>
                  <a:schemeClr val="tx1"/>
                </a:solidFill>
              </a:rPr>
              <a:t> </a:t>
            </a:r>
            <a:r>
              <a:rPr lang="en-US" dirty="0" err="1">
                <a:solidFill>
                  <a:schemeClr val="tx1"/>
                </a:solidFill>
              </a:rPr>
              <a:t>تعيين</a:t>
            </a:r>
            <a:r>
              <a:rPr lang="en-US" dirty="0">
                <a:solidFill>
                  <a:schemeClr val="tx1"/>
                </a:solidFill>
              </a:rPr>
              <a:t> </a:t>
            </a:r>
            <a:r>
              <a:rPr lang="en-US" dirty="0" err="1">
                <a:solidFill>
                  <a:schemeClr val="tx1"/>
                </a:solidFill>
              </a:rPr>
              <a:t>مديرين</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قادة</a:t>
            </a:r>
            <a:r>
              <a:rPr lang="en-US" dirty="0">
                <a:solidFill>
                  <a:schemeClr val="tx1"/>
                </a:solidFill>
              </a:rPr>
              <a:t> </a:t>
            </a:r>
            <a:r>
              <a:rPr lang="en-US" dirty="0" err="1">
                <a:solidFill>
                  <a:schemeClr val="tx1"/>
                </a:solidFill>
              </a:rPr>
              <a:t>جدد</a:t>
            </a:r>
            <a:r>
              <a:rPr lang="en-US" dirty="0">
                <a:solidFill>
                  <a:schemeClr val="tx1"/>
                </a:solidFill>
              </a:rPr>
              <a:t> </a:t>
            </a:r>
            <a:r>
              <a:rPr lang="en-US" dirty="0" err="1">
                <a:solidFill>
                  <a:schemeClr val="tx1"/>
                </a:solidFill>
              </a:rPr>
              <a:t>قد</a:t>
            </a:r>
            <a:r>
              <a:rPr lang="en-US" dirty="0">
                <a:solidFill>
                  <a:schemeClr val="tx1"/>
                </a:solidFill>
              </a:rPr>
              <a:t> </a:t>
            </a:r>
            <a:r>
              <a:rPr lang="en-US" dirty="0" err="1">
                <a:solidFill>
                  <a:schemeClr val="tx1"/>
                </a:solidFill>
              </a:rPr>
              <a:t>يغيرون</a:t>
            </a:r>
            <a:r>
              <a:rPr lang="en-US" dirty="0">
                <a:solidFill>
                  <a:schemeClr val="tx1"/>
                </a:solidFill>
              </a:rPr>
              <a:t> </a:t>
            </a:r>
            <a:r>
              <a:rPr lang="en-US" dirty="0" err="1">
                <a:solidFill>
                  <a:schemeClr val="tx1"/>
                </a:solidFill>
              </a:rPr>
              <a:t>أسلوب</a:t>
            </a:r>
            <a:r>
              <a:rPr lang="en-US" dirty="0">
                <a:solidFill>
                  <a:schemeClr val="tx1"/>
                </a:solidFill>
              </a:rPr>
              <a:t> </a:t>
            </a:r>
            <a:r>
              <a:rPr lang="en-US" dirty="0" err="1">
                <a:solidFill>
                  <a:schemeClr val="tx1"/>
                </a:solidFill>
              </a:rPr>
              <a:t>الإدارة</a:t>
            </a:r>
            <a:r>
              <a:rPr lang="en-US" dirty="0">
                <a:solidFill>
                  <a:schemeClr val="tx1"/>
                </a:solidFill>
              </a:rPr>
              <a:t> </a:t>
            </a:r>
            <a:r>
              <a:rPr lang="en-US" dirty="0" err="1">
                <a:solidFill>
                  <a:schemeClr val="tx1"/>
                </a:solidFill>
              </a:rPr>
              <a:t>واتخاذ</a:t>
            </a:r>
            <a:r>
              <a:rPr lang="en-US" dirty="0">
                <a:solidFill>
                  <a:schemeClr val="tx1"/>
                </a:solidFill>
              </a:rPr>
              <a:t> </a:t>
            </a:r>
            <a:r>
              <a:rPr lang="en-US" dirty="0" err="1">
                <a:solidFill>
                  <a:schemeClr val="tx1"/>
                </a:solidFill>
              </a:rPr>
              <a:t>القرار</a:t>
            </a:r>
            <a:r>
              <a:rPr lang="en-US" dirty="0">
                <a:solidFill>
                  <a:schemeClr val="tx1"/>
                </a:solidFill>
              </a:rPr>
              <a:t>. </a:t>
            </a:r>
          </a:p>
          <a:p>
            <a:pPr algn="r" rtl="1"/>
            <a:r>
              <a:rPr lang="en-US" b="1" dirty="0" err="1">
                <a:solidFill>
                  <a:schemeClr val="tx1"/>
                </a:solidFill>
              </a:rPr>
              <a:t>تغييرات</a:t>
            </a:r>
            <a:r>
              <a:rPr lang="en-US" b="1" dirty="0">
                <a:solidFill>
                  <a:schemeClr val="tx1"/>
                </a:solidFill>
              </a:rPr>
              <a:t> </a:t>
            </a:r>
            <a:r>
              <a:rPr lang="en-US" b="1" dirty="0" err="1">
                <a:solidFill>
                  <a:schemeClr val="tx1"/>
                </a:solidFill>
              </a:rPr>
              <a:t>في</a:t>
            </a:r>
            <a:r>
              <a:rPr lang="en-US" b="1" dirty="0">
                <a:solidFill>
                  <a:schemeClr val="tx1"/>
                </a:solidFill>
              </a:rPr>
              <a:t> </a:t>
            </a:r>
            <a:r>
              <a:rPr lang="en-US" b="1" dirty="0" err="1">
                <a:solidFill>
                  <a:schemeClr val="tx1"/>
                </a:solidFill>
              </a:rPr>
              <a:t>الهيكل</a:t>
            </a:r>
            <a:r>
              <a:rPr lang="en-US" b="1" dirty="0">
                <a:solidFill>
                  <a:schemeClr val="tx1"/>
                </a:solidFill>
              </a:rPr>
              <a:t> </a:t>
            </a:r>
            <a:r>
              <a:rPr lang="en-US" b="1" dirty="0" err="1">
                <a:solidFill>
                  <a:schemeClr val="tx1"/>
                </a:solidFill>
              </a:rPr>
              <a:t>التنظيمي</a:t>
            </a:r>
            <a:r>
              <a:rPr lang="en-US" b="1" dirty="0">
                <a:solidFill>
                  <a:schemeClr val="tx1"/>
                </a:solidFill>
              </a:rPr>
              <a:t>:</a:t>
            </a:r>
            <a:r>
              <a:rPr lang="en-US" dirty="0">
                <a:solidFill>
                  <a:schemeClr val="tx1"/>
                </a:solidFill>
              </a:rPr>
              <a:t> </a:t>
            </a:r>
            <a:r>
              <a:rPr lang="en-US" dirty="0" err="1">
                <a:solidFill>
                  <a:schemeClr val="tx1"/>
                </a:solidFill>
              </a:rPr>
              <a:t>إعادة</a:t>
            </a:r>
            <a:r>
              <a:rPr lang="en-US" dirty="0">
                <a:solidFill>
                  <a:schemeClr val="tx1"/>
                </a:solidFill>
              </a:rPr>
              <a:t> </a:t>
            </a:r>
            <a:r>
              <a:rPr lang="en-US" dirty="0" err="1">
                <a:solidFill>
                  <a:schemeClr val="tx1"/>
                </a:solidFill>
              </a:rPr>
              <a:t>توزيع</a:t>
            </a:r>
            <a:r>
              <a:rPr lang="en-US" dirty="0">
                <a:solidFill>
                  <a:schemeClr val="tx1"/>
                </a:solidFill>
              </a:rPr>
              <a:t> </a:t>
            </a:r>
            <a:r>
              <a:rPr lang="en-US" dirty="0" err="1">
                <a:solidFill>
                  <a:schemeClr val="tx1"/>
                </a:solidFill>
              </a:rPr>
              <a:t>المهام</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تعديل</a:t>
            </a:r>
            <a:r>
              <a:rPr lang="en-US" dirty="0">
                <a:solidFill>
                  <a:schemeClr val="tx1"/>
                </a:solidFill>
              </a:rPr>
              <a:t> </a:t>
            </a:r>
            <a:r>
              <a:rPr lang="en-US" dirty="0" err="1">
                <a:solidFill>
                  <a:schemeClr val="tx1"/>
                </a:solidFill>
              </a:rPr>
              <a:t>الأقسام</a:t>
            </a:r>
            <a:r>
              <a:rPr lang="en-US" dirty="0">
                <a:solidFill>
                  <a:schemeClr val="tx1"/>
                </a:solidFill>
              </a:rPr>
              <a:t> </a:t>
            </a:r>
            <a:r>
              <a:rPr lang="en-US" dirty="0" err="1">
                <a:solidFill>
                  <a:schemeClr val="tx1"/>
                </a:solidFill>
              </a:rPr>
              <a:t>والمسؤوليات</a:t>
            </a:r>
            <a:r>
              <a:rPr lang="en-US" dirty="0">
                <a:solidFill>
                  <a:schemeClr val="tx1"/>
                </a:solidFill>
              </a:rPr>
              <a:t> </a:t>
            </a:r>
            <a:r>
              <a:rPr lang="en-US" dirty="0" err="1">
                <a:solidFill>
                  <a:schemeClr val="tx1"/>
                </a:solidFill>
              </a:rPr>
              <a:t>داخل</a:t>
            </a:r>
            <a:r>
              <a:rPr lang="en-US" dirty="0">
                <a:solidFill>
                  <a:schemeClr val="tx1"/>
                </a:solidFill>
              </a:rPr>
              <a:t> </a:t>
            </a:r>
            <a:r>
              <a:rPr lang="en-US" dirty="0" err="1">
                <a:solidFill>
                  <a:schemeClr val="tx1"/>
                </a:solidFill>
              </a:rPr>
              <a:t>الشركة</a:t>
            </a:r>
            <a:r>
              <a:rPr lang="en-US" dirty="0">
                <a:solidFill>
                  <a:schemeClr val="tx1"/>
                </a:solidFill>
              </a:rPr>
              <a:t>. </a:t>
            </a:r>
          </a:p>
          <a:p>
            <a:pPr algn="r" rtl="1"/>
            <a:r>
              <a:rPr lang="en-US" b="1" dirty="0" err="1">
                <a:solidFill>
                  <a:schemeClr val="tx1"/>
                </a:solidFill>
              </a:rPr>
              <a:t>اعتماد</a:t>
            </a:r>
            <a:r>
              <a:rPr lang="en-US" b="1" dirty="0">
                <a:solidFill>
                  <a:schemeClr val="tx1"/>
                </a:solidFill>
              </a:rPr>
              <a:t> </a:t>
            </a:r>
            <a:r>
              <a:rPr lang="en-US" b="1" dirty="0" err="1">
                <a:solidFill>
                  <a:schemeClr val="tx1"/>
                </a:solidFill>
              </a:rPr>
              <a:t>نماذج</a:t>
            </a:r>
            <a:r>
              <a:rPr lang="en-US" b="1" dirty="0">
                <a:solidFill>
                  <a:schemeClr val="tx1"/>
                </a:solidFill>
              </a:rPr>
              <a:t> </a:t>
            </a:r>
            <a:r>
              <a:rPr lang="en-US" b="1" dirty="0" err="1">
                <a:solidFill>
                  <a:schemeClr val="tx1"/>
                </a:solidFill>
              </a:rPr>
              <a:t>أعمال</a:t>
            </a:r>
            <a:r>
              <a:rPr lang="en-US" b="1" dirty="0">
                <a:solidFill>
                  <a:schemeClr val="tx1"/>
                </a:solidFill>
              </a:rPr>
              <a:t> </a:t>
            </a:r>
            <a:r>
              <a:rPr lang="en-US" b="1" dirty="0" err="1">
                <a:solidFill>
                  <a:schemeClr val="tx1"/>
                </a:solidFill>
              </a:rPr>
              <a:t>جديدة</a:t>
            </a:r>
            <a:r>
              <a:rPr lang="en-US" b="1" dirty="0">
                <a:solidFill>
                  <a:schemeClr val="tx1"/>
                </a:solidFill>
              </a:rPr>
              <a:t>:</a:t>
            </a:r>
            <a:r>
              <a:rPr lang="en-US" dirty="0">
                <a:solidFill>
                  <a:schemeClr val="tx1"/>
                </a:solidFill>
              </a:rPr>
              <a:t> </a:t>
            </a:r>
            <a:r>
              <a:rPr lang="en-US" dirty="0" err="1">
                <a:solidFill>
                  <a:schemeClr val="tx1"/>
                </a:solidFill>
              </a:rPr>
              <a:t>تطوير</a:t>
            </a:r>
            <a:r>
              <a:rPr lang="en-US" dirty="0">
                <a:solidFill>
                  <a:schemeClr val="tx1"/>
                </a:solidFill>
              </a:rPr>
              <a:t> </a:t>
            </a:r>
            <a:r>
              <a:rPr lang="en-US" dirty="0" err="1">
                <a:solidFill>
                  <a:schemeClr val="tx1"/>
                </a:solidFill>
              </a:rPr>
              <a:t>طرق</a:t>
            </a:r>
            <a:r>
              <a:rPr lang="en-US" dirty="0">
                <a:solidFill>
                  <a:schemeClr val="tx1"/>
                </a:solidFill>
              </a:rPr>
              <a:t> </a:t>
            </a:r>
            <a:r>
              <a:rPr lang="en-US" dirty="0" err="1">
                <a:solidFill>
                  <a:schemeClr val="tx1"/>
                </a:solidFill>
              </a:rPr>
              <a:t>جديدة</a:t>
            </a:r>
            <a:r>
              <a:rPr lang="en-US" dirty="0">
                <a:solidFill>
                  <a:schemeClr val="tx1"/>
                </a:solidFill>
              </a:rPr>
              <a:t> </a:t>
            </a:r>
            <a:r>
              <a:rPr lang="en-US" dirty="0" err="1">
                <a:solidFill>
                  <a:schemeClr val="tx1"/>
                </a:solidFill>
              </a:rPr>
              <a:t>لتحقيق</a:t>
            </a:r>
            <a:r>
              <a:rPr lang="en-US" dirty="0">
                <a:solidFill>
                  <a:schemeClr val="tx1"/>
                </a:solidFill>
              </a:rPr>
              <a:t> </a:t>
            </a:r>
            <a:r>
              <a:rPr lang="en-US" dirty="0" err="1">
                <a:solidFill>
                  <a:schemeClr val="tx1"/>
                </a:solidFill>
              </a:rPr>
              <a:t>الأرباح</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تقديم</a:t>
            </a:r>
            <a:r>
              <a:rPr lang="en-US" dirty="0">
                <a:solidFill>
                  <a:schemeClr val="tx1"/>
                </a:solidFill>
              </a:rPr>
              <a:t> </a:t>
            </a:r>
            <a:r>
              <a:rPr lang="en-US" dirty="0" err="1">
                <a:solidFill>
                  <a:schemeClr val="tx1"/>
                </a:solidFill>
              </a:rPr>
              <a:t>الخدمات</a:t>
            </a:r>
            <a:r>
              <a:rPr lang="en-US" dirty="0">
                <a:solidFill>
                  <a:schemeClr val="tx1"/>
                </a:solidFill>
              </a:rPr>
              <a:t>. </a:t>
            </a:r>
          </a:p>
          <a:p>
            <a:pPr algn="r" rtl="1"/>
            <a:r>
              <a:rPr lang="en-US" b="1" dirty="0" err="1">
                <a:solidFill>
                  <a:schemeClr val="tx1"/>
                </a:solidFill>
              </a:rPr>
              <a:t>توفير</a:t>
            </a:r>
            <a:r>
              <a:rPr lang="en-US" b="1" dirty="0">
                <a:solidFill>
                  <a:schemeClr val="tx1"/>
                </a:solidFill>
              </a:rPr>
              <a:t> </a:t>
            </a:r>
            <a:r>
              <a:rPr lang="en-US" b="1" dirty="0" err="1">
                <a:solidFill>
                  <a:schemeClr val="tx1"/>
                </a:solidFill>
              </a:rPr>
              <a:t>معدات</a:t>
            </a:r>
            <a:r>
              <a:rPr lang="en-US" b="1" dirty="0">
                <a:solidFill>
                  <a:schemeClr val="tx1"/>
                </a:solidFill>
              </a:rPr>
              <a:t> </a:t>
            </a:r>
            <a:r>
              <a:rPr lang="en-US" b="1" dirty="0" err="1">
                <a:solidFill>
                  <a:schemeClr val="tx1"/>
                </a:solidFill>
              </a:rPr>
              <a:t>وموارد</a:t>
            </a:r>
            <a:r>
              <a:rPr lang="en-US" b="1" dirty="0">
                <a:solidFill>
                  <a:schemeClr val="tx1"/>
                </a:solidFill>
              </a:rPr>
              <a:t> </a:t>
            </a:r>
            <a:r>
              <a:rPr lang="en-US" b="1" dirty="0" err="1">
                <a:solidFill>
                  <a:schemeClr val="tx1"/>
                </a:solidFill>
              </a:rPr>
              <a:t>جديدة</a:t>
            </a:r>
            <a:r>
              <a:rPr lang="en-US" b="1" dirty="0">
                <a:solidFill>
                  <a:schemeClr val="tx1"/>
                </a:solidFill>
              </a:rPr>
              <a:t>:</a:t>
            </a:r>
            <a:r>
              <a:rPr lang="en-US" dirty="0">
                <a:solidFill>
                  <a:schemeClr val="tx1"/>
                </a:solidFill>
              </a:rPr>
              <a:t> </a:t>
            </a:r>
            <a:r>
              <a:rPr lang="en-US" dirty="0" err="1">
                <a:solidFill>
                  <a:schemeClr val="tx1"/>
                </a:solidFill>
              </a:rPr>
              <a:t>تحديث</a:t>
            </a:r>
            <a:r>
              <a:rPr lang="en-US" dirty="0">
                <a:solidFill>
                  <a:schemeClr val="tx1"/>
                </a:solidFill>
              </a:rPr>
              <a:t> </a:t>
            </a:r>
            <a:r>
              <a:rPr lang="en-US" dirty="0" err="1">
                <a:solidFill>
                  <a:schemeClr val="tx1"/>
                </a:solidFill>
              </a:rPr>
              <a:t>الأجهزة</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توفير</a:t>
            </a:r>
            <a:r>
              <a:rPr lang="en-US" dirty="0">
                <a:solidFill>
                  <a:schemeClr val="tx1"/>
                </a:solidFill>
              </a:rPr>
              <a:t> </a:t>
            </a:r>
            <a:r>
              <a:rPr lang="en-US" dirty="0" err="1">
                <a:solidFill>
                  <a:schemeClr val="tx1"/>
                </a:solidFill>
              </a:rPr>
              <a:t>الموارد</a:t>
            </a:r>
            <a:r>
              <a:rPr lang="en-US" dirty="0">
                <a:solidFill>
                  <a:schemeClr val="tx1"/>
                </a:solidFill>
              </a:rPr>
              <a:t> </a:t>
            </a:r>
            <a:r>
              <a:rPr lang="en-US" dirty="0" err="1">
                <a:solidFill>
                  <a:schemeClr val="tx1"/>
                </a:solidFill>
              </a:rPr>
              <a:t>اللازمة</a:t>
            </a:r>
            <a:r>
              <a:rPr lang="en-US" dirty="0">
                <a:solidFill>
                  <a:schemeClr val="tx1"/>
                </a:solidFill>
              </a:rPr>
              <a:t> </a:t>
            </a:r>
            <a:r>
              <a:rPr lang="en-US" dirty="0" err="1">
                <a:solidFill>
                  <a:schemeClr val="tx1"/>
                </a:solidFill>
              </a:rPr>
              <a:t>لتحسين</a:t>
            </a:r>
            <a:r>
              <a:rPr lang="en-US" dirty="0">
                <a:solidFill>
                  <a:schemeClr val="tx1"/>
                </a:solidFill>
              </a:rPr>
              <a:t> </a:t>
            </a:r>
            <a:r>
              <a:rPr lang="en-US" dirty="0" err="1">
                <a:solidFill>
                  <a:schemeClr val="tx1"/>
                </a:solidFill>
              </a:rPr>
              <a:t>الأداء</a:t>
            </a:r>
            <a:r>
              <a:rPr lang="en-US" dirty="0">
                <a:solidFill>
                  <a:schemeClr val="tx1"/>
                </a:solidFill>
              </a:rPr>
              <a:t>. </a:t>
            </a:r>
          </a:p>
          <a:p>
            <a:pPr algn="r" rtl="1"/>
            <a:r>
              <a:rPr lang="en-US" b="1" dirty="0" err="1">
                <a:solidFill>
                  <a:schemeClr val="tx1"/>
                </a:solidFill>
              </a:rPr>
              <a:t>تطبيق</a:t>
            </a:r>
            <a:r>
              <a:rPr lang="en-US" b="1" dirty="0">
                <a:solidFill>
                  <a:schemeClr val="tx1"/>
                </a:solidFill>
              </a:rPr>
              <a:t> </a:t>
            </a:r>
            <a:r>
              <a:rPr lang="en-US" b="1" dirty="0" err="1">
                <a:solidFill>
                  <a:schemeClr val="tx1"/>
                </a:solidFill>
              </a:rPr>
              <a:t>التجارة</a:t>
            </a:r>
            <a:r>
              <a:rPr lang="en-US" b="1" dirty="0">
                <a:solidFill>
                  <a:schemeClr val="tx1"/>
                </a:solidFill>
              </a:rPr>
              <a:t> </a:t>
            </a:r>
            <a:r>
              <a:rPr lang="en-US" b="1" dirty="0" err="1">
                <a:solidFill>
                  <a:schemeClr val="tx1"/>
                </a:solidFill>
              </a:rPr>
              <a:t>الإلكترونية</a:t>
            </a:r>
            <a:r>
              <a:rPr lang="en-US" b="1" dirty="0">
                <a:solidFill>
                  <a:schemeClr val="tx1"/>
                </a:solidFill>
              </a:rPr>
              <a:t> (E-Commerce):</a:t>
            </a:r>
            <a:r>
              <a:rPr lang="en-US" dirty="0">
                <a:solidFill>
                  <a:schemeClr val="tx1"/>
                </a:solidFill>
              </a:rPr>
              <a:t> </a:t>
            </a:r>
            <a:r>
              <a:rPr lang="en-US" dirty="0" err="1">
                <a:solidFill>
                  <a:schemeClr val="tx1"/>
                </a:solidFill>
              </a:rPr>
              <a:t>استخدام</a:t>
            </a:r>
            <a:r>
              <a:rPr lang="en-US" dirty="0">
                <a:solidFill>
                  <a:schemeClr val="tx1"/>
                </a:solidFill>
              </a:rPr>
              <a:t> </a:t>
            </a:r>
            <a:r>
              <a:rPr lang="en-US" dirty="0" err="1">
                <a:solidFill>
                  <a:schemeClr val="tx1"/>
                </a:solidFill>
              </a:rPr>
              <a:t>الإنترنت</a:t>
            </a:r>
            <a:r>
              <a:rPr lang="en-US" dirty="0">
                <a:solidFill>
                  <a:schemeClr val="tx1"/>
                </a:solidFill>
              </a:rPr>
              <a:t> </a:t>
            </a:r>
            <a:r>
              <a:rPr lang="en-US" dirty="0" err="1">
                <a:solidFill>
                  <a:schemeClr val="tx1"/>
                </a:solidFill>
              </a:rPr>
              <a:t>لبيع</a:t>
            </a:r>
            <a:r>
              <a:rPr lang="en-US" dirty="0">
                <a:solidFill>
                  <a:schemeClr val="tx1"/>
                </a:solidFill>
              </a:rPr>
              <a:t> </a:t>
            </a:r>
            <a:r>
              <a:rPr lang="en-US" dirty="0" err="1">
                <a:solidFill>
                  <a:schemeClr val="tx1"/>
                </a:solidFill>
              </a:rPr>
              <a:t>المنتجات</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تقديم</a:t>
            </a:r>
            <a:r>
              <a:rPr lang="en-US" dirty="0">
                <a:solidFill>
                  <a:schemeClr val="tx1"/>
                </a:solidFill>
              </a:rPr>
              <a:t> </a:t>
            </a:r>
            <a:r>
              <a:rPr lang="en-US" dirty="0" err="1">
                <a:solidFill>
                  <a:schemeClr val="tx1"/>
                </a:solidFill>
              </a:rPr>
              <a:t>الخدمات</a:t>
            </a:r>
            <a:r>
              <a:rPr lang="en-US" dirty="0">
                <a:solidFill>
                  <a:schemeClr val="tx1"/>
                </a:solidFill>
              </a:rPr>
              <a:t> </a:t>
            </a:r>
            <a:r>
              <a:rPr lang="en-US" dirty="0" err="1">
                <a:solidFill>
                  <a:schemeClr val="tx1"/>
                </a:solidFill>
              </a:rPr>
              <a:t>إلكترونيًا</a:t>
            </a:r>
            <a:r>
              <a:rPr lang="en-US" dirty="0">
                <a:solidFill>
                  <a:schemeClr val="tx1"/>
                </a:solidFill>
              </a:rPr>
              <a:t>.</a:t>
            </a:r>
          </a:p>
          <a:p>
            <a:pPr algn="r" rtl="1">
              <a:buNone/>
            </a:pPr>
            <a:endParaRPr lang="en-US" dirty="0">
              <a:solidFill>
                <a:schemeClr val="tx1"/>
              </a:solidFill>
            </a:endParaRPr>
          </a:p>
        </p:txBody>
      </p:sp>
      <p:pic>
        <p:nvPicPr>
          <p:cNvPr id="3" name="Picture 2">
            <a:extLst>
              <a:ext uri="{FF2B5EF4-FFF2-40B4-BE49-F238E27FC236}">
                <a16:creationId xmlns:a16="http://schemas.microsoft.com/office/drawing/2014/main" id="{988E0B29-0C77-87A3-F5E4-9096BFE89DF3}"/>
              </a:ext>
            </a:extLst>
          </p:cNvPr>
          <p:cNvPicPr>
            <a:picLocks noChangeAspect="1"/>
          </p:cNvPicPr>
          <p:nvPr/>
        </p:nvPicPr>
        <p:blipFill>
          <a:blip r:embed="rId3"/>
          <a:srcRect l="59808" t="39387" r="17101" b="21379"/>
          <a:stretch>
            <a:fillRect/>
          </a:stretch>
        </p:blipFill>
        <p:spPr>
          <a:xfrm>
            <a:off x="788275" y="1745181"/>
            <a:ext cx="3310759" cy="4393324"/>
          </a:xfrm>
          <a:prstGeom prst="rect">
            <a:avLst/>
          </a:prstGeom>
        </p:spPr>
      </p:pic>
    </p:spTree>
    <p:extLst>
      <p:ext uri="{BB962C8B-B14F-4D97-AF65-F5344CB8AC3E}">
        <p14:creationId xmlns:p14="http://schemas.microsoft.com/office/powerpoint/2010/main" val="300494312"/>
      </p:ext>
    </p:extLst>
  </p:cSld>
  <p:clrMapOvr>
    <a:masterClrMapping/>
  </p:clrMapOvr>
  <mc:AlternateContent xmlns:mc="http://schemas.openxmlformats.org/markup-compatibility/2006" xmlns:p14="http://schemas.microsoft.com/office/powerpoint/2010/main">
    <mc:Choice Requires="p14">
      <p:transition p14:dur="10" advTm="154735"/>
    </mc:Choice>
    <mc:Fallback xmlns="">
      <p:transition advTm="1547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7E79E-D260-2573-3227-88436BAC2E6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F46EF5BB-B8BD-C23F-F3B0-3CE84A363925}"/>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5C77EDD8-4692-B396-1E50-9F7E7AC824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C4282457-76CA-48F9-2252-99EE6E3C0659}"/>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C00000"/>
                </a:solidFill>
                <a:latin typeface="+mn-lt"/>
              </a:rPr>
              <a:t>Source of change </a:t>
            </a:r>
            <a:endParaRPr lang="ar-SA" sz="2800" b="1" dirty="0">
              <a:solidFill>
                <a:srgbClr val="C00000"/>
              </a:solidFill>
              <a:latin typeface="+mn-lt"/>
            </a:endParaRPr>
          </a:p>
        </p:txBody>
      </p:sp>
      <p:sp>
        <p:nvSpPr>
          <p:cNvPr id="9" name="Rectangle: Rounded Corners 8">
            <a:extLst>
              <a:ext uri="{FF2B5EF4-FFF2-40B4-BE49-F238E27FC236}">
                <a16:creationId xmlns:a16="http://schemas.microsoft.com/office/drawing/2014/main" id="{BB7F4E49-43D1-4F04-58F7-D1E708BFF2BB}"/>
              </a:ext>
            </a:extLst>
          </p:cNvPr>
          <p:cNvSpPr/>
          <p:nvPr/>
        </p:nvSpPr>
        <p:spPr>
          <a:xfrm>
            <a:off x="3941380" y="1762838"/>
            <a:ext cx="762000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buNone/>
            </a:pPr>
            <a:r>
              <a:rPr lang="ar-EG" b="1" dirty="0">
                <a:solidFill>
                  <a:schemeClr val="tx1"/>
                </a:solidFill>
              </a:rPr>
              <a:t>ثانياً</a:t>
            </a:r>
            <a:r>
              <a:rPr lang="en-US" b="1" dirty="0">
                <a:solidFill>
                  <a:schemeClr val="tx1"/>
                </a:solidFill>
              </a:rPr>
              <a:t>: </a:t>
            </a:r>
            <a:r>
              <a:rPr lang="en-US" b="1" dirty="0" err="1">
                <a:solidFill>
                  <a:schemeClr val="tx1"/>
                </a:solidFill>
              </a:rPr>
              <a:t>المصادر</a:t>
            </a:r>
            <a:r>
              <a:rPr lang="en-US" b="1" dirty="0">
                <a:solidFill>
                  <a:schemeClr val="tx1"/>
                </a:solidFill>
              </a:rPr>
              <a:t> </a:t>
            </a:r>
            <a:r>
              <a:rPr lang="ar-EG" b="1" dirty="0">
                <a:solidFill>
                  <a:schemeClr val="tx1"/>
                </a:solidFill>
              </a:rPr>
              <a:t>الخارجية</a:t>
            </a:r>
            <a:r>
              <a:rPr lang="en-US" b="1" dirty="0">
                <a:solidFill>
                  <a:schemeClr val="tx1"/>
                </a:solidFill>
              </a:rPr>
              <a:t> </a:t>
            </a:r>
            <a:r>
              <a:rPr lang="en-US" b="1" dirty="0" err="1">
                <a:solidFill>
                  <a:schemeClr val="tx1"/>
                </a:solidFill>
              </a:rPr>
              <a:t>للتغيير</a:t>
            </a:r>
            <a:endParaRPr lang="ar-EG" b="1" dirty="0">
              <a:solidFill>
                <a:schemeClr val="tx1"/>
              </a:solidFill>
            </a:endParaRPr>
          </a:p>
          <a:p>
            <a:pPr algn="r" rtl="1"/>
            <a:r>
              <a:rPr lang="en-US" dirty="0" err="1">
                <a:solidFill>
                  <a:schemeClr val="tx1"/>
                </a:solidFill>
              </a:rPr>
              <a:t>وهي</a:t>
            </a:r>
            <a:r>
              <a:rPr lang="en-US" dirty="0">
                <a:solidFill>
                  <a:schemeClr val="tx1"/>
                </a:solidFill>
              </a:rPr>
              <a:t> </a:t>
            </a:r>
            <a:r>
              <a:rPr lang="en-US" dirty="0" err="1">
                <a:solidFill>
                  <a:schemeClr val="tx1"/>
                </a:solidFill>
              </a:rPr>
              <a:t>العوامل</a:t>
            </a:r>
            <a:r>
              <a:rPr lang="en-US" dirty="0">
                <a:solidFill>
                  <a:schemeClr val="tx1"/>
                </a:solidFill>
              </a:rPr>
              <a:t> </a:t>
            </a:r>
            <a:r>
              <a:rPr lang="en-US" dirty="0" err="1">
                <a:solidFill>
                  <a:schemeClr val="tx1"/>
                </a:solidFill>
              </a:rPr>
              <a:t>التي</a:t>
            </a:r>
            <a:r>
              <a:rPr lang="en-US" dirty="0">
                <a:solidFill>
                  <a:schemeClr val="tx1"/>
                </a:solidFill>
              </a:rPr>
              <a:t> </a:t>
            </a:r>
            <a:r>
              <a:rPr lang="en-US" dirty="0" err="1">
                <a:solidFill>
                  <a:schemeClr val="tx1"/>
                </a:solidFill>
              </a:rPr>
              <a:t>تأتي</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خارج</a:t>
            </a:r>
            <a:r>
              <a:rPr lang="en-US" dirty="0">
                <a:solidFill>
                  <a:schemeClr val="tx1"/>
                </a:solidFill>
              </a:rPr>
              <a:t> </a:t>
            </a:r>
            <a:r>
              <a:rPr lang="en-US" dirty="0" err="1">
                <a:solidFill>
                  <a:schemeClr val="tx1"/>
                </a:solidFill>
              </a:rPr>
              <a:t>المؤسسة</a:t>
            </a:r>
            <a:r>
              <a:rPr lang="en-US" dirty="0">
                <a:solidFill>
                  <a:schemeClr val="tx1"/>
                </a:solidFill>
              </a:rPr>
              <a:t> </a:t>
            </a:r>
            <a:r>
              <a:rPr lang="en-US" dirty="0" err="1">
                <a:solidFill>
                  <a:schemeClr val="tx1"/>
                </a:solidFill>
              </a:rPr>
              <a:t>ولا</a:t>
            </a:r>
            <a:r>
              <a:rPr lang="en-US" dirty="0">
                <a:solidFill>
                  <a:schemeClr val="tx1"/>
                </a:solidFill>
              </a:rPr>
              <a:t> </a:t>
            </a:r>
            <a:r>
              <a:rPr lang="en-US" dirty="0" err="1">
                <a:solidFill>
                  <a:schemeClr val="tx1"/>
                </a:solidFill>
              </a:rPr>
              <a:t>تستطيع</a:t>
            </a:r>
            <a:r>
              <a:rPr lang="en-US" dirty="0">
                <a:solidFill>
                  <a:schemeClr val="tx1"/>
                </a:solidFill>
              </a:rPr>
              <a:t> </a:t>
            </a:r>
            <a:r>
              <a:rPr lang="en-US" dirty="0" err="1">
                <a:solidFill>
                  <a:schemeClr val="tx1"/>
                </a:solidFill>
              </a:rPr>
              <a:t>الشركة</a:t>
            </a:r>
            <a:r>
              <a:rPr lang="en-US" dirty="0">
                <a:solidFill>
                  <a:schemeClr val="tx1"/>
                </a:solidFill>
              </a:rPr>
              <a:t> </a:t>
            </a:r>
            <a:r>
              <a:rPr lang="en-US" dirty="0" err="1">
                <a:solidFill>
                  <a:schemeClr val="tx1"/>
                </a:solidFill>
              </a:rPr>
              <a:t>التحكم</a:t>
            </a:r>
            <a:r>
              <a:rPr lang="en-US" dirty="0">
                <a:solidFill>
                  <a:schemeClr val="tx1"/>
                </a:solidFill>
              </a:rPr>
              <a:t> </a:t>
            </a:r>
            <a:r>
              <a:rPr lang="en-US" dirty="0" err="1">
                <a:solidFill>
                  <a:schemeClr val="tx1"/>
                </a:solidFill>
              </a:rPr>
              <a:t>بها</a:t>
            </a:r>
            <a:r>
              <a:rPr lang="en-US" dirty="0">
                <a:solidFill>
                  <a:schemeClr val="tx1"/>
                </a:solidFill>
              </a:rPr>
              <a:t> </a:t>
            </a:r>
            <a:r>
              <a:rPr lang="en-US" dirty="0" err="1">
                <a:solidFill>
                  <a:schemeClr val="tx1"/>
                </a:solidFill>
              </a:rPr>
              <a:t>بشكل</a:t>
            </a:r>
            <a:r>
              <a:rPr lang="en-US" dirty="0">
                <a:solidFill>
                  <a:schemeClr val="tx1"/>
                </a:solidFill>
              </a:rPr>
              <a:t> </a:t>
            </a:r>
            <a:r>
              <a:rPr lang="en-US" dirty="0" err="1">
                <a:solidFill>
                  <a:schemeClr val="tx1"/>
                </a:solidFill>
              </a:rPr>
              <a:t>مباشر</a:t>
            </a:r>
            <a:r>
              <a:rPr lang="en-US" dirty="0">
                <a:solidFill>
                  <a:schemeClr val="tx1"/>
                </a:solidFill>
              </a:rPr>
              <a:t>، </a:t>
            </a:r>
            <a:r>
              <a:rPr lang="en-US" dirty="0" err="1">
                <a:solidFill>
                  <a:schemeClr val="tx1"/>
                </a:solidFill>
              </a:rPr>
              <a:t>لكنها</a:t>
            </a:r>
            <a:r>
              <a:rPr lang="en-US" dirty="0">
                <a:solidFill>
                  <a:schemeClr val="tx1"/>
                </a:solidFill>
              </a:rPr>
              <a:t> </a:t>
            </a:r>
            <a:r>
              <a:rPr lang="en-US" dirty="0" err="1">
                <a:solidFill>
                  <a:schemeClr val="tx1"/>
                </a:solidFill>
              </a:rPr>
              <a:t>تؤثر</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أدائها</a:t>
            </a:r>
            <a:r>
              <a:rPr lang="en-US" dirty="0">
                <a:solidFill>
                  <a:schemeClr val="tx1"/>
                </a:solidFill>
              </a:rPr>
              <a:t> </a:t>
            </a:r>
            <a:r>
              <a:rPr lang="en-US" dirty="0" err="1">
                <a:solidFill>
                  <a:schemeClr val="tx1"/>
                </a:solidFill>
              </a:rPr>
              <a:t>وقراراتها</a:t>
            </a:r>
            <a:r>
              <a:rPr lang="en-US" dirty="0">
                <a:solidFill>
                  <a:schemeClr val="tx1"/>
                </a:solidFill>
              </a:rPr>
              <a:t>. </a:t>
            </a:r>
            <a:r>
              <a:rPr lang="en-US" dirty="0" err="1">
                <a:solidFill>
                  <a:schemeClr val="tx1"/>
                </a:solidFill>
              </a:rPr>
              <a:t>وتشمل</a:t>
            </a:r>
            <a:r>
              <a:rPr lang="en-US" dirty="0">
                <a:solidFill>
                  <a:schemeClr val="tx1"/>
                </a:solidFill>
              </a:rPr>
              <a:t>:</a:t>
            </a:r>
          </a:p>
          <a:p>
            <a:pPr algn="r" rtl="1"/>
            <a:r>
              <a:rPr lang="en-US" b="1" dirty="0" err="1">
                <a:solidFill>
                  <a:schemeClr val="tx1"/>
                </a:solidFill>
              </a:rPr>
              <a:t>تغير</a:t>
            </a:r>
            <a:r>
              <a:rPr lang="en-US" b="1" dirty="0">
                <a:solidFill>
                  <a:schemeClr val="tx1"/>
                </a:solidFill>
              </a:rPr>
              <a:t> </a:t>
            </a:r>
            <a:r>
              <a:rPr lang="en-US" b="1" dirty="0" err="1">
                <a:solidFill>
                  <a:schemeClr val="tx1"/>
                </a:solidFill>
              </a:rPr>
              <a:t>طبيعة</a:t>
            </a:r>
            <a:r>
              <a:rPr lang="en-US" b="1" dirty="0">
                <a:solidFill>
                  <a:schemeClr val="tx1"/>
                </a:solidFill>
              </a:rPr>
              <a:t> </a:t>
            </a:r>
            <a:r>
              <a:rPr lang="en-US" b="1" dirty="0" err="1">
                <a:solidFill>
                  <a:schemeClr val="tx1"/>
                </a:solidFill>
              </a:rPr>
              <a:t>الأسواق</a:t>
            </a:r>
            <a:r>
              <a:rPr lang="en-US" b="1" dirty="0">
                <a:solidFill>
                  <a:schemeClr val="tx1"/>
                </a:solidFill>
              </a:rPr>
              <a:t> (Changing nature of markets):</a:t>
            </a:r>
            <a:r>
              <a:rPr lang="en-US" dirty="0">
                <a:solidFill>
                  <a:schemeClr val="tx1"/>
                </a:solidFill>
              </a:rPr>
              <a:t> </a:t>
            </a:r>
            <a:r>
              <a:rPr lang="en-US" dirty="0" err="1">
                <a:solidFill>
                  <a:schemeClr val="tx1"/>
                </a:solidFill>
              </a:rPr>
              <a:t>تغير</a:t>
            </a:r>
            <a:r>
              <a:rPr lang="en-US" dirty="0">
                <a:solidFill>
                  <a:schemeClr val="tx1"/>
                </a:solidFill>
              </a:rPr>
              <a:t> </a:t>
            </a:r>
            <a:r>
              <a:rPr lang="en-US" dirty="0" err="1">
                <a:solidFill>
                  <a:schemeClr val="tx1"/>
                </a:solidFill>
              </a:rPr>
              <a:t>احتياجات</a:t>
            </a:r>
            <a:r>
              <a:rPr lang="en-US" dirty="0">
                <a:solidFill>
                  <a:schemeClr val="tx1"/>
                </a:solidFill>
              </a:rPr>
              <a:t> </a:t>
            </a:r>
            <a:r>
              <a:rPr lang="en-US" dirty="0" err="1">
                <a:solidFill>
                  <a:schemeClr val="tx1"/>
                </a:solidFill>
              </a:rPr>
              <a:t>العملاء</a:t>
            </a:r>
            <a:r>
              <a:rPr lang="en-US" dirty="0">
                <a:solidFill>
                  <a:schemeClr val="tx1"/>
                </a:solidFill>
              </a:rPr>
              <a:t>، </a:t>
            </a:r>
            <a:r>
              <a:rPr lang="en-US" dirty="0" err="1">
                <a:solidFill>
                  <a:schemeClr val="tx1"/>
                </a:solidFill>
              </a:rPr>
              <a:t>وظهور</a:t>
            </a:r>
            <a:r>
              <a:rPr lang="en-US" dirty="0">
                <a:solidFill>
                  <a:schemeClr val="tx1"/>
                </a:solidFill>
              </a:rPr>
              <a:t> </a:t>
            </a:r>
            <a:r>
              <a:rPr lang="en-US" dirty="0" err="1">
                <a:solidFill>
                  <a:schemeClr val="tx1"/>
                </a:solidFill>
              </a:rPr>
              <a:t>منافسين</a:t>
            </a:r>
            <a:r>
              <a:rPr lang="en-US" dirty="0">
                <a:solidFill>
                  <a:schemeClr val="tx1"/>
                </a:solidFill>
              </a:rPr>
              <a:t> </a:t>
            </a:r>
            <a:r>
              <a:rPr lang="en-US" dirty="0" err="1">
                <a:solidFill>
                  <a:schemeClr val="tx1"/>
                </a:solidFill>
              </a:rPr>
              <a:t>جدد</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تغير</a:t>
            </a:r>
            <a:r>
              <a:rPr lang="en-US" dirty="0">
                <a:solidFill>
                  <a:schemeClr val="tx1"/>
                </a:solidFill>
              </a:rPr>
              <a:t> </a:t>
            </a:r>
            <a:r>
              <a:rPr lang="en-US" dirty="0" err="1">
                <a:solidFill>
                  <a:schemeClr val="tx1"/>
                </a:solidFill>
              </a:rPr>
              <a:t>الطلب</a:t>
            </a:r>
            <a:r>
              <a:rPr lang="en-US" dirty="0">
                <a:solidFill>
                  <a:schemeClr val="tx1"/>
                </a:solidFill>
              </a:rPr>
              <a:t> </a:t>
            </a:r>
            <a:r>
              <a:rPr lang="en-US" dirty="0" err="1">
                <a:solidFill>
                  <a:schemeClr val="tx1"/>
                </a:solidFill>
              </a:rPr>
              <a:t>على</a:t>
            </a:r>
            <a:r>
              <a:rPr lang="en-US" dirty="0">
                <a:solidFill>
                  <a:schemeClr val="tx1"/>
                </a:solidFill>
              </a:rPr>
              <a:t> </a:t>
            </a:r>
            <a:r>
              <a:rPr lang="en-US" dirty="0" err="1">
                <a:solidFill>
                  <a:schemeClr val="tx1"/>
                </a:solidFill>
              </a:rPr>
              <a:t>المنتجات</a:t>
            </a:r>
            <a:r>
              <a:rPr lang="en-US" dirty="0">
                <a:solidFill>
                  <a:schemeClr val="tx1"/>
                </a:solidFill>
              </a:rPr>
              <a:t>. </a:t>
            </a:r>
          </a:p>
          <a:p>
            <a:pPr algn="r" rtl="1"/>
            <a:r>
              <a:rPr lang="en-US" b="1" dirty="0" err="1">
                <a:solidFill>
                  <a:schemeClr val="tx1"/>
                </a:solidFill>
              </a:rPr>
              <a:t>العوامل</a:t>
            </a:r>
            <a:r>
              <a:rPr lang="en-US" b="1" dirty="0">
                <a:solidFill>
                  <a:schemeClr val="tx1"/>
                </a:solidFill>
              </a:rPr>
              <a:t> </a:t>
            </a:r>
            <a:r>
              <a:rPr lang="en-US" b="1" dirty="0" err="1">
                <a:solidFill>
                  <a:schemeClr val="tx1"/>
                </a:solidFill>
              </a:rPr>
              <a:t>الاقتصادية</a:t>
            </a:r>
            <a:r>
              <a:rPr lang="en-US" b="1" dirty="0">
                <a:solidFill>
                  <a:schemeClr val="tx1"/>
                </a:solidFill>
              </a:rPr>
              <a:t> </a:t>
            </a:r>
            <a:r>
              <a:rPr lang="en-US" b="1" dirty="0" err="1">
                <a:solidFill>
                  <a:schemeClr val="tx1"/>
                </a:solidFill>
              </a:rPr>
              <a:t>والمالية</a:t>
            </a:r>
            <a:r>
              <a:rPr lang="en-US" b="1" dirty="0">
                <a:solidFill>
                  <a:schemeClr val="tx1"/>
                </a:solidFill>
              </a:rPr>
              <a:t> (Economic &amp; Finance):</a:t>
            </a:r>
            <a:r>
              <a:rPr lang="en-US" dirty="0">
                <a:solidFill>
                  <a:schemeClr val="tx1"/>
                </a:solidFill>
              </a:rPr>
              <a:t> </a:t>
            </a:r>
            <a:r>
              <a:rPr lang="en-US" dirty="0" err="1">
                <a:solidFill>
                  <a:schemeClr val="tx1"/>
                </a:solidFill>
              </a:rPr>
              <a:t>مثل</a:t>
            </a:r>
            <a:r>
              <a:rPr lang="en-US" dirty="0">
                <a:solidFill>
                  <a:schemeClr val="tx1"/>
                </a:solidFill>
              </a:rPr>
              <a:t> </a:t>
            </a:r>
            <a:r>
              <a:rPr lang="en-US" dirty="0" err="1">
                <a:solidFill>
                  <a:schemeClr val="tx1"/>
                </a:solidFill>
              </a:rPr>
              <a:t>التضخم</a:t>
            </a:r>
            <a:r>
              <a:rPr lang="en-US" dirty="0">
                <a:solidFill>
                  <a:schemeClr val="tx1"/>
                </a:solidFill>
              </a:rPr>
              <a:t>، </a:t>
            </a:r>
            <a:r>
              <a:rPr lang="en-US" dirty="0" err="1">
                <a:solidFill>
                  <a:schemeClr val="tx1"/>
                </a:solidFill>
              </a:rPr>
              <a:t>أسعار</a:t>
            </a:r>
            <a:r>
              <a:rPr lang="en-US" dirty="0">
                <a:solidFill>
                  <a:schemeClr val="tx1"/>
                </a:solidFill>
              </a:rPr>
              <a:t> </a:t>
            </a:r>
            <a:r>
              <a:rPr lang="en-US" dirty="0" err="1">
                <a:solidFill>
                  <a:schemeClr val="tx1"/>
                </a:solidFill>
              </a:rPr>
              <a:t>الفائدة</a:t>
            </a:r>
            <a:r>
              <a:rPr lang="en-US" dirty="0">
                <a:solidFill>
                  <a:schemeClr val="tx1"/>
                </a:solidFill>
              </a:rPr>
              <a:t>، </a:t>
            </a:r>
            <a:r>
              <a:rPr lang="en-US" dirty="0" err="1">
                <a:solidFill>
                  <a:schemeClr val="tx1"/>
                </a:solidFill>
              </a:rPr>
              <a:t>أسعار</a:t>
            </a:r>
            <a:r>
              <a:rPr lang="en-US" dirty="0">
                <a:solidFill>
                  <a:schemeClr val="tx1"/>
                </a:solidFill>
              </a:rPr>
              <a:t> </a:t>
            </a:r>
            <a:r>
              <a:rPr lang="en-US" dirty="0" err="1">
                <a:solidFill>
                  <a:schemeClr val="tx1"/>
                </a:solidFill>
              </a:rPr>
              <a:t>الصرف</a:t>
            </a:r>
            <a:r>
              <a:rPr lang="en-US" dirty="0">
                <a:solidFill>
                  <a:schemeClr val="tx1"/>
                </a:solidFill>
              </a:rPr>
              <a:t>، </a:t>
            </a:r>
            <a:r>
              <a:rPr lang="en-US" dirty="0" err="1">
                <a:solidFill>
                  <a:schemeClr val="tx1"/>
                </a:solidFill>
              </a:rPr>
              <a:t>والأزمات</a:t>
            </a:r>
            <a:r>
              <a:rPr lang="en-US" dirty="0">
                <a:solidFill>
                  <a:schemeClr val="tx1"/>
                </a:solidFill>
              </a:rPr>
              <a:t> </a:t>
            </a:r>
            <a:r>
              <a:rPr lang="en-US" dirty="0" err="1">
                <a:solidFill>
                  <a:schemeClr val="tx1"/>
                </a:solidFill>
              </a:rPr>
              <a:t>الاقتصادية</a:t>
            </a:r>
            <a:r>
              <a:rPr lang="en-US" dirty="0">
                <a:solidFill>
                  <a:schemeClr val="tx1"/>
                </a:solidFill>
              </a:rPr>
              <a:t>. </a:t>
            </a:r>
          </a:p>
          <a:p>
            <a:pPr algn="r" rtl="1"/>
            <a:r>
              <a:rPr lang="en-US" b="1" dirty="0" err="1">
                <a:solidFill>
                  <a:schemeClr val="tx1"/>
                </a:solidFill>
              </a:rPr>
              <a:t>العوامل</a:t>
            </a:r>
            <a:r>
              <a:rPr lang="en-US" b="1" dirty="0">
                <a:solidFill>
                  <a:schemeClr val="tx1"/>
                </a:solidFill>
              </a:rPr>
              <a:t> </a:t>
            </a:r>
            <a:r>
              <a:rPr lang="en-US" b="1" dirty="0" err="1">
                <a:solidFill>
                  <a:schemeClr val="tx1"/>
                </a:solidFill>
              </a:rPr>
              <a:t>الجغرافية</a:t>
            </a:r>
            <a:r>
              <a:rPr lang="en-US" b="1" dirty="0">
                <a:solidFill>
                  <a:schemeClr val="tx1"/>
                </a:solidFill>
              </a:rPr>
              <a:t> (Geographic):</a:t>
            </a:r>
            <a:r>
              <a:rPr lang="en-US" dirty="0">
                <a:solidFill>
                  <a:schemeClr val="tx1"/>
                </a:solidFill>
              </a:rPr>
              <a:t> </a:t>
            </a:r>
            <a:r>
              <a:rPr lang="en-US" dirty="0" err="1">
                <a:solidFill>
                  <a:schemeClr val="tx1"/>
                </a:solidFill>
              </a:rPr>
              <a:t>مثل</a:t>
            </a:r>
            <a:r>
              <a:rPr lang="en-US" dirty="0">
                <a:solidFill>
                  <a:schemeClr val="tx1"/>
                </a:solidFill>
              </a:rPr>
              <a:t> </a:t>
            </a:r>
            <a:r>
              <a:rPr lang="en-US" dirty="0" err="1">
                <a:solidFill>
                  <a:schemeClr val="tx1"/>
                </a:solidFill>
              </a:rPr>
              <a:t>موقع</a:t>
            </a:r>
            <a:r>
              <a:rPr lang="en-US" dirty="0">
                <a:solidFill>
                  <a:schemeClr val="tx1"/>
                </a:solidFill>
              </a:rPr>
              <a:t> </a:t>
            </a:r>
            <a:r>
              <a:rPr lang="en-US" dirty="0" err="1">
                <a:solidFill>
                  <a:schemeClr val="tx1"/>
                </a:solidFill>
              </a:rPr>
              <a:t>الشركة</a:t>
            </a:r>
            <a:r>
              <a:rPr lang="en-US" dirty="0">
                <a:solidFill>
                  <a:schemeClr val="tx1"/>
                </a:solidFill>
              </a:rPr>
              <a:t>، </a:t>
            </a:r>
            <a:r>
              <a:rPr lang="en-US" dirty="0" err="1">
                <a:solidFill>
                  <a:schemeClr val="tx1"/>
                </a:solidFill>
              </a:rPr>
              <a:t>والمناخ</a:t>
            </a:r>
            <a:r>
              <a:rPr lang="en-US" dirty="0">
                <a:solidFill>
                  <a:schemeClr val="tx1"/>
                </a:solidFill>
              </a:rPr>
              <a:t>، </a:t>
            </a:r>
            <a:r>
              <a:rPr lang="en-US" dirty="0" err="1">
                <a:solidFill>
                  <a:schemeClr val="tx1"/>
                </a:solidFill>
              </a:rPr>
              <a:t>وتوزيع</a:t>
            </a:r>
            <a:r>
              <a:rPr lang="en-US" dirty="0">
                <a:solidFill>
                  <a:schemeClr val="tx1"/>
                </a:solidFill>
              </a:rPr>
              <a:t> </a:t>
            </a:r>
            <a:r>
              <a:rPr lang="en-US" dirty="0" err="1">
                <a:solidFill>
                  <a:schemeClr val="tx1"/>
                </a:solidFill>
              </a:rPr>
              <a:t>السكان</a:t>
            </a:r>
            <a:r>
              <a:rPr lang="en-US" dirty="0">
                <a:solidFill>
                  <a:schemeClr val="tx1"/>
                </a:solidFill>
              </a:rPr>
              <a:t>، </a:t>
            </a:r>
            <a:r>
              <a:rPr lang="en-US" dirty="0" err="1">
                <a:solidFill>
                  <a:schemeClr val="tx1"/>
                </a:solidFill>
              </a:rPr>
              <a:t>والموارد</a:t>
            </a:r>
            <a:r>
              <a:rPr lang="en-US" dirty="0">
                <a:solidFill>
                  <a:schemeClr val="tx1"/>
                </a:solidFill>
              </a:rPr>
              <a:t> </a:t>
            </a:r>
            <a:r>
              <a:rPr lang="en-US" dirty="0" err="1">
                <a:solidFill>
                  <a:schemeClr val="tx1"/>
                </a:solidFill>
              </a:rPr>
              <a:t>الطبيعية</a:t>
            </a:r>
            <a:r>
              <a:rPr lang="en-US" dirty="0">
                <a:solidFill>
                  <a:schemeClr val="tx1"/>
                </a:solidFill>
              </a:rPr>
              <a:t>. </a:t>
            </a:r>
          </a:p>
          <a:p>
            <a:pPr algn="r" rtl="1"/>
            <a:r>
              <a:rPr lang="en-US" b="1" dirty="0" err="1">
                <a:solidFill>
                  <a:schemeClr val="tx1"/>
                </a:solidFill>
              </a:rPr>
              <a:t>العوامل</a:t>
            </a:r>
            <a:r>
              <a:rPr lang="en-US" b="1" dirty="0">
                <a:solidFill>
                  <a:schemeClr val="tx1"/>
                </a:solidFill>
              </a:rPr>
              <a:t> </a:t>
            </a:r>
            <a:r>
              <a:rPr lang="en-US" b="1" dirty="0" err="1">
                <a:solidFill>
                  <a:schemeClr val="tx1"/>
                </a:solidFill>
              </a:rPr>
              <a:t>الاجتماعية</a:t>
            </a:r>
            <a:r>
              <a:rPr lang="en-US" b="1" dirty="0">
                <a:solidFill>
                  <a:schemeClr val="tx1"/>
                </a:solidFill>
              </a:rPr>
              <a:t> (Social):</a:t>
            </a:r>
            <a:r>
              <a:rPr lang="en-US" dirty="0">
                <a:solidFill>
                  <a:schemeClr val="tx1"/>
                </a:solidFill>
              </a:rPr>
              <a:t> </a:t>
            </a:r>
            <a:r>
              <a:rPr lang="en-US" dirty="0" err="1">
                <a:solidFill>
                  <a:schemeClr val="tx1"/>
                </a:solidFill>
              </a:rPr>
              <a:t>مثل</a:t>
            </a:r>
            <a:r>
              <a:rPr lang="en-US" dirty="0">
                <a:solidFill>
                  <a:schemeClr val="tx1"/>
                </a:solidFill>
              </a:rPr>
              <a:t> </a:t>
            </a:r>
            <a:r>
              <a:rPr lang="en-US" dirty="0" err="1">
                <a:solidFill>
                  <a:schemeClr val="tx1"/>
                </a:solidFill>
              </a:rPr>
              <a:t>العادات</a:t>
            </a:r>
            <a:r>
              <a:rPr lang="en-US" dirty="0">
                <a:solidFill>
                  <a:schemeClr val="tx1"/>
                </a:solidFill>
              </a:rPr>
              <a:t> </a:t>
            </a:r>
            <a:r>
              <a:rPr lang="en-US" dirty="0" err="1">
                <a:solidFill>
                  <a:schemeClr val="tx1"/>
                </a:solidFill>
              </a:rPr>
              <a:t>والتقاليد</a:t>
            </a:r>
            <a:r>
              <a:rPr lang="en-US" dirty="0">
                <a:solidFill>
                  <a:schemeClr val="tx1"/>
                </a:solidFill>
              </a:rPr>
              <a:t>، </a:t>
            </a:r>
            <a:r>
              <a:rPr lang="en-US" dirty="0" err="1">
                <a:solidFill>
                  <a:schemeClr val="tx1"/>
                </a:solidFill>
              </a:rPr>
              <a:t>ونمط</a:t>
            </a:r>
            <a:r>
              <a:rPr lang="en-US" dirty="0">
                <a:solidFill>
                  <a:schemeClr val="tx1"/>
                </a:solidFill>
              </a:rPr>
              <a:t> </a:t>
            </a:r>
            <a:r>
              <a:rPr lang="en-US" dirty="0" err="1">
                <a:solidFill>
                  <a:schemeClr val="tx1"/>
                </a:solidFill>
              </a:rPr>
              <a:t>الحياة</a:t>
            </a:r>
            <a:r>
              <a:rPr lang="en-US" dirty="0">
                <a:solidFill>
                  <a:schemeClr val="tx1"/>
                </a:solidFill>
              </a:rPr>
              <a:t>، </a:t>
            </a:r>
            <a:r>
              <a:rPr lang="en-US" dirty="0" err="1">
                <a:solidFill>
                  <a:schemeClr val="tx1"/>
                </a:solidFill>
              </a:rPr>
              <a:t>ومستوى</a:t>
            </a:r>
            <a:r>
              <a:rPr lang="en-US" dirty="0">
                <a:solidFill>
                  <a:schemeClr val="tx1"/>
                </a:solidFill>
              </a:rPr>
              <a:t> </a:t>
            </a:r>
            <a:r>
              <a:rPr lang="en-US" dirty="0" err="1">
                <a:solidFill>
                  <a:schemeClr val="tx1"/>
                </a:solidFill>
              </a:rPr>
              <a:t>التعليم</a:t>
            </a:r>
            <a:r>
              <a:rPr lang="en-US" dirty="0">
                <a:solidFill>
                  <a:schemeClr val="tx1"/>
                </a:solidFill>
              </a:rPr>
              <a:t>، </a:t>
            </a:r>
            <a:r>
              <a:rPr lang="en-US" dirty="0" err="1">
                <a:solidFill>
                  <a:schemeClr val="tx1"/>
                </a:solidFill>
              </a:rPr>
              <a:t>وعدد</a:t>
            </a:r>
            <a:r>
              <a:rPr lang="en-US" dirty="0">
                <a:solidFill>
                  <a:schemeClr val="tx1"/>
                </a:solidFill>
              </a:rPr>
              <a:t> </a:t>
            </a:r>
            <a:r>
              <a:rPr lang="en-US" dirty="0" err="1">
                <a:solidFill>
                  <a:schemeClr val="tx1"/>
                </a:solidFill>
              </a:rPr>
              <a:t>السكان</a:t>
            </a:r>
            <a:r>
              <a:rPr lang="en-US" dirty="0">
                <a:solidFill>
                  <a:schemeClr val="tx1"/>
                </a:solidFill>
              </a:rPr>
              <a:t>. </a:t>
            </a:r>
          </a:p>
          <a:p>
            <a:pPr algn="r" rtl="1"/>
            <a:r>
              <a:rPr lang="en-US" b="1" dirty="0" err="1">
                <a:solidFill>
                  <a:schemeClr val="tx1"/>
                </a:solidFill>
              </a:rPr>
              <a:t>العوامل</a:t>
            </a:r>
            <a:r>
              <a:rPr lang="en-US" b="1" dirty="0">
                <a:solidFill>
                  <a:schemeClr val="tx1"/>
                </a:solidFill>
              </a:rPr>
              <a:t> </a:t>
            </a:r>
            <a:r>
              <a:rPr lang="en-US" b="1" dirty="0" err="1">
                <a:solidFill>
                  <a:schemeClr val="tx1"/>
                </a:solidFill>
              </a:rPr>
              <a:t>القانونية</a:t>
            </a:r>
            <a:r>
              <a:rPr lang="en-US" b="1" dirty="0">
                <a:solidFill>
                  <a:schemeClr val="tx1"/>
                </a:solidFill>
              </a:rPr>
              <a:t> (Legal):</a:t>
            </a:r>
            <a:r>
              <a:rPr lang="en-US" dirty="0">
                <a:solidFill>
                  <a:schemeClr val="tx1"/>
                </a:solidFill>
              </a:rPr>
              <a:t> </a:t>
            </a:r>
            <a:r>
              <a:rPr lang="en-US" dirty="0" err="1">
                <a:solidFill>
                  <a:schemeClr val="tx1"/>
                </a:solidFill>
              </a:rPr>
              <a:t>مثل</a:t>
            </a:r>
            <a:r>
              <a:rPr lang="en-US" dirty="0">
                <a:solidFill>
                  <a:schemeClr val="tx1"/>
                </a:solidFill>
              </a:rPr>
              <a:t> </a:t>
            </a:r>
            <a:r>
              <a:rPr lang="en-US" dirty="0" err="1">
                <a:solidFill>
                  <a:schemeClr val="tx1"/>
                </a:solidFill>
              </a:rPr>
              <a:t>القوانين</a:t>
            </a:r>
            <a:r>
              <a:rPr lang="en-US" dirty="0">
                <a:solidFill>
                  <a:schemeClr val="tx1"/>
                </a:solidFill>
              </a:rPr>
              <a:t> </a:t>
            </a:r>
            <a:r>
              <a:rPr lang="en-US" dirty="0" err="1">
                <a:solidFill>
                  <a:schemeClr val="tx1"/>
                </a:solidFill>
              </a:rPr>
              <a:t>واللوائح</a:t>
            </a:r>
            <a:r>
              <a:rPr lang="en-US" dirty="0">
                <a:solidFill>
                  <a:schemeClr val="tx1"/>
                </a:solidFill>
              </a:rPr>
              <a:t> </a:t>
            </a:r>
            <a:r>
              <a:rPr lang="en-US" dirty="0" err="1">
                <a:solidFill>
                  <a:schemeClr val="tx1"/>
                </a:solidFill>
              </a:rPr>
              <a:t>التي</a:t>
            </a:r>
            <a:r>
              <a:rPr lang="en-US" dirty="0">
                <a:solidFill>
                  <a:schemeClr val="tx1"/>
                </a:solidFill>
              </a:rPr>
              <a:t> </a:t>
            </a:r>
            <a:r>
              <a:rPr lang="en-US" dirty="0" err="1">
                <a:solidFill>
                  <a:schemeClr val="tx1"/>
                </a:solidFill>
              </a:rPr>
              <a:t>تنظم</a:t>
            </a:r>
            <a:r>
              <a:rPr lang="en-US" dirty="0">
                <a:solidFill>
                  <a:schemeClr val="tx1"/>
                </a:solidFill>
              </a:rPr>
              <a:t> </a:t>
            </a:r>
            <a:r>
              <a:rPr lang="en-US" dirty="0" err="1">
                <a:solidFill>
                  <a:schemeClr val="tx1"/>
                </a:solidFill>
              </a:rPr>
              <a:t>عمل</a:t>
            </a:r>
            <a:r>
              <a:rPr lang="en-US" dirty="0">
                <a:solidFill>
                  <a:schemeClr val="tx1"/>
                </a:solidFill>
              </a:rPr>
              <a:t> </a:t>
            </a:r>
            <a:r>
              <a:rPr lang="en-US" dirty="0" err="1">
                <a:solidFill>
                  <a:schemeClr val="tx1"/>
                </a:solidFill>
              </a:rPr>
              <a:t>الشركات</a:t>
            </a:r>
            <a:r>
              <a:rPr lang="en-US" dirty="0">
                <a:solidFill>
                  <a:schemeClr val="tx1"/>
                </a:solidFill>
              </a:rPr>
              <a:t> </a:t>
            </a:r>
            <a:r>
              <a:rPr lang="en-US" dirty="0" err="1">
                <a:solidFill>
                  <a:schemeClr val="tx1"/>
                </a:solidFill>
              </a:rPr>
              <a:t>وحقوق</a:t>
            </a:r>
            <a:r>
              <a:rPr lang="en-US" dirty="0">
                <a:solidFill>
                  <a:schemeClr val="tx1"/>
                </a:solidFill>
              </a:rPr>
              <a:t> </a:t>
            </a:r>
            <a:r>
              <a:rPr lang="en-US" dirty="0" err="1">
                <a:solidFill>
                  <a:schemeClr val="tx1"/>
                </a:solidFill>
              </a:rPr>
              <a:t>العاملين</a:t>
            </a:r>
            <a:r>
              <a:rPr lang="en-US" dirty="0">
                <a:solidFill>
                  <a:schemeClr val="tx1"/>
                </a:solidFill>
              </a:rPr>
              <a:t>. </a:t>
            </a:r>
          </a:p>
          <a:p>
            <a:pPr algn="r" rtl="1"/>
            <a:r>
              <a:rPr lang="en-US" b="1" dirty="0" err="1">
                <a:solidFill>
                  <a:schemeClr val="tx1"/>
                </a:solidFill>
              </a:rPr>
              <a:t>العوامل</a:t>
            </a:r>
            <a:r>
              <a:rPr lang="en-US" b="1" dirty="0">
                <a:solidFill>
                  <a:schemeClr val="tx1"/>
                </a:solidFill>
              </a:rPr>
              <a:t> </a:t>
            </a:r>
            <a:r>
              <a:rPr lang="en-US" b="1" dirty="0" err="1">
                <a:solidFill>
                  <a:schemeClr val="tx1"/>
                </a:solidFill>
              </a:rPr>
              <a:t>السياسية</a:t>
            </a:r>
            <a:r>
              <a:rPr lang="en-US" b="1" dirty="0">
                <a:solidFill>
                  <a:schemeClr val="tx1"/>
                </a:solidFill>
              </a:rPr>
              <a:t> (Political):</a:t>
            </a:r>
            <a:r>
              <a:rPr lang="en-US" dirty="0">
                <a:solidFill>
                  <a:schemeClr val="tx1"/>
                </a:solidFill>
              </a:rPr>
              <a:t> </a:t>
            </a:r>
            <a:r>
              <a:rPr lang="en-US" dirty="0" err="1">
                <a:solidFill>
                  <a:schemeClr val="tx1"/>
                </a:solidFill>
              </a:rPr>
              <a:t>مثل</a:t>
            </a:r>
            <a:r>
              <a:rPr lang="en-US" dirty="0">
                <a:solidFill>
                  <a:schemeClr val="tx1"/>
                </a:solidFill>
              </a:rPr>
              <a:t> </a:t>
            </a:r>
            <a:r>
              <a:rPr lang="en-US" dirty="0" err="1">
                <a:solidFill>
                  <a:schemeClr val="tx1"/>
                </a:solidFill>
              </a:rPr>
              <a:t>استقرار</a:t>
            </a:r>
            <a:r>
              <a:rPr lang="en-US" dirty="0">
                <a:solidFill>
                  <a:schemeClr val="tx1"/>
                </a:solidFill>
              </a:rPr>
              <a:t> </a:t>
            </a:r>
            <a:r>
              <a:rPr lang="en-US" dirty="0" err="1">
                <a:solidFill>
                  <a:schemeClr val="tx1"/>
                </a:solidFill>
              </a:rPr>
              <a:t>الحكومة</a:t>
            </a:r>
            <a:r>
              <a:rPr lang="en-US" dirty="0">
                <a:solidFill>
                  <a:schemeClr val="tx1"/>
                </a:solidFill>
              </a:rPr>
              <a:t>، </a:t>
            </a:r>
            <a:r>
              <a:rPr lang="en-US" dirty="0" err="1">
                <a:solidFill>
                  <a:schemeClr val="tx1"/>
                </a:solidFill>
              </a:rPr>
              <a:t>والسياسات</a:t>
            </a:r>
            <a:r>
              <a:rPr lang="en-US" dirty="0">
                <a:solidFill>
                  <a:schemeClr val="tx1"/>
                </a:solidFill>
              </a:rPr>
              <a:t> </a:t>
            </a:r>
            <a:r>
              <a:rPr lang="en-US" dirty="0" err="1">
                <a:solidFill>
                  <a:schemeClr val="tx1"/>
                </a:solidFill>
              </a:rPr>
              <a:t>العامة</a:t>
            </a:r>
            <a:r>
              <a:rPr lang="en-US" dirty="0">
                <a:solidFill>
                  <a:schemeClr val="tx1"/>
                </a:solidFill>
              </a:rPr>
              <a:t>، </a:t>
            </a:r>
            <a:r>
              <a:rPr lang="en-US" dirty="0" err="1">
                <a:solidFill>
                  <a:schemeClr val="tx1"/>
                </a:solidFill>
              </a:rPr>
              <a:t>والضرائب</a:t>
            </a:r>
            <a:r>
              <a:rPr lang="en-US" dirty="0">
                <a:solidFill>
                  <a:schemeClr val="tx1"/>
                </a:solidFill>
              </a:rPr>
              <a:t>، </a:t>
            </a:r>
            <a:r>
              <a:rPr lang="en-US" dirty="0" err="1">
                <a:solidFill>
                  <a:schemeClr val="tx1"/>
                </a:solidFill>
              </a:rPr>
              <a:t>والعلاقات</a:t>
            </a:r>
            <a:r>
              <a:rPr lang="en-US" dirty="0">
                <a:solidFill>
                  <a:schemeClr val="tx1"/>
                </a:solidFill>
              </a:rPr>
              <a:t> </a:t>
            </a:r>
            <a:r>
              <a:rPr lang="en-US" dirty="0" err="1">
                <a:solidFill>
                  <a:schemeClr val="tx1"/>
                </a:solidFill>
              </a:rPr>
              <a:t>الدولية</a:t>
            </a:r>
            <a:r>
              <a:rPr lang="en-US" dirty="0">
                <a:solidFill>
                  <a:schemeClr val="tx1"/>
                </a:solidFill>
              </a:rPr>
              <a:t>. </a:t>
            </a:r>
          </a:p>
          <a:p>
            <a:pPr algn="r" rtl="1"/>
            <a:r>
              <a:rPr lang="en-US" b="1" dirty="0" err="1">
                <a:solidFill>
                  <a:schemeClr val="tx1"/>
                </a:solidFill>
              </a:rPr>
              <a:t>العوامل</a:t>
            </a:r>
            <a:r>
              <a:rPr lang="en-US" b="1" dirty="0">
                <a:solidFill>
                  <a:schemeClr val="tx1"/>
                </a:solidFill>
              </a:rPr>
              <a:t> </a:t>
            </a:r>
            <a:r>
              <a:rPr lang="en-US" b="1" dirty="0" err="1">
                <a:solidFill>
                  <a:schemeClr val="tx1"/>
                </a:solidFill>
              </a:rPr>
              <a:t>التكنولوجية</a:t>
            </a:r>
            <a:r>
              <a:rPr lang="en-US" b="1" dirty="0">
                <a:solidFill>
                  <a:schemeClr val="tx1"/>
                </a:solidFill>
              </a:rPr>
              <a:t> (Technological):</a:t>
            </a:r>
            <a:r>
              <a:rPr lang="en-US" dirty="0">
                <a:solidFill>
                  <a:schemeClr val="tx1"/>
                </a:solidFill>
              </a:rPr>
              <a:t> </a:t>
            </a:r>
            <a:r>
              <a:rPr lang="en-US" dirty="0" err="1">
                <a:solidFill>
                  <a:schemeClr val="tx1"/>
                </a:solidFill>
              </a:rPr>
              <a:t>مثل</a:t>
            </a:r>
            <a:r>
              <a:rPr lang="en-US" dirty="0">
                <a:solidFill>
                  <a:schemeClr val="tx1"/>
                </a:solidFill>
              </a:rPr>
              <a:t> </a:t>
            </a:r>
            <a:r>
              <a:rPr lang="en-US" dirty="0" err="1">
                <a:solidFill>
                  <a:schemeClr val="tx1"/>
                </a:solidFill>
              </a:rPr>
              <a:t>التطورات</a:t>
            </a:r>
            <a:r>
              <a:rPr lang="en-US" dirty="0">
                <a:solidFill>
                  <a:schemeClr val="tx1"/>
                </a:solidFill>
              </a:rPr>
              <a:t> </a:t>
            </a:r>
            <a:r>
              <a:rPr lang="en-US" dirty="0" err="1">
                <a:solidFill>
                  <a:schemeClr val="tx1"/>
                </a:solidFill>
              </a:rPr>
              <a:t>التقنية</a:t>
            </a:r>
            <a:r>
              <a:rPr lang="en-US" dirty="0">
                <a:solidFill>
                  <a:schemeClr val="tx1"/>
                </a:solidFill>
              </a:rPr>
              <a:t> </a:t>
            </a:r>
            <a:r>
              <a:rPr lang="en-US" dirty="0" err="1">
                <a:solidFill>
                  <a:schemeClr val="tx1"/>
                </a:solidFill>
              </a:rPr>
              <a:t>والابتكارات</a:t>
            </a:r>
            <a:r>
              <a:rPr lang="en-US" dirty="0">
                <a:solidFill>
                  <a:schemeClr val="tx1"/>
                </a:solidFill>
              </a:rPr>
              <a:t> </a:t>
            </a:r>
            <a:r>
              <a:rPr lang="en-US" dirty="0" err="1">
                <a:solidFill>
                  <a:schemeClr val="tx1"/>
                </a:solidFill>
              </a:rPr>
              <a:t>التي</a:t>
            </a:r>
            <a:r>
              <a:rPr lang="en-US" dirty="0">
                <a:solidFill>
                  <a:schemeClr val="tx1"/>
                </a:solidFill>
              </a:rPr>
              <a:t> </a:t>
            </a:r>
            <a:r>
              <a:rPr lang="en-US" dirty="0" err="1">
                <a:solidFill>
                  <a:schemeClr val="tx1"/>
                </a:solidFill>
              </a:rPr>
              <a:t>تؤثر</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طريقة</a:t>
            </a:r>
            <a:r>
              <a:rPr lang="en-US" dirty="0">
                <a:solidFill>
                  <a:schemeClr val="tx1"/>
                </a:solidFill>
              </a:rPr>
              <a:t> </a:t>
            </a:r>
            <a:r>
              <a:rPr lang="en-US" dirty="0" err="1">
                <a:solidFill>
                  <a:schemeClr val="tx1"/>
                </a:solidFill>
              </a:rPr>
              <a:t>الإنتاج</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تقديم</a:t>
            </a:r>
            <a:r>
              <a:rPr lang="en-US" dirty="0">
                <a:solidFill>
                  <a:schemeClr val="tx1"/>
                </a:solidFill>
              </a:rPr>
              <a:t> </a:t>
            </a:r>
            <a:r>
              <a:rPr lang="en-US" dirty="0" err="1">
                <a:solidFill>
                  <a:schemeClr val="tx1"/>
                </a:solidFill>
              </a:rPr>
              <a:t>الخدمات</a:t>
            </a:r>
            <a:r>
              <a:rPr lang="en-US" dirty="0">
                <a:solidFill>
                  <a:schemeClr val="tx1"/>
                </a:solidFill>
              </a:rPr>
              <a:t>. </a:t>
            </a:r>
          </a:p>
          <a:p>
            <a:pPr algn="r" rtl="1"/>
            <a:r>
              <a:rPr lang="en-US" b="1" dirty="0" err="1">
                <a:solidFill>
                  <a:schemeClr val="tx1"/>
                </a:solidFill>
              </a:rPr>
              <a:t>العوامل</a:t>
            </a:r>
            <a:r>
              <a:rPr lang="en-US" b="1" dirty="0">
                <a:solidFill>
                  <a:schemeClr val="tx1"/>
                </a:solidFill>
              </a:rPr>
              <a:t> </a:t>
            </a:r>
            <a:r>
              <a:rPr lang="en-US" b="1" dirty="0" err="1">
                <a:solidFill>
                  <a:schemeClr val="tx1"/>
                </a:solidFill>
              </a:rPr>
              <a:t>البيئية</a:t>
            </a:r>
            <a:r>
              <a:rPr lang="en-US" b="1" dirty="0">
                <a:solidFill>
                  <a:schemeClr val="tx1"/>
                </a:solidFill>
              </a:rPr>
              <a:t> (Environmental):</a:t>
            </a:r>
            <a:r>
              <a:rPr lang="en-US" dirty="0">
                <a:solidFill>
                  <a:schemeClr val="tx1"/>
                </a:solidFill>
              </a:rPr>
              <a:t> </a:t>
            </a:r>
            <a:r>
              <a:rPr lang="en-US" dirty="0" err="1">
                <a:solidFill>
                  <a:schemeClr val="tx1"/>
                </a:solidFill>
              </a:rPr>
              <a:t>مثل</a:t>
            </a:r>
            <a:r>
              <a:rPr lang="en-US" dirty="0">
                <a:solidFill>
                  <a:schemeClr val="tx1"/>
                </a:solidFill>
              </a:rPr>
              <a:t> </a:t>
            </a:r>
            <a:r>
              <a:rPr lang="en-US" dirty="0" err="1">
                <a:solidFill>
                  <a:schemeClr val="tx1"/>
                </a:solidFill>
              </a:rPr>
              <a:t>التغير</a:t>
            </a:r>
            <a:r>
              <a:rPr lang="en-US" dirty="0">
                <a:solidFill>
                  <a:schemeClr val="tx1"/>
                </a:solidFill>
              </a:rPr>
              <a:t> </a:t>
            </a:r>
            <a:r>
              <a:rPr lang="en-US" dirty="0" err="1">
                <a:solidFill>
                  <a:schemeClr val="tx1"/>
                </a:solidFill>
              </a:rPr>
              <a:t>المناخي</a:t>
            </a:r>
            <a:r>
              <a:rPr lang="en-US" dirty="0">
                <a:solidFill>
                  <a:schemeClr val="tx1"/>
                </a:solidFill>
              </a:rPr>
              <a:t>، </a:t>
            </a:r>
            <a:r>
              <a:rPr lang="en-US" dirty="0" err="1">
                <a:solidFill>
                  <a:schemeClr val="tx1"/>
                </a:solidFill>
              </a:rPr>
              <a:t>والتلوث</a:t>
            </a:r>
            <a:r>
              <a:rPr lang="en-US" dirty="0">
                <a:solidFill>
                  <a:schemeClr val="tx1"/>
                </a:solidFill>
              </a:rPr>
              <a:t>، </a:t>
            </a:r>
            <a:r>
              <a:rPr lang="en-US" dirty="0" err="1">
                <a:solidFill>
                  <a:schemeClr val="tx1"/>
                </a:solidFill>
              </a:rPr>
              <a:t>وقوانين</a:t>
            </a:r>
            <a:r>
              <a:rPr lang="en-US" dirty="0">
                <a:solidFill>
                  <a:schemeClr val="tx1"/>
                </a:solidFill>
              </a:rPr>
              <a:t> </a:t>
            </a:r>
            <a:r>
              <a:rPr lang="en-US" dirty="0" err="1">
                <a:solidFill>
                  <a:schemeClr val="tx1"/>
                </a:solidFill>
              </a:rPr>
              <a:t>حماية</a:t>
            </a:r>
            <a:r>
              <a:rPr lang="en-US" dirty="0">
                <a:solidFill>
                  <a:schemeClr val="tx1"/>
                </a:solidFill>
              </a:rPr>
              <a:t> </a:t>
            </a:r>
            <a:r>
              <a:rPr lang="en-US" dirty="0" err="1">
                <a:solidFill>
                  <a:schemeClr val="tx1"/>
                </a:solidFill>
              </a:rPr>
              <a:t>البيئة</a:t>
            </a:r>
            <a:endParaRPr lang="en-US" dirty="0">
              <a:solidFill>
                <a:schemeClr val="tx1"/>
              </a:solidFill>
            </a:endParaRPr>
          </a:p>
          <a:p>
            <a:pPr algn="r" rtl="1">
              <a:buNone/>
            </a:pPr>
            <a:endParaRPr lang="en-US" dirty="0">
              <a:solidFill>
                <a:schemeClr val="tx1"/>
              </a:solidFill>
            </a:endParaRPr>
          </a:p>
        </p:txBody>
      </p:sp>
      <p:pic>
        <p:nvPicPr>
          <p:cNvPr id="4" name="Picture 3">
            <a:extLst>
              <a:ext uri="{FF2B5EF4-FFF2-40B4-BE49-F238E27FC236}">
                <a16:creationId xmlns:a16="http://schemas.microsoft.com/office/drawing/2014/main" id="{AD8B1C3D-A3CB-65DC-6185-B32049F0771A}"/>
              </a:ext>
            </a:extLst>
          </p:cNvPr>
          <p:cNvPicPr>
            <a:picLocks noChangeAspect="1"/>
          </p:cNvPicPr>
          <p:nvPr/>
        </p:nvPicPr>
        <p:blipFill>
          <a:blip r:embed="rId3"/>
          <a:srcRect l="31201" t="38469" r="41418" b="19233"/>
          <a:stretch>
            <a:fillRect/>
          </a:stretch>
        </p:blipFill>
        <p:spPr>
          <a:xfrm>
            <a:off x="294289" y="1762838"/>
            <a:ext cx="3478925" cy="4410581"/>
          </a:xfrm>
          <a:prstGeom prst="rect">
            <a:avLst/>
          </a:prstGeom>
        </p:spPr>
      </p:pic>
    </p:spTree>
    <p:extLst>
      <p:ext uri="{BB962C8B-B14F-4D97-AF65-F5344CB8AC3E}">
        <p14:creationId xmlns:p14="http://schemas.microsoft.com/office/powerpoint/2010/main" val="1269345595"/>
      </p:ext>
    </p:extLst>
  </p:cSld>
  <p:clrMapOvr>
    <a:masterClrMapping/>
  </p:clrMapOvr>
  <mc:AlternateContent xmlns:mc="http://schemas.openxmlformats.org/markup-compatibility/2006" xmlns:p14="http://schemas.microsoft.com/office/powerpoint/2010/main">
    <mc:Choice Requires="p14">
      <p:transition p14:dur="10" advTm="154735"/>
    </mc:Choice>
    <mc:Fallback xmlns="">
      <p:transition advTm="1547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47D3DD7-2F7A-FB7A-EE0D-7801657AAAEC}"/>
              </a:ext>
            </a:extLst>
          </p:cNvPr>
          <p:cNvPicPr>
            <a:picLocks noChangeAspect="1"/>
          </p:cNvPicPr>
          <p:nvPr/>
        </p:nvPicPr>
        <p:blipFill rotWithShape="1">
          <a:blip r:embed="rId3"/>
          <a:srcRect l="21597" t="20443" r="23027" b="17854"/>
          <a:stretch/>
        </p:blipFill>
        <p:spPr>
          <a:xfrm>
            <a:off x="646727" y="1896199"/>
            <a:ext cx="4892225" cy="4231601"/>
          </a:xfrm>
          <a:prstGeom prst="rect">
            <a:avLst/>
          </a:prstGeom>
        </p:spPr>
      </p:pic>
      <p:sp>
        <p:nvSpPr>
          <p:cNvPr id="4" name="TextBox 3">
            <a:extLst>
              <a:ext uri="{FF2B5EF4-FFF2-40B4-BE49-F238E27FC236}">
                <a16:creationId xmlns:a16="http://schemas.microsoft.com/office/drawing/2014/main" id="{E00465EA-DBE5-4E43-E835-56775889DA1B}"/>
              </a:ext>
            </a:extLst>
          </p:cNvPr>
          <p:cNvSpPr txBox="1"/>
          <p:nvPr/>
        </p:nvSpPr>
        <p:spPr>
          <a:xfrm>
            <a:off x="7588470" y="2409811"/>
            <a:ext cx="3468592" cy="2862322"/>
          </a:xfrm>
          <a:prstGeom prst="rect">
            <a:avLst/>
          </a:prstGeom>
          <a:noFill/>
        </p:spPr>
        <p:txBody>
          <a:bodyPr wrap="square">
            <a:spAutoFit/>
          </a:bodyPr>
          <a:lstStyle/>
          <a:p>
            <a:pPr algn="r" rtl="1"/>
            <a:r>
              <a:rPr lang="ar-EG" sz="2000" b="1" dirty="0"/>
              <a:t>تحليل </a:t>
            </a:r>
            <a:r>
              <a:rPr lang="ar-EG" sz="2000" b="1" dirty="0" err="1"/>
              <a:t>بيستل</a:t>
            </a:r>
            <a:r>
              <a:rPr lang="ar-EG" sz="2000" b="1" dirty="0"/>
              <a:t> ( شكل من اشكال العوامل الخارجية للتغيير)</a:t>
            </a:r>
          </a:p>
          <a:p>
            <a:pPr algn="r" rtl="1"/>
            <a:endParaRPr lang="ar-EG" sz="2000" b="1" dirty="0"/>
          </a:p>
          <a:p>
            <a:pPr marL="342900" indent="-342900" algn="r" rtl="1">
              <a:buFont typeface="Arial" panose="020B0604020202020204" pitchFamily="34" charset="0"/>
              <a:buChar char="•"/>
            </a:pPr>
            <a:r>
              <a:rPr lang="en-US" sz="2000" b="1" dirty="0" err="1"/>
              <a:t>العوامل</a:t>
            </a:r>
            <a:r>
              <a:rPr lang="en-US" sz="2000" b="1" dirty="0"/>
              <a:t> </a:t>
            </a:r>
            <a:r>
              <a:rPr lang="en-US" sz="2000" b="1" dirty="0" err="1"/>
              <a:t>السياسية</a:t>
            </a:r>
            <a:r>
              <a:rPr lang="en-US" sz="2000" b="1" dirty="0"/>
              <a:t> </a:t>
            </a:r>
            <a:r>
              <a:rPr lang="en-US" sz="2000" dirty="0"/>
              <a:t> </a:t>
            </a:r>
            <a:endParaRPr lang="ar-EG" sz="2000" dirty="0"/>
          </a:p>
          <a:p>
            <a:pPr marL="342900" indent="-342900" algn="r" rtl="1">
              <a:buFont typeface="Arial" panose="020B0604020202020204" pitchFamily="34" charset="0"/>
              <a:buChar char="•"/>
            </a:pPr>
            <a:r>
              <a:rPr lang="ar-EG" sz="2000" b="1" dirty="0"/>
              <a:t>العوامل </a:t>
            </a:r>
            <a:r>
              <a:rPr lang="ar-EG" sz="2000" b="1" dirty="0" err="1"/>
              <a:t>الإقتصادية</a:t>
            </a:r>
            <a:endParaRPr lang="ar-EG" sz="2000" b="1" dirty="0"/>
          </a:p>
          <a:p>
            <a:pPr marL="342900" indent="-342900" algn="r" rtl="1">
              <a:buFont typeface="Arial" panose="020B0604020202020204" pitchFamily="34" charset="0"/>
              <a:buChar char="•"/>
            </a:pPr>
            <a:r>
              <a:rPr lang="en-US" sz="2000" b="1" dirty="0" err="1"/>
              <a:t>العوامل</a:t>
            </a:r>
            <a:r>
              <a:rPr lang="en-US" sz="2000" b="1" dirty="0"/>
              <a:t> </a:t>
            </a:r>
            <a:r>
              <a:rPr lang="en-US" sz="2000" b="1" dirty="0" err="1"/>
              <a:t>الاجتماعية</a:t>
            </a:r>
            <a:r>
              <a:rPr lang="en-US" sz="2000" b="1" dirty="0"/>
              <a:t> </a:t>
            </a:r>
            <a:endParaRPr lang="ar-EG" sz="2000" b="1" dirty="0"/>
          </a:p>
          <a:p>
            <a:pPr marL="342900" indent="-342900" algn="r" rtl="1">
              <a:buFont typeface="Arial" panose="020B0604020202020204" pitchFamily="34" charset="0"/>
              <a:buChar char="•"/>
            </a:pPr>
            <a:r>
              <a:rPr lang="en-US" sz="2000" b="1" dirty="0" err="1"/>
              <a:t>العوامل</a:t>
            </a:r>
            <a:r>
              <a:rPr lang="en-US" sz="2000" b="1" dirty="0"/>
              <a:t> </a:t>
            </a:r>
            <a:r>
              <a:rPr lang="en-US" sz="2000" b="1" dirty="0" err="1"/>
              <a:t>التكنولوجية</a:t>
            </a:r>
            <a:r>
              <a:rPr lang="en-US" sz="2000" b="1" dirty="0"/>
              <a:t> </a:t>
            </a:r>
            <a:endParaRPr lang="ar-EG" sz="2000" b="1" dirty="0"/>
          </a:p>
          <a:p>
            <a:pPr marL="342900" indent="-342900" algn="r" rtl="1">
              <a:buFont typeface="Arial" panose="020B0604020202020204" pitchFamily="34" charset="0"/>
              <a:buChar char="•"/>
            </a:pPr>
            <a:r>
              <a:rPr lang="en-US" sz="2000" b="1" dirty="0" err="1"/>
              <a:t>العوامل</a:t>
            </a:r>
            <a:r>
              <a:rPr lang="en-US" sz="2000" b="1" dirty="0"/>
              <a:t> </a:t>
            </a:r>
            <a:r>
              <a:rPr lang="en-US" sz="2000" b="1" dirty="0" err="1"/>
              <a:t>القانونية</a:t>
            </a:r>
            <a:r>
              <a:rPr lang="en-US" sz="2000" b="1" dirty="0"/>
              <a:t> </a:t>
            </a:r>
            <a:endParaRPr lang="ar-EG" sz="2000" b="1" dirty="0"/>
          </a:p>
          <a:p>
            <a:pPr marL="342900" indent="-342900" algn="r" rtl="1">
              <a:buFont typeface="Arial" panose="020B0604020202020204" pitchFamily="34" charset="0"/>
              <a:buChar char="•"/>
            </a:pPr>
            <a:r>
              <a:rPr lang="en-US" sz="2000" b="1" dirty="0" err="1">
                <a:solidFill>
                  <a:schemeClr val="tx1"/>
                </a:solidFill>
              </a:rPr>
              <a:t>العوامل</a:t>
            </a:r>
            <a:r>
              <a:rPr lang="en-US" sz="2000" b="1" dirty="0">
                <a:solidFill>
                  <a:schemeClr val="tx1"/>
                </a:solidFill>
              </a:rPr>
              <a:t> </a:t>
            </a:r>
            <a:r>
              <a:rPr lang="en-US" sz="2000" b="1" dirty="0" err="1">
                <a:solidFill>
                  <a:schemeClr val="tx1"/>
                </a:solidFill>
              </a:rPr>
              <a:t>البيئية</a:t>
            </a:r>
            <a:r>
              <a:rPr lang="en-US" sz="2000" b="1" dirty="0">
                <a:solidFill>
                  <a:schemeClr val="tx1"/>
                </a:solidFill>
              </a:rPr>
              <a:t> </a:t>
            </a:r>
            <a:endParaRPr lang="en-US" sz="2000" dirty="0"/>
          </a:p>
        </p:txBody>
      </p:sp>
    </p:spTree>
    <p:extLst>
      <p:ext uri="{BB962C8B-B14F-4D97-AF65-F5344CB8AC3E}">
        <p14:creationId xmlns:p14="http://schemas.microsoft.com/office/powerpoint/2010/main" val="3955823034"/>
      </p:ext>
    </p:extLst>
  </p:cSld>
  <p:clrMapOvr>
    <a:masterClrMapping/>
  </p:clrMapOvr>
  <mc:AlternateContent xmlns:mc="http://schemas.openxmlformats.org/markup-compatibility/2006" xmlns:p14="http://schemas.microsoft.com/office/powerpoint/2010/main">
    <mc:Choice Requires="p14">
      <p:transition p14:dur="10" advTm="107204"/>
    </mc:Choice>
    <mc:Fallback xmlns="">
      <p:transition advTm="10720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11E028-6301-E196-C846-018135A387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3C5143-10FC-8833-3576-B9CD2E5D311F}"/>
              </a:ext>
            </a:extLst>
          </p:cNvPr>
          <p:cNvSpPr/>
          <p:nvPr/>
        </p:nvSpPr>
        <p:spPr>
          <a:xfrm>
            <a:off x="195234" y="1666315"/>
            <a:ext cx="7414256" cy="5007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17695A7-7621-8CC5-858D-9F0C049D5D49}"/>
              </a:ext>
            </a:extLst>
          </p:cNvPr>
          <p:cNvSpPr/>
          <p:nvPr/>
        </p:nvSpPr>
        <p:spPr>
          <a:xfrm>
            <a:off x="0" y="5996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77ED1D3-DE93-78FF-1B0F-D2C99DCEED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C8494FA7-F1E4-5CDB-BD7D-E9DA862DCA15}"/>
              </a:ext>
            </a:extLst>
          </p:cNvPr>
          <p:cNvSpPr txBox="1">
            <a:spLocks/>
          </p:cNvSpPr>
          <p:nvPr/>
        </p:nvSpPr>
        <p:spPr>
          <a:xfrm>
            <a:off x="231250" y="1723437"/>
            <a:ext cx="7210074"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1700" b="1" dirty="0">
                <a:cs typeface="+mj-cs"/>
              </a:rPr>
              <a:t>1. Strategic Change</a:t>
            </a:r>
            <a:r>
              <a:rPr lang="en-US" sz="1700" dirty="0">
                <a:cs typeface="+mj-cs"/>
              </a:rPr>
              <a:t> Involves changes to the organization's overall direction or long-term goals. </a:t>
            </a:r>
          </a:p>
          <a:p>
            <a:pPr>
              <a:lnSpc>
                <a:spcPct val="100000"/>
              </a:lnSpc>
            </a:pPr>
            <a:r>
              <a:rPr lang="en-US" sz="1700" dirty="0">
                <a:solidFill>
                  <a:srgbClr val="C00000"/>
                </a:solidFill>
                <a:cs typeface="+mj-cs"/>
              </a:rPr>
              <a:t>Examples: Entering new markets, mergers and acquisitions, changing the business model. </a:t>
            </a:r>
          </a:p>
          <a:p>
            <a:pPr marL="0" indent="0">
              <a:lnSpc>
                <a:spcPct val="100000"/>
              </a:lnSpc>
              <a:buNone/>
            </a:pPr>
            <a:r>
              <a:rPr lang="en-US" sz="1700" b="1" dirty="0">
                <a:cs typeface="+mj-cs"/>
              </a:rPr>
              <a:t>2. Structural Change</a:t>
            </a:r>
            <a:r>
              <a:rPr lang="en-US" sz="1700" dirty="0">
                <a:cs typeface="+mj-cs"/>
              </a:rPr>
              <a:t> Changes to the organization's hierarchy, reporting relationships, or departmental structure. </a:t>
            </a:r>
          </a:p>
          <a:p>
            <a:pPr>
              <a:lnSpc>
                <a:spcPct val="100000"/>
              </a:lnSpc>
            </a:pPr>
            <a:r>
              <a:rPr lang="en-US" sz="1700" dirty="0">
                <a:solidFill>
                  <a:srgbClr val="C00000"/>
                </a:solidFill>
                <a:cs typeface="+mj-cs"/>
              </a:rPr>
              <a:t>Examples: Reorganizing departments, creating new divisions, decentralizing decision-making. </a:t>
            </a:r>
          </a:p>
          <a:p>
            <a:pPr marL="457200" indent="-457200" algn="r" rtl="1">
              <a:lnSpc>
                <a:spcPct val="100000"/>
              </a:lnSpc>
              <a:buFont typeface="+mj-lt"/>
              <a:buAutoNum type="arabicPeriod"/>
            </a:pPr>
            <a:r>
              <a:rPr lang="en-US" sz="1700" b="1" dirty="0" err="1">
                <a:cs typeface="+mj-cs"/>
              </a:rPr>
              <a:t>التغيير</a:t>
            </a:r>
            <a:r>
              <a:rPr lang="en-US" sz="1700" b="1" dirty="0">
                <a:cs typeface="+mj-cs"/>
              </a:rPr>
              <a:t> </a:t>
            </a:r>
            <a:r>
              <a:rPr lang="en-US" sz="1700" b="1" dirty="0" err="1">
                <a:cs typeface="+mj-cs"/>
              </a:rPr>
              <a:t>الاستراتيجي</a:t>
            </a:r>
            <a:br>
              <a:rPr lang="en-US" sz="1700" dirty="0">
                <a:cs typeface="+mj-cs"/>
              </a:rPr>
            </a:br>
            <a:r>
              <a:rPr lang="en-US" sz="1700" dirty="0" err="1">
                <a:cs typeface="+mj-cs"/>
              </a:rPr>
              <a:t>يشير</a:t>
            </a:r>
            <a:r>
              <a:rPr lang="en-US" sz="1700" dirty="0">
                <a:cs typeface="+mj-cs"/>
              </a:rPr>
              <a:t> </a:t>
            </a:r>
            <a:r>
              <a:rPr lang="en-US" sz="1700" dirty="0" err="1">
                <a:cs typeface="+mj-cs"/>
              </a:rPr>
              <a:t>إلى</a:t>
            </a:r>
            <a:r>
              <a:rPr lang="en-US" sz="1700" dirty="0">
                <a:cs typeface="+mj-cs"/>
              </a:rPr>
              <a:t> </a:t>
            </a:r>
            <a:r>
              <a:rPr lang="en-US" sz="1700" dirty="0" err="1">
                <a:cs typeface="+mj-cs"/>
              </a:rPr>
              <a:t>التغييرات</a:t>
            </a:r>
            <a:r>
              <a:rPr lang="en-US" sz="1700" dirty="0">
                <a:cs typeface="+mj-cs"/>
              </a:rPr>
              <a:t> </a:t>
            </a:r>
            <a:r>
              <a:rPr lang="en-US" sz="1700" dirty="0" err="1">
                <a:cs typeface="+mj-cs"/>
              </a:rPr>
              <a:t>التي</a:t>
            </a:r>
            <a:r>
              <a:rPr lang="en-US" sz="1700" dirty="0">
                <a:cs typeface="+mj-cs"/>
              </a:rPr>
              <a:t> </a:t>
            </a:r>
            <a:r>
              <a:rPr lang="en-US" sz="1700" dirty="0" err="1">
                <a:cs typeface="+mj-cs"/>
              </a:rPr>
              <a:t>تطرأ</a:t>
            </a:r>
            <a:r>
              <a:rPr lang="en-US" sz="1700" dirty="0">
                <a:cs typeface="+mj-cs"/>
              </a:rPr>
              <a:t> </a:t>
            </a:r>
            <a:r>
              <a:rPr lang="en-US" sz="1700" dirty="0" err="1">
                <a:cs typeface="+mj-cs"/>
              </a:rPr>
              <a:t>على</a:t>
            </a:r>
            <a:r>
              <a:rPr lang="en-US" sz="1700" dirty="0">
                <a:cs typeface="+mj-cs"/>
              </a:rPr>
              <a:t> </a:t>
            </a:r>
            <a:r>
              <a:rPr lang="en-US" sz="1700" dirty="0" err="1">
                <a:cs typeface="+mj-cs"/>
              </a:rPr>
              <a:t>التوجه</a:t>
            </a:r>
            <a:r>
              <a:rPr lang="en-US" sz="1700" dirty="0">
                <a:cs typeface="+mj-cs"/>
              </a:rPr>
              <a:t> </a:t>
            </a:r>
            <a:r>
              <a:rPr lang="en-US" sz="1700" dirty="0" err="1">
                <a:cs typeface="+mj-cs"/>
              </a:rPr>
              <a:t>العام</a:t>
            </a:r>
            <a:r>
              <a:rPr lang="en-US" sz="1700" dirty="0">
                <a:cs typeface="+mj-cs"/>
              </a:rPr>
              <a:t> </a:t>
            </a:r>
            <a:r>
              <a:rPr lang="en-US" sz="1700" dirty="0" err="1">
                <a:cs typeface="+mj-cs"/>
              </a:rPr>
              <a:t>للمؤسسة</a:t>
            </a:r>
            <a:r>
              <a:rPr lang="en-US" sz="1700" dirty="0">
                <a:cs typeface="+mj-cs"/>
              </a:rPr>
              <a:t> </a:t>
            </a:r>
            <a:r>
              <a:rPr lang="en-US" sz="1700" dirty="0" err="1">
                <a:cs typeface="+mj-cs"/>
              </a:rPr>
              <a:t>أو</a:t>
            </a:r>
            <a:r>
              <a:rPr lang="en-US" sz="1700" dirty="0">
                <a:cs typeface="+mj-cs"/>
              </a:rPr>
              <a:t> </a:t>
            </a:r>
            <a:r>
              <a:rPr lang="en-US" sz="1700" dirty="0" err="1">
                <a:cs typeface="+mj-cs"/>
              </a:rPr>
              <a:t>أهدافها</a:t>
            </a:r>
            <a:r>
              <a:rPr lang="en-US" sz="1700" dirty="0">
                <a:cs typeface="+mj-cs"/>
              </a:rPr>
              <a:t> </a:t>
            </a:r>
            <a:r>
              <a:rPr lang="en-US" sz="1700" dirty="0" err="1">
                <a:cs typeface="+mj-cs"/>
              </a:rPr>
              <a:t>طويلة</a:t>
            </a:r>
            <a:r>
              <a:rPr lang="en-US" sz="1700" dirty="0">
                <a:cs typeface="+mj-cs"/>
              </a:rPr>
              <a:t> </a:t>
            </a:r>
            <a:r>
              <a:rPr lang="en-US" sz="1700" dirty="0" err="1">
                <a:cs typeface="+mj-cs"/>
              </a:rPr>
              <a:t>الأجل</a:t>
            </a:r>
            <a:r>
              <a:rPr lang="en-US" sz="1700" dirty="0">
                <a:cs typeface="+mj-cs"/>
              </a:rPr>
              <a:t>، </a:t>
            </a:r>
            <a:r>
              <a:rPr lang="en-US" sz="1700" dirty="0" err="1">
                <a:cs typeface="+mj-cs"/>
              </a:rPr>
              <a:t>بهدف</a:t>
            </a:r>
            <a:r>
              <a:rPr lang="en-US" sz="1700" dirty="0">
                <a:cs typeface="+mj-cs"/>
              </a:rPr>
              <a:t> </a:t>
            </a:r>
            <a:r>
              <a:rPr lang="en-US" sz="1700" dirty="0" err="1">
                <a:cs typeface="+mj-cs"/>
              </a:rPr>
              <a:t>تعزيز</a:t>
            </a:r>
            <a:r>
              <a:rPr lang="en-US" sz="1700" dirty="0">
                <a:cs typeface="+mj-cs"/>
              </a:rPr>
              <a:t> </a:t>
            </a:r>
            <a:r>
              <a:rPr lang="en-US" sz="1700" dirty="0" err="1">
                <a:cs typeface="+mj-cs"/>
              </a:rPr>
              <a:t>قدرتها</a:t>
            </a:r>
            <a:r>
              <a:rPr lang="en-US" sz="1700" dirty="0">
                <a:cs typeface="+mj-cs"/>
              </a:rPr>
              <a:t> </a:t>
            </a:r>
            <a:r>
              <a:rPr lang="en-US" sz="1700" dirty="0" err="1">
                <a:cs typeface="+mj-cs"/>
              </a:rPr>
              <a:t>على</a:t>
            </a:r>
            <a:r>
              <a:rPr lang="en-US" sz="1700" dirty="0">
                <a:cs typeface="+mj-cs"/>
              </a:rPr>
              <a:t> </a:t>
            </a:r>
            <a:r>
              <a:rPr lang="en-US" sz="1700" dirty="0" err="1">
                <a:cs typeface="+mj-cs"/>
              </a:rPr>
              <a:t>تحقيق</a:t>
            </a:r>
            <a:r>
              <a:rPr lang="en-US" sz="1700" dirty="0">
                <a:cs typeface="+mj-cs"/>
              </a:rPr>
              <a:t> </a:t>
            </a:r>
            <a:r>
              <a:rPr lang="en-US" sz="1700" dirty="0" err="1">
                <a:cs typeface="+mj-cs"/>
              </a:rPr>
              <a:t>النمو</a:t>
            </a:r>
            <a:r>
              <a:rPr lang="en-US" sz="1700" dirty="0">
                <a:cs typeface="+mj-cs"/>
              </a:rPr>
              <a:t> </a:t>
            </a:r>
            <a:r>
              <a:rPr lang="en-US" sz="1700" dirty="0" err="1">
                <a:cs typeface="+mj-cs"/>
              </a:rPr>
              <a:t>والتكيف</a:t>
            </a:r>
            <a:r>
              <a:rPr lang="en-US" sz="1700" dirty="0">
                <a:cs typeface="+mj-cs"/>
              </a:rPr>
              <a:t> </a:t>
            </a:r>
            <a:r>
              <a:rPr lang="en-US" sz="1700" dirty="0" err="1">
                <a:cs typeface="+mj-cs"/>
              </a:rPr>
              <a:t>مع</a:t>
            </a:r>
            <a:r>
              <a:rPr lang="en-US" sz="1700" dirty="0">
                <a:cs typeface="+mj-cs"/>
              </a:rPr>
              <a:t> </a:t>
            </a:r>
            <a:r>
              <a:rPr lang="en-US" sz="1700" dirty="0" err="1">
                <a:cs typeface="+mj-cs"/>
              </a:rPr>
              <a:t>المتغيرات</a:t>
            </a:r>
            <a:r>
              <a:rPr lang="en-US" sz="1700" dirty="0">
                <a:cs typeface="+mj-cs"/>
              </a:rPr>
              <a:t>. </a:t>
            </a:r>
            <a:r>
              <a:rPr lang="en-US" sz="1700" dirty="0" err="1">
                <a:cs typeface="+mj-cs"/>
              </a:rPr>
              <a:t>ومن</a:t>
            </a:r>
            <a:r>
              <a:rPr lang="en-US" sz="1700" dirty="0">
                <a:cs typeface="+mj-cs"/>
              </a:rPr>
              <a:t> </a:t>
            </a:r>
            <a:r>
              <a:rPr lang="en-US" sz="1700" dirty="0" err="1">
                <a:cs typeface="+mj-cs"/>
              </a:rPr>
              <a:t>أمثلة</a:t>
            </a:r>
            <a:r>
              <a:rPr lang="en-US" sz="1700" dirty="0">
                <a:cs typeface="+mj-cs"/>
              </a:rPr>
              <a:t> </a:t>
            </a:r>
            <a:r>
              <a:rPr lang="en-US" sz="1700" dirty="0" err="1">
                <a:cs typeface="+mj-cs"/>
              </a:rPr>
              <a:t>ذلك</a:t>
            </a:r>
            <a:r>
              <a:rPr lang="en-US" sz="1700" dirty="0">
                <a:cs typeface="+mj-cs"/>
              </a:rPr>
              <a:t>: </a:t>
            </a:r>
            <a:r>
              <a:rPr lang="en-US" sz="1700" dirty="0" err="1">
                <a:cs typeface="+mj-cs"/>
              </a:rPr>
              <a:t>دخول</a:t>
            </a:r>
            <a:r>
              <a:rPr lang="en-US" sz="1700" dirty="0">
                <a:cs typeface="+mj-cs"/>
              </a:rPr>
              <a:t> </a:t>
            </a:r>
            <a:r>
              <a:rPr lang="en-US" sz="1700" dirty="0" err="1">
                <a:cs typeface="+mj-cs"/>
              </a:rPr>
              <a:t>أسواق</a:t>
            </a:r>
            <a:r>
              <a:rPr lang="en-US" sz="1700" dirty="0">
                <a:cs typeface="+mj-cs"/>
              </a:rPr>
              <a:t> </a:t>
            </a:r>
            <a:r>
              <a:rPr lang="en-US" sz="1700" dirty="0" err="1">
                <a:cs typeface="+mj-cs"/>
              </a:rPr>
              <a:t>جديدة</a:t>
            </a:r>
            <a:r>
              <a:rPr lang="en-US" sz="1700" dirty="0">
                <a:cs typeface="+mj-cs"/>
              </a:rPr>
              <a:t>، </a:t>
            </a:r>
            <a:r>
              <a:rPr lang="en-US" sz="1700" dirty="0" err="1">
                <a:cs typeface="+mj-cs"/>
              </a:rPr>
              <a:t>وعمليات</a:t>
            </a:r>
            <a:r>
              <a:rPr lang="en-US" sz="1700" dirty="0">
                <a:cs typeface="+mj-cs"/>
              </a:rPr>
              <a:t> </a:t>
            </a:r>
            <a:r>
              <a:rPr lang="en-US" sz="1700" dirty="0" err="1">
                <a:cs typeface="+mj-cs"/>
              </a:rPr>
              <a:t>الاندماج</a:t>
            </a:r>
            <a:r>
              <a:rPr lang="en-US" sz="1700" dirty="0">
                <a:cs typeface="+mj-cs"/>
              </a:rPr>
              <a:t> </a:t>
            </a:r>
            <a:r>
              <a:rPr lang="en-US" sz="1700" dirty="0" err="1">
                <a:cs typeface="+mj-cs"/>
              </a:rPr>
              <a:t>والاستحواذ</a:t>
            </a:r>
            <a:r>
              <a:rPr lang="en-US" sz="1700" dirty="0">
                <a:cs typeface="+mj-cs"/>
              </a:rPr>
              <a:t>، </a:t>
            </a:r>
            <a:r>
              <a:rPr lang="en-US" sz="1700" dirty="0" err="1">
                <a:cs typeface="+mj-cs"/>
              </a:rPr>
              <a:t>وتغيير</a:t>
            </a:r>
            <a:r>
              <a:rPr lang="en-US" sz="1700" dirty="0">
                <a:cs typeface="+mj-cs"/>
              </a:rPr>
              <a:t> </a:t>
            </a:r>
            <a:r>
              <a:rPr lang="en-US" sz="1700" dirty="0" err="1">
                <a:cs typeface="+mj-cs"/>
              </a:rPr>
              <a:t>نموذج</a:t>
            </a:r>
            <a:r>
              <a:rPr lang="en-US" sz="1700" dirty="0">
                <a:cs typeface="+mj-cs"/>
              </a:rPr>
              <a:t> </a:t>
            </a:r>
            <a:r>
              <a:rPr lang="en-US" sz="1700" dirty="0" err="1">
                <a:cs typeface="+mj-cs"/>
              </a:rPr>
              <a:t>الأعمال</a:t>
            </a:r>
            <a:r>
              <a:rPr lang="en-US" sz="1700" dirty="0">
                <a:cs typeface="+mj-cs"/>
              </a:rPr>
              <a:t>.</a:t>
            </a:r>
            <a:endParaRPr lang="ar-EG" sz="1700" dirty="0">
              <a:cs typeface="+mj-cs"/>
            </a:endParaRPr>
          </a:p>
          <a:p>
            <a:pPr marL="457200" indent="-457200" algn="r" rtl="1">
              <a:lnSpc>
                <a:spcPct val="100000"/>
              </a:lnSpc>
              <a:buFont typeface="+mj-lt"/>
              <a:buAutoNum type="arabicPeriod"/>
            </a:pPr>
            <a:r>
              <a:rPr lang="en-US" sz="1700" b="1" dirty="0">
                <a:cs typeface="+mj-cs"/>
              </a:rPr>
              <a:t> </a:t>
            </a:r>
            <a:r>
              <a:rPr lang="en-US" sz="1700" b="1" dirty="0" err="1">
                <a:cs typeface="+mj-cs"/>
              </a:rPr>
              <a:t>التغيير</a:t>
            </a:r>
            <a:r>
              <a:rPr lang="en-US" sz="1700" b="1" dirty="0">
                <a:cs typeface="+mj-cs"/>
              </a:rPr>
              <a:t> </a:t>
            </a:r>
            <a:r>
              <a:rPr lang="en-US" sz="1700" b="1" dirty="0" err="1">
                <a:cs typeface="+mj-cs"/>
              </a:rPr>
              <a:t>الهيكلي</a:t>
            </a:r>
            <a:br>
              <a:rPr lang="en-US" sz="1700" dirty="0">
                <a:cs typeface="+mj-cs"/>
              </a:rPr>
            </a:br>
            <a:r>
              <a:rPr lang="en-US" sz="1700" dirty="0" err="1">
                <a:cs typeface="+mj-cs"/>
              </a:rPr>
              <a:t>يتعلق</a:t>
            </a:r>
            <a:r>
              <a:rPr lang="en-US" sz="1700" dirty="0">
                <a:cs typeface="+mj-cs"/>
              </a:rPr>
              <a:t> </a:t>
            </a:r>
            <a:r>
              <a:rPr lang="en-US" sz="1700" dirty="0" err="1">
                <a:cs typeface="+mj-cs"/>
              </a:rPr>
              <a:t>بالتعديلات</a:t>
            </a:r>
            <a:r>
              <a:rPr lang="en-US" sz="1700" dirty="0">
                <a:cs typeface="+mj-cs"/>
              </a:rPr>
              <a:t> </a:t>
            </a:r>
            <a:r>
              <a:rPr lang="en-US" sz="1700" dirty="0" err="1">
                <a:cs typeface="+mj-cs"/>
              </a:rPr>
              <a:t>التي</a:t>
            </a:r>
            <a:r>
              <a:rPr lang="en-US" sz="1700" dirty="0">
                <a:cs typeface="+mj-cs"/>
              </a:rPr>
              <a:t> </a:t>
            </a:r>
            <a:r>
              <a:rPr lang="en-US" sz="1700" dirty="0" err="1">
                <a:cs typeface="+mj-cs"/>
              </a:rPr>
              <a:t>تُجرى</a:t>
            </a:r>
            <a:r>
              <a:rPr lang="en-US" sz="1700" dirty="0">
                <a:cs typeface="+mj-cs"/>
              </a:rPr>
              <a:t> </a:t>
            </a:r>
            <a:r>
              <a:rPr lang="en-US" sz="1700" dirty="0" err="1">
                <a:cs typeface="+mj-cs"/>
              </a:rPr>
              <a:t>على</a:t>
            </a:r>
            <a:r>
              <a:rPr lang="en-US" sz="1700" dirty="0">
                <a:cs typeface="+mj-cs"/>
              </a:rPr>
              <a:t> </a:t>
            </a:r>
            <a:r>
              <a:rPr lang="en-US" sz="1700" dirty="0" err="1">
                <a:cs typeface="+mj-cs"/>
              </a:rPr>
              <a:t>الهيكل</a:t>
            </a:r>
            <a:r>
              <a:rPr lang="en-US" sz="1700" dirty="0">
                <a:cs typeface="+mj-cs"/>
              </a:rPr>
              <a:t> </a:t>
            </a:r>
            <a:r>
              <a:rPr lang="en-US" sz="1700" dirty="0" err="1">
                <a:cs typeface="+mj-cs"/>
              </a:rPr>
              <a:t>التنظيمي</a:t>
            </a:r>
            <a:r>
              <a:rPr lang="en-US" sz="1700" dirty="0">
                <a:cs typeface="+mj-cs"/>
              </a:rPr>
              <a:t> </a:t>
            </a:r>
            <a:r>
              <a:rPr lang="en-US" sz="1700" dirty="0" err="1">
                <a:cs typeface="+mj-cs"/>
              </a:rPr>
              <a:t>للمؤسسة</a:t>
            </a:r>
            <a:r>
              <a:rPr lang="en-US" sz="1700" dirty="0">
                <a:cs typeface="+mj-cs"/>
              </a:rPr>
              <a:t>، </a:t>
            </a:r>
            <a:r>
              <a:rPr lang="en-US" sz="1700" dirty="0" err="1">
                <a:cs typeface="+mj-cs"/>
              </a:rPr>
              <a:t>أو</a:t>
            </a:r>
            <a:r>
              <a:rPr lang="en-US" sz="1700" dirty="0">
                <a:cs typeface="+mj-cs"/>
              </a:rPr>
              <a:t> </a:t>
            </a:r>
            <a:r>
              <a:rPr lang="en-US" sz="1700" dirty="0" err="1">
                <a:cs typeface="+mj-cs"/>
              </a:rPr>
              <a:t>العلاقات</a:t>
            </a:r>
            <a:r>
              <a:rPr lang="en-US" sz="1700" dirty="0">
                <a:cs typeface="+mj-cs"/>
              </a:rPr>
              <a:t> </a:t>
            </a:r>
            <a:r>
              <a:rPr lang="en-US" sz="1700" dirty="0" err="1">
                <a:cs typeface="+mj-cs"/>
              </a:rPr>
              <a:t>الإدارية</a:t>
            </a:r>
            <a:r>
              <a:rPr lang="en-US" sz="1700" dirty="0">
                <a:cs typeface="+mj-cs"/>
              </a:rPr>
              <a:t>، </a:t>
            </a:r>
            <a:r>
              <a:rPr lang="en-US" sz="1700" dirty="0" err="1">
                <a:cs typeface="+mj-cs"/>
              </a:rPr>
              <a:t>أو</a:t>
            </a:r>
            <a:r>
              <a:rPr lang="en-US" sz="1700" dirty="0">
                <a:cs typeface="+mj-cs"/>
              </a:rPr>
              <a:t> </a:t>
            </a:r>
            <a:r>
              <a:rPr lang="en-US" sz="1700" dirty="0" err="1">
                <a:cs typeface="+mj-cs"/>
              </a:rPr>
              <a:t>توزيع</a:t>
            </a:r>
            <a:r>
              <a:rPr lang="en-US" sz="1700" dirty="0">
                <a:cs typeface="+mj-cs"/>
              </a:rPr>
              <a:t> </a:t>
            </a:r>
            <a:r>
              <a:rPr lang="en-US" sz="1700" dirty="0" err="1">
                <a:cs typeface="+mj-cs"/>
              </a:rPr>
              <a:t>الإدارات</a:t>
            </a:r>
            <a:r>
              <a:rPr lang="en-US" sz="1700" dirty="0">
                <a:cs typeface="+mj-cs"/>
              </a:rPr>
              <a:t> </a:t>
            </a:r>
            <a:r>
              <a:rPr lang="en-US" sz="1700" dirty="0" err="1">
                <a:cs typeface="+mj-cs"/>
              </a:rPr>
              <a:t>والوحدات</a:t>
            </a:r>
            <a:r>
              <a:rPr lang="en-US" sz="1700" dirty="0">
                <a:cs typeface="+mj-cs"/>
              </a:rPr>
              <a:t> </a:t>
            </a:r>
            <a:r>
              <a:rPr lang="en-US" sz="1700" dirty="0" err="1">
                <a:cs typeface="+mj-cs"/>
              </a:rPr>
              <a:t>التنظيمية</a:t>
            </a:r>
            <a:r>
              <a:rPr lang="en-US" sz="1700" dirty="0">
                <a:cs typeface="+mj-cs"/>
              </a:rPr>
              <a:t>، </a:t>
            </a:r>
            <a:r>
              <a:rPr lang="en-US" sz="1700" dirty="0" err="1">
                <a:cs typeface="+mj-cs"/>
              </a:rPr>
              <a:t>بما</a:t>
            </a:r>
            <a:r>
              <a:rPr lang="en-US" sz="1700" dirty="0">
                <a:cs typeface="+mj-cs"/>
              </a:rPr>
              <a:t> </a:t>
            </a:r>
            <a:r>
              <a:rPr lang="en-US" sz="1700" dirty="0" err="1">
                <a:cs typeface="+mj-cs"/>
              </a:rPr>
              <a:t>يسهم</a:t>
            </a:r>
            <a:r>
              <a:rPr lang="en-US" sz="1700" dirty="0">
                <a:cs typeface="+mj-cs"/>
              </a:rPr>
              <a:t> </a:t>
            </a:r>
            <a:r>
              <a:rPr lang="en-US" sz="1700" dirty="0" err="1">
                <a:cs typeface="+mj-cs"/>
              </a:rPr>
              <a:t>في</a:t>
            </a:r>
            <a:r>
              <a:rPr lang="en-US" sz="1700" dirty="0">
                <a:cs typeface="+mj-cs"/>
              </a:rPr>
              <a:t> </a:t>
            </a:r>
            <a:r>
              <a:rPr lang="en-US" sz="1700" dirty="0" err="1">
                <a:cs typeface="+mj-cs"/>
              </a:rPr>
              <a:t>تحسين</a:t>
            </a:r>
            <a:r>
              <a:rPr lang="en-US" sz="1700" dirty="0">
                <a:cs typeface="+mj-cs"/>
              </a:rPr>
              <a:t> </a:t>
            </a:r>
            <a:r>
              <a:rPr lang="en-US" sz="1700" dirty="0" err="1">
                <a:cs typeface="+mj-cs"/>
              </a:rPr>
              <a:t>كفاءة</a:t>
            </a:r>
            <a:r>
              <a:rPr lang="en-US" sz="1700" dirty="0">
                <a:cs typeface="+mj-cs"/>
              </a:rPr>
              <a:t> </a:t>
            </a:r>
            <a:r>
              <a:rPr lang="en-US" sz="1700" dirty="0" err="1">
                <a:cs typeface="+mj-cs"/>
              </a:rPr>
              <a:t>الأداء</a:t>
            </a:r>
            <a:r>
              <a:rPr lang="en-US" sz="1700" dirty="0">
                <a:cs typeface="+mj-cs"/>
              </a:rPr>
              <a:t>. </a:t>
            </a:r>
            <a:r>
              <a:rPr lang="en-US" sz="1700" dirty="0" err="1">
                <a:cs typeface="+mj-cs"/>
              </a:rPr>
              <a:t>ومن</a:t>
            </a:r>
            <a:r>
              <a:rPr lang="en-US" sz="1700" dirty="0">
                <a:cs typeface="+mj-cs"/>
              </a:rPr>
              <a:t> </a:t>
            </a:r>
            <a:r>
              <a:rPr lang="en-US" sz="1700" dirty="0" err="1">
                <a:cs typeface="+mj-cs"/>
              </a:rPr>
              <a:t>أمثلة</a:t>
            </a:r>
            <a:r>
              <a:rPr lang="en-US" sz="1700" dirty="0">
                <a:cs typeface="+mj-cs"/>
              </a:rPr>
              <a:t> </a:t>
            </a:r>
            <a:r>
              <a:rPr lang="en-US" sz="1700" dirty="0" err="1">
                <a:cs typeface="+mj-cs"/>
              </a:rPr>
              <a:t>ذلك</a:t>
            </a:r>
            <a:r>
              <a:rPr lang="en-US" sz="1700" dirty="0">
                <a:cs typeface="+mj-cs"/>
              </a:rPr>
              <a:t>: </a:t>
            </a:r>
            <a:r>
              <a:rPr lang="en-US" sz="1700" dirty="0" err="1">
                <a:cs typeface="+mj-cs"/>
              </a:rPr>
              <a:t>إعادة</a:t>
            </a:r>
            <a:r>
              <a:rPr lang="en-US" sz="1700" dirty="0">
                <a:cs typeface="+mj-cs"/>
              </a:rPr>
              <a:t> </a:t>
            </a:r>
            <a:r>
              <a:rPr lang="en-US" sz="1700" dirty="0" err="1">
                <a:cs typeface="+mj-cs"/>
              </a:rPr>
              <a:t>تنظيم</a:t>
            </a:r>
            <a:r>
              <a:rPr lang="en-US" sz="1700" dirty="0">
                <a:cs typeface="+mj-cs"/>
              </a:rPr>
              <a:t> </a:t>
            </a:r>
            <a:r>
              <a:rPr lang="en-US" sz="1700" dirty="0" err="1">
                <a:cs typeface="+mj-cs"/>
              </a:rPr>
              <a:t>الإدارات</a:t>
            </a:r>
            <a:r>
              <a:rPr lang="en-US" sz="1700" dirty="0">
                <a:cs typeface="+mj-cs"/>
              </a:rPr>
              <a:t>، </a:t>
            </a:r>
            <a:r>
              <a:rPr lang="en-US" sz="1700" dirty="0" err="1">
                <a:cs typeface="+mj-cs"/>
              </a:rPr>
              <a:t>وإنشاء</a:t>
            </a:r>
            <a:r>
              <a:rPr lang="en-US" sz="1700" dirty="0">
                <a:cs typeface="+mj-cs"/>
              </a:rPr>
              <a:t> </a:t>
            </a:r>
            <a:r>
              <a:rPr lang="en-US" sz="1700" dirty="0" err="1">
                <a:cs typeface="+mj-cs"/>
              </a:rPr>
              <a:t>وحدات</a:t>
            </a:r>
            <a:r>
              <a:rPr lang="en-US" sz="1700" dirty="0">
                <a:cs typeface="+mj-cs"/>
              </a:rPr>
              <a:t> </a:t>
            </a:r>
            <a:r>
              <a:rPr lang="en-US" sz="1700" dirty="0" err="1">
                <a:cs typeface="+mj-cs"/>
              </a:rPr>
              <a:t>أو</a:t>
            </a:r>
            <a:r>
              <a:rPr lang="en-US" sz="1700" dirty="0">
                <a:cs typeface="+mj-cs"/>
              </a:rPr>
              <a:t> </a:t>
            </a:r>
            <a:r>
              <a:rPr lang="en-US" sz="1700" dirty="0" err="1">
                <a:cs typeface="+mj-cs"/>
              </a:rPr>
              <a:t>أقسام</a:t>
            </a:r>
            <a:r>
              <a:rPr lang="en-US" sz="1700" dirty="0">
                <a:cs typeface="+mj-cs"/>
              </a:rPr>
              <a:t> </a:t>
            </a:r>
            <a:r>
              <a:rPr lang="en-US" sz="1700" dirty="0" err="1">
                <a:cs typeface="+mj-cs"/>
              </a:rPr>
              <a:t>جديدة</a:t>
            </a:r>
            <a:r>
              <a:rPr lang="en-US" sz="1700" dirty="0">
                <a:cs typeface="+mj-cs"/>
              </a:rPr>
              <a:t>، </a:t>
            </a:r>
            <a:r>
              <a:rPr lang="en-US" sz="1700" dirty="0" err="1">
                <a:cs typeface="+mj-cs"/>
              </a:rPr>
              <a:t>وتطبيق</a:t>
            </a:r>
            <a:r>
              <a:rPr lang="en-US" sz="1700" dirty="0">
                <a:cs typeface="+mj-cs"/>
              </a:rPr>
              <a:t> </a:t>
            </a:r>
            <a:r>
              <a:rPr lang="en-US" sz="1700" dirty="0" err="1">
                <a:cs typeface="+mj-cs"/>
              </a:rPr>
              <a:t>اللامركزية</a:t>
            </a:r>
            <a:r>
              <a:rPr lang="en-US" sz="1700" dirty="0">
                <a:cs typeface="+mj-cs"/>
              </a:rPr>
              <a:t> </a:t>
            </a:r>
            <a:r>
              <a:rPr lang="en-US" sz="1700" dirty="0" err="1">
                <a:cs typeface="+mj-cs"/>
              </a:rPr>
              <a:t>في</a:t>
            </a:r>
            <a:r>
              <a:rPr lang="en-US" sz="1700" dirty="0">
                <a:cs typeface="+mj-cs"/>
              </a:rPr>
              <a:t> </a:t>
            </a:r>
            <a:r>
              <a:rPr lang="en-US" sz="1700" dirty="0" err="1">
                <a:cs typeface="+mj-cs"/>
              </a:rPr>
              <a:t>اتخاذ</a:t>
            </a:r>
            <a:r>
              <a:rPr lang="en-US" sz="1700" dirty="0">
                <a:cs typeface="+mj-cs"/>
              </a:rPr>
              <a:t> </a:t>
            </a:r>
            <a:r>
              <a:rPr lang="en-US" sz="1700" dirty="0" err="1">
                <a:cs typeface="+mj-cs"/>
              </a:rPr>
              <a:t>القرارات</a:t>
            </a:r>
            <a:r>
              <a:rPr lang="en-US" sz="1700" dirty="0">
                <a:cs typeface="+mj-cs"/>
              </a:rPr>
              <a:t>.</a:t>
            </a:r>
            <a:endParaRPr lang="ar-EG" sz="1700" dirty="0">
              <a:cs typeface="+mj-cs"/>
            </a:endParaRPr>
          </a:p>
        </p:txBody>
      </p:sp>
      <p:sp>
        <p:nvSpPr>
          <p:cNvPr id="6" name="TextBox 5">
            <a:extLst>
              <a:ext uri="{FF2B5EF4-FFF2-40B4-BE49-F238E27FC236}">
                <a16:creationId xmlns:a16="http://schemas.microsoft.com/office/drawing/2014/main" id="{60955EA6-3227-5F6E-4C11-DE3538157AE3}"/>
              </a:ext>
            </a:extLst>
          </p:cNvPr>
          <p:cNvSpPr txBox="1"/>
          <p:nvPr/>
        </p:nvSpPr>
        <p:spPr>
          <a:xfrm>
            <a:off x="1404457" y="867684"/>
            <a:ext cx="3794235" cy="461665"/>
          </a:xfrm>
          <a:prstGeom prst="rect">
            <a:avLst/>
          </a:prstGeom>
          <a:noFill/>
        </p:spPr>
        <p:txBody>
          <a:bodyPr wrap="square">
            <a:spAutoFit/>
          </a:bodyPr>
          <a:lstStyle/>
          <a:p>
            <a:r>
              <a:rPr lang="en-US" sz="2400" b="1" dirty="0"/>
              <a:t>The categories of change </a:t>
            </a:r>
          </a:p>
        </p:txBody>
      </p:sp>
      <p:graphicFrame>
        <p:nvGraphicFramePr>
          <p:cNvPr id="13" name="Diagram 12">
            <a:extLst>
              <a:ext uri="{FF2B5EF4-FFF2-40B4-BE49-F238E27FC236}">
                <a16:creationId xmlns:a16="http://schemas.microsoft.com/office/drawing/2014/main" id="{64D8EE4C-C32D-233B-860C-0B45BF9D1B4F}"/>
              </a:ext>
            </a:extLst>
          </p:cNvPr>
          <p:cNvGraphicFramePr/>
          <p:nvPr/>
        </p:nvGraphicFramePr>
        <p:xfrm>
          <a:off x="7804724" y="1723437"/>
          <a:ext cx="4351283" cy="44720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69077327"/>
      </p:ext>
    </p:extLst>
  </p:cSld>
  <p:clrMapOvr>
    <a:masterClrMapping/>
  </p:clrMapOvr>
  <mc:AlternateContent xmlns:mc="http://schemas.openxmlformats.org/markup-compatibility/2006" xmlns:p14="http://schemas.microsoft.com/office/powerpoint/2010/main">
    <mc:Choice Requires="p14">
      <p:transition p14:dur="10" advTm="102131"/>
    </mc:Choice>
    <mc:Fallback xmlns="">
      <p:transition advTm="10213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C56ED-338D-8452-561A-D7BFA4A5BD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64BFFF-244A-8886-D407-2F3C8BFC2A20}"/>
              </a:ext>
            </a:extLst>
          </p:cNvPr>
          <p:cNvSpPr/>
          <p:nvPr/>
        </p:nvSpPr>
        <p:spPr>
          <a:xfrm>
            <a:off x="195235" y="1666315"/>
            <a:ext cx="6909758" cy="5007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98C97C4-ED71-E361-ED50-CBF96573B907}"/>
              </a:ext>
            </a:extLst>
          </p:cNvPr>
          <p:cNvSpPr/>
          <p:nvPr/>
        </p:nvSpPr>
        <p:spPr>
          <a:xfrm>
            <a:off x="0" y="5996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519FD0CF-4016-60AB-2713-DE02709B76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358F6A1D-8CB9-C2EC-D91E-39764EE56BD9}"/>
              </a:ext>
            </a:extLst>
          </p:cNvPr>
          <p:cNvSpPr txBox="1">
            <a:spLocks/>
          </p:cNvSpPr>
          <p:nvPr/>
        </p:nvSpPr>
        <p:spPr>
          <a:xfrm>
            <a:off x="195234" y="1839815"/>
            <a:ext cx="6825675"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b="1" dirty="0">
                <a:cs typeface="+mj-cs"/>
              </a:rPr>
              <a:t>3. Technological Change</a:t>
            </a:r>
            <a:r>
              <a:rPr lang="en-US" sz="1800" dirty="0">
                <a:cs typeface="+mj-cs"/>
              </a:rPr>
              <a:t> Introduction of new technology, systems, or equipment to improve operations. </a:t>
            </a:r>
          </a:p>
          <a:p>
            <a:r>
              <a:rPr lang="en-US" sz="1800" dirty="0">
                <a:solidFill>
                  <a:srgbClr val="C00000"/>
                </a:solidFill>
                <a:cs typeface="+mj-cs"/>
              </a:rPr>
              <a:t>Examples: Implementing new software, automating processes, adopting artificial intelligence. </a:t>
            </a:r>
          </a:p>
          <a:p>
            <a:pPr marL="0" indent="0">
              <a:buNone/>
            </a:pPr>
            <a:r>
              <a:rPr lang="en-US" sz="1800" b="1" dirty="0">
                <a:cs typeface="+mj-cs"/>
              </a:rPr>
              <a:t>4. Process Change</a:t>
            </a:r>
            <a:r>
              <a:rPr lang="en-US" sz="1800" dirty="0">
                <a:cs typeface="+mj-cs"/>
              </a:rPr>
              <a:t> Changes to the way work is performed to improve efficiency and quality. </a:t>
            </a:r>
          </a:p>
          <a:p>
            <a:r>
              <a:rPr lang="en-US" sz="1800" dirty="0">
                <a:solidFill>
                  <a:srgbClr val="C00000"/>
                </a:solidFill>
                <a:cs typeface="+mj-cs"/>
              </a:rPr>
              <a:t>Examples: Redesigning workflows, introducing lean manufacturing, updating standard operating.</a:t>
            </a:r>
          </a:p>
          <a:p>
            <a:pPr marL="0" indent="0" algn="r" rtl="1">
              <a:buNone/>
            </a:pPr>
            <a:r>
              <a:rPr lang="ar-EG" sz="1800" b="1" dirty="0">
                <a:cs typeface="+mj-cs"/>
              </a:rPr>
              <a:t>3.</a:t>
            </a:r>
            <a:r>
              <a:rPr lang="en-US" sz="1800" b="1" dirty="0" err="1">
                <a:cs typeface="+mj-cs"/>
              </a:rPr>
              <a:t>التغيير</a:t>
            </a:r>
            <a:r>
              <a:rPr lang="en-US" sz="1800" b="1" dirty="0">
                <a:cs typeface="+mj-cs"/>
              </a:rPr>
              <a:t> </a:t>
            </a:r>
            <a:r>
              <a:rPr lang="en-US" sz="1800" b="1" dirty="0" err="1">
                <a:cs typeface="+mj-cs"/>
              </a:rPr>
              <a:t>التكنولوجي</a:t>
            </a:r>
            <a:br>
              <a:rPr lang="en-US" sz="1800" dirty="0">
                <a:cs typeface="+mj-cs"/>
              </a:rPr>
            </a:br>
            <a:r>
              <a:rPr lang="en-US" sz="1800" dirty="0" err="1">
                <a:cs typeface="+mj-cs"/>
              </a:rPr>
              <a:t>يقصد</a:t>
            </a:r>
            <a:r>
              <a:rPr lang="en-US" sz="1800" dirty="0">
                <a:cs typeface="+mj-cs"/>
              </a:rPr>
              <a:t> </a:t>
            </a:r>
            <a:r>
              <a:rPr lang="en-US" sz="1800" dirty="0" err="1">
                <a:cs typeface="+mj-cs"/>
              </a:rPr>
              <a:t>به</a:t>
            </a:r>
            <a:r>
              <a:rPr lang="en-US" sz="1800" dirty="0">
                <a:cs typeface="+mj-cs"/>
              </a:rPr>
              <a:t> </a:t>
            </a:r>
            <a:r>
              <a:rPr lang="en-US" sz="1800" dirty="0" err="1">
                <a:cs typeface="+mj-cs"/>
              </a:rPr>
              <a:t>إدخال</a:t>
            </a:r>
            <a:r>
              <a:rPr lang="en-US" sz="1800" dirty="0">
                <a:cs typeface="+mj-cs"/>
              </a:rPr>
              <a:t> </a:t>
            </a:r>
            <a:r>
              <a:rPr lang="en-US" sz="1800" dirty="0" err="1">
                <a:cs typeface="+mj-cs"/>
              </a:rPr>
              <a:t>تقنيات</a:t>
            </a:r>
            <a:r>
              <a:rPr lang="en-US" sz="1800" dirty="0">
                <a:cs typeface="+mj-cs"/>
              </a:rPr>
              <a:t> </a:t>
            </a:r>
            <a:r>
              <a:rPr lang="en-US" sz="1800" dirty="0" err="1">
                <a:cs typeface="+mj-cs"/>
              </a:rPr>
              <a:t>أو</a:t>
            </a:r>
            <a:r>
              <a:rPr lang="en-US" sz="1800" dirty="0">
                <a:cs typeface="+mj-cs"/>
              </a:rPr>
              <a:t> </a:t>
            </a:r>
            <a:r>
              <a:rPr lang="en-US" sz="1800" dirty="0" err="1">
                <a:cs typeface="+mj-cs"/>
              </a:rPr>
              <a:t>أنظمة</a:t>
            </a:r>
            <a:r>
              <a:rPr lang="en-US" sz="1800" dirty="0">
                <a:cs typeface="+mj-cs"/>
              </a:rPr>
              <a:t> </a:t>
            </a:r>
            <a:r>
              <a:rPr lang="en-US" sz="1800" dirty="0" err="1">
                <a:cs typeface="+mj-cs"/>
              </a:rPr>
              <a:t>أو</a:t>
            </a:r>
            <a:r>
              <a:rPr lang="en-US" sz="1800" dirty="0">
                <a:cs typeface="+mj-cs"/>
              </a:rPr>
              <a:t> </a:t>
            </a:r>
            <a:r>
              <a:rPr lang="en-US" sz="1800" dirty="0" err="1">
                <a:cs typeface="+mj-cs"/>
              </a:rPr>
              <a:t>معدات</a:t>
            </a:r>
            <a:r>
              <a:rPr lang="en-US" sz="1800" dirty="0">
                <a:cs typeface="+mj-cs"/>
              </a:rPr>
              <a:t> </a:t>
            </a:r>
            <a:r>
              <a:rPr lang="en-US" sz="1800" dirty="0" err="1">
                <a:cs typeface="+mj-cs"/>
              </a:rPr>
              <a:t>جديدة</a:t>
            </a:r>
            <a:r>
              <a:rPr lang="en-US" sz="1800" dirty="0">
                <a:cs typeface="+mj-cs"/>
              </a:rPr>
              <a:t> </a:t>
            </a:r>
            <a:r>
              <a:rPr lang="en-US" sz="1800" dirty="0" err="1">
                <a:cs typeface="+mj-cs"/>
              </a:rPr>
              <a:t>بهدف</a:t>
            </a:r>
            <a:r>
              <a:rPr lang="en-US" sz="1800" dirty="0">
                <a:cs typeface="+mj-cs"/>
              </a:rPr>
              <a:t> </a:t>
            </a:r>
            <a:r>
              <a:rPr lang="en-US" sz="1800" dirty="0" err="1">
                <a:cs typeface="+mj-cs"/>
              </a:rPr>
              <a:t>تطوير</a:t>
            </a:r>
            <a:r>
              <a:rPr lang="en-US" sz="1800" dirty="0">
                <a:cs typeface="+mj-cs"/>
              </a:rPr>
              <a:t> </a:t>
            </a:r>
            <a:r>
              <a:rPr lang="en-US" sz="1800" dirty="0" err="1">
                <a:cs typeface="+mj-cs"/>
              </a:rPr>
              <a:t>العمليات</a:t>
            </a:r>
            <a:r>
              <a:rPr lang="en-US" sz="1800" dirty="0">
                <a:cs typeface="+mj-cs"/>
              </a:rPr>
              <a:t> </a:t>
            </a:r>
            <a:r>
              <a:rPr lang="en-US" sz="1800" dirty="0" err="1">
                <a:cs typeface="+mj-cs"/>
              </a:rPr>
              <a:t>ورفع</a:t>
            </a:r>
            <a:r>
              <a:rPr lang="en-US" sz="1800" dirty="0">
                <a:cs typeface="+mj-cs"/>
              </a:rPr>
              <a:t> </a:t>
            </a:r>
            <a:r>
              <a:rPr lang="en-US" sz="1800" dirty="0" err="1">
                <a:cs typeface="+mj-cs"/>
              </a:rPr>
              <a:t>كفاءتها</a:t>
            </a:r>
            <a:r>
              <a:rPr lang="en-US" sz="1800" dirty="0">
                <a:cs typeface="+mj-cs"/>
              </a:rPr>
              <a:t> </a:t>
            </a:r>
            <a:r>
              <a:rPr lang="en-US" sz="1800" dirty="0" err="1">
                <a:cs typeface="+mj-cs"/>
              </a:rPr>
              <a:t>وتحسين</a:t>
            </a:r>
            <a:r>
              <a:rPr lang="en-US" sz="1800" dirty="0">
                <a:cs typeface="+mj-cs"/>
              </a:rPr>
              <a:t> </a:t>
            </a:r>
            <a:r>
              <a:rPr lang="en-US" sz="1800" dirty="0" err="1">
                <a:cs typeface="+mj-cs"/>
              </a:rPr>
              <a:t>الأداء</a:t>
            </a:r>
            <a:r>
              <a:rPr lang="en-US" sz="1800" dirty="0">
                <a:cs typeface="+mj-cs"/>
              </a:rPr>
              <a:t> </a:t>
            </a:r>
            <a:r>
              <a:rPr lang="en-US" sz="1800" dirty="0" err="1">
                <a:cs typeface="+mj-cs"/>
              </a:rPr>
              <a:t>المؤسسي</a:t>
            </a:r>
            <a:r>
              <a:rPr lang="en-US" sz="1800" dirty="0">
                <a:cs typeface="+mj-cs"/>
              </a:rPr>
              <a:t>. </a:t>
            </a:r>
            <a:r>
              <a:rPr lang="en-US" sz="1800" dirty="0" err="1">
                <a:cs typeface="+mj-cs"/>
              </a:rPr>
              <a:t>ومن</a:t>
            </a:r>
            <a:r>
              <a:rPr lang="en-US" sz="1800" dirty="0">
                <a:cs typeface="+mj-cs"/>
              </a:rPr>
              <a:t> </a:t>
            </a:r>
            <a:r>
              <a:rPr lang="en-US" sz="1800" dirty="0" err="1">
                <a:cs typeface="+mj-cs"/>
              </a:rPr>
              <a:t>أمثلة</a:t>
            </a:r>
            <a:r>
              <a:rPr lang="en-US" sz="1800" dirty="0">
                <a:cs typeface="+mj-cs"/>
              </a:rPr>
              <a:t> </a:t>
            </a:r>
            <a:r>
              <a:rPr lang="en-US" sz="1800" dirty="0" err="1">
                <a:cs typeface="+mj-cs"/>
              </a:rPr>
              <a:t>ذلك</a:t>
            </a:r>
            <a:r>
              <a:rPr lang="en-US" sz="1800" dirty="0">
                <a:cs typeface="+mj-cs"/>
              </a:rPr>
              <a:t>: </a:t>
            </a:r>
            <a:r>
              <a:rPr lang="en-US" sz="1800" dirty="0" err="1">
                <a:cs typeface="+mj-cs"/>
              </a:rPr>
              <a:t>تطبيق</a:t>
            </a:r>
            <a:r>
              <a:rPr lang="en-US" sz="1800" dirty="0">
                <a:cs typeface="+mj-cs"/>
              </a:rPr>
              <a:t> </a:t>
            </a:r>
            <a:r>
              <a:rPr lang="en-US" sz="1800" dirty="0" err="1">
                <a:cs typeface="+mj-cs"/>
              </a:rPr>
              <a:t>برمجيات</a:t>
            </a:r>
            <a:r>
              <a:rPr lang="en-US" sz="1800" dirty="0">
                <a:cs typeface="+mj-cs"/>
              </a:rPr>
              <a:t> </a:t>
            </a:r>
            <a:r>
              <a:rPr lang="en-US" sz="1800" dirty="0" err="1">
                <a:cs typeface="+mj-cs"/>
              </a:rPr>
              <a:t>جديدة</a:t>
            </a:r>
            <a:r>
              <a:rPr lang="en-US" sz="1800" dirty="0">
                <a:cs typeface="+mj-cs"/>
              </a:rPr>
              <a:t>، </a:t>
            </a:r>
            <a:r>
              <a:rPr lang="en-US" sz="1800" dirty="0" err="1">
                <a:cs typeface="+mj-cs"/>
              </a:rPr>
              <a:t>وأتمتة</a:t>
            </a:r>
            <a:r>
              <a:rPr lang="en-US" sz="1800" dirty="0">
                <a:cs typeface="+mj-cs"/>
              </a:rPr>
              <a:t> </a:t>
            </a:r>
            <a:r>
              <a:rPr lang="en-US" sz="1800" dirty="0" err="1">
                <a:cs typeface="+mj-cs"/>
              </a:rPr>
              <a:t>العمليات</a:t>
            </a:r>
            <a:r>
              <a:rPr lang="en-US" sz="1800" dirty="0">
                <a:cs typeface="+mj-cs"/>
              </a:rPr>
              <a:t>، </a:t>
            </a:r>
            <a:r>
              <a:rPr lang="en-US" sz="1800" dirty="0" err="1">
                <a:cs typeface="+mj-cs"/>
              </a:rPr>
              <a:t>واعتماد</a:t>
            </a:r>
            <a:r>
              <a:rPr lang="en-US" sz="1800" dirty="0">
                <a:cs typeface="+mj-cs"/>
              </a:rPr>
              <a:t> </a:t>
            </a:r>
            <a:r>
              <a:rPr lang="en-US" sz="1800" dirty="0" err="1">
                <a:cs typeface="+mj-cs"/>
              </a:rPr>
              <a:t>تقنيات</a:t>
            </a:r>
            <a:r>
              <a:rPr lang="en-US" sz="1800" dirty="0">
                <a:cs typeface="+mj-cs"/>
              </a:rPr>
              <a:t> </a:t>
            </a:r>
            <a:r>
              <a:rPr lang="en-US" sz="1800" dirty="0" err="1">
                <a:cs typeface="+mj-cs"/>
              </a:rPr>
              <a:t>الذكاء</a:t>
            </a:r>
            <a:r>
              <a:rPr lang="en-US" sz="1800" dirty="0">
                <a:cs typeface="+mj-cs"/>
              </a:rPr>
              <a:t> </a:t>
            </a:r>
            <a:r>
              <a:rPr lang="en-US" sz="1800" dirty="0" err="1">
                <a:cs typeface="+mj-cs"/>
              </a:rPr>
              <a:t>الاصطناعي</a:t>
            </a:r>
            <a:r>
              <a:rPr lang="en-US" sz="1800" dirty="0">
                <a:cs typeface="+mj-cs"/>
              </a:rPr>
              <a:t>.</a:t>
            </a:r>
          </a:p>
          <a:p>
            <a:pPr marL="0" indent="0" algn="r" rtl="1">
              <a:buNone/>
            </a:pPr>
            <a:r>
              <a:rPr lang="ar-EG" sz="1800" b="1" dirty="0">
                <a:cs typeface="+mj-cs"/>
              </a:rPr>
              <a:t>4. </a:t>
            </a:r>
            <a:r>
              <a:rPr lang="en-US" sz="1800" b="1" dirty="0">
                <a:cs typeface="+mj-cs"/>
              </a:rPr>
              <a:t> </a:t>
            </a:r>
            <a:r>
              <a:rPr lang="en-US" sz="1800" b="1" dirty="0" err="1">
                <a:cs typeface="+mj-cs"/>
              </a:rPr>
              <a:t>التغيير</a:t>
            </a:r>
            <a:r>
              <a:rPr lang="en-US" sz="1800" b="1" dirty="0">
                <a:cs typeface="+mj-cs"/>
              </a:rPr>
              <a:t> </a:t>
            </a:r>
            <a:r>
              <a:rPr lang="en-US" sz="1800" b="1" dirty="0" err="1">
                <a:cs typeface="+mj-cs"/>
              </a:rPr>
              <a:t>في</a:t>
            </a:r>
            <a:r>
              <a:rPr lang="en-US" sz="1800" b="1" dirty="0">
                <a:cs typeface="+mj-cs"/>
              </a:rPr>
              <a:t> </a:t>
            </a:r>
            <a:r>
              <a:rPr lang="en-US" sz="1800" b="1" dirty="0" err="1">
                <a:cs typeface="+mj-cs"/>
              </a:rPr>
              <a:t>العمليات</a:t>
            </a:r>
            <a:br>
              <a:rPr lang="en-US" sz="1800" dirty="0">
                <a:cs typeface="+mj-cs"/>
              </a:rPr>
            </a:br>
            <a:r>
              <a:rPr lang="en-US" sz="1800" dirty="0" err="1">
                <a:cs typeface="+mj-cs"/>
              </a:rPr>
              <a:t>يشير</a:t>
            </a:r>
            <a:r>
              <a:rPr lang="en-US" sz="1800" dirty="0">
                <a:cs typeface="+mj-cs"/>
              </a:rPr>
              <a:t> </a:t>
            </a:r>
            <a:r>
              <a:rPr lang="en-US" sz="1800" dirty="0" err="1">
                <a:cs typeface="+mj-cs"/>
              </a:rPr>
              <a:t>إلى</a:t>
            </a:r>
            <a:r>
              <a:rPr lang="en-US" sz="1800" dirty="0">
                <a:cs typeface="+mj-cs"/>
              </a:rPr>
              <a:t> </a:t>
            </a:r>
            <a:r>
              <a:rPr lang="en-US" sz="1800" dirty="0" err="1">
                <a:cs typeface="+mj-cs"/>
              </a:rPr>
              <a:t>التعديلات</a:t>
            </a:r>
            <a:r>
              <a:rPr lang="en-US" sz="1800" dirty="0">
                <a:cs typeface="+mj-cs"/>
              </a:rPr>
              <a:t> </a:t>
            </a:r>
            <a:r>
              <a:rPr lang="en-US" sz="1800" dirty="0" err="1">
                <a:cs typeface="+mj-cs"/>
              </a:rPr>
              <a:t>التي</a:t>
            </a:r>
            <a:r>
              <a:rPr lang="en-US" sz="1800" dirty="0">
                <a:cs typeface="+mj-cs"/>
              </a:rPr>
              <a:t> </a:t>
            </a:r>
            <a:r>
              <a:rPr lang="en-US" sz="1800" dirty="0" err="1">
                <a:cs typeface="+mj-cs"/>
              </a:rPr>
              <a:t>تُجرى</a:t>
            </a:r>
            <a:r>
              <a:rPr lang="en-US" sz="1800" dirty="0">
                <a:cs typeface="+mj-cs"/>
              </a:rPr>
              <a:t> </a:t>
            </a:r>
            <a:r>
              <a:rPr lang="en-US" sz="1800" dirty="0" err="1">
                <a:cs typeface="+mj-cs"/>
              </a:rPr>
              <a:t>على</a:t>
            </a:r>
            <a:r>
              <a:rPr lang="en-US" sz="1800" dirty="0">
                <a:cs typeface="+mj-cs"/>
              </a:rPr>
              <a:t> </a:t>
            </a:r>
            <a:r>
              <a:rPr lang="en-US" sz="1800" dirty="0" err="1">
                <a:cs typeface="+mj-cs"/>
              </a:rPr>
              <a:t>أساليب</a:t>
            </a:r>
            <a:r>
              <a:rPr lang="en-US" sz="1800" dirty="0">
                <a:cs typeface="+mj-cs"/>
              </a:rPr>
              <a:t> </a:t>
            </a:r>
            <a:r>
              <a:rPr lang="en-US" sz="1800" dirty="0" err="1">
                <a:cs typeface="+mj-cs"/>
              </a:rPr>
              <a:t>وإجراءات</a:t>
            </a:r>
            <a:r>
              <a:rPr lang="en-US" sz="1800" dirty="0">
                <a:cs typeface="+mj-cs"/>
              </a:rPr>
              <a:t> </a:t>
            </a:r>
            <a:r>
              <a:rPr lang="en-US" sz="1800" dirty="0" err="1">
                <a:cs typeface="+mj-cs"/>
              </a:rPr>
              <a:t>العمل</a:t>
            </a:r>
            <a:r>
              <a:rPr lang="en-US" sz="1800" dirty="0">
                <a:cs typeface="+mj-cs"/>
              </a:rPr>
              <a:t> </a:t>
            </a:r>
            <a:r>
              <a:rPr lang="en-US" sz="1800" dirty="0" err="1">
                <a:cs typeface="+mj-cs"/>
              </a:rPr>
              <a:t>بهدف</a:t>
            </a:r>
            <a:r>
              <a:rPr lang="en-US" sz="1800" dirty="0">
                <a:cs typeface="+mj-cs"/>
              </a:rPr>
              <a:t> </a:t>
            </a:r>
            <a:r>
              <a:rPr lang="en-US" sz="1800" dirty="0" err="1">
                <a:cs typeface="+mj-cs"/>
              </a:rPr>
              <a:t>رفع</a:t>
            </a:r>
            <a:r>
              <a:rPr lang="en-US" sz="1800" dirty="0">
                <a:cs typeface="+mj-cs"/>
              </a:rPr>
              <a:t> </a:t>
            </a:r>
            <a:r>
              <a:rPr lang="en-US" sz="1800" dirty="0" err="1">
                <a:cs typeface="+mj-cs"/>
              </a:rPr>
              <a:t>مستوى</a:t>
            </a:r>
            <a:r>
              <a:rPr lang="en-US" sz="1800" dirty="0">
                <a:cs typeface="+mj-cs"/>
              </a:rPr>
              <a:t> </a:t>
            </a:r>
            <a:r>
              <a:rPr lang="en-US" sz="1800" dirty="0" err="1">
                <a:cs typeface="+mj-cs"/>
              </a:rPr>
              <a:t>الكفاءة</a:t>
            </a:r>
            <a:r>
              <a:rPr lang="en-US" sz="1800" dirty="0">
                <a:cs typeface="+mj-cs"/>
              </a:rPr>
              <a:t> </a:t>
            </a:r>
            <a:r>
              <a:rPr lang="en-US" sz="1800" dirty="0" err="1">
                <a:cs typeface="+mj-cs"/>
              </a:rPr>
              <a:t>وتحسين</a:t>
            </a:r>
            <a:r>
              <a:rPr lang="en-US" sz="1800" dirty="0">
                <a:cs typeface="+mj-cs"/>
              </a:rPr>
              <a:t> </a:t>
            </a:r>
            <a:r>
              <a:rPr lang="en-US" sz="1800" dirty="0" err="1">
                <a:cs typeface="+mj-cs"/>
              </a:rPr>
              <a:t>جودة</a:t>
            </a:r>
            <a:r>
              <a:rPr lang="en-US" sz="1800" dirty="0">
                <a:cs typeface="+mj-cs"/>
              </a:rPr>
              <a:t> </a:t>
            </a:r>
            <a:r>
              <a:rPr lang="en-US" sz="1800" dirty="0" err="1">
                <a:cs typeface="+mj-cs"/>
              </a:rPr>
              <a:t>الأداء</a:t>
            </a:r>
            <a:r>
              <a:rPr lang="en-US" sz="1800" dirty="0">
                <a:cs typeface="+mj-cs"/>
              </a:rPr>
              <a:t>. </a:t>
            </a:r>
            <a:r>
              <a:rPr lang="en-US" sz="1800" dirty="0" err="1">
                <a:cs typeface="+mj-cs"/>
              </a:rPr>
              <a:t>ومن</a:t>
            </a:r>
            <a:r>
              <a:rPr lang="en-US" sz="1800" dirty="0">
                <a:cs typeface="+mj-cs"/>
              </a:rPr>
              <a:t> </a:t>
            </a:r>
            <a:r>
              <a:rPr lang="en-US" sz="1800" dirty="0" err="1">
                <a:cs typeface="+mj-cs"/>
              </a:rPr>
              <a:t>أمثلة</a:t>
            </a:r>
            <a:r>
              <a:rPr lang="en-US" sz="1800" dirty="0">
                <a:cs typeface="+mj-cs"/>
              </a:rPr>
              <a:t> </a:t>
            </a:r>
            <a:r>
              <a:rPr lang="en-US" sz="1800" dirty="0" err="1">
                <a:cs typeface="+mj-cs"/>
              </a:rPr>
              <a:t>ذلك</a:t>
            </a:r>
            <a:r>
              <a:rPr lang="en-US" sz="1800" dirty="0">
                <a:cs typeface="+mj-cs"/>
              </a:rPr>
              <a:t>: </a:t>
            </a:r>
            <a:r>
              <a:rPr lang="en-US" sz="1800" dirty="0" err="1">
                <a:cs typeface="+mj-cs"/>
              </a:rPr>
              <a:t>إعادة</a:t>
            </a:r>
            <a:r>
              <a:rPr lang="en-US" sz="1800" dirty="0">
                <a:cs typeface="+mj-cs"/>
              </a:rPr>
              <a:t> </a:t>
            </a:r>
            <a:r>
              <a:rPr lang="en-US" sz="1800" dirty="0" err="1">
                <a:cs typeface="+mj-cs"/>
              </a:rPr>
              <a:t>تصميم</a:t>
            </a:r>
            <a:r>
              <a:rPr lang="en-US" sz="1800" dirty="0">
                <a:cs typeface="+mj-cs"/>
              </a:rPr>
              <a:t> </a:t>
            </a:r>
            <a:r>
              <a:rPr lang="en-US" sz="1800" dirty="0" err="1">
                <a:cs typeface="+mj-cs"/>
              </a:rPr>
              <a:t>سير</a:t>
            </a:r>
            <a:r>
              <a:rPr lang="en-US" sz="1800" dirty="0">
                <a:cs typeface="+mj-cs"/>
              </a:rPr>
              <a:t> </a:t>
            </a:r>
            <a:r>
              <a:rPr lang="en-US" sz="1800" dirty="0" err="1">
                <a:cs typeface="+mj-cs"/>
              </a:rPr>
              <a:t>العمل</a:t>
            </a:r>
            <a:r>
              <a:rPr lang="en-US" sz="1800" dirty="0">
                <a:cs typeface="+mj-cs"/>
              </a:rPr>
              <a:t>، </a:t>
            </a:r>
            <a:r>
              <a:rPr lang="en-US" sz="1800" dirty="0" err="1">
                <a:cs typeface="+mj-cs"/>
              </a:rPr>
              <a:t>وتطبيق</a:t>
            </a:r>
            <a:r>
              <a:rPr lang="en-US" sz="1800" dirty="0">
                <a:cs typeface="+mj-cs"/>
              </a:rPr>
              <a:t> </a:t>
            </a:r>
            <a:r>
              <a:rPr lang="en-US" sz="1800" dirty="0" err="1">
                <a:cs typeface="+mj-cs"/>
              </a:rPr>
              <a:t>مبادئ</a:t>
            </a:r>
            <a:r>
              <a:rPr lang="en-US" sz="1800" dirty="0">
                <a:cs typeface="+mj-cs"/>
              </a:rPr>
              <a:t> </a:t>
            </a:r>
            <a:r>
              <a:rPr lang="en-US" sz="1800" dirty="0" err="1">
                <a:cs typeface="+mj-cs"/>
              </a:rPr>
              <a:t>التصنيع</a:t>
            </a:r>
            <a:r>
              <a:rPr lang="en-US" sz="1800" dirty="0">
                <a:cs typeface="+mj-cs"/>
              </a:rPr>
              <a:t> </a:t>
            </a:r>
            <a:r>
              <a:rPr lang="en-US" sz="1800" dirty="0" err="1">
                <a:cs typeface="+mj-cs"/>
              </a:rPr>
              <a:t>الرشيق</a:t>
            </a:r>
            <a:r>
              <a:rPr lang="en-US" sz="1800" dirty="0">
                <a:cs typeface="+mj-cs"/>
              </a:rPr>
              <a:t>، </a:t>
            </a:r>
            <a:r>
              <a:rPr lang="en-US" sz="1800" dirty="0" err="1">
                <a:cs typeface="+mj-cs"/>
              </a:rPr>
              <a:t>وتحديث</a:t>
            </a:r>
            <a:r>
              <a:rPr lang="en-US" sz="1800" dirty="0">
                <a:cs typeface="+mj-cs"/>
              </a:rPr>
              <a:t> </a:t>
            </a:r>
            <a:r>
              <a:rPr lang="en-US" sz="1800" dirty="0" err="1">
                <a:cs typeface="+mj-cs"/>
              </a:rPr>
              <a:t>إجراءات</a:t>
            </a:r>
            <a:r>
              <a:rPr lang="en-US" sz="1800" dirty="0">
                <a:cs typeface="+mj-cs"/>
              </a:rPr>
              <a:t> </a:t>
            </a:r>
            <a:r>
              <a:rPr lang="en-US" sz="1800" dirty="0" err="1">
                <a:cs typeface="+mj-cs"/>
              </a:rPr>
              <a:t>التشغيل</a:t>
            </a:r>
            <a:r>
              <a:rPr lang="en-US" sz="1800" dirty="0">
                <a:cs typeface="+mj-cs"/>
              </a:rPr>
              <a:t> </a:t>
            </a:r>
            <a:r>
              <a:rPr lang="en-US" sz="1800" dirty="0" err="1">
                <a:cs typeface="+mj-cs"/>
              </a:rPr>
              <a:t>القياسية</a:t>
            </a:r>
            <a:r>
              <a:rPr lang="en-US" sz="1800" dirty="0">
                <a:cs typeface="+mj-cs"/>
              </a:rPr>
              <a:t>.</a:t>
            </a:r>
            <a:endParaRPr lang="en-US" sz="1800" dirty="0">
              <a:solidFill>
                <a:srgbClr val="C00000"/>
              </a:solidFill>
              <a:cs typeface="+mj-cs"/>
            </a:endParaRPr>
          </a:p>
          <a:p>
            <a:pPr marL="0" indent="0">
              <a:buNone/>
            </a:pPr>
            <a:endParaRPr lang="en-US" sz="1800" dirty="0">
              <a:cs typeface="+mj-cs"/>
            </a:endParaRPr>
          </a:p>
        </p:txBody>
      </p:sp>
      <p:sp>
        <p:nvSpPr>
          <p:cNvPr id="6" name="TextBox 5">
            <a:extLst>
              <a:ext uri="{FF2B5EF4-FFF2-40B4-BE49-F238E27FC236}">
                <a16:creationId xmlns:a16="http://schemas.microsoft.com/office/drawing/2014/main" id="{F1337FBE-9008-494A-0CD9-694EAC1BB10C}"/>
              </a:ext>
            </a:extLst>
          </p:cNvPr>
          <p:cNvSpPr txBox="1"/>
          <p:nvPr/>
        </p:nvSpPr>
        <p:spPr>
          <a:xfrm>
            <a:off x="1404457" y="867684"/>
            <a:ext cx="3794235" cy="461665"/>
          </a:xfrm>
          <a:prstGeom prst="rect">
            <a:avLst/>
          </a:prstGeom>
          <a:noFill/>
        </p:spPr>
        <p:txBody>
          <a:bodyPr wrap="square">
            <a:spAutoFit/>
          </a:bodyPr>
          <a:lstStyle/>
          <a:p>
            <a:r>
              <a:rPr lang="en-US" sz="2400" b="1" dirty="0"/>
              <a:t>The categories of change </a:t>
            </a:r>
          </a:p>
        </p:txBody>
      </p:sp>
      <p:graphicFrame>
        <p:nvGraphicFramePr>
          <p:cNvPr id="8" name="Diagram 7">
            <a:extLst>
              <a:ext uri="{FF2B5EF4-FFF2-40B4-BE49-F238E27FC236}">
                <a16:creationId xmlns:a16="http://schemas.microsoft.com/office/drawing/2014/main" id="{DF01554C-F269-56C6-C1FF-54BA0672DEE9}"/>
              </a:ext>
            </a:extLst>
          </p:cNvPr>
          <p:cNvGraphicFramePr/>
          <p:nvPr/>
        </p:nvGraphicFramePr>
        <p:xfrm>
          <a:off x="7804724" y="1723437"/>
          <a:ext cx="4351283" cy="44720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3279643"/>
      </p:ext>
    </p:extLst>
  </p:cSld>
  <p:clrMapOvr>
    <a:masterClrMapping/>
  </p:clrMapOvr>
  <mc:AlternateContent xmlns:mc="http://schemas.openxmlformats.org/markup-compatibility/2006" xmlns:p14="http://schemas.microsoft.com/office/powerpoint/2010/main">
    <mc:Choice Requires="p14">
      <p:transition p14:dur="10" advTm="102131"/>
    </mc:Choice>
    <mc:Fallback xmlns="">
      <p:transition advTm="10213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1C575-5560-29FF-14EB-C451530DF3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F0AEE4-A451-AAF2-2E43-2F30D06EF189}"/>
              </a:ext>
            </a:extLst>
          </p:cNvPr>
          <p:cNvSpPr/>
          <p:nvPr/>
        </p:nvSpPr>
        <p:spPr>
          <a:xfrm>
            <a:off x="195234" y="1666315"/>
            <a:ext cx="7322663" cy="5007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9C167EC-4E9F-6D01-1F89-2E91E5B60566}"/>
              </a:ext>
            </a:extLst>
          </p:cNvPr>
          <p:cNvSpPr/>
          <p:nvPr/>
        </p:nvSpPr>
        <p:spPr>
          <a:xfrm>
            <a:off x="80460" y="8304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7A23023-3328-1268-D715-1AAED87021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B0DDC192-FC4D-A1F1-9CBB-C887F11C489A}"/>
              </a:ext>
            </a:extLst>
          </p:cNvPr>
          <p:cNvSpPr txBox="1">
            <a:spLocks/>
          </p:cNvSpPr>
          <p:nvPr/>
        </p:nvSpPr>
        <p:spPr>
          <a:xfrm>
            <a:off x="222839" y="1996441"/>
            <a:ext cx="7162006"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b="1" dirty="0">
                <a:cs typeface="+mj-cs"/>
              </a:rPr>
              <a:t>5. People (Cultural) Change</a:t>
            </a:r>
            <a:r>
              <a:rPr lang="en-US" sz="1800" dirty="0">
                <a:cs typeface="+mj-cs"/>
              </a:rPr>
              <a:t> Focuses on changing employee behavior, attitudes, skills, or organizational culture. </a:t>
            </a:r>
          </a:p>
          <a:p>
            <a:r>
              <a:rPr lang="en-US" sz="1800" dirty="0">
                <a:solidFill>
                  <a:srgbClr val="C00000"/>
                </a:solidFill>
                <a:cs typeface="+mj-cs"/>
              </a:rPr>
              <a:t>Examples: Leadership development, diversity and inclusion initiatives, employee training programs. </a:t>
            </a:r>
          </a:p>
          <a:p>
            <a:pPr marL="0" indent="0">
              <a:buNone/>
            </a:pPr>
            <a:r>
              <a:rPr lang="en-US" sz="1800" b="1" dirty="0">
                <a:cs typeface="+mj-cs"/>
              </a:rPr>
              <a:t>6. Remedial Change</a:t>
            </a:r>
            <a:r>
              <a:rPr lang="en-US" sz="1800" dirty="0">
                <a:cs typeface="+mj-cs"/>
              </a:rPr>
              <a:t> Introduced to solve existing problems or correct poor performance. </a:t>
            </a:r>
          </a:p>
          <a:p>
            <a:r>
              <a:rPr lang="en-US" sz="1800" dirty="0">
                <a:solidFill>
                  <a:srgbClr val="C00000"/>
                </a:solidFill>
                <a:cs typeface="+mj-cs"/>
              </a:rPr>
              <a:t>Examples: Improving product quality, reducing costs, addressing customer complaints. </a:t>
            </a:r>
          </a:p>
          <a:p>
            <a:pPr marL="0" indent="0" algn="r" rtl="1">
              <a:buNone/>
            </a:pPr>
            <a:r>
              <a:rPr lang="ar-EG" sz="1800" b="1" dirty="0">
                <a:cs typeface="+mj-cs"/>
              </a:rPr>
              <a:t>5. </a:t>
            </a:r>
            <a:r>
              <a:rPr lang="en-US" sz="1800" b="1" dirty="0">
                <a:cs typeface="+mj-cs"/>
              </a:rPr>
              <a:t> </a:t>
            </a:r>
            <a:r>
              <a:rPr lang="en-US" sz="1800" b="1" dirty="0" err="1">
                <a:cs typeface="+mj-cs"/>
              </a:rPr>
              <a:t>التغيير</a:t>
            </a:r>
            <a:r>
              <a:rPr lang="en-US" sz="1800" b="1" dirty="0">
                <a:cs typeface="+mj-cs"/>
              </a:rPr>
              <a:t> </a:t>
            </a:r>
            <a:r>
              <a:rPr lang="en-US" sz="1800" b="1" dirty="0" err="1">
                <a:cs typeface="+mj-cs"/>
              </a:rPr>
              <a:t>البشري</a:t>
            </a:r>
            <a:r>
              <a:rPr lang="ar-EG" sz="1800" b="1" dirty="0">
                <a:cs typeface="+mj-cs"/>
              </a:rPr>
              <a:t> (</a:t>
            </a:r>
            <a:r>
              <a:rPr lang="en-US" sz="1800" b="1" dirty="0" err="1">
                <a:cs typeface="+mj-cs"/>
              </a:rPr>
              <a:t>الثقافي</a:t>
            </a:r>
            <a:r>
              <a:rPr lang="ar-EG" sz="1800" b="1" dirty="0">
                <a:cs typeface="+mj-cs"/>
              </a:rPr>
              <a:t>)</a:t>
            </a:r>
            <a:br>
              <a:rPr lang="en-US" sz="1800" dirty="0">
                <a:cs typeface="+mj-cs"/>
              </a:rPr>
            </a:br>
            <a:r>
              <a:rPr lang="en-US" sz="1800" dirty="0" err="1">
                <a:cs typeface="+mj-cs"/>
              </a:rPr>
              <a:t>يركز</a:t>
            </a:r>
            <a:r>
              <a:rPr lang="en-US" sz="1800" dirty="0">
                <a:cs typeface="+mj-cs"/>
              </a:rPr>
              <a:t> </a:t>
            </a:r>
            <a:r>
              <a:rPr lang="en-US" sz="1800" dirty="0" err="1">
                <a:cs typeface="+mj-cs"/>
              </a:rPr>
              <a:t>على</a:t>
            </a:r>
            <a:r>
              <a:rPr lang="en-US" sz="1800" dirty="0">
                <a:cs typeface="+mj-cs"/>
              </a:rPr>
              <a:t> </a:t>
            </a:r>
            <a:r>
              <a:rPr lang="en-US" sz="1800" dirty="0" err="1">
                <a:cs typeface="+mj-cs"/>
              </a:rPr>
              <a:t>إحداث</a:t>
            </a:r>
            <a:r>
              <a:rPr lang="en-US" sz="1800" dirty="0">
                <a:cs typeface="+mj-cs"/>
              </a:rPr>
              <a:t> </a:t>
            </a:r>
            <a:r>
              <a:rPr lang="en-US" sz="1800" dirty="0" err="1">
                <a:cs typeface="+mj-cs"/>
              </a:rPr>
              <a:t>تغييرات</a:t>
            </a:r>
            <a:r>
              <a:rPr lang="en-US" sz="1800" dirty="0">
                <a:cs typeface="+mj-cs"/>
              </a:rPr>
              <a:t> </a:t>
            </a:r>
            <a:r>
              <a:rPr lang="en-US" sz="1800" dirty="0" err="1">
                <a:cs typeface="+mj-cs"/>
              </a:rPr>
              <a:t>في</a:t>
            </a:r>
            <a:r>
              <a:rPr lang="en-US" sz="1800" dirty="0">
                <a:cs typeface="+mj-cs"/>
              </a:rPr>
              <a:t> </a:t>
            </a:r>
            <a:r>
              <a:rPr lang="en-US" sz="1800" dirty="0" err="1">
                <a:cs typeface="+mj-cs"/>
              </a:rPr>
              <a:t>سلوكيات</a:t>
            </a:r>
            <a:r>
              <a:rPr lang="en-US" sz="1800" dirty="0">
                <a:cs typeface="+mj-cs"/>
              </a:rPr>
              <a:t> </a:t>
            </a:r>
            <a:r>
              <a:rPr lang="en-US" sz="1800" dirty="0" err="1">
                <a:cs typeface="+mj-cs"/>
              </a:rPr>
              <a:t>الموظفين</a:t>
            </a:r>
            <a:r>
              <a:rPr lang="en-US" sz="1800" dirty="0">
                <a:cs typeface="+mj-cs"/>
              </a:rPr>
              <a:t> </a:t>
            </a:r>
            <a:r>
              <a:rPr lang="en-US" sz="1800" dirty="0" err="1">
                <a:cs typeface="+mj-cs"/>
              </a:rPr>
              <a:t>واتجاهاتهم</a:t>
            </a:r>
            <a:r>
              <a:rPr lang="en-US" sz="1800" dirty="0">
                <a:cs typeface="+mj-cs"/>
              </a:rPr>
              <a:t> </a:t>
            </a:r>
            <a:r>
              <a:rPr lang="en-US" sz="1800" dirty="0" err="1">
                <a:cs typeface="+mj-cs"/>
              </a:rPr>
              <a:t>ومهاراتهم</a:t>
            </a:r>
            <a:r>
              <a:rPr lang="en-US" sz="1800" dirty="0">
                <a:cs typeface="+mj-cs"/>
              </a:rPr>
              <a:t>، </a:t>
            </a:r>
            <a:r>
              <a:rPr lang="en-US" sz="1800" dirty="0" err="1">
                <a:cs typeface="+mj-cs"/>
              </a:rPr>
              <a:t>أو</a:t>
            </a:r>
            <a:r>
              <a:rPr lang="en-US" sz="1800" dirty="0">
                <a:cs typeface="+mj-cs"/>
              </a:rPr>
              <a:t> </a:t>
            </a:r>
            <a:r>
              <a:rPr lang="en-US" sz="1800" dirty="0" err="1">
                <a:cs typeface="+mj-cs"/>
              </a:rPr>
              <a:t>في</a:t>
            </a:r>
            <a:r>
              <a:rPr lang="en-US" sz="1800" dirty="0">
                <a:cs typeface="+mj-cs"/>
              </a:rPr>
              <a:t> </a:t>
            </a:r>
            <a:r>
              <a:rPr lang="en-US" sz="1800" dirty="0" err="1">
                <a:cs typeface="+mj-cs"/>
              </a:rPr>
              <a:t>الثقافة</a:t>
            </a:r>
            <a:r>
              <a:rPr lang="en-US" sz="1800" dirty="0">
                <a:cs typeface="+mj-cs"/>
              </a:rPr>
              <a:t> </a:t>
            </a:r>
            <a:r>
              <a:rPr lang="en-US" sz="1800" dirty="0" err="1">
                <a:cs typeface="+mj-cs"/>
              </a:rPr>
              <a:t>التنظيمية</a:t>
            </a:r>
            <a:r>
              <a:rPr lang="en-US" sz="1800" dirty="0">
                <a:cs typeface="+mj-cs"/>
              </a:rPr>
              <a:t> </a:t>
            </a:r>
            <a:r>
              <a:rPr lang="en-US" sz="1800" dirty="0" err="1">
                <a:cs typeface="+mj-cs"/>
              </a:rPr>
              <a:t>للمؤسسة</a:t>
            </a:r>
            <a:r>
              <a:rPr lang="en-US" sz="1800" dirty="0">
                <a:cs typeface="+mj-cs"/>
              </a:rPr>
              <a:t>، </a:t>
            </a:r>
            <a:r>
              <a:rPr lang="en-US" sz="1800" dirty="0" err="1">
                <a:cs typeface="+mj-cs"/>
              </a:rPr>
              <a:t>بما</a:t>
            </a:r>
            <a:r>
              <a:rPr lang="en-US" sz="1800" dirty="0">
                <a:cs typeface="+mj-cs"/>
              </a:rPr>
              <a:t> </a:t>
            </a:r>
            <a:r>
              <a:rPr lang="en-US" sz="1800" dirty="0" err="1">
                <a:cs typeface="+mj-cs"/>
              </a:rPr>
              <a:t>يدعم</a:t>
            </a:r>
            <a:r>
              <a:rPr lang="en-US" sz="1800" dirty="0">
                <a:cs typeface="+mj-cs"/>
              </a:rPr>
              <a:t> </a:t>
            </a:r>
            <a:r>
              <a:rPr lang="en-US" sz="1800" dirty="0" err="1">
                <a:cs typeface="+mj-cs"/>
              </a:rPr>
              <a:t>تحقيق</a:t>
            </a:r>
            <a:r>
              <a:rPr lang="en-US" sz="1800" dirty="0">
                <a:cs typeface="+mj-cs"/>
              </a:rPr>
              <a:t> </a:t>
            </a:r>
            <a:r>
              <a:rPr lang="en-US" sz="1800" dirty="0" err="1">
                <a:cs typeface="+mj-cs"/>
              </a:rPr>
              <a:t>أهدافها</a:t>
            </a:r>
            <a:r>
              <a:rPr lang="en-US" sz="1800" dirty="0">
                <a:cs typeface="+mj-cs"/>
              </a:rPr>
              <a:t> </a:t>
            </a:r>
            <a:r>
              <a:rPr lang="en-US" sz="1800" dirty="0" err="1">
                <a:cs typeface="+mj-cs"/>
              </a:rPr>
              <a:t>الاستراتيجية</a:t>
            </a:r>
            <a:r>
              <a:rPr lang="en-US" sz="1800" dirty="0">
                <a:cs typeface="+mj-cs"/>
              </a:rPr>
              <a:t>. </a:t>
            </a:r>
            <a:r>
              <a:rPr lang="en-US" sz="1800" dirty="0" err="1">
                <a:cs typeface="+mj-cs"/>
              </a:rPr>
              <a:t>ومن</a:t>
            </a:r>
            <a:r>
              <a:rPr lang="en-US" sz="1800" dirty="0">
                <a:cs typeface="+mj-cs"/>
              </a:rPr>
              <a:t> </a:t>
            </a:r>
            <a:r>
              <a:rPr lang="en-US" sz="1800" dirty="0" err="1">
                <a:cs typeface="+mj-cs"/>
              </a:rPr>
              <a:t>أمثلة</a:t>
            </a:r>
            <a:r>
              <a:rPr lang="en-US" sz="1800" dirty="0">
                <a:cs typeface="+mj-cs"/>
              </a:rPr>
              <a:t> </a:t>
            </a:r>
            <a:r>
              <a:rPr lang="en-US" sz="1800" dirty="0" err="1">
                <a:cs typeface="+mj-cs"/>
              </a:rPr>
              <a:t>ذلك</a:t>
            </a:r>
            <a:r>
              <a:rPr lang="en-US" sz="1800" dirty="0">
                <a:cs typeface="+mj-cs"/>
              </a:rPr>
              <a:t>: </a:t>
            </a:r>
            <a:r>
              <a:rPr lang="en-US" sz="1800" dirty="0" err="1">
                <a:cs typeface="+mj-cs"/>
              </a:rPr>
              <a:t>برامج</a:t>
            </a:r>
            <a:r>
              <a:rPr lang="en-US" sz="1800" dirty="0">
                <a:cs typeface="+mj-cs"/>
              </a:rPr>
              <a:t> </a:t>
            </a:r>
            <a:r>
              <a:rPr lang="en-US" sz="1800" dirty="0" err="1">
                <a:cs typeface="+mj-cs"/>
              </a:rPr>
              <a:t>تطوير</a:t>
            </a:r>
            <a:r>
              <a:rPr lang="en-US" sz="1800" dirty="0">
                <a:cs typeface="+mj-cs"/>
              </a:rPr>
              <a:t> </a:t>
            </a:r>
            <a:r>
              <a:rPr lang="en-US" sz="1800" dirty="0" err="1">
                <a:cs typeface="+mj-cs"/>
              </a:rPr>
              <a:t>القيادات</a:t>
            </a:r>
            <a:r>
              <a:rPr lang="en-US" sz="1800" dirty="0">
                <a:cs typeface="+mj-cs"/>
              </a:rPr>
              <a:t>، </a:t>
            </a:r>
            <a:r>
              <a:rPr lang="en-US" sz="1800" dirty="0" err="1">
                <a:cs typeface="+mj-cs"/>
              </a:rPr>
              <a:t>ومبادرات</a:t>
            </a:r>
            <a:r>
              <a:rPr lang="en-US" sz="1800" dirty="0">
                <a:cs typeface="+mj-cs"/>
              </a:rPr>
              <a:t> </a:t>
            </a:r>
            <a:r>
              <a:rPr lang="en-US" sz="1800" dirty="0" err="1">
                <a:cs typeface="+mj-cs"/>
              </a:rPr>
              <a:t>التنوع</a:t>
            </a:r>
            <a:r>
              <a:rPr lang="en-US" sz="1800" dirty="0">
                <a:cs typeface="+mj-cs"/>
              </a:rPr>
              <a:t> </a:t>
            </a:r>
            <a:r>
              <a:rPr lang="en-US" sz="1800" dirty="0" err="1">
                <a:cs typeface="+mj-cs"/>
              </a:rPr>
              <a:t>والشمول</a:t>
            </a:r>
            <a:r>
              <a:rPr lang="en-US" sz="1800" dirty="0">
                <a:cs typeface="+mj-cs"/>
              </a:rPr>
              <a:t>، </a:t>
            </a:r>
            <a:r>
              <a:rPr lang="en-US" sz="1800" dirty="0" err="1">
                <a:cs typeface="+mj-cs"/>
              </a:rPr>
              <a:t>وبرامج</a:t>
            </a:r>
            <a:r>
              <a:rPr lang="en-US" sz="1800" dirty="0">
                <a:cs typeface="+mj-cs"/>
              </a:rPr>
              <a:t> </a:t>
            </a:r>
            <a:r>
              <a:rPr lang="en-US" sz="1800" dirty="0" err="1">
                <a:cs typeface="+mj-cs"/>
              </a:rPr>
              <a:t>تدريب</a:t>
            </a:r>
            <a:r>
              <a:rPr lang="en-US" sz="1800" dirty="0">
                <a:cs typeface="+mj-cs"/>
              </a:rPr>
              <a:t> </a:t>
            </a:r>
            <a:r>
              <a:rPr lang="en-US" sz="1800" dirty="0" err="1">
                <a:cs typeface="+mj-cs"/>
              </a:rPr>
              <a:t>وتأهيل</a:t>
            </a:r>
            <a:r>
              <a:rPr lang="en-US" sz="1800" dirty="0">
                <a:cs typeface="+mj-cs"/>
              </a:rPr>
              <a:t> </a:t>
            </a:r>
            <a:r>
              <a:rPr lang="en-US" sz="1800" dirty="0" err="1">
                <a:cs typeface="+mj-cs"/>
              </a:rPr>
              <a:t>الموظفين</a:t>
            </a:r>
            <a:r>
              <a:rPr lang="en-US" sz="1800" dirty="0">
                <a:cs typeface="+mj-cs"/>
              </a:rPr>
              <a:t>.</a:t>
            </a:r>
          </a:p>
          <a:p>
            <a:pPr marL="0" indent="0" algn="r" rtl="1">
              <a:buNone/>
            </a:pPr>
            <a:r>
              <a:rPr lang="ar-EG" sz="1800" b="1" dirty="0">
                <a:cs typeface="+mj-cs"/>
              </a:rPr>
              <a:t>6. </a:t>
            </a:r>
            <a:r>
              <a:rPr lang="en-US" sz="1800" b="1" dirty="0" err="1">
                <a:cs typeface="+mj-cs"/>
              </a:rPr>
              <a:t>التغيير</a:t>
            </a:r>
            <a:r>
              <a:rPr lang="en-US" sz="1800" b="1" dirty="0">
                <a:cs typeface="+mj-cs"/>
              </a:rPr>
              <a:t> </a:t>
            </a:r>
            <a:r>
              <a:rPr lang="en-US" sz="1800" b="1" dirty="0" err="1">
                <a:cs typeface="+mj-cs"/>
              </a:rPr>
              <a:t>التصحيحي</a:t>
            </a:r>
            <a:br>
              <a:rPr lang="en-US" sz="1800" dirty="0">
                <a:cs typeface="+mj-cs"/>
              </a:rPr>
            </a:br>
            <a:r>
              <a:rPr lang="en-US" sz="1800" dirty="0" err="1">
                <a:cs typeface="+mj-cs"/>
              </a:rPr>
              <a:t>يُنفذ</a:t>
            </a:r>
            <a:r>
              <a:rPr lang="en-US" sz="1800" dirty="0">
                <a:cs typeface="+mj-cs"/>
              </a:rPr>
              <a:t> </a:t>
            </a:r>
            <a:r>
              <a:rPr lang="en-US" sz="1800" dirty="0" err="1">
                <a:cs typeface="+mj-cs"/>
              </a:rPr>
              <a:t>لمعالجة</a:t>
            </a:r>
            <a:r>
              <a:rPr lang="en-US" sz="1800" dirty="0">
                <a:cs typeface="+mj-cs"/>
              </a:rPr>
              <a:t> </a:t>
            </a:r>
            <a:r>
              <a:rPr lang="en-US" sz="1800" dirty="0" err="1">
                <a:cs typeface="+mj-cs"/>
              </a:rPr>
              <a:t>المشكلات</a:t>
            </a:r>
            <a:r>
              <a:rPr lang="en-US" sz="1800" dirty="0">
                <a:cs typeface="+mj-cs"/>
              </a:rPr>
              <a:t> </a:t>
            </a:r>
            <a:r>
              <a:rPr lang="en-US" sz="1800" dirty="0" err="1">
                <a:cs typeface="+mj-cs"/>
              </a:rPr>
              <a:t>القائمة</a:t>
            </a:r>
            <a:r>
              <a:rPr lang="en-US" sz="1800" dirty="0">
                <a:cs typeface="+mj-cs"/>
              </a:rPr>
              <a:t> </a:t>
            </a:r>
            <a:r>
              <a:rPr lang="en-US" sz="1800" dirty="0" err="1">
                <a:cs typeface="+mj-cs"/>
              </a:rPr>
              <a:t>أو</a:t>
            </a:r>
            <a:r>
              <a:rPr lang="en-US" sz="1800" dirty="0">
                <a:cs typeface="+mj-cs"/>
              </a:rPr>
              <a:t> </a:t>
            </a:r>
            <a:r>
              <a:rPr lang="en-US" sz="1800" dirty="0" err="1">
                <a:cs typeface="+mj-cs"/>
              </a:rPr>
              <a:t>تصحيح</a:t>
            </a:r>
            <a:r>
              <a:rPr lang="en-US" sz="1800" dirty="0">
                <a:cs typeface="+mj-cs"/>
              </a:rPr>
              <a:t> </a:t>
            </a:r>
            <a:r>
              <a:rPr lang="en-US" sz="1800" dirty="0" err="1">
                <a:cs typeface="+mj-cs"/>
              </a:rPr>
              <a:t>جوانب</a:t>
            </a:r>
            <a:r>
              <a:rPr lang="en-US" sz="1800" dirty="0">
                <a:cs typeface="+mj-cs"/>
              </a:rPr>
              <a:t> </a:t>
            </a:r>
            <a:r>
              <a:rPr lang="en-US" sz="1800" dirty="0" err="1">
                <a:cs typeface="+mj-cs"/>
              </a:rPr>
              <a:t>القصور</a:t>
            </a:r>
            <a:r>
              <a:rPr lang="en-US" sz="1800" dirty="0">
                <a:cs typeface="+mj-cs"/>
              </a:rPr>
              <a:t> </a:t>
            </a:r>
            <a:r>
              <a:rPr lang="en-US" sz="1800" dirty="0" err="1">
                <a:cs typeface="+mj-cs"/>
              </a:rPr>
              <a:t>وضعف</a:t>
            </a:r>
            <a:r>
              <a:rPr lang="en-US" sz="1800" dirty="0">
                <a:cs typeface="+mj-cs"/>
              </a:rPr>
              <a:t> </a:t>
            </a:r>
            <a:r>
              <a:rPr lang="en-US" sz="1800" dirty="0" err="1">
                <a:cs typeface="+mj-cs"/>
              </a:rPr>
              <a:t>الأداء</a:t>
            </a:r>
            <a:r>
              <a:rPr lang="en-US" sz="1800" dirty="0">
                <a:cs typeface="+mj-cs"/>
              </a:rPr>
              <a:t>، </a:t>
            </a:r>
            <a:r>
              <a:rPr lang="en-US" sz="1800" dirty="0" err="1">
                <a:cs typeface="+mj-cs"/>
              </a:rPr>
              <a:t>بهدف</a:t>
            </a:r>
            <a:r>
              <a:rPr lang="en-US" sz="1800" dirty="0">
                <a:cs typeface="+mj-cs"/>
              </a:rPr>
              <a:t> </a:t>
            </a:r>
            <a:r>
              <a:rPr lang="en-US" sz="1800" dirty="0" err="1">
                <a:cs typeface="+mj-cs"/>
              </a:rPr>
              <a:t>تحسين</a:t>
            </a:r>
            <a:r>
              <a:rPr lang="en-US" sz="1800" dirty="0">
                <a:cs typeface="+mj-cs"/>
              </a:rPr>
              <a:t> </a:t>
            </a:r>
            <a:r>
              <a:rPr lang="en-US" sz="1800" dirty="0" err="1">
                <a:cs typeface="+mj-cs"/>
              </a:rPr>
              <a:t>نتائج</a:t>
            </a:r>
            <a:r>
              <a:rPr lang="en-US" sz="1800" dirty="0">
                <a:cs typeface="+mj-cs"/>
              </a:rPr>
              <a:t> </a:t>
            </a:r>
            <a:r>
              <a:rPr lang="en-US" sz="1800" dirty="0" err="1">
                <a:cs typeface="+mj-cs"/>
              </a:rPr>
              <a:t>المؤسسة</a:t>
            </a:r>
            <a:r>
              <a:rPr lang="en-US" sz="1800" dirty="0">
                <a:cs typeface="+mj-cs"/>
              </a:rPr>
              <a:t> </a:t>
            </a:r>
            <a:r>
              <a:rPr lang="en-US" sz="1800" dirty="0" err="1">
                <a:cs typeface="+mj-cs"/>
              </a:rPr>
              <a:t>وتعزيز</a:t>
            </a:r>
            <a:r>
              <a:rPr lang="en-US" sz="1800" dirty="0">
                <a:cs typeface="+mj-cs"/>
              </a:rPr>
              <a:t> </a:t>
            </a:r>
            <a:r>
              <a:rPr lang="en-US" sz="1800" dirty="0" err="1">
                <a:cs typeface="+mj-cs"/>
              </a:rPr>
              <a:t>كفاءتها</a:t>
            </a:r>
            <a:r>
              <a:rPr lang="en-US" sz="1800" dirty="0">
                <a:cs typeface="+mj-cs"/>
              </a:rPr>
              <a:t>. </a:t>
            </a:r>
            <a:r>
              <a:rPr lang="en-US" sz="1800" dirty="0" err="1">
                <a:cs typeface="+mj-cs"/>
              </a:rPr>
              <a:t>ومن</a:t>
            </a:r>
            <a:r>
              <a:rPr lang="en-US" sz="1800" dirty="0">
                <a:cs typeface="+mj-cs"/>
              </a:rPr>
              <a:t> </a:t>
            </a:r>
            <a:r>
              <a:rPr lang="en-US" sz="1800" dirty="0" err="1">
                <a:cs typeface="+mj-cs"/>
              </a:rPr>
              <a:t>أمثلة</a:t>
            </a:r>
            <a:r>
              <a:rPr lang="en-US" sz="1800" dirty="0">
                <a:cs typeface="+mj-cs"/>
              </a:rPr>
              <a:t> </a:t>
            </a:r>
            <a:r>
              <a:rPr lang="en-US" sz="1800" dirty="0" err="1">
                <a:cs typeface="+mj-cs"/>
              </a:rPr>
              <a:t>ذلك</a:t>
            </a:r>
            <a:r>
              <a:rPr lang="en-US" sz="1800" dirty="0">
                <a:cs typeface="+mj-cs"/>
              </a:rPr>
              <a:t>: </a:t>
            </a:r>
            <a:r>
              <a:rPr lang="en-US" sz="1800" dirty="0" err="1">
                <a:cs typeface="+mj-cs"/>
              </a:rPr>
              <a:t>تحسين</a:t>
            </a:r>
            <a:r>
              <a:rPr lang="en-US" sz="1800" dirty="0">
                <a:cs typeface="+mj-cs"/>
              </a:rPr>
              <a:t> </a:t>
            </a:r>
            <a:r>
              <a:rPr lang="en-US" sz="1800" dirty="0" err="1">
                <a:cs typeface="+mj-cs"/>
              </a:rPr>
              <a:t>جودة</a:t>
            </a:r>
            <a:r>
              <a:rPr lang="en-US" sz="1800" dirty="0">
                <a:cs typeface="+mj-cs"/>
              </a:rPr>
              <a:t> </a:t>
            </a:r>
            <a:r>
              <a:rPr lang="en-US" sz="1800" dirty="0" err="1">
                <a:cs typeface="+mj-cs"/>
              </a:rPr>
              <a:t>المنتجات</a:t>
            </a:r>
            <a:r>
              <a:rPr lang="en-US" sz="1800" dirty="0">
                <a:cs typeface="+mj-cs"/>
              </a:rPr>
              <a:t>، </a:t>
            </a:r>
            <a:r>
              <a:rPr lang="en-US" sz="1800" dirty="0" err="1">
                <a:cs typeface="+mj-cs"/>
              </a:rPr>
              <a:t>وخفض</a:t>
            </a:r>
            <a:r>
              <a:rPr lang="en-US" sz="1800" dirty="0">
                <a:cs typeface="+mj-cs"/>
              </a:rPr>
              <a:t> </a:t>
            </a:r>
            <a:r>
              <a:rPr lang="en-US" sz="1800" dirty="0" err="1">
                <a:cs typeface="+mj-cs"/>
              </a:rPr>
              <a:t>التكاليف</a:t>
            </a:r>
            <a:r>
              <a:rPr lang="en-US" sz="1800" dirty="0">
                <a:cs typeface="+mj-cs"/>
              </a:rPr>
              <a:t>، </a:t>
            </a:r>
            <a:r>
              <a:rPr lang="en-US" sz="1800" dirty="0" err="1">
                <a:cs typeface="+mj-cs"/>
              </a:rPr>
              <a:t>ومعالجة</a:t>
            </a:r>
            <a:r>
              <a:rPr lang="en-US" sz="1800" dirty="0">
                <a:cs typeface="+mj-cs"/>
              </a:rPr>
              <a:t> </a:t>
            </a:r>
            <a:r>
              <a:rPr lang="en-US" sz="1800" dirty="0" err="1">
                <a:cs typeface="+mj-cs"/>
              </a:rPr>
              <a:t>شكاوى</a:t>
            </a:r>
            <a:r>
              <a:rPr lang="en-US" sz="1800" dirty="0">
                <a:cs typeface="+mj-cs"/>
              </a:rPr>
              <a:t> </a:t>
            </a:r>
            <a:r>
              <a:rPr lang="en-US" sz="1800" dirty="0" err="1">
                <a:cs typeface="+mj-cs"/>
              </a:rPr>
              <a:t>العملاء</a:t>
            </a:r>
            <a:r>
              <a:rPr lang="en-US" sz="1800" dirty="0">
                <a:cs typeface="+mj-cs"/>
              </a:rPr>
              <a:t>.</a:t>
            </a:r>
          </a:p>
        </p:txBody>
      </p:sp>
      <p:sp>
        <p:nvSpPr>
          <p:cNvPr id="9" name="Content Placeholder 1">
            <a:extLst>
              <a:ext uri="{FF2B5EF4-FFF2-40B4-BE49-F238E27FC236}">
                <a16:creationId xmlns:a16="http://schemas.microsoft.com/office/drawing/2014/main" id="{9AAA58D7-4884-AB3C-BE14-EE29929F0870}"/>
              </a:ext>
            </a:extLst>
          </p:cNvPr>
          <p:cNvSpPr txBox="1">
            <a:spLocks/>
          </p:cNvSpPr>
          <p:nvPr/>
        </p:nvSpPr>
        <p:spPr>
          <a:xfrm>
            <a:off x="6095162" y="1675778"/>
            <a:ext cx="5774019"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endParaRPr lang="en-US" sz="2200" dirty="0"/>
          </a:p>
        </p:txBody>
      </p:sp>
      <p:sp>
        <p:nvSpPr>
          <p:cNvPr id="8" name="TextBox 7">
            <a:extLst>
              <a:ext uri="{FF2B5EF4-FFF2-40B4-BE49-F238E27FC236}">
                <a16:creationId xmlns:a16="http://schemas.microsoft.com/office/drawing/2014/main" id="{A5838B51-7182-3023-0397-C5A4B2C25AB6}"/>
              </a:ext>
            </a:extLst>
          </p:cNvPr>
          <p:cNvSpPr txBox="1"/>
          <p:nvPr/>
        </p:nvSpPr>
        <p:spPr>
          <a:xfrm>
            <a:off x="1404457" y="867684"/>
            <a:ext cx="3794235" cy="461665"/>
          </a:xfrm>
          <a:prstGeom prst="rect">
            <a:avLst/>
          </a:prstGeom>
          <a:noFill/>
        </p:spPr>
        <p:txBody>
          <a:bodyPr wrap="square">
            <a:spAutoFit/>
          </a:bodyPr>
          <a:lstStyle/>
          <a:p>
            <a:r>
              <a:rPr lang="en-US" sz="2400" b="1" dirty="0"/>
              <a:t>The categories of change </a:t>
            </a:r>
          </a:p>
        </p:txBody>
      </p:sp>
      <p:graphicFrame>
        <p:nvGraphicFramePr>
          <p:cNvPr id="6" name="Diagram 5">
            <a:extLst>
              <a:ext uri="{FF2B5EF4-FFF2-40B4-BE49-F238E27FC236}">
                <a16:creationId xmlns:a16="http://schemas.microsoft.com/office/drawing/2014/main" id="{AE823463-8F4F-1EA9-896A-598E906B1D73}"/>
              </a:ext>
            </a:extLst>
          </p:cNvPr>
          <p:cNvGraphicFramePr/>
          <p:nvPr/>
        </p:nvGraphicFramePr>
        <p:xfrm>
          <a:off x="7804724" y="1723437"/>
          <a:ext cx="4351283" cy="44720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7321188"/>
      </p:ext>
    </p:extLst>
  </p:cSld>
  <p:clrMapOvr>
    <a:masterClrMapping/>
  </p:clrMapOvr>
  <mc:AlternateContent xmlns:mc="http://schemas.openxmlformats.org/markup-compatibility/2006" xmlns:p14="http://schemas.microsoft.com/office/powerpoint/2010/main">
    <mc:Choice Requires="p14">
      <p:transition p14:dur="10" advTm="102131"/>
    </mc:Choice>
    <mc:Fallback xmlns="">
      <p:transition advTm="10213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1FDC-958F-9562-941E-F9892DFD39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CF4ED7-9FBC-5E91-ABB6-CA25F068C46E}"/>
              </a:ext>
            </a:extLst>
          </p:cNvPr>
          <p:cNvSpPr/>
          <p:nvPr/>
        </p:nvSpPr>
        <p:spPr>
          <a:xfrm>
            <a:off x="195234" y="1666315"/>
            <a:ext cx="6636489" cy="5007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518517E-52F6-606D-2436-977A246ED63C}"/>
              </a:ext>
            </a:extLst>
          </p:cNvPr>
          <p:cNvSpPr/>
          <p:nvPr/>
        </p:nvSpPr>
        <p:spPr>
          <a:xfrm>
            <a:off x="80460" y="8304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BD10C6A-9E5E-6200-1ED3-6BB443EAB6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8ECD755A-CA03-A58A-4A38-16FE5DDD6920}"/>
              </a:ext>
            </a:extLst>
          </p:cNvPr>
          <p:cNvSpPr txBox="1">
            <a:spLocks/>
          </p:cNvSpPr>
          <p:nvPr/>
        </p:nvSpPr>
        <p:spPr>
          <a:xfrm>
            <a:off x="195235" y="2102574"/>
            <a:ext cx="6478834"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1800" b="1" dirty="0">
                <a:cs typeface="+mj-cs"/>
              </a:rPr>
              <a:t>7. Transformational Change</a:t>
            </a:r>
            <a:r>
              <a:rPr lang="en-US" sz="1800" dirty="0">
                <a:cs typeface="+mj-cs"/>
              </a:rPr>
              <a:t> A major, organization-wide change that significantly alters the organization's operations, culture, or strategy. </a:t>
            </a:r>
          </a:p>
          <a:p>
            <a:pPr algn="just">
              <a:lnSpc>
                <a:spcPct val="100000"/>
              </a:lnSpc>
            </a:pPr>
            <a:r>
              <a:rPr lang="en-US" sz="1800" dirty="0">
                <a:solidFill>
                  <a:srgbClr val="C00000"/>
                </a:solidFill>
                <a:cs typeface="+mj-cs"/>
              </a:rPr>
              <a:t>Examples: Digital transformation, major restructuring, shifting from traditional to online business.</a:t>
            </a:r>
          </a:p>
          <a:p>
            <a:pPr marL="342900" indent="-342900" algn="just" rtl="1">
              <a:lnSpc>
                <a:spcPct val="100000"/>
              </a:lnSpc>
              <a:buAutoNum type="arabicPeriod" startAt="7"/>
            </a:pPr>
            <a:r>
              <a:rPr lang="en-US" sz="1800" b="1" dirty="0" err="1">
                <a:cs typeface="+mj-cs"/>
              </a:rPr>
              <a:t>التغيير</a:t>
            </a:r>
            <a:r>
              <a:rPr lang="en-US" sz="1800" b="1" dirty="0">
                <a:cs typeface="+mj-cs"/>
              </a:rPr>
              <a:t> </a:t>
            </a:r>
            <a:r>
              <a:rPr lang="en-US" sz="1800" b="1" dirty="0" err="1">
                <a:cs typeface="+mj-cs"/>
              </a:rPr>
              <a:t>التحولي</a:t>
            </a:r>
            <a:endParaRPr lang="en-US" sz="1800" b="1" dirty="0">
              <a:cs typeface="+mj-cs"/>
            </a:endParaRPr>
          </a:p>
          <a:p>
            <a:pPr marL="0" indent="0" algn="just" rtl="1">
              <a:lnSpc>
                <a:spcPct val="100000"/>
              </a:lnSpc>
              <a:buNone/>
            </a:pPr>
            <a:r>
              <a:rPr lang="en-US" sz="1800" dirty="0" err="1">
                <a:cs typeface="+mj-cs"/>
              </a:rPr>
              <a:t>يشير</a:t>
            </a:r>
            <a:r>
              <a:rPr lang="en-US" sz="1800" dirty="0">
                <a:cs typeface="+mj-cs"/>
              </a:rPr>
              <a:t> </a:t>
            </a:r>
            <a:r>
              <a:rPr lang="en-US" sz="1800" dirty="0" err="1">
                <a:cs typeface="+mj-cs"/>
              </a:rPr>
              <a:t>إلى</a:t>
            </a:r>
            <a:r>
              <a:rPr lang="en-US" sz="1800" dirty="0">
                <a:cs typeface="+mj-cs"/>
              </a:rPr>
              <a:t> </a:t>
            </a:r>
            <a:r>
              <a:rPr lang="en-US" sz="1800" dirty="0" err="1">
                <a:cs typeface="+mj-cs"/>
              </a:rPr>
              <a:t>التغيير</a:t>
            </a:r>
            <a:r>
              <a:rPr lang="en-US" sz="1800" dirty="0">
                <a:cs typeface="+mj-cs"/>
              </a:rPr>
              <a:t> </a:t>
            </a:r>
            <a:r>
              <a:rPr lang="en-US" sz="1800" dirty="0" err="1">
                <a:cs typeface="+mj-cs"/>
              </a:rPr>
              <a:t>الشامل</a:t>
            </a:r>
            <a:r>
              <a:rPr lang="en-US" sz="1800" dirty="0">
                <a:cs typeface="+mj-cs"/>
              </a:rPr>
              <a:t> </a:t>
            </a:r>
            <a:r>
              <a:rPr lang="en-US" sz="1800" dirty="0" err="1">
                <a:cs typeface="+mj-cs"/>
              </a:rPr>
              <a:t>الذي</a:t>
            </a:r>
            <a:r>
              <a:rPr lang="en-US" sz="1800" dirty="0">
                <a:cs typeface="+mj-cs"/>
              </a:rPr>
              <a:t> </a:t>
            </a:r>
            <a:r>
              <a:rPr lang="en-US" sz="1800" dirty="0" err="1">
                <a:cs typeface="+mj-cs"/>
              </a:rPr>
              <a:t>يشمل</a:t>
            </a:r>
            <a:r>
              <a:rPr lang="en-US" sz="1800" dirty="0">
                <a:cs typeface="+mj-cs"/>
              </a:rPr>
              <a:t> </a:t>
            </a:r>
            <a:r>
              <a:rPr lang="en-US" sz="1800" dirty="0" err="1">
                <a:cs typeface="+mj-cs"/>
              </a:rPr>
              <a:t>مختلف</a:t>
            </a:r>
            <a:r>
              <a:rPr lang="en-US" sz="1800" dirty="0">
                <a:cs typeface="+mj-cs"/>
              </a:rPr>
              <a:t> </a:t>
            </a:r>
            <a:r>
              <a:rPr lang="en-US" sz="1800" dirty="0" err="1">
                <a:cs typeface="+mj-cs"/>
              </a:rPr>
              <a:t>جوانب</a:t>
            </a:r>
            <a:r>
              <a:rPr lang="en-US" sz="1800" dirty="0">
                <a:cs typeface="+mj-cs"/>
              </a:rPr>
              <a:t> </a:t>
            </a:r>
            <a:r>
              <a:rPr lang="en-US" sz="1800" dirty="0" err="1">
                <a:cs typeface="+mj-cs"/>
              </a:rPr>
              <a:t>المؤسسة</a:t>
            </a:r>
            <a:r>
              <a:rPr lang="en-US" sz="1800" dirty="0">
                <a:cs typeface="+mj-cs"/>
              </a:rPr>
              <a:t>، </a:t>
            </a:r>
            <a:r>
              <a:rPr lang="en-US" sz="1800" dirty="0" err="1">
                <a:cs typeface="+mj-cs"/>
              </a:rPr>
              <a:t>ويؤدي</a:t>
            </a:r>
            <a:r>
              <a:rPr lang="en-US" sz="1800" dirty="0">
                <a:cs typeface="+mj-cs"/>
              </a:rPr>
              <a:t> </a:t>
            </a:r>
            <a:r>
              <a:rPr lang="en-US" sz="1800" dirty="0" err="1">
                <a:cs typeface="+mj-cs"/>
              </a:rPr>
              <a:t>إلى</a:t>
            </a:r>
            <a:r>
              <a:rPr lang="en-US" sz="1800" dirty="0">
                <a:cs typeface="+mj-cs"/>
              </a:rPr>
              <a:t> </a:t>
            </a:r>
            <a:r>
              <a:rPr lang="en-US" sz="1800" dirty="0" err="1">
                <a:cs typeface="+mj-cs"/>
              </a:rPr>
              <a:t>إحداث</a:t>
            </a:r>
            <a:r>
              <a:rPr lang="en-US" sz="1800" dirty="0">
                <a:cs typeface="+mj-cs"/>
              </a:rPr>
              <a:t> </a:t>
            </a:r>
            <a:r>
              <a:rPr lang="en-US" sz="1800" dirty="0" err="1">
                <a:cs typeface="+mj-cs"/>
              </a:rPr>
              <a:t>تحول</a:t>
            </a:r>
            <a:r>
              <a:rPr lang="en-US" sz="1800" dirty="0">
                <a:cs typeface="+mj-cs"/>
              </a:rPr>
              <a:t> </a:t>
            </a:r>
            <a:r>
              <a:rPr lang="en-US" sz="1800" dirty="0" err="1">
                <a:cs typeface="+mj-cs"/>
              </a:rPr>
              <a:t>جوهري</a:t>
            </a:r>
            <a:r>
              <a:rPr lang="en-US" sz="1800" dirty="0">
                <a:cs typeface="+mj-cs"/>
              </a:rPr>
              <a:t> </a:t>
            </a:r>
            <a:r>
              <a:rPr lang="en-US" sz="1800" dirty="0" err="1">
                <a:cs typeface="+mj-cs"/>
              </a:rPr>
              <a:t>في</a:t>
            </a:r>
            <a:r>
              <a:rPr lang="en-US" sz="1800" dirty="0">
                <a:cs typeface="+mj-cs"/>
              </a:rPr>
              <a:t> </a:t>
            </a:r>
            <a:r>
              <a:rPr lang="en-US" sz="1800" dirty="0" err="1">
                <a:cs typeface="+mj-cs"/>
              </a:rPr>
              <a:t>عملياتها</a:t>
            </a:r>
            <a:r>
              <a:rPr lang="en-US" sz="1800" dirty="0">
                <a:cs typeface="+mj-cs"/>
              </a:rPr>
              <a:t> </a:t>
            </a:r>
            <a:r>
              <a:rPr lang="en-US" sz="1800" dirty="0" err="1">
                <a:cs typeface="+mj-cs"/>
              </a:rPr>
              <a:t>أو</a:t>
            </a:r>
            <a:r>
              <a:rPr lang="en-US" sz="1800" dirty="0">
                <a:cs typeface="+mj-cs"/>
              </a:rPr>
              <a:t> </a:t>
            </a:r>
            <a:r>
              <a:rPr lang="en-US" sz="1800" dirty="0" err="1">
                <a:cs typeface="+mj-cs"/>
              </a:rPr>
              <a:t>ثقافتها</a:t>
            </a:r>
            <a:r>
              <a:rPr lang="en-US" sz="1800" dirty="0">
                <a:cs typeface="+mj-cs"/>
              </a:rPr>
              <a:t> </a:t>
            </a:r>
            <a:r>
              <a:rPr lang="en-US" sz="1800" dirty="0" err="1">
                <a:cs typeface="+mj-cs"/>
              </a:rPr>
              <a:t>التنظيمية</a:t>
            </a:r>
            <a:r>
              <a:rPr lang="en-US" sz="1800" dirty="0">
                <a:cs typeface="+mj-cs"/>
              </a:rPr>
              <a:t> </a:t>
            </a:r>
            <a:r>
              <a:rPr lang="en-US" sz="1800" dirty="0" err="1">
                <a:cs typeface="+mj-cs"/>
              </a:rPr>
              <a:t>أو</a:t>
            </a:r>
            <a:r>
              <a:rPr lang="en-US" sz="1800" dirty="0">
                <a:cs typeface="+mj-cs"/>
              </a:rPr>
              <a:t> </a:t>
            </a:r>
            <a:r>
              <a:rPr lang="en-US" sz="1800" dirty="0" err="1">
                <a:cs typeface="+mj-cs"/>
              </a:rPr>
              <a:t>استراتيجيتها</a:t>
            </a:r>
            <a:r>
              <a:rPr lang="en-US" sz="1800" dirty="0">
                <a:cs typeface="+mj-cs"/>
              </a:rPr>
              <a:t>، </a:t>
            </a:r>
            <a:r>
              <a:rPr lang="en-US" sz="1800" dirty="0" err="1">
                <a:cs typeface="+mj-cs"/>
              </a:rPr>
              <a:t>بما</a:t>
            </a:r>
            <a:r>
              <a:rPr lang="en-US" sz="1800" dirty="0">
                <a:cs typeface="+mj-cs"/>
              </a:rPr>
              <a:t> </a:t>
            </a:r>
            <a:r>
              <a:rPr lang="en-US" sz="1800" dirty="0" err="1">
                <a:cs typeface="+mj-cs"/>
              </a:rPr>
              <a:t>يمكنها</a:t>
            </a:r>
            <a:r>
              <a:rPr lang="en-US" sz="1800" dirty="0">
                <a:cs typeface="+mj-cs"/>
              </a:rPr>
              <a:t> </a:t>
            </a:r>
            <a:r>
              <a:rPr lang="en-US" sz="1800" dirty="0" err="1">
                <a:cs typeface="+mj-cs"/>
              </a:rPr>
              <a:t>من</a:t>
            </a:r>
            <a:r>
              <a:rPr lang="en-US" sz="1800" dirty="0">
                <a:cs typeface="+mj-cs"/>
              </a:rPr>
              <a:t> </a:t>
            </a:r>
            <a:r>
              <a:rPr lang="en-US" sz="1800" dirty="0" err="1">
                <a:cs typeface="+mj-cs"/>
              </a:rPr>
              <a:t>التكيف</a:t>
            </a:r>
            <a:r>
              <a:rPr lang="en-US" sz="1800" dirty="0">
                <a:cs typeface="+mj-cs"/>
              </a:rPr>
              <a:t> </a:t>
            </a:r>
            <a:r>
              <a:rPr lang="en-US" sz="1800" dirty="0" err="1">
                <a:cs typeface="+mj-cs"/>
              </a:rPr>
              <a:t>مع</a:t>
            </a:r>
            <a:r>
              <a:rPr lang="en-US" sz="1800" dirty="0">
                <a:cs typeface="+mj-cs"/>
              </a:rPr>
              <a:t> </a:t>
            </a:r>
            <a:r>
              <a:rPr lang="en-US" sz="1800" dirty="0" err="1">
                <a:cs typeface="+mj-cs"/>
              </a:rPr>
              <a:t>المتغيرات</a:t>
            </a:r>
            <a:r>
              <a:rPr lang="en-US" sz="1800" dirty="0">
                <a:cs typeface="+mj-cs"/>
              </a:rPr>
              <a:t> </a:t>
            </a:r>
            <a:r>
              <a:rPr lang="en-US" sz="1800" dirty="0" err="1">
                <a:cs typeface="+mj-cs"/>
              </a:rPr>
              <a:t>وتحقيق</a:t>
            </a:r>
            <a:r>
              <a:rPr lang="en-US" sz="1800" dirty="0">
                <a:cs typeface="+mj-cs"/>
              </a:rPr>
              <a:t> </a:t>
            </a:r>
            <a:r>
              <a:rPr lang="en-US" sz="1800" dirty="0" err="1">
                <a:cs typeface="+mj-cs"/>
              </a:rPr>
              <a:t>أهدافها</a:t>
            </a:r>
            <a:r>
              <a:rPr lang="en-US" sz="1800" dirty="0">
                <a:cs typeface="+mj-cs"/>
              </a:rPr>
              <a:t> </a:t>
            </a:r>
            <a:r>
              <a:rPr lang="en-US" sz="1800" dirty="0" err="1">
                <a:cs typeface="+mj-cs"/>
              </a:rPr>
              <a:t>المستقبلية</a:t>
            </a:r>
            <a:r>
              <a:rPr lang="en-US" sz="1800" dirty="0">
                <a:cs typeface="+mj-cs"/>
              </a:rPr>
              <a:t>. </a:t>
            </a:r>
            <a:r>
              <a:rPr lang="en-US" sz="1800" dirty="0" err="1">
                <a:cs typeface="+mj-cs"/>
              </a:rPr>
              <a:t>ومن</a:t>
            </a:r>
            <a:r>
              <a:rPr lang="en-US" sz="1800" dirty="0">
                <a:cs typeface="+mj-cs"/>
              </a:rPr>
              <a:t> </a:t>
            </a:r>
            <a:r>
              <a:rPr lang="en-US" sz="1800" dirty="0" err="1">
                <a:cs typeface="+mj-cs"/>
              </a:rPr>
              <a:t>أمثلة</a:t>
            </a:r>
            <a:r>
              <a:rPr lang="en-US" sz="1800" dirty="0">
                <a:cs typeface="+mj-cs"/>
              </a:rPr>
              <a:t> </a:t>
            </a:r>
            <a:r>
              <a:rPr lang="en-US" sz="1800" dirty="0" err="1">
                <a:cs typeface="+mj-cs"/>
              </a:rPr>
              <a:t>ذلك</a:t>
            </a:r>
            <a:r>
              <a:rPr lang="en-US" sz="1800" dirty="0">
                <a:cs typeface="+mj-cs"/>
              </a:rPr>
              <a:t>: </a:t>
            </a:r>
            <a:r>
              <a:rPr lang="en-US" sz="1800" dirty="0" err="1">
                <a:cs typeface="+mj-cs"/>
              </a:rPr>
              <a:t>التحول</a:t>
            </a:r>
            <a:r>
              <a:rPr lang="en-US" sz="1800" dirty="0">
                <a:cs typeface="+mj-cs"/>
              </a:rPr>
              <a:t> </a:t>
            </a:r>
            <a:r>
              <a:rPr lang="en-US" sz="1800" dirty="0" err="1">
                <a:cs typeface="+mj-cs"/>
              </a:rPr>
              <a:t>الرقمي</a:t>
            </a:r>
            <a:r>
              <a:rPr lang="en-US" sz="1800" dirty="0">
                <a:cs typeface="+mj-cs"/>
              </a:rPr>
              <a:t>، </a:t>
            </a:r>
            <a:r>
              <a:rPr lang="en-US" sz="1800" dirty="0" err="1">
                <a:cs typeface="+mj-cs"/>
              </a:rPr>
              <a:t>وإعادة</a:t>
            </a:r>
            <a:r>
              <a:rPr lang="en-US" sz="1800" dirty="0">
                <a:cs typeface="+mj-cs"/>
              </a:rPr>
              <a:t> </a:t>
            </a:r>
            <a:r>
              <a:rPr lang="en-US" sz="1800" dirty="0" err="1">
                <a:cs typeface="+mj-cs"/>
              </a:rPr>
              <a:t>الهيكلة</a:t>
            </a:r>
            <a:r>
              <a:rPr lang="en-US" sz="1800" dirty="0">
                <a:cs typeface="+mj-cs"/>
              </a:rPr>
              <a:t> </a:t>
            </a:r>
            <a:r>
              <a:rPr lang="en-US" sz="1800" dirty="0" err="1">
                <a:cs typeface="+mj-cs"/>
              </a:rPr>
              <a:t>الشاملة</a:t>
            </a:r>
            <a:r>
              <a:rPr lang="en-US" sz="1800" dirty="0">
                <a:cs typeface="+mj-cs"/>
              </a:rPr>
              <a:t>، </a:t>
            </a:r>
            <a:r>
              <a:rPr lang="en-US" sz="1800" dirty="0" err="1">
                <a:cs typeface="+mj-cs"/>
              </a:rPr>
              <a:t>والانتقال</a:t>
            </a:r>
            <a:r>
              <a:rPr lang="en-US" sz="1800" dirty="0">
                <a:cs typeface="+mj-cs"/>
              </a:rPr>
              <a:t> </a:t>
            </a:r>
            <a:r>
              <a:rPr lang="en-US" sz="1800" dirty="0" err="1">
                <a:cs typeface="+mj-cs"/>
              </a:rPr>
              <a:t>من</a:t>
            </a:r>
            <a:r>
              <a:rPr lang="en-US" sz="1800" dirty="0">
                <a:cs typeface="+mj-cs"/>
              </a:rPr>
              <a:t> </a:t>
            </a:r>
            <a:r>
              <a:rPr lang="en-US" sz="1800" dirty="0" err="1">
                <a:cs typeface="+mj-cs"/>
              </a:rPr>
              <a:t>نموذج</a:t>
            </a:r>
            <a:r>
              <a:rPr lang="en-US" sz="1800" dirty="0">
                <a:cs typeface="+mj-cs"/>
              </a:rPr>
              <a:t> </a:t>
            </a:r>
            <a:r>
              <a:rPr lang="en-US" sz="1800" dirty="0" err="1">
                <a:cs typeface="+mj-cs"/>
              </a:rPr>
              <a:t>الأعمال</a:t>
            </a:r>
            <a:r>
              <a:rPr lang="en-US" sz="1800" dirty="0">
                <a:cs typeface="+mj-cs"/>
              </a:rPr>
              <a:t> </a:t>
            </a:r>
            <a:r>
              <a:rPr lang="en-US" sz="1800" dirty="0" err="1">
                <a:cs typeface="+mj-cs"/>
              </a:rPr>
              <a:t>التقليدي</a:t>
            </a:r>
            <a:r>
              <a:rPr lang="en-US" sz="1800" dirty="0">
                <a:cs typeface="+mj-cs"/>
              </a:rPr>
              <a:t> </a:t>
            </a:r>
            <a:r>
              <a:rPr lang="en-US" sz="1800" dirty="0" err="1">
                <a:cs typeface="+mj-cs"/>
              </a:rPr>
              <a:t>إلى</a:t>
            </a:r>
            <a:r>
              <a:rPr lang="en-US" sz="1800" dirty="0">
                <a:cs typeface="+mj-cs"/>
              </a:rPr>
              <a:t> </a:t>
            </a:r>
            <a:r>
              <a:rPr lang="en-US" sz="1800" dirty="0" err="1">
                <a:cs typeface="+mj-cs"/>
              </a:rPr>
              <a:t>نموذج</a:t>
            </a:r>
            <a:r>
              <a:rPr lang="en-US" sz="1800" dirty="0">
                <a:cs typeface="+mj-cs"/>
              </a:rPr>
              <a:t> </a:t>
            </a:r>
            <a:r>
              <a:rPr lang="en-US" sz="1800" dirty="0" err="1">
                <a:cs typeface="+mj-cs"/>
              </a:rPr>
              <a:t>الأعمال</a:t>
            </a:r>
            <a:r>
              <a:rPr lang="en-US" sz="1800" dirty="0">
                <a:cs typeface="+mj-cs"/>
              </a:rPr>
              <a:t> </a:t>
            </a:r>
            <a:r>
              <a:rPr lang="en-US" sz="1800" dirty="0" err="1">
                <a:cs typeface="+mj-cs"/>
              </a:rPr>
              <a:t>الإلكتروني</a:t>
            </a:r>
            <a:r>
              <a:rPr lang="en-US" sz="1800" dirty="0">
                <a:cs typeface="+mj-cs"/>
              </a:rPr>
              <a:t>.</a:t>
            </a:r>
            <a:endParaRPr lang="en-US" sz="1800" b="1" dirty="0">
              <a:cs typeface="+mj-cs"/>
            </a:endParaRPr>
          </a:p>
          <a:p>
            <a:pPr marL="0" indent="0" algn="just" rtl="1">
              <a:lnSpc>
                <a:spcPct val="100000"/>
              </a:lnSpc>
              <a:buNone/>
            </a:pPr>
            <a:endParaRPr lang="en-US" sz="1800" dirty="0">
              <a:solidFill>
                <a:srgbClr val="C00000"/>
              </a:solidFill>
              <a:cs typeface="+mj-cs"/>
            </a:endParaRPr>
          </a:p>
        </p:txBody>
      </p:sp>
      <p:sp>
        <p:nvSpPr>
          <p:cNvPr id="8" name="TextBox 7">
            <a:extLst>
              <a:ext uri="{FF2B5EF4-FFF2-40B4-BE49-F238E27FC236}">
                <a16:creationId xmlns:a16="http://schemas.microsoft.com/office/drawing/2014/main" id="{E5E0B5FC-FE11-C06E-4F8F-2D0940E498B2}"/>
              </a:ext>
            </a:extLst>
          </p:cNvPr>
          <p:cNvSpPr txBox="1"/>
          <p:nvPr/>
        </p:nvSpPr>
        <p:spPr>
          <a:xfrm>
            <a:off x="1404457" y="867684"/>
            <a:ext cx="3794235" cy="461665"/>
          </a:xfrm>
          <a:prstGeom prst="rect">
            <a:avLst/>
          </a:prstGeom>
          <a:noFill/>
        </p:spPr>
        <p:txBody>
          <a:bodyPr wrap="square">
            <a:spAutoFit/>
          </a:bodyPr>
          <a:lstStyle/>
          <a:p>
            <a:r>
              <a:rPr lang="en-US" sz="2400" b="1" dirty="0"/>
              <a:t>The categories of change </a:t>
            </a:r>
          </a:p>
        </p:txBody>
      </p:sp>
      <p:graphicFrame>
        <p:nvGraphicFramePr>
          <p:cNvPr id="6" name="Diagram 5">
            <a:extLst>
              <a:ext uri="{FF2B5EF4-FFF2-40B4-BE49-F238E27FC236}">
                <a16:creationId xmlns:a16="http://schemas.microsoft.com/office/drawing/2014/main" id="{3E5C43F0-94C0-A254-DFC7-F2D29684ED6E}"/>
              </a:ext>
            </a:extLst>
          </p:cNvPr>
          <p:cNvGraphicFramePr/>
          <p:nvPr/>
        </p:nvGraphicFramePr>
        <p:xfrm>
          <a:off x="7804724" y="1723437"/>
          <a:ext cx="4351283" cy="44720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9088096"/>
      </p:ext>
    </p:extLst>
  </p:cSld>
  <p:clrMapOvr>
    <a:masterClrMapping/>
  </p:clrMapOvr>
  <mc:AlternateContent xmlns:mc="http://schemas.openxmlformats.org/markup-compatibility/2006" xmlns:p14="http://schemas.microsoft.com/office/powerpoint/2010/main">
    <mc:Choice Requires="p14">
      <p:transition p14:dur="10" advTm="102131"/>
    </mc:Choice>
    <mc:Fallback xmlns="">
      <p:transition advTm="10213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02924" y="1798789"/>
            <a:ext cx="7083973" cy="47902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dirty="0" err="1">
                <a:solidFill>
                  <a:schemeClr val="tx1"/>
                </a:solidFill>
              </a:rPr>
              <a:t>يوضح</a:t>
            </a:r>
            <a:r>
              <a:rPr lang="en-US" dirty="0">
                <a:solidFill>
                  <a:schemeClr val="tx1"/>
                </a:solidFill>
              </a:rPr>
              <a:t> </a:t>
            </a:r>
            <a:r>
              <a:rPr lang="en-US" dirty="0" err="1">
                <a:solidFill>
                  <a:schemeClr val="tx1"/>
                </a:solidFill>
              </a:rPr>
              <a:t>الشكل</a:t>
            </a:r>
            <a:r>
              <a:rPr lang="en-US" dirty="0">
                <a:solidFill>
                  <a:schemeClr val="tx1"/>
                </a:solidFill>
              </a:rPr>
              <a:t> </a:t>
            </a:r>
            <a:r>
              <a:rPr lang="en-US" b="1" dirty="0" err="1">
                <a:solidFill>
                  <a:schemeClr val="tx1"/>
                </a:solidFill>
              </a:rPr>
              <a:t>مستويات</a:t>
            </a:r>
            <a:r>
              <a:rPr lang="en-US" b="1" dirty="0">
                <a:solidFill>
                  <a:schemeClr val="tx1"/>
                </a:solidFill>
              </a:rPr>
              <a:t> </a:t>
            </a:r>
            <a:r>
              <a:rPr lang="en-US" b="1" dirty="0" err="1">
                <a:solidFill>
                  <a:schemeClr val="tx1"/>
                </a:solidFill>
              </a:rPr>
              <a:t>مورير</a:t>
            </a:r>
            <a:r>
              <a:rPr lang="en-US" b="1" dirty="0">
                <a:solidFill>
                  <a:schemeClr val="tx1"/>
                </a:solidFill>
              </a:rPr>
              <a:t> </a:t>
            </a:r>
            <a:r>
              <a:rPr lang="en-US" b="1" dirty="0" err="1">
                <a:solidFill>
                  <a:schemeClr val="tx1"/>
                </a:solidFill>
              </a:rPr>
              <a:t>الثلاثة</a:t>
            </a:r>
            <a:r>
              <a:rPr lang="en-US" b="1" dirty="0">
                <a:solidFill>
                  <a:schemeClr val="tx1"/>
                </a:solidFill>
              </a:rPr>
              <a:t> </a:t>
            </a:r>
            <a:r>
              <a:rPr lang="en-US" b="1" dirty="0" err="1">
                <a:solidFill>
                  <a:schemeClr val="tx1"/>
                </a:solidFill>
              </a:rPr>
              <a:t>لمقاومة</a:t>
            </a:r>
            <a:r>
              <a:rPr lang="en-US" b="1" dirty="0">
                <a:solidFill>
                  <a:schemeClr val="tx1"/>
                </a:solidFill>
              </a:rPr>
              <a:t> </a:t>
            </a:r>
            <a:r>
              <a:rPr lang="en-US" b="1" dirty="0" err="1">
                <a:solidFill>
                  <a:schemeClr val="tx1"/>
                </a:solidFill>
              </a:rPr>
              <a:t>التغيير</a:t>
            </a:r>
            <a:r>
              <a:rPr lang="en-US" b="1" dirty="0">
                <a:solidFill>
                  <a:schemeClr val="tx1"/>
                </a:solidFill>
              </a:rPr>
              <a:t> (Maurer’s 3 Levels of Resistance to Change)</a:t>
            </a:r>
            <a:r>
              <a:rPr lang="en-US" dirty="0">
                <a:solidFill>
                  <a:schemeClr val="tx1"/>
                </a:solidFill>
              </a:rPr>
              <a:t>، </a:t>
            </a:r>
            <a:r>
              <a:rPr lang="en-US" dirty="0" err="1">
                <a:solidFill>
                  <a:schemeClr val="tx1"/>
                </a:solidFill>
              </a:rPr>
              <a:t>وهي</a:t>
            </a:r>
            <a:r>
              <a:rPr lang="en-US" dirty="0">
                <a:solidFill>
                  <a:schemeClr val="tx1"/>
                </a:solidFill>
              </a:rPr>
              <a:t> </a:t>
            </a:r>
            <a:r>
              <a:rPr lang="en-US" dirty="0" err="1">
                <a:solidFill>
                  <a:schemeClr val="tx1"/>
                </a:solidFill>
              </a:rPr>
              <a:t>الأسباب</a:t>
            </a:r>
            <a:r>
              <a:rPr lang="en-US" dirty="0">
                <a:solidFill>
                  <a:schemeClr val="tx1"/>
                </a:solidFill>
              </a:rPr>
              <a:t> </a:t>
            </a:r>
            <a:r>
              <a:rPr lang="en-US" dirty="0" err="1">
                <a:solidFill>
                  <a:schemeClr val="tx1"/>
                </a:solidFill>
              </a:rPr>
              <a:t>الرئيسية</a:t>
            </a:r>
            <a:r>
              <a:rPr lang="en-US" dirty="0">
                <a:solidFill>
                  <a:schemeClr val="tx1"/>
                </a:solidFill>
              </a:rPr>
              <a:t> </a:t>
            </a:r>
            <a:r>
              <a:rPr lang="en-US" dirty="0" err="1">
                <a:solidFill>
                  <a:schemeClr val="tx1"/>
                </a:solidFill>
              </a:rPr>
              <a:t>التي</a:t>
            </a:r>
            <a:r>
              <a:rPr lang="en-US" dirty="0">
                <a:solidFill>
                  <a:schemeClr val="tx1"/>
                </a:solidFill>
              </a:rPr>
              <a:t> </a:t>
            </a:r>
            <a:r>
              <a:rPr lang="en-US" dirty="0" err="1">
                <a:solidFill>
                  <a:schemeClr val="tx1"/>
                </a:solidFill>
              </a:rPr>
              <a:t>تجعل</a:t>
            </a:r>
            <a:r>
              <a:rPr lang="en-US" dirty="0">
                <a:solidFill>
                  <a:schemeClr val="tx1"/>
                </a:solidFill>
              </a:rPr>
              <a:t> </a:t>
            </a:r>
            <a:r>
              <a:rPr lang="en-US" dirty="0" err="1">
                <a:solidFill>
                  <a:schemeClr val="tx1"/>
                </a:solidFill>
              </a:rPr>
              <a:t>الأفراد</a:t>
            </a:r>
            <a:r>
              <a:rPr lang="en-US" dirty="0">
                <a:solidFill>
                  <a:schemeClr val="tx1"/>
                </a:solidFill>
              </a:rPr>
              <a:t> </a:t>
            </a:r>
            <a:r>
              <a:rPr lang="en-US" dirty="0" err="1">
                <a:solidFill>
                  <a:schemeClr val="tx1"/>
                </a:solidFill>
              </a:rPr>
              <a:t>يقاومون</a:t>
            </a:r>
            <a:r>
              <a:rPr lang="en-US" dirty="0">
                <a:solidFill>
                  <a:schemeClr val="tx1"/>
                </a:solidFill>
              </a:rPr>
              <a:t> </a:t>
            </a:r>
            <a:r>
              <a:rPr lang="en-US" dirty="0" err="1">
                <a:solidFill>
                  <a:schemeClr val="tx1"/>
                </a:solidFill>
              </a:rPr>
              <a:t>التغيير</a:t>
            </a:r>
            <a:r>
              <a:rPr lang="en-US" dirty="0">
                <a:solidFill>
                  <a:schemeClr val="tx1"/>
                </a:solidFill>
              </a:rPr>
              <a:t> </a:t>
            </a:r>
            <a:r>
              <a:rPr lang="en-US" dirty="0" err="1">
                <a:solidFill>
                  <a:schemeClr val="tx1"/>
                </a:solidFill>
              </a:rPr>
              <a:t>داخل</a:t>
            </a:r>
            <a:r>
              <a:rPr lang="en-US" dirty="0">
                <a:solidFill>
                  <a:schemeClr val="tx1"/>
                </a:solidFill>
              </a:rPr>
              <a:t> </a:t>
            </a:r>
            <a:r>
              <a:rPr lang="en-US" dirty="0" err="1">
                <a:solidFill>
                  <a:schemeClr val="tx1"/>
                </a:solidFill>
              </a:rPr>
              <a:t>المؤسسة</a:t>
            </a:r>
            <a:r>
              <a:rPr lang="en-US" dirty="0">
                <a:solidFill>
                  <a:schemeClr val="tx1"/>
                </a:solidFill>
              </a:rPr>
              <a:t>. </a:t>
            </a:r>
            <a:r>
              <a:rPr lang="en-US" dirty="0" err="1">
                <a:solidFill>
                  <a:schemeClr val="tx1"/>
                </a:solidFill>
              </a:rPr>
              <a:t>وتتمثل</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الآتي</a:t>
            </a:r>
            <a:r>
              <a:rPr lang="en-US" dirty="0">
                <a:solidFill>
                  <a:schemeClr val="tx1"/>
                </a:solidFill>
              </a:rPr>
              <a:t>:</a:t>
            </a:r>
          </a:p>
          <a:p>
            <a:pPr algn="r" rtl="1"/>
            <a:r>
              <a:rPr lang="en-US" b="1" dirty="0" err="1">
                <a:solidFill>
                  <a:schemeClr val="tx1"/>
                </a:solidFill>
              </a:rPr>
              <a:t>لا</a:t>
            </a:r>
            <a:r>
              <a:rPr lang="en-US" b="1" dirty="0">
                <a:solidFill>
                  <a:schemeClr val="tx1"/>
                </a:solidFill>
              </a:rPr>
              <a:t> </a:t>
            </a:r>
            <a:r>
              <a:rPr lang="en-US" b="1" dirty="0" err="1">
                <a:solidFill>
                  <a:schemeClr val="tx1"/>
                </a:solidFill>
              </a:rPr>
              <a:t>أفهمه</a:t>
            </a:r>
            <a:r>
              <a:rPr lang="en-US" b="1" dirty="0">
                <a:solidFill>
                  <a:schemeClr val="tx1"/>
                </a:solidFill>
              </a:rPr>
              <a:t> (I don't get it):</a:t>
            </a:r>
            <a:r>
              <a:rPr lang="en-US" dirty="0">
                <a:solidFill>
                  <a:schemeClr val="tx1"/>
                </a:solidFill>
              </a:rPr>
              <a:t> </a:t>
            </a:r>
          </a:p>
          <a:p>
            <a:pPr lvl="1" algn="r" rtl="1"/>
            <a:r>
              <a:rPr lang="en-US" dirty="0" err="1">
                <a:solidFill>
                  <a:schemeClr val="tx1"/>
                </a:solidFill>
              </a:rPr>
              <a:t>يحدث</a:t>
            </a:r>
            <a:r>
              <a:rPr lang="en-US" dirty="0">
                <a:solidFill>
                  <a:schemeClr val="tx1"/>
                </a:solidFill>
              </a:rPr>
              <a:t> </a:t>
            </a:r>
            <a:r>
              <a:rPr lang="en-US" dirty="0" err="1">
                <a:solidFill>
                  <a:schemeClr val="tx1"/>
                </a:solidFill>
              </a:rPr>
              <a:t>عندما</a:t>
            </a:r>
            <a:r>
              <a:rPr lang="en-US" dirty="0">
                <a:solidFill>
                  <a:schemeClr val="tx1"/>
                </a:solidFill>
              </a:rPr>
              <a:t> </a:t>
            </a:r>
            <a:r>
              <a:rPr lang="en-US" dirty="0" err="1">
                <a:solidFill>
                  <a:schemeClr val="tx1"/>
                </a:solidFill>
              </a:rPr>
              <a:t>لا</a:t>
            </a:r>
            <a:r>
              <a:rPr lang="en-US" dirty="0">
                <a:solidFill>
                  <a:schemeClr val="tx1"/>
                </a:solidFill>
              </a:rPr>
              <a:t> </a:t>
            </a:r>
            <a:r>
              <a:rPr lang="en-US" dirty="0" err="1">
                <a:solidFill>
                  <a:schemeClr val="tx1"/>
                </a:solidFill>
              </a:rPr>
              <a:t>يفهم</a:t>
            </a:r>
            <a:r>
              <a:rPr lang="en-US" dirty="0">
                <a:solidFill>
                  <a:schemeClr val="tx1"/>
                </a:solidFill>
              </a:rPr>
              <a:t> </a:t>
            </a:r>
            <a:r>
              <a:rPr lang="en-US" dirty="0" err="1">
                <a:solidFill>
                  <a:schemeClr val="tx1"/>
                </a:solidFill>
              </a:rPr>
              <a:t>الموظف</a:t>
            </a:r>
            <a:r>
              <a:rPr lang="en-US" dirty="0">
                <a:solidFill>
                  <a:schemeClr val="tx1"/>
                </a:solidFill>
              </a:rPr>
              <a:t> </a:t>
            </a:r>
            <a:r>
              <a:rPr lang="en-US" dirty="0" err="1">
                <a:solidFill>
                  <a:schemeClr val="tx1"/>
                </a:solidFill>
              </a:rPr>
              <a:t>سبب</a:t>
            </a:r>
            <a:r>
              <a:rPr lang="en-US" dirty="0">
                <a:solidFill>
                  <a:schemeClr val="tx1"/>
                </a:solidFill>
              </a:rPr>
              <a:t> </a:t>
            </a:r>
            <a:r>
              <a:rPr lang="en-US" dirty="0" err="1">
                <a:solidFill>
                  <a:schemeClr val="tx1"/>
                </a:solidFill>
              </a:rPr>
              <a:t>التغيير</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كيفية</a:t>
            </a:r>
            <a:r>
              <a:rPr lang="en-US" dirty="0">
                <a:solidFill>
                  <a:schemeClr val="tx1"/>
                </a:solidFill>
              </a:rPr>
              <a:t> </a:t>
            </a:r>
            <a:r>
              <a:rPr lang="en-US" dirty="0" err="1">
                <a:solidFill>
                  <a:schemeClr val="tx1"/>
                </a:solidFill>
              </a:rPr>
              <a:t>تطبيقه</a:t>
            </a:r>
            <a:r>
              <a:rPr lang="en-US" dirty="0">
                <a:solidFill>
                  <a:schemeClr val="tx1"/>
                </a:solidFill>
              </a:rPr>
              <a:t>. </a:t>
            </a:r>
          </a:p>
          <a:p>
            <a:pPr lvl="1" algn="r" rtl="1"/>
            <a:r>
              <a:rPr lang="en-US" dirty="0" err="1">
                <a:solidFill>
                  <a:schemeClr val="tx1"/>
                </a:solidFill>
              </a:rPr>
              <a:t>في</a:t>
            </a:r>
            <a:r>
              <a:rPr lang="en-US" dirty="0">
                <a:solidFill>
                  <a:schemeClr val="tx1"/>
                </a:solidFill>
              </a:rPr>
              <a:t> </a:t>
            </a:r>
            <a:r>
              <a:rPr lang="en-US" dirty="0" err="1">
                <a:solidFill>
                  <a:schemeClr val="tx1"/>
                </a:solidFill>
              </a:rPr>
              <a:t>هذه</a:t>
            </a:r>
            <a:r>
              <a:rPr lang="en-US" dirty="0">
                <a:solidFill>
                  <a:schemeClr val="tx1"/>
                </a:solidFill>
              </a:rPr>
              <a:t> </a:t>
            </a:r>
            <a:r>
              <a:rPr lang="en-US" dirty="0" err="1">
                <a:solidFill>
                  <a:schemeClr val="tx1"/>
                </a:solidFill>
              </a:rPr>
              <a:t>الحالة</a:t>
            </a:r>
            <a:r>
              <a:rPr lang="en-US" dirty="0">
                <a:solidFill>
                  <a:schemeClr val="tx1"/>
                </a:solidFill>
              </a:rPr>
              <a:t> </a:t>
            </a:r>
            <a:r>
              <a:rPr lang="en-US" dirty="0" err="1">
                <a:solidFill>
                  <a:schemeClr val="tx1"/>
                </a:solidFill>
              </a:rPr>
              <a:t>تكون</a:t>
            </a:r>
            <a:r>
              <a:rPr lang="en-US" dirty="0">
                <a:solidFill>
                  <a:schemeClr val="tx1"/>
                </a:solidFill>
              </a:rPr>
              <a:t> </a:t>
            </a:r>
            <a:r>
              <a:rPr lang="en-US" dirty="0" err="1">
                <a:solidFill>
                  <a:schemeClr val="tx1"/>
                </a:solidFill>
              </a:rPr>
              <a:t>المشكلة</a:t>
            </a:r>
            <a:r>
              <a:rPr lang="en-US" dirty="0">
                <a:solidFill>
                  <a:schemeClr val="tx1"/>
                </a:solidFill>
              </a:rPr>
              <a:t> </a:t>
            </a:r>
            <a:r>
              <a:rPr lang="en-US" dirty="0" err="1">
                <a:solidFill>
                  <a:schemeClr val="tx1"/>
                </a:solidFill>
              </a:rPr>
              <a:t>هي</a:t>
            </a:r>
            <a:r>
              <a:rPr lang="en-US" dirty="0">
                <a:solidFill>
                  <a:schemeClr val="tx1"/>
                </a:solidFill>
              </a:rPr>
              <a:t> </a:t>
            </a:r>
            <a:r>
              <a:rPr lang="en-US" b="1" dirty="0" err="1">
                <a:solidFill>
                  <a:schemeClr val="tx1"/>
                </a:solidFill>
              </a:rPr>
              <a:t>نقص</a:t>
            </a:r>
            <a:r>
              <a:rPr lang="en-US" b="1" dirty="0">
                <a:solidFill>
                  <a:schemeClr val="tx1"/>
                </a:solidFill>
              </a:rPr>
              <a:t> </a:t>
            </a:r>
            <a:r>
              <a:rPr lang="en-US" b="1" dirty="0" err="1">
                <a:solidFill>
                  <a:schemeClr val="tx1"/>
                </a:solidFill>
              </a:rPr>
              <a:t>المعلومات</a:t>
            </a:r>
            <a:r>
              <a:rPr lang="en-US" b="1" dirty="0">
                <a:solidFill>
                  <a:schemeClr val="tx1"/>
                </a:solidFill>
              </a:rPr>
              <a:t> </a:t>
            </a:r>
            <a:r>
              <a:rPr lang="en-US" b="1" dirty="0" err="1">
                <a:solidFill>
                  <a:schemeClr val="tx1"/>
                </a:solidFill>
              </a:rPr>
              <a:t>أو</a:t>
            </a:r>
            <a:r>
              <a:rPr lang="en-US" b="1" dirty="0">
                <a:solidFill>
                  <a:schemeClr val="tx1"/>
                </a:solidFill>
              </a:rPr>
              <a:t> </a:t>
            </a:r>
            <a:r>
              <a:rPr lang="en-US" b="1" dirty="0" err="1">
                <a:solidFill>
                  <a:schemeClr val="tx1"/>
                </a:solidFill>
              </a:rPr>
              <a:t>ضعف</a:t>
            </a:r>
            <a:r>
              <a:rPr lang="en-US" b="1" dirty="0">
                <a:solidFill>
                  <a:schemeClr val="tx1"/>
                </a:solidFill>
              </a:rPr>
              <a:t> </a:t>
            </a:r>
            <a:r>
              <a:rPr lang="en-US" b="1" dirty="0" err="1">
                <a:solidFill>
                  <a:schemeClr val="tx1"/>
                </a:solidFill>
              </a:rPr>
              <a:t>التواصل</a:t>
            </a:r>
            <a:r>
              <a:rPr lang="en-US" dirty="0">
                <a:solidFill>
                  <a:schemeClr val="tx1"/>
                </a:solidFill>
              </a:rPr>
              <a:t>. </a:t>
            </a:r>
          </a:p>
          <a:p>
            <a:pPr lvl="1" algn="r" rtl="1"/>
            <a:r>
              <a:rPr lang="en-US" b="1" dirty="0" err="1">
                <a:solidFill>
                  <a:schemeClr val="tx1"/>
                </a:solidFill>
              </a:rPr>
              <a:t>الحل</a:t>
            </a:r>
            <a:r>
              <a:rPr lang="en-US" b="1" dirty="0">
                <a:solidFill>
                  <a:schemeClr val="tx1"/>
                </a:solidFill>
              </a:rPr>
              <a:t>:</a:t>
            </a:r>
            <a:r>
              <a:rPr lang="en-US" dirty="0">
                <a:solidFill>
                  <a:schemeClr val="tx1"/>
                </a:solidFill>
              </a:rPr>
              <a:t> </a:t>
            </a:r>
            <a:r>
              <a:rPr lang="en-US" dirty="0" err="1">
                <a:solidFill>
                  <a:schemeClr val="tx1"/>
                </a:solidFill>
              </a:rPr>
              <a:t>تقديم</a:t>
            </a:r>
            <a:r>
              <a:rPr lang="en-US" dirty="0">
                <a:solidFill>
                  <a:schemeClr val="tx1"/>
                </a:solidFill>
              </a:rPr>
              <a:t> </a:t>
            </a:r>
            <a:r>
              <a:rPr lang="en-US" dirty="0" err="1">
                <a:solidFill>
                  <a:schemeClr val="tx1"/>
                </a:solidFill>
              </a:rPr>
              <a:t>شرح</a:t>
            </a:r>
            <a:r>
              <a:rPr lang="en-US" dirty="0">
                <a:solidFill>
                  <a:schemeClr val="tx1"/>
                </a:solidFill>
              </a:rPr>
              <a:t> </a:t>
            </a:r>
            <a:r>
              <a:rPr lang="en-US" dirty="0" err="1">
                <a:solidFill>
                  <a:schemeClr val="tx1"/>
                </a:solidFill>
              </a:rPr>
              <a:t>واضح</a:t>
            </a:r>
            <a:r>
              <a:rPr lang="en-US" dirty="0">
                <a:solidFill>
                  <a:schemeClr val="tx1"/>
                </a:solidFill>
              </a:rPr>
              <a:t> </a:t>
            </a:r>
            <a:r>
              <a:rPr lang="en-US" dirty="0" err="1">
                <a:solidFill>
                  <a:schemeClr val="tx1"/>
                </a:solidFill>
              </a:rPr>
              <a:t>للتغيير</a:t>
            </a:r>
            <a:r>
              <a:rPr lang="en-US" dirty="0">
                <a:solidFill>
                  <a:schemeClr val="tx1"/>
                </a:solidFill>
              </a:rPr>
              <a:t>، </a:t>
            </a:r>
            <a:r>
              <a:rPr lang="en-US" dirty="0" err="1">
                <a:solidFill>
                  <a:schemeClr val="tx1"/>
                </a:solidFill>
              </a:rPr>
              <a:t>وأهدافه</a:t>
            </a:r>
            <a:r>
              <a:rPr lang="en-US" dirty="0">
                <a:solidFill>
                  <a:schemeClr val="tx1"/>
                </a:solidFill>
              </a:rPr>
              <a:t>، </a:t>
            </a:r>
            <a:r>
              <a:rPr lang="en-US" dirty="0" err="1">
                <a:solidFill>
                  <a:schemeClr val="tx1"/>
                </a:solidFill>
              </a:rPr>
              <a:t>وخطوات</a:t>
            </a:r>
            <a:r>
              <a:rPr lang="en-US" dirty="0">
                <a:solidFill>
                  <a:schemeClr val="tx1"/>
                </a:solidFill>
              </a:rPr>
              <a:t> </a:t>
            </a:r>
            <a:r>
              <a:rPr lang="en-US" dirty="0" err="1">
                <a:solidFill>
                  <a:schemeClr val="tx1"/>
                </a:solidFill>
              </a:rPr>
              <a:t>تنفيذه</a:t>
            </a:r>
            <a:r>
              <a:rPr lang="en-US" dirty="0">
                <a:solidFill>
                  <a:schemeClr val="tx1"/>
                </a:solidFill>
              </a:rPr>
              <a:t>. </a:t>
            </a:r>
          </a:p>
          <a:p>
            <a:pPr algn="r" rtl="1"/>
            <a:r>
              <a:rPr lang="en-US" b="1" dirty="0" err="1">
                <a:solidFill>
                  <a:schemeClr val="tx1"/>
                </a:solidFill>
              </a:rPr>
              <a:t>لا</a:t>
            </a:r>
            <a:r>
              <a:rPr lang="en-US" b="1" dirty="0">
                <a:solidFill>
                  <a:schemeClr val="tx1"/>
                </a:solidFill>
              </a:rPr>
              <a:t> </a:t>
            </a:r>
            <a:r>
              <a:rPr lang="en-US" b="1" dirty="0" err="1">
                <a:solidFill>
                  <a:schemeClr val="tx1"/>
                </a:solidFill>
              </a:rPr>
              <a:t>يعجبني</a:t>
            </a:r>
            <a:r>
              <a:rPr lang="en-US" b="1" dirty="0">
                <a:solidFill>
                  <a:schemeClr val="tx1"/>
                </a:solidFill>
              </a:rPr>
              <a:t> (I don't like it):</a:t>
            </a:r>
            <a:r>
              <a:rPr lang="en-US" dirty="0">
                <a:solidFill>
                  <a:schemeClr val="tx1"/>
                </a:solidFill>
              </a:rPr>
              <a:t> </a:t>
            </a:r>
          </a:p>
          <a:p>
            <a:pPr lvl="1" algn="r" rtl="1"/>
            <a:r>
              <a:rPr lang="en-US" dirty="0" err="1">
                <a:solidFill>
                  <a:schemeClr val="tx1"/>
                </a:solidFill>
              </a:rPr>
              <a:t>يحدث</a:t>
            </a:r>
            <a:r>
              <a:rPr lang="en-US" dirty="0">
                <a:solidFill>
                  <a:schemeClr val="tx1"/>
                </a:solidFill>
              </a:rPr>
              <a:t> </a:t>
            </a:r>
            <a:r>
              <a:rPr lang="en-US" dirty="0" err="1">
                <a:solidFill>
                  <a:schemeClr val="tx1"/>
                </a:solidFill>
              </a:rPr>
              <a:t>عندما</a:t>
            </a:r>
            <a:r>
              <a:rPr lang="en-US" dirty="0">
                <a:solidFill>
                  <a:schemeClr val="tx1"/>
                </a:solidFill>
              </a:rPr>
              <a:t> </a:t>
            </a:r>
            <a:r>
              <a:rPr lang="en-US" dirty="0" err="1">
                <a:solidFill>
                  <a:schemeClr val="tx1"/>
                </a:solidFill>
              </a:rPr>
              <a:t>يشعر</a:t>
            </a:r>
            <a:r>
              <a:rPr lang="en-US" dirty="0">
                <a:solidFill>
                  <a:schemeClr val="tx1"/>
                </a:solidFill>
              </a:rPr>
              <a:t> </a:t>
            </a:r>
            <a:r>
              <a:rPr lang="en-US" dirty="0" err="1">
                <a:solidFill>
                  <a:schemeClr val="tx1"/>
                </a:solidFill>
              </a:rPr>
              <a:t>الموظف</a:t>
            </a:r>
            <a:r>
              <a:rPr lang="en-US" dirty="0">
                <a:solidFill>
                  <a:schemeClr val="tx1"/>
                </a:solidFill>
              </a:rPr>
              <a:t> </a:t>
            </a:r>
            <a:r>
              <a:rPr lang="en-US" dirty="0" err="1">
                <a:solidFill>
                  <a:schemeClr val="tx1"/>
                </a:solidFill>
              </a:rPr>
              <a:t>بالخوف</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القلق</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عدم</a:t>
            </a:r>
            <a:r>
              <a:rPr lang="en-US" dirty="0">
                <a:solidFill>
                  <a:schemeClr val="tx1"/>
                </a:solidFill>
              </a:rPr>
              <a:t> </a:t>
            </a:r>
            <a:r>
              <a:rPr lang="en-US" dirty="0" err="1">
                <a:solidFill>
                  <a:schemeClr val="tx1"/>
                </a:solidFill>
              </a:rPr>
              <a:t>الارتياح</a:t>
            </a:r>
            <a:r>
              <a:rPr lang="en-US" dirty="0">
                <a:solidFill>
                  <a:schemeClr val="tx1"/>
                </a:solidFill>
              </a:rPr>
              <a:t> </a:t>
            </a:r>
            <a:r>
              <a:rPr lang="en-US" dirty="0" err="1">
                <a:solidFill>
                  <a:schemeClr val="tx1"/>
                </a:solidFill>
              </a:rPr>
              <a:t>تجاه</a:t>
            </a:r>
            <a:r>
              <a:rPr lang="en-US" dirty="0">
                <a:solidFill>
                  <a:schemeClr val="tx1"/>
                </a:solidFill>
              </a:rPr>
              <a:t> </a:t>
            </a:r>
            <a:r>
              <a:rPr lang="en-US" dirty="0" err="1">
                <a:solidFill>
                  <a:schemeClr val="tx1"/>
                </a:solidFill>
              </a:rPr>
              <a:t>التغيير</a:t>
            </a:r>
            <a:r>
              <a:rPr lang="en-US" dirty="0">
                <a:solidFill>
                  <a:schemeClr val="tx1"/>
                </a:solidFill>
              </a:rPr>
              <a:t>. </a:t>
            </a:r>
          </a:p>
          <a:p>
            <a:pPr lvl="1" algn="r" rtl="1"/>
            <a:r>
              <a:rPr lang="en-US" dirty="0" err="1">
                <a:solidFill>
                  <a:schemeClr val="tx1"/>
                </a:solidFill>
              </a:rPr>
              <a:t>هنا</a:t>
            </a:r>
            <a:r>
              <a:rPr lang="en-US" dirty="0">
                <a:solidFill>
                  <a:schemeClr val="tx1"/>
                </a:solidFill>
              </a:rPr>
              <a:t> </a:t>
            </a:r>
            <a:r>
              <a:rPr lang="en-US" dirty="0" err="1">
                <a:solidFill>
                  <a:schemeClr val="tx1"/>
                </a:solidFill>
              </a:rPr>
              <a:t>تكون</a:t>
            </a:r>
            <a:r>
              <a:rPr lang="en-US" dirty="0">
                <a:solidFill>
                  <a:schemeClr val="tx1"/>
                </a:solidFill>
              </a:rPr>
              <a:t> </a:t>
            </a:r>
            <a:r>
              <a:rPr lang="en-US" dirty="0" err="1">
                <a:solidFill>
                  <a:schemeClr val="tx1"/>
                </a:solidFill>
              </a:rPr>
              <a:t>المقاومة</a:t>
            </a:r>
            <a:r>
              <a:rPr lang="en-US" dirty="0">
                <a:solidFill>
                  <a:schemeClr val="tx1"/>
                </a:solidFill>
              </a:rPr>
              <a:t> </a:t>
            </a:r>
            <a:r>
              <a:rPr lang="en-US" b="1" dirty="0" err="1">
                <a:solidFill>
                  <a:schemeClr val="tx1"/>
                </a:solidFill>
              </a:rPr>
              <a:t>عاطفية</a:t>
            </a:r>
            <a:r>
              <a:rPr lang="en-US" dirty="0">
                <a:solidFill>
                  <a:schemeClr val="tx1"/>
                </a:solidFill>
              </a:rPr>
              <a:t> </a:t>
            </a:r>
            <a:r>
              <a:rPr lang="en-US" dirty="0" err="1">
                <a:solidFill>
                  <a:schemeClr val="tx1"/>
                </a:solidFill>
              </a:rPr>
              <a:t>وليست</a:t>
            </a:r>
            <a:r>
              <a:rPr lang="en-US" dirty="0">
                <a:solidFill>
                  <a:schemeClr val="tx1"/>
                </a:solidFill>
              </a:rPr>
              <a:t> </a:t>
            </a:r>
            <a:r>
              <a:rPr lang="en-US" dirty="0" err="1">
                <a:solidFill>
                  <a:schemeClr val="tx1"/>
                </a:solidFill>
              </a:rPr>
              <a:t>بسبب</a:t>
            </a:r>
            <a:r>
              <a:rPr lang="en-US" dirty="0">
                <a:solidFill>
                  <a:schemeClr val="tx1"/>
                </a:solidFill>
              </a:rPr>
              <a:t> </a:t>
            </a:r>
            <a:r>
              <a:rPr lang="en-US" dirty="0" err="1">
                <a:solidFill>
                  <a:schemeClr val="tx1"/>
                </a:solidFill>
              </a:rPr>
              <a:t>نقص</a:t>
            </a:r>
            <a:r>
              <a:rPr lang="en-US" dirty="0">
                <a:solidFill>
                  <a:schemeClr val="tx1"/>
                </a:solidFill>
              </a:rPr>
              <a:t> </a:t>
            </a:r>
            <a:r>
              <a:rPr lang="en-US" dirty="0" err="1">
                <a:solidFill>
                  <a:schemeClr val="tx1"/>
                </a:solidFill>
              </a:rPr>
              <a:t>المعلومات</a:t>
            </a:r>
            <a:r>
              <a:rPr lang="en-US" dirty="0">
                <a:solidFill>
                  <a:schemeClr val="tx1"/>
                </a:solidFill>
              </a:rPr>
              <a:t>. </a:t>
            </a:r>
          </a:p>
          <a:p>
            <a:pPr lvl="1" algn="r" rtl="1"/>
            <a:r>
              <a:rPr lang="en-US" b="1" dirty="0" err="1">
                <a:solidFill>
                  <a:schemeClr val="tx1"/>
                </a:solidFill>
              </a:rPr>
              <a:t>الحل</a:t>
            </a:r>
            <a:r>
              <a:rPr lang="en-US" b="1" dirty="0">
                <a:solidFill>
                  <a:schemeClr val="tx1"/>
                </a:solidFill>
              </a:rPr>
              <a:t>:</a:t>
            </a:r>
            <a:r>
              <a:rPr lang="en-US" dirty="0">
                <a:solidFill>
                  <a:schemeClr val="tx1"/>
                </a:solidFill>
              </a:rPr>
              <a:t> </a:t>
            </a:r>
            <a:r>
              <a:rPr lang="en-US" dirty="0" err="1">
                <a:solidFill>
                  <a:schemeClr val="tx1"/>
                </a:solidFill>
              </a:rPr>
              <a:t>الاستماع</a:t>
            </a:r>
            <a:r>
              <a:rPr lang="en-US" dirty="0">
                <a:solidFill>
                  <a:schemeClr val="tx1"/>
                </a:solidFill>
              </a:rPr>
              <a:t> </a:t>
            </a:r>
            <a:r>
              <a:rPr lang="en-US" dirty="0" err="1">
                <a:solidFill>
                  <a:schemeClr val="tx1"/>
                </a:solidFill>
              </a:rPr>
              <a:t>لمخاوف</a:t>
            </a:r>
            <a:r>
              <a:rPr lang="en-US" dirty="0">
                <a:solidFill>
                  <a:schemeClr val="tx1"/>
                </a:solidFill>
              </a:rPr>
              <a:t> </a:t>
            </a:r>
            <a:r>
              <a:rPr lang="en-US" dirty="0" err="1">
                <a:solidFill>
                  <a:schemeClr val="tx1"/>
                </a:solidFill>
              </a:rPr>
              <a:t>الموظفين</a:t>
            </a:r>
            <a:r>
              <a:rPr lang="en-US" dirty="0">
                <a:solidFill>
                  <a:schemeClr val="tx1"/>
                </a:solidFill>
              </a:rPr>
              <a:t>، </a:t>
            </a:r>
            <a:r>
              <a:rPr lang="en-US" dirty="0" err="1">
                <a:solidFill>
                  <a:schemeClr val="tx1"/>
                </a:solidFill>
              </a:rPr>
              <a:t>وإشراكهم</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عملية</a:t>
            </a:r>
            <a:r>
              <a:rPr lang="en-US" dirty="0">
                <a:solidFill>
                  <a:schemeClr val="tx1"/>
                </a:solidFill>
              </a:rPr>
              <a:t> </a:t>
            </a:r>
            <a:r>
              <a:rPr lang="en-US" dirty="0" err="1">
                <a:solidFill>
                  <a:schemeClr val="tx1"/>
                </a:solidFill>
              </a:rPr>
              <a:t>التغيير</a:t>
            </a:r>
            <a:r>
              <a:rPr lang="en-US" dirty="0">
                <a:solidFill>
                  <a:schemeClr val="tx1"/>
                </a:solidFill>
              </a:rPr>
              <a:t>، </a:t>
            </a:r>
            <a:r>
              <a:rPr lang="en-US" dirty="0" err="1">
                <a:solidFill>
                  <a:schemeClr val="tx1"/>
                </a:solidFill>
              </a:rPr>
              <a:t>وتقديم</a:t>
            </a:r>
            <a:r>
              <a:rPr lang="en-US" dirty="0">
                <a:solidFill>
                  <a:schemeClr val="tx1"/>
                </a:solidFill>
              </a:rPr>
              <a:t> </a:t>
            </a:r>
            <a:r>
              <a:rPr lang="en-US" dirty="0" err="1">
                <a:solidFill>
                  <a:schemeClr val="tx1"/>
                </a:solidFill>
              </a:rPr>
              <a:t>الدعم</a:t>
            </a:r>
            <a:r>
              <a:rPr lang="en-US" dirty="0">
                <a:solidFill>
                  <a:schemeClr val="tx1"/>
                </a:solidFill>
              </a:rPr>
              <a:t> </a:t>
            </a:r>
            <a:r>
              <a:rPr lang="en-US" dirty="0" err="1">
                <a:solidFill>
                  <a:schemeClr val="tx1"/>
                </a:solidFill>
              </a:rPr>
              <a:t>اللازم</a:t>
            </a:r>
            <a:r>
              <a:rPr lang="en-US" dirty="0">
                <a:solidFill>
                  <a:schemeClr val="tx1"/>
                </a:solidFill>
              </a:rPr>
              <a:t>. </a:t>
            </a:r>
          </a:p>
          <a:p>
            <a:pPr algn="r" rtl="1"/>
            <a:r>
              <a:rPr lang="en-US" b="1" dirty="0" err="1">
                <a:solidFill>
                  <a:schemeClr val="tx1"/>
                </a:solidFill>
              </a:rPr>
              <a:t>لا</a:t>
            </a:r>
            <a:r>
              <a:rPr lang="en-US" b="1" dirty="0">
                <a:solidFill>
                  <a:schemeClr val="tx1"/>
                </a:solidFill>
              </a:rPr>
              <a:t> </a:t>
            </a:r>
            <a:r>
              <a:rPr lang="en-US" b="1" dirty="0" err="1">
                <a:solidFill>
                  <a:schemeClr val="tx1"/>
                </a:solidFill>
              </a:rPr>
              <a:t>أثق</a:t>
            </a:r>
            <a:r>
              <a:rPr lang="en-US" b="1" dirty="0">
                <a:solidFill>
                  <a:schemeClr val="tx1"/>
                </a:solidFill>
              </a:rPr>
              <a:t> </a:t>
            </a:r>
            <a:r>
              <a:rPr lang="en-US" b="1" dirty="0" err="1">
                <a:solidFill>
                  <a:schemeClr val="tx1"/>
                </a:solidFill>
              </a:rPr>
              <a:t>بك</a:t>
            </a:r>
            <a:r>
              <a:rPr lang="en-US" b="1" dirty="0">
                <a:solidFill>
                  <a:schemeClr val="tx1"/>
                </a:solidFill>
              </a:rPr>
              <a:t> (I don't like you):</a:t>
            </a:r>
            <a:r>
              <a:rPr lang="en-US" dirty="0">
                <a:solidFill>
                  <a:schemeClr val="tx1"/>
                </a:solidFill>
              </a:rPr>
              <a:t> </a:t>
            </a:r>
          </a:p>
          <a:p>
            <a:pPr lvl="1" algn="r" rtl="1"/>
            <a:r>
              <a:rPr lang="en-US" dirty="0" err="1">
                <a:solidFill>
                  <a:schemeClr val="tx1"/>
                </a:solidFill>
              </a:rPr>
              <a:t>يحدث</a:t>
            </a:r>
            <a:r>
              <a:rPr lang="en-US" dirty="0">
                <a:solidFill>
                  <a:schemeClr val="tx1"/>
                </a:solidFill>
              </a:rPr>
              <a:t> </a:t>
            </a:r>
            <a:r>
              <a:rPr lang="en-US" dirty="0" err="1">
                <a:solidFill>
                  <a:schemeClr val="tx1"/>
                </a:solidFill>
              </a:rPr>
              <a:t>عندما</a:t>
            </a:r>
            <a:r>
              <a:rPr lang="en-US" dirty="0">
                <a:solidFill>
                  <a:schemeClr val="tx1"/>
                </a:solidFill>
              </a:rPr>
              <a:t> </a:t>
            </a:r>
            <a:r>
              <a:rPr lang="en-US" dirty="0" err="1">
                <a:solidFill>
                  <a:schemeClr val="tx1"/>
                </a:solidFill>
              </a:rPr>
              <a:t>يفتقد</a:t>
            </a:r>
            <a:r>
              <a:rPr lang="en-US" dirty="0">
                <a:solidFill>
                  <a:schemeClr val="tx1"/>
                </a:solidFill>
              </a:rPr>
              <a:t> </a:t>
            </a:r>
            <a:r>
              <a:rPr lang="en-US" dirty="0" err="1">
                <a:solidFill>
                  <a:schemeClr val="tx1"/>
                </a:solidFill>
              </a:rPr>
              <a:t>الموظفون</a:t>
            </a:r>
            <a:r>
              <a:rPr lang="en-US" dirty="0">
                <a:solidFill>
                  <a:schemeClr val="tx1"/>
                </a:solidFill>
              </a:rPr>
              <a:t> </a:t>
            </a:r>
            <a:r>
              <a:rPr lang="en-US" dirty="0" err="1">
                <a:solidFill>
                  <a:schemeClr val="tx1"/>
                </a:solidFill>
              </a:rPr>
              <a:t>الثقة</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الشخص</a:t>
            </a:r>
            <a:r>
              <a:rPr lang="en-US" dirty="0">
                <a:solidFill>
                  <a:schemeClr val="tx1"/>
                </a:solidFill>
              </a:rPr>
              <a:t> </a:t>
            </a:r>
            <a:r>
              <a:rPr lang="en-US" dirty="0" err="1">
                <a:solidFill>
                  <a:schemeClr val="tx1"/>
                </a:solidFill>
              </a:rPr>
              <a:t>أو</a:t>
            </a:r>
            <a:r>
              <a:rPr lang="en-US" dirty="0">
                <a:solidFill>
                  <a:schemeClr val="tx1"/>
                </a:solidFill>
              </a:rPr>
              <a:t> </a:t>
            </a:r>
            <a:r>
              <a:rPr lang="en-US" dirty="0" err="1">
                <a:solidFill>
                  <a:schemeClr val="tx1"/>
                </a:solidFill>
              </a:rPr>
              <a:t>الإدارة</a:t>
            </a:r>
            <a:r>
              <a:rPr lang="en-US" dirty="0">
                <a:solidFill>
                  <a:schemeClr val="tx1"/>
                </a:solidFill>
              </a:rPr>
              <a:t> </a:t>
            </a:r>
            <a:r>
              <a:rPr lang="en-US" dirty="0" err="1">
                <a:solidFill>
                  <a:schemeClr val="tx1"/>
                </a:solidFill>
              </a:rPr>
              <a:t>التي</a:t>
            </a:r>
            <a:r>
              <a:rPr lang="en-US" dirty="0">
                <a:solidFill>
                  <a:schemeClr val="tx1"/>
                </a:solidFill>
              </a:rPr>
              <a:t> </a:t>
            </a:r>
            <a:r>
              <a:rPr lang="en-US" dirty="0" err="1">
                <a:solidFill>
                  <a:schemeClr val="tx1"/>
                </a:solidFill>
              </a:rPr>
              <a:t>تقود</a:t>
            </a:r>
            <a:r>
              <a:rPr lang="en-US" dirty="0">
                <a:solidFill>
                  <a:schemeClr val="tx1"/>
                </a:solidFill>
              </a:rPr>
              <a:t> </a:t>
            </a:r>
            <a:r>
              <a:rPr lang="en-US" dirty="0" err="1">
                <a:solidFill>
                  <a:schemeClr val="tx1"/>
                </a:solidFill>
              </a:rPr>
              <a:t>التغيير</a:t>
            </a:r>
            <a:r>
              <a:rPr lang="en-US" dirty="0">
                <a:solidFill>
                  <a:schemeClr val="tx1"/>
                </a:solidFill>
              </a:rPr>
              <a:t>. </a:t>
            </a:r>
          </a:p>
          <a:p>
            <a:pPr lvl="1" algn="r" rtl="1"/>
            <a:r>
              <a:rPr lang="en-US" dirty="0" err="1">
                <a:solidFill>
                  <a:schemeClr val="tx1"/>
                </a:solidFill>
              </a:rPr>
              <a:t>تكون</a:t>
            </a:r>
            <a:r>
              <a:rPr lang="en-US" dirty="0">
                <a:solidFill>
                  <a:schemeClr val="tx1"/>
                </a:solidFill>
              </a:rPr>
              <a:t> </a:t>
            </a:r>
            <a:r>
              <a:rPr lang="en-US" dirty="0" err="1">
                <a:solidFill>
                  <a:schemeClr val="tx1"/>
                </a:solidFill>
              </a:rPr>
              <a:t>المشكلة</a:t>
            </a:r>
            <a:r>
              <a:rPr lang="en-US" dirty="0">
                <a:solidFill>
                  <a:schemeClr val="tx1"/>
                </a:solidFill>
              </a:rPr>
              <a:t> </a:t>
            </a:r>
            <a:r>
              <a:rPr lang="en-US" dirty="0" err="1">
                <a:solidFill>
                  <a:schemeClr val="tx1"/>
                </a:solidFill>
              </a:rPr>
              <a:t>ناتجة</a:t>
            </a:r>
            <a:r>
              <a:rPr lang="en-US" dirty="0">
                <a:solidFill>
                  <a:schemeClr val="tx1"/>
                </a:solidFill>
              </a:rPr>
              <a:t> </a:t>
            </a:r>
            <a:r>
              <a:rPr lang="en-US" dirty="0" err="1">
                <a:solidFill>
                  <a:schemeClr val="tx1"/>
                </a:solidFill>
              </a:rPr>
              <a:t>عن</a:t>
            </a:r>
            <a:r>
              <a:rPr lang="en-US" dirty="0">
                <a:solidFill>
                  <a:schemeClr val="tx1"/>
                </a:solidFill>
              </a:rPr>
              <a:t> </a:t>
            </a:r>
            <a:r>
              <a:rPr lang="en-US" b="1" dirty="0" err="1">
                <a:solidFill>
                  <a:schemeClr val="tx1"/>
                </a:solidFill>
              </a:rPr>
              <a:t>ضعف</a:t>
            </a:r>
            <a:r>
              <a:rPr lang="en-US" b="1" dirty="0">
                <a:solidFill>
                  <a:schemeClr val="tx1"/>
                </a:solidFill>
              </a:rPr>
              <a:t> </a:t>
            </a:r>
            <a:r>
              <a:rPr lang="en-US" b="1" dirty="0" err="1">
                <a:solidFill>
                  <a:schemeClr val="tx1"/>
                </a:solidFill>
              </a:rPr>
              <a:t>الثقة</a:t>
            </a:r>
            <a:r>
              <a:rPr lang="en-US" b="1" dirty="0">
                <a:solidFill>
                  <a:schemeClr val="tx1"/>
                </a:solidFill>
              </a:rPr>
              <a:t> </a:t>
            </a:r>
            <a:r>
              <a:rPr lang="en-US" b="1" dirty="0" err="1">
                <a:solidFill>
                  <a:schemeClr val="tx1"/>
                </a:solidFill>
              </a:rPr>
              <a:t>والمصداقية</a:t>
            </a:r>
            <a:r>
              <a:rPr lang="en-US" dirty="0">
                <a:solidFill>
                  <a:schemeClr val="tx1"/>
                </a:solidFill>
              </a:rPr>
              <a:t>. </a:t>
            </a:r>
          </a:p>
          <a:p>
            <a:pPr lvl="1" algn="r" rtl="1"/>
            <a:r>
              <a:rPr lang="en-US" b="1" dirty="0" err="1">
                <a:solidFill>
                  <a:schemeClr val="tx1"/>
                </a:solidFill>
              </a:rPr>
              <a:t>الحل</a:t>
            </a:r>
            <a:r>
              <a:rPr lang="en-US" b="1" dirty="0">
                <a:solidFill>
                  <a:schemeClr val="tx1"/>
                </a:solidFill>
              </a:rPr>
              <a:t>:</a:t>
            </a:r>
            <a:r>
              <a:rPr lang="en-US" dirty="0">
                <a:solidFill>
                  <a:schemeClr val="tx1"/>
                </a:solidFill>
              </a:rPr>
              <a:t> </a:t>
            </a:r>
            <a:r>
              <a:rPr lang="en-US" dirty="0" err="1">
                <a:solidFill>
                  <a:schemeClr val="tx1"/>
                </a:solidFill>
              </a:rPr>
              <a:t>بناء</a:t>
            </a:r>
            <a:r>
              <a:rPr lang="en-US" dirty="0">
                <a:solidFill>
                  <a:schemeClr val="tx1"/>
                </a:solidFill>
              </a:rPr>
              <a:t> </a:t>
            </a:r>
            <a:r>
              <a:rPr lang="en-US" dirty="0" err="1">
                <a:solidFill>
                  <a:schemeClr val="tx1"/>
                </a:solidFill>
              </a:rPr>
              <a:t>الثقة</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خلال</a:t>
            </a:r>
            <a:r>
              <a:rPr lang="en-US" dirty="0">
                <a:solidFill>
                  <a:schemeClr val="tx1"/>
                </a:solidFill>
              </a:rPr>
              <a:t> </a:t>
            </a:r>
            <a:r>
              <a:rPr lang="en-US" dirty="0" err="1">
                <a:solidFill>
                  <a:schemeClr val="tx1"/>
                </a:solidFill>
              </a:rPr>
              <a:t>الشفافية</a:t>
            </a:r>
            <a:r>
              <a:rPr lang="en-US" dirty="0">
                <a:solidFill>
                  <a:schemeClr val="tx1"/>
                </a:solidFill>
              </a:rPr>
              <a:t>، </a:t>
            </a:r>
            <a:r>
              <a:rPr lang="en-US" dirty="0" err="1">
                <a:solidFill>
                  <a:schemeClr val="tx1"/>
                </a:solidFill>
              </a:rPr>
              <a:t>والصدق</a:t>
            </a:r>
            <a:r>
              <a:rPr lang="en-US" dirty="0">
                <a:solidFill>
                  <a:schemeClr val="tx1"/>
                </a:solidFill>
              </a:rPr>
              <a:t>، </a:t>
            </a:r>
            <a:r>
              <a:rPr lang="en-US" dirty="0" err="1">
                <a:solidFill>
                  <a:schemeClr val="tx1"/>
                </a:solidFill>
              </a:rPr>
              <a:t>والوفاء</a:t>
            </a:r>
            <a:r>
              <a:rPr lang="en-US" dirty="0">
                <a:solidFill>
                  <a:schemeClr val="tx1"/>
                </a:solidFill>
              </a:rPr>
              <a:t> </a:t>
            </a:r>
            <a:r>
              <a:rPr lang="en-US" dirty="0" err="1">
                <a:solidFill>
                  <a:schemeClr val="tx1"/>
                </a:solidFill>
              </a:rPr>
              <a:t>بالوعود</a:t>
            </a:r>
            <a:r>
              <a:rPr lang="en-US" dirty="0">
                <a:solidFill>
                  <a:schemeClr val="tx1"/>
                </a:solidFill>
              </a:rPr>
              <a:t>، </a:t>
            </a:r>
            <a:r>
              <a:rPr lang="en-US" dirty="0" err="1">
                <a:solidFill>
                  <a:schemeClr val="tx1"/>
                </a:solidFill>
              </a:rPr>
              <a:t>وتعزيز</a:t>
            </a:r>
            <a:r>
              <a:rPr lang="en-US" dirty="0">
                <a:solidFill>
                  <a:schemeClr val="tx1"/>
                </a:solidFill>
              </a:rPr>
              <a:t> </a:t>
            </a:r>
            <a:r>
              <a:rPr lang="en-US" dirty="0" err="1">
                <a:solidFill>
                  <a:schemeClr val="tx1"/>
                </a:solidFill>
              </a:rPr>
              <a:t>التواصل</a:t>
            </a:r>
            <a:r>
              <a:rPr lang="en-US" dirty="0">
                <a:solidFill>
                  <a:schemeClr val="tx1"/>
                </a:solidFill>
              </a:rPr>
              <a:t> </a:t>
            </a:r>
            <a:r>
              <a:rPr lang="en-US" dirty="0" err="1">
                <a:solidFill>
                  <a:schemeClr val="tx1"/>
                </a:solidFill>
              </a:rPr>
              <a:t>المستمر</a:t>
            </a:r>
            <a:r>
              <a:rPr lang="en-US" dirty="0">
                <a:solidFill>
                  <a:schemeClr val="tx1"/>
                </a:solidFill>
              </a:rPr>
              <a:t>.</a:t>
            </a:r>
          </a:p>
          <a:p>
            <a:pPr algn="ctr" rtl="1"/>
            <a:endParaRPr lang="en-US"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Resistance to Change: 7 Causes &amp; How to Overcome Them (2024)">
            <a:extLst>
              <a:ext uri="{FF2B5EF4-FFF2-40B4-BE49-F238E27FC236}">
                <a16:creationId xmlns:a16="http://schemas.microsoft.com/office/drawing/2014/main" id="{0C662E81-858B-7098-533E-65E7E49C3D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862" y="2330563"/>
            <a:ext cx="4297680" cy="330686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4">
            <a:extLst>
              <a:ext uri="{FF2B5EF4-FFF2-40B4-BE49-F238E27FC236}">
                <a16:creationId xmlns:a16="http://schemas.microsoft.com/office/drawing/2014/main" id="{E3D36476-AA62-91C6-73C2-0A431F6ABB63}"/>
              </a:ext>
            </a:extLst>
          </p:cNvPr>
          <p:cNvSpPr txBox="1">
            <a:spLocks noChangeArrowheads="1"/>
          </p:cNvSpPr>
          <p:nvPr/>
        </p:nvSpPr>
        <p:spPr>
          <a:xfrm>
            <a:off x="2866719" y="559971"/>
            <a:ext cx="5477779"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Why People Resist Changes ?</a:t>
            </a:r>
          </a:p>
          <a:p>
            <a:r>
              <a:rPr lang="ar-SA" sz="2800" b="1" dirty="0">
                <a:latin typeface="+mn-lt"/>
              </a:rPr>
              <a:t>لماذا يقاوم الناس التغيير؟</a:t>
            </a:r>
          </a:p>
        </p:txBody>
      </p:sp>
    </p:spTree>
    <p:extLst>
      <p:ext uri="{BB962C8B-B14F-4D97-AF65-F5344CB8AC3E}">
        <p14:creationId xmlns:p14="http://schemas.microsoft.com/office/powerpoint/2010/main" val="3116565901"/>
      </p:ext>
    </p:extLst>
  </p:cSld>
  <p:clrMapOvr>
    <a:masterClrMapping/>
  </p:clrMapOvr>
  <mc:AlternateContent xmlns:mc="http://schemas.openxmlformats.org/markup-compatibility/2006" xmlns:p14="http://schemas.microsoft.com/office/powerpoint/2010/main">
    <mc:Choice Requires="p14">
      <p:transition p14:dur="10" advTm="110644"/>
    </mc:Choice>
    <mc:Fallback xmlns="">
      <p:transition advTm="1106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stCondLst>
                                            <p:cond delay="0"/>
                                          </p:stCondLst>
                                        </p:cTn>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0769" y="352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162526" y="300487"/>
            <a:ext cx="5477779"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Why People Resist Changes ?</a:t>
            </a:r>
          </a:p>
          <a:p>
            <a:r>
              <a:rPr lang="ar-SA" sz="2800" b="1" dirty="0">
                <a:latin typeface="+mn-lt"/>
              </a:rPr>
              <a:t>لماذا يقاوم الناس التغيير؟</a:t>
            </a:r>
          </a:p>
        </p:txBody>
      </p:sp>
      <p:pic>
        <p:nvPicPr>
          <p:cNvPr id="4" name="Picture 3" descr="No alternative text description for this image">
            <a:extLst>
              <a:ext uri="{FF2B5EF4-FFF2-40B4-BE49-F238E27FC236}">
                <a16:creationId xmlns:a16="http://schemas.microsoft.com/office/drawing/2014/main" id="{1B7F9AC9-74A6-CA10-A219-F9EEA6617B78}"/>
              </a:ext>
            </a:extLst>
          </p:cNvPr>
          <p:cNvPicPr>
            <a:picLocks noChangeAspect="1"/>
          </p:cNvPicPr>
          <p:nvPr/>
        </p:nvPicPr>
        <p:blipFill>
          <a:blip r:embed="rId3"/>
          <a:stretch>
            <a:fillRect/>
          </a:stretch>
        </p:blipFill>
        <p:spPr>
          <a:xfrm>
            <a:off x="8500678" y="1597555"/>
            <a:ext cx="3604840" cy="4262886"/>
          </a:xfrm>
          <a:prstGeom prst="rect">
            <a:avLst/>
          </a:prstGeom>
        </p:spPr>
      </p:pic>
      <p:sp>
        <p:nvSpPr>
          <p:cNvPr id="17" name="TextBox 16">
            <a:extLst>
              <a:ext uri="{FF2B5EF4-FFF2-40B4-BE49-F238E27FC236}">
                <a16:creationId xmlns:a16="http://schemas.microsoft.com/office/drawing/2014/main" id="{BEDAFC85-E1EC-2B88-D672-E0B9DB919023}"/>
              </a:ext>
            </a:extLst>
          </p:cNvPr>
          <p:cNvSpPr txBox="1"/>
          <p:nvPr/>
        </p:nvSpPr>
        <p:spPr>
          <a:xfrm>
            <a:off x="1933904" y="1338677"/>
            <a:ext cx="5706401" cy="1015663"/>
          </a:xfrm>
          <a:prstGeom prst="rect">
            <a:avLst/>
          </a:prstGeom>
          <a:noFill/>
        </p:spPr>
        <p:txBody>
          <a:bodyPr wrap="square">
            <a:spAutoFit/>
          </a:bodyPr>
          <a:lstStyle/>
          <a:p>
            <a:pPr algn="ctr"/>
            <a:r>
              <a:rPr lang="en-US" sz="2000" b="1" i="0" dirty="0">
                <a:solidFill>
                  <a:srgbClr val="C00000"/>
                </a:solidFill>
                <a:effectLst/>
              </a:rPr>
              <a:t>When you face resistance </a:t>
            </a:r>
            <a:br>
              <a:rPr lang="en-US" sz="2000" b="1" i="0" dirty="0">
                <a:solidFill>
                  <a:srgbClr val="C00000"/>
                </a:solidFill>
                <a:effectLst/>
              </a:rPr>
            </a:br>
            <a:r>
              <a:rPr lang="en-US" sz="2000" b="1" i="0" dirty="0">
                <a:solidFill>
                  <a:srgbClr val="C00000"/>
                </a:solidFill>
                <a:effectLst/>
              </a:rPr>
              <a:t>you must dig deeper to uncover the reason why.</a:t>
            </a:r>
          </a:p>
          <a:p>
            <a:pPr algn="ctr"/>
            <a:r>
              <a:rPr lang="ar-EG" sz="2000" b="1" dirty="0">
                <a:solidFill>
                  <a:srgbClr val="C00000"/>
                </a:solidFill>
              </a:rPr>
              <a:t>عندما تواجه مقاومة، يجب عليك التعمق أكثر لاكتشاف السبب.</a:t>
            </a:r>
            <a:endParaRPr lang="en-US" sz="2000" b="1" i="0" dirty="0">
              <a:solidFill>
                <a:srgbClr val="C00000"/>
              </a:solidFill>
              <a:effectLst/>
            </a:endParaRPr>
          </a:p>
        </p:txBody>
      </p:sp>
      <p:graphicFrame>
        <p:nvGraphicFramePr>
          <p:cNvPr id="18" name="Table 17">
            <a:extLst>
              <a:ext uri="{FF2B5EF4-FFF2-40B4-BE49-F238E27FC236}">
                <a16:creationId xmlns:a16="http://schemas.microsoft.com/office/drawing/2014/main" id="{0609A064-8DA5-C7E7-7349-A4A02541B3E3}"/>
              </a:ext>
            </a:extLst>
          </p:cNvPr>
          <p:cNvGraphicFramePr>
            <a:graphicFrameLocks noGrp="1"/>
          </p:cNvGraphicFramePr>
          <p:nvPr>
            <p:extLst>
              <p:ext uri="{D42A27DB-BD31-4B8C-83A1-F6EECF244321}">
                <p14:modId xmlns:p14="http://schemas.microsoft.com/office/powerpoint/2010/main" val="526655707"/>
              </p:ext>
            </p:extLst>
          </p:nvPr>
        </p:nvGraphicFramePr>
        <p:xfrm>
          <a:off x="86482" y="2564524"/>
          <a:ext cx="8239908" cy="3840480"/>
        </p:xfrm>
        <a:graphic>
          <a:graphicData uri="http://schemas.openxmlformats.org/drawingml/2006/table">
            <a:tbl>
              <a:tblPr firstRow="1" bandRow="1">
                <a:tableStyleId>{F5AB1C69-6EDB-4FF4-983F-18BD219EF322}</a:tableStyleId>
              </a:tblPr>
              <a:tblGrid>
                <a:gridCol w="2746636">
                  <a:extLst>
                    <a:ext uri="{9D8B030D-6E8A-4147-A177-3AD203B41FA5}">
                      <a16:colId xmlns:a16="http://schemas.microsoft.com/office/drawing/2014/main" val="3438932033"/>
                    </a:ext>
                  </a:extLst>
                </a:gridCol>
                <a:gridCol w="2746636">
                  <a:extLst>
                    <a:ext uri="{9D8B030D-6E8A-4147-A177-3AD203B41FA5}">
                      <a16:colId xmlns:a16="http://schemas.microsoft.com/office/drawing/2014/main" val="3305050821"/>
                    </a:ext>
                  </a:extLst>
                </a:gridCol>
                <a:gridCol w="2746636">
                  <a:extLst>
                    <a:ext uri="{9D8B030D-6E8A-4147-A177-3AD203B41FA5}">
                      <a16:colId xmlns:a16="http://schemas.microsoft.com/office/drawing/2014/main" val="20529661"/>
                    </a:ext>
                  </a:extLst>
                </a:gridCol>
              </a:tblGrid>
              <a:tr h="323628">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4273125374"/>
                  </a:ext>
                </a:extLst>
              </a:tr>
              <a:tr h="370840">
                <a:tc>
                  <a:txBody>
                    <a:bodyPr/>
                    <a:lstStyle/>
                    <a:p>
                      <a:r>
                        <a:rPr lang="en-US" sz="1800" b="1" i="0" kern="1200" dirty="0">
                          <a:solidFill>
                            <a:schemeClr val="dk1"/>
                          </a:solidFill>
                          <a:effectLst/>
                          <a:latin typeface="+mn-lt"/>
                          <a:ea typeface="+mn-ea"/>
                          <a:cs typeface="+mn-cs"/>
                        </a:rPr>
                        <a:t> </a:t>
                      </a:r>
                      <a:r>
                        <a:rPr lang="en-US" sz="1800" b="0" i="0" kern="1200" dirty="0">
                          <a:solidFill>
                            <a:schemeClr val="dk1"/>
                          </a:solidFill>
                          <a:effectLst/>
                          <a:latin typeface="+mn-lt"/>
                          <a:ea typeface="+mn-ea"/>
                          <a:cs typeface="+mn-cs"/>
                        </a:rPr>
                        <a:t>Fear of the Unknown</a:t>
                      </a:r>
                    </a:p>
                    <a:p>
                      <a:pPr algn="r" rtl="1"/>
                      <a:r>
                        <a:rPr lang="ar-EG" sz="1800" b="1" i="0" kern="1200" dirty="0">
                          <a:solidFill>
                            <a:schemeClr val="dk1"/>
                          </a:solidFill>
                          <a:effectLst/>
                          <a:latin typeface="+mn-lt"/>
                          <a:ea typeface="+mn-ea"/>
                          <a:cs typeface="+mn-cs"/>
                        </a:rPr>
                        <a:t>الخوف من المجهول</a:t>
                      </a:r>
                      <a:endParaRPr lang="en-US" sz="1800" b="1" i="0" kern="1200" dirty="0">
                        <a:solidFill>
                          <a:schemeClr val="dk1"/>
                        </a:solidFill>
                        <a:effectLst/>
                        <a:latin typeface="+mn-lt"/>
                        <a:ea typeface="+mn-ea"/>
                        <a:cs typeface="+mn-cs"/>
                      </a:endParaRPr>
                    </a:p>
                  </a:txBody>
                  <a:tcPr/>
                </a:tc>
                <a:tc>
                  <a:txBody>
                    <a:bodyPr/>
                    <a:lstStyle/>
                    <a:p>
                      <a:r>
                        <a:rPr lang="en-US" sz="1800" b="0" i="0" kern="1200" dirty="0">
                          <a:solidFill>
                            <a:schemeClr val="dk1"/>
                          </a:solidFill>
                          <a:effectLst/>
                          <a:latin typeface="+mn-lt"/>
                          <a:ea typeface="+mn-ea"/>
                          <a:cs typeface="+mn-cs"/>
                        </a:rPr>
                        <a:t>Fear of Failure</a:t>
                      </a:r>
                    </a:p>
                    <a:p>
                      <a:pPr algn="r" rtl="1"/>
                      <a:r>
                        <a:rPr lang="ar-EG" sz="1800" b="1" i="0" kern="1200" dirty="0">
                          <a:solidFill>
                            <a:schemeClr val="dk1"/>
                          </a:solidFill>
                          <a:effectLst/>
                          <a:latin typeface="+mn-lt"/>
                          <a:ea typeface="+mn-ea"/>
                          <a:cs typeface="+mn-cs"/>
                        </a:rPr>
                        <a:t>الخوف من الفشل</a:t>
                      </a:r>
                      <a:endParaRPr lang="en-US" sz="1800" b="1" i="0" kern="1200" dirty="0">
                        <a:solidFill>
                          <a:schemeClr val="dk1"/>
                        </a:solidFill>
                        <a:effectLst/>
                        <a:latin typeface="+mn-lt"/>
                        <a:ea typeface="+mn-ea"/>
                        <a:cs typeface="+mn-cs"/>
                      </a:endParaRPr>
                    </a:p>
                  </a:txBody>
                  <a:tcPr/>
                </a:tc>
                <a:tc>
                  <a:txBody>
                    <a:bodyPr/>
                    <a:lstStyle/>
                    <a:p>
                      <a:r>
                        <a:rPr lang="en-US" dirty="0"/>
                        <a:t>Perceived threat </a:t>
                      </a:r>
                    </a:p>
                    <a:p>
                      <a:pPr algn="r" rtl="1"/>
                      <a:r>
                        <a:rPr lang="ar-EG" b="1" dirty="0"/>
                        <a:t>التهديد المُتصوَّر</a:t>
                      </a:r>
                      <a:endParaRPr lang="en-US" b="1" dirty="0"/>
                    </a:p>
                  </a:txBody>
                  <a:tcPr/>
                </a:tc>
                <a:extLst>
                  <a:ext uri="{0D108BD9-81ED-4DB2-BD59-A6C34878D82A}">
                    <a16:rowId xmlns:a16="http://schemas.microsoft.com/office/drawing/2014/main" val="2214028511"/>
                  </a:ext>
                </a:extLst>
              </a:tr>
              <a:tr h="370840">
                <a:tc>
                  <a:txBody>
                    <a:bodyPr/>
                    <a:lstStyle/>
                    <a:p>
                      <a:r>
                        <a:rPr lang="en-US" sz="1800" b="1" i="0" kern="1200" dirty="0">
                          <a:solidFill>
                            <a:schemeClr val="dk1"/>
                          </a:solidFill>
                          <a:effectLst/>
                          <a:latin typeface="+mn-lt"/>
                          <a:ea typeface="+mn-ea"/>
                          <a:cs typeface="+mn-cs"/>
                        </a:rPr>
                        <a:t>Loss of Control</a:t>
                      </a:r>
                    </a:p>
                    <a:p>
                      <a:pPr algn="r" rtl="1"/>
                      <a:r>
                        <a:rPr lang="ar-EG" sz="1800" b="1" i="0" kern="1200" dirty="0">
                          <a:solidFill>
                            <a:schemeClr val="dk1"/>
                          </a:solidFill>
                          <a:effectLst/>
                          <a:latin typeface="+mn-lt"/>
                          <a:ea typeface="+mn-ea"/>
                          <a:cs typeface="+mn-cs"/>
                        </a:rPr>
                        <a:t>فقدان السيطرة</a:t>
                      </a:r>
                      <a:endParaRPr lang="en-US" sz="1800" b="1" i="0" kern="1200" dirty="0">
                        <a:solidFill>
                          <a:schemeClr val="dk1"/>
                        </a:solidFill>
                        <a:effectLst/>
                        <a:latin typeface="+mn-lt"/>
                        <a:ea typeface="+mn-ea"/>
                        <a:cs typeface="+mn-cs"/>
                      </a:endParaRPr>
                    </a:p>
                  </a:txBody>
                  <a:tcPr/>
                </a:tc>
                <a:tc>
                  <a:txBody>
                    <a:bodyPr/>
                    <a:lstStyle/>
                    <a:p>
                      <a:r>
                        <a:rPr lang="en-US" dirty="0"/>
                        <a:t>Reduced freedom</a:t>
                      </a:r>
                    </a:p>
                    <a:p>
                      <a:pPr algn="r" rtl="1"/>
                      <a:r>
                        <a:rPr lang="ar-EG" b="1" dirty="0"/>
                        <a:t>تقليص الحرية</a:t>
                      </a:r>
                      <a:endParaRPr lang="en-US" b="1" dirty="0"/>
                    </a:p>
                  </a:txBody>
                  <a:tcPr/>
                </a:tc>
                <a:tc>
                  <a:txBody>
                    <a:bodyPr/>
                    <a:lstStyle/>
                    <a:p>
                      <a:r>
                        <a:rPr lang="en-US" dirty="0"/>
                        <a:t>Diminished power</a:t>
                      </a:r>
                    </a:p>
                    <a:p>
                      <a:pPr algn="r" rtl="1"/>
                      <a:r>
                        <a:rPr lang="ar-EG" b="1" dirty="0"/>
                        <a:t>قوة متضائلة</a:t>
                      </a:r>
                      <a:endParaRPr lang="en-US" b="1" dirty="0"/>
                    </a:p>
                  </a:txBody>
                  <a:tcPr/>
                </a:tc>
                <a:extLst>
                  <a:ext uri="{0D108BD9-81ED-4DB2-BD59-A6C34878D82A}">
                    <a16:rowId xmlns:a16="http://schemas.microsoft.com/office/drawing/2014/main" val="1738157777"/>
                  </a:ext>
                </a:extLst>
              </a:tr>
              <a:tr h="370840">
                <a:tc>
                  <a:txBody>
                    <a:bodyPr/>
                    <a:lstStyle/>
                    <a:p>
                      <a:r>
                        <a:rPr lang="en-US" dirty="0"/>
                        <a:t>Threat to job security </a:t>
                      </a:r>
                    </a:p>
                    <a:p>
                      <a:pPr algn="r" rtl="1"/>
                      <a:r>
                        <a:rPr lang="ar-EG" b="1" dirty="0"/>
                        <a:t>تهديد للأمن الوظيفي</a:t>
                      </a:r>
                      <a:endParaRPr lang="en-US" b="1" dirty="0"/>
                    </a:p>
                  </a:txBody>
                  <a:tcPr/>
                </a:tc>
                <a:tc>
                  <a:txBody>
                    <a:bodyPr/>
                    <a:lstStyle/>
                    <a:p>
                      <a:r>
                        <a:rPr lang="en-US" dirty="0"/>
                        <a:t>Too much uncertainty</a:t>
                      </a:r>
                    </a:p>
                    <a:p>
                      <a:pPr algn="r" rtl="1"/>
                      <a:r>
                        <a:rPr lang="ar-EG" b="1" dirty="0"/>
                        <a:t>الكثير من عدم اليقين</a:t>
                      </a:r>
                      <a:endParaRPr lang="en-US" b="1" dirty="0"/>
                    </a:p>
                  </a:txBody>
                  <a:tcPr/>
                </a:tc>
                <a:tc>
                  <a:txBody>
                    <a:bodyPr/>
                    <a:lstStyle/>
                    <a:p>
                      <a:r>
                        <a:rPr lang="en-US" dirty="0"/>
                        <a:t>Climate of mistrust </a:t>
                      </a:r>
                    </a:p>
                    <a:p>
                      <a:pPr algn="r" rtl="1"/>
                      <a:r>
                        <a:rPr lang="ar-EG" b="1" dirty="0"/>
                        <a:t>انعدام الثقة</a:t>
                      </a:r>
                      <a:endParaRPr lang="en-US" b="1" dirty="0"/>
                    </a:p>
                  </a:txBody>
                  <a:tcPr/>
                </a:tc>
                <a:extLst>
                  <a:ext uri="{0D108BD9-81ED-4DB2-BD59-A6C34878D82A}">
                    <a16:rowId xmlns:a16="http://schemas.microsoft.com/office/drawing/2014/main" val="2001919037"/>
                  </a:ext>
                </a:extLst>
              </a:tr>
              <a:tr h="370840">
                <a:tc>
                  <a:txBody>
                    <a:bodyPr/>
                    <a:lstStyle/>
                    <a:p>
                      <a:r>
                        <a:rPr lang="en-US" dirty="0"/>
                        <a:t>Unclear benefits </a:t>
                      </a:r>
                    </a:p>
                    <a:p>
                      <a:pPr algn="r" rtl="1"/>
                      <a:r>
                        <a:rPr lang="ar-EG" b="1" dirty="0"/>
                        <a:t>فوائد غير واضحة</a:t>
                      </a:r>
                      <a:endParaRPr lang="en-US" b="1" dirty="0"/>
                    </a:p>
                  </a:txBody>
                  <a:tcPr/>
                </a:tc>
                <a:tc>
                  <a:txBody>
                    <a:bodyPr/>
                    <a:lstStyle/>
                    <a:p>
                      <a:r>
                        <a:rPr lang="en-US" dirty="0"/>
                        <a:t>Forced change </a:t>
                      </a:r>
                    </a:p>
                    <a:p>
                      <a:pPr algn="r" rtl="1"/>
                      <a:r>
                        <a:rPr lang="ar-EG" b="1" dirty="0"/>
                        <a:t>التغيير القسري</a:t>
                      </a:r>
                      <a:endParaRPr lang="en-US" b="1" dirty="0"/>
                    </a:p>
                  </a:txBody>
                  <a:tcPr/>
                </a:tc>
                <a:tc>
                  <a:txBody>
                    <a:bodyPr/>
                    <a:lstStyle/>
                    <a:p>
                      <a:r>
                        <a:rPr lang="en-US" dirty="0"/>
                        <a:t>Mismanagement </a:t>
                      </a:r>
                    </a:p>
                    <a:p>
                      <a:pPr algn="r" rtl="1"/>
                      <a:r>
                        <a:rPr lang="ar-EG" b="1" dirty="0"/>
                        <a:t>سوء الإدارة</a:t>
                      </a:r>
                      <a:endParaRPr lang="en-US" b="1" dirty="0"/>
                    </a:p>
                  </a:txBody>
                  <a:tcPr/>
                </a:tc>
                <a:extLst>
                  <a:ext uri="{0D108BD9-81ED-4DB2-BD59-A6C34878D82A}">
                    <a16:rowId xmlns:a16="http://schemas.microsoft.com/office/drawing/2014/main" val="1096065033"/>
                  </a:ext>
                </a:extLst>
              </a:tr>
              <a:tr h="370840">
                <a:tc>
                  <a:txBody>
                    <a:bodyPr/>
                    <a:lstStyle/>
                    <a:p>
                      <a:r>
                        <a:rPr lang="en-US" sz="1800" b="0" i="0" kern="1200" dirty="0">
                          <a:solidFill>
                            <a:schemeClr val="dk1"/>
                          </a:solidFill>
                          <a:effectLst/>
                          <a:latin typeface="+mn-lt"/>
                          <a:ea typeface="+mn-ea"/>
                          <a:cs typeface="+mn-cs"/>
                        </a:rPr>
                        <a:t>Increased Workload Concerns</a:t>
                      </a:r>
                    </a:p>
                    <a:p>
                      <a:pPr algn="r" rtl="1"/>
                      <a:r>
                        <a:rPr lang="ar-EG" sz="1800" b="1" i="0" kern="1200" dirty="0">
                          <a:solidFill>
                            <a:schemeClr val="dk1"/>
                          </a:solidFill>
                          <a:effectLst/>
                          <a:latin typeface="+mn-lt"/>
                          <a:ea typeface="+mn-ea"/>
                          <a:cs typeface="+mn-cs"/>
                        </a:rPr>
                        <a:t>مخاوف بشأن زيادة عبء العمل</a:t>
                      </a:r>
                      <a:endParaRPr lang="en-US" sz="1800" b="1" i="0" kern="1200" dirty="0">
                        <a:solidFill>
                          <a:schemeClr val="dk1"/>
                        </a:solidFill>
                        <a:effectLst/>
                        <a:latin typeface="+mn-lt"/>
                        <a:ea typeface="+mn-ea"/>
                        <a:cs typeface="+mn-cs"/>
                      </a:endParaRPr>
                    </a:p>
                  </a:txBody>
                  <a:tcPr/>
                </a:tc>
                <a:tc>
                  <a:txBody>
                    <a:bodyPr/>
                    <a:lstStyle/>
                    <a:p>
                      <a:r>
                        <a:rPr lang="en-US" sz="1800" b="0" i="0" kern="1200" dirty="0">
                          <a:solidFill>
                            <a:schemeClr val="dk1"/>
                          </a:solidFill>
                          <a:effectLst/>
                          <a:latin typeface="+mn-lt"/>
                          <a:ea typeface="+mn-ea"/>
                          <a:cs typeface="+mn-cs"/>
                        </a:rPr>
                        <a:t>Disruption of Routine</a:t>
                      </a:r>
                    </a:p>
                    <a:p>
                      <a:pPr algn="r" rtl="1"/>
                      <a:r>
                        <a:rPr lang="ar-EG" sz="1800" b="1" i="0" kern="1200" dirty="0">
                          <a:solidFill>
                            <a:schemeClr val="dk1"/>
                          </a:solidFill>
                          <a:effectLst/>
                          <a:latin typeface="+mn-lt"/>
                          <a:ea typeface="+mn-ea"/>
                          <a:cs typeface="+mn-cs"/>
                        </a:rPr>
                        <a:t>اضطراب الروتين</a:t>
                      </a:r>
                      <a:endParaRPr lang="en-US" sz="1800" b="1" i="0" kern="1200" dirty="0">
                        <a:solidFill>
                          <a:schemeClr val="dk1"/>
                        </a:solidFill>
                        <a:effectLst/>
                        <a:latin typeface="+mn-lt"/>
                        <a:ea typeface="+mn-ea"/>
                        <a:cs typeface="+mn-cs"/>
                      </a:endParaRPr>
                    </a:p>
                  </a:txBody>
                  <a:tcPr/>
                </a:tc>
                <a:tc>
                  <a:txBody>
                    <a:bodyPr/>
                    <a:lstStyle/>
                    <a:p>
                      <a:r>
                        <a:rPr lang="en-US" dirty="0"/>
                        <a:t>Poor communication</a:t>
                      </a:r>
                    </a:p>
                    <a:p>
                      <a:pPr algn="r" rtl="1"/>
                      <a:r>
                        <a:rPr lang="ar-EG" b="1" dirty="0"/>
                        <a:t>ضعف التواصل</a:t>
                      </a:r>
                      <a:endParaRPr lang="en-US" b="1" dirty="0"/>
                    </a:p>
                  </a:txBody>
                  <a:tcPr/>
                </a:tc>
                <a:extLst>
                  <a:ext uri="{0D108BD9-81ED-4DB2-BD59-A6C34878D82A}">
                    <a16:rowId xmlns:a16="http://schemas.microsoft.com/office/drawing/2014/main" val="82490857"/>
                  </a:ext>
                </a:extLst>
              </a:tr>
            </a:tbl>
          </a:graphicData>
        </a:graphic>
      </p:graphicFrame>
    </p:spTree>
    <p:extLst>
      <p:ext uri="{BB962C8B-B14F-4D97-AF65-F5344CB8AC3E}">
        <p14:creationId xmlns:p14="http://schemas.microsoft.com/office/powerpoint/2010/main" val="1670331458"/>
      </p:ext>
    </p:extLst>
  </p:cSld>
  <p:clrMapOvr>
    <a:masterClrMapping/>
  </p:clrMapOvr>
  <mc:AlternateContent xmlns:mc="http://schemas.openxmlformats.org/markup-compatibility/2006" xmlns:p14="http://schemas.microsoft.com/office/powerpoint/2010/main">
    <mc:Choice Requires="p14">
      <p:transition p14:dur="10" advTm="60002"/>
    </mc:Choice>
    <mc:Fallback xmlns="">
      <p:transition advTm="600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3103" y="1659517"/>
            <a:ext cx="5753200" cy="5119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C425E7F7-844D-1F64-1816-7AD2261EB42F}"/>
              </a:ext>
            </a:extLst>
          </p:cNvPr>
          <p:cNvSpPr txBox="1">
            <a:spLocks/>
          </p:cNvSpPr>
          <p:nvPr/>
        </p:nvSpPr>
        <p:spPr>
          <a:xfrm>
            <a:off x="2022369" y="498889"/>
            <a:ext cx="6540331" cy="95410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800" dirty="0">
                <a:solidFill>
                  <a:srgbClr val="FF0000"/>
                </a:solidFill>
              </a:rPr>
              <a:t>Common Signs of Resistance to Change</a:t>
            </a:r>
          </a:p>
          <a:p>
            <a:r>
              <a:rPr lang="ar-EG" sz="2800" dirty="0">
                <a:solidFill>
                  <a:srgbClr val="FF0000"/>
                </a:solidFill>
              </a:rPr>
              <a:t>علامات شائعة لمقاومة التغيير</a:t>
            </a:r>
            <a:endParaRPr lang="en-US" sz="2800" dirty="0">
              <a:solidFill>
                <a:srgbClr val="FF0000"/>
              </a:solidFill>
            </a:endParaRPr>
          </a:p>
        </p:txBody>
      </p:sp>
      <p:sp>
        <p:nvSpPr>
          <p:cNvPr id="3" name="Content Placeholder 2">
            <a:extLst>
              <a:ext uri="{FF2B5EF4-FFF2-40B4-BE49-F238E27FC236}">
                <a16:creationId xmlns:a16="http://schemas.microsoft.com/office/drawing/2014/main" id="{90F1E350-3809-B963-E000-EB99793CF614}"/>
              </a:ext>
            </a:extLst>
          </p:cNvPr>
          <p:cNvSpPr txBox="1">
            <a:spLocks/>
          </p:cNvSpPr>
          <p:nvPr/>
        </p:nvSpPr>
        <p:spPr>
          <a:xfrm>
            <a:off x="187356" y="1767207"/>
            <a:ext cx="5614353" cy="4832836"/>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t>Decreased productivity or performance</a:t>
            </a:r>
            <a:r>
              <a:rPr lang="en-US" sz="1800" dirty="0"/>
              <a:t>: When employees resist change, they often become less efficient or effective in their roles.</a:t>
            </a:r>
          </a:p>
          <a:p>
            <a:r>
              <a:rPr lang="en-US" sz="1800" b="1" dirty="0"/>
              <a:t>Increased complaints or negativity</a:t>
            </a:r>
            <a:r>
              <a:rPr lang="en-US" sz="1800" dirty="0"/>
              <a:t>: A sudden rise in complaints or negative comments about the organization may signal resistance.</a:t>
            </a:r>
          </a:p>
          <a:p>
            <a:r>
              <a:rPr lang="en-US" sz="1800" b="1" dirty="0"/>
              <a:t>Higher absenteeism</a:t>
            </a:r>
            <a:r>
              <a:rPr lang="en-US" sz="1800" dirty="0"/>
              <a:t>: Employees may avoid the workplace to delay dealing with changes. </a:t>
            </a:r>
          </a:p>
          <a:p>
            <a:r>
              <a:rPr lang="en-US" sz="1800" b="1" dirty="0"/>
              <a:t>Nostalgia for "the old ways"</a:t>
            </a:r>
            <a:r>
              <a:rPr lang="en-US" sz="1800" dirty="0"/>
              <a:t>: Frequent references to how things used to be better can indicate resistance.</a:t>
            </a:r>
          </a:p>
          <a:p>
            <a:r>
              <a:rPr lang="en-US" sz="1800" b="1" dirty="0"/>
              <a:t>Minimal participation</a:t>
            </a:r>
            <a:r>
              <a:rPr lang="en-US" sz="1800" dirty="0"/>
              <a:t>: Low engagement in meetings or training related to the change initiative.</a:t>
            </a:r>
          </a:p>
          <a:p>
            <a:r>
              <a:rPr lang="en-US" sz="1800" b="1" dirty="0"/>
              <a:t>Formation of resistance coalitions</a:t>
            </a:r>
            <a:r>
              <a:rPr lang="en-US" sz="1800" dirty="0"/>
              <a:t>: Groups of employees banding together against the proposed changes.</a:t>
            </a:r>
          </a:p>
        </p:txBody>
      </p:sp>
      <p:sp>
        <p:nvSpPr>
          <p:cNvPr id="6" name="Rectangle: Rounded Corners 5">
            <a:extLst>
              <a:ext uri="{FF2B5EF4-FFF2-40B4-BE49-F238E27FC236}">
                <a16:creationId xmlns:a16="http://schemas.microsoft.com/office/drawing/2014/main" id="{31D02E62-D84B-813C-EC05-F0EA23BE1A15}"/>
              </a:ext>
            </a:extLst>
          </p:cNvPr>
          <p:cNvSpPr/>
          <p:nvPr/>
        </p:nvSpPr>
        <p:spPr>
          <a:xfrm>
            <a:off x="6212806" y="1664771"/>
            <a:ext cx="5753200" cy="5119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r" rtl="1">
              <a:buFont typeface="Arial" panose="020B0604020202020204" pitchFamily="34" charset="0"/>
              <a:buChar char="•"/>
            </a:pPr>
            <a:endParaRPr lang="en-US" altLang="en-US" dirty="0">
              <a:solidFill>
                <a:schemeClr val="tx1"/>
              </a:solidFill>
            </a:endParaRPr>
          </a:p>
        </p:txBody>
      </p:sp>
      <p:sp>
        <p:nvSpPr>
          <p:cNvPr id="9" name="Content Placeholder 2">
            <a:extLst>
              <a:ext uri="{FF2B5EF4-FFF2-40B4-BE49-F238E27FC236}">
                <a16:creationId xmlns:a16="http://schemas.microsoft.com/office/drawing/2014/main" id="{8CF38ECE-1864-2F78-73F2-BD806555E155}"/>
              </a:ext>
            </a:extLst>
          </p:cNvPr>
          <p:cNvSpPr txBox="1">
            <a:spLocks/>
          </p:cNvSpPr>
          <p:nvPr/>
        </p:nvSpPr>
        <p:spPr>
          <a:xfrm>
            <a:off x="6316718" y="1767207"/>
            <a:ext cx="5965792" cy="4832836"/>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lvl="1" indent="-285750" algn="just" rtl="1"/>
            <a:r>
              <a:rPr lang="ar-EG" altLang="en-US" sz="2000" b="1" dirty="0"/>
              <a:t>انخفاض الإنتاجية أو الأداء</a:t>
            </a:r>
            <a:r>
              <a:rPr lang="ar-EG" altLang="en-US" sz="2000" dirty="0"/>
              <a:t>: عندما يقاوم الموظفون التغيير، فإنهم غالباً ما يصبحون أقل كفاءة أو فعالية في أدوارهم.</a:t>
            </a:r>
          </a:p>
          <a:p>
            <a:pPr marL="742950" lvl="1" indent="-285750" algn="just" rtl="1"/>
            <a:r>
              <a:rPr lang="ar-EG" altLang="en-US" sz="2000" b="1" dirty="0"/>
              <a:t>زيادة الشكاوى أو السلبية</a:t>
            </a:r>
            <a:r>
              <a:rPr lang="ar-EG" altLang="en-US" sz="2000" dirty="0"/>
              <a:t>: الارتفاع المفاجئ في الشكاوى أو التعليقات السلبية حول المنظمة قد يشير إلى المقاومة.</a:t>
            </a:r>
          </a:p>
          <a:p>
            <a:pPr marL="742950" lvl="1" indent="-285750" algn="just" rtl="1"/>
            <a:r>
              <a:rPr lang="ar-EG" altLang="en-US" sz="2000" b="1" dirty="0"/>
              <a:t>ارتفاع نسبة التغيب عن العمل</a:t>
            </a:r>
            <a:r>
              <a:rPr lang="ar-EG" altLang="en-US" sz="2000" dirty="0"/>
              <a:t>: قد يتجنب الموظفون مكان العمل لتأخير التعامل مع التغييرات.</a:t>
            </a:r>
          </a:p>
          <a:p>
            <a:pPr marL="742950" lvl="1" indent="-285750" algn="just" rtl="1"/>
            <a:r>
              <a:rPr lang="ar-EG" altLang="en-US" sz="2000" b="1" dirty="0"/>
              <a:t>الحنين إلى "الطرق القديمة": </a:t>
            </a:r>
            <a:r>
              <a:rPr lang="ar-EG" altLang="en-US" sz="2000" dirty="0"/>
              <a:t>الإشارات المتكررة إلى كيف كانت الأمور أفضل يمكن أن تشير إلى المقاومة.</a:t>
            </a:r>
          </a:p>
          <a:p>
            <a:pPr marL="742950" lvl="1" indent="-285750" algn="just" rtl="1"/>
            <a:r>
              <a:rPr lang="ar-EG" altLang="en-US" sz="2000" b="1" dirty="0"/>
              <a:t>الحد الأدنى من المشاركة</a:t>
            </a:r>
            <a:r>
              <a:rPr lang="ar-EG" altLang="en-US" sz="2000" dirty="0"/>
              <a:t>: انخفاض المشاركة في الاجتماعات أو التدريبات المتعلقة بمبادرة التغيير.</a:t>
            </a:r>
          </a:p>
          <a:p>
            <a:pPr marL="742950" lvl="1" indent="-285750" algn="just" rtl="1"/>
            <a:r>
              <a:rPr lang="ar-EG" altLang="en-US" sz="2000" b="1" dirty="0"/>
              <a:t>تشكيل تحالفات المقاومة</a:t>
            </a:r>
            <a:r>
              <a:rPr lang="ar-EG" altLang="en-US" sz="2000" dirty="0"/>
              <a:t>: مجموعات من الموظفين يتحدون معًا ضد التغييرات المقترحة.</a:t>
            </a:r>
            <a:endParaRPr lang="en-US" altLang="en-US" sz="2000" dirty="0"/>
          </a:p>
        </p:txBody>
      </p:sp>
    </p:spTree>
    <p:extLst>
      <p:ext uri="{BB962C8B-B14F-4D97-AF65-F5344CB8AC3E}">
        <p14:creationId xmlns:p14="http://schemas.microsoft.com/office/powerpoint/2010/main" val="866860328"/>
      </p:ext>
    </p:extLst>
  </p:cSld>
  <p:clrMapOvr>
    <a:masterClrMapping/>
  </p:clrMapOvr>
  <mc:AlternateContent xmlns:mc="http://schemas.openxmlformats.org/markup-compatibility/2006" xmlns:p14="http://schemas.microsoft.com/office/powerpoint/2010/main">
    <mc:Choice Requires="p14">
      <p:transition p14:dur="10" advTm="58580"/>
    </mc:Choice>
    <mc:Fallback xmlns="">
      <p:transition advTm="5858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5BC792-747D-E84F-A9D8-984278BAEC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8CF8C9-96E1-152D-2F88-D7F650E22F4F}"/>
              </a:ext>
            </a:extLst>
          </p:cNvPr>
          <p:cNvSpPr/>
          <p:nvPr/>
        </p:nvSpPr>
        <p:spPr>
          <a:xfrm>
            <a:off x="759501" y="1505811"/>
            <a:ext cx="10812720" cy="5178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A8568DB6-389C-6FF4-7834-3CA8D3B2D360}"/>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025AAD3-268C-2459-46DF-92395E5B6C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B85EB7A8-A2BE-C33D-3607-76B22E754408}"/>
              </a:ext>
            </a:extLst>
          </p:cNvPr>
          <p:cNvSpPr txBox="1">
            <a:spLocks/>
          </p:cNvSpPr>
          <p:nvPr/>
        </p:nvSpPr>
        <p:spPr>
          <a:xfrm>
            <a:off x="1717569" y="283914"/>
            <a:ext cx="7656148" cy="95410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latin typeface="Tahoma" panose="020B0604030504040204" pitchFamily="34" charset="0"/>
              </a:rPr>
              <a:t>Techniques for</a:t>
            </a:r>
            <a:r>
              <a:rPr lang="ar-EG" altLang="ar-SA" sz="2800" dirty="0">
                <a:latin typeface="Tahoma" panose="020B0604030504040204" pitchFamily="34" charset="0"/>
              </a:rPr>
              <a:t> </a:t>
            </a:r>
            <a:r>
              <a:rPr lang="en-US" altLang="ar-SA" sz="2800" dirty="0">
                <a:latin typeface="Tahoma" panose="020B0604030504040204" pitchFamily="34" charset="0"/>
              </a:rPr>
              <a:t>Reducing Resistance</a:t>
            </a:r>
          </a:p>
          <a:p>
            <a:r>
              <a:rPr lang="ar-EG" altLang="ar-SA" sz="2800" dirty="0">
                <a:latin typeface="Tahoma" panose="020B0604030504040204" pitchFamily="34" charset="0"/>
              </a:rPr>
              <a:t>تقنيات لتقليل المقاومة</a:t>
            </a:r>
            <a:endParaRPr lang="en-US" altLang="ar-SA" sz="2800" dirty="0">
              <a:latin typeface="Tahoma" panose="020B0604030504040204" pitchFamily="34" charset="0"/>
            </a:endParaRPr>
          </a:p>
        </p:txBody>
      </p:sp>
      <p:graphicFrame>
        <p:nvGraphicFramePr>
          <p:cNvPr id="6" name="Diagram 5">
            <a:extLst>
              <a:ext uri="{FF2B5EF4-FFF2-40B4-BE49-F238E27FC236}">
                <a16:creationId xmlns:a16="http://schemas.microsoft.com/office/drawing/2014/main" id="{7AF4A58E-4A1A-259D-F537-052D5AB4C58C}"/>
              </a:ext>
            </a:extLst>
          </p:cNvPr>
          <p:cNvGraphicFramePr/>
          <p:nvPr>
            <p:extLst>
              <p:ext uri="{D42A27DB-BD31-4B8C-83A1-F6EECF244321}">
                <p14:modId xmlns:p14="http://schemas.microsoft.com/office/powerpoint/2010/main" val="975622083"/>
              </p:ext>
            </p:extLst>
          </p:nvPr>
        </p:nvGraphicFramePr>
        <p:xfrm>
          <a:off x="1019503" y="1505811"/>
          <a:ext cx="10300137" cy="51787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63970681"/>
      </p:ext>
    </p:extLst>
  </p:cSld>
  <p:clrMapOvr>
    <a:masterClrMapping/>
  </p:clrMapOvr>
  <mc:AlternateContent xmlns:mc="http://schemas.openxmlformats.org/markup-compatibility/2006" xmlns:p14="http://schemas.microsoft.com/office/powerpoint/2010/main">
    <mc:Choice Requires="p14">
      <p:transition p14:dur="10" advTm="58580"/>
    </mc:Choice>
    <mc:Fallback xmlns="">
      <p:transition advTm="5858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809AE-0963-BDC8-2F8B-792DA40ECD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23A37C-B9A9-A0A4-36F1-449AA65651C6}"/>
              </a:ext>
            </a:extLst>
          </p:cNvPr>
          <p:cNvSpPr/>
          <p:nvPr/>
        </p:nvSpPr>
        <p:spPr>
          <a:xfrm>
            <a:off x="451945" y="1088590"/>
            <a:ext cx="11403724" cy="56064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65AF7700-B64C-56DA-DC3B-1E2B37D84181}"/>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9F9DE1A-7C2B-089F-4217-36FDD68F3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id="{B22178C1-78AD-DD4F-9228-65F4FD244672}"/>
              </a:ext>
            </a:extLst>
          </p:cNvPr>
          <p:cNvGraphicFramePr/>
          <p:nvPr>
            <p:extLst>
              <p:ext uri="{D42A27DB-BD31-4B8C-83A1-F6EECF244321}">
                <p14:modId xmlns:p14="http://schemas.microsoft.com/office/powerpoint/2010/main" val="3404503980"/>
              </p:ext>
            </p:extLst>
          </p:nvPr>
        </p:nvGraphicFramePr>
        <p:xfrm>
          <a:off x="451945" y="1148454"/>
          <a:ext cx="11288110" cy="54057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a:extLst>
              <a:ext uri="{FF2B5EF4-FFF2-40B4-BE49-F238E27FC236}">
                <a16:creationId xmlns:a16="http://schemas.microsoft.com/office/drawing/2014/main" id="{C98FCCCC-4E58-E515-BE25-60E48009D9BA}"/>
              </a:ext>
            </a:extLst>
          </p:cNvPr>
          <p:cNvSpPr txBox="1">
            <a:spLocks/>
          </p:cNvSpPr>
          <p:nvPr/>
        </p:nvSpPr>
        <p:spPr>
          <a:xfrm>
            <a:off x="1717569" y="220854"/>
            <a:ext cx="7656148" cy="95410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latin typeface="Tahoma" panose="020B0604030504040204" pitchFamily="34" charset="0"/>
              </a:rPr>
              <a:t>Techniques for</a:t>
            </a:r>
            <a:r>
              <a:rPr lang="ar-EG" altLang="ar-SA" sz="2800" dirty="0">
                <a:latin typeface="Tahoma" panose="020B0604030504040204" pitchFamily="34" charset="0"/>
              </a:rPr>
              <a:t> </a:t>
            </a:r>
            <a:r>
              <a:rPr lang="en-US" altLang="ar-SA" sz="2800" dirty="0">
                <a:latin typeface="Tahoma" panose="020B0604030504040204" pitchFamily="34" charset="0"/>
              </a:rPr>
              <a:t>Reducing Resistance</a:t>
            </a:r>
          </a:p>
          <a:p>
            <a:r>
              <a:rPr lang="ar-EG" altLang="ar-SA" sz="2800" dirty="0">
                <a:latin typeface="Tahoma" panose="020B0604030504040204" pitchFamily="34" charset="0"/>
              </a:rPr>
              <a:t>تقنيات لتقليل المقاومة</a:t>
            </a:r>
            <a:endParaRPr lang="en-US" altLang="ar-SA" sz="2800" dirty="0">
              <a:latin typeface="Tahoma" panose="020B0604030504040204" pitchFamily="34" charset="0"/>
            </a:endParaRPr>
          </a:p>
        </p:txBody>
      </p:sp>
    </p:spTree>
    <p:extLst>
      <p:ext uri="{BB962C8B-B14F-4D97-AF65-F5344CB8AC3E}">
        <p14:creationId xmlns:p14="http://schemas.microsoft.com/office/powerpoint/2010/main" val="3878251349"/>
      </p:ext>
    </p:extLst>
  </p:cSld>
  <p:clrMapOvr>
    <a:masterClrMapping/>
  </p:clrMapOvr>
  <mc:AlternateContent xmlns:mc="http://schemas.openxmlformats.org/markup-compatibility/2006" xmlns:p14="http://schemas.microsoft.com/office/powerpoint/2010/main">
    <mc:Choice Requires="p14">
      <p:transition p14:dur="10" advTm="58580"/>
    </mc:Choice>
    <mc:Fallback xmlns="">
      <p:transition advTm="5858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353F79-D29C-3B68-ED99-64819DAD97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3750B5-6140-BE3D-4A29-5A3D5322B716}"/>
              </a:ext>
            </a:extLst>
          </p:cNvPr>
          <p:cNvSpPr/>
          <p:nvPr/>
        </p:nvSpPr>
        <p:spPr>
          <a:xfrm>
            <a:off x="759501" y="1505811"/>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83E6A458-F981-D9D3-52FB-D47939A5E7C1}"/>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41F35DE0-465B-ACCE-009A-904056A720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id="{096B4392-195E-AB1D-5F54-AC23D53D00F2}"/>
              </a:ext>
            </a:extLst>
          </p:cNvPr>
          <p:cNvGraphicFramePr/>
          <p:nvPr>
            <p:extLst>
              <p:ext uri="{D42A27DB-BD31-4B8C-83A1-F6EECF244321}">
                <p14:modId xmlns:p14="http://schemas.microsoft.com/office/powerpoint/2010/main" val="3190188772"/>
              </p:ext>
            </p:extLst>
          </p:nvPr>
        </p:nvGraphicFramePr>
        <p:xfrm>
          <a:off x="1019503" y="1505811"/>
          <a:ext cx="10300137" cy="46325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a:extLst>
              <a:ext uri="{FF2B5EF4-FFF2-40B4-BE49-F238E27FC236}">
                <a16:creationId xmlns:a16="http://schemas.microsoft.com/office/drawing/2014/main" id="{5F809F6C-1C18-8C8B-14C7-9BEDE6F47BE6}"/>
              </a:ext>
            </a:extLst>
          </p:cNvPr>
          <p:cNvSpPr txBox="1">
            <a:spLocks/>
          </p:cNvSpPr>
          <p:nvPr/>
        </p:nvSpPr>
        <p:spPr>
          <a:xfrm>
            <a:off x="1717569" y="283914"/>
            <a:ext cx="7656148" cy="95410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latin typeface="Tahoma" panose="020B0604030504040204" pitchFamily="34" charset="0"/>
              </a:rPr>
              <a:t>Techniques for</a:t>
            </a:r>
            <a:r>
              <a:rPr lang="ar-EG" altLang="ar-SA" sz="2800" dirty="0">
                <a:latin typeface="Tahoma" panose="020B0604030504040204" pitchFamily="34" charset="0"/>
              </a:rPr>
              <a:t> </a:t>
            </a:r>
            <a:r>
              <a:rPr lang="en-US" altLang="ar-SA" sz="2800" dirty="0">
                <a:latin typeface="Tahoma" panose="020B0604030504040204" pitchFamily="34" charset="0"/>
              </a:rPr>
              <a:t>Reducing Resistance</a:t>
            </a:r>
          </a:p>
          <a:p>
            <a:r>
              <a:rPr lang="ar-EG" altLang="ar-SA" sz="2800" dirty="0">
                <a:latin typeface="Tahoma" panose="020B0604030504040204" pitchFamily="34" charset="0"/>
              </a:rPr>
              <a:t>تقنيات لتقليل المقاومة</a:t>
            </a:r>
            <a:endParaRPr lang="en-US" altLang="ar-SA" sz="2800" dirty="0">
              <a:latin typeface="Tahoma" panose="020B0604030504040204" pitchFamily="34" charset="0"/>
            </a:endParaRPr>
          </a:p>
        </p:txBody>
      </p:sp>
    </p:spTree>
    <p:extLst>
      <p:ext uri="{BB962C8B-B14F-4D97-AF65-F5344CB8AC3E}">
        <p14:creationId xmlns:p14="http://schemas.microsoft.com/office/powerpoint/2010/main" val="3965507244"/>
      </p:ext>
    </p:extLst>
  </p:cSld>
  <p:clrMapOvr>
    <a:masterClrMapping/>
  </p:clrMapOvr>
  <mc:AlternateContent xmlns:mc="http://schemas.openxmlformats.org/markup-compatibility/2006" xmlns:p14="http://schemas.microsoft.com/office/powerpoint/2010/main">
    <mc:Choice Requires="p14">
      <p:transition p14:dur="10" advTm="58580"/>
    </mc:Choice>
    <mc:Fallback xmlns="">
      <p:transition advTm="5858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FB58A-12EC-8B2F-F1D8-FA6E01419A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E84219-422D-59C4-AC1D-E83335A81810}"/>
              </a:ext>
            </a:extLst>
          </p:cNvPr>
          <p:cNvSpPr/>
          <p:nvPr/>
        </p:nvSpPr>
        <p:spPr>
          <a:xfrm>
            <a:off x="759501" y="1505811"/>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405B14B9-8FC2-4C73-DAC9-896F735EEED6}"/>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6062976-8267-CE3D-25DB-48FE9A7178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6685CF2B-0907-8C2D-3132-758EA08BCECB}"/>
              </a:ext>
            </a:extLst>
          </p:cNvPr>
          <p:cNvSpPr txBox="1">
            <a:spLocks/>
          </p:cNvSpPr>
          <p:nvPr/>
        </p:nvSpPr>
        <p:spPr>
          <a:xfrm>
            <a:off x="2288358" y="225229"/>
            <a:ext cx="6540331" cy="1200329"/>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400" dirty="0">
                <a:solidFill>
                  <a:srgbClr val="FF0000"/>
                </a:solidFill>
              </a:rPr>
              <a:t>A MANAGER’S ROLE IN ORGANIZATIONAL CHANGE</a:t>
            </a:r>
            <a:endParaRPr lang="ar-EG" sz="2400" dirty="0">
              <a:solidFill>
                <a:srgbClr val="FF0000"/>
              </a:solidFill>
            </a:endParaRPr>
          </a:p>
          <a:p>
            <a:r>
              <a:rPr lang="ar-SA" sz="2400" dirty="0">
                <a:solidFill>
                  <a:srgbClr val="FF0000"/>
                </a:solidFill>
              </a:rPr>
              <a:t>دور المدير في التغيير التنظيمي</a:t>
            </a:r>
          </a:p>
        </p:txBody>
      </p:sp>
      <p:sp>
        <p:nvSpPr>
          <p:cNvPr id="3" name="Content Placeholder 2">
            <a:extLst>
              <a:ext uri="{FF2B5EF4-FFF2-40B4-BE49-F238E27FC236}">
                <a16:creationId xmlns:a16="http://schemas.microsoft.com/office/drawing/2014/main" id="{B0A60629-1623-05C1-FBD2-37E24224F2D5}"/>
              </a:ext>
            </a:extLst>
          </p:cNvPr>
          <p:cNvSpPr txBox="1">
            <a:spLocks/>
          </p:cNvSpPr>
          <p:nvPr/>
        </p:nvSpPr>
        <p:spPr>
          <a:xfrm>
            <a:off x="1230336" y="2370609"/>
            <a:ext cx="9871049" cy="2756022"/>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Within an organization, every employee has a different role in assisting with change. While many staff members may complete heavily detailed work, senior-level executives with longer tenure might have different goals. Even within management, leaders and managers perform different tasks.</a:t>
            </a:r>
            <a:endParaRPr lang="ar-EG" sz="2400" dirty="0">
              <a:latin typeface="Times New Roman" panose="02020603050405020304" pitchFamily="18" charset="0"/>
              <a:cs typeface="Times New Roman" panose="02020603050405020304" pitchFamily="18" charset="0"/>
            </a:endParaRPr>
          </a:p>
          <a:p>
            <a:pPr marL="0" indent="0" algn="ctr">
              <a:buNone/>
            </a:pPr>
            <a:endParaRPr lang="en-US" sz="2400" dirty="0">
              <a:latin typeface="Times New Roman" panose="02020603050405020304" pitchFamily="18" charset="0"/>
              <a:cs typeface="Times New Roman" panose="02020603050405020304" pitchFamily="18" charset="0"/>
            </a:endParaRPr>
          </a:p>
          <a:p>
            <a:pPr marL="0" indent="0" algn="ctr" rtl="1">
              <a:buNone/>
            </a:pPr>
            <a:r>
              <a:rPr lang="en-US" sz="2400" dirty="0" err="1"/>
              <a:t>داخل</a:t>
            </a:r>
            <a:r>
              <a:rPr lang="en-US" sz="2400" dirty="0"/>
              <a:t> </a:t>
            </a:r>
            <a:r>
              <a:rPr lang="en-US" sz="2400" dirty="0" err="1"/>
              <a:t>أي</a:t>
            </a:r>
            <a:r>
              <a:rPr lang="en-US" sz="2400" dirty="0"/>
              <a:t> </a:t>
            </a:r>
            <a:r>
              <a:rPr lang="en-US" sz="2400" dirty="0" err="1"/>
              <a:t>مؤسسة</a:t>
            </a:r>
            <a:r>
              <a:rPr lang="en-US" sz="2400" dirty="0"/>
              <a:t>، </a:t>
            </a:r>
            <a:r>
              <a:rPr lang="en-US" sz="2400" dirty="0" err="1"/>
              <a:t>يؤدي</a:t>
            </a:r>
            <a:r>
              <a:rPr lang="en-US" sz="2400" dirty="0"/>
              <a:t> </a:t>
            </a:r>
            <a:r>
              <a:rPr lang="en-US" sz="2400" dirty="0" err="1"/>
              <a:t>كل</a:t>
            </a:r>
            <a:r>
              <a:rPr lang="en-US" sz="2400" dirty="0"/>
              <a:t> </a:t>
            </a:r>
            <a:r>
              <a:rPr lang="en-US" sz="2400" dirty="0" err="1"/>
              <a:t>موظف</a:t>
            </a:r>
            <a:r>
              <a:rPr lang="en-US" sz="2400" dirty="0"/>
              <a:t> </a:t>
            </a:r>
            <a:r>
              <a:rPr lang="en-US" sz="2400" dirty="0" err="1"/>
              <a:t>دورًا</a:t>
            </a:r>
            <a:r>
              <a:rPr lang="en-US" sz="2400" dirty="0"/>
              <a:t> </a:t>
            </a:r>
            <a:r>
              <a:rPr lang="en-US" sz="2400" dirty="0" err="1"/>
              <a:t>مختلفًا</a:t>
            </a:r>
            <a:r>
              <a:rPr lang="en-US" sz="2400" dirty="0"/>
              <a:t> </a:t>
            </a:r>
            <a:r>
              <a:rPr lang="en-US" sz="2400" dirty="0" err="1"/>
              <a:t>في</a:t>
            </a:r>
            <a:r>
              <a:rPr lang="en-US" sz="2400" dirty="0"/>
              <a:t> </a:t>
            </a:r>
            <a:r>
              <a:rPr lang="en-US" sz="2400" dirty="0" err="1"/>
              <a:t>دعم</a:t>
            </a:r>
            <a:r>
              <a:rPr lang="en-US" sz="2400" dirty="0"/>
              <a:t> </a:t>
            </a:r>
            <a:r>
              <a:rPr lang="en-US" sz="2400" dirty="0" err="1"/>
              <a:t>عملية</a:t>
            </a:r>
            <a:r>
              <a:rPr lang="en-US" sz="2400" dirty="0"/>
              <a:t> </a:t>
            </a:r>
            <a:r>
              <a:rPr lang="en-US" sz="2400" dirty="0" err="1"/>
              <a:t>التغيير</a:t>
            </a:r>
            <a:r>
              <a:rPr lang="en-US" sz="2400" dirty="0"/>
              <a:t>. </a:t>
            </a:r>
            <a:r>
              <a:rPr lang="en-US" sz="2400" dirty="0" err="1"/>
              <a:t>فبعض</a:t>
            </a:r>
            <a:r>
              <a:rPr lang="en-US" sz="2400" dirty="0"/>
              <a:t> </a:t>
            </a:r>
            <a:r>
              <a:rPr lang="en-US" sz="2400" dirty="0" err="1"/>
              <a:t>الموظفين</a:t>
            </a:r>
            <a:r>
              <a:rPr lang="en-US" sz="2400" dirty="0"/>
              <a:t> </a:t>
            </a:r>
            <a:r>
              <a:rPr lang="en-US" sz="2400" dirty="0" err="1"/>
              <a:t>يركزون</a:t>
            </a:r>
            <a:r>
              <a:rPr lang="en-US" sz="2400" dirty="0"/>
              <a:t> </a:t>
            </a:r>
            <a:r>
              <a:rPr lang="en-US" sz="2400" dirty="0" err="1"/>
              <a:t>على</a:t>
            </a:r>
            <a:r>
              <a:rPr lang="en-US" sz="2400" dirty="0"/>
              <a:t> </a:t>
            </a:r>
            <a:r>
              <a:rPr lang="en-US" sz="2400" dirty="0" err="1"/>
              <a:t>تنفيذ</a:t>
            </a:r>
            <a:r>
              <a:rPr lang="en-US" sz="2400" dirty="0"/>
              <a:t> </a:t>
            </a:r>
            <a:r>
              <a:rPr lang="en-US" sz="2400" dirty="0" err="1"/>
              <a:t>المهام</a:t>
            </a:r>
            <a:r>
              <a:rPr lang="en-US" sz="2400" dirty="0"/>
              <a:t> </a:t>
            </a:r>
            <a:r>
              <a:rPr lang="en-US" sz="2400" dirty="0" err="1"/>
              <a:t>اليومية</a:t>
            </a:r>
            <a:r>
              <a:rPr lang="en-US" sz="2400" dirty="0"/>
              <a:t> </a:t>
            </a:r>
            <a:r>
              <a:rPr lang="en-US" sz="2400" dirty="0" err="1"/>
              <a:t>والتفصيلية</a:t>
            </a:r>
            <a:r>
              <a:rPr lang="en-US" sz="2400" dirty="0"/>
              <a:t>، </a:t>
            </a:r>
            <a:r>
              <a:rPr lang="en-US" sz="2400" dirty="0" err="1"/>
              <a:t>بينما</a:t>
            </a:r>
            <a:r>
              <a:rPr lang="en-US" sz="2400" dirty="0"/>
              <a:t> </a:t>
            </a:r>
            <a:r>
              <a:rPr lang="en-US" sz="2400" dirty="0" err="1"/>
              <a:t>يهتم</a:t>
            </a:r>
            <a:r>
              <a:rPr lang="en-US" sz="2400" dirty="0"/>
              <a:t> </a:t>
            </a:r>
            <a:r>
              <a:rPr lang="en-US" sz="2400" dirty="0" err="1"/>
              <a:t>كبار</a:t>
            </a:r>
            <a:r>
              <a:rPr lang="en-US" sz="2400" dirty="0"/>
              <a:t> </a:t>
            </a:r>
            <a:r>
              <a:rPr lang="en-US" sz="2400" dirty="0" err="1"/>
              <a:t>التنفيذيين</a:t>
            </a:r>
            <a:r>
              <a:rPr lang="en-US" sz="2400" dirty="0"/>
              <a:t>، </a:t>
            </a:r>
            <a:r>
              <a:rPr lang="en-US" sz="2400" dirty="0" err="1"/>
              <a:t>بحكم</a:t>
            </a:r>
            <a:r>
              <a:rPr lang="en-US" sz="2400" dirty="0"/>
              <a:t> </a:t>
            </a:r>
            <a:r>
              <a:rPr lang="en-US" sz="2400" dirty="0" err="1"/>
              <a:t>خبرتهم</a:t>
            </a:r>
            <a:r>
              <a:rPr lang="en-US" sz="2400" dirty="0"/>
              <a:t> </a:t>
            </a:r>
            <a:r>
              <a:rPr lang="en-US" sz="2400" dirty="0" err="1"/>
              <a:t>ومناصبهم</a:t>
            </a:r>
            <a:r>
              <a:rPr lang="en-US" sz="2400" dirty="0"/>
              <a:t>، </a:t>
            </a:r>
            <a:r>
              <a:rPr lang="en-US" sz="2400" dirty="0" err="1"/>
              <a:t>بوضع</a:t>
            </a:r>
            <a:r>
              <a:rPr lang="en-US" sz="2400" dirty="0"/>
              <a:t> </a:t>
            </a:r>
            <a:r>
              <a:rPr lang="en-US" sz="2400" dirty="0" err="1"/>
              <a:t>الأهداف</a:t>
            </a:r>
            <a:r>
              <a:rPr lang="en-US" sz="2400" dirty="0"/>
              <a:t> </a:t>
            </a:r>
            <a:r>
              <a:rPr lang="en-US" sz="2400" dirty="0" err="1"/>
              <a:t>واتخاذ</a:t>
            </a:r>
            <a:r>
              <a:rPr lang="en-US" sz="2400" dirty="0"/>
              <a:t> </a:t>
            </a:r>
            <a:r>
              <a:rPr lang="en-US" sz="2400" dirty="0" err="1"/>
              <a:t>القرارات</a:t>
            </a:r>
            <a:r>
              <a:rPr lang="en-US" sz="2400" dirty="0"/>
              <a:t> </a:t>
            </a:r>
            <a:r>
              <a:rPr lang="en-US" sz="2400" dirty="0" err="1"/>
              <a:t>الاستراتيجية</a:t>
            </a:r>
            <a:r>
              <a:rPr lang="en-US" sz="2400" dirty="0"/>
              <a:t>. </a:t>
            </a:r>
            <a:r>
              <a:rPr lang="en-US" sz="2400" dirty="0" err="1"/>
              <a:t>وحتى</a:t>
            </a:r>
            <a:r>
              <a:rPr lang="en-US" sz="2400" dirty="0"/>
              <a:t> </a:t>
            </a:r>
            <a:r>
              <a:rPr lang="en-US" sz="2400" dirty="0" err="1"/>
              <a:t>داخل</a:t>
            </a:r>
            <a:r>
              <a:rPr lang="en-US" sz="2400" dirty="0"/>
              <a:t> </a:t>
            </a:r>
            <a:r>
              <a:rPr lang="en-US" sz="2400" dirty="0" err="1"/>
              <a:t>الإدارة</a:t>
            </a:r>
            <a:r>
              <a:rPr lang="en-US" sz="2400" dirty="0"/>
              <a:t> </a:t>
            </a:r>
            <a:r>
              <a:rPr lang="en-US" sz="2400" dirty="0" err="1"/>
              <a:t>نفسها</a:t>
            </a:r>
            <a:r>
              <a:rPr lang="en-US" sz="2400" dirty="0"/>
              <a:t>، </a:t>
            </a:r>
            <a:r>
              <a:rPr lang="en-US" sz="2400" dirty="0" err="1"/>
              <a:t>تختلف</a:t>
            </a:r>
            <a:r>
              <a:rPr lang="en-US" sz="2400" dirty="0"/>
              <a:t> </a:t>
            </a:r>
            <a:r>
              <a:rPr lang="en-US" sz="2400" dirty="0" err="1"/>
              <a:t>أدوار</a:t>
            </a:r>
            <a:r>
              <a:rPr lang="en-US" sz="2400" dirty="0"/>
              <a:t> </a:t>
            </a:r>
            <a:r>
              <a:rPr lang="en-US" sz="2400" dirty="0" err="1"/>
              <a:t>القادة</a:t>
            </a:r>
            <a:r>
              <a:rPr lang="en-US" sz="2400" dirty="0"/>
              <a:t> </a:t>
            </a:r>
            <a:r>
              <a:rPr lang="en-US" sz="2400" dirty="0" err="1"/>
              <a:t>عن</a:t>
            </a:r>
            <a:r>
              <a:rPr lang="en-US" sz="2400" dirty="0"/>
              <a:t> </a:t>
            </a:r>
            <a:r>
              <a:rPr lang="en-US" sz="2400" dirty="0" err="1"/>
              <a:t>أدوار</a:t>
            </a:r>
            <a:r>
              <a:rPr lang="en-US" sz="2400" dirty="0"/>
              <a:t> </a:t>
            </a:r>
            <a:r>
              <a:rPr lang="en-US" sz="2400" dirty="0" err="1"/>
              <a:t>المديرين</a:t>
            </a:r>
            <a:r>
              <a:rPr lang="en-US" sz="2400" dirty="0"/>
              <a:t>، </a:t>
            </a:r>
            <a:r>
              <a:rPr lang="en-US" sz="2400" dirty="0" err="1"/>
              <a:t>حيث</a:t>
            </a:r>
            <a:r>
              <a:rPr lang="en-US" sz="2400" dirty="0"/>
              <a:t> </a:t>
            </a:r>
            <a:r>
              <a:rPr lang="en-US" sz="2400" dirty="0" err="1"/>
              <a:t>يساهم</a:t>
            </a:r>
            <a:r>
              <a:rPr lang="en-US" sz="2400" dirty="0"/>
              <a:t> </a:t>
            </a:r>
            <a:r>
              <a:rPr lang="en-US" sz="2400" dirty="0" err="1"/>
              <a:t>كل</a:t>
            </a:r>
            <a:r>
              <a:rPr lang="en-US" sz="2400" dirty="0"/>
              <a:t> </a:t>
            </a:r>
            <a:r>
              <a:rPr lang="en-US" sz="2400" dirty="0" err="1"/>
              <a:t>منهم</a:t>
            </a:r>
            <a:r>
              <a:rPr lang="en-US" sz="2400" dirty="0"/>
              <a:t> </a:t>
            </a:r>
            <a:r>
              <a:rPr lang="en-US" sz="2400" dirty="0" err="1"/>
              <a:t>في</a:t>
            </a:r>
            <a:r>
              <a:rPr lang="en-US" sz="2400" dirty="0"/>
              <a:t> </a:t>
            </a:r>
            <a:r>
              <a:rPr lang="en-US" sz="2400" dirty="0" err="1"/>
              <a:t>إدارة</a:t>
            </a:r>
            <a:r>
              <a:rPr lang="en-US" sz="2400" dirty="0"/>
              <a:t> </a:t>
            </a:r>
            <a:r>
              <a:rPr lang="en-US" sz="2400" dirty="0" err="1"/>
              <a:t>التغيير</a:t>
            </a:r>
            <a:r>
              <a:rPr lang="en-US" sz="2400" dirty="0"/>
              <a:t> </a:t>
            </a:r>
            <a:r>
              <a:rPr lang="en-US" sz="2400" dirty="0" err="1"/>
              <a:t>بطريقة</a:t>
            </a:r>
            <a:r>
              <a:rPr lang="en-US" sz="2400" dirty="0"/>
              <a:t> </a:t>
            </a:r>
            <a:r>
              <a:rPr lang="en-US" sz="2400" dirty="0" err="1"/>
              <a:t>تناسب</a:t>
            </a:r>
            <a:r>
              <a:rPr lang="en-US" sz="2400" dirty="0"/>
              <a:t> </a:t>
            </a:r>
            <a:r>
              <a:rPr lang="en-US" sz="2400" dirty="0" err="1"/>
              <a:t>مسؤولياته</a:t>
            </a:r>
            <a:r>
              <a:rPr lang="en-US" sz="2400" dirty="0"/>
              <a:t>.</a:t>
            </a:r>
            <a:endParaRPr lang="ar-SA" sz="2400" dirty="0"/>
          </a:p>
        </p:txBody>
      </p:sp>
    </p:spTree>
    <p:extLst>
      <p:ext uri="{BB962C8B-B14F-4D97-AF65-F5344CB8AC3E}">
        <p14:creationId xmlns:p14="http://schemas.microsoft.com/office/powerpoint/2010/main" val="1496981098"/>
      </p:ext>
    </p:extLst>
  </p:cSld>
  <p:clrMapOvr>
    <a:masterClrMapping/>
  </p:clrMapOvr>
  <mc:AlternateContent xmlns:mc="http://schemas.openxmlformats.org/markup-compatibility/2006" xmlns:p14="http://schemas.microsoft.com/office/powerpoint/2010/main">
    <mc:Choice Requires="p14">
      <p:transition p14:dur="10" advTm="58580"/>
    </mc:Choice>
    <mc:Fallback xmlns="">
      <p:transition advTm="5858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9501" y="1505811"/>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60E2A685-ED1F-46D1-38B1-70CB8E2460E2}"/>
              </a:ext>
            </a:extLst>
          </p:cNvPr>
          <p:cNvGraphicFramePr>
            <a:graphicFrameLocks noGrp="1"/>
          </p:cNvGraphicFramePr>
          <p:nvPr>
            <p:extLst>
              <p:ext uri="{D42A27DB-BD31-4B8C-83A1-F6EECF244321}">
                <p14:modId xmlns:p14="http://schemas.microsoft.com/office/powerpoint/2010/main" val="3383994869"/>
              </p:ext>
            </p:extLst>
          </p:nvPr>
        </p:nvGraphicFramePr>
        <p:xfrm>
          <a:off x="2101861" y="2494975"/>
          <a:ext cx="8128000" cy="3307080"/>
        </p:xfrm>
        <a:graphic>
          <a:graphicData uri="http://schemas.openxmlformats.org/drawingml/2006/table">
            <a:tbl>
              <a:tblPr firstRow="1" bandRow="1">
                <a:tableStyleId>{C083E6E3-FA7D-4D7B-A595-EF9225AFEA82}</a:tableStyleId>
              </a:tblPr>
              <a:tblGrid>
                <a:gridCol w="4064000">
                  <a:extLst>
                    <a:ext uri="{9D8B030D-6E8A-4147-A177-3AD203B41FA5}">
                      <a16:colId xmlns:a16="http://schemas.microsoft.com/office/drawing/2014/main" val="3804059292"/>
                    </a:ext>
                  </a:extLst>
                </a:gridCol>
                <a:gridCol w="4064000">
                  <a:extLst>
                    <a:ext uri="{9D8B030D-6E8A-4147-A177-3AD203B41FA5}">
                      <a16:colId xmlns:a16="http://schemas.microsoft.com/office/drawing/2014/main" val="2209173977"/>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ability to communicate clearly and effectively—this includes actively listening to their team and colleagues</a:t>
                      </a:r>
                    </a:p>
                  </a:txBody>
                  <a:tcPr/>
                </a:tc>
                <a:tc>
                  <a:txBody>
                    <a:bodyPr/>
                    <a:lstStyle/>
                    <a:p>
                      <a:pPr algn="r" rtl="1"/>
                      <a:r>
                        <a:rPr lang="ar-EG" dirty="0"/>
                        <a:t>القدرة على التواصل بوضوح وفعالية - وهذا يشمل الاستماع الفعال إلى فريقهم وزملائهم</a:t>
                      </a:r>
                      <a:endParaRPr lang="en-US" dirty="0"/>
                    </a:p>
                  </a:txBody>
                  <a:tcPr/>
                </a:tc>
                <a:extLst>
                  <a:ext uri="{0D108BD9-81ED-4DB2-BD59-A6C34878D82A}">
                    <a16:rowId xmlns:a16="http://schemas.microsoft.com/office/drawing/2014/main" val="154345740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highly developed level of emotional intelligence</a:t>
                      </a:r>
                    </a:p>
                  </a:txBody>
                  <a:tcPr/>
                </a:tc>
                <a:tc>
                  <a:txBody>
                    <a:bodyPr/>
                    <a:lstStyle/>
                    <a:p>
                      <a:pPr algn="r" rtl="1"/>
                      <a:r>
                        <a:rPr lang="ar-EG" dirty="0"/>
                        <a:t>مستوى عالٍ من الذكاء العاطفي</a:t>
                      </a:r>
                      <a:endParaRPr lang="en-US" dirty="0"/>
                    </a:p>
                  </a:txBody>
                  <a:tcPr/>
                </a:tc>
                <a:extLst>
                  <a:ext uri="{0D108BD9-81ED-4DB2-BD59-A6C34878D82A}">
                    <a16:rowId xmlns:a16="http://schemas.microsoft.com/office/drawing/2014/main" val="403339119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Strong organizational skills</a:t>
                      </a:r>
                    </a:p>
                  </a:txBody>
                  <a:tcPr/>
                </a:tc>
                <a:tc>
                  <a:txBody>
                    <a:bodyPr/>
                    <a:lstStyle/>
                    <a:p>
                      <a:pPr algn="r" rtl="1"/>
                      <a:r>
                        <a:rPr lang="ar-EG" dirty="0"/>
                        <a:t>مهارات تنظيمية قوية</a:t>
                      </a:r>
                      <a:endParaRPr lang="en-US" dirty="0"/>
                    </a:p>
                  </a:txBody>
                  <a:tcPr/>
                </a:tc>
                <a:extLst>
                  <a:ext uri="{0D108BD9-81ED-4DB2-BD59-A6C34878D82A}">
                    <a16:rowId xmlns:a16="http://schemas.microsoft.com/office/drawing/2014/main" val="204838515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 eye for detail</a:t>
                      </a:r>
                    </a:p>
                  </a:txBody>
                  <a:tcPr/>
                </a:tc>
                <a:tc>
                  <a:txBody>
                    <a:bodyPr/>
                    <a:lstStyle/>
                    <a:p>
                      <a:pPr algn="r" rtl="1"/>
                      <a:r>
                        <a:rPr lang="ar-EG" dirty="0"/>
                        <a:t>عينٌ ثاقبة على التفاصيل</a:t>
                      </a:r>
                      <a:endParaRPr lang="en-US" dirty="0"/>
                    </a:p>
                  </a:txBody>
                  <a:tcPr/>
                </a:tc>
                <a:extLst>
                  <a:ext uri="{0D108BD9-81ED-4DB2-BD59-A6C34878D82A}">
                    <a16:rowId xmlns:a16="http://schemas.microsoft.com/office/drawing/2014/main" val="258954260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Problem-solving and decision-making skills</a:t>
                      </a:r>
                    </a:p>
                  </a:txBody>
                  <a:tcPr/>
                </a:tc>
                <a:tc>
                  <a:txBody>
                    <a:bodyPr/>
                    <a:lstStyle/>
                    <a:p>
                      <a:pPr algn="r" rtl="1"/>
                      <a:r>
                        <a:rPr lang="ar-EG" dirty="0"/>
                        <a:t>مهارات حل المشكلات واتخاذ القرارات</a:t>
                      </a:r>
                      <a:endParaRPr lang="en-US" dirty="0"/>
                    </a:p>
                  </a:txBody>
                  <a:tcPr/>
                </a:tc>
                <a:extLst>
                  <a:ext uri="{0D108BD9-81ED-4DB2-BD59-A6C34878D82A}">
                    <a16:rowId xmlns:a16="http://schemas.microsoft.com/office/drawing/2014/main" val="91328876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Delegating.</a:t>
                      </a:r>
                    </a:p>
                  </a:txBody>
                  <a:tcPr/>
                </a:tc>
                <a:tc>
                  <a:txBody>
                    <a:bodyPr/>
                    <a:lstStyle/>
                    <a:p>
                      <a:pPr algn="r" rtl="1"/>
                      <a:r>
                        <a:rPr lang="ar-EG" dirty="0"/>
                        <a:t>التفويض.</a:t>
                      </a:r>
                      <a:endParaRPr lang="en-US" dirty="0"/>
                    </a:p>
                  </a:txBody>
                  <a:tcPr/>
                </a:tc>
                <a:extLst>
                  <a:ext uri="{0D108BD9-81ED-4DB2-BD59-A6C34878D82A}">
                    <a16:rowId xmlns:a16="http://schemas.microsoft.com/office/drawing/2014/main" val="375436806"/>
                  </a:ext>
                </a:extLst>
              </a:tr>
            </a:tbl>
          </a:graphicData>
        </a:graphic>
      </p:graphicFrame>
      <p:sp>
        <p:nvSpPr>
          <p:cNvPr id="8" name="TextBox 7">
            <a:extLst>
              <a:ext uri="{FF2B5EF4-FFF2-40B4-BE49-F238E27FC236}">
                <a16:creationId xmlns:a16="http://schemas.microsoft.com/office/drawing/2014/main" id="{016C5076-F9C5-66CF-04D4-4EF471157047}"/>
              </a:ext>
            </a:extLst>
          </p:cNvPr>
          <p:cNvSpPr txBox="1"/>
          <p:nvPr/>
        </p:nvSpPr>
        <p:spPr>
          <a:xfrm>
            <a:off x="896830" y="1768391"/>
            <a:ext cx="3662360" cy="646331"/>
          </a:xfrm>
          <a:prstGeom prst="rect">
            <a:avLst/>
          </a:prstGeom>
          <a:noFill/>
        </p:spPr>
        <p:txBody>
          <a:bodyPr wrap="square">
            <a:spAutoFit/>
          </a:bodyPr>
          <a:lstStyle/>
          <a:p>
            <a:pPr marL="0" indent="0">
              <a:buFont typeface="Arial" panose="020B0604020202020204" pitchFamily="34" charset="0"/>
              <a:buNone/>
            </a:pPr>
            <a:r>
              <a:rPr lang="en-US" sz="1800" b="1" u="sng" dirty="0">
                <a:solidFill>
                  <a:srgbClr val="FF0000"/>
                </a:solidFill>
              </a:rPr>
              <a:t>To achieve this, managers must have a wide array of skills, such as:</a:t>
            </a:r>
          </a:p>
        </p:txBody>
      </p:sp>
      <p:sp>
        <p:nvSpPr>
          <p:cNvPr id="6" name="Title 1">
            <a:extLst>
              <a:ext uri="{FF2B5EF4-FFF2-40B4-BE49-F238E27FC236}">
                <a16:creationId xmlns:a16="http://schemas.microsoft.com/office/drawing/2014/main" id="{E5B1DEC0-C1B0-A3CD-F821-E7BDCCE9D716}"/>
              </a:ext>
            </a:extLst>
          </p:cNvPr>
          <p:cNvSpPr txBox="1">
            <a:spLocks/>
          </p:cNvSpPr>
          <p:nvPr/>
        </p:nvSpPr>
        <p:spPr>
          <a:xfrm>
            <a:off x="2288358" y="225229"/>
            <a:ext cx="6540331" cy="1200329"/>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400" dirty="0">
                <a:solidFill>
                  <a:srgbClr val="FF0000"/>
                </a:solidFill>
              </a:rPr>
              <a:t>A MANAGER’S ROLE IN ORGANIZATIONAL CHANGE</a:t>
            </a:r>
            <a:endParaRPr lang="ar-EG" sz="2400" dirty="0">
              <a:solidFill>
                <a:srgbClr val="FF0000"/>
              </a:solidFill>
            </a:endParaRPr>
          </a:p>
          <a:p>
            <a:r>
              <a:rPr lang="ar-SA" sz="2400" dirty="0">
                <a:solidFill>
                  <a:srgbClr val="FF0000"/>
                </a:solidFill>
              </a:rPr>
              <a:t>دور المدير في التغيير التنظيمي</a:t>
            </a:r>
          </a:p>
        </p:txBody>
      </p:sp>
      <p:sp>
        <p:nvSpPr>
          <p:cNvPr id="10" name="TextBox 9">
            <a:extLst>
              <a:ext uri="{FF2B5EF4-FFF2-40B4-BE49-F238E27FC236}">
                <a16:creationId xmlns:a16="http://schemas.microsoft.com/office/drawing/2014/main" id="{73DB4823-B61C-9FCE-F244-5CD53F401E1D}"/>
              </a:ext>
            </a:extLst>
          </p:cNvPr>
          <p:cNvSpPr txBox="1"/>
          <p:nvPr/>
        </p:nvSpPr>
        <p:spPr>
          <a:xfrm>
            <a:off x="5336499" y="1768391"/>
            <a:ext cx="6096000" cy="369332"/>
          </a:xfrm>
          <a:prstGeom prst="rect">
            <a:avLst/>
          </a:prstGeom>
          <a:noFill/>
        </p:spPr>
        <p:txBody>
          <a:bodyPr wrap="square">
            <a:spAutoFit/>
          </a:bodyPr>
          <a:lstStyle/>
          <a:p>
            <a:pPr algn="r" rtl="1"/>
            <a:r>
              <a:rPr lang="en-US" dirty="0" err="1"/>
              <a:t>ولتحقيق</a:t>
            </a:r>
            <a:r>
              <a:rPr lang="en-US" dirty="0"/>
              <a:t> </a:t>
            </a:r>
            <a:r>
              <a:rPr lang="en-US" dirty="0" err="1"/>
              <a:t>ذلك</a:t>
            </a:r>
            <a:r>
              <a:rPr lang="en-US" dirty="0"/>
              <a:t>، </a:t>
            </a:r>
            <a:r>
              <a:rPr lang="en-US" dirty="0" err="1"/>
              <a:t>يجب</a:t>
            </a:r>
            <a:r>
              <a:rPr lang="en-US" dirty="0"/>
              <a:t> </a:t>
            </a:r>
            <a:r>
              <a:rPr lang="en-US" dirty="0" err="1"/>
              <a:t>أن</a:t>
            </a:r>
            <a:r>
              <a:rPr lang="en-US" dirty="0"/>
              <a:t> </a:t>
            </a:r>
            <a:r>
              <a:rPr lang="en-US" dirty="0" err="1"/>
              <a:t>يمتلك</a:t>
            </a:r>
            <a:r>
              <a:rPr lang="en-US" dirty="0"/>
              <a:t> </a:t>
            </a:r>
            <a:r>
              <a:rPr lang="en-US" dirty="0" err="1"/>
              <a:t>المديرون</a:t>
            </a:r>
            <a:r>
              <a:rPr lang="en-US" dirty="0"/>
              <a:t> </a:t>
            </a:r>
            <a:r>
              <a:rPr lang="en-US" dirty="0" err="1"/>
              <a:t>مجموعة</a:t>
            </a:r>
            <a:r>
              <a:rPr lang="en-US" dirty="0"/>
              <a:t> </a:t>
            </a:r>
            <a:r>
              <a:rPr lang="en-US" dirty="0" err="1"/>
              <a:t>واسعة</a:t>
            </a:r>
            <a:r>
              <a:rPr lang="en-US" dirty="0"/>
              <a:t> </a:t>
            </a:r>
            <a:r>
              <a:rPr lang="en-US" dirty="0" err="1"/>
              <a:t>من</a:t>
            </a:r>
            <a:r>
              <a:rPr lang="en-US" dirty="0"/>
              <a:t> </a:t>
            </a:r>
            <a:r>
              <a:rPr lang="en-US" dirty="0" err="1"/>
              <a:t>المهارات</a:t>
            </a:r>
            <a:r>
              <a:rPr lang="en-US" dirty="0"/>
              <a:t>، </a:t>
            </a:r>
            <a:r>
              <a:rPr lang="en-US" dirty="0" err="1"/>
              <a:t>مثل</a:t>
            </a:r>
            <a:r>
              <a:rPr lang="en-US" dirty="0"/>
              <a:t>:</a:t>
            </a:r>
          </a:p>
        </p:txBody>
      </p:sp>
    </p:spTree>
    <p:extLst>
      <p:ext uri="{BB962C8B-B14F-4D97-AF65-F5344CB8AC3E}">
        <p14:creationId xmlns:p14="http://schemas.microsoft.com/office/powerpoint/2010/main" val="1207717163"/>
      </p:ext>
    </p:extLst>
  </p:cSld>
  <p:clrMapOvr>
    <a:masterClrMapping/>
  </p:clrMapOvr>
  <mc:AlternateContent xmlns:mc="http://schemas.openxmlformats.org/markup-compatibility/2006" xmlns:p14="http://schemas.microsoft.com/office/powerpoint/2010/main">
    <mc:Choice Requires="p14">
      <p:transition p14:dur="10" advTm="88001"/>
    </mc:Choice>
    <mc:Fallback xmlns="">
      <p:transition advTm="8800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2D73A-32B8-9F7B-6D78-7EEF8AABCA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BF8549-8E46-04D6-134E-E6A5E50F8FCE}"/>
              </a:ext>
            </a:extLst>
          </p:cNvPr>
          <p:cNvSpPr/>
          <p:nvPr/>
        </p:nvSpPr>
        <p:spPr>
          <a:xfrm>
            <a:off x="304800" y="1505811"/>
            <a:ext cx="11679191" cy="5178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EC04EA3E-5E64-5F18-A378-0B6117CAE35D}"/>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09BEF17-2C8B-75A1-2059-B5661D8713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2E404A12-01B8-201B-D99A-6D4F401C7509}"/>
              </a:ext>
            </a:extLst>
          </p:cNvPr>
          <p:cNvSpPr txBox="1">
            <a:spLocks/>
          </p:cNvSpPr>
          <p:nvPr/>
        </p:nvSpPr>
        <p:spPr>
          <a:xfrm>
            <a:off x="1751298" y="144977"/>
            <a:ext cx="7508315" cy="1200329"/>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pPr fontAlgn="base"/>
            <a:r>
              <a:rPr lang="en-US" sz="2400" dirty="0">
                <a:solidFill>
                  <a:srgbClr val="FF0000"/>
                </a:solidFill>
              </a:rPr>
              <a:t>There are some rules and best practices every organization should follow:</a:t>
            </a:r>
            <a:endParaRPr lang="ar-EG" sz="2400" dirty="0">
              <a:solidFill>
                <a:srgbClr val="FF0000"/>
              </a:solidFill>
            </a:endParaRPr>
          </a:p>
          <a:p>
            <a:pPr fontAlgn="base"/>
            <a:r>
              <a:rPr lang="ar-EG" sz="2400" dirty="0">
                <a:solidFill>
                  <a:srgbClr val="FF0000"/>
                </a:solidFill>
              </a:rPr>
              <a:t>هناك بعض القواعد وأفضل الممارسات التي ينبغي على كل منظمة اتباعها:</a:t>
            </a:r>
            <a:endParaRPr lang="en-US" sz="2400" dirty="0">
              <a:solidFill>
                <a:srgbClr val="FF0000"/>
              </a:solidFill>
            </a:endParaRPr>
          </a:p>
        </p:txBody>
      </p:sp>
      <p:graphicFrame>
        <p:nvGraphicFramePr>
          <p:cNvPr id="4" name="Table 3">
            <a:extLst>
              <a:ext uri="{FF2B5EF4-FFF2-40B4-BE49-F238E27FC236}">
                <a16:creationId xmlns:a16="http://schemas.microsoft.com/office/drawing/2014/main" id="{B243BEF8-CC33-1527-B794-62407277D30A}"/>
              </a:ext>
            </a:extLst>
          </p:cNvPr>
          <p:cNvGraphicFramePr>
            <a:graphicFrameLocks noGrp="1"/>
          </p:cNvGraphicFramePr>
          <p:nvPr>
            <p:extLst>
              <p:ext uri="{D42A27DB-BD31-4B8C-83A1-F6EECF244321}">
                <p14:modId xmlns:p14="http://schemas.microsoft.com/office/powerpoint/2010/main" val="1169733227"/>
              </p:ext>
            </p:extLst>
          </p:nvPr>
        </p:nvGraphicFramePr>
        <p:xfrm>
          <a:off x="487748" y="1982934"/>
          <a:ext cx="11313294" cy="4450080"/>
        </p:xfrm>
        <a:graphic>
          <a:graphicData uri="http://schemas.openxmlformats.org/drawingml/2006/table">
            <a:tbl>
              <a:tblPr firstRow="1" bandRow="1">
                <a:tableStyleId>{C083E6E3-FA7D-4D7B-A595-EF9225AFEA82}</a:tableStyleId>
              </a:tblPr>
              <a:tblGrid>
                <a:gridCol w="5656647">
                  <a:extLst>
                    <a:ext uri="{9D8B030D-6E8A-4147-A177-3AD203B41FA5}">
                      <a16:colId xmlns:a16="http://schemas.microsoft.com/office/drawing/2014/main" val="3804059292"/>
                    </a:ext>
                  </a:extLst>
                </a:gridCol>
                <a:gridCol w="5656647">
                  <a:extLst>
                    <a:ext uri="{9D8B030D-6E8A-4147-A177-3AD203B41FA5}">
                      <a16:colId xmlns:a16="http://schemas.microsoft.com/office/drawing/2014/main" val="2209173977"/>
                    </a:ext>
                  </a:extLst>
                </a:gridCol>
              </a:tblGrid>
              <a:tr h="370840">
                <a:tc>
                  <a:txBody>
                    <a:bodyPr/>
                    <a:lstStyle/>
                    <a:p>
                      <a:pPr marL="0" indent="0">
                        <a:buFont typeface="Arial" panose="020B0604020202020204" pitchFamily="34" charset="0"/>
                        <a:buNone/>
                      </a:pPr>
                      <a:r>
                        <a:rPr lang="en-US" b="1" dirty="0"/>
                        <a:t>Define clear goals</a:t>
                      </a:r>
                    </a:p>
                  </a:txBody>
                  <a:tcPr/>
                </a:tc>
                <a:tc>
                  <a:txBody>
                    <a:bodyPr/>
                    <a:lstStyle/>
                    <a:p>
                      <a:pPr algn="r" rtl="1"/>
                      <a:r>
                        <a:rPr lang="ar-EG" b="0" dirty="0"/>
                        <a:t>حدد أهدافًا واضحة</a:t>
                      </a:r>
                      <a:endParaRPr lang="en-US" b="0" dirty="0"/>
                    </a:p>
                  </a:txBody>
                  <a:tcPr/>
                </a:tc>
                <a:extLst>
                  <a:ext uri="{0D108BD9-81ED-4DB2-BD59-A6C34878D82A}">
                    <a16:rowId xmlns:a16="http://schemas.microsoft.com/office/drawing/2014/main" val="1543457409"/>
                  </a:ext>
                </a:extLst>
              </a:tr>
              <a:tr h="370840">
                <a:tc>
                  <a:txBody>
                    <a:bodyPr/>
                    <a:lstStyle/>
                    <a:p>
                      <a:pPr marL="0" indent="0">
                        <a:buFont typeface="Arial" panose="020B0604020202020204" pitchFamily="34" charset="0"/>
                        <a:buNone/>
                      </a:pPr>
                      <a:r>
                        <a:rPr lang="en-US" b="1" dirty="0"/>
                        <a:t>Be honest and transparent</a:t>
                      </a:r>
                    </a:p>
                  </a:txBody>
                  <a:tcPr/>
                </a:tc>
                <a:tc>
                  <a:txBody>
                    <a:bodyPr/>
                    <a:lstStyle/>
                    <a:p>
                      <a:pPr algn="r" rtl="1"/>
                      <a:r>
                        <a:rPr lang="ar-EG" dirty="0"/>
                        <a:t>كن صادقاً وشفافاً</a:t>
                      </a:r>
                      <a:endParaRPr lang="en-US" dirty="0"/>
                    </a:p>
                  </a:txBody>
                  <a:tcPr/>
                </a:tc>
                <a:extLst>
                  <a:ext uri="{0D108BD9-81ED-4DB2-BD59-A6C34878D82A}">
                    <a16:rowId xmlns:a16="http://schemas.microsoft.com/office/drawing/2014/main" val="4033391195"/>
                  </a:ext>
                </a:extLst>
              </a:tr>
              <a:tr h="370840">
                <a:tc>
                  <a:txBody>
                    <a:bodyPr/>
                    <a:lstStyle/>
                    <a:p>
                      <a:pPr marL="0" indent="0">
                        <a:buFont typeface="Arial" panose="020B0604020202020204" pitchFamily="34" charset="0"/>
                        <a:buNone/>
                      </a:pPr>
                      <a:r>
                        <a:rPr lang="en-US" b="1" dirty="0"/>
                        <a:t>Train and reassure your teams</a:t>
                      </a:r>
                    </a:p>
                  </a:txBody>
                  <a:tcPr/>
                </a:tc>
                <a:tc>
                  <a:txBody>
                    <a:bodyPr/>
                    <a:lstStyle/>
                    <a:p>
                      <a:pPr algn="r" rtl="1"/>
                      <a:r>
                        <a:rPr lang="ar-EG" dirty="0"/>
                        <a:t>درب فرقك وطمئنها</a:t>
                      </a:r>
                      <a:endParaRPr lang="en-US" dirty="0"/>
                    </a:p>
                  </a:txBody>
                  <a:tcPr/>
                </a:tc>
                <a:extLst>
                  <a:ext uri="{0D108BD9-81ED-4DB2-BD59-A6C34878D82A}">
                    <a16:rowId xmlns:a16="http://schemas.microsoft.com/office/drawing/2014/main" val="204838515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Encourage conversations and communicate regularly</a:t>
                      </a:r>
                      <a:endParaRPr lang="en-US" dirty="0"/>
                    </a:p>
                  </a:txBody>
                  <a:tcPr/>
                </a:tc>
                <a:tc>
                  <a:txBody>
                    <a:bodyPr/>
                    <a:lstStyle/>
                    <a:p>
                      <a:pPr algn="r" rtl="1"/>
                      <a:r>
                        <a:rPr lang="ar-EG" dirty="0"/>
                        <a:t>شجع على إجراء المحادثات والتواصل بانتظام</a:t>
                      </a:r>
                      <a:endParaRPr lang="en-US" dirty="0"/>
                    </a:p>
                  </a:txBody>
                  <a:tcPr/>
                </a:tc>
                <a:extLst>
                  <a:ext uri="{0D108BD9-81ED-4DB2-BD59-A6C34878D82A}">
                    <a16:rowId xmlns:a16="http://schemas.microsoft.com/office/drawing/2014/main" val="258954260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Listen to your employees</a:t>
                      </a:r>
                      <a:endParaRPr lang="en-US" dirty="0"/>
                    </a:p>
                  </a:txBody>
                  <a:tcPr/>
                </a:tc>
                <a:tc>
                  <a:txBody>
                    <a:bodyPr/>
                    <a:lstStyle/>
                    <a:p>
                      <a:pPr algn="r" rtl="1"/>
                      <a:r>
                        <a:rPr lang="ar-EG" dirty="0"/>
                        <a:t>استمع إلى موظفيك</a:t>
                      </a:r>
                      <a:endParaRPr lang="en-US" dirty="0"/>
                    </a:p>
                  </a:txBody>
                  <a:tcPr/>
                </a:tc>
                <a:extLst>
                  <a:ext uri="{0D108BD9-81ED-4DB2-BD59-A6C34878D82A}">
                    <a16:rowId xmlns:a16="http://schemas.microsoft.com/office/drawing/2014/main" val="913288762"/>
                  </a:ext>
                </a:extLst>
              </a:tr>
              <a:tr h="370840">
                <a:tc>
                  <a:txBody>
                    <a:bodyPr/>
                    <a:lstStyle/>
                    <a:p>
                      <a:pPr marL="0" indent="0" fontAlgn="base">
                        <a:buFont typeface="Arial" panose="020B0604020202020204" pitchFamily="34" charset="0"/>
                        <a:buNone/>
                      </a:pPr>
                      <a:r>
                        <a:rPr lang="en-US" sz="1800" b="1" dirty="0"/>
                        <a:t>Bring your  good leaders</a:t>
                      </a:r>
                    </a:p>
                  </a:txBody>
                  <a:tcPr/>
                </a:tc>
                <a:tc>
                  <a:txBody>
                    <a:bodyPr/>
                    <a:lstStyle/>
                    <a:p>
                      <a:pPr algn="r" rtl="1"/>
                      <a:r>
                        <a:rPr lang="ar-EG" dirty="0"/>
                        <a:t>أحضروا قادتكم الجيدين</a:t>
                      </a:r>
                      <a:endParaRPr lang="en-US" dirty="0"/>
                    </a:p>
                  </a:txBody>
                  <a:tcPr/>
                </a:tc>
                <a:extLst>
                  <a:ext uri="{0D108BD9-81ED-4DB2-BD59-A6C34878D82A}">
                    <a16:rowId xmlns:a16="http://schemas.microsoft.com/office/drawing/2014/main" val="375436806"/>
                  </a:ext>
                </a:extLst>
              </a:tr>
              <a:tr h="370840">
                <a:tc>
                  <a:txBody>
                    <a:bodyPr/>
                    <a:lstStyle/>
                    <a:p>
                      <a:pPr marL="0" indent="0" fontAlgn="base">
                        <a:buFont typeface="Arial" panose="020B0604020202020204" pitchFamily="34" charset="0"/>
                        <a:buNone/>
                      </a:pPr>
                      <a:r>
                        <a:rPr lang="en-US" sz="1800" b="1" dirty="0"/>
                        <a:t>Choose the right communication tool</a:t>
                      </a:r>
                    </a:p>
                  </a:txBody>
                  <a:tcPr/>
                </a:tc>
                <a:tc>
                  <a:txBody>
                    <a:bodyPr/>
                    <a:lstStyle/>
                    <a:p>
                      <a:pPr algn="r" rtl="1"/>
                      <a:r>
                        <a:rPr lang="ar-EG" b="0" dirty="0"/>
                        <a:t>اختر أداة الاتصال المناسبة</a:t>
                      </a:r>
                      <a:endParaRPr lang="en-US" b="0" dirty="0"/>
                    </a:p>
                  </a:txBody>
                  <a:tcPr/>
                </a:tc>
                <a:extLst>
                  <a:ext uri="{0D108BD9-81ED-4DB2-BD59-A6C34878D82A}">
                    <a16:rowId xmlns:a16="http://schemas.microsoft.com/office/drawing/2014/main" val="4070376415"/>
                  </a:ext>
                </a:extLst>
              </a:tr>
              <a:tr h="370840">
                <a:tc>
                  <a:txBody>
                    <a:bodyPr/>
                    <a:lstStyle/>
                    <a:p>
                      <a:pPr marL="0" indent="0" fontAlgn="base">
                        <a:buFont typeface="Arial" panose="020B0604020202020204" pitchFamily="34" charset="0"/>
                        <a:buNone/>
                      </a:pPr>
                      <a:r>
                        <a:rPr lang="en-US" sz="1800" b="1" dirty="0"/>
                        <a:t>Empower your employees</a:t>
                      </a:r>
                    </a:p>
                  </a:txBody>
                  <a:tcPr/>
                </a:tc>
                <a:tc>
                  <a:txBody>
                    <a:bodyPr/>
                    <a:lstStyle/>
                    <a:p>
                      <a:pPr algn="r" rtl="1"/>
                      <a:r>
                        <a:rPr lang="ar-EG" dirty="0"/>
                        <a:t>قم بتمكين موظفيك</a:t>
                      </a:r>
                      <a:endParaRPr lang="en-US" dirty="0"/>
                    </a:p>
                  </a:txBody>
                  <a:tcPr/>
                </a:tc>
                <a:extLst>
                  <a:ext uri="{0D108BD9-81ED-4DB2-BD59-A6C34878D82A}">
                    <a16:rowId xmlns:a16="http://schemas.microsoft.com/office/drawing/2014/main" val="804222012"/>
                  </a:ext>
                </a:extLst>
              </a:tr>
              <a:tr h="370840">
                <a:tc>
                  <a:txBody>
                    <a:bodyPr/>
                    <a:lstStyle/>
                    <a:p>
                      <a:pPr marL="0" indent="0" fontAlgn="base">
                        <a:buFont typeface="Arial" panose="020B0604020202020204" pitchFamily="34" charset="0"/>
                        <a:buNone/>
                      </a:pPr>
                      <a:r>
                        <a:rPr lang="en-US" sz="1800" b="1" dirty="0"/>
                        <a:t>Encourage knowledge sharing</a:t>
                      </a:r>
                    </a:p>
                  </a:txBody>
                  <a:tcPr/>
                </a:tc>
                <a:tc>
                  <a:txBody>
                    <a:bodyPr/>
                    <a:lstStyle/>
                    <a:p>
                      <a:pPr algn="r" rtl="1"/>
                      <a:r>
                        <a:rPr lang="ar-EG" dirty="0"/>
                        <a:t>شجع تبادل المعرفة</a:t>
                      </a:r>
                      <a:endParaRPr lang="en-US" dirty="0"/>
                    </a:p>
                  </a:txBody>
                  <a:tcPr/>
                </a:tc>
                <a:extLst>
                  <a:ext uri="{0D108BD9-81ED-4DB2-BD59-A6C34878D82A}">
                    <a16:rowId xmlns:a16="http://schemas.microsoft.com/office/drawing/2014/main" val="3669523013"/>
                  </a:ext>
                </a:extLst>
              </a:tr>
              <a:tr h="370840">
                <a:tc>
                  <a:txBody>
                    <a:bodyPr/>
                    <a:lstStyle/>
                    <a:p>
                      <a:pPr marL="0" indent="0" fontAlgn="base">
                        <a:buFont typeface="Arial" panose="020B0604020202020204" pitchFamily="34" charset="0"/>
                        <a:buNone/>
                      </a:pPr>
                      <a:r>
                        <a:rPr lang="en-US" sz="1800" b="1" dirty="0"/>
                        <a:t>Document and make information easily accessible</a:t>
                      </a:r>
                    </a:p>
                  </a:txBody>
                  <a:tcPr/>
                </a:tc>
                <a:tc>
                  <a:txBody>
                    <a:bodyPr/>
                    <a:lstStyle/>
                    <a:p>
                      <a:pPr algn="r" rtl="1"/>
                      <a:r>
                        <a:rPr lang="ar-EG" dirty="0"/>
                        <a:t>توثيق المعلومات وجعلها سهلة الوصول</a:t>
                      </a:r>
                      <a:endParaRPr lang="en-US" dirty="0"/>
                    </a:p>
                  </a:txBody>
                  <a:tcPr/>
                </a:tc>
                <a:extLst>
                  <a:ext uri="{0D108BD9-81ED-4DB2-BD59-A6C34878D82A}">
                    <a16:rowId xmlns:a16="http://schemas.microsoft.com/office/drawing/2014/main" val="67216013"/>
                  </a:ext>
                </a:extLst>
              </a:tr>
              <a:tr h="370840">
                <a:tc>
                  <a:txBody>
                    <a:bodyPr/>
                    <a:lstStyle/>
                    <a:p>
                      <a:pPr marL="0" indent="0" fontAlgn="base">
                        <a:buFont typeface="Arial" panose="020B0604020202020204" pitchFamily="34" charset="0"/>
                        <a:buNone/>
                      </a:pPr>
                      <a:r>
                        <a:rPr lang="en-US" sz="1800" b="1" dirty="0"/>
                        <a:t>Recognize and reward</a:t>
                      </a:r>
                    </a:p>
                  </a:txBody>
                  <a:tcPr/>
                </a:tc>
                <a:tc>
                  <a:txBody>
                    <a:bodyPr/>
                    <a:lstStyle/>
                    <a:p>
                      <a:pPr algn="r" rtl="1"/>
                      <a:r>
                        <a:rPr lang="ar-EG" dirty="0"/>
                        <a:t>التقدير والمكافأة</a:t>
                      </a:r>
                      <a:endParaRPr lang="en-US" dirty="0"/>
                    </a:p>
                  </a:txBody>
                  <a:tcPr/>
                </a:tc>
                <a:extLst>
                  <a:ext uri="{0D108BD9-81ED-4DB2-BD59-A6C34878D82A}">
                    <a16:rowId xmlns:a16="http://schemas.microsoft.com/office/drawing/2014/main" val="3634298381"/>
                  </a:ext>
                </a:extLst>
              </a:tr>
              <a:tr h="370840">
                <a:tc>
                  <a:txBody>
                    <a:bodyPr/>
                    <a:lstStyle/>
                    <a:p>
                      <a:pPr marL="0" indent="0" fontAlgn="base">
                        <a:buFont typeface="Arial" panose="020B0604020202020204" pitchFamily="34" charset="0"/>
                        <a:buNone/>
                      </a:pPr>
                      <a:r>
                        <a:rPr lang="en-US" sz="1800" b="1" dirty="0"/>
                        <a:t>Make it social</a:t>
                      </a:r>
                    </a:p>
                  </a:txBody>
                  <a:tcPr/>
                </a:tc>
                <a:tc>
                  <a:txBody>
                    <a:bodyPr/>
                    <a:lstStyle/>
                    <a:p>
                      <a:pPr algn="r" rtl="1"/>
                      <a:r>
                        <a:rPr lang="ar-EG" dirty="0"/>
                        <a:t>اجعلها اجتماعية</a:t>
                      </a:r>
                      <a:endParaRPr lang="en-US" dirty="0"/>
                    </a:p>
                  </a:txBody>
                  <a:tcPr/>
                </a:tc>
                <a:extLst>
                  <a:ext uri="{0D108BD9-81ED-4DB2-BD59-A6C34878D82A}">
                    <a16:rowId xmlns:a16="http://schemas.microsoft.com/office/drawing/2014/main" val="2941312886"/>
                  </a:ext>
                </a:extLst>
              </a:tr>
            </a:tbl>
          </a:graphicData>
        </a:graphic>
      </p:graphicFrame>
    </p:spTree>
    <p:extLst>
      <p:ext uri="{BB962C8B-B14F-4D97-AF65-F5344CB8AC3E}">
        <p14:creationId xmlns:p14="http://schemas.microsoft.com/office/powerpoint/2010/main" val="1441182236"/>
      </p:ext>
    </p:extLst>
  </p:cSld>
  <p:clrMapOvr>
    <a:masterClrMapping/>
  </p:clrMapOvr>
  <mc:AlternateContent xmlns:mc="http://schemas.openxmlformats.org/markup-compatibility/2006" xmlns:p14="http://schemas.microsoft.com/office/powerpoint/2010/main">
    <mc:Choice Requires="p14">
      <p:transition p14:dur="10" advTm="88001"/>
    </mc:Choice>
    <mc:Fallback xmlns="">
      <p:transition advTm="8800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75" y="1960605"/>
            <a:ext cx="6381977"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rgbClr val="C00000"/>
                </a:solidFill>
              </a:rPr>
              <a:t>Background</a:t>
            </a:r>
          </a:p>
          <a:p>
            <a:r>
              <a:rPr lang="en-US" dirty="0">
                <a:solidFill>
                  <a:schemeClr val="tx1"/>
                </a:solidFill>
              </a:rPr>
              <a:t>Al-Shams Retail Group is one of the largest family-owned retail companies in the Middle East, operating 45 stores across three countries. For over 25 years, the company relied on traditional sales processes, manual inventory systems, and face-to-face customer service. Despite its strong brand, the company began to face increasing competition from e-commerce platforms and digitally advanced retail chains.</a:t>
            </a:r>
          </a:p>
          <a:p>
            <a:r>
              <a:rPr lang="en-US" dirty="0">
                <a:solidFill>
                  <a:schemeClr val="tx1"/>
                </a:solidFill>
              </a:rPr>
              <a:t>By 2021, Al-Shams began experiencing:</a:t>
            </a:r>
          </a:p>
          <a:p>
            <a:pPr marL="742950" lvl="1" indent="-285750">
              <a:buFont typeface="Arial" panose="020B0604020202020204" pitchFamily="34" charset="0"/>
              <a:buChar char="•"/>
            </a:pPr>
            <a:r>
              <a:rPr lang="en-US" dirty="0">
                <a:solidFill>
                  <a:schemeClr val="tx1"/>
                </a:solidFill>
              </a:rPr>
              <a:t>Declining sales</a:t>
            </a:r>
          </a:p>
          <a:p>
            <a:pPr marL="742950" lvl="1" indent="-285750">
              <a:buFont typeface="Arial" panose="020B0604020202020204" pitchFamily="34" charset="0"/>
              <a:buChar char="•"/>
            </a:pPr>
            <a:r>
              <a:rPr lang="en-US" dirty="0">
                <a:solidFill>
                  <a:schemeClr val="tx1"/>
                </a:solidFill>
              </a:rPr>
              <a:t>Slow operational processes</a:t>
            </a:r>
          </a:p>
          <a:p>
            <a:pPr marL="742950" lvl="1" indent="-285750">
              <a:buFont typeface="Arial" panose="020B0604020202020204" pitchFamily="34" charset="0"/>
              <a:buChar char="•"/>
            </a:pPr>
            <a:r>
              <a:rPr lang="en-US" dirty="0">
                <a:solidFill>
                  <a:schemeClr val="tx1"/>
                </a:solidFill>
              </a:rPr>
              <a:t>High inventory inaccuracies</a:t>
            </a:r>
          </a:p>
          <a:p>
            <a:pPr marL="742950" lvl="1" indent="-285750">
              <a:buFont typeface="Arial" panose="020B0604020202020204" pitchFamily="34" charset="0"/>
              <a:buChar char="•"/>
            </a:pPr>
            <a:r>
              <a:rPr lang="en-US" dirty="0">
                <a:solidFill>
                  <a:schemeClr val="tx1"/>
                </a:solidFill>
              </a:rPr>
              <a:t>Customer complaints about long waiting times</a:t>
            </a:r>
          </a:p>
          <a:p>
            <a:pPr marL="742950" lvl="1" indent="-285750">
              <a:buFont typeface="Arial" panose="020B0604020202020204" pitchFamily="34" charset="0"/>
              <a:buChar char="•"/>
            </a:pPr>
            <a:r>
              <a:rPr lang="en-US" dirty="0">
                <a:solidFill>
                  <a:schemeClr val="tx1"/>
                </a:solidFill>
              </a:rPr>
              <a:t>Difficulty reacting to market changes</a:t>
            </a:r>
          </a:p>
          <a:p>
            <a:pPr marL="742950" lvl="1" indent="-285750">
              <a:buFont typeface="Arial" panose="020B0604020202020204" pitchFamily="34" charset="0"/>
              <a:buChar char="•"/>
            </a:pPr>
            <a:r>
              <a:rPr lang="en-US" dirty="0">
                <a:solidFill>
                  <a:schemeClr val="tx1"/>
                </a:solidFill>
              </a:rPr>
              <a:t>Senior leaders realized the organization needed </a:t>
            </a:r>
            <a:r>
              <a:rPr lang="en-US" b="1" dirty="0">
                <a:solidFill>
                  <a:schemeClr val="tx1"/>
                </a:solidFill>
              </a:rPr>
              <a:t>major change</a:t>
            </a:r>
            <a:r>
              <a:rPr lang="en-US" dirty="0">
                <a:solidFill>
                  <a:schemeClr val="tx1"/>
                </a:solidFill>
              </a:rPr>
              <a:t> to stay competitive.</a:t>
            </a: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9" name="TextBox 8">
            <a:extLst>
              <a:ext uri="{FF2B5EF4-FFF2-40B4-BE49-F238E27FC236}">
                <a16:creationId xmlns:a16="http://schemas.microsoft.com/office/drawing/2014/main" id="{9C528238-0162-577F-60B2-1B14EF447B0C}"/>
              </a:ext>
            </a:extLst>
          </p:cNvPr>
          <p:cNvSpPr txBox="1"/>
          <p:nvPr/>
        </p:nvSpPr>
        <p:spPr>
          <a:xfrm>
            <a:off x="1612466" y="623029"/>
            <a:ext cx="7955153" cy="954107"/>
          </a:xfrm>
          <a:prstGeom prst="rect">
            <a:avLst/>
          </a:prstGeom>
          <a:noFill/>
        </p:spPr>
        <p:txBody>
          <a:bodyPr wrap="square">
            <a:spAutoFit/>
          </a:bodyPr>
          <a:lstStyle/>
          <a:p>
            <a:r>
              <a:rPr lang="en-US" sz="2800" b="1" dirty="0">
                <a:solidFill>
                  <a:srgbClr val="C00000"/>
                </a:solidFill>
              </a:rPr>
              <a:t>Case Study: </a:t>
            </a:r>
          </a:p>
          <a:p>
            <a:r>
              <a:rPr lang="en-US" sz="2800" b="1" dirty="0">
                <a:solidFill>
                  <a:srgbClr val="C00000"/>
                </a:solidFill>
              </a:rPr>
              <a:t>Digital Transformation at Al-Shams Retail Group</a:t>
            </a:r>
          </a:p>
        </p:txBody>
      </p:sp>
      <p:sp>
        <p:nvSpPr>
          <p:cNvPr id="4" name="Rectangle: Rounded Corners 3">
            <a:extLst>
              <a:ext uri="{FF2B5EF4-FFF2-40B4-BE49-F238E27FC236}">
                <a16:creationId xmlns:a16="http://schemas.microsoft.com/office/drawing/2014/main" id="{189BB9BB-CA50-CB45-A091-F8862CB47440}"/>
              </a:ext>
            </a:extLst>
          </p:cNvPr>
          <p:cNvSpPr/>
          <p:nvPr/>
        </p:nvSpPr>
        <p:spPr>
          <a:xfrm>
            <a:off x="6568966" y="1965863"/>
            <a:ext cx="5523164"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dirty="0" err="1">
                <a:solidFill>
                  <a:schemeClr val="tx1"/>
                </a:solidFill>
              </a:rPr>
              <a:t>تُعد</a:t>
            </a:r>
            <a:r>
              <a:rPr lang="en-US" dirty="0">
                <a:solidFill>
                  <a:schemeClr val="tx1"/>
                </a:solidFill>
              </a:rPr>
              <a:t> </a:t>
            </a:r>
            <a:r>
              <a:rPr lang="en-US" b="1" dirty="0" err="1">
                <a:solidFill>
                  <a:schemeClr val="tx1"/>
                </a:solidFill>
              </a:rPr>
              <a:t>مجموعة</a:t>
            </a:r>
            <a:r>
              <a:rPr lang="en-US" b="1" dirty="0">
                <a:solidFill>
                  <a:schemeClr val="tx1"/>
                </a:solidFill>
              </a:rPr>
              <a:t> </a:t>
            </a:r>
            <a:r>
              <a:rPr lang="en-US" b="1" dirty="0" err="1">
                <a:solidFill>
                  <a:schemeClr val="tx1"/>
                </a:solidFill>
              </a:rPr>
              <a:t>الشـمس</a:t>
            </a:r>
            <a:r>
              <a:rPr lang="en-US" b="1" dirty="0">
                <a:solidFill>
                  <a:schemeClr val="tx1"/>
                </a:solidFill>
              </a:rPr>
              <a:t> </a:t>
            </a:r>
            <a:r>
              <a:rPr lang="en-US" b="1" dirty="0" err="1">
                <a:solidFill>
                  <a:schemeClr val="tx1"/>
                </a:solidFill>
              </a:rPr>
              <a:t>للتجزئة</a:t>
            </a:r>
            <a:r>
              <a:rPr lang="en-US" dirty="0">
                <a:solidFill>
                  <a:schemeClr val="tx1"/>
                </a:solidFill>
              </a:rPr>
              <a:t> </a:t>
            </a:r>
            <a:r>
              <a:rPr lang="en-US" dirty="0" err="1">
                <a:solidFill>
                  <a:schemeClr val="tx1"/>
                </a:solidFill>
              </a:rPr>
              <a:t>واحدة</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أكبر</a:t>
            </a:r>
            <a:r>
              <a:rPr lang="en-US" dirty="0">
                <a:solidFill>
                  <a:schemeClr val="tx1"/>
                </a:solidFill>
              </a:rPr>
              <a:t> </a:t>
            </a:r>
            <a:r>
              <a:rPr lang="en-US" dirty="0" err="1">
                <a:solidFill>
                  <a:schemeClr val="tx1"/>
                </a:solidFill>
              </a:rPr>
              <a:t>الشركات</a:t>
            </a:r>
            <a:r>
              <a:rPr lang="en-US" dirty="0">
                <a:solidFill>
                  <a:schemeClr val="tx1"/>
                </a:solidFill>
              </a:rPr>
              <a:t> </a:t>
            </a:r>
            <a:r>
              <a:rPr lang="en-US" dirty="0" err="1">
                <a:solidFill>
                  <a:schemeClr val="tx1"/>
                </a:solidFill>
              </a:rPr>
              <a:t>العائلية</a:t>
            </a:r>
            <a:r>
              <a:rPr lang="en-US" dirty="0">
                <a:solidFill>
                  <a:schemeClr val="tx1"/>
                </a:solidFill>
              </a:rPr>
              <a:t> </a:t>
            </a:r>
            <a:r>
              <a:rPr lang="en-US" dirty="0" err="1">
                <a:solidFill>
                  <a:schemeClr val="tx1"/>
                </a:solidFill>
              </a:rPr>
              <a:t>العاملة</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قطاع</a:t>
            </a:r>
            <a:r>
              <a:rPr lang="en-US" dirty="0">
                <a:solidFill>
                  <a:schemeClr val="tx1"/>
                </a:solidFill>
              </a:rPr>
              <a:t> </a:t>
            </a:r>
            <a:r>
              <a:rPr lang="en-US" dirty="0" err="1">
                <a:solidFill>
                  <a:schemeClr val="tx1"/>
                </a:solidFill>
              </a:rPr>
              <a:t>التجزئة</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منطقة</a:t>
            </a:r>
            <a:r>
              <a:rPr lang="en-US" dirty="0">
                <a:solidFill>
                  <a:schemeClr val="tx1"/>
                </a:solidFill>
              </a:rPr>
              <a:t> </a:t>
            </a:r>
            <a:r>
              <a:rPr lang="en-US" dirty="0" err="1">
                <a:solidFill>
                  <a:schemeClr val="tx1"/>
                </a:solidFill>
              </a:rPr>
              <a:t>الشرق</a:t>
            </a:r>
            <a:r>
              <a:rPr lang="en-US" dirty="0">
                <a:solidFill>
                  <a:schemeClr val="tx1"/>
                </a:solidFill>
              </a:rPr>
              <a:t> </a:t>
            </a:r>
            <a:r>
              <a:rPr lang="en-US" dirty="0" err="1">
                <a:solidFill>
                  <a:schemeClr val="tx1"/>
                </a:solidFill>
              </a:rPr>
              <a:t>الأوسط</a:t>
            </a:r>
            <a:r>
              <a:rPr lang="en-US" dirty="0">
                <a:solidFill>
                  <a:schemeClr val="tx1"/>
                </a:solidFill>
              </a:rPr>
              <a:t>، </a:t>
            </a:r>
            <a:r>
              <a:rPr lang="en-US" dirty="0" err="1">
                <a:solidFill>
                  <a:schemeClr val="tx1"/>
                </a:solidFill>
              </a:rPr>
              <a:t>حيث</a:t>
            </a:r>
            <a:r>
              <a:rPr lang="en-US" dirty="0">
                <a:solidFill>
                  <a:schemeClr val="tx1"/>
                </a:solidFill>
              </a:rPr>
              <a:t> </a:t>
            </a:r>
            <a:r>
              <a:rPr lang="en-US" dirty="0" err="1">
                <a:solidFill>
                  <a:schemeClr val="tx1"/>
                </a:solidFill>
              </a:rPr>
              <a:t>تمتلك</a:t>
            </a:r>
            <a:r>
              <a:rPr lang="en-US" dirty="0">
                <a:solidFill>
                  <a:schemeClr val="tx1"/>
                </a:solidFill>
              </a:rPr>
              <a:t> </a:t>
            </a:r>
            <a:r>
              <a:rPr lang="en-US" b="1" dirty="0">
                <a:solidFill>
                  <a:schemeClr val="tx1"/>
                </a:solidFill>
              </a:rPr>
              <a:t>45 </a:t>
            </a:r>
            <a:r>
              <a:rPr lang="en-US" b="1" dirty="0" err="1">
                <a:solidFill>
                  <a:schemeClr val="tx1"/>
                </a:solidFill>
              </a:rPr>
              <a:t>متجرًا</a:t>
            </a:r>
            <a:r>
              <a:rPr lang="en-US" dirty="0">
                <a:solidFill>
                  <a:schemeClr val="tx1"/>
                </a:solidFill>
              </a:rPr>
              <a:t> </a:t>
            </a:r>
            <a:r>
              <a:rPr lang="en-US" dirty="0" err="1">
                <a:solidFill>
                  <a:schemeClr val="tx1"/>
                </a:solidFill>
              </a:rPr>
              <a:t>موزعة</a:t>
            </a:r>
            <a:r>
              <a:rPr lang="en-US" dirty="0">
                <a:solidFill>
                  <a:schemeClr val="tx1"/>
                </a:solidFill>
              </a:rPr>
              <a:t> </a:t>
            </a:r>
            <a:r>
              <a:rPr lang="en-US" dirty="0" err="1">
                <a:solidFill>
                  <a:schemeClr val="tx1"/>
                </a:solidFill>
              </a:rPr>
              <a:t>على</a:t>
            </a:r>
            <a:r>
              <a:rPr lang="en-US" dirty="0">
                <a:solidFill>
                  <a:schemeClr val="tx1"/>
                </a:solidFill>
              </a:rPr>
              <a:t> </a:t>
            </a:r>
            <a:r>
              <a:rPr lang="en-US" dirty="0" err="1">
                <a:solidFill>
                  <a:schemeClr val="tx1"/>
                </a:solidFill>
              </a:rPr>
              <a:t>ثلاث</a:t>
            </a:r>
            <a:r>
              <a:rPr lang="en-US" dirty="0">
                <a:solidFill>
                  <a:schemeClr val="tx1"/>
                </a:solidFill>
              </a:rPr>
              <a:t> </a:t>
            </a:r>
            <a:r>
              <a:rPr lang="en-US" dirty="0" err="1">
                <a:solidFill>
                  <a:schemeClr val="tx1"/>
                </a:solidFill>
              </a:rPr>
              <a:t>دول</a:t>
            </a:r>
            <a:r>
              <a:rPr lang="en-US" dirty="0">
                <a:solidFill>
                  <a:schemeClr val="tx1"/>
                </a:solidFill>
              </a:rPr>
              <a:t>. </a:t>
            </a:r>
            <a:r>
              <a:rPr lang="en-US" dirty="0" err="1">
                <a:solidFill>
                  <a:schemeClr val="tx1"/>
                </a:solidFill>
              </a:rPr>
              <a:t>وعلى</a:t>
            </a:r>
            <a:r>
              <a:rPr lang="en-US" dirty="0">
                <a:solidFill>
                  <a:schemeClr val="tx1"/>
                </a:solidFill>
              </a:rPr>
              <a:t> </a:t>
            </a:r>
            <a:r>
              <a:rPr lang="en-US" dirty="0" err="1">
                <a:solidFill>
                  <a:schemeClr val="tx1"/>
                </a:solidFill>
              </a:rPr>
              <a:t>مدار</a:t>
            </a:r>
            <a:r>
              <a:rPr lang="en-US" dirty="0">
                <a:solidFill>
                  <a:schemeClr val="tx1"/>
                </a:solidFill>
              </a:rPr>
              <a:t> </a:t>
            </a:r>
            <a:r>
              <a:rPr lang="en-US" dirty="0" err="1">
                <a:solidFill>
                  <a:schemeClr val="tx1"/>
                </a:solidFill>
              </a:rPr>
              <a:t>أكثر</a:t>
            </a:r>
            <a:r>
              <a:rPr lang="en-US" dirty="0">
                <a:solidFill>
                  <a:schemeClr val="tx1"/>
                </a:solidFill>
              </a:rPr>
              <a:t> </a:t>
            </a:r>
            <a:r>
              <a:rPr lang="en-US" dirty="0" err="1">
                <a:solidFill>
                  <a:schemeClr val="tx1"/>
                </a:solidFill>
              </a:rPr>
              <a:t>من</a:t>
            </a:r>
            <a:r>
              <a:rPr lang="en-US" dirty="0">
                <a:solidFill>
                  <a:schemeClr val="tx1"/>
                </a:solidFill>
              </a:rPr>
              <a:t> </a:t>
            </a:r>
            <a:r>
              <a:rPr lang="en-US" b="1" dirty="0">
                <a:solidFill>
                  <a:schemeClr val="tx1"/>
                </a:solidFill>
              </a:rPr>
              <a:t>25 </a:t>
            </a:r>
            <a:r>
              <a:rPr lang="en-US" b="1" dirty="0" err="1">
                <a:solidFill>
                  <a:schemeClr val="tx1"/>
                </a:solidFill>
              </a:rPr>
              <a:t>عامًا</a:t>
            </a:r>
            <a:r>
              <a:rPr lang="en-US" dirty="0">
                <a:solidFill>
                  <a:schemeClr val="tx1"/>
                </a:solidFill>
              </a:rPr>
              <a:t>، </a:t>
            </a:r>
            <a:r>
              <a:rPr lang="en-US" dirty="0" err="1">
                <a:solidFill>
                  <a:schemeClr val="tx1"/>
                </a:solidFill>
              </a:rPr>
              <a:t>اعتمدت</a:t>
            </a:r>
            <a:r>
              <a:rPr lang="en-US" dirty="0">
                <a:solidFill>
                  <a:schemeClr val="tx1"/>
                </a:solidFill>
              </a:rPr>
              <a:t> </a:t>
            </a:r>
            <a:r>
              <a:rPr lang="en-US" dirty="0" err="1">
                <a:solidFill>
                  <a:schemeClr val="tx1"/>
                </a:solidFill>
              </a:rPr>
              <a:t>الشركة</a:t>
            </a:r>
            <a:r>
              <a:rPr lang="en-US" dirty="0">
                <a:solidFill>
                  <a:schemeClr val="tx1"/>
                </a:solidFill>
              </a:rPr>
              <a:t> </a:t>
            </a:r>
            <a:r>
              <a:rPr lang="en-US" dirty="0" err="1">
                <a:solidFill>
                  <a:schemeClr val="tx1"/>
                </a:solidFill>
              </a:rPr>
              <a:t>على</a:t>
            </a:r>
            <a:r>
              <a:rPr lang="en-US" dirty="0">
                <a:solidFill>
                  <a:schemeClr val="tx1"/>
                </a:solidFill>
              </a:rPr>
              <a:t> </a:t>
            </a:r>
            <a:r>
              <a:rPr lang="en-US" dirty="0" err="1">
                <a:solidFill>
                  <a:schemeClr val="tx1"/>
                </a:solidFill>
              </a:rPr>
              <a:t>أساليب</a:t>
            </a:r>
            <a:r>
              <a:rPr lang="en-US" dirty="0">
                <a:solidFill>
                  <a:schemeClr val="tx1"/>
                </a:solidFill>
              </a:rPr>
              <a:t> </a:t>
            </a:r>
            <a:r>
              <a:rPr lang="en-US" dirty="0" err="1">
                <a:solidFill>
                  <a:schemeClr val="tx1"/>
                </a:solidFill>
              </a:rPr>
              <a:t>البيع</a:t>
            </a:r>
            <a:r>
              <a:rPr lang="en-US" dirty="0">
                <a:solidFill>
                  <a:schemeClr val="tx1"/>
                </a:solidFill>
              </a:rPr>
              <a:t> </a:t>
            </a:r>
            <a:r>
              <a:rPr lang="en-US" dirty="0" err="1">
                <a:solidFill>
                  <a:schemeClr val="tx1"/>
                </a:solidFill>
              </a:rPr>
              <a:t>التقليدية</a:t>
            </a:r>
            <a:r>
              <a:rPr lang="en-US" dirty="0">
                <a:solidFill>
                  <a:schemeClr val="tx1"/>
                </a:solidFill>
              </a:rPr>
              <a:t>، </a:t>
            </a:r>
            <a:r>
              <a:rPr lang="en-US" dirty="0" err="1">
                <a:solidFill>
                  <a:schemeClr val="tx1"/>
                </a:solidFill>
              </a:rPr>
              <a:t>وأنظمة</a:t>
            </a:r>
            <a:r>
              <a:rPr lang="en-US" dirty="0">
                <a:solidFill>
                  <a:schemeClr val="tx1"/>
                </a:solidFill>
              </a:rPr>
              <a:t> </a:t>
            </a:r>
            <a:r>
              <a:rPr lang="en-US" dirty="0" err="1">
                <a:solidFill>
                  <a:schemeClr val="tx1"/>
                </a:solidFill>
              </a:rPr>
              <a:t>إدارة</a:t>
            </a:r>
            <a:r>
              <a:rPr lang="en-US" dirty="0">
                <a:solidFill>
                  <a:schemeClr val="tx1"/>
                </a:solidFill>
              </a:rPr>
              <a:t> </a:t>
            </a:r>
            <a:r>
              <a:rPr lang="en-US" dirty="0" err="1">
                <a:solidFill>
                  <a:schemeClr val="tx1"/>
                </a:solidFill>
              </a:rPr>
              <a:t>المخزون</a:t>
            </a:r>
            <a:r>
              <a:rPr lang="en-US" dirty="0">
                <a:solidFill>
                  <a:schemeClr val="tx1"/>
                </a:solidFill>
              </a:rPr>
              <a:t> </a:t>
            </a:r>
            <a:r>
              <a:rPr lang="en-US" dirty="0" err="1">
                <a:solidFill>
                  <a:schemeClr val="tx1"/>
                </a:solidFill>
              </a:rPr>
              <a:t>اليدوية</a:t>
            </a:r>
            <a:r>
              <a:rPr lang="en-US" dirty="0">
                <a:solidFill>
                  <a:schemeClr val="tx1"/>
                </a:solidFill>
              </a:rPr>
              <a:t>، </a:t>
            </a:r>
            <a:r>
              <a:rPr lang="en-US" dirty="0" err="1">
                <a:solidFill>
                  <a:schemeClr val="tx1"/>
                </a:solidFill>
              </a:rPr>
              <a:t>وتقديم</a:t>
            </a:r>
            <a:r>
              <a:rPr lang="en-US" dirty="0">
                <a:solidFill>
                  <a:schemeClr val="tx1"/>
                </a:solidFill>
              </a:rPr>
              <a:t> </a:t>
            </a:r>
            <a:r>
              <a:rPr lang="en-US" dirty="0" err="1">
                <a:solidFill>
                  <a:schemeClr val="tx1"/>
                </a:solidFill>
              </a:rPr>
              <a:t>خدمات</a:t>
            </a:r>
            <a:r>
              <a:rPr lang="en-US" dirty="0">
                <a:solidFill>
                  <a:schemeClr val="tx1"/>
                </a:solidFill>
              </a:rPr>
              <a:t> </a:t>
            </a:r>
            <a:r>
              <a:rPr lang="en-US" dirty="0" err="1">
                <a:solidFill>
                  <a:schemeClr val="tx1"/>
                </a:solidFill>
              </a:rPr>
              <a:t>العملاء</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خلال</a:t>
            </a:r>
            <a:r>
              <a:rPr lang="en-US" dirty="0">
                <a:solidFill>
                  <a:schemeClr val="tx1"/>
                </a:solidFill>
              </a:rPr>
              <a:t> </a:t>
            </a:r>
            <a:r>
              <a:rPr lang="en-US" dirty="0" err="1">
                <a:solidFill>
                  <a:schemeClr val="tx1"/>
                </a:solidFill>
              </a:rPr>
              <a:t>التعامل</a:t>
            </a:r>
            <a:r>
              <a:rPr lang="en-US" dirty="0">
                <a:solidFill>
                  <a:schemeClr val="tx1"/>
                </a:solidFill>
              </a:rPr>
              <a:t> </a:t>
            </a:r>
            <a:r>
              <a:rPr lang="en-US" dirty="0" err="1">
                <a:solidFill>
                  <a:schemeClr val="tx1"/>
                </a:solidFill>
              </a:rPr>
              <a:t>المباشر</a:t>
            </a:r>
            <a:r>
              <a:rPr lang="en-US" dirty="0">
                <a:solidFill>
                  <a:schemeClr val="tx1"/>
                </a:solidFill>
              </a:rPr>
              <a:t>.</a:t>
            </a:r>
          </a:p>
          <a:p>
            <a:pPr algn="r" rtl="1"/>
            <a:r>
              <a:rPr lang="en-US" dirty="0" err="1">
                <a:solidFill>
                  <a:schemeClr val="tx1"/>
                </a:solidFill>
              </a:rPr>
              <a:t>ورغم</a:t>
            </a:r>
            <a:r>
              <a:rPr lang="en-US" dirty="0">
                <a:solidFill>
                  <a:schemeClr val="tx1"/>
                </a:solidFill>
              </a:rPr>
              <a:t> </a:t>
            </a:r>
            <a:r>
              <a:rPr lang="en-US" dirty="0" err="1">
                <a:solidFill>
                  <a:schemeClr val="tx1"/>
                </a:solidFill>
              </a:rPr>
              <a:t>المكانة</a:t>
            </a:r>
            <a:r>
              <a:rPr lang="en-US" dirty="0">
                <a:solidFill>
                  <a:schemeClr val="tx1"/>
                </a:solidFill>
              </a:rPr>
              <a:t> </a:t>
            </a:r>
            <a:r>
              <a:rPr lang="en-US" dirty="0" err="1">
                <a:solidFill>
                  <a:schemeClr val="tx1"/>
                </a:solidFill>
              </a:rPr>
              <a:t>المتميزة</a:t>
            </a:r>
            <a:r>
              <a:rPr lang="en-US" dirty="0">
                <a:solidFill>
                  <a:schemeClr val="tx1"/>
                </a:solidFill>
              </a:rPr>
              <a:t> </a:t>
            </a:r>
            <a:r>
              <a:rPr lang="en-US" dirty="0" err="1">
                <a:solidFill>
                  <a:schemeClr val="tx1"/>
                </a:solidFill>
              </a:rPr>
              <a:t>التي</a:t>
            </a:r>
            <a:r>
              <a:rPr lang="en-US" dirty="0">
                <a:solidFill>
                  <a:schemeClr val="tx1"/>
                </a:solidFill>
              </a:rPr>
              <a:t> </a:t>
            </a:r>
            <a:r>
              <a:rPr lang="en-US" dirty="0" err="1">
                <a:solidFill>
                  <a:schemeClr val="tx1"/>
                </a:solidFill>
              </a:rPr>
              <a:t>تتمتع</a:t>
            </a:r>
            <a:r>
              <a:rPr lang="en-US" dirty="0">
                <a:solidFill>
                  <a:schemeClr val="tx1"/>
                </a:solidFill>
              </a:rPr>
              <a:t> </a:t>
            </a:r>
            <a:r>
              <a:rPr lang="en-US" dirty="0" err="1">
                <a:solidFill>
                  <a:schemeClr val="tx1"/>
                </a:solidFill>
              </a:rPr>
              <a:t>بها</a:t>
            </a:r>
            <a:r>
              <a:rPr lang="en-US" dirty="0">
                <a:solidFill>
                  <a:schemeClr val="tx1"/>
                </a:solidFill>
              </a:rPr>
              <a:t> </a:t>
            </a:r>
            <a:r>
              <a:rPr lang="en-US" dirty="0" err="1">
                <a:solidFill>
                  <a:schemeClr val="tx1"/>
                </a:solidFill>
              </a:rPr>
              <a:t>الشركة</a:t>
            </a:r>
            <a:r>
              <a:rPr lang="en-US" dirty="0">
                <a:solidFill>
                  <a:schemeClr val="tx1"/>
                </a:solidFill>
              </a:rPr>
              <a:t> </a:t>
            </a:r>
            <a:r>
              <a:rPr lang="en-US" dirty="0" err="1">
                <a:solidFill>
                  <a:schemeClr val="tx1"/>
                </a:solidFill>
              </a:rPr>
              <a:t>وعلامتها</a:t>
            </a:r>
            <a:r>
              <a:rPr lang="en-US" dirty="0">
                <a:solidFill>
                  <a:schemeClr val="tx1"/>
                </a:solidFill>
              </a:rPr>
              <a:t> </a:t>
            </a:r>
            <a:r>
              <a:rPr lang="en-US" dirty="0" err="1">
                <a:solidFill>
                  <a:schemeClr val="tx1"/>
                </a:solidFill>
              </a:rPr>
              <a:t>التجارية</a:t>
            </a:r>
            <a:r>
              <a:rPr lang="en-US" dirty="0">
                <a:solidFill>
                  <a:schemeClr val="tx1"/>
                </a:solidFill>
              </a:rPr>
              <a:t> </a:t>
            </a:r>
            <a:r>
              <a:rPr lang="en-US" dirty="0" err="1">
                <a:solidFill>
                  <a:schemeClr val="tx1"/>
                </a:solidFill>
              </a:rPr>
              <a:t>القوية</a:t>
            </a:r>
            <a:r>
              <a:rPr lang="en-US" dirty="0">
                <a:solidFill>
                  <a:schemeClr val="tx1"/>
                </a:solidFill>
              </a:rPr>
              <a:t>، </a:t>
            </a:r>
            <a:r>
              <a:rPr lang="en-US" dirty="0" err="1">
                <a:solidFill>
                  <a:schemeClr val="tx1"/>
                </a:solidFill>
              </a:rPr>
              <a:t>بدأت</a:t>
            </a:r>
            <a:r>
              <a:rPr lang="en-US" dirty="0">
                <a:solidFill>
                  <a:schemeClr val="tx1"/>
                </a:solidFill>
              </a:rPr>
              <a:t> </a:t>
            </a:r>
            <a:r>
              <a:rPr lang="en-US" dirty="0" err="1">
                <a:solidFill>
                  <a:schemeClr val="tx1"/>
                </a:solidFill>
              </a:rPr>
              <a:t>تواجه</a:t>
            </a:r>
            <a:r>
              <a:rPr lang="en-US" dirty="0">
                <a:solidFill>
                  <a:schemeClr val="tx1"/>
                </a:solidFill>
              </a:rPr>
              <a:t> </a:t>
            </a:r>
            <a:r>
              <a:rPr lang="en-US" dirty="0" err="1">
                <a:solidFill>
                  <a:schemeClr val="tx1"/>
                </a:solidFill>
              </a:rPr>
              <a:t>منافسة</a:t>
            </a:r>
            <a:r>
              <a:rPr lang="en-US" dirty="0">
                <a:solidFill>
                  <a:schemeClr val="tx1"/>
                </a:solidFill>
              </a:rPr>
              <a:t> </a:t>
            </a:r>
            <a:r>
              <a:rPr lang="en-US" dirty="0" err="1">
                <a:solidFill>
                  <a:schemeClr val="tx1"/>
                </a:solidFill>
              </a:rPr>
              <a:t>متزايدة</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منصات</a:t>
            </a:r>
            <a:r>
              <a:rPr lang="en-US" dirty="0">
                <a:solidFill>
                  <a:schemeClr val="tx1"/>
                </a:solidFill>
              </a:rPr>
              <a:t> </a:t>
            </a:r>
            <a:r>
              <a:rPr lang="en-US" dirty="0" err="1">
                <a:solidFill>
                  <a:schemeClr val="tx1"/>
                </a:solidFill>
              </a:rPr>
              <a:t>التجارة</a:t>
            </a:r>
            <a:r>
              <a:rPr lang="en-US" dirty="0">
                <a:solidFill>
                  <a:schemeClr val="tx1"/>
                </a:solidFill>
              </a:rPr>
              <a:t> </a:t>
            </a:r>
            <a:r>
              <a:rPr lang="en-US" dirty="0" err="1">
                <a:solidFill>
                  <a:schemeClr val="tx1"/>
                </a:solidFill>
              </a:rPr>
              <a:t>الإلكترونية</a:t>
            </a:r>
            <a:r>
              <a:rPr lang="en-US" dirty="0">
                <a:solidFill>
                  <a:schemeClr val="tx1"/>
                </a:solidFill>
              </a:rPr>
              <a:t> </a:t>
            </a:r>
            <a:r>
              <a:rPr lang="en-US" dirty="0" err="1">
                <a:solidFill>
                  <a:schemeClr val="tx1"/>
                </a:solidFill>
              </a:rPr>
              <a:t>وسلاسل</a:t>
            </a:r>
            <a:r>
              <a:rPr lang="en-US" dirty="0">
                <a:solidFill>
                  <a:schemeClr val="tx1"/>
                </a:solidFill>
              </a:rPr>
              <a:t> </a:t>
            </a:r>
            <a:r>
              <a:rPr lang="en-US" dirty="0" err="1">
                <a:solidFill>
                  <a:schemeClr val="tx1"/>
                </a:solidFill>
              </a:rPr>
              <a:t>التجزئة</a:t>
            </a:r>
            <a:r>
              <a:rPr lang="en-US" dirty="0">
                <a:solidFill>
                  <a:schemeClr val="tx1"/>
                </a:solidFill>
              </a:rPr>
              <a:t> </a:t>
            </a:r>
            <a:r>
              <a:rPr lang="en-US" dirty="0" err="1">
                <a:solidFill>
                  <a:schemeClr val="tx1"/>
                </a:solidFill>
              </a:rPr>
              <a:t>التي</a:t>
            </a:r>
            <a:r>
              <a:rPr lang="en-US" dirty="0">
                <a:solidFill>
                  <a:schemeClr val="tx1"/>
                </a:solidFill>
              </a:rPr>
              <a:t> </a:t>
            </a:r>
            <a:r>
              <a:rPr lang="en-US" dirty="0" err="1">
                <a:solidFill>
                  <a:schemeClr val="tx1"/>
                </a:solidFill>
              </a:rPr>
              <a:t>تعتمد</a:t>
            </a:r>
            <a:r>
              <a:rPr lang="en-US" dirty="0">
                <a:solidFill>
                  <a:schemeClr val="tx1"/>
                </a:solidFill>
              </a:rPr>
              <a:t> </a:t>
            </a:r>
            <a:r>
              <a:rPr lang="en-US" dirty="0" err="1">
                <a:solidFill>
                  <a:schemeClr val="tx1"/>
                </a:solidFill>
              </a:rPr>
              <a:t>على</a:t>
            </a:r>
            <a:r>
              <a:rPr lang="en-US" dirty="0">
                <a:solidFill>
                  <a:schemeClr val="tx1"/>
                </a:solidFill>
              </a:rPr>
              <a:t> </a:t>
            </a:r>
            <a:r>
              <a:rPr lang="en-US" dirty="0" err="1">
                <a:solidFill>
                  <a:schemeClr val="tx1"/>
                </a:solidFill>
              </a:rPr>
              <a:t>التقنيات</a:t>
            </a:r>
            <a:r>
              <a:rPr lang="en-US" dirty="0">
                <a:solidFill>
                  <a:schemeClr val="tx1"/>
                </a:solidFill>
              </a:rPr>
              <a:t> </a:t>
            </a:r>
            <a:r>
              <a:rPr lang="en-US" dirty="0" err="1">
                <a:solidFill>
                  <a:schemeClr val="tx1"/>
                </a:solidFill>
              </a:rPr>
              <a:t>الرقمية</a:t>
            </a:r>
            <a:r>
              <a:rPr lang="en-US" dirty="0">
                <a:solidFill>
                  <a:schemeClr val="tx1"/>
                </a:solidFill>
              </a:rPr>
              <a:t> </a:t>
            </a:r>
            <a:r>
              <a:rPr lang="en-US" dirty="0" err="1">
                <a:solidFill>
                  <a:schemeClr val="tx1"/>
                </a:solidFill>
              </a:rPr>
              <a:t>الحديثة</a:t>
            </a:r>
            <a:r>
              <a:rPr lang="en-US" dirty="0">
                <a:solidFill>
                  <a:schemeClr val="tx1"/>
                </a:solidFill>
              </a:rPr>
              <a:t>.</a:t>
            </a:r>
          </a:p>
          <a:p>
            <a:pPr algn="r" rtl="1"/>
            <a:r>
              <a:rPr lang="en-US" dirty="0" err="1">
                <a:solidFill>
                  <a:schemeClr val="tx1"/>
                </a:solidFill>
              </a:rPr>
              <a:t>وبحلول</a:t>
            </a:r>
            <a:r>
              <a:rPr lang="en-US" dirty="0">
                <a:solidFill>
                  <a:schemeClr val="tx1"/>
                </a:solidFill>
              </a:rPr>
              <a:t> </a:t>
            </a:r>
            <a:r>
              <a:rPr lang="en-US" dirty="0" err="1">
                <a:solidFill>
                  <a:schemeClr val="tx1"/>
                </a:solidFill>
              </a:rPr>
              <a:t>عام</a:t>
            </a:r>
            <a:r>
              <a:rPr lang="en-US" dirty="0">
                <a:solidFill>
                  <a:schemeClr val="tx1"/>
                </a:solidFill>
              </a:rPr>
              <a:t> </a:t>
            </a:r>
            <a:r>
              <a:rPr lang="en-US" b="1" dirty="0">
                <a:solidFill>
                  <a:schemeClr val="tx1"/>
                </a:solidFill>
              </a:rPr>
              <a:t>2021</a:t>
            </a:r>
            <a:r>
              <a:rPr lang="en-US" dirty="0">
                <a:solidFill>
                  <a:schemeClr val="tx1"/>
                </a:solidFill>
              </a:rPr>
              <a:t>، </a:t>
            </a:r>
            <a:r>
              <a:rPr lang="en-US" dirty="0" err="1">
                <a:solidFill>
                  <a:schemeClr val="tx1"/>
                </a:solidFill>
              </a:rPr>
              <a:t>واجهت</a:t>
            </a:r>
            <a:r>
              <a:rPr lang="en-US" dirty="0">
                <a:solidFill>
                  <a:schemeClr val="tx1"/>
                </a:solidFill>
              </a:rPr>
              <a:t> </a:t>
            </a:r>
            <a:r>
              <a:rPr lang="en-US" dirty="0" err="1">
                <a:solidFill>
                  <a:schemeClr val="tx1"/>
                </a:solidFill>
              </a:rPr>
              <a:t>الشركة</a:t>
            </a:r>
            <a:r>
              <a:rPr lang="en-US" dirty="0">
                <a:solidFill>
                  <a:schemeClr val="tx1"/>
                </a:solidFill>
              </a:rPr>
              <a:t> </a:t>
            </a:r>
            <a:r>
              <a:rPr lang="en-US" dirty="0" err="1">
                <a:solidFill>
                  <a:schemeClr val="tx1"/>
                </a:solidFill>
              </a:rPr>
              <a:t>عددًا</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التحديات</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أبرزها</a:t>
            </a:r>
            <a:r>
              <a:rPr lang="en-US" dirty="0">
                <a:solidFill>
                  <a:schemeClr val="tx1"/>
                </a:solidFill>
              </a:rPr>
              <a:t>:</a:t>
            </a:r>
          </a:p>
          <a:p>
            <a:pPr algn="r" rtl="1"/>
            <a:r>
              <a:rPr lang="en-US" dirty="0" err="1">
                <a:solidFill>
                  <a:schemeClr val="tx1"/>
                </a:solidFill>
              </a:rPr>
              <a:t>انخفاض</a:t>
            </a:r>
            <a:r>
              <a:rPr lang="en-US" dirty="0">
                <a:solidFill>
                  <a:schemeClr val="tx1"/>
                </a:solidFill>
              </a:rPr>
              <a:t> </a:t>
            </a:r>
            <a:r>
              <a:rPr lang="en-US" dirty="0" err="1">
                <a:solidFill>
                  <a:schemeClr val="tx1"/>
                </a:solidFill>
              </a:rPr>
              <a:t>المبيعات</a:t>
            </a:r>
            <a:r>
              <a:rPr lang="en-US" dirty="0">
                <a:solidFill>
                  <a:schemeClr val="tx1"/>
                </a:solidFill>
              </a:rPr>
              <a:t>.</a:t>
            </a:r>
          </a:p>
          <a:p>
            <a:pPr algn="r" rtl="1"/>
            <a:r>
              <a:rPr lang="en-US" dirty="0" err="1">
                <a:solidFill>
                  <a:schemeClr val="tx1"/>
                </a:solidFill>
              </a:rPr>
              <a:t>بطء</a:t>
            </a:r>
            <a:r>
              <a:rPr lang="en-US" dirty="0">
                <a:solidFill>
                  <a:schemeClr val="tx1"/>
                </a:solidFill>
              </a:rPr>
              <a:t> </a:t>
            </a:r>
            <a:r>
              <a:rPr lang="en-US" dirty="0" err="1">
                <a:solidFill>
                  <a:schemeClr val="tx1"/>
                </a:solidFill>
              </a:rPr>
              <a:t>العمليات</a:t>
            </a:r>
            <a:r>
              <a:rPr lang="en-US" dirty="0">
                <a:solidFill>
                  <a:schemeClr val="tx1"/>
                </a:solidFill>
              </a:rPr>
              <a:t> </a:t>
            </a:r>
            <a:r>
              <a:rPr lang="en-US" dirty="0" err="1">
                <a:solidFill>
                  <a:schemeClr val="tx1"/>
                </a:solidFill>
              </a:rPr>
              <a:t>التشغيلية</a:t>
            </a:r>
            <a:r>
              <a:rPr lang="en-US" dirty="0">
                <a:solidFill>
                  <a:schemeClr val="tx1"/>
                </a:solidFill>
              </a:rPr>
              <a:t>.</a:t>
            </a:r>
          </a:p>
          <a:p>
            <a:pPr algn="r" rtl="1"/>
            <a:r>
              <a:rPr lang="en-US" dirty="0" err="1">
                <a:solidFill>
                  <a:schemeClr val="tx1"/>
                </a:solidFill>
              </a:rPr>
              <a:t>ارتفاع</a:t>
            </a:r>
            <a:r>
              <a:rPr lang="en-US" dirty="0">
                <a:solidFill>
                  <a:schemeClr val="tx1"/>
                </a:solidFill>
              </a:rPr>
              <a:t> </a:t>
            </a:r>
            <a:r>
              <a:rPr lang="en-US" dirty="0" err="1">
                <a:solidFill>
                  <a:schemeClr val="tx1"/>
                </a:solidFill>
              </a:rPr>
              <a:t>معدل</a:t>
            </a:r>
            <a:r>
              <a:rPr lang="en-US" dirty="0">
                <a:solidFill>
                  <a:schemeClr val="tx1"/>
                </a:solidFill>
              </a:rPr>
              <a:t> </a:t>
            </a:r>
            <a:r>
              <a:rPr lang="en-US" dirty="0" err="1">
                <a:solidFill>
                  <a:schemeClr val="tx1"/>
                </a:solidFill>
              </a:rPr>
              <a:t>الأخطاء</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إدارة</a:t>
            </a:r>
            <a:r>
              <a:rPr lang="en-US" dirty="0">
                <a:solidFill>
                  <a:schemeClr val="tx1"/>
                </a:solidFill>
              </a:rPr>
              <a:t> </a:t>
            </a:r>
            <a:r>
              <a:rPr lang="en-US" dirty="0" err="1">
                <a:solidFill>
                  <a:schemeClr val="tx1"/>
                </a:solidFill>
              </a:rPr>
              <a:t>المخزون</a:t>
            </a:r>
            <a:r>
              <a:rPr lang="en-US" dirty="0">
                <a:solidFill>
                  <a:schemeClr val="tx1"/>
                </a:solidFill>
              </a:rPr>
              <a:t>.</a:t>
            </a:r>
          </a:p>
          <a:p>
            <a:pPr algn="r" rtl="1"/>
            <a:r>
              <a:rPr lang="en-US" dirty="0" err="1">
                <a:solidFill>
                  <a:schemeClr val="tx1"/>
                </a:solidFill>
              </a:rPr>
              <a:t>تزايد</a:t>
            </a:r>
            <a:r>
              <a:rPr lang="en-US" dirty="0">
                <a:solidFill>
                  <a:schemeClr val="tx1"/>
                </a:solidFill>
              </a:rPr>
              <a:t> </a:t>
            </a:r>
            <a:r>
              <a:rPr lang="en-US" dirty="0" err="1">
                <a:solidFill>
                  <a:schemeClr val="tx1"/>
                </a:solidFill>
              </a:rPr>
              <a:t>شكاوى</a:t>
            </a:r>
            <a:r>
              <a:rPr lang="en-US" dirty="0">
                <a:solidFill>
                  <a:schemeClr val="tx1"/>
                </a:solidFill>
              </a:rPr>
              <a:t> </a:t>
            </a:r>
            <a:r>
              <a:rPr lang="en-US" dirty="0" err="1">
                <a:solidFill>
                  <a:schemeClr val="tx1"/>
                </a:solidFill>
              </a:rPr>
              <a:t>العملاء</a:t>
            </a:r>
            <a:r>
              <a:rPr lang="en-US" dirty="0">
                <a:solidFill>
                  <a:schemeClr val="tx1"/>
                </a:solidFill>
              </a:rPr>
              <a:t> </a:t>
            </a:r>
            <a:r>
              <a:rPr lang="en-US" dirty="0" err="1">
                <a:solidFill>
                  <a:schemeClr val="tx1"/>
                </a:solidFill>
              </a:rPr>
              <a:t>بسبب</a:t>
            </a:r>
            <a:r>
              <a:rPr lang="en-US" dirty="0">
                <a:solidFill>
                  <a:schemeClr val="tx1"/>
                </a:solidFill>
              </a:rPr>
              <a:t> </a:t>
            </a:r>
            <a:r>
              <a:rPr lang="en-US" dirty="0" err="1">
                <a:solidFill>
                  <a:schemeClr val="tx1"/>
                </a:solidFill>
              </a:rPr>
              <a:t>طول</a:t>
            </a:r>
            <a:r>
              <a:rPr lang="en-US" dirty="0">
                <a:solidFill>
                  <a:schemeClr val="tx1"/>
                </a:solidFill>
              </a:rPr>
              <a:t> </a:t>
            </a:r>
            <a:r>
              <a:rPr lang="en-US" dirty="0" err="1">
                <a:solidFill>
                  <a:schemeClr val="tx1"/>
                </a:solidFill>
              </a:rPr>
              <a:t>فترات</a:t>
            </a:r>
            <a:r>
              <a:rPr lang="en-US" dirty="0">
                <a:solidFill>
                  <a:schemeClr val="tx1"/>
                </a:solidFill>
              </a:rPr>
              <a:t> </a:t>
            </a:r>
            <a:r>
              <a:rPr lang="en-US" dirty="0" err="1">
                <a:solidFill>
                  <a:schemeClr val="tx1"/>
                </a:solidFill>
              </a:rPr>
              <a:t>الانتظار</a:t>
            </a:r>
            <a:r>
              <a:rPr lang="en-US" dirty="0">
                <a:solidFill>
                  <a:schemeClr val="tx1"/>
                </a:solidFill>
              </a:rPr>
              <a:t>.</a:t>
            </a:r>
          </a:p>
          <a:p>
            <a:pPr algn="r" rtl="1"/>
            <a:r>
              <a:rPr lang="en-US" dirty="0" err="1">
                <a:solidFill>
                  <a:schemeClr val="tx1"/>
                </a:solidFill>
              </a:rPr>
              <a:t>صعوبة</a:t>
            </a:r>
            <a:r>
              <a:rPr lang="en-US" dirty="0">
                <a:solidFill>
                  <a:schemeClr val="tx1"/>
                </a:solidFill>
              </a:rPr>
              <a:t> </a:t>
            </a:r>
            <a:r>
              <a:rPr lang="en-US" dirty="0" err="1">
                <a:solidFill>
                  <a:schemeClr val="tx1"/>
                </a:solidFill>
              </a:rPr>
              <a:t>الاستجابة</a:t>
            </a:r>
            <a:r>
              <a:rPr lang="en-US" dirty="0">
                <a:solidFill>
                  <a:schemeClr val="tx1"/>
                </a:solidFill>
              </a:rPr>
              <a:t> </a:t>
            </a:r>
            <a:r>
              <a:rPr lang="en-US" dirty="0" err="1">
                <a:solidFill>
                  <a:schemeClr val="tx1"/>
                </a:solidFill>
              </a:rPr>
              <a:t>السريعة</a:t>
            </a:r>
            <a:r>
              <a:rPr lang="en-US" dirty="0">
                <a:solidFill>
                  <a:schemeClr val="tx1"/>
                </a:solidFill>
              </a:rPr>
              <a:t> </a:t>
            </a:r>
            <a:r>
              <a:rPr lang="en-US" dirty="0" err="1">
                <a:solidFill>
                  <a:schemeClr val="tx1"/>
                </a:solidFill>
              </a:rPr>
              <a:t>للتغيرات</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السوق</a:t>
            </a:r>
            <a:r>
              <a:rPr lang="en-US" dirty="0">
                <a:solidFill>
                  <a:schemeClr val="tx1"/>
                </a:solidFill>
              </a:rPr>
              <a:t>.</a:t>
            </a:r>
          </a:p>
          <a:p>
            <a:pPr algn="r" rtl="1"/>
            <a:r>
              <a:rPr lang="en-US" dirty="0" err="1">
                <a:solidFill>
                  <a:schemeClr val="tx1"/>
                </a:solidFill>
              </a:rPr>
              <a:t>وأدركت</a:t>
            </a:r>
            <a:r>
              <a:rPr lang="en-US" dirty="0">
                <a:solidFill>
                  <a:schemeClr val="tx1"/>
                </a:solidFill>
              </a:rPr>
              <a:t> </a:t>
            </a:r>
            <a:r>
              <a:rPr lang="en-US" dirty="0" err="1">
                <a:solidFill>
                  <a:schemeClr val="tx1"/>
                </a:solidFill>
              </a:rPr>
              <a:t>الإدارة</a:t>
            </a:r>
            <a:r>
              <a:rPr lang="en-US" dirty="0">
                <a:solidFill>
                  <a:schemeClr val="tx1"/>
                </a:solidFill>
              </a:rPr>
              <a:t> </a:t>
            </a:r>
            <a:r>
              <a:rPr lang="en-US" dirty="0" err="1">
                <a:solidFill>
                  <a:schemeClr val="tx1"/>
                </a:solidFill>
              </a:rPr>
              <a:t>العليا</a:t>
            </a:r>
            <a:r>
              <a:rPr lang="en-US" dirty="0">
                <a:solidFill>
                  <a:schemeClr val="tx1"/>
                </a:solidFill>
              </a:rPr>
              <a:t> </a:t>
            </a:r>
            <a:r>
              <a:rPr lang="en-US" dirty="0" err="1">
                <a:solidFill>
                  <a:schemeClr val="tx1"/>
                </a:solidFill>
              </a:rPr>
              <a:t>أن</a:t>
            </a:r>
            <a:r>
              <a:rPr lang="en-US" dirty="0">
                <a:solidFill>
                  <a:schemeClr val="tx1"/>
                </a:solidFill>
              </a:rPr>
              <a:t> </a:t>
            </a:r>
            <a:r>
              <a:rPr lang="en-US" dirty="0" err="1">
                <a:solidFill>
                  <a:schemeClr val="tx1"/>
                </a:solidFill>
              </a:rPr>
              <a:t>استمرار</a:t>
            </a:r>
            <a:r>
              <a:rPr lang="en-US" dirty="0">
                <a:solidFill>
                  <a:schemeClr val="tx1"/>
                </a:solidFill>
              </a:rPr>
              <a:t> </a:t>
            </a:r>
            <a:r>
              <a:rPr lang="en-US" dirty="0" err="1">
                <a:solidFill>
                  <a:schemeClr val="tx1"/>
                </a:solidFill>
              </a:rPr>
              <a:t>القدرة</a:t>
            </a:r>
            <a:r>
              <a:rPr lang="en-US" dirty="0">
                <a:solidFill>
                  <a:schemeClr val="tx1"/>
                </a:solidFill>
              </a:rPr>
              <a:t> </a:t>
            </a:r>
            <a:r>
              <a:rPr lang="en-US" dirty="0" err="1">
                <a:solidFill>
                  <a:schemeClr val="tx1"/>
                </a:solidFill>
              </a:rPr>
              <a:t>التنافسية</a:t>
            </a:r>
            <a:r>
              <a:rPr lang="en-US" dirty="0">
                <a:solidFill>
                  <a:schemeClr val="tx1"/>
                </a:solidFill>
              </a:rPr>
              <a:t> </a:t>
            </a:r>
            <a:r>
              <a:rPr lang="en-US" dirty="0" err="1">
                <a:solidFill>
                  <a:schemeClr val="tx1"/>
                </a:solidFill>
              </a:rPr>
              <a:t>للشركة</a:t>
            </a:r>
            <a:r>
              <a:rPr lang="en-US" dirty="0">
                <a:solidFill>
                  <a:schemeClr val="tx1"/>
                </a:solidFill>
              </a:rPr>
              <a:t> </a:t>
            </a:r>
            <a:r>
              <a:rPr lang="en-US" dirty="0" err="1">
                <a:solidFill>
                  <a:schemeClr val="tx1"/>
                </a:solidFill>
              </a:rPr>
              <a:t>يتطلب</a:t>
            </a:r>
            <a:r>
              <a:rPr lang="en-US" dirty="0">
                <a:solidFill>
                  <a:schemeClr val="tx1"/>
                </a:solidFill>
              </a:rPr>
              <a:t> </a:t>
            </a:r>
            <a:r>
              <a:rPr lang="en-US" dirty="0" err="1">
                <a:solidFill>
                  <a:schemeClr val="tx1"/>
                </a:solidFill>
              </a:rPr>
              <a:t>إحداث</a:t>
            </a:r>
            <a:r>
              <a:rPr lang="en-US" dirty="0">
                <a:solidFill>
                  <a:schemeClr val="tx1"/>
                </a:solidFill>
              </a:rPr>
              <a:t> </a:t>
            </a:r>
            <a:r>
              <a:rPr lang="en-US" dirty="0" err="1">
                <a:solidFill>
                  <a:schemeClr val="tx1"/>
                </a:solidFill>
              </a:rPr>
              <a:t>تغيير</a:t>
            </a:r>
            <a:r>
              <a:rPr lang="en-US" dirty="0">
                <a:solidFill>
                  <a:schemeClr val="tx1"/>
                </a:solidFill>
              </a:rPr>
              <a:t> </a:t>
            </a:r>
            <a:r>
              <a:rPr lang="en-US" dirty="0" err="1">
                <a:solidFill>
                  <a:schemeClr val="tx1"/>
                </a:solidFill>
              </a:rPr>
              <a:t>جذري</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أساليب</a:t>
            </a:r>
            <a:r>
              <a:rPr lang="en-US" dirty="0">
                <a:solidFill>
                  <a:schemeClr val="tx1"/>
                </a:solidFill>
              </a:rPr>
              <a:t> </a:t>
            </a:r>
            <a:r>
              <a:rPr lang="en-US" dirty="0" err="1">
                <a:solidFill>
                  <a:schemeClr val="tx1"/>
                </a:solidFill>
              </a:rPr>
              <a:t>العمل</a:t>
            </a:r>
            <a:r>
              <a:rPr lang="en-US" dirty="0">
                <a:solidFill>
                  <a:schemeClr val="tx1"/>
                </a:solidFill>
              </a:rPr>
              <a:t> </a:t>
            </a:r>
            <a:r>
              <a:rPr lang="en-US" dirty="0" err="1">
                <a:solidFill>
                  <a:schemeClr val="tx1"/>
                </a:solidFill>
              </a:rPr>
              <a:t>وتبني</a:t>
            </a:r>
            <a:r>
              <a:rPr lang="en-US" dirty="0">
                <a:solidFill>
                  <a:schemeClr val="tx1"/>
                </a:solidFill>
              </a:rPr>
              <a:t> </a:t>
            </a:r>
            <a:r>
              <a:rPr lang="en-US" dirty="0" err="1">
                <a:solidFill>
                  <a:schemeClr val="tx1"/>
                </a:solidFill>
              </a:rPr>
              <a:t>نهج</a:t>
            </a:r>
            <a:r>
              <a:rPr lang="en-US" dirty="0">
                <a:solidFill>
                  <a:schemeClr val="tx1"/>
                </a:solidFill>
              </a:rPr>
              <a:t> </a:t>
            </a:r>
            <a:r>
              <a:rPr lang="en-US" dirty="0" err="1">
                <a:solidFill>
                  <a:schemeClr val="tx1"/>
                </a:solidFill>
              </a:rPr>
              <a:t>التحول</a:t>
            </a:r>
            <a:r>
              <a:rPr lang="en-US" dirty="0">
                <a:solidFill>
                  <a:schemeClr val="tx1"/>
                </a:solidFill>
              </a:rPr>
              <a:t> </a:t>
            </a:r>
            <a:r>
              <a:rPr lang="en-US" dirty="0" err="1">
                <a:solidFill>
                  <a:schemeClr val="tx1"/>
                </a:solidFill>
              </a:rPr>
              <a:t>الرقمي</a:t>
            </a:r>
            <a:r>
              <a:rPr lang="en-US" dirty="0">
                <a:solidFill>
                  <a:schemeClr val="tx1"/>
                </a:solidFill>
              </a:rPr>
              <a:t>.</a:t>
            </a:r>
          </a:p>
        </p:txBody>
      </p:sp>
    </p:spTree>
    <p:extLst>
      <p:ext uri="{BB962C8B-B14F-4D97-AF65-F5344CB8AC3E}">
        <p14:creationId xmlns:p14="http://schemas.microsoft.com/office/powerpoint/2010/main" val="1894205662"/>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F6AC1-7229-E604-97C8-D62C2476F9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AC23ED-F014-F83B-50CE-FF1AB8F50CB8}"/>
              </a:ext>
            </a:extLst>
          </p:cNvPr>
          <p:cNvSpPr/>
          <p:nvPr/>
        </p:nvSpPr>
        <p:spPr>
          <a:xfrm>
            <a:off x="191372" y="1731370"/>
            <a:ext cx="6258118" cy="4869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EDACAA77-6A81-8449-B18D-C8F5CCFED9EC}"/>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854DFC27-35D1-6A81-6687-9EA47CE68A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985E74C8-8318-43DC-1120-B44156F7923C}"/>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F235C02C-F73D-C7ED-505B-B60DE52458C0}"/>
              </a:ext>
            </a:extLst>
          </p:cNvPr>
          <p:cNvSpPr txBox="1"/>
          <p:nvPr/>
        </p:nvSpPr>
        <p:spPr>
          <a:xfrm>
            <a:off x="318334" y="1871159"/>
            <a:ext cx="5997472" cy="4401205"/>
          </a:xfrm>
          <a:prstGeom prst="rect">
            <a:avLst/>
          </a:prstGeom>
          <a:noFill/>
        </p:spPr>
        <p:txBody>
          <a:bodyPr wrap="square">
            <a:spAutoFit/>
          </a:bodyPr>
          <a:lstStyle/>
          <a:p>
            <a:pPr>
              <a:buNone/>
            </a:pPr>
            <a:r>
              <a:rPr lang="en-US" sz="2000" dirty="0"/>
              <a:t>The company faced </a:t>
            </a:r>
            <a:r>
              <a:rPr lang="en-US" sz="2000" b="1" dirty="0"/>
              <a:t>external</a:t>
            </a:r>
            <a:r>
              <a:rPr lang="en-US" sz="2000" dirty="0"/>
              <a:t> and </a:t>
            </a:r>
            <a:r>
              <a:rPr lang="en-US" sz="2000" b="1" dirty="0"/>
              <a:t>internal</a:t>
            </a:r>
            <a:r>
              <a:rPr lang="en-US" sz="2000" dirty="0"/>
              <a:t> drivers:</a:t>
            </a:r>
          </a:p>
          <a:p>
            <a:pPr>
              <a:buNone/>
            </a:pPr>
            <a:r>
              <a:rPr lang="en-US" sz="2000" b="1" dirty="0">
                <a:solidFill>
                  <a:srgbClr val="C00000"/>
                </a:solidFill>
              </a:rPr>
              <a:t>External Factors</a:t>
            </a:r>
          </a:p>
          <a:p>
            <a:pPr marL="800100" lvl="1" indent="-342900">
              <a:buFont typeface="Arial" panose="020B0604020202020204" pitchFamily="34" charset="0"/>
              <a:buChar char="•"/>
            </a:pPr>
            <a:r>
              <a:rPr lang="en-US" sz="2000" dirty="0"/>
              <a:t>Growth of e-commerce competitors</a:t>
            </a:r>
          </a:p>
          <a:p>
            <a:pPr marL="800100" lvl="1" indent="-342900">
              <a:buFont typeface="Arial" panose="020B0604020202020204" pitchFamily="34" charset="0"/>
              <a:buChar char="•"/>
            </a:pPr>
            <a:r>
              <a:rPr lang="en-US" sz="2000" dirty="0"/>
              <a:t>Changing customer buying behavior</a:t>
            </a:r>
          </a:p>
          <a:p>
            <a:pPr marL="800100" lvl="1" indent="-342900">
              <a:buFont typeface="Arial" panose="020B0604020202020204" pitchFamily="34" charset="0"/>
              <a:buChar char="•"/>
            </a:pPr>
            <a:r>
              <a:rPr lang="en-US" sz="2000" dirty="0"/>
              <a:t>Technological advancements in retail analytics</a:t>
            </a:r>
          </a:p>
          <a:p>
            <a:pPr marL="800100" lvl="1" indent="-342900">
              <a:buFont typeface="Arial" panose="020B0604020202020204" pitchFamily="34" charset="0"/>
              <a:buChar char="•"/>
            </a:pPr>
            <a:r>
              <a:rPr lang="en-US" sz="2000" dirty="0"/>
              <a:t>Pressure to modernize the customer experience</a:t>
            </a:r>
          </a:p>
          <a:p>
            <a:pPr>
              <a:buNone/>
            </a:pPr>
            <a:r>
              <a:rPr lang="en-US" sz="2000" b="1" dirty="0">
                <a:solidFill>
                  <a:srgbClr val="C00000"/>
                </a:solidFill>
              </a:rPr>
              <a:t>Internal Factors</a:t>
            </a:r>
          </a:p>
          <a:p>
            <a:pPr marL="800100" lvl="1" indent="-342900">
              <a:buFont typeface="Arial" panose="020B0604020202020204" pitchFamily="34" charset="0"/>
              <a:buChar char="•"/>
            </a:pPr>
            <a:r>
              <a:rPr lang="en-US" sz="2000" dirty="0"/>
              <a:t>Inefficiencies due to old systems</a:t>
            </a:r>
          </a:p>
          <a:p>
            <a:pPr marL="800100" lvl="1" indent="-342900">
              <a:buFont typeface="Arial" panose="020B0604020202020204" pitchFamily="34" charset="0"/>
              <a:buChar char="•"/>
            </a:pPr>
            <a:r>
              <a:rPr lang="en-US" sz="2000" dirty="0"/>
              <a:t>High operational costs</a:t>
            </a:r>
          </a:p>
          <a:p>
            <a:pPr marL="800100" lvl="1" indent="-342900">
              <a:buFont typeface="Arial" panose="020B0604020202020204" pitchFamily="34" charset="0"/>
              <a:buChar char="•"/>
            </a:pPr>
            <a:r>
              <a:rPr lang="en-US" sz="2000" dirty="0"/>
              <a:t>A new CEO who believed in digital transformation</a:t>
            </a:r>
          </a:p>
          <a:p>
            <a:endParaRPr lang="en-US" sz="2000" dirty="0"/>
          </a:p>
          <a:p>
            <a:pPr>
              <a:buNone/>
            </a:pPr>
            <a:r>
              <a:rPr lang="en-US" sz="2000" dirty="0"/>
              <a:t>These factors disrupted the company’s balance of capabilities and challenges.</a:t>
            </a:r>
          </a:p>
        </p:txBody>
      </p:sp>
      <p:sp>
        <p:nvSpPr>
          <p:cNvPr id="9" name="TextBox 8">
            <a:extLst>
              <a:ext uri="{FF2B5EF4-FFF2-40B4-BE49-F238E27FC236}">
                <a16:creationId xmlns:a16="http://schemas.microsoft.com/office/drawing/2014/main" id="{F2F53A2F-A92D-B5ED-1E71-2FC04BCCCCDA}"/>
              </a:ext>
            </a:extLst>
          </p:cNvPr>
          <p:cNvSpPr txBox="1"/>
          <p:nvPr/>
        </p:nvSpPr>
        <p:spPr>
          <a:xfrm>
            <a:off x="1713186" y="975974"/>
            <a:ext cx="6096000" cy="523220"/>
          </a:xfrm>
          <a:prstGeom prst="rect">
            <a:avLst/>
          </a:prstGeom>
          <a:noFill/>
        </p:spPr>
        <p:txBody>
          <a:bodyPr wrap="square">
            <a:spAutoFit/>
          </a:bodyPr>
          <a:lstStyle/>
          <a:p>
            <a:pPr>
              <a:buNone/>
            </a:pPr>
            <a:r>
              <a:rPr lang="en-US" sz="2800" b="1" dirty="0">
                <a:solidFill>
                  <a:srgbClr val="C00000"/>
                </a:solidFill>
              </a:rPr>
              <a:t>Trigger for Change</a:t>
            </a:r>
          </a:p>
        </p:txBody>
      </p:sp>
      <p:sp>
        <p:nvSpPr>
          <p:cNvPr id="4" name="Rectangle: Rounded Corners 3">
            <a:extLst>
              <a:ext uri="{FF2B5EF4-FFF2-40B4-BE49-F238E27FC236}">
                <a16:creationId xmlns:a16="http://schemas.microsoft.com/office/drawing/2014/main" id="{9F3199D2-7396-1623-C686-A00F0DDD6DF9}"/>
              </a:ext>
            </a:extLst>
          </p:cNvPr>
          <p:cNvSpPr/>
          <p:nvPr/>
        </p:nvSpPr>
        <p:spPr>
          <a:xfrm>
            <a:off x="6576451" y="1736628"/>
            <a:ext cx="5490799" cy="4852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b="1" dirty="0" err="1">
                <a:solidFill>
                  <a:schemeClr val="tx1"/>
                </a:solidFill>
              </a:rPr>
              <a:t>دوافع</a:t>
            </a:r>
            <a:r>
              <a:rPr lang="en-US" b="1" dirty="0">
                <a:solidFill>
                  <a:schemeClr val="tx1"/>
                </a:solidFill>
              </a:rPr>
              <a:t> </a:t>
            </a:r>
            <a:r>
              <a:rPr lang="en-US" b="1" dirty="0" err="1">
                <a:solidFill>
                  <a:schemeClr val="tx1"/>
                </a:solidFill>
              </a:rPr>
              <a:t>التغيير</a:t>
            </a:r>
            <a:r>
              <a:rPr lang="en-US" b="1" dirty="0">
                <a:solidFill>
                  <a:schemeClr val="tx1"/>
                </a:solidFill>
              </a:rPr>
              <a:t> </a:t>
            </a:r>
            <a:r>
              <a:rPr lang="en-US" b="1" dirty="0" err="1">
                <a:solidFill>
                  <a:schemeClr val="tx1"/>
                </a:solidFill>
              </a:rPr>
              <a:t>في</a:t>
            </a:r>
            <a:r>
              <a:rPr lang="en-US" b="1" dirty="0">
                <a:solidFill>
                  <a:schemeClr val="tx1"/>
                </a:solidFill>
              </a:rPr>
              <a:t> </a:t>
            </a:r>
            <a:r>
              <a:rPr lang="en-US" b="1" dirty="0" err="1">
                <a:solidFill>
                  <a:schemeClr val="tx1"/>
                </a:solidFill>
              </a:rPr>
              <a:t>الشركة</a:t>
            </a:r>
            <a:endParaRPr lang="en-US" b="1" dirty="0">
              <a:solidFill>
                <a:schemeClr val="tx1"/>
              </a:solidFill>
            </a:endParaRPr>
          </a:p>
          <a:p>
            <a:pPr algn="r" rtl="1"/>
            <a:r>
              <a:rPr lang="en-US" dirty="0" err="1">
                <a:solidFill>
                  <a:schemeClr val="tx1"/>
                </a:solidFill>
              </a:rPr>
              <a:t>واجهت</a:t>
            </a:r>
            <a:r>
              <a:rPr lang="en-US" dirty="0">
                <a:solidFill>
                  <a:schemeClr val="tx1"/>
                </a:solidFill>
              </a:rPr>
              <a:t> </a:t>
            </a:r>
            <a:r>
              <a:rPr lang="en-US" dirty="0" err="1">
                <a:solidFill>
                  <a:schemeClr val="tx1"/>
                </a:solidFill>
              </a:rPr>
              <a:t>الشركة</a:t>
            </a:r>
            <a:r>
              <a:rPr lang="en-US" dirty="0">
                <a:solidFill>
                  <a:schemeClr val="tx1"/>
                </a:solidFill>
              </a:rPr>
              <a:t> </a:t>
            </a:r>
            <a:r>
              <a:rPr lang="en-US" dirty="0" err="1">
                <a:solidFill>
                  <a:schemeClr val="tx1"/>
                </a:solidFill>
              </a:rPr>
              <a:t>مجموعة</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العوامل</a:t>
            </a:r>
            <a:r>
              <a:rPr lang="en-US" dirty="0">
                <a:solidFill>
                  <a:schemeClr val="tx1"/>
                </a:solidFill>
              </a:rPr>
              <a:t> </a:t>
            </a:r>
            <a:r>
              <a:rPr lang="en-US" dirty="0" err="1">
                <a:solidFill>
                  <a:schemeClr val="tx1"/>
                </a:solidFill>
              </a:rPr>
              <a:t>الداخلية</a:t>
            </a:r>
            <a:r>
              <a:rPr lang="en-US" dirty="0">
                <a:solidFill>
                  <a:schemeClr val="tx1"/>
                </a:solidFill>
              </a:rPr>
              <a:t> </a:t>
            </a:r>
            <a:r>
              <a:rPr lang="en-US" dirty="0" err="1">
                <a:solidFill>
                  <a:schemeClr val="tx1"/>
                </a:solidFill>
              </a:rPr>
              <a:t>والخارجية</a:t>
            </a:r>
            <a:r>
              <a:rPr lang="en-US" dirty="0">
                <a:solidFill>
                  <a:schemeClr val="tx1"/>
                </a:solidFill>
              </a:rPr>
              <a:t> </a:t>
            </a:r>
            <a:r>
              <a:rPr lang="en-US" dirty="0" err="1">
                <a:solidFill>
                  <a:schemeClr val="tx1"/>
                </a:solidFill>
              </a:rPr>
              <a:t>التي</a:t>
            </a:r>
            <a:r>
              <a:rPr lang="en-US" dirty="0">
                <a:solidFill>
                  <a:schemeClr val="tx1"/>
                </a:solidFill>
              </a:rPr>
              <a:t> </a:t>
            </a:r>
            <a:r>
              <a:rPr lang="en-US" dirty="0" err="1">
                <a:solidFill>
                  <a:schemeClr val="tx1"/>
                </a:solidFill>
              </a:rPr>
              <a:t>دفعتها</a:t>
            </a:r>
            <a:r>
              <a:rPr lang="en-US" dirty="0">
                <a:solidFill>
                  <a:schemeClr val="tx1"/>
                </a:solidFill>
              </a:rPr>
              <a:t> </a:t>
            </a:r>
            <a:r>
              <a:rPr lang="en-US" dirty="0" err="1">
                <a:solidFill>
                  <a:schemeClr val="tx1"/>
                </a:solidFill>
              </a:rPr>
              <a:t>إلى</a:t>
            </a:r>
            <a:r>
              <a:rPr lang="en-US" dirty="0">
                <a:solidFill>
                  <a:schemeClr val="tx1"/>
                </a:solidFill>
              </a:rPr>
              <a:t> </a:t>
            </a:r>
            <a:r>
              <a:rPr lang="en-US" dirty="0" err="1">
                <a:solidFill>
                  <a:schemeClr val="tx1"/>
                </a:solidFill>
              </a:rPr>
              <a:t>تبني</a:t>
            </a:r>
            <a:r>
              <a:rPr lang="en-US" dirty="0">
                <a:solidFill>
                  <a:schemeClr val="tx1"/>
                </a:solidFill>
              </a:rPr>
              <a:t> </a:t>
            </a:r>
            <a:r>
              <a:rPr lang="en-US" dirty="0" err="1">
                <a:solidFill>
                  <a:schemeClr val="tx1"/>
                </a:solidFill>
              </a:rPr>
              <a:t>التغيير</a:t>
            </a:r>
            <a:r>
              <a:rPr lang="en-US" dirty="0">
                <a:solidFill>
                  <a:schemeClr val="tx1"/>
                </a:solidFill>
              </a:rPr>
              <a:t>.</a:t>
            </a:r>
          </a:p>
          <a:p>
            <a:pPr algn="r" rtl="1"/>
            <a:r>
              <a:rPr lang="en-US" b="1" dirty="0" err="1">
                <a:solidFill>
                  <a:schemeClr val="tx1"/>
                </a:solidFill>
              </a:rPr>
              <a:t>العوامل</a:t>
            </a:r>
            <a:r>
              <a:rPr lang="en-US" b="1" dirty="0">
                <a:solidFill>
                  <a:schemeClr val="tx1"/>
                </a:solidFill>
              </a:rPr>
              <a:t> </a:t>
            </a:r>
            <a:r>
              <a:rPr lang="en-US" b="1" dirty="0" err="1">
                <a:solidFill>
                  <a:schemeClr val="tx1"/>
                </a:solidFill>
              </a:rPr>
              <a:t>الخارجية</a:t>
            </a:r>
            <a:endParaRPr lang="en-US" b="1" dirty="0">
              <a:solidFill>
                <a:schemeClr val="tx1"/>
              </a:solidFill>
            </a:endParaRPr>
          </a:p>
          <a:p>
            <a:pPr algn="r" rtl="1"/>
            <a:r>
              <a:rPr lang="en-US" dirty="0" err="1">
                <a:solidFill>
                  <a:schemeClr val="tx1"/>
                </a:solidFill>
              </a:rPr>
              <a:t>تزايد</a:t>
            </a:r>
            <a:r>
              <a:rPr lang="en-US" dirty="0">
                <a:solidFill>
                  <a:schemeClr val="tx1"/>
                </a:solidFill>
              </a:rPr>
              <a:t> </a:t>
            </a:r>
            <a:r>
              <a:rPr lang="en-US" dirty="0" err="1">
                <a:solidFill>
                  <a:schemeClr val="tx1"/>
                </a:solidFill>
              </a:rPr>
              <a:t>المنافسة</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شركات</a:t>
            </a:r>
            <a:r>
              <a:rPr lang="en-US" dirty="0">
                <a:solidFill>
                  <a:schemeClr val="tx1"/>
                </a:solidFill>
              </a:rPr>
              <a:t> </a:t>
            </a:r>
            <a:r>
              <a:rPr lang="en-US" dirty="0" err="1">
                <a:solidFill>
                  <a:schemeClr val="tx1"/>
                </a:solidFill>
              </a:rPr>
              <a:t>التجارة</a:t>
            </a:r>
            <a:r>
              <a:rPr lang="en-US" dirty="0">
                <a:solidFill>
                  <a:schemeClr val="tx1"/>
                </a:solidFill>
              </a:rPr>
              <a:t> </a:t>
            </a:r>
            <a:r>
              <a:rPr lang="en-US" dirty="0" err="1">
                <a:solidFill>
                  <a:schemeClr val="tx1"/>
                </a:solidFill>
              </a:rPr>
              <a:t>الإلكترونية</a:t>
            </a:r>
            <a:r>
              <a:rPr lang="en-US" dirty="0">
                <a:solidFill>
                  <a:schemeClr val="tx1"/>
                </a:solidFill>
              </a:rPr>
              <a:t>.</a:t>
            </a:r>
          </a:p>
          <a:p>
            <a:pPr algn="r" rtl="1"/>
            <a:r>
              <a:rPr lang="en-US" dirty="0" err="1">
                <a:solidFill>
                  <a:schemeClr val="tx1"/>
                </a:solidFill>
              </a:rPr>
              <a:t>تغير</a:t>
            </a:r>
            <a:r>
              <a:rPr lang="en-US" dirty="0">
                <a:solidFill>
                  <a:schemeClr val="tx1"/>
                </a:solidFill>
              </a:rPr>
              <a:t> </a:t>
            </a:r>
            <a:r>
              <a:rPr lang="en-US" dirty="0" err="1">
                <a:solidFill>
                  <a:schemeClr val="tx1"/>
                </a:solidFill>
              </a:rPr>
              <a:t>سلوك</a:t>
            </a:r>
            <a:r>
              <a:rPr lang="en-US" dirty="0">
                <a:solidFill>
                  <a:schemeClr val="tx1"/>
                </a:solidFill>
              </a:rPr>
              <a:t> </a:t>
            </a:r>
            <a:r>
              <a:rPr lang="en-US" dirty="0" err="1">
                <a:solidFill>
                  <a:schemeClr val="tx1"/>
                </a:solidFill>
              </a:rPr>
              <a:t>العملاء</a:t>
            </a:r>
            <a:r>
              <a:rPr lang="en-US" dirty="0">
                <a:solidFill>
                  <a:schemeClr val="tx1"/>
                </a:solidFill>
              </a:rPr>
              <a:t> </a:t>
            </a:r>
            <a:r>
              <a:rPr lang="en-US" dirty="0" err="1">
                <a:solidFill>
                  <a:schemeClr val="tx1"/>
                </a:solidFill>
              </a:rPr>
              <a:t>وأنماط</a:t>
            </a:r>
            <a:r>
              <a:rPr lang="en-US" dirty="0">
                <a:solidFill>
                  <a:schemeClr val="tx1"/>
                </a:solidFill>
              </a:rPr>
              <a:t> </a:t>
            </a:r>
            <a:r>
              <a:rPr lang="en-US" dirty="0" err="1">
                <a:solidFill>
                  <a:schemeClr val="tx1"/>
                </a:solidFill>
              </a:rPr>
              <a:t>الشراء</a:t>
            </a:r>
            <a:r>
              <a:rPr lang="en-US" dirty="0">
                <a:solidFill>
                  <a:schemeClr val="tx1"/>
                </a:solidFill>
              </a:rPr>
              <a:t>.</a:t>
            </a:r>
          </a:p>
          <a:p>
            <a:pPr algn="r" rtl="1"/>
            <a:r>
              <a:rPr lang="en-US" dirty="0" err="1">
                <a:solidFill>
                  <a:schemeClr val="tx1"/>
                </a:solidFill>
              </a:rPr>
              <a:t>التطورات</a:t>
            </a:r>
            <a:r>
              <a:rPr lang="en-US" dirty="0">
                <a:solidFill>
                  <a:schemeClr val="tx1"/>
                </a:solidFill>
              </a:rPr>
              <a:t> </a:t>
            </a:r>
            <a:r>
              <a:rPr lang="en-US" dirty="0" err="1">
                <a:solidFill>
                  <a:schemeClr val="tx1"/>
                </a:solidFill>
              </a:rPr>
              <a:t>التكنولوجية</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مجال</a:t>
            </a:r>
            <a:r>
              <a:rPr lang="en-US" dirty="0">
                <a:solidFill>
                  <a:schemeClr val="tx1"/>
                </a:solidFill>
              </a:rPr>
              <a:t> </a:t>
            </a:r>
            <a:r>
              <a:rPr lang="en-US" dirty="0" err="1">
                <a:solidFill>
                  <a:schemeClr val="tx1"/>
                </a:solidFill>
              </a:rPr>
              <a:t>تحليلات</a:t>
            </a:r>
            <a:r>
              <a:rPr lang="en-US" dirty="0">
                <a:solidFill>
                  <a:schemeClr val="tx1"/>
                </a:solidFill>
              </a:rPr>
              <a:t> </a:t>
            </a:r>
            <a:r>
              <a:rPr lang="en-US" dirty="0" err="1">
                <a:solidFill>
                  <a:schemeClr val="tx1"/>
                </a:solidFill>
              </a:rPr>
              <a:t>تجارة</a:t>
            </a:r>
            <a:r>
              <a:rPr lang="en-US" dirty="0">
                <a:solidFill>
                  <a:schemeClr val="tx1"/>
                </a:solidFill>
              </a:rPr>
              <a:t> </a:t>
            </a:r>
            <a:r>
              <a:rPr lang="en-US" dirty="0" err="1">
                <a:solidFill>
                  <a:schemeClr val="tx1"/>
                </a:solidFill>
              </a:rPr>
              <a:t>التجزئة</a:t>
            </a:r>
            <a:r>
              <a:rPr lang="en-US" dirty="0">
                <a:solidFill>
                  <a:schemeClr val="tx1"/>
                </a:solidFill>
              </a:rPr>
              <a:t>.</a:t>
            </a:r>
          </a:p>
          <a:p>
            <a:pPr algn="r" rtl="1"/>
            <a:r>
              <a:rPr lang="en-US" dirty="0" err="1">
                <a:solidFill>
                  <a:schemeClr val="tx1"/>
                </a:solidFill>
              </a:rPr>
              <a:t>تزايد</a:t>
            </a:r>
            <a:r>
              <a:rPr lang="en-US" dirty="0">
                <a:solidFill>
                  <a:schemeClr val="tx1"/>
                </a:solidFill>
              </a:rPr>
              <a:t> </a:t>
            </a:r>
            <a:r>
              <a:rPr lang="en-US" dirty="0" err="1">
                <a:solidFill>
                  <a:schemeClr val="tx1"/>
                </a:solidFill>
              </a:rPr>
              <a:t>الضغوط</a:t>
            </a:r>
            <a:r>
              <a:rPr lang="en-US" dirty="0">
                <a:solidFill>
                  <a:schemeClr val="tx1"/>
                </a:solidFill>
              </a:rPr>
              <a:t> </a:t>
            </a:r>
            <a:r>
              <a:rPr lang="en-US" dirty="0" err="1">
                <a:solidFill>
                  <a:schemeClr val="tx1"/>
                </a:solidFill>
              </a:rPr>
              <a:t>لتحديث</a:t>
            </a:r>
            <a:r>
              <a:rPr lang="en-US" dirty="0">
                <a:solidFill>
                  <a:schemeClr val="tx1"/>
                </a:solidFill>
              </a:rPr>
              <a:t> </a:t>
            </a:r>
            <a:r>
              <a:rPr lang="en-US" dirty="0" err="1">
                <a:solidFill>
                  <a:schemeClr val="tx1"/>
                </a:solidFill>
              </a:rPr>
              <a:t>تجربة</a:t>
            </a:r>
            <a:r>
              <a:rPr lang="en-US" dirty="0">
                <a:solidFill>
                  <a:schemeClr val="tx1"/>
                </a:solidFill>
              </a:rPr>
              <a:t> </a:t>
            </a:r>
            <a:r>
              <a:rPr lang="en-US" dirty="0" err="1">
                <a:solidFill>
                  <a:schemeClr val="tx1"/>
                </a:solidFill>
              </a:rPr>
              <a:t>العملاء</a:t>
            </a:r>
            <a:r>
              <a:rPr lang="en-US" dirty="0">
                <a:solidFill>
                  <a:schemeClr val="tx1"/>
                </a:solidFill>
              </a:rPr>
              <a:t> </a:t>
            </a:r>
            <a:r>
              <a:rPr lang="en-US" dirty="0" err="1">
                <a:solidFill>
                  <a:schemeClr val="tx1"/>
                </a:solidFill>
              </a:rPr>
              <a:t>وتحسينها</a:t>
            </a:r>
            <a:r>
              <a:rPr lang="en-US" dirty="0">
                <a:solidFill>
                  <a:schemeClr val="tx1"/>
                </a:solidFill>
              </a:rPr>
              <a:t>.</a:t>
            </a:r>
          </a:p>
          <a:p>
            <a:pPr algn="r" rtl="1"/>
            <a:r>
              <a:rPr lang="en-US" b="1" dirty="0" err="1">
                <a:solidFill>
                  <a:schemeClr val="tx1"/>
                </a:solidFill>
              </a:rPr>
              <a:t>العوامل</a:t>
            </a:r>
            <a:r>
              <a:rPr lang="en-US" b="1" dirty="0">
                <a:solidFill>
                  <a:schemeClr val="tx1"/>
                </a:solidFill>
              </a:rPr>
              <a:t> </a:t>
            </a:r>
            <a:r>
              <a:rPr lang="en-US" b="1" dirty="0" err="1">
                <a:solidFill>
                  <a:schemeClr val="tx1"/>
                </a:solidFill>
              </a:rPr>
              <a:t>الداخلية</a:t>
            </a:r>
            <a:endParaRPr lang="en-US" b="1" dirty="0">
              <a:solidFill>
                <a:schemeClr val="tx1"/>
              </a:solidFill>
            </a:endParaRPr>
          </a:p>
          <a:p>
            <a:pPr algn="r" rtl="1"/>
            <a:r>
              <a:rPr lang="en-US" dirty="0" err="1">
                <a:solidFill>
                  <a:schemeClr val="tx1"/>
                </a:solidFill>
              </a:rPr>
              <a:t>انخفاض</a:t>
            </a:r>
            <a:r>
              <a:rPr lang="en-US" dirty="0">
                <a:solidFill>
                  <a:schemeClr val="tx1"/>
                </a:solidFill>
              </a:rPr>
              <a:t> </a:t>
            </a:r>
            <a:r>
              <a:rPr lang="en-US" dirty="0" err="1">
                <a:solidFill>
                  <a:schemeClr val="tx1"/>
                </a:solidFill>
              </a:rPr>
              <a:t>كفاءة</a:t>
            </a:r>
            <a:r>
              <a:rPr lang="en-US" dirty="0">
                <a:solidFill>
                  <a:schemeClr val="tx1"/>
                </a:solidFill>
              </a:rPr>
              <a:t> </a:t>
            </a:r>
            <a:r>
              <a:rPr lang="en-US" dirty="0" err="1">
                <a:solidFill>
                  <a:schemeClr val="tx1"/>
                </a:solidFill>
              </a:rPr>
              <a:t>العمليات</a:t>
            </a:r>
            <a:r>
              <a:rPr lang="en-US" dirty="0">
                <a:solidFill>
                  <a:schemeClr val="tx1"/>
                </a:solidFill>
              </a:rPr>
              <a:t> </a:t>
            </a:r>
            <a:r>
              <a:rPr lang="en-US" dirty="0" err="1">
                <a:solidFill>
                  <a:schemeClr val="tx1"/>
                </a:solidFill>
              </a:rPr>
              <a:t>نتيجة</a:t>
            </a:r>
            <a:r>
              <a:rPr lang="en-US" dirty="0">
                <a:solidFill>
                  <a:schemeClr val="tx1"/>
                </a:solidFill>
              </a:rPr>
              <a:t> </a:t>
            </a:r>
            <a:r>
              <a:rPr lang="en-US" dirty="0" err="1">
                <a:solidFill>
                  <a:schemeClr val="tx1"/>
                </a:solidFill>
              </a:rPr>
              <a:t>الاعتماد</a:t>
            </a:r>
            <a:r>
              <a:rPr lang="en-US" dirty="0">
                <a:solidFill>
                  <a:schemeClr val="tx1"/>
                </a:solidFill>
              </a:rPr>
              <a:t> </a:t>
            </a:r>
            <a:r>
              <a:rPr lang="en-US" dirty="0" err="1">
                <a:solidFill>
                  <a:schemeClr val="tx1"/>
                </a:solidFill>
              </a:rPr>
              <a:t>على</a:t>
            </a:r>
            <a:r>
              <a:rPr lang="en-US" dirty="0">
                <a:solidFill>
                  <a:schemeClr val="tx1"/>
                </a:solidFill>
              </a:rPr>
              <a:t> </a:t>
            </a:r>
            <a:r>
              <a:rPr lang="en-US" dirty="0" err="1">
                <a:solidFill>
                  <a:schemeClr val="tx1"/>
                </a:solidFill>
              </a:rPr>
              <a:t>الأنظمة</a:t>
            </a:r>
            <a:r>
              <a:rPr lang="en-US" dirty="0">
                <a:solidFill>
                  <a:schemeClr val="tx1"/>
                </a:solidFill>
              </a:rPr>
              <a:t> </a:t>
            </a:r>
            <a:r>
              <a:rPr lang="en-US" dirty="0" err="1">
                <a:solidFill>
                  <a:schemeClr val="tx1"/>
                </a:solidFill>
              </a:rPr>
              <a:t>القديمة</a:t>
            </a:r>
            <a:r>
              <a:rPr lang="en-US" dirty="0">
                <a:solidFill>
                  <a:schemeClr val="tx1"/>
                </a:solidFill>
              </a:rPr>
              <a:t>.</a:t>
            </a:r>
          </a:p>
          <a:p>
            <a:pPr algn="r" rtl="1"/>
            <a:r>
              <a:rPr lang="en-US" dirty="0" err="1">
                <a:solidFill>
                  <a:schemeClr val="tx1"/>
                </a:solidFill>
              </a:rPr>
              <a:t>ارتفاع</a:t>
            </a:r>
            <a:r>
              <a:rPr lang="en-US" dirty="0">
                <a:solidFill>
                  <a:schemeClr val="tx1"/>
                </a:solidFill>
              </a:rPr>
              <a:t> </a:t>
            </a:r>
            <a:r>
              <a:rPr lang="en-US" dirty="0" err="1">
                <a:solidFill>
                  <a:schemeClr val="tx1"/>
                </a:solidFill>
              </a:rPr>
              <a:t>التكاليف</a:t>
            </a:r>
            <a:r>
              <a:rPr lang="en-US" dirty="0">
                <a:solidFill>
                  <a:schemeClr val="tx1"/>
                </a:solidFill>
              </a:rPr>
              <a:t> </a:t>
            </a:r>
            <a:r>
              <a:rPr lang="en-US" dirty="0" err="1">
                <a:solidFill>
                  <a:schemeClr val="tx1"/>
                </a:solidFill>
              </a:rPr>
              <a:t>التشغيلية</a:t>
            </a:r>
            <a:r>
              <a:rPr lang="en-US" dirty="0">
                <a:solidFill>
                  <a:schemeClr val="tx1"/>
                </a:solidFill>
              </a:rPr>
              <a:t>.</a:t>
            </a:r>
          </a:p>
          <a:p>
            <a:pPr algn="r" rtl="1"/>
            <a:r>
              <a:rPr lang="en-US" dirty="0" err="1">
                <a:solidFill>
                  <a:schemeClr val="tx1"/>
                </a:solidFill>
              </a:rPr>
              <a:t>تعيين</a:t>
            </a:r>
            <a:r>
              <a:rPr lang="en-US" dirty="0">
                <a:solidFill>
                  <a:schemeClr val="tx1"/>
                </a:solidFill>
              </a:rPr>
              <a:t> </a:t>
            </a:r>
            <a:r>
              <a:rPr lang="en-US" dirty="0" err="1">
                <a:solidFill>
                  <a:schemeClr val="tx1"/>
                </a:solidFill>
              </a:rPr>
              <a:t>رئيس</a:t>
            </a:r>
            <a:r>
              <a:rPr lang="en-US" dirty="0">
                <a:solidFill>
                  <a:schemeClr val="tx1"/>
                </a:solidFill>
              </a:rPr>
              <a:t> </a:t>
            </a:r>
            <a:r>
              <a:rPr lang="en-US" dirty="0" err="1">
                <a:solidFill>
                  <a:schemeClr val="tx1"/>
                </a:solidFill>
              </a:rPr>
              <a:t>تنفيذي</a:t>
            </a:r>
            <a:r>
              <a:rPr lang="en-US" dirty="0">
                <a:solidFill>
                  <a:schemeClr val="tx1"/>
                </a:solidFill>
              </a:rPr>
              <a:t> </a:t>
            </a:r>
            <a:r>
              <a:rPr lang="en-US" dirty="0" err="1">
                <a:solidFill>
                  <a:schemeClr val="tx1"/>
                </a:solidFill>
              </a:rPr>
              <a:t>جديد</a:t>
            </a:r>
            <a:r>
              <a:rPr lang="en-US" dirty="0">
                <a:solidFill>
                  <a:schemeClr val="tx1"/>
                </a:solidFill>
              </a:rPr>
              <a:t> </a:t>
            </a:r>
            <a:r>
              <a:rPr lang="en-US" dirty="0" err="1">
                <a:solidFill>
                  <a:schemeClr val="tx1"/>
                </a:solidFill>
              </a:rPr>
              <a:t>يؤمن</a:t>
            </a:r>
            <a:r>
              <a:rPr lang="en-US" dirty="0">
                <a:solidFill>
                  <a:schemeClr val="tx1"/>
                </a:solidFill>
              </a:rPr>
              <a:t> </a:t>
            </a:r>
            <a:r>
              <a:rPr lang="en-US" dirty="0" err="1">
                <a:solidFill>
                  <a:schemeClr val="tx1"/>
                </a:solidFill>
              </a:rPr>
              <a:t>بأهمية</a:t>
            </a:r>
            <a:r>
              <a:rPr lang="en-US" dirty="0">
                <a:solidFill>
                  <a:schemeClr val="tx1"/>
                </a:solidFill>
              </a:rPr>
              <a:t> </a:t>
            </a:r>
            <a:r>
              <a:rPr lang="en-US" dirty="0" err="1">
                <a:solidFill>
                  <a:schemeClr val="tx1"/>
                </a:solidFill>
              </a:rPr>
              <a:t>التحول</a:t>
            </a:r>
            <a:r>
              <a:rPr lang="en-US" dirty="0">
                <a:solidFill>
                  <a:schemeClr val="tx1"/>
                </a:solidFill>
              </a:rPr>
              <a:t> </a:t>
            </a:r>
            <a:r>
              <a:rPr lang="en-US" dirty="0" err="1">
                <a:solidFill>
                  <a:schemeClr val="tx1"/>
                </a:solidFill>
              </a:rPr>
              <a:t>الرقمي</a:t>
            </a:r>
            <a:r>
              <a:rPr lang="en-US" dirty="0">
                <a:solidFill>
                  <a:schemeClr val="tx1"/>
                </a:solidFill>
              </a:rPr>
              <a:t>.</a:t>
            </a:r>
          </a:p>
          <a:p>
            <a:pPr algn="r" rtl="1"/>
            <a:r>
              <a:rPr lang="en-US" dirty="0" err="1">
                <a:solidFill>
                  <a:schemeClr val="tx1"/>
                </a:solidFill>
              </a:rPr>
              <a:t>وقد</a:t>
            </a:r>
            <a:r>
              <a:rPr lang="en-US" dirty="0">
                <a:solidFill>
                  <a:schemeClr val="tx1"/>
                </a:solidFill>
              </a:rPr>
              <a:t> </a:t>
            </a:r>
            <a:r>
              <a:rPr lang="en-US" dirty="0" err="1">
                <a:solidFill>
                  <a:schemeClr val="tx1"/>
                </a:solidFill>
              </a:rPr>
              <a:t>أدت</a:t>
            </a:r>
            <a:r>
              <a:rPr lang="en-US" dirty="0">
                <a:solidFill>
                  <a:schemeClr val="tx1"/>
                </a:solidFill>
              </a:rPr>
              <a:t> </a:t>
            </a:r>
            <a:r>
              <a:rPr lang="en-US" dirty="0" err="1">
                <a:solidFill>
                  <a:schemeClr val="tx1"/>
                </a:solidFill>
              </a:rPr>
              <a:t>هذه</a:t>
            </a:r>
            <a:r>
              <a:rPr lang="en-US" dirty="0">
                <a:solidFill>
                  <a:schemeClr val="tx1"/>
                </a:solidFill>
              </a:rPr>
              <a:t> </a:t>
            </a:r>
            <a:r>
              <a:rPr lang="en-US" dirty="0" err="1">
                <a:solidFill>
                  <a:schemeClr val="tx1"/>
                </a:solidFill>
              </a:rPr>
              <a:t>العوامل</a:t>
            </a:r>
            <a:r>
              <a:rPr lang="en-US" dirty="0">
                <a:solidFill>
                  <a:schemeClr val="tx1"/>
                </a:solidFill>
              </a:rPr>
              <a:t> </a:t>
            </a:r>
            <a:r>
              <a:rPr lang="en-US" dirty="0" err="1">
                <a:solidFill>
                  <a:schemeClr val="tx1"/>
                </a:solidFill>
              </a:rPr>
              <a:t>إلى</a:t>
            </a:r>
            <a:r>
              <a:rPr lang="en-US" dirty="0">
                <a:solidFill>
                  <a:schemeClr val="tx1"/>
                </a:solidFill>
              </a:rPr>
              <a:t> </a:t>
            </a:r>
            <a:r>
              <a:rPr lang="en-US" dirty="0" err="1">
                <a:solidFill>
                  <a:schemeClr val="tx1"/>
                </a:solidFill>
              </a:rPr>
              <a:t>إحداث</a:t>
            </a:r>
            <a:r>
              <a:rPr lang="en-US" dirty="0">
                <a:solidFill>
                  <a:schemeClr val="tx1"/>
                </a:solidFill>
              </a:rPr>
              <a:t> </a:t>
            </a:r>
            <a:r>
              <a:rPr lang="en-US" dirty="0" err="1">
                <a:solidFill>
                  <a:schemeClr val="tx1"/>
                </a:solidFill>
              </a:rPr>
              <a:t>اختلال</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التوازن</a:t>
            </a:r>
            <a:r>
              <a:rPr lang="en-US" dirty="0">
                <a:solidFill>
                  <a:schemeClr val="tx1"/>
                </a:solidFill>
              </a:rPr>
              <a:t> </a:t>
            </a:r>
            <a:r>
              <a:rPr lang="en-US" dirty="0" err="1">
                <a:solidFill>
                  <a:schemeClr val="tx1"/>
                </a:solidFill>
              </a:rPr>
              <a:t>بين</a:t>
            </a:r>
            <a:r>
              <a:rPr lang="en-US" dirty="0">
                <a:solidFill>
                  <a:schemeClr val="tx1"/>
                </a:solidFill>
              </a:rPr>
              <a:t> </a:t>
            </a:r>
            <a:r>
              <a:rPr lang="en-US" dirty="0" err="1">
                <a:solidFill>
                  <a:schemeClr val="tx1"/>
                </a:solidFill>
              </a:rPr>
              <a:t>قدرات</a:t>
            </a:r>
            <a:r>
              <a:rPr lang="en-US" dirty="0">
                <a:solidFill>
                  <a:schemeClr val="tx1"/>
                </a:solidFill>
              </a:rPr>
              <a:t> </a:t>
            </a:r>
            <a:r>
              <a:rPr lang="en-US" dirty="0" err="1">
                <a:solidFill>
                  <a:schemeClr val="tx1"/>
                </a:solidFill>
              </a:rPr>
              <a:t>الشركة</a:t>
            </a:r>
            <a:r>
              <a:rPr lang="en-US" dirty="0">
                <a:solidFill>
                  <a:schemeClr val="tx1"/>
                </a:solidFill>
              </a:rPr>
              <a:t> </a:t>
            </a:r>
            <a:r>
              <a:rPr lang="en-US" dirty="0" err="1">
                <a:solidFill>
                  <a:schemeClr val="tx1"/>
                </a:solidFill>
              </a:rPr>
              <a:t>والتحديات</a:t>
            </a:r>
            <a:r>
              <a:rPr lang="en-US" dirty="0">
                <a:solidFill>
                  <a:schemeClr val="tx1"/>
                </a:solidFill>
              </a:rPr>
              <a:t> </a:t>
            </a:r>
            <a:r>
              <a:rPr lang="en-US" dirty="0" err="1">
                <a:solidFill>
                  <a:schemeClr val="tx1"/>
                </a:solidFill>
              </a:rPr>
              <a:t>التي</a:t>
            </a:r>
            <a:r>
              <a:rPr lang="en-US" dirty="0">
                <a:solidFill>
                  <a:schemeClr val="tx1"/>
                </a:solidFill>
              </a:rPr>
              <a:t> </a:t>
            </a:r>
            <a:r>
              <a:rPr lang="en-US" dirty="0" err="1">
                <a:solidFill>
                  <a:schemeClr val="tx1"/>
                </a:solidFill>
              </a:rPr>
              <a:t>تواجهها</a:t>
            </a:r>
            <a:r>
              <a:rPr lang="en-US" dirty="0">
                <a:solidFill>
                  <a:schemeClr val="tx1"/>
                </a:solidFill>
              </a:rPr>
              <a:t>، </a:t>
            </a:r>
            <a:r>
              <a:rPr lang="en-US" dirty="0" err="1">
                <a:solidFill>
                  <a:schemeClr val="tx1"/>
                </a:solidFill>
              </a:rPr>
              <a:t>مما</a:t>
            </a:r>
            <a:r>
              <a:rPr lang="en-US" dirty="0">
                <a:solidFill>
                  <a:schemeClr val="tx1"/>
                </a:solidFill>
              </a:rPr>
              <a:t> </a:t>
            </a:r>
            <a:r>
              <a:rPr lang="en-US" dirty="0" err="1">
                <a:solidFill>
                  <a:schemeClr val="tx1"/>
                </a:solidFill>
              </a:rPr>
              <a:t>جعل</a:t>
            </a:r>
            <a:r>
              <a:rPr lang="en-US" dirty="0">
                <a:solidFill>
                  <a:schemeClr val="tx1"/>
                </a:solidFill>
              </a:rPr>
              <a:t> </a:t>
            </a:r>
            <a:r>
              <a:rPr lang="en-US" dirty="0" err="1">
                <a:solidFill>
                  <a:schemeClr val="tx1"/>
                </a:solidFill>
              </a:rPr>
              <a:t>التغيير</a:t>
            </a:r>
            <a:r>
              <a:rPr lang="en-US" dirty="0">
                <a:solidFill>
                  <a:schemeClr val="tx1"/>
                </a:solidFill>
              </a:rPr>
              <a:t> </a:t>
            </a:r>
            <a:r>
              <a:rPr lang="en-US" dirty="0" err="1">
                <a:solidFill>
                  <a:schemeClr val="tx1"/>
                </a:solidFill>
              </a:rPr>
              <a:t>ضرورة</a:t>
            </a:r>
            <a:r>
              <a:rPr lang="en-US" dirty="0">
                <a:solidFill>
                  <a:schemeClr val="tx1"/>
                </a:solidFill>
              </a:rPr>
              <a:t> </a:t>
            </a:r>
            <a:r>
              <a:rPr lang="en-US" dirty="0" err="1">
                <a:solidFill>
                  <a:schemeClr val="tx1"/>
                </a:solidFill>
              </a:rPr>
              <a:t>لتحقيق</a:t>
            </a:r>
            <a:r>
              <a:rPr lang="en-US" dirty="0">
                <a:solidFill>
                  <a:schemeClr val="tx1"/>
                </a:solidFill>
              </a:rPr>
              <a:t> </a:t>
            </a:r>
            <a:r>
              <a:rPr lang="en-US" dirty="0" err="1">
                <a:solidFill>
                  <a:schemeClr val="tx1"/>
                </a:solidFill>
              </a:rPr>
              <a:t>الاستدامة</a:t>
            </a:r>
            <a:r>
              <a:rPr lang="en-US" dirty="0">
                <a:solidFill>
                  <a:schemeClr val="tx1"/>
                </a:solidFill>
              </a:rPr>
              <a:t> </a:t>
            </a:r>
            <a:r>
              <a:rPr lang="en-US" dirty="0" err="1">
                <a:solidFill>
                  <a:schemeClr val="tx1"/>
                </a:solidFill>
              </a:rPr>
              <a:t>وتعزيز</a:t>
            </a:r>
            <a:r>
              <a:rPr lang="en-US" dirty="0">
                <a:solidFill>
                  <a:schemeClr val="tx1"/>
                </a:solidFill>
              </a:rPr>
              <a:t> </a:t>
            </a:r>
            <a:r>
              <a:rPr lang="en-US" dirty="0" err="1">
                <a:solidFill>
                  <a:schemeClr val="tx1"/>
                </a:solidFill>
              </a:rPr>
              <a:t>القدرة</a:t>
            </a:r>
            <a:r>
              <a:rPr lang="en-US" dirty="0">
                <a:solidFill>
                  <a:schemeClr val="tx1"/>
                </a:solidFill>
              </a:rPr>
              <a:t> </a:t>
            </a:r>
            <a:r>
              <a:rPr lang="en-US" dirty="0" err="1">
                <a:solidFill>
                  <a:schemeClr val="tx1"/>
                </a:solidFill>
              </a:rPr>
              <a:t>التنافسية</a:t>
            </a:r>
            <a:r>
              <a:rPr lang="en-US" dirty="0">
                <a:solidFill>
                  <a:schemeClr val="tx1"/>
                </a:solidFill>
              </a:rPr>
              <a:t>.</a:t>
            </a:r>
          </a:p>
        </p:txBody>
      </p:sp>
    </p:spTree>
    <p:extLst>
      <p:ext uri="{BB962C8B-B14F-4D97-AF65-F5344CB8AC3E}">
        <p14:creationId xmlns:p14="http://schemas.microsoft.com/office/powerpoint/2010/main" val="2733632874"/>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5D2B0-1FDF-7E0C-CF26-B1EFDF983A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5C706D-C730-E289-CCEA-4B8C44AB0058}"/>
              </a:ext>
            </a:extLst>
          </p:cNvPr>
          <p:cNvSpPr/>
          <p:nvPr/>
        </p:nvSpPr>
        <p:spPr>
          <a:xfrm>
            <a:off x="191372" y="1731370"/>
            <a:ext cx="6258118" cy="4869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E9800996-BA01-689A-7489-C57BC3B8C784}"/>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51C652C-40C1-5C93-EB9D-DC9B6180D3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D6E9033C-EF4E-0ED2-7A7F-9FF388F4B0AB}"/>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993A6E41-7744-59DC-AF8D-016F0FF2AD17}"/>
              </a:ext>
            </a:extLst>
          </p:cNvPr>
          <p:cNvSpPr txBox="1"/>
          <p:nvPr/>
        </p:nvSpPr>
        <p:spPr>
          <a:xfrm>
            <a:off x="318334" y="1871159"/>
            <a:ext cx="5997472" cy="4893647"/>
          </a:xfrm>
          <a:prstGeom prst="rect">
            <a:avLst/>
          </a:prstGeom>
          <a:noFill/>
        </p:spPr>
        <p:txBody>
          <a:bodyPr wrap="square">
            <a:spAutoFit/>
          </a:bodyPr>
          <a:lstStyle/>
          <a:p>
            <a:pPr>
              <a:buNone/>
            </a:pPr>
            <a:r>
              <a:rPr lang="en-US" sz="1600" dirty="0"/>
              <a:t>The CEO chose </a:t>
            </a:r>
            <a:r>
              <a:rPr lang="en-US" sz="1600" b="1" dirty="0"/>
              <a:t>Kotter’s 8-Step Change Model</a:t>
            </a:r>
            <a:r>
              <a:rPr lang="en-US" sz="1600" dirty="0"/>
              <a:t> because it emphasizes employee involvement—a key topic in the lecture.</a:t>
            </a:r>
          </a:p>
          <a:p>
            <a:pPr>
              <a:buNone/>
            </a:pPr>
            <a:r>
              <a:rPr lang="en-US" sz="1600" b="1" dirty="0"/>
              <a:t>Implementation Using Kotter’s Steps</a:t>
            </a:r>
          </a:p>
          <a:p>
            <a:pPr>
              <a:buFont typeface="+mj-lt"/>
              <a:buAutoNum type="arabicPeriod"/>
            </a:pPr>
            <a:r>
              <a:rPr lang="en-US" sz="1600" b="1" dirty="0"/>
              <a:t>Create Urgency: </a:t>
            </a:r>
            <a:r>
              <a:rPr lang="en-US" sz="1600" dirty="0"/>
              <a:t>Sales decline data was shared openly to show the need for change.</a:t>
            </a:r>
          </a:p>
          <a:p>
            <a:pPr>
              <a:buFont typeface="+mj-lt"/>
              <a:buAutoNum type="arabicPeriod"/>
            </a:pPr>
            <a:r>
              <a:rPr lang="en-US" sz="1600" b="1" dirty="0"/>
              <a:t>Form a Powerful Coalition: </a:t>
            </a:r>
            <a:r>
              <a:rPr lang="en-US" sz="1600" dirty="0"/>
              <a:t>A cross-functional team of managers was formed (IT, HR, operations).</a:t>
            </a:r>
          </a:p>
          <a:p>
            <a:pPr>
              <a:buFont typeface="+mj-lt"/>
              <a:buAutoNum type="arabicPeriod"/>
            </a:pPr>
            <a:r>
              <a:rPr lang="en-US" sz="1600" b="1" dirty="0"/>
              <a:t>Create a Vision for Change: </a:t>
            </a:r>
            <a:r>
              <a:rPr lang="en-US" sz="1600" dirty="0"/>
              <a:t>“Al-Shams 2.0” — a faster, digital, customer-centric company.</a:t>
            </a:r>
          </a:p>
          <a:p>
            <a:pPr>
              <a:buFont typeface="+mj-lt"/>
              <a:buAutoNum type="arabicPeriod"/>
            </a:pPr>
            <a:r>
              <a:rPr lang="en-US" sz="1600" b="1" dirty="0"/>
              <a:t>Communicate the Vision: </a:t>
            </a:r>
            <a:r>
              <a:rPr lang="en-US" sz="1600" dirty="0"/>
              <a:t>Weekly town halls and updates through internal communication channels.</a:t>
            </a:r>
          </a:p>
          <a:p>
            <a:pPr>
              <a:buFont typeface="+mj-lt"/>
              <a:buAutoNum type="arabicPeriod"/>
            </a:pPr>
            <a:r>
              <a:rPr lang="en-US" sz="1600" b="1" dirty="0"/>
              <a:t>Empower Employees: </a:t>
            </a:r>
            <a:r>
              <a:rPr lang="en-US" sz="1600" dirty="0"/>
              <a:t>All staff received digital skills training, and old approval barriers were removed.</a:t>
            </a:r>
          </a:p>
          <a:p>
            <a:pPr>
              <a:buFont typeface="+mj-lt"/>
              <a:buAutoNum type="arabicPeriod"/>
            </a:pPr>
            <a:r>
              <a:rPr lang="en-US" sz="1600" b="1" dirty="0"/>
              <a:t>Generate Short-Term Wins: </a:t>
            </a:r>
            <a:r>
              <a:rPr lang="en-US" sz="1600" dirty="0"/>
              <a:t>Online sales increased by 18% in the first three months.</a:t>
            </a:r>
          </a:p>
          <a:p>
            <a:pPr>
              <a:buFont typeface="+mj-lt"/>
              <a:buAutoNum type="arabicPeriod"/>
            </a:pPr>
            <a:r>
              <a:rPr lang="en-US" sz="1600" b="1" dirty="0"/>
              <a:t>Build on Change: </a:t>
            </a:r>
            <a:r>
              <a:rPr lang="en-US" sz="1600" dirty="0"/>
              <a:t>After early wins, the company introduced automated warehousing technology.</a:t>
            </a:r>
          </a:p>
          <a:p>
            <a:pPr>
              <a:buFont typeface="+mj-lt"/>
              <a:buAutoNum type="arabicPeriod"/>
            </a:pPr>
            <a:r>
              <a:rPr lang="en-US" sz="1600" b="1" dirty="0"/>
              <a:t>Anchor Changes in Culture: </a:t>
            </a:r>
            <a:r>
              <a:rPr lang="en-US" sz="1600" dirty="0"/>
              <a:t>Innovation and continuous improvement were added to performance evaluations.</a:t>
            </a:r>
          </a:p>
        </p:txBody>
      </p:sp>
      <p:sp>
        <p:nvSpPr>
          <p:cNvPr id="4" name="Rectangle: Rounded Corners 3">
            <a:extLst>
              <a:ext uri="{FF2B5EF4-FFF2-40B4-BE49-F238E27FC236}">
                <a16:creationId xmlns:a16="http://schemas.microsoft.com/office/drawing/2014/main" id="{8287714A-6A5D-74FE-CBAF-3CBA20480CB2}"/>
              </a:ext>
            </a:extLst>
          </p:cNvPr>
          <p:cNvSpPr/>
          <p:nvPr/>
        </p:nvSpPr>
        <p:spPr>
          <a:xfrm>
            <a:off x="6576451" y="1736628"/>
            <a:ext cx="5490799" cy="4852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sz="1500" b="1" dirty="0" err="1">
                <a:solidFill>
                  <a:schemeClr val="tx1"/>
                </a:solidFill>
              </a:rPr>
              <a:t>اختيار</a:t>
            </a:r>
            <a:r>
              <a:rPr lang="en-US" sz="1500" b="1" dirty="0">
                <a:solidFill>
                  <a:schemeClr val="tx1"/>
                </a:solidFill>
              </a:rPr>
              <a:t> </a:t>
            </a:r>
            <a:r>
              <a:rPr lang="en-US" sz="1500" b="1" dirty="0" err="1">
                <a:solidFill>
                  <a:schemeClr val="tx1"/>
                </a:solidFill>
              </a:rPr>
              <a:t>نموذج</a:t>
            </a:r>
            <a:r>
              <a:rPr lang="en-US" sz="1500" b="1" dirty="0">
                <a:solidFill>
                  <a:schemeClr val="tx1"/>
                </a:solidFill>
              </a:rPr>
              <a:t> </a:t>
            </a:r>
            <a:r>
              <a:rPr lang="en-US" sz="1500" b="1" dirty="0" err="1">
                <a:solidFill>
                  <a:schemeClr val="tx1"/>
                </a:solidFill>
              </a:rPr>
              <a:t>كوتر</a:t>
            </a:r>
            <a:r>
              <a:rPr lang="en-US" sz="1500" b="1" dirty="0">
                <a:solidFill>
                  <a:schemeClr val="tx1"/>
                </a:solidFill>
              </a:rPr>
              <a:t> </a:t>
            </a:r>
            <a:r>
              <a:rPr lang="en-US" sz="1500" b="1" dirty="0" err="1">
                <a:solidFill>
                  <a:schemeClr val="tx1"/>
                </a:solidFill>
              </a:rPr>
              <a:t>للتغيير</a:t>
            </a:r>
            <a:endParaRPr lang="en-US" sz="1500" b="1" dirty="0">
              <a:solidFill>
                <a:schemeClr val="tx1"/>
              </a:solidFill>
            </a:endParaRPr>
          </a:p>
          <a:p>
            <a:pPr algn="r" rtl="1"/>
            <a:r>
              <a:rPr lang="en-US" sz="1500" dirty="0" err="1">
                <a:solidFill>
                  <a:schemeClr val="tx1"/>
                </a:solidFill>
              </a:rPr>
              <a:t>اختار</a:t>
            </a:r>
            <a:r>
              <a:rPr lang="en-US" sz="1500" dirty="0">
                <a:solidFill>
                  <a:schemeClr val="tx1"/>
                </a:solidFill>
              </a:rPr>
              <a:t> </a:t>
            </a:r>
            <a:r>
              <a:rPr lang="en-US" sz="1500" dirty="0" err="1">
                <a:solidFill>
                  <a:schemeClr val="tx1"/>
                </a:solidFill>
              </a:rPr>
              <a:t>الرئيس</a:t>
            </a:r>
            <a:r>
              <a:rPr lang="en-US" sz="1500" dirty="0">
                <a:solidFill>
                  <a:schemeClr val="tx1"/>
                </a:solidFill>
              </a:rPr>
              <a:t> </a:t>
            </a:r>
            <a:r>
              <a:rPr lang="en-US" sz="1500" dirty="0" err="1">
                <a:solidFill>
                  <a:schemeClr val="tx1"/>
                </a:solidFill>
              </a:rPr>
              <a:t>التنفيذي</a:t>
            </a:r>
            <a:r>
              <a:rPr lang="en-US" sz="1500" dirty="0">
                <a:solidFill>
                  <a:schemeClr val="tx1"/>
                </a:solidFill>
              </a:rPr>
              <a:t> </a:t>
            </a:r>
            <a:r>
              <a:rPr lang="en-US" sz="1500" b="1" dirty="0" err="1">
                <a:solidFill>
                  <a:schemeClr val="tx1"/>
                </a:solidFill>
              </a:rPr>
              <a:t>نموذج</a:t>
            </a:r>
            <a:r>
              <a:rPr lang="en-US" sz="1500" b="1" dirty="0">
                <a:solidFill>
                  <a:schemeClr val="tx1"/>
                </a:solidFill>
              </a:rPr>
              <a:t> </a:t>
            </a:r>
            <a:r>
              <a:rPr lang="en-US" sz="1500" b="1" dirty="0" err="1">
                <a:solidFill>
                  <a:schemeClr val="tx1"/>
                </a:solidFill>
              </a:rPr>
              <a:t>كوتر</a:t>
            </a:r>
            <a:r>
              <a:rPr lang="en-US" sz="1500" b="1" dirty="0">
                <a:solidFill>
                  <a:schemeClr val="tx1"/>
                </a:solidFill>
              </a:rPr>
              <a:t> </a:t>
            </a:r>
            <a:r>
              <a:rPr lang="en-US" sz="1500" b="1" dirty="0" err="1">
                <a:solidFill>
                  <a:schemeClr val="tx1"/>
                </a:solidFill>
              </a:rPr>
              <a:t>للتغيير</a:t>
            </a:r>
            <a:r>
              <a:rPr lang="en-US" sz="1500" b="1" dirty="0">
                <a:solidFill>
                  <a:schemeClr val="tx1"/>
                </a:solidFill>
              </a:rPr>
              <a:t> </a:t>
            </a:r>
            <a:r>
              <a:rPr lang="en-US" sz="1500" b="1" dirty="0" err="1">
                <a:solidFill>
                  <a:schemeClr val="tx1"/>
                </a:solidFill>
              </a:rPr>
              <a:t>المكوّن</a:t>
            </a:r>
            <a:r>
              <a:rPr lang="en-US" sz="1500" b="1" dirty="0">
                <a:solidFill>
                  <a:schemeClr val="tx1"/>
                </a:solidFill>
              </a:rPr>
              <a:t> </a:t>
            </a:r>
            <a:r>
              <a:rPr lang="en-US" sz="1500" b="1" dirty="0" err="1">
                <a:solidFill>
                  <a:schemeClr val="tx1"/>
                </a:solidFill>
              </a:rPr>
              <a:t>من</a:t>
            </a:r>
            <a:r>
              <a:rPr lang="en-US" sz="1500" b="1" dirty="0">
                <a:solidFill>
                  <a:schemeClr val="tx1"/>
                </a:solidFill>
              </a:rPr>
              <a:t> </a:t>
            </a:r>
            <a:r>
              <a:rPr lang="en-US" sz="1500" b="1" dirty="0" err="1">
                <a:solidFill>
                  <a:schemeClr val="tx1"/>
                </a:solidFill>
              </a:rPr>
              <a:t>ثماني</a:t>
            </a:r>
            <a:r>
              <a:rPr lang="en-US" sz="1500" b="1" dirty="0">
                <a:solidFill>
                  <a:schemeClr val="tx1"/>
                </a:solidFill>
              </a:rPr>
              <a:t> </a:t>
            </a:r>
            <a:r>
              <a:rPr lang="en-US" sz="1500" b="1" dirty="0" err="1">
                <a:solidFill>
                  <a:schemeClr val="tx1"/>
                </a:solidFill>
              </a:rPr>
              <a:t>خطوات</a:t>
            </a:r>
            <a:r>
              <a:rPr lang="en-US" sz="1500" dirty="0">
                <a:solidFill>
                  <a:schemeClr val="tx1"/>
                </a:solidFill>
              </a:rPr>
              <a:t>؛ </a:t>
            </a:r>
            <a:r>
              <a:rPr lang="en-US" sz="1500" dirty="0" err="1">
                <a:solidFill>
                  <a:schemeClr val="tx1"/>
                </a:solidFill>
              </a:rPr>
              <a:t>لأنه</a:t>
            </a:r>
            <a:r>
              <a:rPr lang="en-US" sz="1500" dirty="0">
                <a:solidFill>
                  <a:schemeClr val="tx1"/>
                </a:solidFill>
              </a:rPr>
              <a:t> </a:t>
            </a:r>
            <a:r>
              <a:rPr lang="en-US" sz="1500" dirty="0" err="1">
                <a:solidFill>
                  <a:schemeClr val="tx1"/>
                </a:solidFill>
              </a:rPr>
              <a:t>يركز</a:t>
            </a:r>
            <a:r>
              <a:rPr lang="en-US" sz="1500" dirty="0">
                <a:solidFill>
                  <a:schemeClr val="tx1"/>
                </a:solidFill>
              </a:rPr>
              <a:t> </a:t>
            </a:r>
            <a:r>
              <a:rPr lang="en-US" sz="1500" dirty="0" err="1">
                <a:solidFill>
                  <a:schemeClr val="tx1"/>
                </a:solidFill>
              </a:rPr>
              <a:t>على</a:t>
            </a:r>
            <a:r>
              <a:rPr lang="en-US" sz="1500" dirty="0">
                <a:solidFill>
                  <a:schemeClr val="tx1"/>
                </a:solidFill>
              </a:rPr>
              <a:t> </a:t>
            </a:r>
            <a:r>
              <a:rPr lang="en-US" sz="1500" dirty="0" err="1">
                <a:solidFill>
                  <a:schemeClr val="tx1"/>
                </a:solidFill>
              </a:rPr>
              <a:t>إشراك</a:t>
            </a:r>
            <a:r>
              <a:rPr lang="en-US" sz="1500" dirty="0">
                <a:solidFill>
                  <a:schemeClr val="tx1"/>
                </a:solidFill>
              </a:rPr>
              <a:t> </a:t>
            </a:r>
            <a:r>
              <a:rPr lang="en-US" sz="1500" dirty="0" err="1">
                <a:solidFill>
                  <a:schemeClr val="tx1"/>
                </a:solidFill>
              </a:rPr>
              <a:t>الموظفين</a:t>
            </a:r>
            <a:r>
              <a:rPr lang="en-US" sz="1500" dirty="0">
                <a:solidFill>
                  <a:schemeClr val="tx1"/>
                </a:solidFill>
              </a:rPr>
              <a:t> </a:t>
            </a:r>
            <a:r>
              <a:rPr lang="en-US" sz="1500" dirty="0" err="1">
                <a:solidFill>
                  <a:schemeClr val="tx1"/>
                </a:solidFill>
              </a:rPr>
              <a:t>في</a:t>
            </a:r>
            <a:r>
              <a:rPr lang="en-US" sz="1500" dirty="0">
                <a:solidFill>
                  <a:schemeClr val="tx1"/>
                </a:solidFill>
              </a:rPr>
              <a:t> </a:t>
            </a:r>
            <a:r>
              <a:rPr lang="en-US" sz="1500" dirty="0" err="1">
                <a:solidFill>
                  <a:schemeClr val="tx1"/>
                </a:solidFill>
              </a:rPr>
              <a:t>عملية</a:t>
            </a:r>
            <a:r>
              <a:rPr lang="en-US" sz="1500" dirty="0">
                <a:solidFill>
                  <a:schemeClr val="tx1"/>
                </a:solidFill>
              </a:rPr>
              <a:t> </a:t>
            </a:r>
            <a:r>
              <a:rPr lang="en-US" sz="1500" dirty="0" err="1">
                <a:solidFill>
                  <a:schemeClr val="tx1"/>
                </a:solidFill>
              </a:rPr>
              <a:t>التغيير</a:t>
            </a:r>
            <a:endParaRPr lang="ar-EG" sz="1500" dirty="0">
              <a:solidFill>
                <a:schemeClr val="tx1"/>
              </a:solidFill>
            </a:endParaRPr>
          </a:p>
          <a:p>
            <a:pPr algn="r" rtl="1"/>
            <a:r>
              <a:rPr lang="en-US" sz="1500" b="1" dirty="0" err="1">
                <a:solidFill>
                  <a:schemeClr val="tx1"/>
                </a:solidFill>
              </a:rPr>
              <a:t>تطبيق</a:t>
            </a:r>
            <a:r>
              <a:rPr lang="en-US" sz="1500" b="1" dirty="0">
                <a:solidFill>
                  <a:schemeClr val="tx1"/>
                </a:solidFill>
              </a:rPr>
              <a:t> </a:t>
            </a:r>
            <a:r>
              <a:rPr lang="en-US" sz="1500" b="1" dirty="0" err="1">
                <a:solidFill>
                  <a:schemeClr val="tx1"/>
                </a:solidFill>
              </a:rPr>
              <a:t>خطوات</a:t>
            </a:r>
            <a:r>
              <a:rPr lang="en-US" sz="1500" b="1" dirty="0">
                <a:solidFill>
                  <a:schemeClr val="tx1"/>
                </a:solidFill>
              </a:rPr>
              <a:t> </a:t>
            </a:r>
            <a:r>
              <a:rPr lang="en-US" sz="1500" b="1" dirty="0" err="1">
                <a:solidFill>
                  <a:schemeClr val="tx1"/>
                </a:solidFill>
              </a:rPr>
              <a:t>نموذج</a:t>
            </a:r>
            <a:r>
              <a:rPr lang="en-US" sz="1500" b="1" dirty="0">
                <a:solidFill>
                  <a:schemeClr val="tx1"/>
                </a:solidFill>
              </a:rPr>
              <a:t> </a:t>
            </a:r>
            <a:r>
              <a:rPr lang="en-US" sz="1500" b="1" dirty="0" err="1">
                <a:solidFill>
                  <a:schemeClr val="tx1"/>
                </a:solidFill>
              </a:rPr>
              <a:t>كوتر</a:t>
            </a:r>
            <a:endParaRPr lang="en-US" sz="1500" b="1" dirty="0">
              <a:solidFill>
                <a:schemeClr val="tx1"/>
              </a:solidFill>
            </a:endParaRPr>
          </a:p>
          <a:p>
            <a:pPr algn="r" rtl="1"/>
            <a:r>
              <a:rPr lang="en-US" sz="1500" b="1" dirty="0" err="1">
                <a:solidFill>
                  <a:schemeClr val="tx1"/>
                </a:solidFill>
              </a:rPr>
              <a:t>إيجاد</a:t>
            </a:r>
            <a:r>
              <a:rPr lang="en-US" sz="1500" b="1" dirty="0">
                <a:solidFill>
                  <a:schemeClr val="tx1"/>
                </a:solidFill>
              </a:rPr>
              <a:t> </a:t>
            </a:r>
            <a:r>
              <a:rPr lang="en-US" sz="1500" b="1" dirty="0" err="1">
                <a:solidFill>
                  <a:schemeClr val="tx1"/>
                </a:solidFill>
              </a:rPr>
              <a:t>شعور</a:t>
            </a:r>
            <a:r>
              <a:rPr lang="en-US" sz="1500" b="1" dirty="0">
                <a:solidFill>
                  <a:schemeClr val="tx1"/>
                </a:solidFill>
              </a:rPr>
              <a:t> </a:t>
            </a:r>
            <a:r>
              <a:rPr lang="en-US" sz="1500" b="1" dirty="0" err="1">
                <a:solidFill>
                  <a:schemeClr val="tx1"/>
                </a:solidFill>
              </a:rPr>
              <a:t>بالإلحاح</a:t>
            </a:r>
            <a:r>
              <a:rPr lang="en-US" sz="1500" b="1" dirty="0">
                <a:solidFill>
                  <a:schemeClr val="tx1"/>
                </a:solidFill>
              </a:rPr>
              <a:t>:</a:t>
            </a:r>
            <a:r>
              <a:rPr lang="en-US" sz="1500" dirty="0">
                <a:solidFill>
                  <a:schemeClr val="tx1"/>
                </a:solidFill>
              </a:rPr>
              <a:t> </a:t>
            </a:r>
            <a:r>
              <a:rPr lang="en-US" sz="1500" dirty="0" err="1">
                <a:solidFill>
                  <a:schemeClr val="tx1"/>
                </a:solidFill>
              </a:rPr>
              <a:t>تمت</a:t>
            </a:r>
            <a:r>
              <a:rPr lang="en-US" sz="1500" dirty="0">
                <a:solidFill>
                  <a:schemeClr val="tx1"/>
                </a:solidFill>
              </a:rPr>
              <a:t> </a:t>
            </a:r>
            <a:r>
              <a:rPr lang="en-US" sz="1500" dirty="0" err="1">
                <a:solidFill>
                  <a:schemeClr val="tx1"/>
                </a:solidFill>
              </a:rPr>
              <a:t>مشاركة</a:t>
            </a:r>
            <a:r>
              <a:rPr lang="en-US" sz="1500" dirty="0">
                <a:solidFill>
                  <a:schemeClr val="tx1"/>
                </a:solidFill>
              </a:rPr>
              <a:t> </a:t>
            </a:r>
            <a:r>
              <a:rPr lang="en-US" sz="1500" dirty="0" err="1">
                <a:solidFill>
                  <a:schemeClr val="tx1"/>
                </a:solidFill>
              </a:rPr>
              <a:t>بيانات</a:t>
            </a:r>
            <a:r>
              <a:rPr lang="en-US" sz="1500" dirty="0">
                <a:solidFill>
                  <a:schemeClr val="tx1"/>
                </a:solidFill>
              </a:rPr>
              <a:t> </a:t>
            </a:r>
            <a:r>
              <a:rPr lang="en-US" sz="1500" dirty="0" err="1">
                <a:solidFill>
                  <a:schemeClr val="tx1"/>
                </a:solidFill>
              </a:rPr>
              <a:t>انخفاض</a:t>
            </a:r>
            <a:r>
              <a:rPr lang="en-US" sz="1500" dirty="0">
                <a:solidFill>
                  <a:schemeClr val="tx1"/>
                </a:solidFill>
              </a:rPr>
              <a:t> </a:t>
            </a:r>
            <a:r>
              <a:rPr lang="en-US" sz="1500" dirty="0" err="1">
                <a:solidFill>
                  <a:schemeClr val="tx1"/>
                </a:solidFill>
              </a:rPr>
              <a:t>المبيعات</a:t>
            </a:r>
            <a:r>
              <a:rPr lang="en-US" sz="1500" dirty="0">
                <a:solidFill>
                  <a:schemeClr val="tx1"/>
                </a:solidFill>
              </a:rPr>
              <a:t> </a:t>
            </a:r>
            <a:r>
              <a:rPr lang="en-US" sz="1500" dirty="0" err="1">
                <a:solidFill>
                  <a:schemeClr val="tx1"/>
                </a:solidFill>
              </a:rPr>
              <a:t>مع</a:t>
            </a:r>
            <a:r>
              <a:rPr lang="en-US" sz="1500" dirty="0">
                <a:solidFill>
                  <a:schemeClr val="tx1"/>
                </a:solidFill>
              </a:rPr>
              <a:t> </a:t>
            </a:r>
            <a:r>
              <a:rPr lang="en-US" sz="1500" dirty="0" err="1">
                <a:solidFill>
                  <a:schemeClr val="tx1"/>
                </a:solidFill>
              </a:rPr>
              <a:t>جميع</a:t>
            </a:r>
            <a:r>
              <a:rPr lang="en-US" sz="1500" dirty="0">
                <a:solidFill>
                  <a:schemeClr val="tx1"/>
                </a:solidFill>
              </a:rPr>
              <a:t> </a:t>
            </a:r>
            <a:r>
              <a:rPr lang="en-US" sz="1500" dirty="0" err="1">
                <a:solidFill>
                  <a:schemeClr val="tx1"/>
                </a:solidFill>
              </a:rPr>
              <a:t>الموظفين</a:t>
            </a:r>
            <a:r>
              <a:rPr lang="en-US" sz="1500" dirty="0">
                <a:solidFill>
                  <a:schemeClr val="tx1"/>
                </a:solidFill>
              </a:rPr>
              <a:t> </a:t>
            </a:r>
            <a:r>
              <a:rPr lang="en-US" sz="1500" dirty="0" err="1">
                <a:solidFill>
                  <a:schemeClr val="tx1"/>
                </a:solidFill>
              </a:rPr>
              <a:t>لإبراز</a:t>
            </a:r>
            <a:r>
              <a:rPr lang="en-US" sz="1500" dirty="0">
                <a:solidFill>
                  <a:schemeClr val="tx1"/>
                </a:solidFill>
              </a:rPr>
              <a:t> </a:t>
            </a:r>
            <a:r>
              <a:rPr lang="en-US" sz="1500" dirty="0" err="1">
                <a:solidFill>
                  <a:schemeClr val="tx1"/>
                </a:solidFill>
              </a:rPr>
              <a:t>الحاجة</a:t>
            </a:r>
            <a:r>
              <a:rPr lang="en-US" sz="1500" dirty="0">
                <a:solidFill>
                  <a:schemeClr val="tx1"/>
                </a:solidFill>
              </a:rPr>
              <a:t> </a:t>
            </a:r>
            <a:r>
              <a:rPr lang="en-US" sz="1500" dirty="0" err="1">
                <a:solidFill>
                  <a:schemeClr val="tx1"/>
                </a:solidFill>
              </a:rPr>
              <a:t>الملحة</a:t>
            </a:r>
            <a:r>
              <a:rPr lang="en-US" sz="1500" dirty="0">
                <a:solidFill>
                  <a:schemeClr val="tx1"/>
                </a:solidFill>
              </a:rPr>
              <a:t> </a:t>
            </a:r>
            <a:r>
              <a:rPr lang="en-US" sz="1500" dirty="0" err="1">
                <a:solidFill>
                  <a:schemeClr val="tx1"/>
                </a:solidFill>
              </a:rPr>
              <a:t>إلى</a:t>
            </a:r>
            <a:r>
              <a:rPr lang="en-US" sz="1500" dirty="0">
                <a:solidFill>
                  <a:schemeClr val="tx1"/>
                </a:solidFill>
              </a:rPr>
              <a:t> </a:t>
            </a:r>
            <a:r>
              <a:rPr lang="en-US" sz="1500" dirty="0" err="1">
                <a:solidFill>
                  <a:schemeClr val="tx1"/>
                </a:solidFill>
              </a:rPr>
              <a:t>التغيير</a:t>
            </a:r>
            <a:r>
              <a:rPr lang="en-US" sz="1500" dirty="0">
                <a:solidFill>
                  <a:schemeClr val="tx1"/>
                </a:solidFill>
              </a:rPr>
              <a:t>.</a:t>
            </a:r>
          </a:p>
          <a:p>
            <a:pPr algn="r" rtl="1"/>
            <a:r>
              <a:rPr lang="en-US" sz="1500" b="1" dirty="0" err="1">
                <a:solidFill>
                  <a:schemeClr val="tx1"/>
                </a:solidFill>
              </a:rPr>
              <a:t>تشكيل</a:t>
            </a:r>
            <a:r>
              <a:rPr lang="en-US" sz="1500" b="1" dirty="0">
                <a:solidFill>
                  <a:schemeClr val="tx1"/>
                </a:solidFill>
              </a:rPr>
              <a:t> </a:t>
            </a:r>
            <a:r>
              <a:rPr lang="en-US" sz="1500" b="1" dirty="0" err="1">
                <a:solidFill>
                  <a:schemeClr val="tx1"/>
                </a:solidFill>
              </a:rPr>
              <a:t>تحالف</a:t>
            </a:r>
            <a:r>
              <a:rPr lang="en-US" sz="1500" b="1" dirty="0">
                <a:solidFill>
                  <a:schemeClr val="tx1"/>
                </a:solidFill>
              </a:rPr>
              <a:t> </a:t>
            </a:r>
            <a:r>
              <a:rPr lang="en-US" sz="1500" b="1" dirty="0" err="1">
                <a:solidFill>
                  <a:schemeClr val="tx1"/>
                </a:solidFill>
              </a:rPr>
              <a:t>قيادي</a:t>
            </a:r>
            <a:r>
              <a:rPr lang="en-US" sz="1500" b="1" dirty="0">
                <a:solidFill>
                  <a:schemeClr val="tx1"/>
                </a:solidFill>
              </a:rPr>
              <a:t> </a:t>
            </a:r>
            <a:r>
              <a:rPr lang="en-US" sz="1500" b="1" dirty="0" err="1">
                <a:solidFill>
                  <a:schemeClr val="tx1"/>
                </a:solidFill>
              </a:rPr>
              <a:t>قوي</a:t>
            </a:r>
            <a:r>
              <a:rPr lang="en-US" sz="1500" b="1" dirty="0">
                <a:solidFill>
                  <a:schemeClr val="tx1"/>
                </a:solidFill>
              </a:rPr>
              <a:t>:</a:t>
            </a:r>
            <a:r>
              <a:rPr lang="en-US" sz="1500" dirty="0">
                <a:solidFill>
                  <a:schemeClr val="tx1"/>
                </a:solidFill>
              </a:rPr>
              <a:t> </a:t>
            </a:r>
            <a:r>
              <a:rPr lang="en-US" sz="1500" dirty="0" err="1">
                <a:solidFill>
                  <a:schemeClr val="tx1"/>
                </a:solidFill>
              </a:rPr>
              <a:t>جرى</a:t>
            </a:r>
            <a:r>
              <a:rPr lang="en-US" sz="1500" dirty="0">
                <a:solidFill>
                  <a:schemeClr val="tx1"/>
                </a:solidFill>
              </a:rPr>
              <a:t> </a:t>
            </a:r>
            <a:r>
              <a:rPr lang="en-US" sz="1500" dirty="0" err="1">
                <a:solidFill>
                  <a:schemeClr val="tx1"/>
                </a:solidFill>
              </a:rPr>
              <a:t>تشكيل</a:t>
            </a:r>
            <a:r>
              <a:rPr lang="en-US" sz="1500" dirty="0">
                <a:solidFill>
                  <a:schemeClr val="tx1"/>
                </a:solidFill>
              </a:rPr>
              <a:t> </a:t>
            </a:r>
            <a:r>
              <a:rPr lang="en-US" sz="1500" dirty="0" err="1">
                <a:solidFill>
                  <a:schemeClr val="tx1"/>
                </a:solidFill>
              </a:rPr>
              <a:t>فريق</a:t>
            </a:r>
            <a:r>
              <a:rPr lang="en-US" sz="1500" dirty="0">
                <a:solidFill>
                  <a:schemeClr val="tx1"/>
                </a:solidFill>
              </a:rPr>
              <a:t> </a:t>
            </a:r>
            <a:r>
              <a:rPr lang="en-US" sz="1500" dirty="0" err="1">
                <a:solidFill>
                  <a:schemeClr val="tx1"/>
                </a:solidFill>
              </a:rPr>
              <a:t>عمل</a:t>
            </a:r>
            <a:r>
              <a:rPr lang="en-US" sz="1500" dirty="0">
                <a:solidFill>
                  <a:schemeClr val="tx1"/>
                </a:solidFill>
              </a:rPr>
              <a:t> </a:t>
            </a:r>
            <a:r>
              <a:rPr lang="en-US" sz="1500" dirty="0" err="1">
                <a:solidFill>
                  <a:schemeClr val="tx1"/>
                </a:solidFill>
              </a:rPr>
              <a:t>يضم</a:t>
            </a:r>
            <a:r>
              <a:rPr lang="en-US" sz="1500" dirty="0">
                <a:solidFill>
                  <a:schemeClr val="tx1"/>
                </a:solidFill>
              </a:rPr>
              <a:t> </a:t>
            </a:r>
            <a:r>
              <a:rPr lang="en-US" sz="1500" dirty="0" err="1">
                <a:solidFill>
                  <a:schemeClr val="tx1"/>
                </a:solidFill>
              </a:rPr>
              <a:t>مديرين</a:t>
            </a:r>
            <a:r>
              <a:rPr lang="en-US" sz="1500" dirty="0">
                <a:solidFill>
                  <a:schemeClr val="tx1"/>
                </a:solidFill>
              </a:rPr>
              <a:t> </a:t>
            </a:r>
            <a:r>
              <a:rPr lang="en-US" sz="1500" dirty="0" err="1">
                <a:solidFill>
                  <a:schemeClr val="tx1"/>
                </a:solidFill>
              </a:rPr>
              <a:t>من</a:t>
            </a:r>
            <a:r>
              <a:rPr lang="en-US" sz="1500" dirty="0">
                <a:solidFill>
                  <a:schemeClr val="tx1"/>
                </a:solidFill>
              </a:rPr>
              <a:t> </a:t>
            </a:r>
            <a:r>
              <a:rPr lang="en-US" sz="1500" dirty="0" err="1">
                <a:solidFill>
                  <a:schemeClr val="tx1"/>
                </a:solidFill>
              </a:rPr>
              <a:t>مختلف</a:t>
            </a:r>
            <a:r>
              <a:rPr lang="en-US" sz="1500" dirty="0">
                <a:solidFill>
                  <a:schemeClr val="tx1"/>
                </a:solidFill>
              </a:rPr>
              <a:t> </a:t>
            </a:r>
            <a:r>
              <a:rPr lang="en-US" sz="1500" dirty="0" err="1">
                <a:solidFill>
                  <a:schemeClr val="tx1"/>
                </a:solidFill>
              </a:rPr>
              <a:t>الإدارات</a:t>
            </a:r>
            <a:r>
              <a:rPr lang="en-US" sz="1500" dirty="0">
                <a:solidFill>
                  <a:schemeClr val="tx1"/>
                </a:solidFill>
              </a:rPr>
              <a:t>، </a:t>
            </a:r>
            <a:r>
              <a:rPr lang="en-US" sz="1500" dirty="0" err="1">
                <a:solidFill>
                  <a:schemeClr val="tx1"/>
                </a:solidFill>
              </a:rPr>
              <a:t>مثل</a:t>
            </a:r>
            <a:r>
              <a:rPr lang="en-US" sz="1500" dirty="0">
                <a:solidFill>
                  <a:schemeClr val="tx1"/>
                </a:solidFill>
              </a:rPr>
              <a:t> </a:t>
            </a:r>
            <a:r>
              <a:rPr lang="en-US" sz="1500" dirty="0" err="1">
                <a:solidFill>
                  <a:schemeClr val="tx1"/>
                </a:solidFill>
              </a:rPr>
              <a:t>تقنية</a:t>
            </a:r>
            <a:r>
              <a:rPr lang="en-US" sz="1500" dirty="0">
                <a:solidFill>
                  <a:schemeClr val="tx1"/>
                </a:solidFill>
              </a:rPr>
              <a:t> </a:t>
            </a:r>
            <a:r>
              <a:rPr lang="en-US" sz="1500" dirty="0" err="1">
                <a:solidFill>
                  <a:schemeClr val="tx1"/>
                </a:solidFill>
              </a:rPr>
              <a:t>المعلومات</a:t>
            </a:r>
            <a:r>
              <a:rPr lang="en-US" sz="1500" dirty="0">
                <a:solidFill>
                  <a:schemeClr val="tx1"/>
                </a:solidFill>
              </a:rPr>
              <a:t>، </a:t>
            </a:r>
            <a:r>
              <a:rPr lang="en-US" sz="1500" dirty="0" err="1">
                <a:solidFill>
                  <a:schemeClr val="tx1"/>
                </a:solidFill>
              </a:rPr>
              <a:t>والموارد</a:t>
            </a:r>
            <a:r>
              <a:rPr lang="en-US" sz="1500" dirty="0">
                <a:solidFill>
                  <a:schemeClr val="tx1"/>
                </a:solidFill>
              </a:rPr>
              <a:t> </a:t>
            </a:r>
            <a:r>
              <a:rPr lang="en-US" sz="1500" dirty="0" err="1">
                <a:solidFill>
                  <a:schemeClr val="tx1"/>
                </a:solidFill>
              </a:rPr>
              <a:t>البشرية</a:t>
            </a:r>
            <a:r>
              <a:rPr lang="en-US" sz="1500" dirty="0">
                <a:solidFill>
                  <a:schemeClr val="tx1"/>
                </a:solidFill>
              </a:rPr>
              <a:t>، </a:t>
            </a:r>
            <a:r>
              <a:rPr lang="en-US" sz="1500" dirty="0" err="1">
                <a:solidFill>
                  <a:schemeClr val="tx1"/>
                </a:solidFill>
              </a:rPr>
              <a:t>والعمليات</a:t>
            </a:r>
            <a:r>
              <a:rPr lang="en-US" sz="1500" dirty="0">
                <a:solidFill>
                  <a:schemeClr val="tx1"/>
                </a:solidFill>
              </a:rPr>
              <a:t>.</a:t>
            </a:r>
          </a:p>
          <a:p>
            <a:pPr algn="r" rtl="1"/>
            <a:r>
              <a:rPr lang="en-US" sz="1500" b="1" dirty="0" err="1">
                <a:solidFill>
                  <a:schemeClr val="tx1"/>
                </a:solidFill>
              </a:rPr>
              <a:t>وضع</a:t>
            </a:r>
            <a:r>
              <a:rPr lang="en-US" sz="1500" b="1" dirty="0">
                <a:solidFill>
                  <a:schemeClr val="tx1"/>
                </a:solidFill>
              </a:rPr>
              <a:t> </a:t>
            </a:r>
            <a:r>
              <a:rPr lang="en-US" sz="1500" b="1" dirty="0" err="1">
                <a:solidFill>
                  <a:schemeClr val="tx1"/>
                </a:solidFill>
              </a:rPr>
              <a:t>رؤية</a:t>
            </a:r>
            <a:r>
              <a:rPr lang="en-US" sz="1500" b="1" dirty="0">
                <a:solidFill>
                  <a:schemeClr val="tx1"/>
                </a:solidFill>
              </a:rPr>
              <a:t> </a:t>
            </a:r>
            <a:r>
              <a:rPr lang="en-US" sz="1500" b="1" dirty="0" err="1">
                <a:solidFill>
                  <a:schemeClr val="tx1"/>
                </a:solidFill>
              </a:rPr>
              <a:t>للتغيير</a:t>
            </a:r>
            <a:r>
              <a:rPr lang="en-US" sz="1500" b="1" dirty="0">
                <a:solidFill>
                  <a:schemeClr val="tx1"/>
                </a:solidFill>
              </a:rPr>
              <a:t>:</a:t>
            </a:r>
            <a:r>
              <a:rPr lang="en-US" sz="1500" dirty="0">
                <a:solidFill>
                  <a:schemeClr val="tx1"/>
                </a:solidFill>
              </a:rPr>
              <a:t> </a:t>
            </a:r>
            <a:r>
              <a:rPr lang="en-US" sz="1500" dirty="0" err="1">
                <a:solidFill>
                  <a:schemeClr val="tx1"/>
                </a:solidFill>
              </a:rPr>
              <a:t>تم</a:t>
            </a:r>
            <a:r>
              <a:rPr lang="en-US" sz="1500" dirty="0">
                <a:solidFill>
                  <a:schemeClr val="tx1"/>
                </a:solidFill>
              </a:rPr>
              <a:t> </a:t>
            </a:r>
            <a:r>
              <a:rPr lang="en-US" sz="1500" dirty="0" err="1">
                <a:solidFill>
                  <a:schemeClr val="tx1"/>
                </a:solidFill>
              </a:rPr>
              <a:t>إطلاق</a:t>
            </a:r>
            <a:r>
              <a:rPr lang="en-US" sz="1500" dirty="0">
                <a:solidFill>
                  <a:schemeClr val="tx1"/>
                </a:solidFill>
              </a:rPr>
              <a:t> </a:t>
            </a:r>
            <a:r>
              <a:rPr lang="en-US" sz="1500" dirty="0" err="1">
                <a:solidFill>
                  <a:schemeClr val="tx1"/>
                </a:solidFill>
              </a:rPr>
              <a:t>رؤية</a:t>
            </a:r>
            <a:r>
              <a:rPr lang="en-US" sz="1500" dirty="0">
                <a:solidFill>
                  <a:schemeClr val="tx1"/>
                </a:solidFill>
              </a:rPr>
              <a:t> </a:t>
            </a:r>
            <a:r>
              <a:rPr lang="en-US" sz="1500" b="1" dirty="0">
                <a:solidFill>
                  <a:schemeClr val="tx1"/>
                </a:solidFill>
              </a:rPr>
              <a:t>"</a:t>
            </a:r>
            <a:r>
              <a:rPr lang="en-US" sz="1500" b="1" dirty="0" err="1">
                <a:solidFill>
                  <a:schemeClr val="tx1"/>
                </a:solidFill>
              </a:rPr>
              <a:t>الشمس</a:t>
            </a:r>
            <a:r>
              <a:rPr lang="en-US" sz="1500" b="1" dirty="0">
                <a:solidFill>
                  <a:schemeClr val="tx1"/>
                </a:solidFill>
              </a:rPr>
              <a:t> 2.0"</a:t>
            </a:r>
            <a:r>
              <a:rPr lang="en-US" sz="1500" dirty="0">
                <a:solidFill>
                  <a:schemeClr val="tx1"/>
                </a:solidFill>
              </a:rPr>
              <a:t>، </a:t>
            </a:r>
            <a:r>
              <a:rPr lang="en-US" sz="1500" dirty="0" err="1">
                <a:solidFill>
                  <a:schemeClr val="tx1"/>
                </a:solidFill>
              </a:rPr>
              <a:t>والتي</a:t>
            </a:r>
            <a:r>
              <a:rPr lang="en-US" sz="1500" dirty="0">
                <a:solidFill>
                  <a:schemeClr val="tx1"/>
                </a:solidFill>
              </a:rPr>
              <a:t> </a:t>
            </a:r>
            <a:r>
              <a:rPr lang="en-US" sz="1500" dirty="0" err="1">
                <a:solidFill>
                  <a:schemeClr val="tx1"/>
                </a:solidFill>
              </a:rPr>
              <a:t>تهدف</a:t>
            </a:r>
            <a:r>
              <a:rPr lang="en-US" sz="1500" dirty="0">
                <a:solidFill>
                  <a:schemeClr val="tx1"/>
                </a:solidFill>
              </a:rPr>
              <a:t> </a:t>
            </a:r>
            <a:r>
              <a:rPr lang="en-US" sz="1500" dirty="0" err="1">
                <a:solidFill>
                  <a:schemeClr val="tx1"/>
                </a:solidFill>
              </a:rPr>
              <a:t>إلى</a:t>
            </a:r>
            <a:r>
              <a:rPr lang="en-US" sz="1500" dirty="0">
                <a:solidFill>
                  <a:schemeClr val="tx1"/>
                </a:solidFill>
              </a:rPr>
              <a:t> </a:t>
            </a:r>
            <a:r>
              <a:rPr lang="en-US" sz="1500" dirty="0" err="1">
                <a:solidFill>
                  <a:schemeClr val="tx1"/>
                </a:solidFill>
              </a:rPr>
              <a:t>بناء</a:t>
            </a:r>
            <a:r>
              <a:rPr lang="en-US" sz="1500" dirty="0">
                <a:solidFill>
                  <a:schemeClr val="tx1"/>
                </a:solidFill>
              </a:rPr>
              <a:t> </a:t>
            </a:r>
            <a:r>
              <a:rPr lang="en-US" sz="1500" dirty="0" err="1">
                <a:solidFill>
                  <a:schemeClr val="tx1"/>
                </a:solidFill>
              </a:rPr>
              <a:t>شركة</a:t>
            </a:r>
            <a:r>
              <a:rPr lang="en-US" sz="1500" dirty="0">
                <a:solidFill>
                  <a:schemeClr val="tx1"/>
                </a:solidFill>
              </a:rPr>
              <a:t> </a:t>
            </a:r>
            <a:r>
              <a:rPr lang="en-US" sz="1500" dirty="0" err="1">
                <a:solidFill>
                  <a:schemeClr val="tx1"/>
                </a:solidFill>
              </a:rPr>
              <a:t>رقمية</a:t>
            </a:r>
            <a:r>
              <a:rPr lang="en-US" sz="1500" dirty="0">
                <a:solidFill>
                  <a:schemeClr val="tx1"/>
                </a:solidFill>
              </a:rPr>
              <a:t> </a:t>
            </a:r>
            <a:r>
              <a:rPr lang="en-US" sz="1500" dirty="0" err="1">
                <a:solidFill>
                  <a:schemeClr val="tx1"/>
                </a:solidFill>
              </a:rPr>
              <a:t>أكثر</a:t>
            </a:r>
            <a:r>
              <a:rPr lang="en-US" sz="1500" dirty="0">
                <a:solidFill>
                  <a:schemeClr val="tx1"/>
                </a:solidFill>
              </a:rPr>
              <a:t> </a:t>
            </a:r>
            <a:r>
              <a:rPr lang="en-US" sz="1500" dirty="0" err="1">
                <a:solidFill>
                  <a:schemeClr val="tx1"/>
                </a:solidFill>
              </a:rPr>
              <a:t>سرعة</a:t>
            </a:r>
            <a:r>
              <a:rPr lang="en-US" sz="1500" dirty="0">
                <a:solidFill>
                  <a:schemeClr val="tx1"/>
                </a:solidFill>
              </a:rPr>
              <a:t> </a:t>
            </a:r>
            <a:r>
              <a:rPr lang="en-US" sz="1500" dirty="0" err="1">
                <a:solidFill>
                  <a:schemeClr val="tx1"/>
                </a:solidFill>
              </a:rPr>
              <a:t>وتركيزًا</a:t>
            </a:r>
            <a:r>
              <a:rPr lang="en-US" sz="1500" dirty="0">
                <a:solidFill>
                  <a:schemeClr val="tx1"/>
                </a:solidFill>
              </a:rPr>
              <a:t> </a:t>
            </a:r>
            <a:r>
              <a:rPr lang="en-US" sz="1500" dirty="0" err="1">
                <a:solidFill>
                  <a:schemeClr val="tx1"/>
                </a:solidFill>
              </a:rPr>
              <a:t>على</a:t>
            </a:r>
            <a:r>
              <a:rPr lang="en-US" sz="1500" dirty="0">
                <a:solidFill>
                  <a:schemeClr val="tx1"/>
                </a:solidFill>
              </a:rPr>
              <a:t> </a:t>
            </a:r>
            <a:r>
              <a:rPr lang="en-US" sz="1500" dirty="0" err="1">
                <a:solidFill>
                  <a:schemeClr val="tx1"/>
                </a:solidFill>
              </a:rPr>
              <a:t>خدمة</a:t>
            </a:r>
            <a:r>
              <a:rPr lang="en-US" sz="1500" dirty="0">
                <a:solidFill>
                  <a:schemeClr val="tx1"/>
                </a:solidFill>
              </a:rPr>
              <a:t> </a:t>
            </a:r>
            <a:r>
              <a:rPr lang="en-US" sz="1500" dirty="0" err="1">
                <a:solidFill>
                  <a:schemeClr val="tx1"/>
                </a:solidFill>
              </a:rPr>
              <a:t>العملاء</a:t>
            </a:r>
            <a:r>
              <a:rPr lang="en-US" sz="1500" dirty="0">
                <a:solidFill>
                  <a:schemeClr val="tx1"/>
                </a:solidFill>
              </a:rPr>
              <a:t>.</a:t>
            </a:r>
          </a:p>
          <a:p>
            <a:pPr algn="r" rtl="1"/>
            <a:r>
              <a:rPr lang="en-US" sz="1500" b="1" dirty="0" err="1">
                <a:solidFill>
                  <a:schemeClr val="tx1"/>
                </a:solidFill>
              </a:rPr>
              <a:t>التواصل</a:t>
            </a:r>
            <a:r>
              <a:rPr lang="en-US" sz="1500" b="1" dirty="0">
                <a:solidFill>
                  <a:schemeClr val="tx1"/>
                </a:solidFill>
              </a:rPr>
              <a:t> </a:t>
            </a:r>
            <a:r>
              <a:rPr lang="en-US" sz="1500" b="1" dirty="0" err="1">
                <a:solidFill>
                  <a:schemeClr val="tx1"/>
                </a:solidFill>
              </a:rPr>
              <a:t>بشأن</a:t>
            </a:r>
            <a:r>
              <a:rPr lang="en-US" sz="1500" b="1" dirty="0">
                <a:solidFill>
                  <a:schemeClr val="tx1"/>
                </a:solidFill>
              </a:rPr>
              <a:t> </a:t>
            </a:r>
            <a:r>
              <a:rPr lang="en-US" sz="1500" b="1" dirty="0" err="1">
                <a:solidFill>
                  <a:schemeClr val="tx1"/>
                </a:solidFill>
              </a:rPr>
              <a:t>الرؤية</a:t>
            </a:r>
            <a:r>
              <a:rPr lang="en-US" sz="1500" b="1" dirty="0">
                <a:solidFill>
                  <a:schemeClr val="tx1"/>
                </a:solidFill>
              </a:rPr>
              <a:t>:</a:t>
            </a:r>
            <a:r>
              <a:rPr lang="en-US" sz="1500" dirty="0">
                <a:solidFill>
                  <a:schemeClr val="tx1"/>
                </a:solidFill>
              </a:rPr>
              <a:t> </a:t>
            </a:r>
            <a:r>
              <a:rPr lang="en-US" sz="1500" dirty="0" err="1">
                <a:solidFill>
                  <a:schemeClr val="tx1"/>
                </a:solidFill>
              </a:rPr>
              <a:t>نُظمت</a:t>
            </a:r>
            <a:r>
              <a:rPr lang="en-US" sz="1500" dirty="0">
                <a:solidFill>
                  <a:schemeClr val="tx1"/>
                </a:solidFill>
              </a:rPr>
              <a:t> </a:t>
            </a:r>
            <a:r>
              <a:rPr lang="en-US" sz="1500" dirty="0" err="1">
                <a:solidFill>
                  <a:schemeClr val="tx1"/>
                </a:solidFill>
              </a:rPr>
              <a:t>اجتماعات</a:t>
            </a:r>
            <a:r>
              <a:rPr lang="en-US" sz="1500" dirty="0">
                <a:solidFill>
                  <a:schemeClr val="tx1"/>
                </a:solidFill>
              </a:rPr>
              <a:t> </a:t>
            </a:r>
            <a:r>
              <a:rPr lang="en-US" sz="1500" dirty="0" err="1">
                <a:solidFill>
                  <a:schemeClr val="tx1"/>
                </a:solidFill>
              </a:rPr>
              <a:t>أسبوعية</a:t>
            </a:r>
            <a:r>
              <a:rPr lang="en-US" sz="1500" dirty="0">
                <a:solidFill>
                  <a:schemeClr val="tx1"/>
                </a:solidFill>
              </a:rPr>
              <a:t>، </a:t>
            </a:r>
            <a:r>
              <a:rPr lang="en-US" sz="1500" dirty="0" err="1">
                <a:solidFill>
                  <a:schemeClr val="tx1"/>
                </a:solidFill>
              </a:rPr>
              <a:t>إلى</a:t>
            </a:r>
            <a:r>
              <a:rPr lang="en-US" sz="1500" dirty="0">
                <a:solidFill>
                  <a:schemeClr val="tx1"/>
                </a:solidFill>
              </a:rPr>
              <a:t> </a:t>
            </a:r>
            <a:r>
              <a:rPr lang="en-US" sz="1500" dirty="0" err="1">
                <a:solidFill>
                  <a:schemeClr val="tx1"/>
                </a:solidFill>
              </a:rPr>
              <a:t>جانب</a:t>
            </a:r>
            <a:r>
              <a:rPr lang="en-US" sz="1500" dirty="0">
                <a:solidFill>
                  <a:schemeClr val="tx1"/>
                </a:solidFill>
              </a:rPr>
              <a:t> </a:t>
            </a:r>
            <a:r>
              <a:rPr lang="en-US" sz="1500" dirty="0" err="1">
                <a:solidFill>
                  <a:schemeClr val="tx1"/>
                </a:solidFill>
              </a:rPr>
              <a:t>نشر</a:t>
            </a:r>
            <a:r>
              <a:rPr lang="en-US" sz="1500" dirty="0">
                <a:solidFill>
                  <a:schemeClr val="tx1"/>
                </a:solidFill>
              </a:rPr>
              <a:t> </a:t>
            </a:r>
            <a:r>
              <a:rPr lang="en-US" sz="1500" dirty="0" err="1">
                <a:solidFill>
                  <a:schemeClr val="tx1"/>
                </a:solidFill>
              </a:rPr>
              <a:t>التحديثات</a:t>
            </a:r>
            <a:r>
              <a:rPr lang="en-US" sz="1500" dirty="0">
                <a:solidFill>
                  <a:schemeClr val="tx1"/>
                </a:solidFill>
              </a:rPr>
              <a:t> </a:t>
            </a:r>
            <a:r>
              <a:rPr lang="en-US" sz="1500" dirty="0" err="1">
                <a:solidFill>
                  <a:schemeClr val="tx1"/>
                </a:solidFill>
              </a:rPr>
              <a:t>عبر</a:t>
            </a:r>
            <a:r>
              <a:rPr lang="en-US" sz="1500" dirty="0">
                <a:solidFill>
                  <a:schemeClr val="tx1"/>
                </a:solidFill>
              </a:rPr>
              <a:t> </a:t>
            </a:r>
            <a:r>
              <a:rPr lang="en-US" sz="1500" dirty="0" err="1">
                <a:solidFill>
                  <a:schemeClr val="tx1"/>
                </a:solidFill>
              </a:rPr>
              <a:t>قنوات</a:t>
            </a:r>
            <a:r>
              <a:rPr lang="en-US" sz="1500" dirty="0">
                <a:solidFill>
                  <a:schemeClr val="tx1"/>
                </a:solidFill>
              </a:rPr>
              <a:t> </a:t>
            </a:r>
            <a:r>
              <a:rPr lang="en-US" sz="1500" dirty="0" err="1">
                <a:solidFill>
                  <a:schemeClr val="tx1"/>
                </a:solidFill>
              </a:rPr>
              <a:t>الاتصال</a:t>
            </a:r>
            <a:r>
              <a:rPr lang="en-US" sz="1500" dirty="0">
                <a:solidFill>
                  <a:schemeClr val="tx1"/>
                </a:solidFill>
              </a:rPr>
              <a:t> </a:t>
            </a:r>
            <a:r>
              <a:rPr lang="en-US" sz="1500" dirty="0" err="1">
                <a:solidFill>
                  <a:schemeClr val="tx1"/>
                </a:solidFill>
              </a:rPr>
              <a:t>الداخلية</a:t>
            </a:r>
            <a:r>
              <a:rPr lang="en-US" sz="1500" dirty="0">
                <a:solidFill>
                  <a:schemeClr val="tx1"/>
                </a:solidFill>
              </a:rPr>
              <a:t> </a:t>
            </a:r>
            <a:r>
              <a:rPr lang="en-US" sz="1500" dirty="0" err="1">
                <a:solidFill>
                  <a:schemeClr val="tx1"/>
                </a:solidFill>
              </a:rPr>
              <a:t>لضمان</a:t>
            </a:r>
            <a:r>
              <a:rPr lang="en-US" sz="1500" dirty="0">
                <a:solidFill>
                  <a:schemeClr val="tx1"/>
                </a:solidFill>
              </a:rPr>
              <a:t> </a:t>
            </a:r>
            <a:r>
              <a:rPr lang="en-US" sz="1500" dirty="0" err="1">
                <a:solidFill>
                  <a:schemeClr val="tx1"/>
                </a:solidFill>
              </a:rPr>
              <a:t>وصول</a:t>
            </a:r>
            <a:r>
              <a:rPr lang="en-US" sz="1500" dirty="0">
                <a:solidFill>
                  <a:schemeClr val="tx1"/>
                </a:solidFill>
              </a:rPr>
              <a:t> </a:t>
            </a:r>
            <a:r>
              <a:rPr lang="en-US" sz="1500" dirty="0" err="1">
                <a:solidFill>
                  <a:schemeClr val="tx1"/>
                </a:solidFill>
              </a:rPr>
              <a:t>الرؤية</a:t>
            </a:r>
            <a:r>
              <a:rPr lang="en-US" sz="1500" dirty="0">
                <a:solidFill>
                  <a:schemeClr val="tx1"/>
                </a:solidFill>
              </a:rPr>
              <a:t> </a:t>
            </a:r>
            <a:r>
              <a:rPr lang="en-US" sz="1500" dirty="0" err="1">
                <a:solidFill>
                  <a:schemeClr val="tx1"/>
                </a:solidFill>
              </a:rPr>
              <a:t>إلى</a:t>
            </a:r>
            <a:r>
              <a:rPr lang="en-US" sz="1500" dirty="0">
                <a:solidFill>
                  <a:schemeClr val="tx1"/>
                </a:solidFill>
              </a:rPr>
              <a:t> </a:t>
            </a:r>
            <a:r>
              <a:rPr lang="en-US" sz="1500" dirty="0" err="1">
                <a:solidFill>
                  <a:schemeClr val="tx1"/>
                </a:solidFill>
              </a:rPr>
              <a:t>جميع</a:t>
            </a:r>
            <a:r>
              <a:rPr lang="en-US" sz="1500" dirty="0">
                <a:solidFill>
                  <a:schemeClr val="tx1"/>
                </a:solidFill>
              </a:rPr>
              <a:t> </a:t>
            </a:r>
            <a:r>
              <a:rPr lang="en-US" sz="1500" dirty="0" err="1">
                <a:solidFill>
                  <a:schemeClr val="tx1"/>
                </a:solidFill>
              </a:rPr>
              <a:t>الموظفين</a:t>
            </a:r>
            <a:r>
              <a:rPr lang="en-US" sz="1500" dirty="0">
                <a:solidFill>
                  <a:schemeClr val="tx1"/>
                </a:solidFill>
              </a:rPr>
              <a:t>.</a:t>
            </a:r>
          </a:p>
          <a:p>
            <a:pPr algn="r" rtl="1"/>
            <a:r>
              <a:rPr lang="en-US" sz="1500" b="1" dirty="0" err="1">
                <a:solidFill>
                  <a:schemeClr val="tx1"/>
                </a:solidFill>
              </a:rPr>
              <a:t>تمكين</a:t>
            </a:r>
            <a:r>
              <a:rPr lang="en-US" sz="1500" b="1" dirty="0">
                <a:solidFill>
                  <a:schemeClr val="tx1"/>
                </a:solidFill>
              </a:rPr>
              <a:t> </a:t>
            </a:r>
            <a:r>
              <a:rPr lang="en-US" sz="1500" b="1" dirty="0" err="1">
                <a:solidFill>
                  <a:schemeClr val="tx1"/>
                </a:solidFill>
              </a:rPr>
              <a:t>الموظفين</a:t>
            </a:r>
            <a:r>
              <a:rPr lang="en-US" sz="1500" b="1" dirty="0">
                <a:solidFill>
                  <a:schemeClr val="tx1"/>
                </a:solidFill>
              </a:rPr>
              <a:t>:</a:t>
            </a:r>
            <a:r>
              <a:rPr lang="en-US" sz="1500" dirty="0">
                <a:solidFill>
                  <a:schemeClr val="tx1"/>
                </a:solidFill>
              </a:rPr>
              <a:t> </a:t>
            </a:r>
            <a:r>
              <a:rPr lang="en-US" sz="1500" dirty="0" err="1">
                <a:solidFill>
                  <a:schemeClr val="tx1"/>
                </a:solidFill>
              </a:rPr>
              <a:t>حصل</a:t>
            </a:r>
            <a:r>
              <a:rPr lang="en-US" sz="1500" dirty="0">
                <a:solidFill>
                  <a:schemeClr val="tx1"/>
                </a:solidFill>
              </a:rPr>
              <a:t> </a:t>
            </a:r>
            <a:r>
              <a:rPr lang="en-US" sz="1500" dirty="0" err="1">
                <a:solidFill>
                  <a:schemeClr val="tx1"/>
                </a:solidFill>
              </a:rPr>
              <a:t>جميع</a:t>
            </a:r>
            <a:r>
              <a:rPr lang="en-US" sz="1500" dirty="0">
                <a:solidFill>
                  <a:schemeClr val="tx1"/>
                </a:solidFill>
              </a:rPr>
              <a:t> </a:t>
            </a:r>
            <a:r>
              <a:rPr lang="en-US" sz="1500" dirty="0" err="1">
                <a:solidFill>
                  <a:schemeClr val="tx1"/>
                </a:solidFill>
              </a:rPr>
              <a:t>العاملين</a:t>
            </a:r>
            <a:r>
              <a:rPr lang="en-US" sz="1500" dirty="0">
                <a:solidFill>
                  <a:schemeClr val="tx1"/>
                </a:solidFill>
              </a:rPr>
              <a:t> </a:t>
            </a:r>
            <a:r>
              <a:rPr lang="en-US" sz="1500" dirty="0" err="1">
                <a:solidFill>
                  <a:schemeClr val="tx1"/>
                </a:solidFill>
              </a:rPr>
              <a:t>على</a:t>
            </a:r>
            <a:r>
              <a:rPr lang="en-US" sz="1500" dirty="0">
                <a:solidFill>
                  <a:schemeClr val="tx1"/>
                </a:solidFill>
              </a:rPr>
              <a:t> </a:t>
            </a:r>
            <a:r>
              <a:rPr lang="en-US" sz="1500" dirty="0" err="1">
                <a:solidFill>
                  <a:schemeClr val="tx1"/>
                </a:solidFill>
              </a:rPr>
              <a:t>تدريب</a:t>
            </a:r>
            <a:r>
              <a:rPr lang="en-US" sz="1500" dirty="0">
                <a:solidFill>
                  <a:schemeClr val="tx1"/>
                </a:solidFill>
              </a:rPr>
              <a:t> </a:t>
            </a:r>
            <a:r>
              <a:rPr lang="en-US" sz="1500" dirty="0" err="1">
                <a:solidFill>
                  <a:schemeClr val="tx1"/>
                </a:solidFill>
              </a:rPr>
              <a:t>في</a:t>
            </a:r>
            <a:r>
              <a:rPr lang="en-US" sz="1500" dirty="0">
                <a:solidFill>
                  <a:schemeClr val="tx1"/>
                </a:solidFill>
              </a:rPr>
              <a:t> </a:t>
            </a:r>
            <a:r>
              <a:rPr lang="en-US" sz="1500" dirty="0" err="1">
                <a:solidFill>
                  <a:schemeClr val="tx1"/>
                </a:solidFill>
              </a:rPr>
              <a:t>المهارات</a:t>
            </a:r>
            <a:r>
              <a:rPr lang="en-US" sz="1500" dirty="0">
                <a:solidFill>
                  <a:schemeClr val="tx1"/>
                </a:solidFill>
              </a:rPr>
              <a:t> </a:t>
            </a:r>
            <a:r>
              <a:rPr lang="en-US" sz="1500" dirty="0" err="1">
                <a:solidFill>
                  <a:schemeClr val="tx1"/>
                </a:solidFill>
              </a:rPr>
              <a:t>الرقمية</a:t>
            </a:r>
            <a:r>
              <a:rPr lang="en-US" sz="1500" dirty="0">
                <a:solidFill>
                  <a:schemeClr val="tx1"/>
                </a:solidFill>
              </a:rPr>
              <a:t>، </a:t>
            </a:r>
            <a:r>
              <a:rPr lang="en-US" sz="1500" dirty="0" err="1">
                <a:solidFill>
                  <a:schemeClr val="tx1"/>
                </a:solidFill>
              </a:rPr>
              <a:t>كما</a:t>
            </a:r>
            <a:r>
              <a:rPr lang="en-US" sz="1500" dirty="0">
                <a:solidFill>
                  <a:schemeClr val="tx1"/>
                </a:solidFill>
              </a:rPr>
              <a:t> </a:t>
            </a:r>
            <a:r>
              <a:rPr lang="en-US" sz="1500" dirty="0" err="1">
                <a:solidFill>
                  <a:schemeClr val="tx1"/>
                </a:solidFill>
              </a:rPr>
              <a:t>أُزيلت</a:t>
            </a:r>
            <a:r>
              <a:rPr lang="en-US" sz="1500" dirty="0">
                <a:solidFill>
                  <a:schemeClr val="tx1"/>
                </a:solidFill>
              </a:rPr>
              <a:t> </a:t>
            </a:r>
            <a:r>
              <a:rPr lang="en-US" sz="1500" dirty="0" err="1">
                <a:solidFill>
                  <a:schemeClr val="tx1"/>
                </a:solidFill>
              </a:rPr>
              <a:t>العوائق</a:t>
            </a:r>
            <a:r>
              <a:rPr lang="en-US" sz="1500" dirty="0">
                <a:solidFill>
                  <a:schemeClr val="tx1"/>
                </a:solidFill>
              </a:rPr>
              <a:t> </a:t>
            </a:r>
            <a:r>
              <a:rPr lang="en-US" sz="1500" dirty="0" err="1">
                <a:solidFill>
                  <a:schemeClr val="tx1"/>
                </a:solidFill>
              </a:rPr>
              <a:t>والإجراءات</a:t>
            </a:r>
            <a:r>
              <a:rPr lang="en-US" sz="1500" dirty="0">
                <a:solidFill>
                  <a:schemeClr val="tx1"/>
                </a:solidFill>
              </a:rPr>
              <a:t> </a:t>
            </a:r>
            <a:r>
              <a:rPr lang="en-US" sz="1500" dirty="0" err="1">
                <a:solidFill>
                  <a:schemeClr val="tx1"/>
                </a:solidFill>
              </a:rPr>
              <a:t>التقليدية</a:t>
            </a:r>
            <a:r>
              <a:rPr lang="en-US" sz="1500" dirty="0">
                <a:solidFill>
                  <a:schemeClr val="tx1"/>
                </a:solidFill>
              </a:rPr>
              <a:t> </a:t>
            </a:r>
            <a:r>
              <a:rPr lang="en-US" sz="1500" dirty="0" err="1">
                <a:solidFill>
                  <a:schemeClr val="tx1"/>
                </a:solidFill>
              </a:rPr>
              <a:t>التي</a:t>
            </a:r>
            <a:r>
              <a:rPr lang="en-US" sz="1500" dirty="0">
                <a:solidFill>
                  <a:schemeClr val="tx1"/>
                </a:solidFill>
              </a:rPr>
              <a:t> </a:t>
            </a:r>
            <a:r>
              <a:rPr lang="en-US" sz="1500" dirty="0" err="1">
                <a:solidFill>
                  <a:schemeClr val="tx1"/>
                </a:solidFill>
              </a:rPr>
              <a:t>كانت</a:t>
            </a:r>
            <a:r>
              <a:rPr lang="en-US" sz="1500" dirty="0">
                <a:solidFill>
                  <a:schemeClr val="tx1"/>
                </a:solidFill>
              </a:rPr>
              <a:t> </a:t>
            </a:r>
            <a:r>
              <a:rPr lang="en-US" sz="1500" dirty="0" err="1">
                <a:solidFill>
                  <a:schemeClr val="tx1"/>
                </a:solidFill>
              </a:rPr>
              <a:t>تعيق</a:t>
            </a:r>
            <a:r>
              <a:rPr lang="en-US" sz="1500" dirty="0">
                <a:solidFill>
                  <a:schemeClr val="tx1"/>
                </a:solidFill>
              </a:rPr>
              <a:t> </a:t>
            </a:r>
            <a:r>
              <a:rPr lang="en-US" sz="1500" dirty="0" err="1">
                <a:solidFill>
                  <a:schemeClr val="tx1"/>
                </a:solidFill>
              </a:rPr>
              <a:t>سرعة</a:t>
            </a:r>
            <a:r>
              <a:rPr lang="en-US" sz="1500" dirty="0">
                <a:solidFill>
                  <a:schemeClr val="tx1"/>
                </a:solidFill>
              </a:rPr>
              <a:t> </a:t>
            </a:r>
            <a:r>
              <a:rPr lang="en-US" sz="1500" dirty="0" err="1">
                <a:solidFill>
                  <a:schemeClr val="tx1"/>
                </a:solidFill>
              </a:rPr>
              <a:t>اتخاذ</a:t>
            </a:r>
            <a:r>
              <a:rPr lang="en-US" sz="1500" dirty="0">
                <a:solidFill>
                  <a:schemeClr val="tx1"/>
                </a:solidFill>
              </a:rPr>
              <a:t> </a:t>
            </a:r>
            <a:r>
              <a:rPr lang="en-US" sz="1500" dirty="0" err="1">
                <a:solidFill>
                  <a:schemeClr val="tx1"/>
                </a:solidFill>
              </a:rPr>
              <a:t>القرار</a:t>
            </a:r>
            <a:r>
              <a:rPr lang="en-US" sz="1500" dirty="0">
                <a:solidFill>
                  <a:schemeClr val="tx1"/>
                </a:solidFill>
              </a:rPr>
              <a:t>.</a:t>
            </a:r>
          </a:p>
          <a:p>
            <a:pPr algn="r" rtl="1"/>
            <a:r>
              <a:rPr lang="en-US" sz="1500" b="1" dirty="0" err="1">
                <a:solidFill>
                  <a:schemeClr val="tx1"/>
                </a:solidFill>
              </a:rPr>
              <a:t>تحقيق</a:t>
            </a:r>
            <a:r>
              <a:rPr lang="en-US" sz="1500" b="1" dirty="0">
                <a:solidFill>
                  <a:schemeClr val="tx1"/>
                </a:solidFill>
              </a:rPr>
              <a:t> </a:t>
            </a:r>
            <a:r>
              <a:rPr lang="en-US" sz="1500" b="1" dirty="0" err="1">
                <a:solidFill>
                  <a:schemeClr val="tx1"/>
                </a:solidFill>
              </a:rPr>
              <a:t>مكاسب</a:t>
            </a:r>
            <a:r>
              <a:rPr lang="en-US" sz="1500" b="1" dirty="0">
                <a:solidFill>
                  <a:schemeClr val="tx1"/>
                </a:solidFill>
              </a:rPr>
              <a:t> </a:t>
            </a:r>
            <a:r>
              <a:rPr lang="en-US" sz="1500" b="1" dirty="0" err="1">
                <a:solidFill>
                  <a:schemeClr val="tx1"/>
                </a:solidFill>
              </a:rPr>
              <a:t>قصيرة</a:t>
            </a:r>
            <a:r>
              <a:rPr lang="en-US" sz="1500" b="1" dirty="0">
                <a:solidFill>
                  <a:schemeClr val="tx1"/>
                </a:solidFill>
              </a:rPr>
              <a:t> </a:t>
            </a:r>
            <a:r>
              <a:rPr lang="en-US" sz="1500" b="1" dirty="0" err="1">
                <a:solidFill>
                  <a:schemeClr val="tx1"/>
                </a:solidFill>
              </a:rPr>
              <a:t>المدى</a:t>
            </a:r>
            <a:r>
              <a:rPr lang="en-US" sz="1500" b="1" dirty="0">
                <a:solidFill>
                  <a:schemeClr val="tx1"/>
                </a:solidFill>
              </a:rPr>
              <a:t>:</a:t>
            </a:r>
            <a:r>
              <a:rPr lang="en-US" sz="1500" dirty="0">
                <a:solidFill>
                  <a:schemeClr val="tx1"/>
                </a:solidFill>
              </a:rPr>
              <a:t> </a:t>
            </a:r>
            <a:r>
              <a:rPr lang="en-US" sz="1500" dirty="0" err="1">
                <a:solidFill>
                  <a:schemeClr val="tx1"/>
                </a:solidFill>
              </a:rPr>
              <a:t>ارتفعت</a:t>
            </a:r>
            <a:r>
              <a:rPr lang="en-US" sz="1500" dirty="0">
                <a:solidFill>
                  <a:schemeClr val="tx1"/>
                </a:solidFill>
              </a:rPr>
              <a:t> </a:t>
            </a:r>
            <a:r>
              <a:rPr lang="en-US" sz="1500" dirty="0" err="1">
                <a:solidFill>
                  <a:schemeClr val="tx1"/>
                </a:solidFill>
              </a:rPr>
              <a:t>المبيعات</a:t>
            </a:r>
            <a:r>
              <a:rPr lang="en-US" sz="1500" dirty="0">
                <a:solidFill>
                  <a:schemeClr val="tx1"/>
                </a:solidFill>
              </a:rPr>
              <a:t> </a:t>
            </a:r>
            <a:r>
              <a:rPr lang="en-US" sz="1500" dirty="0" err="1">
                <a:solidFill>
                  <a:schemeClr val="tx1"/>
                </a:solidFill>
              </a:rPr>
              <a:t>الإلكترونية</a:t>
            </a:r>
            <a:r>
              <a:rPr lang="en-US" sz="1500" dirty="0">
                <a:solidFill>
                  <a:schemeClr val="tx1"/>
                </a:solidFill>
              </a:rPr>
              <a:t> </a:t>
            </a:r>
            <a:r>
              <a:rPr lang="en-US" sz="1500" dirty="0" err="1">
                <a:solidFill>
                  <a:schemeClr val="tx1"/>
                </a:solidFill>
              </a:rPr>
              <a:t>بنسبة</a:t>
            </a:r>
            <a:r>
              <a:rPr lang="en-US" sz="1500" dirty="0">
                <a:solidFill>
                  <a:schemeClr val="tx1"/>
                </a:solidFill>
              </a:rPr>
              <a:t> </a:t>
            </a:r>
            <a:r>
              <a:rPr lang="en-US" sz="1500" b="1" dirty="0">
                <a:solidFill>
                  <a:schemeClr val="tx1"/>
                </a:solidFill>
              </a:rPr>
              <a:t>18%</a:t>
            </a:r>
            <a:r>
              <a:rPr lang="en-US" sz="1500" dirty="0">
                <a:solidFill>
                  <a:schemeClr val="tx1"/>
                </a:solidFill>
              </a:rPr>
              <a:t> </a:t>
            </a:r>
            <a:r>
              <a:rPr lang="en-US" sz="1500" dirty="0" err="1">
                <a:solidFill>
                  <a:schemeClr val="tx1"/>
                </a:solidFill>
              </a:rPr>
              <a:t>خلال</a:t>
            </a:r>
            <a:r>
              <a:rPr lang="en-US" sz="1500" dirty="0">
                <a:solidFill>
                  <a:schemeClr val="tx1"/>
                </a:solidFill>
              </a:rPr>
              <a:t> </a:t>
            </a:r>
            <a:r>
              <a:rPr lang="en-US" sz="1500" dirty="0" err="1">
                <a:solidFill>
                  <a:schemeClr val="tx1"/>
                </a:solidFill>
              </a:rPr>
              <a:t>الأشهر</a:t>
            </a:r>
            <a:r>
              <a:rPr lang="en-US" sz="1500" dirty="0">
                <a:solidFill>
                  <a:schemeClr val="tx1"/>
                </a:solidFill>
              </a:rPr>
              <a:t> </a:t>
            </a:r>
            <a:r>
              <a:rPr lang="en-US" sz="1500" dirty="0" err="1">
                <a:solidFill>
                  <a:schemeClr val="tx1"/>
                </a:solidFill>
              </a:rPr>
              <a:t>الثلاثة</a:t>
            </a:r>
            <a:r>
              <a:rPr lang="en-US" sz="1500" dirty="0">
                <a:solidFill>
                  <a:schemeClr val="tx1"/>
                </a:solidFill>
              </a:rPr>
              <a:t> </a:t>
            </a:r>
            <a:r>
              <a:rPr lang="en-US" sz="1500" dirty="0" err="1">
                <a:solidFill>
                  <a:schemeClr val="tx1"/>
                </a:solidFill>
              </a:rPr>
              <a:t>الأولى</a:t>
            </a:r>
            <a:r>
              <a:rPr lang="en-US" sz="1500" dirty="0">
                <a:solidFill>
                  <a:schemeClr val="tx1"/>
                </a:solidFill>
              </a:rPr>
              <a:t> </a:t>
            </a:r>
            <a:r>
              <a:rPr lang="en-US" sz="1500" dirty="0" err="1">
                <a:solidFill>
                  <a:schemeClr val="tx1"/>
                </a:solidFill>
              </a:rPr>
              <a:t>من</a:t>
            </a:r>
            <a:r>
              <a:rPr lang="en-US" sz="1500" dirty="0">
                <a:solidFill>
                  <a:schemeClr val="tx1"/>
                </a:solidFill>
              </a:rPr>
              <a:t> </a:t>
            </a:r>
            <a:r>
              <a:rPr lang="en-US" sz="1500" dirty="0" err="1">
                <a:solidFill>
                  <a:schemeClr val="tx1"/>
                </a:solidFill>
              </a:rPr>
              <a:t>تنفيذ</a:t>
            </a:r>
            <a:r>
              <a:rPr lang="en-US" sz="1500" dirty="0">
                <a:solidFill>
                  <a:schemeClr val="tx1"/>
                </a:solidFill>
              </a:rPr>
              <a:t> </a:t>
            </a:r>
            <a:r>
              <a:rPr lang="en-US" sz="1500" dirty="0" err="1">
                <a:solidFill>
                  <a:schemeClr val="tx1"/>
                </a:solidFill>
              </a:rPr>
              <a:t>التغيير</a:t>
            </a:r>
            <a:r>
              <a:rPr lang="en-US" sz="1500" dirty="0">
                <a:solidFill>
                  <a:schemeClr val="tx1"/>
                </a:solidFill>
              </a:rPr>
              <a:t>.</a:t>
            </a:r>
          </a:p>
          <a:p>
            <a:pPr algn="r" rtl="1"/>
            <a:r>
              <a:rPr lang="en-US" sz="1500" b="1" dirty="0" err="1">
                <a:solidFill>
                  <a:schemeClr val="tx1"/>
                </a:solidFill>
              </a:rPr>
              <a:t>البناء</a:t>
            </a:r>
            <a:r>
              <a:rPr lang="en-US" sz="1500" b="1" dirty="0">
                <a:solidFill>
                  <a:schemeClr val="tx1"/>
                </a:solidFill>
              </a:rPr>
              <a:t> </a:t>
            </a:r>
            <a:r>
              <a:rPr lang="en-US" sz="1500" b="1" dirty="0" err="1">
                <a:solidFill>
                  <a:schemeClr val="tx1"/>
                </a:solidFill>
              </a:rPr>
              <a:t>على</a:t>
            </a:r>
            <a:r>
              <a:rPr lang="en-US" sz="1500" b="1" dirty="0">
                <a:solidFill>
                  <a:schemeClr val="tx1"/>
                </a:solidFill>
              </a:rPr>
              <a:t> </a:t>
            </a:r>
            <a:r>
              <a:rPr lang="en-US" sz="1500" b="1" dirty="0" err="1">
                <a:solidFill>
                  <a:schemeClr val="tx1"/>
                </a:solidFill>
              </a:rPr>
              <a:t>النجاحات</a:t>
            </a:r>
            <a:r>
              <a:rPr lang="en-US" sz="1500" b="1" dirty="0">
                <a:solidFill>
                  <a:schemeClr val="tx1"/>
                </a:solidFill>
              </a:rPr>
              <a:t>:</a:t>
            </a:r>
            <a:r>
              <a:rPr lang="en-US" sz="1500" dirty="0">
                <a:solidFill>
                  <a:schemeClr val="tx1"/>
                </a:solidFill>
              </a:rPr>
              <a:t> </a:t>
            </a:r>
            <a:r>
              <a:rPr lang="en-US" sz="1500" dirty="0" err="1">
                <a:solidFill>
                  <a:schemeClr val="tx1"/>
                </a:solidFill>
              </a:rPr>
              <a:t>بعد</a:t>
            </a:r>
            <a:r>
              <a:rPr lang="en-US" sz="1500" dirty="0">
                <a:solidFill>
                  <a:schemeClr val="tx1"/>
                </a:solidFill>
              </a:rPr>
              <a:t> </a:t>
            </a:r>
            <a:r>
              <a:rPr lang="en-US" sz="1500" dirty="0" err="1">
                <a:solidFill>
                  <a:schemeClr val="tx1"/>
                </a:solidFill>
              </a:rPr>
              <a:t>تحقيق</a:t>
            </a:r>
            <a:r>
              <a:rPr lang="en-US" sz="1500" dirty="0">
                <a:solidFill>
                  <a:schemeClr val="tx1"/>
                </a:solidFill>
              </a:rPr>
              <a:t> </a:t>
            </a:r>
            <a:r>
              <a:rPr lang="en-US" sz="1500" dirty="0" err="1">
                <a:solidFill>
                  <a:schemeClr val="tx1"/>
                </a:solidFill>
              </a:rPr>
              <a:t>النتائج</a:t>
            </a:r>
            <a:r>
              <a:rPr lang="en-US" sz="1500" dirty="0">
                <a:solidFill>
                  <a:schemeClr val="tx1"/>
                </a:solidFill>
              </a:rPr>
              <a:t> </a:t>
            </a:r>
            <a:r>
              <a:rPr lang="en-US" sz="1500" dirty="0" err="1">
                <a:solidFill>
                  <a:schemeClr val="tx1"/>
                </a:solidFill>
              </a:rPr>
              <a:t>الأولية</a:t>
            </a:r>
            <a:r>
              <a:rPr lang="en-US" sz="1500" dirty="0">
                <a:solidFill>
                  <a:schemeClr val="tx1"/>
                </a:solidFill>
              </a:rPr>
              <a:t>، </a:t>
            </a:r>
            <a:r>
              <a:rPr lang="en-US" sz="1500" dirty="0" err="1">
                <a:solidFill>
                  <a:schemeClr val="tx1"/>
                </a:solidFill>
              </a:rPr>
              <a:t>بدأت</a:t>
            </a:r>
            <a:r>
              <a:rPr lang="en-US" sz="1500" dirty="0">
                <a:solidFill>
                  <a:schemeClr val="tx1"/>
                </a:solidFill>
              </a:rPr>
              <a:t> </a:t>
            </a:r>
            <a:r>
              <a:rPr lang="en-US" sz="1500" dirty="0" err="1">
                <a:solidFill>
                  <a:schemeClr val="tx1"/>
                </a:solidFill>
              </a:rPr>
              <a:t>الشركة</a:t>
            </a:r>
            <a:r>
              <a:rPr lang="en-US" sz="1500" dirty="0">
                <a:solidFill>
                  <a:schemeClr val="tx1"/>
                </a:solidFill>
              </a:rPr>
              <a:t> </a:t>
            </a:r>
            <a:r>
              <a:rPr lang="en-US" sz="1500" dirty="0" err="1">
                <a:solidFill>
                  <a:schemeClr val="tx1"/>
                </a:solidFill>
              </a:rPr>
              <a:t>في</a:t>
            </a:r>
            <a:r>
              <a:rPr lang="en-US" sz="1500" dirty="0">
                <a:solidFill>
                  <a:schemeClr val="tx1"/>
                </a:solidFill>
              </a:rPr>
              <a:t> </a:t>
            </a:r>
            <a:r>
              <a:rPr lang="en-US" sz="1500" dirty="0" err="1">
                <a:solidFill>
                  <a:schemeClr val="tx1"/>
                </a:solidFill>
              </a:rPr>
              <a:t>تطبيق</a:t>
            </a:r>
            <a:r>
              <a:rPr lang="en-US" sz="1500" dirty="0">
                <a:solidFill>
                  <a:schemeClr val="tx1"/>
                </a:solidFill>
              </a:rPr>
              <a:t> </a:t>
            </a:r>
            <a:r>
              <a:rPr lang="en-US" sz="1500" dirty="0" err="1">
                <a:solidFill>
                  <a:schemeClr val="tx1"/>
                </a:solidFill>
              </a:rPr>
              <a:t>تقنيات</a:t>
            </a:r>
            <a:r>
              <a:rPr lang="en-US" sz="1500" dirty="0">
                <a:solidFill>
                  <a:schemeClr val="tx1"/>
                </a:solidFill>
              </a:rPr>
              <a:t> </a:t>
            </a:r>
            <a:r>
              <a:rPr lang="en-US" sz="1500" dirty="0" err="1">
                <a:solidFill>
                  <a:schemeClr val="tx1"/>
                </a:solidFill>
              </a:rPr>
              <a:t>التخزين</a:t>
            </a:r>
            <a:r>
              <a:rPr lang="en-US" sz="1500" dirty="0">
                <a:solidFill>
                  <a:schemeClr val="tx1"/>
                </a:solidFill>
              </a:rPr>
              <a:t> </a:t>
            </a:r>
            <a:r>
              <a:rPr lang="en-US" sz="1500" dirty="0" err="1">
                <a:solidFill>
                  <a:schemeClr val="tx1"/>
                </a:solidFill>
              </a:rPr>
              <a:t>الآلي</a:t>
            </a:r>
            <a:r>
              <a:rPr lang="en-US" sz="1500" dirty="0">
                <a:solidFill>
                  <a:schemeClr val="tx1"/>
                </a:solidFill>
              </a:rPr>
              <a:t> </a:t>
            </a:r>
            <a:r>
              <a:rPr lang="en-US" sz="1500" dirty="0" err="1">
                <a:solidFill>
                  <a:schemeClr val="tx1"/>
                </a:solidFill>
              </a:rPr>
              <a:t>لتعزيز</a:t>
            </a:r>
            <a:r>
              <a:rPr lang="en-US" sz="1500" dirty="0">
                <a:solidFill>
                  <a:schemeClr val="tx1"/>
                </a:solidFill>
              </a:rPr>
              <a:t> </a:t>
            </a:r>
            <a:r>
              <a:rPr lang="en-US" sz="1500" dirty="0" err="1">
                <a:solidFill>
                  <a:schemeClr val="tx1"/>
                </a:solidFill>
              </a:rPr>
              <a:t>كفاءة</a:t>
            </a:r>
            <a:r>
              <a:rPr lang="en-US" sz="1500" dirty="0">
                <a:solidFill>
                  <a:schemeClr val="tx1"/>
                </a:solidFill>
              </a:rPr>
              <a:t> </a:t>
            </a:r>
            <a:r>
              <a:rPr lang="en-US" sz="1500" dirty="0" err="1">
                <a:solidFill>
                  <a:schemeClr val="tx1"/>
                </a:solidFill>
              </a:rPr>
              <a:t>العمليات</a:t>
            </a:r>
            <a:r>
              <a:rPr lang="en-US" sz="1500" dirty="0">
                <a:solidFill>
                  <a:schemeClr val="tx1"/>
                </a:solidFill>
              </a:rPr>
              <a:t>.</a:t>
            </a:r>
          </a:p>
          <a:p>
            <a:pPr algn="r" rtl="1"/>
            <a:r>
              <a:rPr lang="en-US" sz="1500" b="1" dirty="0" err="1">
                <a:solidFill>
                  <a:schemeClr val="tx1"/>
                </a:solidFill>
              </a:rPr>
              <a:t>ترسيخ</a:t>
            </a:r>
            <a:r>
              <a:rPr lang="en-US" sz="1500" b="1" dirty="0">
                <a:solidFill>
                  <a:schemeClr val="tx1"/>
                </a:solidFill>
              </a:rPr>
              <a:t> </a:t>
            </a:r>
            <a:r>
              <a:rPr lang="en-US" sz="1500" b="1" dirty="0" err="1">
                <a:solidFill>
                  <a:schemeClr val="tx1"/>
                </a:solidFill>
              </a:rPr>
              <a:t>التغيير</a:t>
            </a:r>
            <a:r>
              <a:rPr lang="en-US" sz="1500" b="1" dirty="0">
                <a:solidFill>
                  <a:schemeClr val="tx1"/>
                </a:solidFill>
              </a:rPr>
              <a:t> </a:t>
            </a:r>
            <a:r>
              <a:rPr lang="en-US" sz="1500" b="1" dirty="0" err="1">
                <a:solidFill>
                  <a:schemeClr val="tx1"/>
                </a:solidFill>
              </a:rPr>
              <a:t>في</a:t>
            </a:r>
            <a:r>
              <a:rPr lang="en-US" sz="1500" b="1" dirty="0">
                <a:solidFill>
                  <a:schemeClr val="tx1"/>
                </a:solidFill>
              </a:rPr>
              <a:t> </a:t>
            </a:r>
            <a:r>
              <a:rPr lang="en-US" sz="1500" b="1" dirty="0" err="1">
                <a:solidFill>
                  <a:schemeClr val="tx1"/>
                </a:solidFill>
              </a:rPr>
              <a:t>ثقافة</a:t>
            </a:r>
            <a:r>
              <a:rPr lang="en-US" sz="1500" b="1" dirty="0">
                <a:solidFill>
                  <a:schemeClr val="tx1"/>
                </a:solidFill>
              </a:rPr>
              <a:t> </a:t>
            </a:r>
            <a:r>
              <a:rPr lang="en-US" sz="1500" b="1" dirty="0" err="1">
                <a:solidFill>
                  <a:schemeClr val="tx1"/>
                </a:solidFill>
              </a:rPr>
              <a:t>المؤسسة</a:t>
            </a:r>
            <a:r>
              <a:rPr lang="en-US" sz="1500" b="1" dirty="0">
                <a:solidFill>
                  <a:schemeClr val="tx1"/>
                </a:solidFill>
              </a:rPr>
              <a:t>:</a:t>
            </a:r>
            <a:r>
              <a:rPr lang="en-US" sz="1500" dirty="0">
                <a:solidFill>
                  <a:schemeClr val="tx1"/>
                </a:solidFill>
              </a:rPr>
              <a:t> </a:t>
            </a:r>
            <a:r>
              <a:rPr lang="en-US" sz="1500" dirty="0" err="1">
                <a:solidFill>
                  <a:schemeClr val="tx1"/>
                </a:solidFill>
              </a:rPr>
              <a:t>أُدرجت</a:t>
            </a:r>
            <a:r>
              <a:rPr lang="en-US" sz="1500" dirty="0">
                <a:solidFill>
                  <a:schemeClr val="tx1"/>
                </a:solidFill>
              </a:rPr>
              <a:t> </a:t>
            </a:r>
            <a:r>
              <a:rPr lang="en-US" sz="1500" dirty="0" err="1">
                <a:solidFill>
                  <a:schemeClr val="tx1"/>
                </a:solidFill>
              </a:rPr>
              <a:t>قيم</a:t>
            </a:r>
            <a:r>
              <a:rPr lang="en-US" sz="1500" dirty="0">
                <a:solidFill>
                  <a:schemeClr val="tx1"/>
                </a:solidFill>
              </a:rPr>
              <a:t> </a:t>
            </a:r>
            <a:r>
              <a:rPr lang="en-US" sz="1500" dirty="0" err="1">
                <a:solidFill>
                  <a:schemeClr val="tx1"/>
                </a:solidFill>
              </a:rPr>
              <a:t>الابتكار</a:t>
            </a:r>
            <a:r>
              <a:rPr lang="en-US" sz="1500" dirty="0">
                <a:solidFill>
                  <a:schemeClr val="tx1"/>
                </a:solidFill>
              </a:rPr>
              <a:t> </a:t>
            </a:r>
            <a:r>
              <a:rPr lang="en-US" sz="1500" dirty="0" err="1">
                <a:solidFill>
                  <a:schemeClr val="tx1"/>
                </a:solidFill>
              </a:rPr>
              <a:t>والتحسين</a:t>
            </a:r>
            <a:r>
              <a:rPr lang="en-US" sz="1500" dirty="0">
                <a:solidFill>
                  <a:schemeClr val="tx1"/>
                </a:solidFill>
              </a:rPr>
              <a:t> </a:t>
            </a:r>
            <a:r>
              <a:rPr lang="en-US" sz="1500" dirty="0" err="1">
                <a:solidFill>
                  <a:schemeClr val="tx1"/>
                </a:solidFill>
              </a:rPr>
              <a:t>المستمر</a:t>
            </a:r>
            <a:r>
              <a:rPr lang="en-US" sz="1500" dirty="0">
                <a:solidFill>
                  <a:schemeClr val="tx1"/>
                </a:solidFill>
              </a:rPr>
              <a:t> </a:t>
            </a:r>
            <a:r>
              <a:rPr lang="en-US" sz="1500" dirty="0" err="1">
                <a:solidFill>
                  <a:schemeClr val="tx1"/>
                </a:solidFill>
              </a:rPr>
              <a:t>ضمن</a:t>
            </a:r>
            <a:r>
              <a:rPr lang="en-US" sz="1500" dirty="0">
                <a:solidFill>
                  <a:schemeClr val="tx1"/>
                </a:solidFill>
              </a:rPr>
              <a:t> </a:t>
            </a:r>
            <a:r>
              <a:rPr lang="en-US" sz="1500" dirty="0" err="1">
                <a:solidFill>
                  <a:schemeClr val="tx1"/>
                </a:solidFill>
              </a:rPr>
              <a:t>معايير</a:t>
            </a:r>
            <a:r>
              <a:rPr lang="en-US" sz="1500" dirty="0">
                <a:solidFill>
                  <a:schemeClr val="tx1"/>
                </a:solidFill>
              </a:rPr>
              <a:t> </a:t>
            </a:r>
            <a:r>
              <a:rPr lang="en-US" sz="1500" dirty="0" err="1">
                <a:solidFill>
                  <a:schemeClr val="tx1"/>
                </a:solidFill>
              </a:rPr>
              <a:t>تقييم</a:t>
            </a:r>
            <a:r>
              <a:rPr lang="en-US" sz="1500" dirty="0">
                <a:solidFill>
                  <a:schemeClr val="tx1"/>
                </a:solidFill>
              </a:rPr>
              <a:t> </a:t>
            </a:r>
            <a:r>
              <a:rPr lang="en-US" sz="1500" dirty="0" err="1">
                <a:solidFill>
                  <a:schemeClr val="tx1"/>
                </a:solidFill>
              </a:rPr>
              <a:t>أداء</a:t>
            </a:r>
            <a:r>
              <a:rPr lang="en-US" sz="1500" dirty="0">
                <a:solidFill>
                  <a:schemeClr val="tx1"/>
                </a:solidFill>
              </a:rPr>
              <a:t> </a:t>
            </a:r>
            <a:r>
              <a:rPr lang="en-US" sz="1500" dirty="0" err="1">
                <a:solidFill>
                  <a:schemeClr val="tx1"/>
                </a:solidFill>
              </a:rPr>
              <a:t>الموظفين</a:t>
            </a:r>
            <a:endParaRPr lang="en-US" sz="1500" dirty="0">
              <a:solidFill>
                <a:schemeClr val="tx1"/>
              </a:solidFill>
            </a:endParaRPr>
          </a:p>
        </p:txBody>
      </p:sp>
      <p:sp>
        <p:nvSpPr>
          <p:cNvPr id="9" name="TextBox 8">
            <a:extLst>
              <a:ext uri="{FF2B5EF4-FFF2-40B4-BE49-F238E27FC236}">
                <a16:creationId xmlns:a16="http://schemas.microsoft.com/office/drawing/2014/main" id="{CD438B0E-9188-9397-FFC5-BDA764C673BD}"/>
              </a:ext>
            </a:extLst>
          </p:cNvPr>
          <p:cNvSpPr txBox="1"/>
          <p:nvPr/>
        </p:nvSpPr>
        <p:spPr>
          <a:xfrm>
            <a:off x="1776248" y="951813"/>
            <a:ext cx="6096000" cy="461665"/>
          </a:xfrm>
          <a:prstGeom prst="rect">
            <a:avLst/>
          </a:prstGeom>
          <a:noFill/>
        </p:spPr>
        <p:txBody>
          <a:bodyPr wrap="square">
            <a:spAutoFit/>
          </a:bodyPr>
          <a:lstStyle/>
          <a:p>
            <a:pPr>
              <a:buNone/>
            </a:pPr>
            <a:r>
              <a:rPr lang="en-US" sz="2400" b="1" dirty="0">
                <a:solidFill>
                  <a:srgbClr val="C00000"/>
                </a:solidFill>
              </a:rPr>
              <a:t>The Change Management Model Used</a:t>
            </a:r>
          </a:p>
        </p:txBody>
      </p:sp>
    </p:spTree>
    <p:extLst>
      <p:ext uri="{BB962C8B-B14F-4D97-AF65-F5344CB8AC3E}">
        <p14:creationId xmlns:p14="http://schemas.microsoft.com/office/powerpoint/2010/main" val="1442170600"/>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485D9-BB54-C1EA-C22A-CE634B830D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8F3DB3-7E90-A336-C471-ADFF5D1A58BB}"/>
              </a:ext>
            </a:extLst>
          </p:cNvPr>
          <p:cNvSpPr/>
          <p:nvPr/>
        </p:nvSpPr>
        <p:spPr>
          <a:xfrm>
            <a:off x="191372" y="1731370"/>
            <a:ext cx="6258118" cy="4869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4F1AB31F-0E2A-A575-7E57-797DA8EDE37D}"/>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05DDF4F-462E-F476-19A3-AEFB0C8AE8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3A96BBF8-B722-37CE-3E9C-3679BC96B677}"/>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9344BF05-7231-D3CC-2A57-C1660379D111}"/>
              </a:ext>
            </a:extLst>
          </p:cNvPr>
          <p:cNvSpPr txBox="1"/>
          <p:nvPr/>
        </p:nvSpPr>
        <p:spPr>
          <a:xfrm>
            <a:off x="373973" y="1731370"/>
            <a:ext cx="5997472" cy="4893647"/>
          </a:xfrm>
          <a:prstGeom prst="rect">
            <a:avLst/>
          </a:prstGeom>
          <a:noFill/>
        </p:spPr>
        <p:txBody>
          <a:bodyPr wrap="square">
            <a:spAutoFit/>
          </a:bodyPr>
          <a:lstStyle/>
          <a:p>
            <a:r>
              <a:rPr lang="en-US" sz="2000" b="1" dirty="0">
                <a:solidFill>
                  <a:srgbClr val="C00000"/>
                </a:solidFill>
              </a:rPr>
              <a:t>Resistance to Change</a:t>
            </a:r>
          </a:p>
          <a:p>
            <a:r>
              <a:rPr lang="en-US" sz="1600" dirty="0"/>
              <a:t>Employees showed resistance due to:</a:t>
            </a:r>
          </a:p>
          <a:p>
            <a:pPr marL="285750" indent="-285750">
              <a:buFont typeface="Arial" panose="020B0604020202020204" pitchFamily="34" charset="0"/>
              <a:buChar char="•"/>
            </a:pPr>
            <a:r>
              <a:rPr lang="en-US" sz="1600" dirty="0"/>
              <a:t>Fear of new technologies</a:t>
            </a:r>
          </a:p>
          <a:p>
            <a:pPr marL="285750" indent="-285750">
              <a:buFont typeface="Arial" panose="020B0604020202020204" pitchFamily="34" charset="0"/>
              <a:buChar char="•"/>
            </a:pPr>
            <a:r>
              <a:rPr lang="en-US" sz="1600" dirty="0"/>
              <a:t>Concern that automation might eliminate jobs</a:t>
            </a:r>
          </a:p>
          <a:p>
            <a:pPr marL="285750" indent="-285750">
              <a:buFont typeface="Arial" panose="020B0604020202020204" pitchFamily="34" charset="0"/>
              <a:buChar char="•"/>
            </a:pPr>
            <a:r>
              <a:rPr lang="en-US" sz="1600" dirty="0"/>
              <a:t>Lack of confidence in their digital skills</a:t>
            </a:r>
          </a:p>
          <a:p>
            <a:pPr marL="285750" indent="-285750">
              <a:buFont typeface="Arial" panose="020B0604020202020204" pitchFamily="34" charset="0"/>
              <a:buChar char="•"/>
            </a:pPr>
            <a:r>
              <a:rPr lang="en-US" sz="1600" dirty="0"/>
              <a:t>Discomfort with breaking old routines</a:t>
            </a:r>
          </a:p>
          <a:p>
            <a:endParaRPr lang="en-US" sz="1600" dirty="0"/>
          </a:p>
          <a:p>
            <a:r>
              <a:rPr lang="en-US" sz="1600" dirty="0"/>
              <a:t>According to the lecture, these relate to </a:t>
            </a:r>
            <a:r>
              <a:rPr lang="en-US" sz="1600" b="1" dirty="0"/>
              <a:t>attitudes, personal history, and social situations</a:t>
            </a:r>
            <a:r>
              <a:rPr lang="en-US" sz="1600" dirty="0"/>
              <a:t>.</a:t>
            </a:r>
            <a:endParaRPr lang="ar-EG" sz="1600" dirty="0"/>
          </a:p>
          <a:p>
            <a:endParaRPr lang="ar-EG" sz="1600" dirty="0"/>
          </a:p>
          <a:p>
            <a:r>
              <a:rPr lang="en-US" sz="2000" b="1" dirty="0">
                <a:solidFill>
                  <a:srgbClr val="C00000"/>
                </a:solidFill>
              </a:rPr>
              <a:t>Techniques Used to Reduce Resistance</a:t>
            </a:r>
          </a:p>
          <a:p>
            <a:r>
              <a:rPr lang="en-US" sz="1600" dirty="0"/>
              <a:t>The company applied several methods from the lecture:</a:t>
            </a:r>
          </a:p>
          <a:p>
            <a:pPr marL="285750" indent="-285750">
              <a:buFont typeface="Arial" panose="020B0604020202020204" pitchFamily="34" charset="0"/>
              <a:buChar char="•"/>
            </a:pPr>
            <a:r>
              <a:rPr lang="en-US" sz="1600" b="1" dirty="0"/>
              <a:t>Education and Communication: </a:t>
            </a:r>
            <a:r>
              <a:rPr lang="en-US" sz="1600" dirty="0"/>
              <a:t>Clear explanations of “why” the change is necessary.</a:t>
            </a:r>
          </a:p>
          <a:p>
            <a:pPr marL="285750" indent="-285750">
              <a:buFont typeface="Arial" panose="020B0604020202020204" pitchFamily="34" charset="0"/>
              <a:buChar char="•"/>
            </a:pPr>
            <a:r>
              <a:rPr lang="en-US" sz="1600" b="1" dirty="0"/>
              <a:t>Participation: </a:t>
            </a:r>
            <a:r>
              <a:rPr lang="en-US" sz="1600" dirty="0"/>
              <a:t>Employees helped test and customize the new digital tools.</a:t>
            </a:r>
          </a:p>
          <a:p>
            <a:pPr marL="285750" indent="-285750">
              <a:buFont typeface="Arial" panose="020B0604020202020204" pitchFamily="34" charset="0"/>
              <a:buChar char="•"/>
            </a:pPr>
            <a:r>
              <a:rPr lang="en-US" sz="1600" b="1" dirty="0"/>
              <a:t>Facilitation and Support: </a:t>
            </a:r>
            <a:r>
              <a:rPr lang="en-US" sz="1600" dirty="0"/>
              <a:t>Extra training sessions and psychological support during transition.</a:t>
            </a:r>
          </a:p>
          <a:p>
            <a:pPr marL="285750" indent="-285750">
              <a:buFont typeface="Arial" panose="020B0604020202020204" pitchFamily="34" charset="0"/>
              <a:buChar char="•"/>
            </a:pPr>
            <a:r>
              <a:rPr lang="en-US" sz="1600" b="1" dirty="0"/>
              <a:t>Incentives: </a:t>
            </a:r>
            <a:r>
              <a:rPr lang="en-US" sz="1600" dirty="0"/>
              <a:t>High-performing teams were rewarded publicly.</a:t>
            </a:r>
          </a:p>
        </p:txBody>
      </p:sp>
      <p:sp>
        <p:nvSpPr>
          <p:cNvPr id="4" name="Rectangle: Rounded Corners 3">
            <a:extLst>
              <a:ext uri="{FF2B5EF4-FFF2-40B4-BE49-F238E27FC236}">
                <a16:creationId xmlns:a16="http://schemas.microsoft.com/office/drawing/2014/main" id="{3EA8B8AB-F6D9-9B60-92F6-7594244A28E4}"/>
              </a:ext>
            </a:extLst>
          </p:cNvPr>
          <p:cNvSpPr/>
          <p:nvPr/>
        </p:nvSpPr>
        <p:spPr>
          <a:xfrm>
            <a:off x="6576451" y="1736628"/>
            <a:ext cx="5490799" cy="4852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b="1" dirty="0" err="1">
                <a:solidFill>
                  <a:schemeClr val="tx1"/>
                </a:solidFill>
              </a:rPr>
              <a:t>مقاومة</a:t>
            </a:r>
            <a:r>
              <a:rPr lang="en-US" b="1" dirty="0">
                <a:solidFill>
                  <a:schemeClr val="tx1"/>
                </a:solidFill>
              </a:rPr>
              <a:t> </a:t>
            </a:r>
            <a:r>
              <a:rPr lang="en-US" b="1" dirty="0" err="1">
                <a:solidFill>
                  <a:schemeClr val="tx1"/>
                </a:solidFill>
              </a:rPr>
              <a:t>التغيير</a:t>
            </a:r>
            <a:endParaRPr lang="en-US" b="1" dirty="0">
              <a:solidFill>
                <a:schemeClr val="tx1"/>
              </a:solidFill>
            </a:endParaRPr>
          </a:p>
          <a:p>
            <a:pPr algn="r" rtl="1"/>
            <a:r>
              <a:rPr lang="en-US" dirty="0" err="1">
                <a:solidFill>
                  <a:schemeClr val="tx1"/>
                </a:solidFill>
              </a:rPr>
              <a:t>أظهر</a:t>
            </a:r>
            <a:r>
              <a:rPr lang="en-US" dirty="0">
                <a:solidFill>
                  <a:schemeClr val="tx1"/>
                </a:solidFill>
              </a:rPr>
              <a:t> </a:t>
            </a:r>
            <a:r>
              <a:rPr lang="en-US" dirty="0" err="1">
                <a:solidFill>
                  <a:schemeClr val="tx1"/>
                </a:solidFill>
              </a:rPr>
              <a:t>الموظفون</a:t>
            </a:r>
            <a:r>
              <a:rPr lang="en-US" dirty="0">
                <a:solidFill>
                  <a:schemeClr val="tx1"/>
                </a:solidFill>
              </a:rPr>
              <a:t> </a:t>
            </a:r>
            <a:r>
              <a:rPr lang="en-US" dirty="0" err="1">
                <a:solidFill>
                  <a:schemeClr val="tx1"/>
                </a:solidFill>
              </a:rPr>
              <a:t>مقاومة</a:t>
            </a:r>
            <a:r>
              <a:rPr lang="en-US" dirty="0">
                <a:solidFill>
                  <a:schemeClr val="tx1"/>
                </a:solidFill>
              </a:rPr>
              <a:t> </a:t>
            </a:r>
            <a:r>
              <a:rPr lang="en-US" dirty="0" err="1">
                <a:solidFill>
                  <a:schemeClr val="tx1"/>
                </a:solidFill>
              </a:rPr>
              <a:t>للتغيير</a:t>
            </a:r>
            <a:r>
              <a:rPr lang="en-US" dirty="0">
                <a:solidFill>
                  <a:schemeClr val="tx1"/>
                </a:solidFill>
              </a:rPr>
              <a:t> </a:t>
            </a:r>
            <a:r>
              <a:rPr lang="en-US" dirty="0" err="1">
                <a:solidFill>
                  <a:schemeClr val="tx1"/>
                </a:solidFill>
              </a:rPr>
              <a:t>نتيجة</a:t>
            </a:r>
            <a:r>
              <a:rPr lang="en-US" dirty="0">
                <a:solidFill>
                  <a:schemeClr val="tx1"/>
                </a:solidFill>
              </a:rPr>
              <a:t> </a:t>
            </a:r>
            <a:r>
              <a:rPr lang="en-US" dirty="0" err="1">
                <a:solidFill>
                  <a:schemeClr val="tx1"/>
                </a:solidFill>
              </a:rPr>
              <a:t>لعدة</a:t>
            </a:r>
            <a:r>
              <a:rPr lang="en-US" dirty="0">
                <a:solidFill>
                  <a:schemeClr val="tx1"/>
                </a:solidFill>
              </a:rPr>
              <a:t> </a:t>
            </a:r>
            <a:r>
              <a:rPr lang="en-US" dirty="0" err="1">
                <a:solidFill>
                  <a:schemeClr val="tx1"/>
                </a:solidFill>
              </a:rPr>
              <a:t>عوامل</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أبرزها</a:t>
            </a:r>
            <a:r>
              <a:rPr lang="en-US" dirty="0">
                <a:solidFill>
                  <a:schemeClr val="tx1"/>
                </a:solidFill>
              </a:rPr>
              <a:t>:</a:t>
            </a:r>
          </a:p>
          <a:p>
            <a:pPr algn="r" rtl="1"/>
            <a:r>
              <a:rPr lang="en-US" dirty="0" err="1">
                <a:solidFill>
                  <a:schemeClr val="tx1"/>
                </a:solidFill>
              </a:rPr>
              <a:t>الخوف</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التقنيات</a:t>
            </a:r>
            <a:r>
              <a:rPr lang="en-US" dirty="0">
                <a:solidFill>
                  <a:schemeClr val="tx1"/>
                </a:solidFill>
              </a:rPr>
              <a:t> </a:t>
            </a:r>
            <a:r>
              <a:rPr lang="en-US" dirty="0" err="1">
                <a:solidFill>
                  <a:schemeClr val="tx1"/>
                </a:solidFill>
              </a:rPr>
              <a:t>الجديدة</a:t>
            </a:r>
            <a:r>
              <a:rPr lang="en-US" dirty="0">
                <a:solidFill>
                  <a:schemeClr val="tx1"/>
                </a:solidFill>
              </a:rPr>
              <a:t>.</a:t>
            </a:r>
          </a:p>
          <a:p>
            <a:pPr algn="r" rtl="1"/>
            <a:r>
              <a:rPr lang="en-US" dirty="0" err="1">
                <a:solidFill>
                  <a:schemeClr val="tx1"/>
                </a:solidFill>
              </a:rPr>
              <a:t>القلق</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أن</a:t>
            </a:r>
            <a:r>
              <a:rPr lang="en-US" dirty="0">
                <a:solidFill>
                  <a:schemeClr val="tx1"/>
                </a:solidFill>
              </a:rPr>
              <a:t> </a:t>
            </a:r>
            <a:r>
              <a:rPr lang="en-US" dirty="0" err="1">
                <a:solidFill>
                  <a:schemeClr val="tx1"/>
                </a:solidFill>
              </a:rPr>
              <a:t>تؤدي</a:t>
            </a:r>
            <a:r>
              <a:rPr lang="en-US" dirty="0">
                <a:solidFill>
                  <a:schemeClr val="tx1"/>
                </a:solidFill>
              </a:rPr>
              <a:t> </a:t>
            </a:r>
            <a:r>
              <a:rPr lang="en-US" dirty="0" err="1">
                <a:solidFill>
                  <a:schemeClr val="tx1"/>
                </a:solidFill>
              </a:rPr>
              <a:t>الأتمتة</a:t>
            </a:r>
            <a:r>
              <a:rPr lang="en-US" dirty="0">
                <a:solidFill>
                  <a:schemeClr val="tx1"/>
                </a:solidFill>
              </a:rPr>
              <a:t> </a:t>
            </a:r>
            <a:r>
              <a:rPr lang="en-US" dirty="0" err="1">
                <a:solidFill>
                  <a:schemeClr val="tx1"/>
                </a:solidFill>
              </a:rPr>
              <a:t>إلى</a:t>
            </a:r>
            <a:r>
              <a:rPr lang="en-US" dirty="0">
                <a:solidFill>
                  <a:schemeClr val="tx1"/>
                </a:solidFill>
              </a:rPr>
              <a:t> </a:t>
            </a:r>
            <a:r>
              <a:rPr lang="en-US" dirty="0" err="1">
                <a:solidFill>
                  <a:schemeClr val="tx1"/>
                </a:solidFill>
              </a:rPr>
              <a:t>فقدان</a:t>
            </a:r>
            <a:r>
              <a:rPr lang="en-US" dirty="0">
                <a:solidFill>
                  <a:schemeClr val="tx1"/>
                </a:solidFill>
              </a:rPr>
              <a:t> </a:t>
            </a:r>
            <a:r>
              <a:rPr lang="en-US" dirty="0" err="1">
                <a:solidFill>
                  <a:schemeClr val="tx1"/>
                </a:solidFill>
              </a:rPr>
              <a:t>الوظائف</a:t>
            </a:r>
            <a:r>
              <a:rPr lang="en-US" dirty="0">
                <a:solidFill>
                  <a:schemeClr val="tx1"/>
                </a:solidFill>
              </a:rPr>
              <a:t>.</a:t>
            </a:r>
          </a:p>
          <a:p>
            <a:pPr algn="r" rtl="1"/>
            <a:r>
              <a:rPr lang="en-US" dirty="0" err="1">
                <a:solidFill>
                  <a:schemeClr val="tx1"/>
                </a:solidFill>
              </a:rPr>
              <a:t>ضعف</a:t>
            </a:r>
            <a:r>
              <a:rPr lang="en-US" dirty="0">
                <a:solidFill>
                  <a:schemeClr val="tx1"/>
                </a:solidFill>
              </a:rPr>
              <a:t> </a:t>
            </a:r>
            <a:r>
              <a:rPr lang="en-US" dirty="0" err="1">
                <a:solidFill>
                  <a:schemeClr val="tx1"/>
                </a:solidFill>
              </a:rPr>
              <a:t>الثقة</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مهاراتهم</a:t>
            </a:r>
            <a:r>
              <a:rPr lang="en-US" dirty="0">
                <a:solidFill>
                  <a:schemeClr val="tx1"/>
                </a:solidFill>
              </a:rPr>
              <a:t> </a:t>
            </a:r>
            <a:r>
              <a:rPr lang="en-US" dirty="0" err="1">
                <a:solidFill>
                  <a:schemeClr val="tx1"/>
                </a:solidFill>
              </a:rPr>
              <a:t>الرقمية</a:t>
            </a:r>
            <a:r>
              <a:rPr lang="en-US" dirty="0">
                <a:solidFill>
                  <a:schemeClr val="tx1"/>
                </a:solidFill>
              </a:rPr>
              <a:t>.</a:t>
            </a:r>
          </a:p>
          <a:p>
            <a:pPr algn="r" rtl="1"/>
            <a:r>
              <a:rPr lang="en-US" dirty="0" err="1">
                <a:solidFill>
                  <a:schemeClr val="tx1"/>
                </a:solidFill>
              </a:rPr>
              <a:t>عدم</a:t>
            </a:r>
            <a:r>
              <a:rPr lang="en-US" dirty="0">
                <a:solidFill>
                  <a:schemeClr val="tx1"/>
                </a:solidFill>
              </a:rPr>
              <a:t> </a:t>
            </a:r>
            <a:r>
              <a:rPr lang="en-US" dirty="0" err="1">
                <a:solidFill>
                  <a:schemeClr val="tx1"/>
                </a:solidFill>
              </a:rPr>
              <a:t>الارتياح</a:t>
            </a:r>
            <a:r>
              <a:rPr lang="en-US" dirty="0">
                <a:solidFill>
                  <a:schemeClr val="tx1"/>
                </a:solidFill>
              </a:rPr>
              <a:t> </a:t>
            </a:r>
            <a:r>
              <a:rPr lang="en-US" dirty="0" err="1">
                <a:solidFill>
                  <a:schemeClr val="tx1"/>
                </a:solidFill>
              </a:rPr>
              <a:t>للتخلي</a:t>
            </a:r>
            <a:r>
              <a:rPr lang="en-US" dirty="0">
                <a:solidFill>
                  <a:schemeClr val="tx1"/>
                </a:solidFill>
              </a:rPr>
              <a:t> </a:t>
            </a:r>
            <a:r>
              <a:rPr lang="en-US" dirty="0" err="1">
                <a:solidFill>
                  <a:schemeClr val="tx1"/>
                </a:solidFill>
              </a:rPr>
              <a:t>عن</a:t>
            </a:r>
            <a:r>
              <a:rPr lang="en-US" dirty="0">
                <a:solidFill>
                  <a:schemeClr val="tx1"/>
                </a:solidFill>
              </a:rPr>
              <a:t> </a:t>
            </a:r>
            <a:r>
              <a:rPr lang="en-US" dirty="0" err="1">
                <a:solidFill>
                  <a:schemeClr val="tx1"/>
                </a:solidFill>
              </a:rPr>
              <a:t>أساليب</a:t>
            </a:r>
            <a:r>
              <a:rPr lang="en-US" dirty="0">
                <a:solidFill>
                  <a:schemeClr val="tx1"/>
                </a:solidFill>
              </a:rPr>
              <a:t> </a:t>
            </a:r>
            <a:r>
              <a:rPr lang="en-US" dirty="0" err="1">
                <a:solidFill>
                  <a:schemeClr val="tx1"/>
                </a:solidFill>
              </a:rPr>
              <a:t>العمل</a:t>
            </a:r>
            <a:r>
              <a:rPr lang="en-US" dirty="0">
                <a:solidFill>
                  <a:schemeClr val="tx1"/>
                </a:solidFill>
              </a:rPr>
              <a:t> </a:t>
            </a:r>
            <a:r>
              <a:rPr lang="en-US" dirty="0" err="1">
                <a:solidFill>
                  <a:schemeClr val="tx1"/>
                </a:solidFill>
              </a:rPr>
              <a:t>التقليدية</a:t>
            </a:r>
            <a:r>
              <a:rPr lang="en-US" dirty="0">
                <a:solidFill>
                  <a:schemeClr val="tx1"/>
                </a:solidFill>
              </a:rPr>
              <a:t>.</a:t>
            </a:r>
          </a:p>
          <a:p>
            <a:pPr algn="r" rtl="1"/>
            <a:r>
              <a:rPr lang="en-US" dirty="0" err="1">
                <a:solidFill>
                  <a:schemeClr val="tx1"/>
                </a:solidFill>
              </a:rPr>
              <a:t>ووفقًا</a:t>
            </a:r>
            <a:r>
              <a:rPr lang="en-US" dirty="0">
                <a:solidFill>
                  <a:schemeClr val="tx1"/>
                </a:solidFill>
              </a:rPr>
              <a:t> </a:t>
            </a:r>
            <a:r>
              <a:rPr lang="en-US" dirty="0" err="1">
                <a:solidFill>
                  <a:schemeClr val="tx1"/>
                </a:solidFill>
              </a:rPr>
              <a:t>لما</a:t>
            </a:r>
            <a:r>
              <a:rPr lang="en-US" dirty="0">
                <a:solidFill>
                  <a:schemeClr val="tx1"/>
                </a:solidFill>
              </a:rPr>
              <a:t> </a:t>
            </a:r>
            <a:r>
              <a:rPr lang="en-US" dirty="0" err="1">
                <a:solidFill>
                  <a:schemeClr val="tx1"/>
                </a:solidFill>
              </a:rPr>
              <a:t>تناولته</a:t>
            </a:r>
            <a:r>
              <a:rPr lang="en-US" dirty="0">
                <a:solidFill>
                  <a:schemeClr val="tx1"/>
                </a:solidFill>
              </a:rPr>
              <a:t> </a:t>
            </a:r>
            <a:r>
              <a:rPr lang="en-US" dirty="0" err="1">
                <a:solidFill>
                  <a:schemeClr val="tx1"/>
                </a:solidFill>
              </a:rPr>
              <a:t>المحاضرة</a:t>
            </a:r>
            <a:r>
              <a:rPr lang="en-US" dirty="0">
                <a:solidFill>
                  <a:schemeClr val="tx1"/>
                </a:solidFill>
              </a:rPr>
              <a:t>، </a:t>
            </a:r>
            <a:r>
              <a:rPr lang="en-US" dirty="0" err="1">
                <a:solidFill>
                  <a:schemeClr val="tx1"/>
                </a:solidFill>
              </a:rPr>
              <a:t>فإن</a:t>
            </a:r>
            <a:r>
              <a:rPr lang="en-US" dirty="0">
                <a:solidFill>
                  <a:schemeClr val="tx1"/>
                </a:solidFill>
              </a:rPr>
              <a:t> </a:t>
            </a:r>
            <a:r>
              <a:rPr lang="en-US" dirty="0" err="1">
                <a:solidFill>
                  <a:schemeClr val="tx1"/>
                </a:solidFill>
              </a:rPr>
              <a:t>هذه</a:t>
            </a:r>
            <a:r>
              <a:rPr lang="en-US" dirty="0">
                <a:solidFill>
                  <a:schemeClr val="tx1"/>
                </a:solidFill>
              </a:rPr>
              <a:t> </a:t>
            </a:r>
            <a:r>
              <a:rPr lang="en-US" dirty="0" err="1">
                <a:solidFill>
                  <a:schemeClr val="tx1"/>
                </a:solidFill>
              </a:rPr>
              <a:t>الأسباب</a:t>
            </a:r>
            <a:r>
              <a:rPr lang="en-US" dirty="0">
                <a:solidFill>
                  <a:schemeClr val="tx1"/>
                </a:solidFill>
              </a:rPr>
              <a:t> </a:t>
            </a:r>
            <a:r>
              <a:rPr lang="en-US" dirty="0" err="1">
                <a:solidFill>
                  <a:schemeClr val="tx1"/>
                </a:solidFill>
              </a:rPr>
              <a:t>ترتبط</a:t>
            </a:r>
            <a:r>
              <a:rPr lang="en-US" dirty="0">
                <a:solidFill>
                  <a:schemeClr val="tx1"/>
                </a:solidFill>
              </a:rPr>
              <a:t> بـ </a:t>
            </a:r>
            <a:r>
              <a:rPr lang="en-US" b="1" dirty="0" err="1">
                <a:solidFill>
                  <a:schemeClr val="tx1"/>
                </a:solidFill>
              </a:rPr>
              <a:t>الاتجاهات</a:t>
            </a:r>
            <a:r>
              <a:rPr lang="en-US" b="1" dirty="0">
                <a:solidFill>
                  <a:schemeClr val="tx1"/>
                </a:solidFill>
              </a:rPr>
              <a:t> </a:t>
            </a:r>
            <a:r>
              <a:rPr lang="en-US" b="1" dirty="0" err="1">
                <a:solidFill>
                  <a:schemeClr val="tx1"/>
                </a:solidFill>
              </a:rPr>
              <a:t>الشخصية</a:t>
            </a:r>
            <a:r>
              <a:rPr lang="en-US" b="1" dirty="0">
                <a:solidFill>
                  <a:schemeClr val="tx1"/>
                </a:solidFill>
              </a:rPr>
              <a:t>، </a:t>
            </a:r>
            <a:r>
              <a:rPr lang="en-US" b="1" dirty="0" err="1">
                <a:solidFill>
                  <a:schemeClr val="tx1"/>
                </a:solidFill>
              </a:rPr>
              <a:t>والخبرات</a:t>
            </a:r>
            <a:r>
              <a:rPr lang="en-US" b="1" dirty="0">
                <a:solidFill>
                  <a:schemeClr val="tx1"/>
                </a:solidFill>
              </a:rPr>
              <a:t> </a:t>
            </a:r>
            <a:r>
              <a:rPr lang="en-US" b="1" dirty="0" err="1">
                <a:solidFill>
                  <a:schemeClr val="tx1"/>
                </a:solidFill>
              </a:rPr>
              <a:t>السابقة</a:t>
            </a:r>
            <a:r>
              <a:rPr lang="en-US" b="1" dirty="0">
                <a:solidFill>
                  <a:schemeClr val="tx1"/>
                </a:solidFill>
              </a:rPr>
              <a:t>، </a:t>
            </a:r>
            <a:r>
              <a:rPr lang="en-US" b="1" dirty="0" err="1">
                <a:solidFill>
                  <a:schemeClr val="tx1"/>
                </a:solidFill>
              </a:rPr>
              <a:t>والظروف</a:t>
            </a:r>
            <a:r>
              <a:rPr lang="en-US" b="1" dirty="0">
                <a:solidFill>
                  <a:schemeClr val="tx1"/>
                </a:solidFill>
              </a:rPr>
              <a:t> </a:t>
            </a:r>
            <a:r>
              <a:rPr lang="en-US" b="1" dirty="0" err="1">
                <a:solidFill>
                  <a:schemeClr val="tx1"/>
                </a:solidFill>
              </a:rPr>
              <a:t>الاجتماعية</a:t>
            </a:r>
            <a:r>
              <a:rPr lang="en-US" dirty="0">
                <a:solidFill>
                  <a:schemeClr val="tx1"/>
                </a:solidFill>
              </a:rPr>
              <a:t>.</a:t>
            </a:r>
            <a:endParaRPr lang="ar-EG" dirty="0">
              <a:solidFill>
                <a:schemeClr val="tx1"/>
              </a:solidFill>
            </a:endParaRPr>
          </a:p>
          <a:p>
            <a:pPr algn="r" rtl="1"/>
            <a:endParaRPr lang="en-US" dirty="0">
              <a:solidFill>
                <a:schemeClr val="tx1"/>
              </a:solidFill>
            </a:endParaRPr>
          </a:p>
          <a:p>
            <a:pPr algn="r" rtl="1"/>
            <a:r>
              <a:rPr lang="en-US" b="1" dirty="0" err="1">
                <a:solidFill>
                  <a:schemeClr val="tx1"/>
                </a:solidFill>
              </a:rPr>
              <a:t>الأساليب</a:t>
            </a:r>
            <a:r>
              <a:rPr lang="en-US" b="1" dirty="0">
                <a:solidFill>
                  <a:schemeClr val="tx1"/>
                </a:solidFill>
              </a:rPr>
              <a:t> </a:t>
            </a:r>
            <a:r>
              <a:rPr lang="en-US" b="1" dirty="0" err="1">
                <a:solidFill>
                  <a:schemeClr val="tx1"/>
                </a:solidFill>
              </a:rPr>
              <a:t>المستخدمة</a:t>
            </a:r>
            <a:r>
              <a:rPr lang="en-US" b="1" dirty="0">
                <a:solidFill>
                  <a:schemeClr val="tx1"/>
                </a:solidFill>
              </a:rPr>
              <a:t> </a:t>
            </a:r>
            <a:r>
              <a:rPr lang="en-US" b="1" dirty="0" err="1">
                <a:solidFill>
                  <a:schemeClr val="tx1"/>
                </a:solidFill>
              </a:rPr>
              <a:t>للحد</a:t>
            </a:r>
            <a:r>
              <a:rPr lang="en-US" b="1" dirty="0">
                <a:solidFill>
                  <a:schemeClr val="tx1"/>
                </a:solidFill>
              </a:rPr>
              <a:t> </a:t>
            </a:r>
            <a:r>
              <a:rPr lang="en-US" b="1" dirty="0" err="1">
                <a:solidFill>
                  <a:schemeClr val="tx1"/>
                </a:solidFill>
              </a:rPr>
              <a:t>من</a:t>
            </a:r>
            <a:r>
              <a:rPr lang="en-US" b="1" dirty="0">
                <a:solidFill>
                  <a:schemeClr val="tx1"/>
                </a:solidFill>
              </a:rPr>
              <a:t> </a:t>
            </a:r>
            <a:r>
              <a:rPr lang="en-US" b="1" dirty="0" err="1">
                <a:solidFill>
                  <a:schemeClr val="tx1"/>
                </a:solidFill>
              </a:rPr>
              <a:t>مقاومة</a:t>
            </a:r>
            <a:r>
              <a:rPr lang="en-US" b="1" dirty="0">
                <a:solidFill>
                  <a:schemeClr val="tx1"/>
                </a:solidFill>
              </a:rPr>
              <a:t> </a:t>
            </a:r>
            <a:r>
              <a:rPr lang="en-US" b="1" dirty="0" err="1">
                <a:solidFill>
                  <a:schemeClr val="tx1"/>
                </a:solidFill>
              </a:rPr>
              <a:t>التغيير</a:t>
            </a:r>
            <a:endParaRPr lang="en-US" b="1" dirty="0">
              <a:solidFill>
                <a:schemeClr val="tx1"/>
              </a:solidFill>
            </a:endParaRPr>
          </a:p>
          <a:p>
            <a:pPr algn="r" rtl="1"/>
            <a:r>
              <a:rPr lang="en-US" dirty="0" err="1">
                <a:solidFill>
                  <a:schemeClr val="tx1"/>
                </a:solidFill>
              </a:rPr>
              <a:t>اتبعت</a:t>
            </a:r>
            <a:r>
              <a:rPr lang="en-US" dirty="0">
                <a:solidFill>
                  <a:schemeClr val="tx1"/>
                </a:solidFill>
              </a:rPr>
              <a:t> </a:t>
            </a:r>
            <a:r>
              <a:rPr lang="en-US" dirty="0" err="1">
                <a:solidFill>
                  <a:schemeClr val="tx1"/>
                </a:solidFill>
              </a:rPr>
              <a:t>الشركة</a:t>
            </a:r>
            <a:r>
              <a:rPr lang="en-US" dirty="0">
                <a:solidFill>
                  <a:schemeClr val="tx1"/>
                </a:solidFill>
              </a:rPr>
              <a:t> </a:t>
            </a:r>
            <a:r>
              <a:rPr lang="en-US" dirty="0" err="1">
                <a:solidFill>
                  <a:schemeClr val="tx1"/>
                </a:solidFill>
              </a:rPr>
              <a:t>عدة</a:t>
            </a:r>
            <a:r>
              <a:rPr lang="en-US" dirty="0">
                <a:solidFill>
                  <a:schemeClr val="tx1"/>
                </a:solidFill>
              </a:rPr>
              <a:t> </a:t>
            </a:r>
            <a:r>
              <a:rPr lang="en-US" dirty="0" err="1">
                <a:solidFill>
                  <a:schemeClr val="tx1"/>
                </a:solidFill>
              </a:rPr>
              <a:t>أساليب</a:t>
            </a:r>
            <a:r>
              <a:rPr lang="en-US" dirty="0">
                <a:solidFill>
                  <a:schemeClr val="tx1"/>
                </a:solidFill>
              </a:rPr>
              <a:t> </a:t>
            </a:r>
            <a:r>
              <a:rPr lang="en-US" dirty="0" err="1">
                <a:solidFill>
                  <a:schemeClr val="tx1"/>
                </a:solidFill>
              </a:rPr>
              <a:t>تتوافق</a:t>
            </a:r>
            <a:r>
              <a:rPr lang="en-US" dirty="0">
                <a:solidFill>
                  <a:schemeClr val="tx1"/>
                </a:solidFill>
              </a:rPr>
              <a:t> </a:t>
            </a:r>
            <a:r>
              <a:rPr lang="en-US" dirty="0" err="1">
                <a:solidFill>
                  <a:schemeClr val="tx1"/>
                </a:solidFill>
              </a:rPr>
              <a:t>مع</a:t>
            </a:r>
            <a:r>
              <a:rPr lang="en-US" dirty="0">
                <a:solidFill>
                  <a:schemeClr val="tx1"/>
                </a:solidFill>
              </a:rPr>
              <a:t> </a:t>
            </a:r>
            <a:r>
              <a:rPr lang="en-US" dirty="0" err="1">
                <a:solidFill>
                  <a:schemeClr val="tx1"/>
                </a:solidFill>
              </a:rPr>
              <a:t>ما</a:t>
            </a:r>
            <a:r>
              <a:rPr lang="en-US" dirty="0">
                <a:solidFill>
                  <a:schemeClr val="tx1"/>
                </a:solidFill>
              </a:rPr>
              <a:t> </a:t>
            </a:r>
            <a:r>
              <a:rPr lang="en-US" dirty="0" err="1">
                <a:solidFill>
                  <a:schemeClr val="tx1"/>
                </a:solidFill>
              </a:rPr>
              <a:t>ورد</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المحاضرة</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أهمها</a:t>
            </a:r>
            <a:r>
              <a:rPr lang="en-US" dirty="0">
                <a:solidFill>
                  <a:schemeClr val="tx1"/>
                </a:solidFill>
              </a:rPr>
              <a:t>:</a:t>
            </a:r>
          </a:p>
          <a:p>
            <a:pPr algn="r" rtl="1"/>
            <a:r>
              <a:rPr lang="en-US" b="1" dirty="0" err="1">
                <a:solidFill>
                  <a:schemeClr val="tx1"/>
                </a:solidFill>
              </a:rPr>
              <a:t>التثقيف</a:t>
            </a:r>
            <a:r>
              <a:rPr lang="en-US" b="1" dirty="0">
                <a:solidFill>
                  <a:schemeClr val="tx1"/>
                </a:solidFill>
              </a:rPr>
              <a:t> </a:t>
            </a:r>
            <a:r>
              <a:rPr lang="en-US" b="1" dirty="0" err="1">
                <a:solidFill>
                  <a:schemeClr val="tx1"/>
                </a:solidFill>
              </a:rPr>
              <a:t>والتواصل</a:t>
            </a:r>
            <a:r>
              <a:rPr lang="en-US" b="1" dirty="0">
                <a:solidFill>
                  <a:schemeClr val="tx1"/>
                </a:solidFill>
              </a:rPr>
              <a:t>:</a:t>
            </a:r>
            <a:r>
              <a:rPr lang="en-US" dirty="0">
                <a:solidFill>
                  <a:schemeClr val="tx1"/>
                </a:solidFill>
              </a:rPr>
              <a:t> </a:t>
            </a:r>
            <a:r>
              <a:rPr lang="en-US" dirty="0" err="1">
                <a:solidFill>
                  <a:schemeClr val="tx1"/>
                </a:solidFill>
              </a:rPr>
              <a:t>تقديم</a:t>
            </a:r>
            <a:r>
              <a:rPr lang="en-US" dirty="0">
                <a:solidFill>
                  <a:schemeClr val="tx1"/>
                </a:solidFill>
              </a:rPr>
              <a:t> </a:t>
            </a:r>
            <a:r>
              <a:rPr lang="en-US" dirty="0" err="1">
                <a:solidFill>
                  <a:schemeClr val="tx1"/>
                </a:solidFill>
              </a:rPr>
              <a:t>شرح</a:t>
            </a:r>
            <a:r>
              <a:rPr lang="en-US" dirty="0">
                <a:solidFill>
                  <a:schemeClr val="tx1"/>
                </a:solidFill>
              </a:rPr>
              <a:t> </a:t>
            </a:r>
            <a:r>
              <a:rPr lang="en-US" dirty="0" err="1">
                <a:solidFill>
                  <a:schemeClr val="tx1"/>
                </a:solidFill>
              </a:rPr>
              <a:t>واضح</a:t>
            </a:r>
            <a:r>
              <a:rPr lang="en-US" dirty="0">
                <a:solidFill>
                  <a:schemeClr val="tx1"/>
                </a:solidFill>
              </a:rPr>
              <a:t> </a:t>
            </a:r>
            <a:r>
              <a:rPr lang="en-US" dirty="0" err="1">
                <a:solidFill>
                  <a:schemeClr val="tx1"/>
                </a:solidFill>
              </a:rPr>
              <a:t>لأسباب</a:t>
            </a:r>
            <a:r>
              <a:rPr lang="en-US" dirty="0">
                <a:solidFill>
                  <a:schemeClr val="tx1"/>
                </a:solidFill>
              </a:rPr>
              <a:t> </a:t>
            </a:r>
            <a:r>
              <a:rPr lang="en-US" dirty="0" err="1">
                <a:solidFill>
                  <a:schemeClr val="tx1"/>
                </a:solidFill>
              </a:rPr>
              <a:t>التغيير</a:t>
            </a:r>
            <a:r>
              <a:rPr lang="en-US" dirty="0">
                <a:solidFill>
                  <a:schemeClr val="tx1"/>
                </a:solidFill>
              </a:rPr>
              <a:t> </a:t>
            </a:r>
            <a:r>
              <a:rPr lang="en-US" dirty="0" err="1">
                <a:solidFill>
                  <a:schemeClr val="tx1"/>
                </a:solidFill>
              </a:rPr>
              <a:t>وأهميته</a:t>
            </a:r>
            <a:r>
              <a:rPr lang="en-US" dirty="0">
                <a:solidFill>
                  <a:schemeClr val="tx1"/>
                </a:solidFill>
              </a:rPr>
              <a:t>.</a:t>
            </a:r>
          </a:p>
          <a:p>
            <a:pPr algn="r" rtl="1"/>
            <a:r>
              <a:rPr lang="en-US" b="1" dirty="0" err="1">
                <a:solidFill>
                  <a:schemeClr val="tx1"/>
                </a:solidFill>
              </a:rPr>
              <a:t>المشاركة</a:t>
            </a:r>
            <a:r>
              <a:rPr lang="en-US" b="1" dirty="0">
                <a:solidFill>
                  <a:schemeClr val="tx1"/>
                </a:solidFill>
              </a:rPr>
              <a:t>:</a:t>
            </a:r>
            <a:r>
              <a:rPr lang="en-US" dirty="0">
                <a:solidFill>
                  <a:schemeClr val="tx1"/>
                </a:solidFill>
              </a:rPr>
              <a:t> </a:t>
            </a:r>
            <a:r>
              <a:rPr lang="en-US" dirty="0" err="1">
                <a:solidFill>
                  <a:schemeClr val="tx1"/>
                </a:solidFill>
              </a:rPr>
              <a:t>إشراك</a:t>
            </a:r>
            <a:r>
              <a:rPr lang="en-US" dirty="0">
                <a:solidFill>
                  <a:schemeClr val="tx1"/>
                </a:solidFill>
              </a:rPr>
              <a:t> </a:t>
            </a:r>
            <a:r>
              <a:rPr lang="en-US" dirty="0" err="1">
                <a:solidFill>
                  <a:schemeClr val="tx1"/>
                </a:solidFill>
              </a:rPr>
              <a:t>الموظفين</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اختبار</a:t>
            </a:r>
            <a:r>
              <a:rPr lang="en-US" dirty="0">
                <a:solidFill>
                  <a:schemeClr val="tx1"/>
                </a:solidFill>
              </a:rPr>
              <a:t> </a:t>
            </a:r>
            <a:r>
              <a:rPr lang="en-US" dirty="0" err="1">
                <a:solidFill>
                  <a:schemeClr val="tx1"/>
                </a:solidFill>
              </a:rPr>
              <a:t>الأدوات</a:t>
            </a:r>
            <a:r>
              <a:rPr lang="en-US" dirty="0">
                <a:solidFill>
                  <a:schemeClr val="tx1"/>
                </a:solidFill>
              </a:rPr>
              <a:t> </a:t>
            </a:r>
            <a:r>
              <a:rPr lang="en-US" dirty="0" err="1">
                <a:solidFill>
                  <a:schemeClr val="tx1"/>
                </a:solidFill>
              </a:rPr>
              <a:t>الرقمية</a:t>
            </a:r>
            <a:r>
              <a:rPr lang="en-US" dirty="0">
                <a:solidFill>
                  <a:schemeClr val="tx1"/>
                </a:solidFill>
              </a:rPr>
              <a:t> </a:t>
            </a:r>
            <a:r>
              <a:rPr lang="en-US" dirty="0" err="1">
                <a:solidFill>
                  <a:schemeClr val="tx1"/>
                </a:solidFill>
              </a:rPr>
              <a:t>الجديدة</a:t>
            </a:r>
            <a:r>
              <a:rPr lang="en-US" dirty="0">
                <a:solidFill>
                  <a:schemeClr val="tx1"/>
                </a:solidFill>
              </a:rPr>
              <a:t> </a:t>
            </a:r>
            <a:r>
              <a:rPr lang="en-US" dirty="0" err="1">
                <a:solidFill>
                  <a:schemeClr val="tx1"/>
                </a:solidFill>
              </a:rPr>
              <a:t>والمساهمة</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تكييفها</a:t>
            </a:r>
            <a:r>
              <a:rPr lang="en-US" dirty="0">
                <a:solidFill>
                  <a:schemeClr val="tx1"/>
                </a:solidFill>
              </a:rPr>
              <a:t> </a:t>
            </a:r>
            <a:r>
              <a:rPr lang="en-US" dirty="0" err="1">
                <a:solidFill>
                  <a:schemeClr val="tx1"/>
                </a:solidFill>
              </a:rPr>
              <a:t>مع</a:t>
            </a:r>
            <a:r>
              <a:rPr lang="en-US" dirty="0">
                <a:solidFill>
                  <a:schemeClr val="tx1"/>
                </a:solidFill>
              </a:rPr>
              <a:t> </a:t>
            </a:r>
            <a:r>
              <a:rPr lang="en-US" dirty="0" err="1">
                <a:solidFill>
                  <a:schemeClr val="tx1"/>
                </a:solidFill>
              </a:rPr>
              <a:t>احتياجات</a:t>
            </a:r>
            <a:r>
              <a:rPr lang="en-US" dirty="0">
                <a:solidFill>
                  <a:schemeClr val="tx1"/>
                </a:solidFill>
              </a:rPr>
              <a:t> </a:t>
            </a:r>
            <a:r>
              <a:rPr lang="en-US" dirty="0" err="1">
                <a:solidFill>
                  <a:schemeClr val="tx1"/>
                </a:solidFill>
              </a:rPr>
              <a:t>العمل</a:t>
            </a:r>
            <a:r>
              <a:rPr lang="en-US" dirty="0">
                <a:solidFill>
                  <a:schemeClr val="tx1"/>
                </a:solidFill>
              </a:rPr>
              <a:t>.</a:t>
            </a:r>
          </a:p>
          <a:p>
            <a:pPr algn="r" rtl="1"/>
            <a:r>
              <a:rPr lang="en-US" b="1" dirty="0" err="1">
                <a:solidFill>
                  <a:schemeClr val="tx1"/>
                </a:solidFill>
              </a:rPr>
              <a:t>التيسير</a:t>
            </a:r>
            <a:r>
              <a:rPr lang="en-US" b="1" dirty="0">
                <a:solidFill>
                  <a:schemeClr val="tx1"/>
                </a:solidFill>
              </a:rPr>
              <a:t> </a:t>
            </a:r>
            <a:r>
              <a:rPr lang="en-US" b="1" dirty="0" err="1">
                <a:solidFill>
                  <a:schemeClr val="tx1"/>
                </a:solidFill>
              </a:rPr>
              <a:t>والدعم</a:t>
            </a:r>
            <a:r>
              <a:rPr lang="en-US" b="1" dirty="0">
                <a:solidFill>
                  <a:schemeClr val="tx1"/>
                </a:solidFill>
              </a:rPr>
              <a:t>:</a:t>
            </a:r>
            <a:r>
              <a:rPr lang="en-US" dirty="0">
                <a:solidFill>
                  <a:schemeClr val="tx1"/>
                </a:solidFill>
              </a:rPr>
              <a:t> </a:t>
            </a:r>
            <a:r>
              <a:rPr lang="en-US" dirty="0" err="1">
                <a:solidFill>
                  <a:schemeClr val="tx1"/>
                </a:solidFill>
              </a:rPr>
              <a:t>توفير</a:t>
            </a:r>
            <a:r>
              <a:rPr lang="en-US" dirty="0">
                <a:solidFill>
                  <a:schemeClr val="tx1"/>
                </a:solidFill>
              </a:rPr>
              <a:t> </a:t>
            </a:r>
            <a:r>
              <a:rPr lang="en-US" dirty="0" err="1">
                <a:solidFill>
                  <a:schemeClr val="tx1"/>
                </a:solidFill>
              </a:rPr>
              <a:t>برامج</a:t>
            </a:r>
            <a:r>
              <a:rPr lang="en-US" dirty="0">
                <a:solidFill>
                  <a:schemeClr val="tx1"/>
                </a:solidFill>
              </a:rPr>
              <a:t> </a:t>
            </a:r>
            <a:r>
              <a:rPr lang="en-US" dirty="0" err="1">
                <a:solidFill>
                  <a:schemeClr val="tx1"/>
                </a:solidFill>
              </a:rPr>
              <a:t>تدريب</a:t>
            </a:r>
            <a:r>
              <a:rPr lang="en-US" dirty="0">
                <a:solidFill>
                  <a:schemeClr val="tx1"/>
                </a:solidFill>
              </a:rPr>
              <a:t> </a:t>
            </a:r>
            <a:r>
              <a:rPr lang="en-US" dirty="0" err="1">
                <a:solidFill>
                  <a:schemeClr val="tx1"/>
                </a:solidFill>
              </a:rPr>
              <a:t>إضافية</a:t>
            </a:r>
            <a:r>
              <a:rPr lang="en-US" dirty="0">
                <a:solidFill>
                  <a:schemeClr val="tx1"/>
                </a:solidFill>
              </a:rPr>
              <a:t> </a:t>
            </a:r>
            <a:r>
              <a:rPr lang="en-US" dirty="0" err="1">
                <a:solidFill>
                  <a:schemeClr val="tx1"/>
                </a:solidFill>
              </a:rPr>
              <a:t>وتقديم</a:t>
            </a:r>
            <a:r>
              <a:rPr lang="en-US" dirty="0">
                <a:solidFill>
                  <a:schemeClr val="tx1"/>
                </a:solidFill>
              </a:rPr>
              <a:t> </a:t>
            </a:r>
            <a:r>
              <a:rPr lang="en-US" dirty="0" err="1">
                <a:solidFill>
                  <a:schemeClr val="tx1"/>
                </a:solidFill>
              </a:rPr>
              <a:t>الدعم</a:t>
            </a:r>
            <a:r>
              <a:rPr lang="en-US" dirty="0">
                <a:solidFill>
                  <a:schemeClr val="tx1"/>
                </a:solidFill>
              </a:rPr>
              <a:t> </a:t>
            </a:r>
            <a:r>
              <a:rPr lang="en-US" dirty="0" err="1">
                <a:solidFill>
                  <a:schemeClr val="tx1"/>
                </a:solidFill>
              </a:rPr>
              <a:t>النفسي</a:t>
            </a:r>
            <a:r>
              <a:rPr lang="en-US" dirty="0">
                <a:solidFill>
                  <a:schemeClr val="tx1"/>
                </a:solidFill>
              </a:rPr>
              <a:t> </a:t>
            </a:r>
            <a:r>
              <a:rPr lang="en-US" dirty="0" err="1">
                <a:solidFill>
                  <a:schemeClr val="tx1"/>
                </a:solidFill>
              </a:rPr>
              <a:t>خلال</a:t>
            </a:r>
            <a:r>
              <a:rPr lang="en-US" dirty="0">
                <a:solidFill>
                  <a:schemeClr val="tx1"/>
                </a:solidFill>
              </a:rPr>
              <a:t> </a:t>
            </a:r>
            <a:r>
              <a:rPr lang="en-US" dirty="0" err="1">
                <a:solidFill>
                  <a:schemeClr val="tx1"/>
                </a:solidFill>
              </a:rPr>
              <a:t>فترة</a:t>
            </a:r>
            <a:r>
              <a:rPr lang="en-US" dirty="0">
                <a:solidFill>
                  <a:schemeClr val="tx1"/>
                </a:solidFill>
              </a:rPr>
              <a:t> </a:t>
            </a:r>
            <a:r>
              <a:rPr lang="en-US" dirty="0" err="1">
                <a:solidFill>
                  <a:schemeClr val="tx1"/>
                </a:solidFill>
              </a:rPr>
              <a:t>الانتقال</a:t>
            </a:r>
            <a:r>
              <a:rPr lang="en-US" dirty="0">
                <a:solidFill>
                  <a:schemeClr val="tx1"/>
                </a:solidFill>
              </a:rPr>
              <a:t>.</a:t>
            </a:r>
          </a:p>
          <a:p>
            <a:pPr algn="r" rtl="1"/>
            <a:r>
              <a:rPr lang="en-US" b="1" dirty="0" err="1">
                <a:solidFill>
                  <a:schemeClr val="tx1"/>
                </a:solidFill>
              </a:rPr>
              <a:t>الحوافز</a:t>
            </a:r>
            <a:r>
              <a:rPr lang="en-US" b="1" dirty="0">
                <a:solidFill>
                  <a:schemeClr val="tx1"/>
                </a:solidFill>
              </a:rPr>
              <a:t>:</a:t>
            </a:r>
            <a:r>
              <a:rPr lang="en-US" dirty="0">
                <a:solidFill>
                  <a:schemeClr val="tx1"/>
                </a:solidFill>
              </a:rPr>
              <a:t> </a:t>
            </a:r>
            <a:r>
              <a:rPr lang="en-US" dirty="0" err="1">
                <a:solidFill>
                  <a:schemeClr val="tx1"/>
                </a:solidFill>
              </a:rPr>
              <a:t>تكريم</a:t>
            </a:r>
            <a:r>
              <a:rPr lang="en-US" dirty="0">
                <a:solidFill>
                  <a:schemeClr val="tx1"/>
                </a:solidFill>
              </a:rPr>
              <a:t> </a:t>
            </a:r>
            <a:r>
              <a:rPr lang="en-US" dirty="0" err="1">
                <a:solidFill>
                  <a:schemeClr val="tx1"/>
                </a:solidFill>
              </a:rPr>
              <a:t>الفرق</a:t>
            </a:r>
            <a:r>
              <a:rPr lang="en-US" dirty="0">
                <a:solidFill>
                  <a:schemeClr val="tx1"/>
                </a:solidFill>
              </a:rPr>
              <a:t> </a:t>
            </a:r>
            <a:r>
              <a:rPr lang="en-US" dirty="0" err="1">
                <a:solidFill>
                  <a:schemeClr val="tx1"/>
                </a:solidFill>
              </a:rPr>
              <a:t>ذات</a:t>
            </a:r>
            <a:r>
              <a:rPr lang="en-US" dirty="0">
                <a:solidFill>
                  <a:schemeClr val="tx1"/>
                </a:solidFill>
              </a:rPr>
              <a:t> </a:t>
            </a:r>
            <a:r>
              <a:rPr lang="en-US" dirty="0" err="1">
                <a:solidFill>
                  <a:schemeClr val="tx1"/>
                </a:solidFill>
              </a:rPr>
              <a:t>الأداء</a:t>
            </a:r>
            <a:r>
              <a:rPr lang="en-US" dirty="0">
                <a:solidFill>
                  <a:schemeClr val="tx1"/>
                </a:solidFill>
              </a:rPr>
              <a:t> </a:t>
            </a:r>
            <a:r>
              <a:rPr lang="en-US" dirty="0" err="1">
                <a:solidFill>
                  <a:schemeClr val="tx1"/>
                </a:solidFill>
              </a:rPr>
              <a:t>المتميز</a:t>
            </a:r>
            <a:r>
              <a:rPr lang="en-US" dirty="0">
                <a:solidFill>
                  <a:schemeClr val="tx1"/>
                </a:solidFill>
              </a:rPr>
              <a:t> </a:t>
            </a:r>
            <a:r>
              <a:rPr lang="en-US" dirty="0" err="1">
                <a:solidFill>
                  <a:schemeClr val="tx1"/>
                </a:solidFill>
              </a:rPr>
              <a:t>والإشادة</a:t>
            </a:r>
            <a:r>
              <a:rPr lang="en-US" dirty="0">
                <a:solidFill>
                  <a:schemeClr val="tx1"/>
                </a:solidFill>
              </a:rPr>
              <a:t> </a:t>
            </a:r>
            <a:r>
              <a:rPr lang="en-US" dirty="0" err="1">
                <a:solidFill>
                  <a:schemeClr val="tx1"/>
                </a:solidFill>
              </a:rPr>
              <a:t>بإنجازاتها</a:t>
            </a:r>
            <a:r>
              <a:rPr lang="en-US" dirty="0">
                <a:solidFill>
                  <a:schemeClr val="tx1"/>
                </a:solidFill>
              </a:rPr>
              <a:t> </a:t>
            </a:r>
            <a:r>
              <a:rPr lang="en-US" dirty="0" err="1">
                <a:solidFill>
                  <a:schemeClr val="tx1"/>
                </a:solidFill>
              </a:rPr>
              <a:t>بشكل</a:t>
            </a:r>
            <a:r>
              <a:rPr lang="en-US" dirty="0">
                <a:solidFill>
                  <a:schemeClr val="tx1"/>
                </a:solidFill>
              </a:rPr>
              <a:t> </a:t>
            </a:r>
            <a:r>
              <a:rPr lang="en-US" dirty="0" err="1">
                <a:solidFill>
                  <a:schemeClr val="tx1"/>
                </a:solidFill>
              </a:rPr>
              <a:t>علني</a:t>
            </a:r>
            <a:r>
              <a:rPr lang="en-US" dirty="0">
                <a:solidFill>
                  <a:schemeClr val="tx1"/>
                </a:solidFill>
              </a:rPr>
              <a:t>.</a:t>
            </a:r>
          </a:p>
        </p:txBody>
      </p:sp>
    </p:spTree>
    <p:extLst>
      <p:ext uri="{BB962C8B-B14F-4D97-AF65-F5344CB8AC3E}">
        <p14:creationId xmlns:p14="http://schemas.microsoft.com/office/powerpoint/2010/main" val="3302167239"/>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1AF2E-B5A0-6498-5434-44021FEC0F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39E07E-420F-1F9E-C63D-8EC118704DE7}"/>
              </a:ext>
            </a:extLst>
          </p:cNvPr>
          <p:cNvSpPr/>
          <p:nvPr/>
        </p:nvSpPr>
        <p:spPr>
          <a:xfrm>
            <a:off x="191372" y="1731370"/>
            <a:ext cx="6258118" cy="4869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E3C24CCA-9461-D9B6-345F-A2E264989377}"/>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0A854B40-37B9-EFD2-3C70-B638AD08DB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BBFE3D54-8A5C-5D5E-5960-CCAE4ABD2AC4}"/>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469AB332-CE5F-5B77-D14A-18FC2E80D1EF}"/>
              </a:ext>
            </a:extLst>
          </p:cNvPr>
          <p:cNvSpPr txBox="1"/>
          <p:nvPr/>
        </p:nvSpPr>
        <p:spPr>
          <a:xfrm>
            <a:off x="373973" y="1731370"/>
            <a:ext cx="5997472" cy="4401205"/>
          </a:xfrm>
          <a:prstGeom prst="rect">
            <a:avLst/>
          </a:prstGeom>
          <a:noFill/>
        </p:spPr>
        <p:txBody>
          <a:bodyPr wrap="square">
            <a:spAutoFit/>
          </a:bodyPr>
          <a:lstStyle/>
          <a:p>
            <a:pPr>
              <a:buNone/>
            </a:pPr>
            <a:r>
              <a:rPr lang="en-US" sz="2000" dirty="0"/>
              <a:t>Managers played a critical role by:</a:t>
            </a:r>
          </a:p>
          <a:p>
            <a:pPr marL="285750" indent="-285750">
              <a:buFont typeface="Arial" panose="020B0604020202020204" pitchFamily="34" charset="0"/>
              <a:buChar char="•"/>
            </a:pPr>
            <a:r>
              <a:rPr lang="en-US" sz="2000" dirty="0"/>
              <a:t>Communicating daily updates to staff</a:t>
            </a:r>
          </a:p>
          <a:p>
            <a:pPr marL="285750" indent="-285750">
              <a:buFont typeface="Arial" panose="020B0604020202020204" pitchFamily="34" charset="0"/>
              <a:buChar char="•"/>
            </a:pPr>
            <a:r>
              <a:rPr lang="en-US" sz="2000" dirty="0"/>
              <a:t>Encouraging open discussions</a:t>
            </a:r>
          </a:p>
          <a:p>
            <a:pPr marL="285750" indent="-285750">
              <a:buFont typeface="Arial" panose="020B0604020202020204" pitchFamily="34" charset="0"/>
              <a:buChar char="•"/>
            </a:pPr>
            <a:r>
              <a:rPr lang="en-US" sz="2000" dirty="0"/>
              <a:t>Monitoring training progress</a:t>
            </a:r>
          </a:p>
          <a:p>
            <a:pPr marL="285750" indent="-285750">
              <a:buFont typeface="Arial" panose="020B0604020202020204" pitchFamily="34" charset="0"/>
              <a:buChar char="•"/>
            </a:pPr>
            <a:r>
              <a:rPr lang="en-US" sz="2000" dirty="0"/>
              <a:t>Solving problems during ERP implementation</a:t>
            </a:r>
          </a:p>
          <a:p>
            <a:pPr marL="285750" indent="-285750">
              <a:buFont typeface="Arial" panose="020B0604020202020204" pitchFamily="34" charset="0"/>
              <a:buChar char="•"/>
            </a:pPr>
            <a:r>
              <a:rPr lang="en-US" sz="2000" dirty="0"/>
              <a:t>Delegating responsibilities in project teams</a:t>
            </a:r>
          </a:p>
          <a:p>
            <a:endParaRPr lang="en-US" sz="2000" dirty="0"/>
          </a:p>
          <a:p>
            <a:pPr algn="ctr"/>
            <a:r>
              <a:rPr lang="en-US" sz="2800" b="1" dirty="0"/>
              <a:t>These actions reflect the managerial responsibilities listed in the lecture (communication, emotional intelligence, problem-solving, delegation).</a:t>
            </a:r>
          </a:p>
        </p:txBody>
      </p:sp>
      <p:sp>
        <p:nvSpPr>
          <p:cNvPr id="4" name="Rectangle: Rounded Corners 3">
            <a:extLst>
              <a:ext uri="{FF2B5EF4-FFF2-40B4-BE49-F238E27FC236}">
                <a16:creationId xmlns:a16="http://schemas.microsoft.com/office/drawing/2014/main" id="{7A5B60FD-F568-7A52-8AA5-382E1264B945}"/>
              </a:ext>
            </a:extLst>
          </p:cNvPr>
          <p:cNvSpPr/>
          <p:nvPr/>
        </p:nvSpPr>
        <p:spPr>
          <a:xfrm>
            <a:off x="6576451" y="1736628"/>
            <a:ext cx="5490799" cy="4852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b="1" dirty="0" err="1">
                <a:solidFill>
                  <a:schemeClr val="tx1"/>
                </a:solidFill>
              </a:rPr>
              <a:t>دور</a:t>
            </a:r>
            <a:r>
              <a:rPr lang="en-US" b="1" dirty="0">
                <a:solidFill>
                  <a:schemeClr val="tx1"/>
                </a:solidFill>
              </a:rPr>
              <a:t> </a:t>
            </a:r>
            <a:r>
              <a:rPr lang="en-US" b="1" dirty="0" err="1">
                <a:solidFill>
                  <a:schemeClr val="tx1"/>
                </a:solidFill>
              </a:rPr>
              <a:t>المديرين</a:t>
            </a:r>
            <a:r>
              <a:rPr lang="en-US" b="1" dirty="0">
                <a:solidFill>
                  <a:schemeClr val="tx1"/>
                </a:solidFill>
              </a:rPr>
              <a:t> </a:t>
            </a:r>
            <a:r>
              <a:rPr lang="en-US" b="1" dirty="0" err="1">
                <a:solidFill>
                  <a:schemeClr val="tx1"/>
                </a:solidFill>
              </a:rPr>
              <a:t>في</a:t>
            </a:r>
            <a:r>
              <a:rPr lang="en-US" b="1" dirty="0">
                <a:solidFill>
                  <a:schemeClr val="tx1"/>
                </a:solidFill>
              </a:rPr>
              <a:t> </a:t>
            </a:r>
            <a:r>
              <a:rPr lang="en-US" b="1" dirty="0" err="1">
                <a:solidFill>
                  <a:schemeClr val="tx1"/>
                </a:solidFill>
              </a:rPr>
              <a:t>نجاح</a:t>
            </a:r>
            <a:r>
              <a:rPr lang="en-US" b="1" dirty="0">
                <a:solidFill>
                  <a:schemeClr val="tx1"/>
                </a:solidFill>
              </a:rPr>
              <a:t> </a:t>
            </a:r>
            <a:r>
              <a:rPr lang="en-US" b="1" dirty="0" err="1">
                <a:solidFill>
                  <a:schemeClr val="tx1"/>
                </a:solidFill>
              </a:rPr>
              <a:t>التنفيذ</a:t>
            </a:r>
            <a:endParaRPr lang="en-US" dirty="0">
              <a:solidFill>
                <a:schemeClr val="tx1"/>
              </a:solidFill>
            </a:endParaRPr>
          </a:p>
          <a:p>
            <a:pPr algn="r" rtl="1"/>
            <a:r>
              <a:rPr lang="en-US" dirty="0" err="1">
                <a:solidFill>
                  <a:schemeClr val="tx1"/>
                </a:solidFill>
              </a:rPr>
              <a:t>لعب</a:t>
            </a:r>
            <a:r>
              <a:rPr lang="en-US" dirty="0">
                <a:solidFill>
                  <a:schemeClr val="tx1"/>
                </a:solidFill>
              </a:rPr>
              <a:t> </a:t>
            </a:r>
            <a:r>
              <a:rPr lang="en-US" dirty="0" err="1">
                <a:solidFill>
                  <a:schemeClr val="tx1"/>
                </a:solidFill>
              </a:rPr>
              <a:t>المديرون</a:t>
            </a:r>
            <a:r>
              <a:rPr lang="en-US" dirty="0">
                <a:solidFill>
                  <a:schemeClr val="tx1"/>
                </a:solidFill>
              </a:rPr>
              <a:t> </a:t>
            </a:r>
            <a:r>
              <a:rPr lang="en-US" dirty="0" err="1">
                <a:solidFill>
                  <a:schemeClr val="tx1"/>
                </a:solidFill>
              </a:rPr>
              <a:t>دورًا</a:t>
            </a:r>
            <a:r>
              <a:rPr lang="en-US" dirty="0">
                <a:solidFill>
                  <a:schemeClr val="tx1"/>
                </a:solidFill>
              </a:rPr>
              <a:t> </a:t>
            </a:r>
            <a:r>
              <a:rPr lang="en-US" dirty="0" err="1">
                <a:solidFill>
                  <a:schemeClr val="tx1"/>
                </a:solidFill>
              </a:rPr>
              <a:t>محوريًا</a:t>
            </a:r>
            <a:r>
              <a:rPr lang="en-US" dirty="0">
                <a:solidFill>
                  <a:schemeClr val="tx1"/>
                </a:solidFill>
              </a:rPr>
              <a:t> </a:t>
            </a:r>
            <a:r>
              <a:rPr lang="en-US" dirty="0" err="1">
                <a:solidFill>
                  <a:schemeClr val="tx1"/>
                </a:solidFill>
              </a:rPr>
              <a:t>من</a:t>
            </a:r>
            <a:r>
              <a:rPr lang="en-US" dirty="0">
                <a:solidFill>
                  <a:schemeClr val="tx1"/>
                </a:solidFill>
              </a:rPr>
              <a:t> </a:t>
            </a:r>
            <a:r>
              <a:rPr lang="en-US" dirty="0" err="1">
                <a:solidFill>
                  <a:schemeClr val="tx1"/>
                </a:solidFill>
              </a:rPr>
              <a:t>خلال</a:t>
            </a:r>
            <a:r>
              <a:rPr lang="en-US" dirty="0">
                <a:solidFill>
                  <a:schemeClr val="tx1"/>
                </a:solidFill>
              </a:rPr>
              <a:t>:</a:t>
            </a:r>
          </a:p>
          <a:p>
            <a:pPr marL="285750" indent="-285750" algn="r" rtl="1">
              <a:buFont typeface="Arial" panose="020B0604020202020204" pitchFamily="34" charset="0"/>
              <a:buChar char="•"/>
            </a:pPr>
            <a:r>
              <a:rPr lang="en-US" dirty="0" err="1">
                <a:solidFill>
                  <a:schemeClr val="tx1"/>
                </a:solidFill>
              </a:rPr>
              <a:t>التواصل</a:t>
            </a:r>
            <a:r>
              <a:rPr lang="en-US" dirty="0">
                <a:solidFill>
                  <a:schemeClr val="tx1"/>
                </a:solidFill>
              </a:rPr>
              <a:t> </a:t>
            </a:r>
            <a:r>
              <a:rPr lang="en-US" dirty="0" err="1">
                <a:solidFill>
                  <a:schemeClr val="tx1"/>
                </a:solidFill>
              </a:rPr>
              <a:t>اليومي</a:t>
            </a:r>
            <a:r>
              <a:rPr lang="en-US" dirty="0">
                <a:solidFill>
                  <a:schemeClr val="tx1"/>
                </a:solidFill>
              </a:rPr>
              <a:t> </a:t>
            </a:r>
            <a:r>
              <a:rPr lang="en-US" dirty="0" err="1">
                <a:solidFill>
                  <a:schemeClr val="tx1"/>
                </a:solidFill>
              </a:rPr>
              <a:t>مع</a:t>
            </a:r>
            <a:r>
              <a:rPr lang="en-US" dirty="0">
                <a:solidFill>
                  <a:schemeClr val="tx1"/>
                </a:solidFill>
              </a:rPr>
              <a:t> </a:t>
            </a:r>
            <a:r>
              <a:rPr lang="en-US" dirty="0" err="1">
                <a:solidFill>
                  <a:schemeClr val="tx1"/>
                </a:solidFill>
              </a:rPr>
              <a:t>الموظفين</a:t>
            </a:r>
            <a:r>
              <a:rPr lang="en-US" dirty="0">
                <a:solidFill>
                  <a:schemeClr val="tx1"/>
                </a:solidFill>
              </a:rPr>
              <a:t> </a:t>
            </a:r>
            <a:r>
              <a:rPr lang="en-US" dirty="0" err="1">
                <a:solidFill>
                  <a:schemeClr val="tx1"/>
                </a:solidFill>
              </a:rPr>
              <a:t>وإطلاعهم</a:t>
            </a:r>
            <a:r>
              <a:rPr lang="en-US" dirty="0">
                <a:solidFill>
                  <a:schemeClr val="tx1"/>
                </a:solidFill>
              </a:rPr>
              <a:t> </a:t>
            </a:r>
            <a:r>
              <a:rPr lang="en-US" dirty="0" err="1">
                <a:solidFill>
                  <a:schemeClr val="tx1"/>
                </a:solidFill>
              </a:rPr>
              <a:t>على</a:t>
            </a:r>
            <a:r>
              <a:rPr lang="en-US" dirty="0">
                <a:solidFill>
                  <a:schemeClr val="tx1"/>
                </a:solidFill>
              </a:rPr>
              <a:t> </a:t>
            </a:r>
            <a:r>
              <a:rPr lang="en-US" dirty="0" err="1">
                <a:solidFill>
                  <a:schemeClr val="tx1"/>
                </a:solidFill>
              </a:rPr>
              <a:t>المستجدات</a:t>
            </a:r>
            <a:r>
              <a:rPr lang="en-US" dirty="0">
                <a:solidFill>
                  <a:schemeClr val="tx1"/>
                </a:solidFill>
              </a:rPr>
              <a:t>.</a:t>
            </a:r>
          </a:p>
          <a:p>
            <a:pPr marL="285750" indent="-285750" algn="r" rtl="1">
              <a:buFont typeface="Arial" panose="020B0604020202020204" pitchFamily="34" charset="0"/>
              <a:buChar char="•"/>
            </a:pPr>
            <a:r>
              <a:rPr lang="en-US" dirty="0" err="1">
                <a:solidFill>
                  <a:schemeClr val="tx1"/>
                </a:solidFill>
              </a:rPr>
              <a:t>تشجيع</a:t>
            </a:r>
            <a:r>
              <a:rPr lang="en-US" dirty="0">
                <a:solidFill>
                  <a:schemeClr val="tx1"/>
                </a:solidFill>
              </a:rPr>
              <a:t> </a:t>
            </a:r>
            <a:r>
              <a:rPr lang="en-US" dirty="0" err="1">
                <a:solidFill>
                  <a:schemeClr val="tx1"/>
                </a:solidFill>
              </a:rPr>
              <a:t>الحوار</a:t>
            </a:r>
            <a:r>
              <a:rPr lang="en-US" dirty="0">
                <a:solidFill>
                  <a:schemeClr val="tx1"/>
                </a:solidFill>
              </a:rPr>
              <a:t> </a:t>
            </a:r>
            <a:r>
              <a:rPr lang="en-US" dirty="0" err="1">
                <a:solidFill>
                  <a:schemeClr val="tx1"/>
                </a:solidFill>
              </a:rPr>
              <a:t>المفتوح</a:t>
            </a:r>
            <a:r>
              <a:rPr lang="en-US" dirty="0">
                <a:solidFill>
                  <a:schemeClr val="tx1"/>
                </a:solidFill>
              </a:rPr>
              <a:t> </a:t>
            </a:r>
            <a:r>
              <a:rPr lang="en-US" dirty="0" err="1">
                <a:solidFill>
                  <a:schemeClr val="tx1"/>
                </a:solidFill>
              </a:rPr>
              <a:t>وتبادل</a:t>
            </a:r>
            <a:r>
              <a:rPr lang="en-US" dirty="0">
                <a:solidFill>
                  <a:schemeClr val="tx1"/>
                </a:solidFill>
              </a:rPr>
              <a:t> </a:t>
            </a:r>
            <a:r>
              <a:rPr lang="en-US" dirty="0" err="1">
                <a:solidFill>
                  <a:schemeClr val="tx1"/>
                </a:solidFill>
              </a:rPr>
              <a:t>الآراء</a:t>
            </a:r>
            <a:r>
              <a:rPr lang="en-US" dirty="0">
                <a:solidFill>
                  <a:schemeClr val="tx1"/>
                </a:solidFill>
              </a:rPr>
              <a:t>.</a:t>
            </a:r>
          </a:p>
          <a:p>
            <a:pPr marL="285750" indent="-285750" algn="r" rtl="1">
              <a:buFont typeface="Arial" panose="020B0604020202020204" pitchFamily="34" charset="0"/>
              <a:buChar char="•"/>
            </a:pPr>
            <a:r>
              <a:rPr lang="en-US" dirty="0" err="1">
                <a:solidFill>
                  <a:schemeClr val="tx1"/>
                </a:solidFill>
              </a:rPr>
              <a:t>متابعة</a:t>
            </a:r>
            <a:r>
              <a:rPr lang="en-US" dirty="0">
                <a:solidFill>
                  <a:schemeClr val="tx1"/>
                </a:solidFill>
              </a:rPr>
              <a:t> </a:t>
            </a:r>
            <a:r>
              <a:rPr lang="en-US" dirty="0" err="1">
                <a:solidFill>
                  <a:schemeClr val="tx1"/>
                </a:solidFill>
              </a:rPr>
              <a:t>التقدم</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برامج</a:t>
            </a:r>
            <a:r>
              <a:rPr lang="en-US" dirty="0">
                <a:solidFill>
                  <a:schemeClr val="tx1"/>
                </a:solidFill>
              </a:rPr>
              <a:t> </a:t>
            </a:r>
            <a:r>
              <a:rPr lang="en-US" dirty="0" err="1">
                <a:solidFill>
                  <a:schemeClr val="tx1"/>
                </a:solidFill>
              </a:rPr>
              <a:t>التدريب</a:t>
            </a:r>
            <a:r>
              <a:rPr lang="en-US" dirty="0">
                <a:solidFill>
                  <a:schemeClr val="tx1"/>
                </a:solidFill>
              </a:rPr>
              <a:t>.</a:t>
            </a:r>
          </a:p>
          <a:p>
            <a:pPr marL="285750" indent="-285750" algn="r" rtl="1">
              <a:buFont typeface="Arial" panose="020B0604020202020204" pitchFamily="34" charset="0"/>
              <a:buChar char="•"/>
            </a:pPr>
            <a:r>
              <a:rPr lang="en-US" dirty="0" err="1">
                <a:solidFill>
                  <a:schemeClr val="tx1"/>
                </a:solidFill>
              </a:rPr>
              <a:t>معالجة</a:t>
            </a:r>
            <a:r>
              <a:rPr lang="en-US" dirty="0">
                <a:solidFill>
                  <a:schemeClr val="tx1"/>
                </a:solidFill>
              </a:rPr>
              <a:t> </a:t>
            </a:r>
            <a:r>
              <a:rPr lang="en-US" dirty="0" err="1">
                <a:solidFill>
                  <a:schemeClr val="tx1"/>
                </a:solidFill>
              </a:rPr>
              <a:t>المشكلات</a:t>
            </a:r>
            <a:r>
              <a:rPr lang="en-US" dirty="0">
                <a:solidFill>
                  <a:schemeClr val="tx1"/>
                </a:solidFill>
              </a:rPr>
              <a:t> </a:t>
            </a:r>
            <a:r>
              <a:rPr lang="en-US" dirty="0" err="1">
                <a:solidFill>
                  <a:schemeClr val="tx1"/>
                </a:solidFill>
              </a:rPr>
              <a:t>التي</a:t>
            </a:r>
            <a:r>
              <a:rPr lang="en-US" dirty="0">
                <a:solidFill>
                  <a:schemeClr val="tx1"/>
                </a:solidFill>
              </a:rPr>
              <a:t> </a:t>
            </a:r>
            <a:r>
              <a:rPr lang="en-US" dirty="0" err="1">
                <a:solidFill>
                  <a:schemeClr val="tx1"/>
                </a:solidFill>
              </a:rPr>
              <a:t>ظهرت</a:t>
            </a:r>
            <a:r>
              <a:rPr lang="en-US" dirty="0">
                <a:solidFill>
                  <a:schemeClr val="tx1"/>
                </a:solidFill>
              </a:rPr>
              <a:t> </a:t>
            </a:r>
            <a:r>
              <a:rPr lang="en-US" dirty="0" err="1">
                <a:solidFill>
                  <a:schemeClr val="tx1"/>
                </a:solidFill>
              </a:rPr>
              <a:t>أثناء</a:t>
            </a:r>
            <a:r>
              <a:rPr lang="en-US" dirty="0">
                <a:solidFill>
                  <a:schemeClr val="tx1"/>
                </a:solidFill>
              </a:rPr>
              <a:t> </a:t>
            </a:r>
            <a:r>
              <a:rPr lang="en-US" dirty="0" err="1">
                <a:solidFill>
                  <a:schemeClr val="tx1"/>
                </a:solidFill>
              </a:rPr>
              <a:t>تنفيذ</a:t>
            </a:r>
            <a:r>
              <a:rPr lang="en-US" dirty="0">
                <a:solidFill>
                  <a:schemeClr val="tx1"/>
                </a:solidFill>
              </a:rPr>
              <a:t> </a:t>
            </a:r>
            <a:r>
              <a:rPr lang="en-US" dirty="0" err="1">
                <a:solidFill>
                  <a:schemeClr val="tx1"/>
                </a:solidFill>
              </a:rPr>
              <a:t>نظام</a:t>
            </a:r>
            <a:r>
              <a:rPr lang="en-US" dirty="0">
                <a:solidFill>
                  <a:schemeClr val="tx1"/>
                </a:solidFill>
              </a:rPr>
              <a:t> </a:t>
            </a:r>
            <a:r>
              <a:rPr lang="en-US" dirty="0" err="1">
                <a:solidFill>
                  <a:schemeClr val="tx1"/>
                </a:solidFill>
              </a:rPr>
              <a:t>تخطيط</a:t>
            </a:r>
            <a:r>
              <a:rPr lang="en-US" dirty="0">
                <a:solidFill>
                  <a:schemeClr val="tx1"/>
                </a:solidFill>
              </a:rPr>
              <a:t> </a:t>
            </a:r>
            <a:r>
              <a:rPr lang="en-US" dirty="0" err="1">
                <a:solidFill>
                  <a:schemeClr val="tx1"/>
                </a:solidFill>
              </a:rPr>
              <a:t>موارد</a:t>
            </a:r>
            <a:r>
              <a:rPr lang="en-US" dirty="0">
                <a:solidFill>
                  <a:schemeClr val="tx1"/>
                </a:solidFill>
              </a:rPr>
              <a:t> </a:t>
            </a:r>
            <a:r>
              <a:rPr lang="en-US" dirty="0" err="1">
                <a:solidFill>
                  <a:schemeClr val="tx1"/>
                </a:solidFill>
              </a:rPr>
              <a:t>المؤسسة</a:t>
            </a:r>
            <a:r>
              <a:rPr lang="en-US" dirty="0">
                <a:solidFill>
                  <a:schemeClr val="tx1"/>
                </a:solidFill>
              </a:rPr>
              <a:t> (ERP).</a:t>
            </a:r>
          </a:p>
          <a:p>
            <a:pPr marL="285750" indent="-285750" algn="r" rtl="1">
              <a:buFont typeface="Arial" panose="020B0604020202020204" pitchFamily="34" charset="0"/>
              <a:buChar char="•"/>
            </a:pPr>
            <a:r>
              <a:rPr lang="en-US" dirty="0" err="1">
                <a:solidFill>
                  <a:schemeClr val="tx1"/>
                </a:solidFill>
              </a:rPr>
              <a:t>تفويض</a:t>
            </a:r>
            <a:r>
              <a:rPr lang="en-US" dirty="0">
                <a:solidFill>
                  <a:schemeClr val="tx1"/>
                </a:solidFill>
              </a:rPr>
              <a:t> </a:t>
            </a:r>
            <a:r>
              <a:rPr lang="en-US" dirty="0" err="1">
                <a:solidFill>
                  <a:schemeClr val="tx1"/>
                </a:solidFill>
              </a:rPr>
              <a:t>المسؤوليات</a:t>
            </a:r>
            <a:r>
              <a:rPr lang="en-US" dirty="0">
                <a:solidFill>
                  <a:schemeClr val="tx1"/>
                </a:solidFill>
              </a:rPr>
              <a:t> </a:t>
            </a:r>
            <a:r>
              <a:rPr lang="en-US" dirty="0" err="1">
                <a:solidFill>
                  <a:schemeClr val="tx1"/>
                </a:solidFill>
              </a:rPr>
              <a:t>بين</a:t>
            </a:r>
            <a:r>
              <a:rPr lang="en-US" dirty="0">
                <a:solidFill>
                  <a:schemeClr val="tx1"/>
                </a:solidFill>
              </a:rPr>
              <a:t> </a:t>
            </a:r>
            <a:r>
              <a:rPr lang="en-US" dirty="0" err="1">
                <a:solidFill>
                  <a:schemeClr val="tx1"/>
                </a:solidFill>
              </a:rPr>
              <a:t>أعضاء</a:t>
            </a:r>
            <a:r>
              <a:rPr lang="en-US" dirty="0">
                <a:solidFill>
                  <a:schemeClr val="tx1"/>
                </a:solidFill>
              </a:rPr>
              <a:t> </a:t>
            </a:r>
            <a:r>
              <a:rPr lang="en-US" dirty="0" err="1">
                <a:solidFill>
                  <a:schemeClr val="tx1"/>
                </a:solidFill>
              </a:rPr>
              <a:t>فرق</a:t>
            </a:r>
            <a:r>
              <a:rPr lang="en-US" dirty="0">
                <a:solidFill>
                  <a:schemeClr val="tx1"/>
                </a:solidFill>
              </a:rPr>
              <a:t> </a:t>
            </a:r>
            <a:r>
              <a:rPr lang="en-US" dirty="0" err="1">
                <a:solidFill>
                  <a:schemeClr val="tx1"/>
                </a:solidFill>
              </a:rPr>
              <a:t>المشروع</a:t>
            </a:r>
            <a:r>
              <a:rPr lang="en-US" dirty="0">
                <a:solidFill>
                  <a:schemeClr val="tx1"/>
                </a:solidFill>
              </a:rPr>
              <a:t>.</a:t>
            </a:r>
            <a:endParaRPr lang="ar-EG" dirty="0">
              <a:solidFill>
                <a:schemeClr val="tx1"/>
              </a:solidFill>
            </a:endParaRPr>
          </a:p>
          <a:p>
            <a:pPr algn="r" rtl="1"/>
            <a:endParaRPr lang="ar-EG" dirty="0">
              <a:solidFill>
                <a:schemeClr val="tx1"/>
              </a:solidFill>
            </a:endParaRPr>
          </a:p>
          <a:p>
            <a:pPr algn="r" rtl="1"/>
            <a:endParaRPr lang="en-US" dirty="0">
              <a:solidFill>
                <a:schemeClr val="tx1"/>
              </a:solidFill>
            </a:endParaRPr>
          </a:p>
          <a:p>
            <a:pPr algn="ctr" rtl="1"/>
            <a:r>
              <a:rPr lang="en-US" dirty="0" err="1">
                <a:solidFill>
                  <a:schemeClr val="tx1"/>
                </a:solidFill>
              </a:rPr>
              <a:t>وتعكس</a:t>
            </a:r>
            <a:r>
              <a:rPr lang="en-US" dirty="0">
                <a:solidFill>
                  <a:schemeClr val="tx1"/>
                </a:solidFill>
              </a:rPr>
              <a:t> </a:t>
            </a:r>
            <a:r>
              <a:rPr lang="en-US" dirty="0" err="1">
                <a:solidFill>
                  <a:schemeClr val="tx1"/>
                </a:solidFill>
              </a:rPr>
              <a:t>هذه</a:t>
            </a:r>
            <a:r>
              <a:rPr lang="en-US" dirty="0">
                <a:solidFill>
                  <a:schemeClr val="tx1"/>
                </a:solidFill>
              </a:rPr>
              <a:t> </a:t>
            </a:r>
            <a:r>
              <a:rPr lang="en-US" dirty="0" err="1">
                <a:solidFill>
                  <a:schemeClr val="tx1"/>
                </a:solidFill>
              </a:rPr>
              <a:t>الممارسات</a:t>
            </a:r>
            <a:r>
              <a:rPr lang="en-US" dirty="0">
                <a:solidFill>
                  <a:schemeClr val="tx1"/>
                </a:solidFill>
              </a:rPr>
              <a:t> </a:t>
            </a:r>
            <a:r>
              <a:rPr lang="en-US" dirty="0" err="1">
                <a:solidFill>
                  <a:schemeClr val="tx1"/>
                </a:solidFill>
              </a:rPr>
              <a:t>المسؤوليات</a:t>
            </a:r>
            <a:r>
              <a:rPr lang="en-US" dirty="0">
                <a:solidFill>
                  <a:schemeClr val="tx1"/>
                </a:solidFill>
              </a:rPr>
              <a:t> </a:t>
            </a:r>
            <a:r>
              <a:rPr lang="en-US" dirty="0" err="1">
                <a:solidFill>
                  <a:schemeClr val="tx1"/>
                </a:solidFill>
              </a:rPr>
              <a:t>الإدارية</a:t>
            </a:r>
            <a:r>
              <a:rPr lang="en-US" dirty="0">
                <a:solidFill>
                  <a:schemeClr val="tx1"/>
                </a:solidFill>
              </a:rPr>
              <a:t> </a:t>
            </a:r>
            <a:r>
              <a:rPr lang="en-US" dirty="0" err="1">
                <a:solidFill>
                  <a:schemeClr val="tx1"/>
                </a:solidFill>
              </a:rPr>
              <a:t>التي</a:t>
            </a:r>
            <a:r>
              <a:rPr lang="en-US" dirty="0">
                <a:solidFill>
                  <a:schemeClr val="tx1"/>
                </a:solidFill>
              </a:rPr>
              <a:t> </a:t>
            </a:r>
            <a:r>
              <a:rPr lang="en-US" dirty="0" err="1">
                <a:solidFill>
                  <a:schemeClr val="tx1"/>
                </a:solidFill>
              </a:rPr>
              <a:t>تناولتها</a:t>
            </a:r>
            <a:r>
              <a:rPr lang="en-US" dirty="0">
                <a:solidFill>
                  <a:schemeClr val="tx1"/>
                </a:solidFill>
              </a:rPr>
              <a:t> </a:t>
            </a:r>
            <a:r>
              <a:rPr lang="en-US" dirty="0" err="1">
                <a:solidFill>
                  <a:schemeClr val="tx1"/>
                </a:solidFill>
              </a:rPr>
              <a:t>المحاضرة</a:t>
            </a:r>
            <a:r>
              <a:rPr lang="en-US" dirty="0">
                <a:solidFill>
                  <a:schemeClr val="tx1"/>
                </a:solidFill>
              </a:rPr>
              <a:t>، </a:t>
            </a:r>
            <a:r>
              <a:rPr lang="en-US" dirty="0" err="1">
                <a:solidFill>
                  <a:schemeClr val="tx1"/>
                </a:solidFill>
              </a:rPr>
              <a:t>والتي</a:t>
            </a:r>
            <a:r>
              <a:rPr lang="en-US" dirty="0">
                <a:solidFill>
                  <a:schemeClr val="tx1"/>
                </a:solidFill>
              </a:rPr>
              <a:t> </a:t>
            </a:r>
            <a:r>
              <a:rPr lang="en-US" dirty="0" err="1">
                <a:solidFill>
                  <a:schemeClr val="tx1"/>
                </a:solidFill>
              </a:rPr>
              <a:t>تشمل</a:t>
            </a:r>
            <a:r>
              <a:rPr lang="en-US" dirty="0">
                <a:solidFill>
                  <a:schemeClr val="tx1"/>
                </a:solidFill>
              </a:rPr>
              <a:t>: </a:t>
            </a:r>
            <a:r>
              <a:rPr lang="en-US" b="1" dirty="0" err="1">
                <a:solidFill>
                  <a:schemeClr val="tx1"/>
                </a:solidFill>
              </a:rPr>
              <a:t>التواصل</a:t>
            </a:r>
            <a:r>
              <a:rPr lang="en-US" b="1" dirty="0">
                <a:solidFill>
                  <a:schemeClr val="tx1"/>
                </a:solidFill>
              </a:rPr>
              <a:t> </a:t>
            </a:r>
            <a:r>
              <a:rPr lang="en-US" b="1" dirty="0" err="1">
                <a:solidFill>
                  <a:schemeClr val="tx1"/>
                </a:solidFill>
              </a:rPr>
              <a:t>الفعال</a:t>
            </a:r>
            <a:r>
              <a:rPr lang="en-US" b="1" dirty="0">
                <a:solidFill>
                  <a:schemeClr val="tx1"/>
                </a:solidFill>
              </a:rPr>
              <a:t>، </a:t>
            </a:r>
            <a:r>
              <a:rPr lang="en-US" b="1" dirty="0" err="1">
                <a:solidFill>
                  <a:schemeClr val="tx1"/>
                </a:solidFill>
              </a:rPr>
              <a:t>والذكاء</a:t>
            </a:r>
            <a:r>
              <a:rPr lang="en-US" b="1" dirty="0">
                <a:solidFill>
                  <a:schemeClr val="tx1"/>
                </a:solidFill>
              </a:rPr>
              <a:t> </a:t>
            </a:r>
            <a:r>
              <a:rPr lang="en-US" b="1" dirty="0" err="1">
                <a:solidFill>
                  <a:schemeClr val="tx1"/>
                </a:solidFill>
              </a:rPr>
              <a:t>العاطفي</a:t>
            </a:r>
            <a:r>
              <a:rPr lang="en-US" b="1" dirty="0">
                <a:solidFill>
                  <a:schemeClr val="tx1"/>
                </a:solidFill>
              </a:rPr>
              <a:t>، </a:t>
            </a:r>
            <a:r>
              <a:rPr lang="en-US" b="1" dirty="0" err="1">
                <a:solidFill>
                  <a:schemeClr val="tx1"/>
                </a:solidFill>
              </a:rPr>
              <a:t>وحل</a:t>
            </a:r>
            <a:r>
              <a:rPr lang="en-US" b="1" dirty="0">
                <a:solidFill>
                  <a:schemeClr val="tx1"/>
                </a:solidFill>
              </a:rPr>
              <a:t> </a:t>
            </a:r>
            <a:r>
              <a:rPr lang="en-US" b="1" dirty="0" err="1">
                <a:solidFill>
                  <a:schemeClr val="tx1"/>
                </a:solidFill>
              </a:rPr>
              <a:t>المشكلات</a:t>
            </a:r>
            <a:r>
              <a:rPr lang="en-US" b="1" dirty="0">
                <a:solidFill>
                  <a:schemeClr val="tx1"/>
                </a:solidFill>
              </a:rPr>
              <a:t>، </a:t>
            </a:r>
            <a:r>
              <a:rPr lang="en-US" b="1" dirty="0" err="1">
                <a:solidFill>
                  <a:schemeClr val="tx1"/>
                </a:solidFill>
              </a:rPr>
              <a:t>وتفويض</a:t>
            </a:r>
            <a:r>
              <a:rPr lang="en-US" b="1" dirty="0">
                <a:solidFill>
                  <a:schemeClr val="tx1"/>
                </a:solidFill>
              </a:rPr>
              <a:t> </a:t>
            </a:r>
            <a:r>
              <a:rPr lang="en-US" b="1" dirty="0" err="1">
                <a:solidFill>
                  <a:schemeClr val="tx1"/>
                </a:solidFill>
              </a:rPr>
              <a:t>المهام</a:t>
            </a:r>
            <a:r>
              <a:rPr lang="en-US" dirty="0">
                <a:solidFill>
                  <a:schemeClr val="tx1"/>
                </a:solidFill>
              </a:rPr>
              <a:t>.</a:t>
            </a:r>
          </a:p>
          <a:p>
            <a:pPr lvl="1" algn="r" rtl="1" eaLnBrk="1" hangingPunct="1"/>
            <a:endParaRPr lang="en-US" altLang="en-US" dirty="0">
              <a:solidFill>
                <a:schemeClr val="tx1"/>
              </a:solidFill>
            </a:endParaRPr>
          </a:p>
        </p:txBody>
      </p:sp>
      <p:sp>
        <p:nvSpPr>
          <p:cNvPr id="8" name="TextBox 7">
            <a:extLst>
              <a:ext uri="{FF2B5EF4-FFF2-40B4-BE49-F238E27FC236}">
                <a16:creationId xmlns:a16="http://schemas.microsoft.com/office/drawing/2014/main" id="{A0A97B2B-809F-1C27-B3A7-D43DECB33BA3}"/>
              </a:ext>
            </a:extLst>
          </p:cNvPr>
          <p:cNvSpPr txBox="1"/>
          <p:nvPr/>
        </p:nvSpPr>
        <p:spPr>
          <a:xfrm>
            <a:off x="1839310" y="872360"/>
            <a:ext cx="6096000" cy="461665"/>
          </a:xfrm>
          <a:prstGeom prst="rect">
            <a:avLst/>
          </a:prstGeom>
          <a:noFill/>
        </p:spPr>
        <p:txBody>
          <a:bodyPr wrap="square">
            <a:spAutoFit/>
          </a:bodyPr>
          <a:lstStyle/>
          <a:p>
            <a:pPr>
              <a:buNone/>
            </a:pPr>
            <a:r>
              <a:rPr lang="en-US" sz="2400" b="1" dirty="0">
                <a:solidFill>
                  <a:srgbClr val="C00000"/>
                </a:solidFill>
              </a:rPr>
              <a:t>A Manager’s Role</a:t>
            </a:r>
          </a:p>
        </p:txBody>
      </p:sp>
    </p:spTree>
    <p:extLst>
      <p:ext uri="{BB962C8B-B14F-4D97-AF65-F5344CB8AC3E}">
        <p14:creationId xmlns:p14="http://schemas.microsoft.com/office/powerpoint/2010/main" val="2997468651"/>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7CA54-F042-24F4-1CAD-4BB0467DFB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6017F5-D4E4-9A5D-57D8-D33D8543B2E8}"/>
              </a:ext>
            </a:extLst>
          </p:cNvPr>
          <p:cNvSpPr/>
          <p:nvPr/>
        </p:nvSpPr>
        <p:spPr>
          <a:xfrm>
            <a:off x="191372" y="1731370"/>
            <a:ext cx="6258118" cy="4869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21770D61-9B8B-8A0E-4EAA-FB5F30388F62}"/>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328FEF8-86D2-A489-315C-37729CBF73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3E0ECA95-7AD4-6F9A-70F5-174263829CD6}"/>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FE477EE6-3013-1FD3-1F28-A13EC6BF1837}"/>
              </a:ext>
            </a:extLst>
          </p:cNvPr>
          <p:cNvSpPr txBox="1"/>
          <p:nvPr/>
        </p:nvSpPr>
        <p:spPr>
          <a:xfrm>
            <a:off x="373973" y="2128715"/>
            <a:ext cx="5997472" cy="3724096"/>
          </a:xfrm>
          <a:prstGeom prst="rect">
            <a:avLst/>
          </a:prstGeom>
          <a:noFill/>
        </p:spPr>
        <p:txBody>
          <a:bodyPr wrap="square">
            <a:spAutoFit/>
          </a:bodyPr>
          <a:lstStyle/>
          <a:p>
            <a:pPr>
              <a:buNone/>
            </a:pPr>
            <a:r>
              <a:rPr lang="en-US" sz="2000" dirty="0"/>
              <a:t>After one year:</a:t>
            </a:r>
          </a:p>
          <a:p>
            <a:pPr>
              <a:buNone/>
            </a:pPr>
            <a:r>
              <a:rPr lang="en-US" sz="2800" b="1" dirty="0">
                <a:solidFill>
                  <a:srgbClr val="C00000"/>
                </a:solidFill>
              </a:rPr>
              <a:t>Positive Outcomes</a:t>
            </a:r>
          </a:p>
          <a:p>
            <a:pPr marL="285750" indent="-285750">
              <a:buFont typeface="Arial" panose="020B0604020202020204" pitchFamily="34" charset="0"/>
              <a:buChar char="•"/>
            </a:pPr>
            <a:r>
              <a:rPr lang="en-US" sz="2000" dirty="0"/>
              <a:t>Online revenue increased by 40%</a:t>
            </a:r>
          </a:p>
          <a:p>
            <a:pPr marL="285750" indent="-285750">
              <a:buFont typeface="Arial" panose="020B0604020202020204" pitchFamily="34" charset="0"/>
              <a:buChar char="•"/>
            </a:pPr>
            <a:r>
              <a:rPr lang="en-US" sz="2000" dirty="0"/>
              <a:t>Customer satisfaction improved significantly</a:t>
            </a:r>
          </a:p>
          <a:p>
            <a:pPr marL="285750" indent="-285750">
              <a:buFont typeface="Arial" panose="020B0604020202020204" pitchFamily="34" charset="0"/>
              <a:buChar char="•"/>
            </a:pPr>
            <a:r>
              <a:rPr lang="en-US" sz="2000" dirty="0"/>
              <a:t>Inventory accuracy reached 98%</a:t>
            </a:r>
          </a:p>
          <a:p>
            <a:pPr marL="285750" indent="-285750">
              <a:buFont typeface="Arial" panose="020B0604020202020204" pitchFamily="34" charset="0"/>
              <a:buChar char="•"/>
            </a:pPr>
            <a:r>
              <a:rPr lang="en-US" sz="2000" dirty="0"/>
              <a:t>Employee productivity increased</a:t>
            </a:r>
          </a:p>
          <a:p>
            <a:pPr marL="285750" indent="-285750">
              <a:buFont typeface="Arial" panose="020B0604020202020204" pitchFamily="34" charset="0"/>
              <a:buChar char="•"/>
            </a:pPr>
            <a:r>
              <a:rPr lang="en-US" sz="2000" dirty="0"/>
              <a:t>Faster decision-making across departments</a:t>
            </a:r>
          </a:p>
          <a:p>
            <a:pPr>
              <a:buNone/>
            </a:pPr>
            <a:r>
              <a:rPr lang="en-US" sz="2800" b="1" dirty="0">
                <a:solidFill>
                  <a:srgbClr val="C00000"/>
                </a:solidFill>
              </a:rPr>
              <a:t>Remaining Challenges</a:t>
            </a:r>
          </a:p>
          <a:p>
            <a:pPr marL="285750" indent="-285750">
              <a:buFont typeface="Arial" panose="020B0604020202020204" pitchFamily="34" charset="0"/>
              <a:buChar char="•"/>
            </a:pPr>
            <a:r>
              <a:rPr lang="en-US" sz="2000" dirty="0"/>
              <a:t>Some senior employees still preferred old methods</a:t>
            </a:r>
          </a:p>
          <a:p>
            <a:pPr marL="285750" indent="-285750">
              <a:buFont typeface="Arial" panose="020B0604020202020204" pitchFamily="34" charset="0"/>
              <a:buChar char="•"/>
            </a:pPr>
            <a:r>
              <a:rPr lang="en-US" sz="2000" dirty="0"/>
              <a:t>The organization needed ongoing training</a:t>
            </a:r>
          </a:p>
          <a:p>
            <a:pPr marL="285750" indent="-285750">
              <a:buFont typeface="Arial" panose="020B0604020202020204" pitchFamily="34" charset="0"/>
              <a:buChar char="•"/>
            </a:pPr>
            <a:r>
              <a:rPr lang="en-US" sz="2000" dirty="0"/>
              <a:t>Cultural change required continuous reinforcement</a:t>
            </a:r>
          </a:p>
        </p:txBody>
      </p:sp>
      <p:sp>
        <p:nvSpPr>
          <p:cNvPr id="4" name="Rectangle: Rounded Corners 3">
            <a:extLst>
              <a:ext uri="{FF2B5EF4-FFF2-40B4-BE49-F238E27FC236}">
                <a16:creationId xmlns:a16="http://schemas.microsoft.com/office/drawing/2014/main" id="{9A500511-E653-CB07-E46C-75CB7CAB014C}"/>
              </a:ext>
            </a:extLst>
          </p:cNvPr>
          <p:cNvSpPr/>
          <p:nvPr/>
        </p:nvSpPr>
        <p:spPr>
          <a:xfrm>
            <a:off x="6576451" y="1736628"/>
            <a:ext cx="5490799" cy="4852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b="1" dirty="0" err="1">
                <a:solidFill>
                  <a:schemeClr val="tx1"/>
                </a:solidFill>
              </a:rPr>
              <a:t>بعد</a:t>
            </a:r>
            <a:r>
              <a:rPr lang="en-US" b="1" dirty="0">
                <a:solidFill>
                  <a:schemeClr val="tx1"/>
                </a:solidFill>
              </a:rPr>
              <a:t> </a:t>
            </a:r>
            <a:r>
              <a:rPr lang="en-US" b="1" dirty="0" err="1">
                <a:solidFill>
                  <a:schemeClr val="tx1"/>
                </a:solidFill>
              </a:rPr>
              <a:t>عام</a:t>
            </a:r>
            <a:r>
              <a:rPr lang="en-US" b="1" dirty="0">
                <a:solidFill>
                  <a:schemeClr val="tx1"/>
                </a:solidFill>
              </a:rPr>
              <a:t> </a:t>
            </a:r>
            <a:r>
              <a:rPr lang="en-US" b="1" dirty="0" err="1">
                <a:solidFill>
                  <a:schemeClr val="tx1"/>
                </a:solidFill>
              </a:rPr>
              <a:t>واحد</a:t>
            </a:r>
            <a:endParaRPr lang="en-US" dirty="0">
              <a:solidFill>
                <a:schemeClr val="tx1"/>
              </a:solidFill>
            </a:endParaRPr>
          </a:p>
          <a:p>
            <a:pPr algn="r" rtl="1"/>
            <a:r>
              <a:rPr lang="en-US" b="1" dirty="0" err="1">
                <a:solidFill>
                  <a:schemeClr val="tx1"/>
                </a:solidFill>
              </a:rPr>
              <a:t>النتائج</a:t>
            </a:r>
            <a:r>
              <a:rPr lang="en-US" b="1" dirty="0">
                <a:solidFill>
                  <a:schemeClr val="tx1"/>
                </a:solidFill>
              </a:rPr>
              <a:t> </a:t>
            </a:r>
            <a:r>
              <a:rPr lang="en-US" b="1" dirty="0" err="1">
                <a:solidFill>
                  <a:schemeClr val="tx1"/>
                </a:solidFill>
              </a:rPr>
              <a:t>الإيجابية</a:t>
            </a:r>
            <a:endParaRPr lang="en-US" dirty="0">
              <a:solidFill>
                <a:schemeClr val="tx1"/>
              </a:solidFill>
            </a:endParaRPr>
          </a:p>
          <a:p>
            <a:pPr algn="r" rtl="1"/>
            <a:r>
              <a:rPr lang="en-US" dirty="0" err="1">
                <a:solidFill>
                  <a:schemeClr val="tx1"/>
                </a:solidFill>
              </a:rPr>
              <a:t>ارتفعت</a:t>
            </a:r>
            <a:r>
              <a:rPr lang="en-US" dirty="0">
                <a:solidFill>
                  <a:schemeClr val="tx1"/>
                </a:solidFill>
              </a:rPr>
              <a:t> </a:t>
            </a:r>
            <a:r>
              <a:rPr lang="en-US" dirty="0" err="1">
                <a:solidFill>
                  <a:schemeClr val="tx1"/>
                </a:solidFill>
              </a:rPr>
              <a:t>الإيرادات</a:t>
            </a:r>
            <a:r>
              <a:rPr lang="en-US" dirty="0">
                <a:solidFill>
                  <a:schemeClr val="tx1"/>
                </a:solidFill>
              </a:rPr>
              <a:t> </a:t>
            </a:r>
            <a:r>
              <a:rPr lang="en-US" dirty="0" err="1">
                <a:solidFill>
                  <a:schemeClr val="tx1"/>
                </a:solidFill>
              </a:rPr>
              <a:t>عبر</a:t>
            </a:r>
            <a:r>
              <a:rPr lang="en-US" dirty="0">
                <a:solidFill>
                  <a:schemeClr val="tx1"/>
                </a:solidFill>
              </a:rPr>
              <a:t> </a:t>
            </a:r>
            <a:r>
              <a:rPr lang="en-US" dirty="0" err="1">
                <a:solidFill>
                  <a:schemeClr val="tx1"/>
                </a:solidFill>
              </a:rPr>
              <a:t>القنوات</a:t>
            </a:r>
            <a:r>
              <a:rPr lang="en-US" dirty="0">
                <a:solidFill>
                  <a:schemeClr val="tx1"/>
                </a:solidFill>
              </a:rPr>
              <a:t> </a:t>
            </a:r>
            <a:r>
              <a:rPr lang="en-US" dirty="0" err="1">
                <a:solidFill>
                  <a:schemeClr val="tx1"/>
                </a:solidFill>
              </a:rPr>
              <a:t>الإلكترونية</a:t>
            </a:r>
            <a:r>
              <a:rPr lang="en-US" dirty="0">
                <a:solidFill>
                  <a:schemeClr val="tx1"/>
                </a:solidFill>
              </a:rPr>
              <a:t> </a:t>
            </a:r>
            <a:r>
              <a:rPr lang="en-US" dirty="0" err="1">
                <a:solidFill>
                  <a:schemeClr val="tx1"/>
                </a:solidFill>
              </a:rPr>
              <a:t>بنسبة</a:t>
            </a:r>
            <a:r>
              <a:rPr lang="en-US" dirty="0">
                <a:solidFill>
                  <a:schemeClr val="tx1"/>
                </a:solidFill>
              </a:rPr>
              <a:t> </a:t>
            </a:r>
            <a:r>
              <a:rPr lang="en-US" b="1" dirty="0">
                <a:solidFill>
                  <a:schemeClr val="tx1"/>
                </a:solidFill>
              </a:rPr>
              <a:t>40%</a:t>
            </a:r>
            <a:r>
              <a:rPr lang="en-US" dirty="0">
                <a:solidFill>
                  <a:schemeClr val="tx1"/>
                </a:solidFill>
              </a:rPr>
              <a:t>.</a:t>
            </a:r>
          </a:p>
          <a:p>
            <a:pPr algn="r" rtl="1"/>
            <a:r>
              <a:rPr lang="en-US" dirty="0" err="1">
                <a:solidFill>
                  <a:schemeClr val="tx1"/>
                </a:solidFill>
              </a:rPr>
              <a:t>تحسن</a:t>
            </a:r>
            <a:r>
              <a:rPr lang="en-US" dirty="0">
                <a:solidFill>
                  <a:schemeClr val="tx1"/>
                </a:solidFill>
              </a:rPr>
              <a:t> </a:t>
            </a:r>
            <a:r>
              <a:rPr lang="en-US" dirty="0" err="1">
                <a:solidFill>
                  <a:schemeClr val="tx1"/>
                </a:solidFill>
              </a:rPr>
              <a:t>مستوى</a:t>
            </a:r>
            <a:r>
              <a:rPr lang="en-US" dirty="0">
                <a:solidFill>
                  <a:schemeClr val="tx1"/>
                </a:solidFill>
              </a:rPr>
              <a:t> </a:t>
            </a:r>
            <a:r>
              <a:rPr lang="en-US" dirty="0" err="1">
                <a:solidFill>
                  <a:schemeClr val="tx1"/>
                </a:solidFill>
              </a:rPr>
              <a:t>رضا</a:t>
            </a:r>
            <a:r>
              <a:rPr lang="en-US" dirty="0">
                <a:solidFill>
                  <a:schemeClr val="tx1"/>
                </a:solidFill>
              </a:rPr>
              <a:t> </a:t>
            </a:r>
            <a:r>
              <a:rPr lang="en-US" dirty="0" err="1">
                <a:solidFill>
                  <a:schemeClr val="tx1"/>
                </a:solidFill>
              </a:rPr>
              <a:t>العملاء</a:t>
            </a:r>
            <a:r>
              <a:rPr lang="en-US" dirty="0">
                <a:solidFill>
                  <a:schemeClr val="tx1"/>
                </a:solidFill>
              </a:rPr>
              <a:t> </a:t>
            </a:r>
            <a:r>
              <a:rPr lang="en-US" dirty="0" err="1">
                <a:solidFill>
                  <a:schemeClr val="tx1"/>
                </a:solidFill>
              </a:rPr>
              <a:t>بشكل</a:t>
            </a:r>
            <a:r>
              <a:rPr lang="en-US" dirty="0">
                <a:solidFill>
                  <a:schemeClr val="tx1"/>
                </a:solidFill>
              </a:rPr>
              <a:t> </a:t>
            </a:r>
            <a:r>
              <a:rPr lang="en-US" dirty="0" err="1">
                <a:solidFill>
                  <a:schemeClr val="tx1"/>
                </a:solidFill>
              </a:rPr>
              <a:t>ملحوظ</a:t>
            </a:r>
            <a:r>
              <a:rPr lang="en-US" dirty="0">
                <a:solidFill>
                  <a:schemeClr val="tx1"/>
                </a:solidFill>
              </a:rPr>
              <a:t>.</a:t>
            </a:r>
          </a:p>
          <a:p>
            <a:pPr algn="r" rtl="1"/>
            <a:r>
              <a:rPr lang="en-US" dirty="0" err="1">
                <a:solidFill>
                  <a:schemeClr val="tx1"/>
                </a:solidFill>
              </a:rPr>
              <a:t>بلغت</a:t>
            </a:r>
            <a:r>
              <a:rPr lang="en-US" dirty="0">
                <a:solidFill>
                  <a:schemeClr val="tx1"/>
                </a:solidFill>
              </a:rPr>
              <a:t> </a:t>
            </a:r>
            <a:r>
              <a:rPr lang="en-US" dirty="0" err="1">
                <a:solidFill>
                  <a:schemeClr val="tx1"/>
                </a:solidFill>
              </a:rPr>
              <a:t>دقة</a:t>
            </a:r>
            <a:r>
              <a:rPr lang="en-US" dirty="0">
                <a:solidFill>
                  <a:schemeClr val="tx1"/>
                </a:solidFill>
              </a:rPr>
              <a:t> </a:t>
            </a:r>
            <a:r>
              <a:rPr lang="en-US" dirty="0" err="1">
                <a:solidFill>
                  <a:schemeClr val="tx1"/>
                </a:solidFill>
              </a:rPr>
              <a:t>إدارة</a:t>
            </a:r>
            <a:r>
              <a:rPr lang="en-US" dirty="0">
                <a:solidFill>
                  <a:schemeClr val="tx1"/>
                </a:solidFill>
              </a:rPr>
              <a:t> </a:t>
            </a:r>
            <a:r>
              <a:rPr lang="en-US" dirty="0" err="1">
                <a:solidFill>
                  <a:schemeClr val="tx1"/>
                </a:solidFill>
              </a:rPr>
              <a:t>المخزون</a:t>
            </a:r>
            <a:r>
              <a:rPr lang="en-US" dirty="0">
                <a:solidFill>
                  <a:schemeClr val="tx1"/>
                </a:solidFill>
              </a:rPr>
              <a:t> </a:t>
            </a:r>
            <a:r>
              <a:rPr lang="en-US" b="1" dirty="0">
                <a:solidFill>
                  <a:schemeClr val="tx1"/>
                </a:solidFill>
              </a:rPr>
              <a:t>98%</a:t>
            </a:r>
            <a:r>
              <a:rPr lang="en-US" dirty="0">
                <a:solidFill>
                  <a:schemeClr val="tx1"/>
                </a:solidFill>
              </a:rPr>
              <a:t>.</a:t>
            </a:r>
          </a:p>
          <a:p>
            <a:pPr algn="r" rtl="1"/>
            <a:r>
              <a:rPr lang="en-US" dirty="0" err="1">
                <a:solidFill>
                  <a:schemeClr val="tx1"/>
                </a:solidFill>
              </a:rPr>
              <a:t>ارتفعت</a:t>
            </a:r>
            <a:r>
              <a:rPr lang="en-US" dirty="0">
                <a:solidFill>
                  <a:schemeClr val="tx1"/>
                </a:solidFill>
              </a:rPr>
              <a:t> </a:t>
            </a:r>
            <a:r>
              <a:rPr lang="en-US" dirty="0" err="1">
                <a:solidFill>
                  <a:schemeClr val="tx1"/>
                </a:solidFill>
              </a:rPr>
              <a:t>إنتاجية</a:t>
            </a:r>
            <a:r>
              <a:rPr lang="en-US" dirty="0">
                <a:solidFill>
                  <a:schemeClr val="tx1"/>
                </a:solidFill>
              </a:rPr>
              <a:t> </a:t>
            </a:r>
            <a:r>
              <a:rPr lang="en-US" dirty="0" err="1">
                <a:solidFill>
                  <a:schemeClr val="tx1"/>
                </a:solidFill>
              </a:rPr>
              <a:t>الموظفين</a:t>
            </a:r>
            <a:r>
              <a:rPr lang="en-US" dirty="0">
                <a:solidFill>
                  <a:schemeClr val="tx1"/>
                </a:solidFill>
              </a:rPr>
              <a:t>.</a:t>
            </a:r>
          </a:p>
          <a:p>
            <a:pPr algn="r" rtl="1"/>
            <a:r>
              <a:rPr lang="en-US" dirty="0" err="1">
                <a:solidFill>
                  <a:schemeClr val="tx1"/>
                </a:solidFill>
              </a:rPr>
              <a:t>أصبحت</a:t>
            </a:r>
            <a:r>
              <a:rPr lang="en-US" dirty="0">
                <a:solidFill>
                  <a:schemeClr val="tx1"/>
                </a:solidFill>
              </a:rPr>
              <a:t> </a:t>
            </a:r>
            <a:r>
              <a:rPr lang="en-US" dirty="0" err="1">
                <a:solidFill>
                  <a:schemeClr val="tx1"/>
                </a:solidFill>
              </a:rPr>
              <a:t>عملية</a:t>
            </a:r>
            <a:r>
              <a:rPr lang="en-US" dirty="0">
                <a:solidFill>
                  <a:schemeClr val="tx1"/>
                </a:solidFill>
              </a:rPr>
              <a:t> </a:t>
            </a:r>
            <a:r>
              <a:rPr lang="en-US" dirty="0" err="1">
                <a:solidFill>
                  <a:schemeClr val="tx1"/>
                </a:solidFill>
              </a:rPr>
              <a:t>اتخاذ</a:t>
            </a:r>
            <a:r>
              <a:rPr lang="en-US" dirty="0">
                <a:solidFill>
                  <a:schemeClr val="tx1"/>
                </a:solidFill>
              </a:rPr>
              <a:t> </a:t>
            </a:r>
            <a:r>
              <a:rPr lang="en-US" dirty="0" err="1">
                <a:solidFill>
                  <a:schemeClr val="tx1"/>
                </a:solidFill>
              </a:rPr>
              <a:t>القرار</a:t>
            </a:r>
            <a:r>
              <a:rPr lang="en-US" dirty="0">
                <a:solidFill>
                  <a:schemeClr val="tx1"/>
                </a:solidFill>
              </a:rPr>
              <a:t> </a:t>
            </a:r>
            <a:r>
              <a:rPr lang="en-US" dirty="0" err="1">
                <a:solidFill>
                  <a:schemeClr val="tx1"/>
                </a:solidFill>
              </a:rPr>
              <a:t>أسرع</a:t>
            </a:r>
            <a:r>
              <a:rPr lang="en-US" dirty="0">
                <a:solidFill>
                  <a:schemeClr val="tx1"/>
                </a:solidFill>
              </a:rPr>
              <a:t> </a:t>
            </a:r>
            <a:r>
              <a:rPr lang="en-US" dirty="0" err="1">
                <a:solidFill>
                  <a:schemeClr val="tx1"/>
                </a:solidFill>
              </a:rPr>
              <a:t>وأكثر</a:t>
            </a:r>
            <a:r>
              <a:rPr lang="en-US" dirty="0">
                <a:solidFill>
                  <a:schemeClr val="tx1"/>
                </a:solidFill>
              </a:rPr>
              <a:t> </a:t>
            </a:r>
            <a:r>
              <a:rPr lang="en-US" dirty="0" err="1">
                <a:solidFill>
                  <a:schemeClr val="tx1"/>
                </a:solidFill>
              </a:rPr>
              <a:t>كفاءة</a:t>
            </a:r>
            <a:r>
              <a:rPr lang="en-US" dirty="0">
                <a:solidFill>
                  <a:schemeClr val="tx1"/>
                </a:solidFill>
              </a:rPr>
              <a:t> </a:t>
            </a:r>
            <a:r>
              <a:rPr lang="en-US" dirty="0" err="1">
                <a:solidFill>
                  <a:schemeClr val="tx1"/>
                </a:solidFill>
              </a:rPr>
              <a:t>على</a:t>
            </a:r>
            <a:r>
              <a:rPr lang="en-US" dirty="0">
                <a:solidFill>
                  <a:schemeClr val="tx1"/>
                </a:solidFill>
              </a:rPr>
              <a:t> </a:t>
            </a:r>
            <a:r>
              <a:rPr lang="en-US" dirty="0" err="1">
                <a:solidFill>
                  <a:schemeClr val="tx1"/>
                </a:solidFill>
              </a:rPr>
              <a:t>مستوى</a:t>
            </a:r>
            <a:r>
              <a:rPr lang="en-US" dirty="0">
                <a:solidFill>
                  <a:schemeClr val="tx1"/>
                </a:solidFill>
              </a:rPr>
              <a:t> </a:t>
            </a:r>
            <a:r>
              <a:rPr lang="en-US" dirty="0" err="1">
                <a:solidFill>
                  <a:schemeClr val="tx1"/>
                </a:solidFill>
              </a:rPr>
              <a:t>جميع</a:t>
            </a:r>
            <a:r>
              <a:rPr lang="en-US" dirty="0">
                <a:solidFill>
                  <a:schemeClr val="tx1"/>
                </a:solidFill>
              </a:rPr>
              <a:t> </a:t>
            </a:r>
            <a:r>
              <a:rPr lang="en-US" dirty="0" err="1">
                <a:solidFill>
                  <a:schemeClr val="tx1"/>
                </a:solidFill>
              </a:rPr>
              <a:t>الإدارات</a:t>
            </a:r>
            <a:r>
              <a:rPr lang="en-US" dirty="0">
                <a:solidFill>
                  <a:schemeClr val="tx1"/>
                </a:solidFill>
              </a:rPr>
              <a:t>.</a:t>
            </a:r>
          </a:p>
          <a:p>
            <a:pPr algn="r" rtl="1"/>
            <a:r>
              <a:rPr lang="en-US" b="1" dirty="0" err="1">
                <a:solidFill>
                  <a:schemeClr val="tx1"/>
                </a:solidFill>
              </a:rPr>
              <a:t>التحديات</a:t>
            </a:r>
            <a:r>
              <a:rPr lang="en-US" b="1" dirty="0">
                <a:solidFill>
                  <a:schemeClr val="tx1"/>
                </a:solidFill>
              </a:rPr>
              <a:t> </a:t>
            </a:r>
            <a:r>
              <a:rPr lang="en-US" b="1" dirty="0" err="1">
                <a:solidFill>
                  <a:schemeClr val="tx1"/>
                </a:solidFill>
              </a:rPr>
              <a:t>المتبقية</a:t>
            </a:r>
            <a:endParaRPr lang="en-US" dirty="0">
              <a:solidFill>
                <a:schemeClr val="tx1"/>
              </a:solidFill>
            </a:endParaRPr>
          </a:p>
          <a:p>
            <a:pPr algn="r" rtl="1"/>
            <a:r>
              <a:rPr lang="en-US" dirty="0" err="1">
                <a:solidFill>
                  <a:schemeClr val="tx1"/>
                </a:solidFill>
              </a:rPr>
              <a:t>استمر</a:t>
            </a:r>
            <a:r>
              <a:rPr lang="en-US" dirty="0">
                <a:solidFill>
                  <a:schemeClr val="tx1"/>
                </a:solidFill>
              </a:rPr>
              <a:t> </a:t>
            </a:r>
            <a:r>
              <a:rPr lang="en-US" dirty="0" err="1">
                <a:solidFill>
                  <a:schemeClr val="tx1"/>
                </a:solidFill>
              </a:rPr>
              <a:t>بعض</a:t>
            </a:r>
            <a:r>
              <a:rPr lang="en-US" dirty="0">
                <a:solidFill>
                  <a:schemeClr val="tx1"/>
                </a:solidFill>
              </a:rPr>
              <a:t> </a:t>
            </a:r>
            <a:r>
              <a:rPr lang="en-US" dirty="0" err="1">
                <a:solidFill>
                  <a:schemeClr val="tx1"/>
                </a:solidFill>
              </a:rPr>
              <a:t>الموظفين</a:t>
            </a:r>
            <a:r>
              <a:rPr lang="en-US" dirty="0">
                <a:solidFill>
                  <a:schemeClr val="tx1"/>
                </a:solidFill>
              </a:rPr>
              <a:t> </a:t>
            </a:r>
            <a:r>
              <a:rPr lang="en-US" dirty="0" err="1">
                <a:solidFill>
                  <a:schemeClr val="tx1"/>
                </a:solidFill>
              </a:rPr>
              <a:t>ذوي</a:t>
            </a:r>
            <a:r>
              <a:rPr lang="en-US" dirty="0">
                <a:solidFill>
                  <a:schemeClr val="tx1"/>
                </a:solidFill>
              </a:rPr>
              <a:t> </a:t>
            </a:r>
            <a:r>
              <a:rPr lang="en-US" dirty="0" err="1">
                <a:solidFill>
                  <a:schemeClr val="tx1"/>
                </a:solidFill>
              </a:rPr>
              <a:t>الخبرة</a:t>
            </a:r>
            <a:r>
              <a:rPr lang="en-US" dirty="0">
                <a:solidFill>
                  <a:schemeClr val="tx1"/>
                </a:solidFill>
              </a:rPr>
              <a:t> </a:t>
            </a:r>
            <a:r>
              <a:rPr lang="en-US" dirty="0" err="1">
                <a:solidFill>
                  <a:schemeClr val="tx1"/>
                </a:solidFill>
              </a:rPr>
              <a:t>في</a:t>
            </a:r>
            <a:r>
              <a:rPr lang="en-US" dirty="0">
                <a:solidFill>
                  <a:schemeClr val="tx1"/>
                </a:solidFill>
              </a:rPr>
              <a:t> </a:t>
            </a:r>
            <a:r>
              <a:rPr lang="en-US" dirty="0" err="1">
                <a:solidFill>
                  <a:schemeClr val="tx1"/>
                </a:solidFill>
              </a:rPr>
              <a:t>تفضيل</a:t>
            </a:r>
            <a:r>
              <a:rPr lang="en-US" dirty="0">
                <a:solidFill>
                  <a:schemeClr val="tx1"/>
                </a:solidFill>
              </a:rPr>
              <a:t> </a:t>
            </a:r>
            <a:r>
              <a:rPr lang="en-US" dirty="0" err="1">
                <a:solidFill>
                  <a:schemeClr val="tx1"/>
                </a:solidFill>
              </a:rPr>
              <a:t>أساليب</a:t>
            </a:r>
            <a:r>
              <a:rPr lang="en-US" dirty="0">
                <a:solidFill>
                  <a:schemeClr val="tx1"/>
                </a:solidFill>
              </a:rPr>
              <a:t> </a:t>
            </a:r>
            <a:r>
              <a:rPr lang="en-US" dirty="0" err="1">
                <a:solidFill>
                  <a:schemeClr val="tx1"/>
                </a:solidFill>
              </a:rPr>
              <a:t>العمل</a:t>
            </a:r>
            <a:r>
              <a:rPr lang="en-US" dirty="0">
                <a:solidFill>
                  <a:schemeClr val="tx1"/>
                </a:solidFill>
              </a:rPr>
              <a:t> </a:t>
            </a:r>
            <a:r>
              <a:rPr lang="en-US" dirty="0" err="1">
                <a:solidFill>
                  <a:schemeClr val="tx1"/>
                </a:solidFill>
              </a:rPr>
              <a:t>التقليدية</a:t>
            </a:r>
            <a:r>
              <a:rPr lang="en-US" dirty="0">
                <a:solidFill>
                  <a:schemeClr val="tx1"/>
                </a:solidFill>
              </a:rPr>
              <a:t>.</a:t>
            </a:r>
          </a:p>
          <a:p>
            <a:pPr algn="r" rtl="1"/>
            <a:r>
              <a:rPr lang="en-US" dirty="0" err="1">
                <a:solidFill>
                  <a:schemeClr val="tx1"/>
                </a:solidFill>
              </a:rPr>
              <a:t>ظلت</a:t>
            </a:r>
            <a:r>
              <a:rPr lang="en-US" dirty="0">
                <a:solidFill>
                  <a:schemeClr val="tx1"/>
                </a:solidFill>
              </a:rPr>
              <a:t> </a:t>
            </a:r>
            <a:r>
              <a:rPr lang="en-US" dirty="0" err="1">
                <a:solidFill>
                  <a:schemeClr val="tx1"/>
                </a:solidFill>
              </a:rPr>
              <a:t>المؤسسة</a:t>
            </a:r>
            <a:r>
              <a:rPr lang="en-US" dirty="0">
                <a:solidFill>
                  <a:schemeClr val="tx1"/>
                </a:solidFill>
              </a:rPr>
              <a:t> </a:t>
            </a:r>
            <a:r>
              <a:rPr lang="en-US" dirty="0" err="1">
                <a:solidFill>
                  <a:schemeClr val="tx1"/>
                </a:solidFill>
              </a:rPr>
              <a:t>بحاجة</a:t>
            </a:r>
            <a:r>
              <a:rPr lang="en-US" dirty="0">
                <a:solidFill>
                  <a:schemeClr val="tx1"/>
                </a:solidFill>
              </a:rPr>
              <a:t> </a:t>
            </a:r>
            <a:r>
              <a:rPr lang="en-US" dirty="0" err="1">
                <a:solidFill>
                  <a:schemeClr val="tx1"/>
                </a:solidFill>
              </a:rPr>
              <a:t>إلى</a:t>
            </a:r>
            <a:r>
              <a:rPr lang="en-US" dirty="0">
                <a:solidFill>
                  <a:schemeClr val="tx1"/>
                </a:solidFill>
              </a:rPr>
              <a:t> </a:t>
            </a:r>
            <a:r>
              <a:rPr lang="en-US" dirty="0" err="1">
                <a:solidFill>
                  <a:schemeClr val="tx1"/>
                </a:solidFill>
              </a:rPr>
              <a:t>برامج</a:t>
            </a:r>
            <a:r>
              <a:rPr lang="en-US" dirty="0">
                <a:solidFill>
                  <a:schemeClr val="tx1"/>
                </a:solidFill>
              </a:rPr>
              <a:t> </a:t>
            </a:r>
            <a:r>
              <a:rPr lang="en-US" dirty="0" err="1">
                <a:solidFill>
                  <a:schemeClr val="tx1"/>
                </a:solidFill>
              </a:rPr>
              <a:t>تدريبية</a:t>
            </a:r>
            <a:r>
              <a:rPr lang="en-US" dirty="0">
                <a:solidFill>
                  <a:schemeClr val="tx1"/>
                </a:solidFill>
              </a:rPr>
              <a:t> </a:t>
            </a:r>
            <a:r>
              <a:rPr lang="en-US" dirty="0" err="1">
                <a:solidFill>
                  <a:schemeClr val="tx1"/>
                </a:solidFill>
              </a:rPr>
              <a:t>مستمرة</a:t>
            </a:r>
            <a:r>
              <a:rPr lang="en-US" dirty="0">
                <a:solidFill>
                  <a:schemeClr val="tx1"/>
                </a:solidFill>
              </a:rPr>
              <a:t>.</a:t>
            </a:r>
          </a:p>
          <a:p>
            <a:pPr algn="r" rtl="1"/>
            <a:r>
              <a:rPr lang="en-US" dirty="0" err="1">
                <a:solidFill>
                  <a:schemeClr val="tx1"/>
                </a:solidFill>
              </a:rPr>
              <a:t>تطلب</a:t>
            </a:r>
            <a:r>
              <a:rPr lang="en-US" dirty="0">
                <a:solidFill>
                  <a:schemeClr val="tx1"/>
                </a:solidFill>
              </a:rPr>
              <a:t> </a:t>
            </a:r>
            <a:r>
              <a:rPr lang="en-US" dirty="0" err="1">
                <a:solidFill>
                  <a:schemeClr val="tx1"/>
                </a:solidFill>
              </a:rPr>
              <a:t>ترسيخ</a:t>
            </a:r>
            <a:r>
              <a:rPr lang="en-US" dirty="0">
                <a:solidFill>
                  <a:schemeClr val="tx1"/>
                </a:solidFill>
              </a:rPr>
              <a:t> </a:t>
            </a:r>
            <a:r>
              <a:rPr lang="en-US" dirty="0" err="1">
                <a:solidFill>
                  <a:schemeClr val="tx1"/>
                </a:solidFill>
              </a:rPr>
              <a:t>ثقافة</a:t>
            </a:r>
            <a:r>
              <a:rPr lang="en-US" dirty="0">
                <a:solidFill>
                  <a:schemeClr val="tx1"/>
                </a:solidFill>
              </a:rPr>
              <a:t> </a:t>
            </a:r>
            <a:r>
              <a:rPr lang="en-US" dirty="0" err="1">
                <a:solidFill>
                  <a:schemeClr val="tx1"/>
                </a:solidFill>
              </a:rPr>
              <a:t>التغيير</a:t>
            </a:r>
            <a:r>
              <a:rPr lang="en-US" dirty="0">
                <a:solidFill>
                  <a:schemeClr val="tx1"/>
                </a:solidFill>
              </a:rPr>
              <a:t> </a:t>
            </a:r>
            <a:r>
              <a:rPr lang="en-US" dirty="0" err="1">
                <a:solidFill>
                  <a:schemeClr val="tx1"/>
                </a:solidFill>
              </a:rPr>
              <a:t>جهودًا</a:t>
            </a:r>
            <a:r>
              <a:rPr lang="en-US" dirty="0">
                <a:solidFill>
                  <a:schemeClr val="tx1"/>
                </a:solidFill>
              </a:rPr>
              <a:t> </a:t>
            </a:r>
            <a:r>
              <a:rPr lang="en-US" dirty="0" err="1">
                <a:solidFill>
                  <a:schemeClr val="tx1"/>
                </a:solidFill>
              </a:rPr>
              <a:t>متواصلة</a:t>
            </a:r>
            <a:r>
              <a:rPr lang="en-US" dirty="0">
                <a:solidFill>
                  <a:schemeClr val="tx1"/>
                </a:solidFill>
              </a:rPr>
              <a:t> </a:t>
            </a:r>
            <a:r>
              <a:rPr lang="en-US" dirty="0" err="1">
                <a:solidFill>
                  <a:schemeClr val="tx1"/>
                </a:solidFill>
              </a:rPr>
              <a:t>ودعمًا</a:t>
            </a:r>
            <a:r>
              <a:rPr lang="en-US" dirty="0">
                <a:solidFill>
                  <a:schemeClr val="tx1"/>
                </a:solidFill>
              </a:rPr>
              <a:t> </a:t>
            </a:r>
            <a:r>
              <a:rPr lang="en-US" dirty="0" err="1">
                <a:solidFill>
                  <a:schemeClr val="tx1"/>
                </a:solidFill>
              </a:rPr>
              <a:t>مستمرًا</a:t>
            </a:r>
            <a:r>
              <a:rPr lang="en-US" dirty="0">
                <a:solidFill>
                  <a:schemeClr val="tx1"/>
                </a:solidFill>
              </a:rPr>
              <a:t>.</a:t>
            </a:r>
          </a:p>
          <a:p>
            <a:pPr lvl="1" algn="r" rtl="1" eaLnBrk="1" hangingPunct="1"/>
            <a:endParaRPr lang="en-US" altLang="en-US" dirty="0">
              <a:solidFill>
                <a:schemeClr val="tx1"/>
              </a:solidFill>
            </a:endParaRPr>
          </a:p>
        </p:txBody>
      </p:sp>
      <p:sp>
        <p:nvSpPr>
          <p:cNvPr id="9" name="TextBox 8">
            <a:extLst>
              <a:ext uri="{FF2B5EF4-FFF2-40B4-BE49-F238E27FC236}">
                <a16:creationId xmlns:a16="http://schemas.microsoft.com/office/drawing/2014/main" id="{5EC517AD-6AB5-5591-2B1B-BCDD055EF5D7}"/>
              </a:ext>
            </a:extLst>
          </p:cNvPr>
          <p:cNvSpPr txBox="1"/>
          <p:nvPr/>
        </p:nvSpPr>
        <p:spPr>
          <a:xfrm>
            <a:off x="1691327" y="983684"/>
            <a:ext cx="6096000" cy="461665"/>
          </a:xfrm>
          <a:prstGeom prst="rect">
            <a:avLst/>
          </a:prstGeom>
          <a:noFill/>
        </p:spPr>
        <p:txBody>
          <a:bodyPr wrap="square">
            <a:spAutoFit/>
          </a:bodyPr>
          <a:lstStyle/>
          <a:p>
            <a:pPr>
              <a:buNone/>
            </a:pPr>
            <a:r>
              <a:rPr lang="en-US" sz="2400" b="1" dirty="0">
                <a:solidFill>
                  <a:srgbClr val="C00000"/>
                </a:solidFill>
              </a:rPr>
              <a:t>Outcomes of the Change</a:t>
            </a:r>
          </a:p>
        </p:txBody>
      </p:sp>
    </p:spTree>
    <p:extLst>
      <p:ext uri="{BB962C8B-B14F-4D97-AF65-F5344CB8AC3E}">
        <p14:creationId xmlns:p14="http://schemas.microsoft.com/office/powerpoint/2010/main" val="3073808230"/>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4FAC63-CAE3-CBF9-B475-5BACE2FCAB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C06CCC-CE6F-8707-09E2-F164728AE9AE}"/>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92FAC9A9-AAB0-CE59-A834-B89B769DC1AA}"/>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0600026F-0C1A-6DD2-B1B7-D3B270F398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BC40F0A1-01F1-1E15-ABA0-5589F8F87F90}"/>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1EDDC32D-31D8-A841-CD90-F7DC1516BA57}"/>
              </a:ext>
            </a:extLst>
          </p:cNvPr>
          <p:cNvSpPr txBox="1"/>
          <p:nvPr/>
        </p:nvSpPr>
        <p:spPr>
          <a:xfrm>
            <a:off x="1022527" y="2022959"/>
            <a:ext cx="9641609" cy="3785652"/>
          </a:xfrm>
          <a:prstGeom prst="rect">
            <a:avLst/>
          </a:prstGeom>
          <a:noFill/>
        </p:spPr>
        <p:txBody>
          <a:bodyPr wrap="square">
            <a:spAutoFit/>
          </a:bodyPr>
          <a:lstStyle/>
          <a:p>
            <a:pPr algn="ctr">
              <a:buNone/>
            </a:pPr>
            <a:r>
              <a:rPr lang="en-US" sz="2400" dirty="0"/>
              <a:t>The case of Al-Shams Retail Group demonstrates how organizations must adapt to external and internal pressures, using structured change management strategies to ensure success. Through effective leadership, communication, and structured models like </a:t>
            </a:r>
            <a:r>
              <a:rPr lang="en-US" sz="2400" b="1" dirty="0"/>
              <a:t>Kotter’s 8 Steps</a:t>
            </a:r>
            <a:r>
              <a:rPr lang="en-US" sz="2400" dirty="0"/>
              <a:t>, the company successfully navigated a digital transformation</a:t>
            </a:r>
            <a:endParaRPr lang="ar-EG" sz="2400" dirty="0"/>
          </a:p>
          <a:p>
            <a:pPr algn="ctr">
              <a:buNone/>
            </a:pPr>
            <a:endParaRPr lang="ar-EG" sz="2400" dirty="0"/>
          </a:p>
          <a:p>
            <a:pPr algn="ctr" rtl="1">
              <a:buNone/>
            </a:pPr>
            <a:r>
              <a:rPr lang="ar-EG" sz="2400" dirty="0"/>
              <a:t>تُبيّن حالة مجموعة الشمس للتجزئة كيف يجب على المؤسسات التكيف مع الضغوط الخارجية والداخلية، باستخدام استراتيجيات إدارة التغيير المنظمة لضمان النجاح. فمن خلال القيادة الفعّالة والتواصل الفعّال والنماذج المنظمة مثل خطوات كوتر الثمانية، نجحت الشركة في اجتياز التحول الرقمي بنجاح.</a:t>
            </a:r>
            <a:endParaRPr lang="en-US" sz="2400" dirty="0"/>
          </a:p>
        </p:txBody>
      </p:sp>
      <p:sp>
        <p:nvSpPr>
          <p:cNvPr id="4" name="TextBox 3">
            <a:extLst>
              <a:ext uri="{FF2B5EF4-FFF2-40B4-BE49-F238E27FC236}">
                <a16:creationId xmlns:a16="http://schemas.microsoft.com/office/drawing/2014/main" id="{A4DF05FB-8229-9331-0EF1-855E356B4AE7}"/>
              </a:ext>
            </a:extLst>
          </p:cNvPr>
          <p:cNvSpPr txBox="1"/>
          <p:nvPr/>
        </p:nvSpPr>
        <p:spPr>
          <a:xfrm>
            <a:off x="2364828" y="1023937"/>
            <a:ext cx="6096000" cy="523220"/>
          </a:xfrm>
          <a:prstGeom prst="rect">
            <a:avLst/>
          </a:prstGeom>
          <a:noFill/>
        </p:spPr>
        <p:txBody>
          <a:bodyPr wrap="square">
            <a:spAutoFit/>
          </a:bodyPr>
          <a:lstStyle/>
          <a:p>
            <a:pPr algn="ctr">
              <a:buNone/>
            </a:pPr>
            <a:r>
              <a:rPr lang="en-US" sz="2800" b="1" dirty="0">
                <a:solidFill>
                  <a:srgbClr val="C00000"/>
                </a:solidFill>
              </a:rPr>
              <a:t>Conclusion</a:t>
            </a:r>
          </a:p>
        </p:txBody>
      </p:sp>
    </p:spTree>
    <p:extLst>
      <p:ext uri="{BB962C8B-B14F-4D97-AF65-F5344CB8AC3E}">
        <p14:creationId xmlns:p14="http://schemas.microsoft.com/office/powerpoint/2010/main" val="1825402048"/>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963"/>
    </mc:Choice>
    <mc:Fallback xmlns="">
      <p:transition spd="slow" advTm="1496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5D95D97-8CC9-47C9-96B6-7CF07FE20F4B}">
  <ds:schemaRefs>
    <ds:schemaRef ds:uri="http://schemas.microsoft.com/sharepoint/v3/contenttype/forms"/>
  </ds:schemaRefs>
</ds:datastoreItem>
</file>

<file path=customXml/itemProps2.xml><?xml version="1.0" encoding="utf-8"?>
<ds:datastoreItem xmlns:ds="http://schemas.openxmlformats.org/officeDocument/2006/customXml" ds:itemID="{44BFB653-D17B-4A84-9F46-C71701DC412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8F6EFB04-5A07-464F-96A6-F915281E32D7}"/>
</file>

<file path=docProps/app.xml><?xml version="1.0" encoding="utf-8"?>
<Properties xmlns="http://schemas.openxmlformats.org/officeDocument/2006/extended-properties" xmlns:vt="http://schemas.openxmlformats.org/officeDocument/2006/docPropsVTypes">
  <TotalTime>0</TotalTime>
  <Words>6178</Words>
  <Application>Microsoft Office PowerPoint</Application>
  <PresentationFormat>Widescreen</PresentationFormat>
  <Paragraphs>664</Paragraphs>
  <Slides>56</Slides>
  <Notes>1</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56</vt:i4>
      </vt:variant>
    </vt:vector>
  </HeadingPairs>
  <TitlesOfParts>
    <vt:vector size="75" baseType="lpstr">
      <vt:lpstr>Aharoni</vt:lpstr>
      <vt:lpstr>Albert Sans</vt:lpstr>
      <vt:lpstr>Alexandria</vt:lpstr>
      <vt:lpstr>Arial</vt:lpstr>
      <vt:lpstr>Arial Narrow</vt:lpstr>
      <vt:lpstr>Calibri</vt:lpstr>
      <vt:lpstr>Calibri Light</vt:lpstr>
      <vt:lpstr>inherit</vt:lpstr>
      <vt:lpstr>latoregular</vt:lpstr>
      <vt:lpstr>Nunito</vt:lpstr>
      <vt:lpstr>Open Sans</vt:lpstr>
      <vt:lpstr>Roboto Light</vt:lpstr>
      <vt:lpstr>Source Sans Pro</vt:lpstr>
      <vt:lpstr>Tahoma</vt:lpstr>
      <vt:lpstr>Times New Roman</vt:lpstr>
      <vt:lpstr>Trade Gothic W01 Roman</vt:lpstr>
      <vt:lpstr>Wingdings</vt:lpstr>
      <vt:lpstr>Wingdings 2</vt:lpstr>
      <vt:lpstr>Office Theme</vt:lpstr>
      <vt:lpstr>PowerPoint Presentation</vt:lpstr>
      <vt:lpstr>Lec.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500</cp:revision>
  <dcterms:created xsi:type="dcterms:W3CDTF">2024-05-21T09:15:01Z</dcterms:created>
  <dcterms:modified xsi:type="dcterms:W3CDTF">2026-07-11T19:17:09Z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