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DCDF7-7E02-6D07-D768-E1D822223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C3AFFD-162D-A3EC-DCF2-943264F7A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AB03EB-717A-452A-B465-F99F3E392CAC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C34B72-DB1C-399D-328D-4A5B57F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D58A1C-0811-98EF-8A9E-04B8188FF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8F376E-35B5-4B01-9531-09CD548BE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813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21F81B9-2663-BFD1-F4BC-EC217B6B3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E58A22-108B-3D2C-D79A-3AAEA1C3C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3AAFC2-B024-E7CA-1753-02F3D29D3D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AB03EB-717A-452A-B465-F99F3E392CAC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239AC-093E-4D6E-57FB-002F7091E7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5EBFC8-17DD-9674-2E55-4D6BB77798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8F376E-35B5-4B01-9531-09CD548BE3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295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949999-A4A3-1F87-F04C-AC31EF205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FF1DEA-E379-A9E6-9D43-E04C4518E8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59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51"/>
    </mc:Choice>
    <mc:Fallback xmlns="">
      <p:transition spd="slow" advTm="2195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CE4ABA-823B-884F-B7CC-C3CF81602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711EC-7F09-7CE5-EAD9-A1303D89D9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2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95"/>
    </mc:Choice>
    <mc:Fallback xmlns="">
      <p:transition spd="slow" advTm="2919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F70E07-C662-3FAE-2265-5FC34D132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BB0623-E4FB-BE07-D909-308B825062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50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986"/>
    </mc:Choice>
    <mc:Fallback xmlns="">
      <p:transition spd="slow" advTm="8398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6DB759-C7D0-2FA6-C6DB-9093959E0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2DE857-9E22-5B08-A765-F55BF1E5BF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73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574"/>
    </mc:Choice>
    <mc:Fallback xmlns="">
      <p:transition spd="slow" advTm="12057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8ED215-03E1-B0AE-6676-DCD221142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3DADA6-5B1C-9F86-E55D-961126251B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3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767"/>
    </mc:Choice>
    <mc:Fallback xmlns="">
      <p:transition spd="slow" advTm="7476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8E532D-6AEF-7D2C-FE24-B8A5F42F7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DC2EA-782E-59B5-1C55-5FE158296A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7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09"/>
    </mc:Choice>
    <mc:Fallback xmlns="">
      <p:transition spd="slow" advTm="5370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3E5F5D-9082-5ED1-7A0F-003439A30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61FFA4-672C-2585-41C1-8637BA220A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74"/>
    </mc:Choice>
    <mc:Fallback xmlns="">
      <p:transition spd="slow" advTm="114274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8BC5FE-3456-25E5-3B30-98919453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C17337-DDA0-E6C4-E386-ABC6FB84A3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82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41"/>
    </mc:Choice>
    <mc:Fallback xmlns="">
      <p:transition spd="slow" advTm="374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0EC08-E041-49A0-A386-195283356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990909-4CAC-EC98-4BCB-5039314CBF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14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560"/>
    </mc:Choice>
    <mc:Fallback xmlns="">
      <p:transition spd="slow" advTm="16856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4E292-9D76-B3BD-7524-122D8F5A4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22D0D2-222F-9E1D-8B80-D38E778E0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100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24"/>
    </mc:Choice>
    <mc:Fallback xmlns="">
      <p:transition spd="slow" advTm="124624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C82DE1-6DDC-7091-817F-B1F578EF3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14CBE5-05A1-81E3-C797-C06C5574D5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24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41"/>
    </mc:Choice>
    <mc:Fallback xmlns="">
      <p:transition spd="slow" advTm="10974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64BF14-D3CE-731E-D0EF-EC23BAB44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C968E7-F25A-260C-A02D-D447C7C2E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688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3"/>
    </mc:Choice>
    <mc:Fallback xmlns="">
      <p:transition spd="slow" advTm="11196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7D93B6-70D6-B32D-5C3C-93C8678C4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0B7CEA-3E4B-73BA-A2BC-53075CF70B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39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691"/>
    </mc:Choice>
    <mc:Fallback xmlns="">
      <p:transition spd="slow" advTm="10969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8741DD-474F-2719-5F3C-1E8ADC857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DDE73B-0416-B4FF-0DC5-271927EC72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814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051"/>
    </mc:Choice>
    <mc:Fallback xmlns="">
      <p:transition spd="slow" advTm="6105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13C0BC-7687-72B6-334C-EE2ED1C7D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FD65C4-7660-52F2-BCE0-1308A81A8C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7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703"/>
    </mc:Choice>
    <mc:Fallback xmlns="">
      <p:transition spd="slow" advTm="14970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1BFFE1-FD92-873F-FC31-ED082206B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639922-DF97-D494-5DF5-E54600DB98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738"/>
    </mc:Choice>
    <mc:Fallback xmlns="">
      <p:transition spd="slow" advTm="112738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75C1E5-1741-5CD0-7940-406797A01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66D6F9-BF79-563B-F371-F214C96001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15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633"/>
    </mc:Choice>
    <mc:Fallback xmlns="">
      <p:transition spd="slow" advTm="13763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86E325-F5AD-D083-ACE4-713F9529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F3CA1C-CCB5-4116-73E6-E5F295CCE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2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145"/>
    </mc:Choice>
    <mc:Fallback xmlns="">
      <p:transition spd="slow" advTm="171145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B881A7-96FC-5AD2-3D91-AA11FEDE5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4235AC-8ACC-ACD1-059C-FC62387263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8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830"/>
    </mc:Choice>
    <mc:Fallback xmlns="">
      <p:transition spd="slow" advTm="1478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C7780-9A08-D2B4-A9B4-F7A31441C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AA35C0-EB64-626D-FBB5-BE09D431E8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33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48"/>
    </mc:Choice>
    <mc:Fallback xmlns="">
      <p:transition spd="slow" advTm="10304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D852E-648F-DBB5-AAE3-EB8A4C01B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1D2625-91AD-128B-824F-61B9F03196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15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441"/>
    </mc:Choice>
    <mc:Fallback xmlns="">
      <p:transition spd="slow" advTm="15144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B0FD01-A52F-B05D-2086-3289AEEFA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4D4DD-F328-3B4F-9588-1C3D2A8236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58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971"/>
    </mc:Choice>
    <mc:Fallback xmlns="">
      <p:transition spd="slow" advTm="10797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97C7AB-0335-C627-892F-77D952C4C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BB83A1-003A-ACD5-38F4-414B2BDA71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97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08"/>
    </mc:Choice>
    <mc:Fallback xmlns="">
      <p:transition spd="slow" advTm="77208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B672D-C987-59C2-FE7B-745F3FDA4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9014E9-757A-B1C2-1EE7-C484FFA8F5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51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751"/>
    </mc:Choice>
    <mc:Fallback xmlns="">
      <p:transition spd="slow" advTm="10775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CC3D6D-96F0-7C3E-C745-3436587E9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30321C-2CE3-2FE7-7ABB-C207CACC51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10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71"/>
    </mc:Choice>
    <mc:Fallback xmlns="">
      <p:transition spd="slow" advTm="3267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0FD62F-6954-8D4B-EE41-63D6A27AF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3004F-4164-3371-C5DD-1E72D2B03C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1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71"/>
    </mc:Choice>
    <mc:Fallback xmlns="">
      <p:transition spd="slow" advTm="1667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66EA29-FE0F-94F8-B9D3-4FC71BA0D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0BA6CF-88A7-C87B-1932-E613AC42F8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76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77"/>
    </mc:Choice>
    <mc:Fallback xmlns="">
      <p:transition spd="slow" advTm="67277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F55279-4D6C-F2FC-6AF2-B0BC37B2C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DFBC09-722C-BF02-DFEC-EADA72E7DF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78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50"/>
    </mc:Choice>
    <mc:Fallback xmlns="">
      <p:transition spd="slow" advTm="4995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0AD5D-65F9-BC25-504B-44B7AE603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C3F666-DF73-A79B-4869-DFD3086A93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6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19"/>
    </mc:Choice>
    <mc:Fallback xmlns="">
      <p:transition spd="slow" advTm="55319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F772EF-DD89-7EBC-B1F0-959EA5115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D35BD8-A1BA-7A69-E68C-3B6C5B807D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9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56"/>
    </mc:Choice>
    <mc:Fallback xmlns="">
      <p:transition spd="slow" advTm="5715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C9F705-62D4-A699-63F7-4C25290B6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2330FD-72AD-3661-88BA-C4C6DB95E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8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208"/>
    </mc:Choice>
    <mc:Fallback xmlns="">
      <p:transition spd="slow" advTm="193208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EFEFE7-A916-3757-90FE-F69A3170F8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4B8FE8-17CC-4F0B-7256-C777D5D12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34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8"/>
    </mc:Choice>
    <mc:Fallback xmlns="">
      <p:transition spd="slow" advTm="9758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2A3C5-2FD9-5987-75D1-B75488B549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BD6752-4869-9C6C-2AF3-7F5229ADA8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85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46"/>
    </mc:Choice>
    <mc:Fallback xmlns="">
      <p:transition spd="slow" advTm="3224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CBEAA0-1EC0-7DF3-6A80-58C6B88E3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89794-A696-A87B-2740-02FDF01464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26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34"/>
    </mc:Choice>
    <mc:Fallback xmlns="">
      <p:transition spd="slow" advTm="77534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7DB499-6B66-6010-9EB5-8D102AED8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D9B013-FA64-66C1-7DEA-F93B083FC8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6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32"/>
    </mc:Choice>
    <mc:Fallback xmlns="">
      <p:transition spd="slow" advTm="69632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B6AECF-BF22-744A-4383-E4ED16278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F0198-F754-6973-D077-D55A46BB88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070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373"/>
    </mc:Choice>
    <mc:Fallback xmlns="">
      <p:transition spd="slow" advTm="8637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D714D0-15F8-51CC-4956-5414AA4CC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FAD0F8-20E1-8135-E0B6-9445510009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9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00"/>
    </mc:Choice>
    <mc:Fallback xmlns="">
      <p:transition spd="slow" advTm="44000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59D56F-F731-7291-6515-0B87BC5D0F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9638E-9D19-18C2-DEA5-3F1FF32748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0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114"/>
    </mc:Choice>
    <mc:Fallback xmlns="">
      <p:transition spd="slow" advTm="97114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1FBF72-9B4D-0ACB-8CCA-A27DEDB70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45911-8F76-ED46-567F-334B00965C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96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36"/>
    </mc:Choice>
    <mc:Fallback xmlns="">
      <p:transition spd="slow" advTm="1733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20F013-DCD2-6C25-38FC-9C7352395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ADCAB1-DAE6-92D2-B77D-89A6D71545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3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90"/>
    </mc:Choice>
    <mc:Fallback xmlns="">
      <p:transition spd="slow" advTm="3259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E52E39-31A1-D6A8-4CA5-A191A0D87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08E2BB-8B0C-CC94-9D99-E08F78DC1F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82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295"/>
    </mc:Choice>
    <mc:Fallback xmlns="">
      <p:transition spd="slow" advTm="108295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9925BA-E932-4F0E-FB46-A4AC31488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2ECD4-E713-C026-BD14-311D4F301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6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45"/>
    </mc:Choice>
    <mc:Fallback xmlns="">
      <p:transition spd="slow" advTm="104845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A2BFD0-7363-D53B-6DFC-9FD0AB27D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A4F8E-94B7-B028-F95D-1C0D9E8B04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55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989"/>
    </mc:Choice>
    <mc:Fallback xmlns="">
      <p:transition spd="slow" advTm="64989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C0FE56-086B-C984-E760-C231825DD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0B87DA-E394-05B2-06AF-03F358BA41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2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2"/>
    </mc:Choice>
    <mc:Fallback xmlns="">
      <p:transition spd="slow" advTm="1201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73C1F8-4526-7942-0F32-0AF7C0430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1A133-35B3-BE39-0F55-4F581A24CF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8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32"/>
    </mc:Choice>
    <mc:Fallback xmlns="">
      <p:transition spd="slow" advTm="50432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196D24-E261-DB06-6B51-B1CA7FE87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7CFE4D-DDC8-9497-0296-1EF90D8338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0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34"/>
    </mc:Choice>
    <mc:Fallback xmlns="">
      <p:transition spd="slow" advTm="3673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75A53A-FE62-BC39-B3AE-AD54D98AF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8A6B7E-7355-3DEB-146C-B43B70C57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21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239"/>
    </mc:Choice>
    <mc:Fallback xmlns="">
      <p:transition spd="slow" advTm="74239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427181-B387-012D-9267-AEDD90DAB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809DFD-BBB0-42C8-43C2-3093B41B69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87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572"/>
    </mc:Choice>
    <mc:Fallback xmlns="">
      <p:transition spd="slow" advTm="120572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A567B7-5A4E-5B99-40C8-54001EC446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2F6C8-837F-4777-1CDE-A1A5A9F938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16"/>
    </mc:Choice>
    <mc:Fallback xmlns="">
      <p:transition spd="slow" advTm="134116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03E841-5AB1-5C20-3174-795DB20C0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CBBB0A-8B89-C77A-3000-A8A6877A21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91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90"/>
    </mc:Choice>
    <mc:Fallback xmlns="">
      <p:transition spd="slow" advTm="7009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2024-10-03T08:46:48Z</dcterms:created>
  <dcterms:modified xsi:type="dcterms:W3CDTF">2024-10-03T08:46:48Z</dcterms:modified>
</cp:coreProperties>
</file>