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0C031-8EE8-911E-C751-545088709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FFA867-0C54-8F2B-5485-FB36797010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6E34C-53B2-53C9-09A2-09DB46FA1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B1412-F9A2-FAC3-958D-24DF872ED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2CD9A-121C-1671-965D-541C139E4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7461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8E663-8574-B94F-756F-0F0CF5EDE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31D7F1-8DB2-00FF-1F3E-33AE1DF650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E23DB-FA9E-BC2A-BF2D-B5A779B5F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87F858-BC4C-B9F5-472C-95AEB70FF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517FA-CE5E-6296-1D14-222E17651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61780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472A-3C37-422B-5540-1BF08FBA0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A9566E-2925-9D6F-F6D5-8C7D63E18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53950-5ECC-6BF8-9902-F3B777969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75D74-621B-5EB5-0714-5D687E356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448154-2CF6-79CC-B303-683D359C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19537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206D2-1F45-A0FD-8620-ACD4E34C6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5A5AE-5F81-7C11-F724-EF4CA8CC42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06E38-99AB-C33F-256C-E1CB5A7866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92027-CE49-5155-22CD-EE5026ACE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2F6597-E5B0-CFF3-2AD0-0CFBE1CA8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308A4D-FAA5-DFAB-E4A9-9E3175A61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61149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824AA-9760-DC9B-F7B1-DFB0DDB0B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8B8A8-B159-6FBD-6F22-2137D8386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8A08D8-9007-4C8B-E723-C1E4C5218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891DD4-8194-9FF2-6A15-25560F35FE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696F86-16C2-0DE6-7959-D7A1BF859B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728737-99A8-C4DE-DE1F-B1BBCC02F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6EE3C1-5DC8-116B-DA21-B7E4FC130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CE10FC-6536-6006-65C8-0027698E2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103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4652E-9C95-D802-723A-1B550137E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D23443-8808-E044-ABD3-F23FCFFC8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DC8F49-9DE0-E9B3-7827-8BEDCA3A9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73324B-5583-497E-F8E5-20A0586D2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78436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0D05FD-700D-BF39-B62E-19544F416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7631C9-2662-600B-9645-4E6805051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8A2F-18F6-5497-0B8B-6437F649A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29711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796A6-0B99-4DCD-4555-D460FA542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4685F-A9AC-38E0-606F-F251E327C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9AF63-E83D-8276-6172-1997D5F76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F02996-AF0F-5296-68BC-C86BAF546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8DE5EC-C741-7ADB-527D-8242EA0E0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E43F48-B4EC-6289-0D3E-C026DA143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86795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4A91E-4531-E31E-C303-D0E77E3EA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A941E4-6D1D-869C-136C-9EC5D0FF90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AF24D4-E39B-AD6C-B8BA-B7F853EC8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9445E-75C4-4C71-8E48-50C5B7F59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84338-0543-6202-3AFA-B788CF6F0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3969CA-2A55-E500-89B7-BF782F036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8361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9E35E-FC30-1817-D370-7DDED46A2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EB74DD-2986-FCEE-56EA-44BA5658FB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5066C-C9D7-7D07-752B-F892C48CA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F6EFE-331E-C5A5-38B5-285E66106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3361D-3E78-41A3-AE3E-9D5F9CF97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23387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24F62C-6CC0-9BA4-BE20-DFEC63334C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BFC2D1-78C8-7463-AA52-810C1A08E8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F046F-8D05-A7EA-AF93-D4846CBCC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C11BD-C48A-520D-9E57-D57521168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129D8-EBB9-E72C-BFA7-01C2B3C39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49763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35151D-F4D4-D94B-F52E-BAC2E77AD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FD286-B539-497B-E3B1-99689474F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84706-8E0E-E3BE-9B9D-D15C7D8439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1F8029-EDAC-41B4-A1EB-B7EA3A22E9D5}" type="datetimeFigureOut">
              <a:rPr lang="ar-EG" smtClean="0"/>
              <a:t>25/05/1447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AABCB-3285-73D6-186C-122AF5125D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92374-0A73-E9D0-2378-D007214155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A54392-0563-4FDD-BC9E-C087C11B563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91232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482EBA2-F70A-8B3D-65BA-B1F287CEC4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27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6FFACBB-3F03-1FA7-0529-967C3996A5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71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62B4FB1-C793-74B5-37E6-7E74B17F39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12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F957A56-3DF6-C3B8-5C89-1A577E4482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27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64CF7C1-2DDE-93A3-574A-6E6BE4B2B4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92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DCFA0EC-0440-230A-C0FC-2B541C54EB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3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A7182DF-75EC-37B1-B9CB-5760C4133E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57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028BCFC-7052-B653-3B15-66C379A944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61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5218E97-57C0-F944-A3CF-0F1C5246B3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88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3153CC4-56DC-1B91-3E32-F14C7C14FB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62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CDF5E5D-4074-4271-BD21-1751D0FF22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22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723C5ED-4795-13DA-8478-5CC40F160A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473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F7C8BE47-C977-95D0-34ED-A052244901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714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458CE48-28EF-F1B5-C178-1000A970AD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132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41B7574-6450-694B-70AC-AD2F826EE4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58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BEC0527-4581-37D5-A518-970E2CEC94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97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D93E5D8A-9A82-004A-416D-B5844AB8CB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7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E9595E57-3576-21ED-755C-729C3A261D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64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AF0DDA5-8DDB-2E8B-5399-D7B8B3DB0B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633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96E12C6-F363-5866-25F8-052A6CE337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19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7DBA89C-4575-B264-0523-D009C94BBD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223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DCEE4B6-76FB-57D0-ADF4-C26C604611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75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864148C-0080-9A39-EC80-67A3008AC5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2845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E664F60-547F-FEF9-02B0-4DF1848EAE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530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9B21502-2E5F-8071-7D8B-6C696A8F53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87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160944D-6E35-36C4-B698-E8F609B45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85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1377FEF9-4027-1985-57DC-5121C6767F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6415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D75655E-DBB0-5323-B23C-3423251343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796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9548296-9F30-BA6C-4C25-095E5E972C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1474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8FAA252-3B36-E8A1-58F6-8C16E7D409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852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BE4BD07-7435-A144-7EAB-A1E999D9AA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913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B91D5273-39B6-1E30-B607-E3ED34F627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5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4AEB790-A31D-6EDB-51A6-5E42A35AF7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67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DB3D83E-FC97-6F5E-D2E1-AEE415962D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934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51D1F695-8FA9-5C97-09F0-6A167D3ACA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382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A08071C-8442-5253-CD41-4FF93F1D58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943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8376A776-9D93-06CD-3612-3CA0BC41D8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690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E60D578-6CA3-CA06-4BF1-4AD5A0A807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1212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7478616-4853-CAAA-78DF-8F7368FCE4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92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2025-11-15T18:37:38Z</dcterms:created>
  <dcterms:modified xsi:type="dcterms:W3CDTF">2025-11-15T18:38:32Z</dcterms:modified>
</cp:coreProperties>
</file>