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8" r:id="rId1"/>
  </p:sldMasterIdLst>
  <p:notesMasterIdLst>
    <p:notesMasterId r:id="rId16"/>
  </p:notesMasterIdLst>
  <p:handoutMasterIdLst>
    <p:handoutMasterId r:id="rId17"/>
  </p:handoutMasterIdLst>
  <p:sldIdLst>
    <p:sldId id="363" r:id="rId2"/>
    <p:sldId id="369" r:id="rId3"/>
    <p:sldId id="364" r:id="rId4"/>
    <p:sldId id="365" r:id="rId5"/>
    <p:sldId id="366" r:id="rId6"/>
    <p:sldId id="307" r:id="rId7"/>
    <p:sldId id="300" r:id="rId8"/>
    <p:sldId id="370" r:id="rId9"/>
    <p:sldId id="367" r:id="rId10"/>
    <p:sldId id="373" r:id="rId11"/>
    <p:sldId id="375" r:id="rId12"/>
    <p:sldId id="378" r:id="rId13"/>
    <p:sldId id="379" r:id="rId14"/>
    <p:sldId id="297" r:id="rId15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282" autoAdjust="0"/>
  </p:normalViewPr>
  <p:slideViewPr>
    <p:cSldViewPr>
      <p:cViewPr varScale="1">
        <p:scale>
          <a:sx n="95" d="100"/>
          <a:sy n="95" d="100"/>
        </p:scale>
        <p:origin x="1074" y="6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1/28/2023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1/28/2023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36CEA6-4DEC-453E-97E3-4696949721A7}" type="slidenum">
              <a:rPr 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MY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Network Security 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Dr. Mohammed Anbar , </a:t>
            </a:r>
            <a:r>
              <a:rPr lang="en-US" alt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Tajawal Medium" panose="00000600000000000000" pitchFamily="2" charset="-78"/>
              </a:rPr>
              <a:t>Autumn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Tajawal Medium" panose="00000600000000000000" pitchFamily="2" charset="-78"/>
              </a:rPr>
              <a:t> 2022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4822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0310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843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244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5212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2817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1919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111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2490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0792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14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394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85A118-EBFB-4B26-899A-2119EABDE53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32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038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E74281-ABC8-473B-A89E-9F4118249E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797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47BA70-00A0-49DB-90E8-CB5ECD9B109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931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9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736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7CC6D-7003-45BF-A175-1015924C295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367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518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172626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1756235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895364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209985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176944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BDD2BA-44F9-4AB4-BD82-D6DDDEB027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615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B3E57F-9079-4ABB-BB29-54F2B86C26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255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033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  <p:sldLayoutId id="2147483950" r:id="rId12"/>
    <p:sldLayoutId id="2147483951" r:id="rId13"/>
    <p:sldLayoutId id="2147483952" r:id="rId14"/>
    <p:sldLayoutId id="2147483953" r:id="rId15"/>
    <p:sldLayoutId id="2147483954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hyperlink" Target="mailto:mohamedfawzy@esu.ac.ae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11" Type="http://schemas.openxmlformats.org/officeDocument/2006/relationships/image" Target="../media/image2.png"/><Relationship Id="rId5" Type="http://schemas.openxmlformats.org/officeDocument/2006/relationships/image" Target="../media/image5.emf"/><Relationship Id="rId10" Type="http://schemas.openxmlformats.org/officeDocument/2006/relationships/image" Target="../media/image10.png"/><Relationship Id="rId4" Type="http://schemas.openxmlformats.org/officeDocument/2006/relationships/image" Target="../media/image4.emf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14300"/>
            <a:ext cx="8935175" cy="3810000"/>
          </a:xfrm>
        </p:spPr>
        <p:txBody>
          <a:bodyPr>
            <a:normAutofit/>
          </a:bodyPr>
          <a:lstStyle/>
          <a:p>
            <a:pPr algn="ctr">
              <a:defRPr/>
            </a:pPr>
            <a:br>
              <a:rPr lang="en-US" dirty="0"/>
            </a:br>
            <a:r>
              <a:rPr lang="en-US" dirty="0"/>
              <a:t>Network Security </a:t>
            </a:r>
            <a:br>
              <a:rPr lang="en-US" dirty="0"/>
            </a:br>
            <a:r>
              <a:rPr lang="en-US" sz="2000" dirty="0"/>
              <a:t>Master of Science in Cybersecurity </a:t>
            </a:r>
            <a:br>
              <a:rPr lang="en-US" sz="2000" dirty="0"/>
            </a:br>
            <a:br>
              <a:rPr lang="en-US" sz="2800" dirty="0"/>
            </a:br>
            <a:r>
              <a:rPr lang="en-US" sz="27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Orientation show</a:t>
            </a:r>
            <a:br>
              <a:rPr lang="en-US" sz="27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ar-YE" sz="27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عرض توجيهي</a:t>
            </a:r>
            <a:r>
              <a:rPr lang="en-US" sz="27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49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1793355" y="4356100"/>
            <a:ext cx="7854950" cy="1752600"/>
          </a:xfrm>
        </p:spPr>
        <p:txBody>
          <a:bodyPr>
            <a:noAutofit/>
          </a:bodyPr>
          <a:lstStyle/>
          <a:p>
            <a:pPr marR="0" algn="ctr" eaLnBrk="1" hangingPunct="1"/>
            <a:r>
              <a:rPr lang="en-US" i="1" dirty="0"/>
              <a:t>Dr. Mohammed Anbar</a:t>
            </a:r>
          </a:p>
          <a:p>
            <a:pPr marR="0" algn="ctr" eaLnBrk="1" hangingPunct="1"/>
            <a:endParaRPr lang="en-US" i="1" dirty="0"/>
          </a:p>
          <a:p>
            <a:pPr marR="0" algn="ctr" eaLnBrk="1" hangingPunct="1"/>
            <a:r>
              <a:rPr lang="en-US" sz="2000" dirty="0">
                <a:ea typeface="Majalla UI"/>
                <a:cs typeface="Majalla UI"/>
              </a:rPr>
              <a:t>Everyone Smart University  </a:t>
            </a:r>
          </a:p>
          <a:p>
            <a:pPr marR="0" algn="ctr" eaLnBrk="1" hangingPunct="1"/>
            <a:r>
              <a:rPr lang="en-US" sz="2000" dirty="0">
                <a:ea typeface="Majalla UI"/>
                <a:cs typeface="Majalla UI"/>
              </a:rPr>
              <a:t>Faculty of IT</a:t>
            </a:r>
            <a:endParaRPr lang="en-US" sz="2000" dirty="0"/>
          </a:p>
          <a:p>
            <a:pPr marR="0" algn="ctr" eaLnBrk="1" hangingPunct="1"/>
            <a:r>
              <a:rPr lang="en-US" sz="2000" dirty="0"/>
              <a:t>2023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62400" y="-76200"/>
            <a:ext cx="2819400" cy="17021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276600"/>
            <a:ext cx="2133600" cy="21336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2017356" y="1817508"/>
            <a:ext cx="835199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Mohammed F.R Anbar</a:t>
            </a:r>
          </a:p>
          <a:p>
            <a:pPr>
              <a:defRPr/>
            </a:pPr>
            <a:r>
              <a:rPr lang="en-US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Senior lecturer at National Advanced IPv6 Centre of Excellence (NAv6), Universiti Sains Malaysia (USM)</a:t>
            </a:r>
            <a:endParaRPr lang="en-US" sz="2000" dirty="0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MY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Network 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Dr. Mohammed Anbar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Tajawal Medium" panose="00000600000000000000" pitchFamily="2" charset="-78"/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62595D0-8C75-E986-75FB-6654EDE11A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8270104"/>
              </p:ext>
            </p:extLst>
          </p:nvPr>
        </p:nvGraphicFramePr>
        <p:xfrm>
          <a:off x="2057400" y="3032383"/>
          <a:ext cx="7644771" cy="22278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49514">
                  <a:extLst>
                    <a:ext uri="{9D8B030D-6E8A-4147-A177-3AD203B41FA5}">
                      <a16:colId xmlns:a16="http://schemas.microsoft.com/office/drawing/2014/main" val="2403117941"/>
                    </a:ext>
                  </a:extLst>
                </a:gridCol>
                <a:gridCol w="6795257">
                  <a:extLst>
                    <a:ext uri="{9D8B030D-6E8A-4147-A177-3AD203B41FA5}">
                      <a16:colId xmlns:a16="http://schemas.microsoft.com/office/drawing/2014/main" val="1359438484"/>
                    </a:ext>
                  </a:extLst>
                </a:gridCol>
              </a:tblGrid>
              <a:tr h="848072">
                <a:tc>
                  <a:txBody>
                    <a:bodyPr/>
                    <a:lstStyle/>
                    <a:p>
                      <a:pPr marL="90170" algn="ctr">
                        <a:lnSpc>
                          <a:spcPct val="150000"/>
                        </a:lnSpc>
                      </a:pPr>
                      <a:endParaRPr lang="en-US" sz="1200" dirty="0">
                        <a:effectLst/>
                      </a:endParaRPr>
                    </a:p>
                    <a:p>
                      <a:pPr marL="90170" algn="ctr"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2013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PhD in Advanced Internet Security and Monitoring.</a:t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National Advanced IPv6 Centre of Excellence (NAv6) ,</a:t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Universiti Sains Malaysia (USM), Malaysia</a:t>
                      </a:r>
                      <a:br>
                        <a:rPr lang="en-US" sz="1200" dirty="0">
                          <a:effectLst/>
                        </a:rPr>
                      </a:b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03880227"/>
                  </a:ext>
                </a:extLst>
              </a:tr>
              <a:tr h="647863">
                <a:tc>
                  <a:txBody>
                    <a:bodyPr/>
                    <a:lstStyle/>
                    <a:p>
                      <a:pPr marL="90170" algn="ctr"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2009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Master of Information Technology </a:t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Universiti Utara Malaysia (UUM), Malaysia.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59402597"/>
                  </a:ext>
                </a:extLst>
              </a:tr>
              <a:tr h="462424">
                <a:tc>
                  <a:txBody>
                    <a:bodyPr/>
                    <a:lstStyle/>
                    <a:p>
                      <a:pPr marL="90170" algn="ctr"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2007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tabLst>
                          <a:tab pos="540385" algn="l"/>
                        </a:tabLst>
                      </a:pPr>
                      <a:r>
                        <a:rPr lang="en-US" sz="1200" dirty="0">
                          <a:effectLst/>
                        </a:rPr>
                        <a:t>Bachelor of Computer System Engineering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1200" dirty="0" err="1">
                          <a:effectLst/>
                        </a:rPr>
                        <a:t>AL-Azhar</a:t>
                      </a:r>
                      <a:r>
                        <a:rPr lang="en-US" sz="1200" dirty="0">
                          <a:effectLst/>
                        </a:rPr>
                        <a:t> University, Gaza, Palestine 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9444444"/>
                  </a:ext>
                </a:extLst>
              </a:tr>
            </a:tbl>
          </a:graphicData>
        </a:graphic>
      </p:graphicFrame>
      <p:pic>
        <p:nvPicPr>
          <p:cNvPr id="1026" name="Picture 2" descr="د. محمد عنبر – كلية المعلوماتية">
            <a:extLst>
              <a:ext uri="{FF2B5EF4-FFF2-40B4-BE49-F238E27FC236}">
                <a16:creationId xmlns:a16="http://schemas.microsoft.com/office/drawing/2014/main" id="{8CB85374-7E77-86D5-2569-0410D3C13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08" y="1731645"/>
            <a:ext cx="1518785" cy="1518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986" y="578397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0598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 (cont.)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53252"/>
            <a:ext cx="10317163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at </a:t>
            </a:r>
            <a:r>
              <a:rPr lang="en-US" sz="2000" b="0" i="0" dirty="0">
                <a:solidFill>
                  <a:schemeClr val="accent1"/>
                </a:solidFill>
                <a:effectLst/>
                <a:latin typeface="Google Sans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mohamedfawzy@esu.ac.ae</a:t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“Network Security” in the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Discussion Time (every Sunday  at 6:00 PM)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MY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Network 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Dr. Mohammed Anbar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Tajawal Medium" panose="00000600000000000000" pitchFamily="2" charset="-78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204594" y="3657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4" name="Picture 13" descr="C:\Users\Redhwan\Downloads\ClipartKey_1242841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367474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ounded Rectangle 14"/>
          <p:cNvSpPr/>
          <p:nvPr/>
        </p:nvSpPr>
        <p:spPr>
          <a:xfrm>
            <a:off x="1226184" y="4343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6" name="Picture 15" descr="Scopus Indexed Journals - I -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352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ounded Rectangle 16"/>
          <p:cNvSpPr/>
          <p:nvPr/>
        </p:nvSpPr>
        <p:spPr>
          <a:xfrm>
            <a:off x="1219199" y="5054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8" name="Picture 17" descr="المعرف المفتوح للباحثين والمساهمين - ويكيبيديا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05319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 Box 84"/>
          <p:cNvSpPr txBox="1"/>
          <p:nvPr/>
        </p:nvSpPr>
        <p:spPr>
          <a:xfrm>
            <a:off x="1810510" y="3741445"/>
            <a:ext cx="7201047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https://scholar.google.com.my/citations?user=_0mXw6oAAAAJ&amp;hl=en  </a:t>
            </a:r>
          </a:p>
        </p:txBody>
      </p:sp>
      <p:sp>
        <p:nvSpPr>
          <p:cNvPr id="21" name="Text Box 90"/>
          <p:cNvSpPr txBox="1"/>
          <p:nvPr/>
        </p:nvSpPr>
        <p:spPr>
          <a:xfrm>
            <a:off x="1994162" y="515165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https://orcid.org/0000-0002-7026-6408 </a:t>
            </a: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22" name="Text Box 87"/>
          <p:cNvSpPr txBox="1"/>
          <p:nvPr/>
        </p:nvSpPr>
        <p:spPr>
          <a:xfrm>
            <a:off x="1903479" y="4432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000FF"/>
                </a:solidFill>
                <a:effectLst/>
                <a:latin typeface="Calibri"/>
                <a:ea typeface="Calibri"/>
                <a:cs typeface="Arial"/>
              </a:rPr>
              <a:t>https://www.scopus.com/authid/detail.uri?authorId=34976191000 </a:t>
            </a: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59" y="5675821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1200" y="622392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226151" y="6547884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MY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Network 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Dr. Mohammed Anbar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Tajawal Medium" panose="00000600000000000000" pitchFamily="2" charset="-78"/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Network Security (CYB630)</a:t>
            </a:r>
            <a:endParaRPr lang="en-US" dirty="0">
              <a:latin typeface="Aardvark Cafe" pitchFamily="2" charset="0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EB867CA5-67B5-777C-4A05-285B3D0E88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484664"/>
            <a:ext cx="28854" cy="97471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3" name="Picture 5" descr="Free Security Logo Stock Photo">
            <a:extLst>
              <a:ext uri="{FF2B5EF4-FFF2-40B4-BE49-F238E27FC236}">
                <a16:creationId xmlns:a16="http://schemas.microsoft.com/office/drawing/2014/main" id="{56A87246-C620-F86F-0B21-7E8D8A1CA5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0377" y="3112291"/>
            <a:ext cx="5940250" cy="2951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مستطيل 14">
            <a:extLst>
              <a:ext uri="{FF2B5EF4-FFF2-40B4-BE49-F238E27FC236}">
                <a16:creationId xmlns:a16="http://schemas.microsoft.com/office/drawing/2014/main" id="{83082A66-1C2D-7E01-16BF-EA7B4AD0996D}"/>
              </a:ext>
            </a:extLst>
          </p:cNvPr>
          <p:cNvSpPr/>
          <p:nvPr/>
        </p:nvSpPr>
        <p:spPr>
          <a:xfrm>
            <a:off x="3232220" y="2045748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3 credit hours </a:t>
            </a:r>
            <a:endParaRPr lang="en-US" dirty="0">
              <a:latin typeface="Aardvark Caf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3271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0" name="Rectangle 9"/>
          <p:cNvSpPr/>
          <p:nvPr/>
        </p:nvSpPr>
        <p:spPr>
          <a:xfrm>
            <a:off x="998682" y="1822810"/>
            <a:ext cx="8275320" cy="2655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>
              <a:lnSpc>
                <a:spcPct val="150000"/>
              </a:lnSpc>
              <a:defRPr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 course provides the fundamental knowledge needed to analyze risks to the system and implement a workable security policy that protects information assets from potential intrusion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or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damage. </a:t>
            </a:r>
            <a:r>
              <a:rPr lang="en-MY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Students will learn about a variety of network security attacks such as attacks on the web and email. Also, students will learn which countermeasures to deploy to thwart potential attacks.</a:t>
            </a:r>
            <a:endParaRPr lang="en-US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defRPr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4B3FB4-67D0-3B94-5660-E1166EDE39DB}"/>
              </a:ext>
            </a:extLst>
          </p:cNvPr>
          <p:cNvSpPr txBox="1"/>
          <p:nvPr/>
        </p:nvSpPr>
        <p:spPr>
          <a:xfrm>
            <a:off x="2050489" y="6515287"/>
            <a:ext cx="615461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MY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Network 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Dr. Mohammed Anbar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86164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2A48701-E3DA-BB3E-B98B-CDAEFE89E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8359" y="1680859"/>
            <a:ext cx="10515600" cy="4251960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  <a:defRPr/>
            </a:pPr>
            <a:endParaRPr lang="en-US" sz="2200" dirty="0"/>
          </a:p>
          <a:p>
            <a:pPr marL="0" indent="0">
              <a:buNone/>
              <a:defRPr/>
            </a:pPr>
            <a:endParaRPr lang="en-US" sz="2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4C8DD15-98A0-DCD9-B547-D64136F4A49A}"/>
              </a:ext>
            </a:extLst>
          </p:cNvPr>
          <p:cNvSpPr/>
          <p:nvPr/>
        </p:nvSpPr>
        <p:spPr>
          <a:xfrm>
            <a:off x="902446" y="1968851"/>
            <a:ext cx="5193554" cy="80198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  network infrastructure  security,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3FC3925-8C70-06FF-DE74-C543927E684D}"/>
              </a:ext>
            </a:extLst>
          </p:cNvPr>
          <p:cNvSpPr/>
          <p:nvPr/>
        </p:nvSpPr>
        <p:spPr>
          <a:xfrm>
            <a:off x="1647234" y="2882710"/>
            <a:ext cx="7268165" cy="80198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be familiar with attacks detection mechanisms (firewall, IDS, and IPS) </a:t>
            </a:r>
            <a:r>
              <a:rPr lang="en-MY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a clear understanding of their importance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F7391B7-231B-6389-FDAD-627F9983E56B}"/>
              </a:ext>
            </a:extLst>
          </p:cNvPr>
          <p:cNvSpPr/>
          <p:nvPr/>
        </p:nvSpPr>
        <p:spPr>
          <a:xfrm>
            <a:off x="2496641" y="3786559"/>
            <a:ext cx="5277792" cy="80198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MY" sz="2000" b="0" i="0" dirty="0">
                <a:solidFill>
                  <a:srgbClr val="2D3748"/>
                </a:solidFill>
                <a:effectLst/>
                <a:latin typeface="Roboto" panose="02000000000000000000" pitchFamily="2" charset="0"/>
              </a:rPr>
              <a:t>To master fundamentals of secret and public cryptography,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DD998E-B8BD-C0C8-5987-6E8DB6DB8D54}"/>
              </a:ext>
            </a:extLst>
          </p:cNvPr>
          <p:cNvSpPr/>
          <p:nvPr/>
        </p:nvSpPr>
        <p:spPr>
          <a:xfrm>
            <a:off x="3618753" y="4760166"/>
            <a:ext cx="6850111" cy="80198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MY" sz="2000" b="0" i="0" dirty="0">
                <a:solidFill>
                  <a:srgbClr val="2D3748"/>
                </a:solidFill>
                <a:effectLst/>
                <a:latin typeface="Roboto" panose="02000000000000000000" pitchFamily="2" charset="0"/>
              </a:rPr>
              <a:t>provide students with a high‐level understanding </a:t>
            </a:r>
            <a:r>
              <a:rPr lang="en-MY" sz="2000" dirty="0">
                <a:solidFill>
                  <a:srgbClr val="2D3748"/>
                </a:solidFill>
                <a:latin typeface="Roboto" panose="02000000000000000000" pitchFamily="2" charset="0"/>
              </a:rPr>
              <a:t>of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web and email security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E2FDD28-0045-A15C-BDDA-7D87A14A87A7}"/>
              </a:ext>
            </a:extLst>
          </p:cNvPr>
          <p:cNvSpPr/>
          <p:nvPr/>
        </p:nvSpPr>
        <p:spPr>
          <a:xfrm>
            <a:off x="195311" y="2061565"/>
            <a:ext cx="694944" cy="58244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5DD29EF-8A88-AA56-F0ED-EEC996ABFD6C}"/>
              </a:ext>
            </a:extLst>
          </p:cNvPr>
          <p:cNvSpPr/>
          <p:nvPr/>
        </p:nvSpPr>
        <p:spPr>
          <a:xfrm>
            <a:off x="940099" y="2992476"/>
            <a:ext cx="694944" cy="58244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80F9932-1A93-183E-2555-080A3923B432}"/>
              </a:ext>
            </a:extLst>
          </p:cNvPr>
          <p:cNvSpPr/>
          <p:nvPr/>
        </p:nvSpPr>
        <p:spPr>
          <a:xfrm>
            <a:off x="1789505" y="3896325"/>
            <a:ext cx="694944" cy="58244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F20745B-E049-EFBB-37AF-0809D103E953}"/>
              </a:ext>
            </a:extLst>
          </p:cNvPr>
          <p:cNvSpPr/>
          <p:nvPr/>
        </p:nvSpPr>
        <p:spPr>
          <a:xfrm>
            <a:off x="2911617" y="4870344"/>
            <a:ext cx="694944" cy="58244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38B61E-5D50-FA7F-3061-D299FA578B72}"/>
              </a:ext>
            </a:extLst>
          </p:cNvPr>
          <p:cNvSpPr txBox="1"/>
          <p:nvPr/>
        </p:nvSpPr>
        <p:spPr>
          <a:xfrm>
            <a:off x="2033955" y="6467339"/>
            <a:ext cx="615461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MY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Network 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Dr. Mohammed Anbar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1A33E9-D4D5-A649-211B-E80FEC3887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5380"/>
            <a:ext cx="9533101" cy="16102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801C080-6F7A-ACBB-82C4-5F5518252B82}"/>
              </a:ext>
            </a:extLst>
          </p:cNvPr>
          <p:cNvSpPr txBox="1"/>
          <p:nvPr/>
        </p:nvSpPr>
        <p:spPr>
          <a:xfrm>
            <a:off x="2625643" y="605054"/>
            <a:ext cx="61043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1800" b="1" dirty="0">
                <a:solidFill>
                  <a:schemeClr val="bg1"/>
                </a:solidFill>
                <a:ea typeface="+mn-ea"/>
                <a:cs typeface="+mn-cs"/>
              </a:rPr>
              <a:t>Course outcomes  </a:t>
            </a:r>
            <a:endParaRPr lang="en-US" sz="2800" b="1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15BED3C-2518-5E9D-AE44-1D76B0556E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59" y="5675821"/>
            <a:ext cx="1222425" cy="109620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A250D68-4896-5B24-A7CB-8BFF0486A5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1200" y="6223924"/>
            <a:ext cx="9902229" cy="204838"/>
          </a:xfrm>
          <a:prstGeom prst="rect">
            <a:avLst/>
          </a:prstGeom>
        </p:spPr>
      </p:pic>
      <p:pic>
        <p:nvPicPr>
          <p:cNvPr id="20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54F9B38-E48B-3B47-360C-E1D1AC340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83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>
            <a:extLst>
              <a:ext uri="{FF2B5EF4-FFF2-40B4-BE49-F238E27FC236}">
                <a16:creationId xmlns:a16="http://schemas.microsoft.com/office/drawing/2014/main" id="{F8EE55AA-4FDA-AEC4-C310-6C1F614773AC}"/>
              </a:ext>
            </a:extLst>
          </p:cNvPr>
          <p:cNvGrpSpPr/>
          <p:nvPr/>
        </p:nvGrpSpPr>
        <p:grpSpPr>
          <a:xfrm>
            <a:off x="1028278" y="2167462"/>
            <a:ext cx="10925866" cy="4265802"/>
            <a:chOff x="1183080" y="1243526"/>
            <a:chExt cx="10513987" cy="5288741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9B6A82D7-5600-EB7E-B5A6-41B56BEB354F}"/>
                </a:ext>
              </a:extLst>
            </p:cNvPr>
            <p:cNvSpPr/>
            <p:nvPr/>
          </p:nvSpPr>
          <p:spPr>
            <a:xfrm>
              <a:off x="3447492" y="1684249"/>
              <a:ext cx="4419955" cy="4848018"/>
            </a:xfrm>
            <a:custGeom>
              <a:avLst/>
              <a:gdLst>
                <a:gd name="connsiteX0" fmla="*/ 1370837 w 4124128"/>
                <a:gd name="connsiteY0" fmla="*/ 4632223 h 4632955"/>
                <a:gd name="connsiteX1" fmla="*/ 2854346 w 4124128"/>
                <a:gd name="connsiteY1" fmla="*/ 3597255 h 4632955"/>
                <a:gd name="connsiteX2" fmla="*/ 3149392 w 4124128"/>
                <a:gd name="connsiteY2" fmla="*/ 3006114 h 4632955"/>
                <a:gd name="connsiteX3" fmla="*/ 2716462 w 4124128"/>
                <a:gd name="connsiteY3" fmla="*/ 2390771 h 4632955"/>
                <a:gd name="connsiteX4" fmla="*/ 1704440 w 4124128"/>
                <a:gd name="connsiteY4" fmla="*/ 2063139 h 4632955"/>
                <a:gd name="connsiteX5" fmla="*/ 1093812 w 4124128"/>
                <a:gd name="connsiteY5" fmla="*/ 1812727 h 4632955"/>
                <a:gd name="connsiteX6" fmla="*/ 781163 w 4124128"/>
                <a:gd name="connsiteY6" fmla="*/ 1506365 h 4632955"/>
                <a:gd name="connsiteX7" fmla="*/ 972482 w 4124128"/>
                <a:gd name="connsiteY7" fmla="*/ 1050908 h 4632955"/>
                <a:gd name="connsiteX8" fmla="*/ 1429196 w 4124128"/>
                <a:gd name="connsiteY8" fmla="*/ 794838 h 4632955"/>
                <a:gd name="connsiteX9" fmla="*/ 1517731 w 4124128"/>
                <a:gd name="connsiteY9" fmla="*/ 707560 h 4632955"/>
                <a:gd name="connsiteX10" fmla="*/ 1361826 w 4124128"/>
                <a:gd name="connsiteY10" fmla="*/ 509536 h 4632955"/>
                <a:gd name="connsiteX11" fmla="*/ 193166 w 4124128"/>
                <a:gd name="connsiteY11" fmla="*/ 210508 h 4632955"/>
                <a:gd name="connsiteX12" fmla="*/ 33174 w 4124128"/>
                <a:gd name="connsiteY12" fmla="*/ 160530 h 4632955"/>
                <a:gd name="connsiteX13" fmla="*/ 23011 w 4124128"/>
                <a:gd name="connsiteY13" fmla="*/ 19398 h 4632955"/>
                <a:gd name="connsiteX14" fmla="*/ 214016 w 4124128"/>
                <a:gd name="connsiteY14" fmla="*/ 17408 h 4632955"/>
                <a:gd name="connsiteX15" fmla="*/ 710754 w 4124128"/>
                <a:gd name="connsiteY15" fmla="*/ 99551 h 4632955"/>
                <a:gd name="connsiteX16" fmla="*/ 1637384 w 4124128"/>
                <a:gd name="connsiteY16" fmla="*/ 386425 h 4632955"/>
                <a:gd name="connsiteX17" fmla="*/ 1844944 w 4124128"/>
                <a:gd name="connsiteY17" fmla="*/ 525671 h 4632955"/>
                <a:gd name="connsiteX18" fmla="*/ 1716699 w 4124128"/>
                <a:gd name="connsiteY18" fmla="*/ 974527 h 4632955"/>
                <a:gd name="connsiteX19" fmla="*/ 1282826 w 4124128"/>
                <a:gd name="connsiteY19" fmla="*/ 1248619 h 4632955"/>
                <a:gd name="connsiteX20" fmla="*/ 1223837 w 4124128"/>
                <a:gd name="connsiteY20" fmla="*/ 1327305 h 4632955"/>
                <a:gd name="connsiteX21" fmla="*/ 1371989 w 4124128"/>
                <a:gd name="connsiteY21" fmla="*/ 1515166 h 4632955"/>
                <a:gd name="connsiteX22" fmla="*/ 2467517 w 4124128"/>
                <a:gd name="connsiteY22" fmla="*/ 1824148 h 4632955"/>
                <a:gd name="connsiteX23" fmla="*/ 3528992 w 4124128"/>
                <a:gd name="connsiteY23" fmla="*/ 2222607 h 4632955"/>
                <a:gd name="connsiteX24" fmla="*/ 4122333 w 4124128"/>
                <a:gd name="connsiteY24" fmla="*/ 3149028 h 4632955"/>
                <a:gd name="connsiteX25" fmla="*/ 3898219 w 4124128"/>
                <a:gd name="connsiteY25" fmla="*/ 3902045 h 4632955"/>
                <a:gd name="connsiteX26" fmla="*/ 3378640 w 4124128"/>
                <a:gd name="connsiteY26" fmla="*/ 4506807 h 4632955"/>
                <a:gd name="connsiteX27" fmla="*/ 3224726 w 4124128"/>
                <a:gd name="connsiteY27" fmla="*/ 4619649 h 4632955"/>
                <a:gd name="connsiteX28" fmla="*/ 3097843 w 4124128"/>
                <a:gd name="connsiteY28" fmla="*/ 4632956 h 4632955"/>
                <a:gd name="connsiteX29" fmla="*/ 1370837 w 4124128"/>
                <a:gd name="connsiteY29" fmla="*/ 4632223 h 4632955"/>
                <a:gd name="connsiteX0" fmla="*/ 1370837 w 4124127"/>
                <a:gd name="connsiteY0" fmla="*/ 4633849 h 4634582"/>
                <a:gd name="connsiteX1" fmla="*/ 2854346 w 4124127"/>
                <a:gd name="connsiteY1" fmla="*/ 3598881 h 4634582"/>
                <a:gd name="connsiteX2" fmla="*/ 3149392 w 4124127"/>
                <a:gd name="connsiteY2" fmla="*/ 3007740 h 4634582"/>
                <a:gd name="connsiteX3" fmla="*/ 2716462 w 4124127"/>
                <a:gd name="connsiteY3" fmla="*/ 2392397 h 4634582"/>
                <a:gd name="connsiteX4" fmla="*/ 1704440 w 4124127"/>
                <a:gd name="connsiteY4" fmla="*/ 2064765 h 4634582"/>
                <a:gd name="connsiteX5" fmla="*/ 1093812 w 4124127"/>
                <a:gd name="connsiteY5" fmla="*/ 1814353 h 4634582"/>
                <a:gd name="connsiteX6" fmla="*/ 781163 w 4124127"/>
                <a:gd name="connsiteY6" fmla="*/ 1507991 h 4634582"/>
                <a:gd name="connsiteX7" fmla="*/ 972482 w 4124127"/>
                <a:gd name="connsiteY7" fmla="*/ 1052534 h 4634582"/>
                <a:gd name="connsiteX8" fmla="*/ 1429196 w 4124127"/>
                <a:gd name="connsiteY8" fmla="*/ 796464 h 4634582"/>
                <a:gd name="connsiteX9" fmla="*/ 1517731 w 4124127"/>
                <a:gd name="connsiteY9" fmla="*/ 709186 h 4634582"/>
                <a:gd name="connsiteX10" fmla="*/ 1361826 w 4124127"/>
                <a:gd name="connsiteY10" fmla="*/ 511162 h 4634582"/>
                <a:gd name="connsiteX11" fmla="*/ 193166 w 4124127"/>
                <a:gd name="connsiteY11" fmla="*/ 212134 h 4634582"/>
                <a:gd name="connsiteX12" fmla="*/ 33174 w 4124127"/>
                <a:gd name="connsiteY12" fmla="*/ 162156 h 4634582"/>
                <a:gd name="connsiteX13" fmla="*/ 23011 w 4124127"/>
                <a:gd name="connsiteY13" fmla="*/ 21024 h 4634582"/>
                <a:gd name="connsiteX14" fmla="*/ 214016 w 4124127"/>
                <a:gd name="connsiteY14" fmla="*/ 19034 h 4634582"/>
                <a:gd name="connsiteX15" fmla="*/ 884885 w 4124127"/>
                <a:gd name="connsiteY15" fmla="*/ 91764 h 4634582"/>
                <a:gd name="connsiteX16" fmla="*/ 1637384 w 4124127"/>
                <a:gd name="connsiteY16" fmla="*/ 388051 h 4634582"/>
                <a:gd name="connsiteX17" fmla="*/ 1844944 w 4124127"/>
                <a:gd name="connsiteY17" fmla="*/ 527297 h 4634582"/>
                <a:gd name="connsiteX18" fmla="*/ 1716699 w 4124127"/>
                <a:gd name="connsiteY18" fmla="*/ 976153 h 4634582"/>
                <a:gd name="connsiteX19" fmla="*/ 1282826 w 4124127"/>
                <a:gd name="connsiteY19" fmla="*/ 1250245 h 4634582"/>
                <a:gd name="connsiteX20" fmla="*/ 1223837 w 4124127"/>
                <a:gd name="connsiteY20" fmla="*/ 1328931 h 4634582"/>
                <a:gd name="connsiteX21" fmla="*/ 1371989 w 4124127"/>
                <a:gd name="connsiteY21" fmla="*/ 1516792 h 4634582"/>
                <a:gd name="connsiteX22" fmla="*/ 2467517 w 4124127"/>
                <a:gd name="connsiteY22" fmla="*/ 1825774 h 4634582"/>
                <a:gd name="connsiteX23" fmla="*/ 3528992 w 4124127"/>
                <a:gd name="connsiteY23" fmla="*/ 2224233 h 4634582"/>
                <a:gd name="connsiteX24" fmla="*/ 4122333 w 4124127"/>
                <a:gd name="connsiteY24" fmla="*/ 3150654 h 4634582"/>
                <a:gd name="connsiteX25" fmla="*/ 3898219 w 4124127"/>
                <a:gd name="connsiteY25" fmla="*/ 3903671 h 4634582"/>
                <a:gd name="connsiteX26" fmla="*/ 3378640 w 4124127"/>
                <a:gd name="connsiteY26" fmla="*/ 4508433 h 4634582"/>
                <a:gd name="connsiteX27" fmla="*/ 3224726 w 4124127"/>
                <a:gd name="connsiteY27" fmla="*/ 4621275 h 4634582"/>
                <a:gd name="connsiteX28" fmla="*/ 3097843 w 4124127"/>
                <a:gd name="connsiteY28" fmla="*/ 4634582 h 4634582"/>
                <a:gd name="connsiteX29" fmla="*/ 1370837 w 4124127"/>
                <a:gd name="connsiteY29" fmla="*/ 4633849 h 4634582"/>
                <a:gd name="connsiteX0" fmla="*/ 1370837 w 4124127"/>
                <a:gd name="connsiteY0" fmla="*/ 4633849 h 4634582"/>
                <a:gd name="connsiteX1" fmla="*/ 2854346 w 4124127"/>
                <a:gd name="connsiteY1" fmla="*/ 3598881 h 4634582"/>
                <a:gd name="connsiteX2" fmla="*/ 3149392 w 4124127"/>
                <a:gd name="connsiteY2" fmla="*/ 3007740 h 4634582"/>
                <a:gd name="connsiteX3" fmla="*/ 2716462 w 4124127"/>
                <a:gd name="connsiteY3" fmla="*/ 2392397 h 4634582"/>
                <a:gd name="connsiteX4" fmla="*/ 1704440 w 4124127"/>
                <a:gd name="connsiteY4" fmla="*/ 2064765 h 4634582"/>
                <a:gd name="connsiteX5" fmla="*/ 1093812 w 4124127"/>
                <a:gd name="connsiteY5" fmla="*/ 1814353 h 4634582"/>
                <a:gd name="connsiteX6" fmla="*/ 781163 w 4124127"/>
                <a:gd name="connsiteY6" fmla="*/ 1507991 h 4634582"/>
                <a:gd name="connsiteX7" fmla="*/ 972482 w 4124127"/>
                <a:gd name="connsiteY7" fmla="*/ 1052534 h 4634582"/>
                <a:gd name="connsiteX8" fmla="*/ 1429196 w 4124127"/>
                <a:gd name="connsiteY8" fmla="*/ 796464 h 4634582"/>
                <a:gd name="connsiteX9" fmla="*/ 1517731 w 4124127"/>
                <a:gd name="connsiteY9" fmla="*/ 709186 h 4634582"/>
                <a:gd name="connsiteX10" fmla="*/ 1361826 w 4124127"/>
                <a:gd name="connsiteY10" fmla="*/ 511162 h 4634582"/>
                <a:gd name="connsiteX11" fmla="*/ 193166 w 4124127"/>
                <a:gd name="connsiteY11" fmla="*/ 212134 h 4634582"/>
                <a:gd name="connsiteX12" fmla="*/ 33174 w 4124127"/>
                <a:gd name="connsiteY12" fmla="*/ 162156 h 4634582"/>
                <a:gd name="connsiteX13" fmla="*/ 23011 w 4124127"/>
                <a:gd name="connsiteY13" fmla="*/ 21024 h 4634582"/>
                <a:gd name="connsiteX14" fmla="*/ 214016 w 4124127"/>
                <a:gd name="connsiteY14" fmla="*/ 19034 h 4634582"/>
                <a:gd name="connsiteX15" fmla="*/ 884885 w 4124127"/>
                <a:gd name="connsiteY15" fmla="*/ 91764 h 4634582"/>
                <a:gd name="connsiteX16" fmla="*/ 1637384 w 4124127"/>
                <a:gd name="connsiteY16" fmla="*/ 388051 h 4634582"/>
                <a:gd name="connsiteX17" fmla="*/ 1844944 w 4124127"/>
                <a:gd name="connsiteY17" fmla="*/ 527297 h 4634582"/>
                <a:gd name="connsiteX18" fmla="*/ 1716699 w 4124127"/>
                <a:gd name="connsiteY18" fmla="*/ 976153 h 4634582"/>
                <a:gd name="connsiteX19" fmla="*/ 1282826 w 4124127"/>
                <a:gd name="connsiteY19" fmla="*/ 1250245 h 4634582"/>
                <a:gd name="connsiteX20" fmla="*/ 1223837 w 4124127"/>
                <a:gd name="connsiteY20" fmla="*/ 1328931 h 4634582"/>
                <a:gd name="connsiteX21" fmla="*/ 1371989 w 4124127"/>
                <a:gd name="connsiteY21" fmla="*/ 1516792 h 4634582"/>
                <a:gd name="connsiteX22" fmla="*/ 2467517 w 4124127"/>
                <a:gd name="connsiteY22" fmla="*/ 1825774 h 4634582"/>
                <a:gd name="connsiteX23" fmla="*/ 3528992 w 4124127"/>
                <a:gd name="connsiteY23" fmla="*/ 2224233 h 4634582"/>
                <a:gd name="connsiteX24" fmla="*/ 4122333 w 4124127"/>
                <a:gd name="connsiteY24" fmla="*/ 3150654 h 4634582"/>
                <a:gd name="connsiteX25" fmla="*/ 3898219 w 4124127"/>
                <a:gd name="connsiteY25" fmla="*/ 3903671 h 4634582"/>
                <a:gd name="connsiteX26" fmla="*/ 3378640 w 4124127"/>
                <a:gd name="connsiteY26" fmla="*/ 4508433 h 4634582"/>
                <a:gd name="connsiteX27" fmla="*/ 3224726 w 4124127"/>
                <a:gd name="connsiteY27" fmla="*/ 4621275 h 4634582"/>
                <a:gd name="connsiteX28" fmla="*/ 3097843 w 4124127"/>
                <a:gd name="connsiteY28" fmla="*/ 4634582 h 4634582"/>
                <a:gd name="connsiteX29" fmla="*/ 1370837 w 4124127"/>
                <a:gd name="connsiteY29" fmla="*/ 4633849 h 4634582"/>
                <a:gd name="connsiteX0" fmla="*/ 1370837 w 4124127"/>
                <a:gd name="connsiteY0" fmla="*/ 4633849 h 4634582"/>
                <a:gd name="connsiteX1" fmla="*/ 2854346 w 4124127"/>
                <a:gd name="connsiteY1" fmla="*/ 3598881 h 4634582"/>
                <a:gd name="connsiteX2" fmla="*/ 3149392 w 4124127"/>
                <a:gd name="connsiteY2" fmla="*/ 3007740 h 4634582"/>
                <a:gd name="connsiteX3" fmla="*/ 2716462 w 4124127"/>
                <a:gd name="connsiteY3" fmla="*/ 2392397 h 4634582"/>
                <a:gd name="connsiteX4" fmla="*/ 1704440 w 4124127"/>
                <a:gd name="connsiteY4" fmla="*/ 2064765 h 4634582"/>
                <a:gd name="connsiteX5" fmla="*/ 1093812 w 4124127"/>
                <a:gd name="connsiteY5" fmla="*/ 1814353 h 4634582"/>
                <a:gd name="connsiteX6" fmla="*/ 781163 w 4124127"/>
                <a:gd name="connsiteY6" fmla="*/ 1507991 h 4634582"/>
                <a:gd name="connsiteX7" fmla="*/ 972482 w 4124127"/>
                <a:gd name="connsiteY7" fmla="*/ 1052534 h 4634582"/>
                <a:gd name="connsiteX8" fmla="*/ 1429196 w 4124127"/>
                <a:gd name="connsiteY8" fmla="*/ 796464 h 4634582"/>
                <a:gd name="connsiteX9" fmla="*/ 1517731 w 4124127"/>
                <a:gd name="connsiteY9" fmla="*/ 709186 h 4634582"/>
                <a:gd name="connsiteX10" fmla="*/ 1361826 w 4124127"/>
                <a:gd name="connsiteY10" fmla="*/ 511162 h 4634582"/>
                <a:gd name="connsiteX11" fmla="*/ 193166 w 4124127"/>
                <a:gd name="connsiteY11" fmla="*/ 212134 h 4634582"/>
                <a:gd name="connsiteX12" fmla="*/ 33174 w 4124127"/>
                <a:gd name="connsiteY12" fmla="*/ 162156 h 4634582"/>
                <a:gd name="connsiteX13" fmla="*/ 23011 w 4124127"/>
                <a:gd name="connsiteY13" fmla="*/ 21024 h 4634582"/>
                <a:gd name="connsiteX14" fmla="*/ 214016 w 4124127"/>
                <a:gd name="connsiteY14" fmla="*/ 19034 h 4634582"/>
                <a:gd name="connsiteX15" fmla="*/ 884885 w 4124127"/>
                <a:gd name="connsiteY15" fmla="*/ 91764 h 4634582"/>
                <a:gd name="connsiteX16" fmla="*/ 1844944 w 4124127"/>
                <a:gd name="connsiteY16" fmla="*/ 527297 h 4634582"/>
                <a:gd name="connsiteX17" fmla="*/ 1716699 w 4124127"/>
                <a:gd name="connsiteY17" fmla="*/ 976153 h 4634582"/>
                <a:gd name="connsiteX18" fmla="*/ 1282826 w 4124127"/>
                <a:gd name="connsiteY18" fmla="*/ 1250245 h 4634582"/>
                <a:gd name="connsiteX19" fmla="*/ 1223837 w 4124127"/>
                <a:gd name="connsiteY19" fmla="*/ 1328931 h 4634582"/>
                <a:gd name="connsiteX20" fmla="*/ 1371989 w 4124127"/>
                <a:gd name="connsiteY20" fmla="*/ 1516792 h 4634582"/>
                <a:gd name="connsiteX21" fmla="*/ 2467517 w 4124127"/>
                <a:gd name="connsiteY21" fmla="*/ 1825774 h 4634582"/>
                <a:gd name="connsiteX22" fmla="*/ 3528992 w 4124127"/>
                <a:gd name="connsiteY22" fmla="*/ 2224233 h 4634582"/>
                <a:gd name="connsiteX23" fmla="*/ 4122333 w 4124127"/>
                <a:gd name="connsiteY23" fmla="*/ 3150654 h 4634582"/>
                <a:gd name="connsiteX24" fmla="*/ 3898219 w 4124127"/>
                <a:gd name="connsiteY24" fmla="*/ 3903671 h 4634582"/>
                <a:gd name="connsiteX25" fmla="*/ 3378640 w 4124127"/>
                <a:gd name="connsiteY25" fmla="*/ 4508433 h 4634582"/>
                <a:gd name="connsiteX26" fmla="*/ 3224726 w 4124127"/>
                <a:gd name="connsiteY26" fmla="*/ 4621275 h 4634582"/>
                <a:gd name="connsiteX27" fmla="*/ 3097843 w 4124127"/>
                <a:gd name="connsiteY27" fmla="*/ 4634582 h 4634582"/>
                <a:gd name="connsiteX28" fmla="*/ 1370837 w 4124127"/>
                <a:gd name="connsiteY28" fmla="*/ 4633849 h 4634582"/>
                <a:gd name="connsiteX0" fmla="*/ 1370837 w 4124127"/>
                <a:gd name="connsiteY0" fmla="*/ 4636503 h 4637236"/>
                <a:gd name="connsiteX1" fmla="*/ 2854346 w 4124127"/>
                <a:gd name="connsiteY1" fmla="*/ 3601535 h 4637236"/>
                <a:gd name="connsiteX2" fmla="*/ 3149392 w 4124127"/>
                <a:gd name="connsiteY2" fmla="*/ 3010394 h 4637236"/>
                <a:gd name="connsiteX3" fmla="*/ 2716462 w 4124127"/>
                <a:gd name="connsiteY3" fmla="*/ 2395051 h 4637236"/>
                <a:gd name="connsiteX4" fmla="*/ 1704440 w 4124127"/>
                <a:gd name="connsiteY4" fmla="*/ 2067419 h 4637236"/>
                <a:gd name="connsiteX5" fmla="*/ 1093812 w 4124127"/>
                <a:gd name="connsiteY5" fmla="*/ 1817007 h 4637236"/>
                <a:gd name="connsiteX6" fmla="*/ 781163 w 4124127"/>
                <a:gd name="connsiteY6" fmla="*/ 1510645 h 4637236"/>
                <a:gd name="connsiteX7" fmla="*/ 972482 w 4124127"/>
                <a:gd name="connsiteY7" fmla="*/ 1055188 h 4637236"/>
                <a:gd name="connsiteX8" fmla="*/ 1429196 w 4124127"/>
                <a:gd name="connsiteY8" fmla="*/ 799118 h 4637236"/>
                <a:gd name="connsiteX9" fmla="*/ 1517731 w 4124127"/>
                <a:gd name="connsiteY9" fmla="*/ 711840 h 4637236"/>
                <a:gd name="connsiteX10" fmla="*/ 1361826 w 4124127"/>
                <a:gd name="connsiteY10" fmla="*/ 513816 h 4637236"/>
                <a:gd name="connsiteX11" fmla="*/ 193166 w 4124127"/>
                <a:gd name="connsiteY11" fmla="*/ 214788 h 4637236"/>
                <a:gd name="connsiteX12" fmla="*/ 33174 w 4124127"/>
                <a:gd name="connsiteY12" fmla="*/ 164810 h 4637236"/>
                <a:gd name="connsiteX13" fmla="*/ 23011 w 4124127"/>
                <a:gd name="connsiteY13" fmla="*/ 23678 h 4637236"/>
                <a:gd name="connsiteX14" fmla="*/ 214016 w 4124127"/>
                <a:gd name="connsiteY14" fmla="*/ 21688 h 4637236"/>
                <a:gd name="connsiteX15" fmla="*/ 1082547 w 4124127"/>
                <a:gd name="connsiteY15" fmla="*/ 146187 h 4637236"/>
                <a:gd name="connsiteX16" fmla="*/ 1844944 w 4124127"/>
                <a:gd name="connsiteY16" fmla="*/ 529951 h 4637236"/>
                <a:gd name="connsiteX17" fmla="*/ 1716699 w 4124127"/>
                <a:gd name="connsiteY17" fmla="*/ 978807 h 4637236"/>
                <a:gd name="connsiteX18" fmla="*/ 1282826 w 4124127"/>
                <a:gd name="connsiteY18" fmla="*/ 1252899 h 4637236"/>
                <a:gd name="connsiteX19" fmla="*/ 1223837 w 4124127"/>
                <a:gd name="connsiteY19" fmla="*/ 1331585 h 4637236"/>
                <a:gd name="connsiteX20" fmla="*/ 1371989 w 4124127"/>
                <a:gd name="connsiteY20" fmla="*/ 1519446 h 4637236"/>
                <a:gd name="connsiteX21" fmla="*/ 2467517 w 4124127"/>
                <a:gd name="connsiteY21" fmla="*/ 1828428 h 4637236"/>
                <a:gd name="connsiteX22" fmla="*/ 3528992 w 4124127"/>
                <a:gd name="connsiteY22" fmla="*/ 2226887 h 4637236"/>
                <a:gd name="connsiteX23" fmla="*/ 4122333 w 4124127"/>
                <a:gd name="connsiteY23" fmla="*/ 3153308 h 4637236"/>
                <a:gd name="connsiteX24" fmla="*/ 3898219 w 4124127"/>
                <a:gd name="connsiteY24" fmla="*/ 3906325 h 4637236"/>
                <a:gd name="connsiteX25" fmla="*/ 3378640 w 4124127"/>
                <a:gd name="connsiteY25" fmla="*/ 4511087 h 4637236"/>
                <a:gd name="connsiteX26" fmla="*/ 3224726 w 4124127"/>
                <a:gd name="connsiteY26" fmla="*/ 4623929 h 4637236"/>
                <a:gd name="connsiteX27" fmla="*/ 3097843 w 4124127"/>
                <a:gd name="connsiteY27" fmla="*/ 4637236 h 4637236"/>
                <a:gd name="connsiteX28" fmla="*/ 1370837 w 4124127"/>
                <a:gd name="connsiteY28" fmla="*/ 4636503 h 4637236"/>
                <a:gd name="connsiteX0" fmla="*/ 1430968 w 4184258"/>
                <a:gd name="connsiteY0" fmla="*/ 4612989 h 4613722"/>
                <a:gd name="connsiteX1" fmla="*/ 2914477 w 4184258"/>
                <a:gd name="connsiteY1" fmla="*/ 3578021 h 4613722"/>
                <a:gd name="connsiteX2" fmla="*/ 3209523 w 4184258"/>
                <a:gd name="connsiteY2" fmla="*/ 2986880 h 4613722"/>
                <a:gd name="connsiteX3" fmla="*/ 2776593 w 4184258"/>
                <a:gd name="connsiteY3" fmla="*/ 2371537 h 4613722"/>
                <a:gd name="connsiteX4" fmla="*/ 1764571 w 4184258"/>
                <a:gd name="connsiteY4" fmla="*/ 2043905 h 4613722"/>
                <a:gd name="connsiteX5" fmla="*/ 1153943 w 4184258"/>
                <a:gd name="connsiteY5" fmla="*/ 1793493 h 4613722"/>
                <a:gd name="connsiteX6" fmla="*/ 841294 w 4184258"/>
                <a:gd name="connsiteY6" fmla="*/ 1487131 h 4613722"/>
                <a:gd name="connsiteX7" fmla="*/ 1032613 w 4184258"/>
                <a:gd name="connsiteY7" fmla="*/ 1031674 h 4613722"/>
                <a:gd name="connsiteX8" fmla="*/ 1489327 w 4184258"/>
                <a:gd name="connsiteY8" fmla="*/ 775604 h 4613722"/>
                <a:gd name="connsiteX9" fmla="*/ 1577862 w 4184258"/>
                <a:gd name="connsiteY9" fmla="*/ 688326 h 4613722"/>
                <a:gd name="connsiteX10" fmla="*/ 1421957 w 4184258"/>
                <a:gd name="connsiteY10" fmla="*/ 490302 h 4613722"/>
                <a:gd name="connsiteX11" fmla="*/ 253297 w 4184258"/>
                <a:gd name="connsiteY11" fmla="*/ 191274 h 4613722"/>
                <a:gd name="connsiteX12" fmla="*/ 93305 w 4184258"/>
                <a:gd name="connsiteY12" fmla="*/ 141296 h 4613722"/>
                <a:gd name="connsiteX13" fmla="*/ 83142 w 4184258"/>
                <a:gd name="connsiteY13" fmla="*/ 164 h 4613722"/>
                <a:gd name="connsiteX14" fmla="*/ 1142678 w 4184258"/>
                <a:gd name="connsiteY14" fmla="*/ 122673 h 4613722"/>
                <a:gd name="connsiteX15" fmla="*/ 1905075 w 4184258"/>
                <a:gd name="connsiteY15" fmla="*/ 506437 h 4613722"/>
                <a:gd name="connsiteX16" fmla="*/ 1776830 w 4184258"/>
                <a:gd name="connsiteY16" fmla="*/ 955293 h 4613722"/>
                <a:gd name="connsiteX17" fmla="*/ 1342957 w 4184258"/>
                <a:gd name="connsiteY17" fmla="*/ 1229385 h 4613722"/>
                <a:gd name="connsiteX18" fmla="*/ 1283968 w 4184258"/>
                <a:gd name="connsiteY18" fmla="*/ 1308071 h 4613722"/>
                <a:gd name="connsiteX19" fmla="*/ 1432120 w 4184258"/>
                <a:gd name="connsiteY19" fmla="*/ 1495932 h 4613722"/>
                <a:gd name="connsiteX20" fmla="*/ 2527648 w 4184258"/>
                <a:gd name="connsiteY20" fmla="*/ 1804914 h 4613722"/>
                <a:gd name="connsiteX21" fmla="*/ 3589123 w 4184258"/>
                <a:gd name="connsiteY21" fmla="*/ 2203373 h 4613722"/>
                <a:gd name="connsiteX22" fmla="*/ 4182464 w 4184258"/>
                <a:gd name="connsiteY22" fmla="*/ 3129794 h 4613722"/>
                <a:gd name="connsiteX23" fmla="*/ 3958350 w 4184258"/>
                <a:gd name="connsiteY23" fmla="*/ 3882811 h 4613722"/>
                <a:gd name="connsiteX24" fmla="*/ 3438771 w 4184258"/>
                <a:gd name="connsiteY24" fmla="*/ 4487573 h 4613722"/>
                <a:gd name="connsiteX25" fmla="*/ 3284857 w 4184258"/>
                <a:gd name="connsiteY25" fmla="*/ 4600415 h 4613722"/>
                <a:gd name="connsiteX26" fmla="*/ 3157974 w 4184258"/>
                <a:gd name="connsiteY26" fmla="*/ 4613722 h 4613722"/>
                <a:gd name="connsiteX27" fmla="*/ 1430968 w 4184258"/>
                <a:gd name="connsiteY27" fmla="*/ 4612989 h 4613722"/>
                <a:gd name="connsiteX0" fmla="*/ 1383784 w 4137074"/>
                <a:gd name="connsiteY0" fmla="*/ 4515293 h 4516026"/>
                <a:gd name="connsiteX1" fmla="*/ 2867293 w 4137074"/>
                <a:gd name="connsiteY1" fmla="*/ 3480325 h 4516026"/>
                <a:gd name="connsiteX2" fmla="*/ 3162339 w 4137074"/>
                <a:gd name="connsiteY2" fmla="*/ 2889184 h 4516026"/>
                <a:gd name="connsiteX3" fmla="*/ 2729409 w 4137074"/>
                <a:gd name="connsiteY3" fmla="*/ 2273841 h 4516026"/>
                <a:gd name="connsiteX4" fmla="*/ 1717387 w 4137074"/>
                <a:gd name="connsiteY4" fmla="*/ 1946209 h 4516026"/>
                <a:gd name="connsiteX5" fmla="*/ 1106759 w 4137074"/>
                <a:gd name="connsiteY5" fmla="*/ 1695797 h 4516026"/>
                <a:gd name="connsiteX6" fmla="*/ 794110 w 4137074"/>
                <a:gd name="connsiteY6" fmla="*/ 1389435 h 4516026"/>
                <a:gd name="connsiteX7" fmla="*/ 985429 w 4137074"/>
                <a:gd name="connsiteY7" fmla="*/ 933978 h 4516026"/>
                <a:gd name="connsiteX8" fmla="*/ 1442143 w 4137074"/>
                <a:gd name="connsiteY8" fmla="*/ 677908 h 4516026"/>
                <a:gd name="connsiteX9" fmla="*/ 1530678 w 4137074"/>
                <a:gd name="connsiteY9" fmla="*/ 590630 h 4516026"/>
                <a:gd name="connsiteX10" fmla="*/ 1374773 w 4137074"/>
                <a:gd name="connsiteY10" fmla="*/ 392606 h 4516026"/>
                <a:gd name="connsiteX11" fmla="*/ 206113 w 4137074"/>
                <a:gd name="connsiteY11" fmla="*/ 93578 h 4516026"/>
                <a:gd name="connsiteX12" fmla="*/ 46121 w 4137074"/>
                <a:gd name="connsiteY12" fmla="*/ 43600 h 4516026"/>
                <a:gd name="connsiteX13" fmla="*/ 1095494 w 4137074"/>
                <a:gd name="connsiteY13" fmla="*/ 24977 h 4516026"/>
                <a:gd name="connsiteX14" fmla="*/ 1857891 w 4137074"/>
                <a:gd name="connsiteY14" fmla="*/ 408741 h 4516026"/>
                <a:gd name="connsiteX15" fmla="*/ 1729646 w 4137074"/>
                <a:gd name="connsiteY15" fmla="*/ 857597 h 4516026"/>
                <a:gd name="connsiteX16" fmla="*/ 1295773 w 4137074"/>
                <a:gd name="connsiteY16" fmla="*/ 1131689 h 4516026"/>
                <a:gd name="connsiteX17" fmla="*/ 1236784 w 4137074"/>
                <a:gd name="connsiteY17" fmla="*/ 1210375 h 4516026"/>
                <a:gd name="connsiteX18" fmla="*/ 1384936 w 4137074"/>
                <a:gd name="connsiteY18" fmla="*/ 1398236 h 4516026"/>
                <a:gd name="connsiteX19" fmla="*/ 2480464 w 4137074"/>
                <a:gd name="connsiteY19" fmla="*/ 1707218 h 4516026"/>
                <a:gd name="connsiteX20" fmla="*/ 3541939 w 4137074"/>
                <a:gd name="connsiteY20" fmla="*/ 2105677 h 4516026"/>
                <a:gd name="connsiteX21" fmla="*/ 4135280 w 4137074"/>
                <a:gd name="connsiteY21" fmla="*/ 3032098 h 4516026"/>
                <a:gd name="connsiteX22" fmla="*/ 3911166 w 4137074"/>
                <a:gd name="connsiteY22" fmla="*/ 3785115 h 4516026"/>
                <a:gd name="connsiteX23" fmla="*/ 3391587 w 4137074"/>
                <a:gd name="connsiteY23" fmla="*/ 4389877 h 4516026"/>
                <a:gd name="connsiteX24" fmla="*/ 3237673 w 4137074"/>
                <a:gd name="connsiteY24" fmla="*/ 4502719 h 4516026"/>
                <a:gd name="connsiteX25" fmla="*/ 3110790 w 4137074"/>
                <a:gd name="connsiteY25" fmla="*/ 4516026 h 4516026"/>
                <a:gd name="connsiteX26" fmla="*/ 1383784 w 4137074"/>
                <a:gd name="connsiteY26" fmla="*/ 4515293 h 4516026"/>
                <a:gd name="connsiteX0" fmla="*/ 1362628 w 4115918"/>
                <a:gd name="connsiteY0" fmla="*/ 4572142 h 4572875"/>
                <a:gd name="connsiteX1" fmla="*/ 2846137 w 4115918"/>
                <a:gd name="connsiteY1" fmla="*/ 3537174 h 4572875"/>
                <a:gd name="connsiteX2" fmla="*/ 3141183 w 4115918"/>
                <a:gd name="connsiteY2" fmla="*/ 2946033 h 4572875"/>
                <a:gd name="connsiteX3" fmla="*/ 2708253 w 4115918"/>
                <a:gd name="connsiteY3" fmla="*/ 2330690 h 4572875"/>
                <a:gd name="connsiteX4" fmla="*/ 1696231 w 4115918"/>
                <a:gd name="connsiteY4" fmla="*/ 2003058 h 4572875"/>
                <a:gd name="connsiteX5" fmla="*/ 1085603 w 4115918"/>
                <a:gd name="connsiteY5" fmla="*/ 1752646 h 4572875"/>
                <a:gd name="connsiteX6" fmla="*/ 772954 w 4115918"/>
                <a:gd name="connsiteY6" fmla="*/ 1446284 h 4572875"/>
                <a:gd name="connsiteX7" fmla="*/ 964273 w 4115918"/>
                <a:gd name="connsiteY7" fmla="*/ 990827 h 4572875"/>
                <a:gd name="connsiteX8" fmla="*/ 1420987 w 4115918"/>
                <a:gd name="connsiteY8" fmla="*/ 734757 h 4572875"/>
                <a:gd name="connsiteX9" fmla="*/ 1509522 w 4115918"/>
                <a:gd name="connsiteY9" fmla="*/ 647479 h 4572875"/>
                <a:gd name="connsiteX10" fmla="*/ 1353617 w 4115918"/>
                <a:gd name="connsiteY10" fmla="*/ 449455 h 4572875"/>
                <a:gd name="connsiteX11" fmla="*/ 184957 w 4115918"/>
                <a:gd name="connsiteY11" fmla="*/ 150427 h 4572875"/>
                <a:gd name="connsiteX12" fmla="*/ 24965 w 4115918"/>
                <a:gd name="connsiteY12" fmla="*/ 100449 h 4572875"/>
                <a:gd name="connsiteX13" fmla="*/ 1074338 w 4115918"/>
                <a:gd name="connsiteY13" fmla="*/ 81826 h 4572875"/>
                <a:gd name="connsiteX14" fmla="*/ 1836735 w 4115918"/>
                <a:gd name="connsiteY14" fmla="*/ 465590 h 4572875"/>
                <a:gd name="connsiteX15" fmla="*/ 1708490 w 4115918"/>
                <a:gd name="connsiteY15" fmla="*/ 914446 h 4572875"/>
                <a:gd name="connsiteX16" fmla="*/ 1274617 w 4115918"/>
                <a:gd name="connsiteY16" fmla="*/ 1188538 h 4572875"/>
                <a:gd name="connsiteX17" fmla="*/ 1215628 w 4115918"/>
                <a:gd name="connsiteY17" fmla="*/ 1267224 h 4572875"/>
                <a:gd name="connsiteX18" fmla="*/ 1363780 w 4115918"/>
                <a:gd name="connsiteY18" fmla="*/ 1455085 h 4572875"/>
                <a:gd name="connsiteX19" fmla="*/ 2459308 w 4115918"/>
                <a:gd name="connsiteY19" fmla="*/ 1764067 h 4572875"/>
                <a:gd name="connsiteX20" fmla="*/ 3520783 w 4115918"/>
                <a:gd name="connsiteY20" fmla="*/ 2162526 h 4572875"/>
                <a:gd name="connsiteX21" fmla="*/ 4114124 w 4115918"/>
                <a:gd name="connsiteY21" fmla="*/ 3088947 h 4572875"/>
                <a:gd name="connsiteX22" fmla="*/ 3890010 w 4115918"/>
                <a:gd name="connsiteY22" fmla="*/ 3841964 h 4572875"/>
                <a:gd name="connsiteX23" fmla="*/ 3370431 w 4115918"/>
                <a:gd name="connsiteY23" fmla="*/ 4446726 h 4572875"/>
                <a:gd name="connsiteX24" fmla="*/ 3216517 w 4115918"/>
                <a:gd name="connsiteY24" fmla="*/ 4559568 h 4572875"/>
                <a:gd name="connsiteX25" fmla="*/ 3089634 w 4115918"/>
                <a:gd name="connsiteY25" fmla="*/ 4572875 h 4572875"/>
                <a:gd name="connsiteX26" fmla="*/ 1362628 w 4115918"/>
                <a:gd name="connsiteY26" fmla="*/ 4572142 h 4572875"/>
                <a:gd name="connsiteX0" fmla="*/ 1338097 w 4091387"/>
                <a:gd name="connsiteY0" fmla="*/ 4593508 h 4594241"/>
                <a:gd name="connsiteX1" fmla="*/ 2821606 w 4091387"/>
                <a:gd name="connsiteY1" fmla="*/ 3558540 h 4594241"/>
                <a:gd name="connsiteX2" fmla="*/ 3116652 w 4091387"/>
                <a:gd name="connsiteY2" fmla="*/ 2967399 h 4594241"/>
                <a:gd name="connsiteX3" fmla="*/ 2683722 w 4091387"/>
                <a:gd name="connsiteY3" fmla="*/ 2352056 h 4594241"/>
                <a:gd name="connsiteX4" fmla="*/ 1671700 w 4091387"/>
                <a:gd name="connsiteY4" fmla="*/ 2024424 h 4594241"/>
                <a:gd name="connsiteX5" fmla="*/ 1061072 w 4091387"/>
                <a:gd name="connsiteY5" fmla="*/ 1774012 h 4594241"/>
                <a:gd name="connsiteX6" fmla="*/ 748423 w 4091387"/>
                <a:gd name="connsiteY6" fmla="*/ 1467650 h 4594241"/>
                <a:gd name="connsiteX7" fmla="*/ 939742 w 4091387"/>
                <a:gd name="connsiteY7" fmla="*/ 1012193 h 4594241"/>
                <a:gd name="connsiteX8" fmla="*/ 1396456 w 4091387"/>
                <a:gd name="connsiteY8" fmla="*/ 756123 h 4594241"/>
                <a:gd name="connsiteX9" fmla="*/ 1484991 w 4091387"/>
                <a:gd name="connsiteY9" fmla="*/ 668845 h 4594241"/>
                <a:gd name="connsiteX10" fmla="*/ 1329086 w 4091387"/>
                <a:gd name="connsiteY10" fmla="*/ 470821 h 4594241"/>
                <a:gd name="connsiteX11" fmla="*/ 160426 w 4091387"/>
                <a:gd name="connsiteY11" fmla="*/ 171793 h 4594241"/>
                <a:gd name="connsiteX12" fmla="*/ 434 w 4091387"/>
                <a:gd name="connsiteY12" fmla="*/ 121815 h 4594241"/>
                <a:gd name="connsiteX13" fmla="*/ 1049807 w 4091387"/>
                <a:gd name="connsiteY13" fmla="*/ 103192 h 4594241"/>
                <a:gd name="connsiteX14" fmla="*/ 1812204 w 4091387"/>
                <a:gd name="connsiteY14" fmla="*/ 486956 h 4594241"/>
                <a:gd name="connsiteX15" fmla="*/ 1683959 w 4091387"/>
                <a:gd name="connsiteY15" fmla="*/ 935812 h 4594241"/>
                <a:gd name="connsiteX16" fmla="*/ 1250086 w 4091387"/>
                <a:gd name="connsiteY16" fmla="*/ 1209904 h 4594241"/>
                <a:gd name="connsiteX17" fmla="*/ 1191097 w 4091387"/>
                <a:gd name="connsiteY17" fmla="*/ 1288590 h 4594241"/>
                <a:gd name="connsiteX18" fmla="*/ 1339249 w 4091387"/>
                <a:gd name="connsiteY18" fmla="*/ 1476451 h 4594241"/>
                <a:gd name="connsiteX19" fmla="*/ 2434777 w 4091387"/>
                <a:gd name="connsiteY19" fmla="*/ 1785433 h 4594241"/>
                <a:gd name="connsiteX20" fmla="*/ 3496252 w 4091387"/>
                <a:gd name="connsiteY20" fmla="*/ 2183892 h 4594241"/>
                <a:gd name="connsiteX21" fmla="*/ 4089593 w 4091387"/>
                <a:gd name="connsiteY21" fmla="*/ 3110313 h 4594241"/>
                <a:gd name="connsiteX22" fmla="*/ 3865479 w 4091387"/>
                <a:gd name="connsiteY22" fmla="*/ 3863330 h 4594241"/>
                <a:gd name="connsiteX23" fmla="*/ 3345900 w 4091387"/>
                <a:gd name="connsiteY23" fmla="*/ 4468092 h 4594241"/>
                <a:gd name="connsiteX24" fmla="*/ 3191986 w 4091387"/>
                <a:gd name="connsiteY24" fmla="*/ 4580934 h 4594241"/>
                <a:gd name="connsiteX25" fmla="*/ 3065103 w 4091387"/>
                <a:gd name="connsiteY25" fmla="*/ 4594241 h 4594241"/>
                <a:gd name="connsiteX26" fmla="*/ 1338097 w 4091387"/>
                <a:gd name="connsiteY26" fmla="*/ 4593508 h 4594241"/>
                <a:gd name="connsiteX0" fmla="*/ 1337666 w 4090956"/>
                <a:gd name="connsiteY0" fmla="*/ 4511824 h 4512557"/>
                <a:gd name="connsiteX1" fmla="*/ 2821175 w 4090956"/>
                <a:gd name="connsiteY1" fmla="*/ 3476856 h 4512557"/>
                <a:gd name="connsiteX2" fmla="*/ 3116221 w 4090956"/>
                <a:gd name="connsiteY2" fmla="*/ 2885715 h 4512557"/>
                <a:gd name="connsiteX3" fmla="*/ 2683291 w 4090956"/>
                <a:gd name="connsiteY3" fmla="*/ 2270372 h 4512557"/>
                <a:gd name="connsiteX4" fmla="*/ 1671269 w 4090956"/>
                <a:gd name="connsiteY4" fmla="*/ 1942740 h 4512557"/>
                <a:gd name="connsiteX5" fmla="*/ 1060641 w 4090956"/>
                <a:gd name="connsiteY5" fmla="*/ 1692328 h 4512557"/>
                <a:gd name="connsiteX6" fmla="*/ 747992 w 4090956"/>
                <a:gd name="connsiteY6" fmla="*/ 1385966 h 4512557"/>
                <a:gd name="connsiteX7" fmla="*/ 939311 w 4090956"/>
                <a:gd name="connsiteY7" fmla="*/ 930509 h 4512557"/>
                <a:gd name="connsiteX8" fmla="*/ 1396025 w 4090956"/>
                <a:gd name="connsiteY8" fmla="*/ 674439 h 4512557"/>
                <a:gd name="connsiteX9" fmla="*/ 1484560 w 4090956"/>
                <a:gd name="connsiteY9" fmla="*/ 587161 h 4512557"/>
                <a:gd name="connsiteX10" fmla="*/ 1328655 w 4090956"/>
                <a:gd name="connsiteY10" fmla="*/ 389137 h 4512557"/>
                <a:gd name="connsiteX11" fmla="*/ 159995 w 4090956"/>
                <a:gd name="connsiteY11" fmla="*/ 90109 h 4512557"/>
                <a:gd name="connsiteX12" fmla="*/ 3 w 4090956"/>
                <a:gd name="connsiteY12" fmla="*/ 40131 h 4512557"/>
                <a:gd name="connsiteX13" fmla="*/ 1049376 w 4090956"/>
                <a:gd name="connsiteY13" fmla="*/ 21508 h 4512557"/>
                <a:gd name="connsiteX14" fmla="*/ 1811773 w 4090956"/>
                <a:gd name="connsiteY14" fmla="*/ 405272 h 4512557"/>
                <a:gd name="connsiteX15" fmla="*/ 1683528 w 4090956"/>
                <a:gd name="connsiteY15" fmla="*/ 854128 h 4512557"/>
                <a:gd name="connsiteX16" fmla="*/ 1249655 w 4090956"/>
                <a:gd name="connsiteY16" fmla="*/ 1128220 h 4512557"/>
                <a:gd name="connsiteX17" fmla="*/ 1190666 w 4090956"/>
                <a:gd name="connsiteY17" fmla="*/ 1206906 h 4512557"/>
                <a:gd name="connsiteX18" fmla="*/ 1338818 w 4090956"/>
                <a:gd name="connsiteY18" fmla="*/ 1394767 h 4512557"/>
                <a:gd name="connsiteX19" fmla="*/ 2434346 w 4090956"/>
                <a:gd name="connsiteY19" fmla="*/ 1703749 h 4512557"/>
                <a:gd name="connsiteX20" fmla="*/ 3495821 w 4090956"/>
                <a:gd name="connsiteY20" fmla="*/ 2102208 h 4512557"/>
                <a:gd name="connsiteX21" fmla="*/ 4089162 w 4090956"/>
                <a:gd name="connsiteY21" fmla="*/ 3028629 h 4512557"/>
                <a:gd name="connsiteX22" fmla="*/ 3865048 w 4090956"/>
                <a:gd name="connsiteY22" fmla="*/ 3781646 h 4512557"/>
                <a:gd name="connsiteX23" fmla="*/ 3345469 w 4090956"/>
                <a:gd name="connsiteY23" fmla="*/ 4386408 h 4512557"/>
                <a:gd name="connsiteX24" fmla="*/ 3191555 w 4090956"/>
                <a:gd name="connsiteY24" fmla="*/ 4499250 h 4512557"/>
                <a:gd name="connsiteX25" fmla="*/ 3064672 w 4090956"/>
                <a:gd name="connsiteY25" fmla="*/ 4512557 h 4512557"/>
                <a:gd name="connsiteX26" fmla="*/ 1337666 w 4090956"/>
                <a:gd name="connsiteY26" fmla="*/ 4511824 h 4512557"/>
                <a:gd name="connsiteX0" fmla="*/ 1337666 w 4090956"/>
                <a:gd name="connsiteY0" fmla="*/ 4490393 h 4491126"/>
                <a:gd name="connsiteX1" fmla="*/ 2821175 w 4090956"/>
                <a:gd name="connsiteY1" fmla="*/ 3455425 h 4491126"/>
                <a:gd name="connsiteX2" fmla="*/ 3116221 w 4090956"/>
                <a:gd name="connsiteY2" fmla="*/ 2864284 h 4491126"/>
                <a:gd name="connsiteX3" fmla="*/ 2683291 w 4090956"/>
                <a:gd name="connsiteY3" fmla="*/ 2248941 h 4491126"/>
                <a:gd name="connsiteX4" fmla="*/ 1671269 w 4090956"/>
                <a:gd name="connsiteY4" fmla="*/ 1921309 h 4491126"/>
                <a:gd name="connsiteX5" fmla="*/ 1060641 w 4090956"/>
                <a:gd name="connsiteY5" fmla="*/ 1670897 h 4491126"/>
                <a:gd name="connsiteX6" fmla="*/ 747992 w 4090956"/>
                <a:gd name="connsiteY6" fmla="*/ 1364535 h 4491126"/>
                <a:gd name="connsiteX7" fmla="*/ 939311 w 4090956"/>
                <a:gd name="connsiteY7" fmla="*/ 909078 h 4491126"/>
                <a:gd name="connsiteX8" fmla="*/ 1396025 w 4090956"/>
                <a:gd name="connsiteY8" fmla="*/ 653008 h 4491126"/>
                <a:gd name="connsiteX9" fmla="*/ 1484560 w 4090956"/>
                <a:gd name="connsiteY9" fmla="*/ 565730 h 4491126"/>
                <a:gd name="connsiteX10" fmla="*/ 1328655 w 4090956"/>
                <a:gd name="connsiteY10" fmla="*/ 367706 h 4491126"/>
                <a:gd name="connsiteX11" fmla="*/ 159995 w 4090956"/>
                <a:gd name="connsiteY11" fmla="*/ 68678 h 4491126"/>
                <a:gd name="connsiteX12" fmla="*/ 3 w 4090956"/>
                <a:gd name="connsiteY12" fmla="*/ 18700 h 4491126"/>
                <a:gd name="connsiteX13" fmla="*/ 1049376 w 4090956"/>
                <a:gd name="connsiteY13" fmla="*/ 77 h 4491126"/>
                <a:gd name="connsiteX14" fmla="*/ 1811773 w 4090956"/>
                <a:gd name="connsiteY14" fmla="*/ 383841 h 4491126"/>
                <a:gd name="connsiteX15" fmla="*/ 1683528 w 4090956"/>
                <a:gd name="connsiteY15" fmla="*/ 832697 h 4491126"/>
                <a:gd name="connsiteX16" fmla="*/ 1249655 w 4090956"/>
                <a:gd name="connsiteY16" fmla="*/ 1106789 h 4491126"/>
                <a:gd name="connsiteX17" fmla="*/ 1190666 w 4090956"/>
                <a:gd name="connsiteY17" fmla="*/ 1185475 h 4491126"/>
                <a:gd name="connsiteX18" fmla="*/ 1338818 w 4090956"/>
                <a:gd name="connsiteY18" fmla="*/ 1373336 h 4491126"/>
                <a:gd name="connsiteX19" fmla="*/ 2434346 w 4090956"/>
                <a:gd name="connsiteY19" fmla="*/ 1682318 h 4491126"/>
                <a:gd name="connsiteX20" fmla="*/ 3495821 w 4090956"/>
                <a:gd name="connsiteY20" fmla="*/ 2080777 h 4491126"/>
                <a:gd name="connsiteX21" fmla="*/ 4089162 w 4090956"/>
                <a:gd name="connsiteY21" fmla="*/ 3007198 h 4491126"/>
                <a:gd name="connsiteX22" fmla="*/ 3865048 w 4090956"/>
                <a:gd name="connsiteY22" fmla="*/ 3760215 h 4491126"/>
                <a:gd name="connsiteX23" fmla="*/ 3345469 w 4090956"/>
                <a:gd name="connsiteY23" fmla="*/ 4364977 h 4491126"/>
                <a:gd name="connsiteX24" fmla="*/ 3191555 w 4090956"/>
                <a:gd name="connsiteY24" fmla="*/ 4477819 h 4491126"/>
                <a:gd name="connsiteX25" fmla="*/ 3064672 w 4090956"/>
                <a:gd name="connsiteY25" fmla="*/ 4491126 h 4491126"/>
                <a:gd name="connsiteX26" fmla="*/ 1337666 w 4090956"/>
                <a:gd name="connsiteY26" fmla="*/ 4490393 h 4491126"/>
                <a:gd name="connsiteX0" fmla="*/ 1337666 w 4090956"/>
                <a:gd name="connsiteY0" fmla="*/ 4490590 h 4491323"/>
                <a:gd name="connsiteX1" fmla="*/ 2821175 w 4090956"/>
                <a:gd name="connsiteY1" fmla="*/ 3455622 h 4491323"/>
                <a:gd name="connsiteX2" fmla="*/ 3116221 w 4090956"/>
                <a:gd name="connsiteY2" fmla="*/ 2864481 h 4491323"/>
                <a:gd name="connsiteX3" fmla="*/ 2683291 w 4090956"/>
                <a:gd name="connsiteY3" fmla="*/ 2249138 h 4491323"/>
                <a:gd name="connsiteX4" fmla="*/ 1671269 w 4090956"/>
                <a:gd name="connsiteY4" fmla="*/ 1921506 h 4491323"/>
                <a:gd name="connsiteX5" fmla="*/ 1060641 w 4090956"/>
                <a:gd name="connsiteY5" fmla="*/ 1671094 h 4491323"/>
                <a:gd name="connsiteX6" fmla="*/ 747992 w 4090956"/>
                <a:gd name="connsiteY6" fmla="*/ 1364732 h 4491323"/>
                <a:gd name="connsiteX7" fmla="*/ 939311 w 4090956"/>
                <a:gd name="connsiteY7" fmla="*/ 909275 h 4491323"/>
                <a:gd name="connsiteX8" fmla="*/ 1396025 w 4090956"/>
                <a:gd name="connsiteY8" fmla="*/ 653205 h 4491323"/>
                <a:gd name="connsiteX9" fmla="*/ 1484560 w 4090956"/>
                <a:gd name="connsiteY9" fmla="*/ 565927 h 4491323"/>
                <a:gd name="connsiteX10" fmla="*/ 1328655 w 4090956"/>
                <a:gd name="connsiteY10" fmla="*/ 367903 h 4491323"/>
                <a:gd name="connsiteX11" fmla="*/ 159995 w 4090956"/>
                <a:gd name="connsiteY11" fmla="*/ 68875 h 4491323"/>
                <a:gd name="connsiteX12" fmla="*/ 3 w 4090956"/>
                <a:gd name="connsiteY12" fmla="*/ 18897 h 4491323"/>
                <a:gd name="connsiteX13" fmla="*/ 1049376 w 4090956"/>
                <a:gd name="connsiteY13" fmla="*/ 274 h 4491323"/>
                <a:gd name="connsiteX14" fmla="*/ 1811773 w 4090956"/>
                <a:gd name="connsiteY14" fmla="*/ 384038 h 4491323"/>
                <a:gd name="connsiteX15" fmla="*/ 1683528 w 4090956"/>
                <a:gd name="connsiteY15" fmla="*/ 832894 h 4491323"/>
                <a:gd name="connsiteX16" fmla="*/ 1249655 w 4090956"/>
                <a:gd name="connsiteY16" fmla="*/ 1106986 h 4491323"/>
                <a:gd name="connsiteX17" fmla="*/ 1190666 w 4090956"/>
                <a:gd name="connsiteY17" fmla="*/ 1185672 h 4491323"/>
                <a:gd name="connsiteX18" fmla="*/ 1338818 w 4090956"/>
                <a:gd name="connsiteY18" fmla="*/ 1373533 h 4491323"/>
                <a:gd name="connsiteX19" fmla="*/ 2434346 w 4090956"/>
                <a:gd name="connsiteY19" fmla="*/ 1682515 h 4491323"/>
                <a:gd name="connsiteX20" fmla="*/ 3495821 w 4090956"/>
                <a:gd name="connsiteY20" fmla="*/ 2080974 h 4491323"/>
                <a:gd name="connsiteX21" fmla="*/ 4089162 w 4090956"/>
                <a:gd name="connsiteY21" fmla="*/ 3007395 h 4491323"/>
                <a:gd name="connsiteX22" fmla="*/ 3865048 w 4090956"/>
                <a:gd name="connsiteY22" fmla="*/ 3760412 h 4491323"/>
                <a:gd name="connsiteX23" fmla="*/ 3345469 w 4090956"/>
                <a:gd name="connsiteY23" fmla="*/ 4365174 h 4491323"/>
                <a:gd name="connsiteX24" fmla="*/ 3191555 w 4090956"/>
                <a:gd name="connsiteY24" fmla="*/ 4478016 h 4491323"/>
                <a:gd name="connsiteX25" fmla="*/ 3064672 w 4090956"/>
                <a:gd name="connsiteY25" fmla="*/ 4491323 h 4491323"/>
                <a:gd name="connsiteX26" fmla="*/ 1337666 w 4090956"/>
                <a:gd name="connsiteY26" fmla="*/ 4490590 h 4491323"/>
                <a:gd name="connsiteX0" fmla="*/ 1337666 w 4090956"/>
                <a:gd name="connsiteY0" fmla="*/ 4490590 h 4491323"/>
                <a:gd name="connsiteX1" fmla="*/ 2821175 w 4090956"/>
                <a:gd name="connsiteY1" fmla="*/ 3455622 h 4491323"/>
                <a:gd name="connsiteX2" fmla="*/ 3116221 w 4090956"/>
                <a:gd name="connsiteY2" fmla="*/ 2864481 h 4491323"/>
                <a:gd name="connsiteX3" fmla="*/ 2683291 w 4090956"/>
                <a:gd name="connsiteY3" fmla="*/ 2249138 h 4491323"/>
                <a:gd name="connsiteX4" fmla="*/ 1671269 w 4090956"/>
                <a:gd name="connsiteY4" fmla="*/ 1921506 h 4491323"/>
                <a:gd name="connsiteX5" fmla="*/ 1060641 w 4090956"/>
                <a:gd name="connsiteY5" fmla="*/ 1671094 h 4491323"/>
                <a:gd name="connsiteX6" fmla="*/ 747992 w 4090956"/>
                <a:gd name="connsiteY6" fmla="*/ 1364732 h 4491323"/>
                <a:gd name="connsiteX7" fmla="*/ 939311 w 4090956"/>
                <a:gd name="connsiteY7" fmla="*/ 909275 h 4491323"/>
                <a:gd name="connsiteX8" fmla="*/ 1396025 w 4090956"/>
                <a:gd name="connsiteY8" fmla="*/ 653205 h 4491323"/>
                <a:gd name="connsiteX9" fmla="*/ 1328655 w 4090956"/>
                <a:gd name="connsiteY9" fmla="*/ 367903 h 4491323"/>
                <a:gd name="connsiteX10" fmla="*/ 159995 w 4090956"/>
                <a:gd name="connsiteY10" fmla="*/ 68875 h 4491323"/>
                <a:gd name="connsiteX11" fmla="*/ 3 w 4090956"/>
                <a:gd name="connsiteY11" fmla="*/ 18897 h 4491323"/>
                <a:gd name="connsiteX12" fmla="*/ 1049376 w 4090956"/>
                <a:gd name="connsiteY12" fmla="*/ 274 h 4491323"/>
                <a:gd name="connsiteX13" fmla="*/ 1811773 w 4090956"/>
                <a:gd name="connsiteY13" fmla="*/ 384038 h 4491323"/>
                <a:gd name="connsiteX14" fmla="*/ 1683528 w 4090956"/>
                <a:gd name="connsiteY14" fmla="*/ 832894 h 4491323"/>
                <a:gd name="connsiteX15" fmla="*/ 1249655 w 4090956"/>
                <a:gd name="connsiteY15" fmla="*/ 1106986 h 4491323"/>
                <a:gd name="connsiteX16" fmla="*/ 1190666 w 4090956"/>
                <a:gd name="connsiteY16" fmla="*/ 1185672 h 4491323"/>
                <a:gd name="connsiteX17" fmla="*/ 1338818 w 4090956"/>
                <a:gd name="connsiteY17" fmla="*/ 1373533 h 4491323"/>
                <a:gd name="connsiteX18" fmla="*/ 2434346 w 4090956"/>
                <a:gd name="connsiteY18" fmla="*/ 1682515 h 4491323"/>
                <a:gd name="connsiteX19" fmla="*/ 3495821 w 4090956"/>
                <a:gd name="connsiteY19" fmla="*/ 2080974 h 4491323"/>
                <a:gd name="connsiteX20" fmla="*/ 4089162 w 4090956"/>
                <a:gd name="connsiteY20" fmla="*/ 3007395 h 4491323"/>
                <a:gd name="connsiteX21" fmla="*/ 3865048 w 4090956"/>
                <a:gd name="connsiteY21" fmla="*/ 3760412 h 4491323"/>
                <a:gd name="connsiteX22" fmla="*/ 3345469 w 4090956"/>
                <a:gd name="connsiteY22" fmla="*/ 4365174 h 4491323"/>
                <a:gd name="connsiteX23" fmla="*/ 3191555 w 4090956"/>
                <a:gd name="connsiteY23" fmla="*/ 4478016 h 4491323"/>
                <a:gd name="connsiteX24" fmla="*/ 3064672 w 4090956"/>
                <a:gd name="connsiteY24" fmla="*/ 4491323 h 4491323"/>
                <a:gd name="connsiteX25" fmla="*/ 1337666 w 4090956"/>
                <a:gd name="connsiteY25" fmla="*/ 4490590 h 4491323"/>
                <a:gd name="connsiteX0" fmla="*/ 1337666 w 4090956"/>
                <a:gd name="connsiteY0" fmla="*/ 4490590 h 4491323"/>
                <a:gd name="connsiteX1" fmla="*/ 2821175 w 4090956"/>
                <a:gd name="connsiteY1" fmla="*/ 3455622 h 4491323"/>
                <a:gd name="connsiteX2" fmla="*/ 3116221 w 4090956"/>
                <a:gd name="connsiteY2" fmla="*/ 2864481 h 4491323"/>
                <a:gd name="connsiteX3" fmla="*/ 2683291 w 4090956"/>
                <a:gd name="connsiteY3" fmla="*/ 2249138 h 4491323"/>
                <a:gd name="connsiteX4" fmla="*/ 1671269 w 4090956"/>
                <a:gd name="connsiteY4" fmla="*/ 1921506 h 4491323"/>
                <a:gd name="connsiteX5" fmla="*/ 1060641 w 4090956"/>
                <a:gd name="connsiteY5" fmla="*/ 1671094 h 4491323"/>
                <a:gd name="connsiteX6" fmla="*/ 747992 w 4090956"/>
                <a:gd name="connsiteY6" fmla="*/ 1364732 h 4491323"/>
                <a:gd name="connsiteX7" fmla="*/ 939311 w 4090956"/>
                <a:gd name="connsiteY7" fmla="*/ 909275 h 4491323"/>
                <a:gd name="connsiteX8" fmla="*/ 1381906 w 4090956"/>
                <a:gd name="connsiteY8" fmla="*/ 639087 h 4491323"/>
                <a:gd name="connsiteX9" fmla="*/ 1328655 w 4090956"/>
                <a:gd name="connsiteY9" fmla="*/ 367903 h 4491323"/>
                <a:gd name="connsiteX10" fmla="*/ 159995 w 4090956"/>
                <a:gd name="connsiteY10" fmla="*/ 68875 h 4491323"/>
                <a:gd name="connsiteX11" fmla="*/ 3 w 4090956"/>
                <a:gd name="connsiteY11" fmla="*/ 18897 h 4491323"/>
                <a:gd name="connsiteX12" fmla="*/ 1049376 w 4090956"/>
                <a:gd name="connsiteY12" fmla="*/ 274 h 4491323"/>
                <a:gd name="connsiteX13" fmla="*/ 1811773 w 4090956"/>
                <a:gd name="connsiteY13" fmla="*/ 384038 h 4491323"/>
                <a:gd name="connsiteX14" fmla="*/ 1683528 w 4090956"/>
                <a:gd name="connsiteY14" fmla="*/ 832894 h 4491323"/>
                <a:gd name="connsiteX15" fmla="*/ 1249655 w 4090956"/>
                <a:gd name="connsiteY15" fmla="*/ 1106986 h 4491323"/>
                <a:gd name="connsiteX16" fmla="*/ 1190666 w 4090956"/>
                <a:gd name="connsiteY16" fmla="*/ 1185672 h 4491323"/>
                <a:gd name="connsiteX17" fmla="*/ 1338818 w 4090956"/>
                <a:gd name="connsiteY17" fmla="*/ 1373533 h 4491323"/>
                <a:gd name="connsiteX18" fmla="*/ 2434346 w 4090956"/>
                <a:gd name="connsiteY18" fmla="*/ 1682515 h 4491323"/>
                <a:gd name="connsiteX19" fmla="*/ 3495821 w 4090956"/>
                <a:gd name="connsiteY19" fmla="*/ 2080974 h 4491323"/>
                <a:gd name="connsiteX20" fmla="*/ 4089162 w 4090956"/>
                <a:gd name="connsiteY20" fmla="*/ 3007395 h 4491323"/>
                <a:gd name="connsiteX21" fmla="*/ 3865048 w 4090956"/>
                <a:gd name="connsiteY21" fmla="*/ 3760412 h 4491323"/>
                <a:gd name="connsiteX22" fmla="*/ 3345469 w 4090956"/>
                <a:gd name="connsiteY22" fmla="*/ 4365174 h 4491323"/>
                <a:gd name="connsiteX23" fmla="*/ 3191555 w 4090956"/>
                <a:gd name="connsiteY23" fmla="*/ 4478016 h 4491323"/>
                <a:gd name="connsiteX24" fmla="*/ 3064672 w 4090956"/>
                <a:gd name="connsiteY24" fmla="*/ 4491323 h 4491323"/>
                <a:gd name="connsiteX25" fmla="*/ 1337666 w 4090956"/>
                <a:gd name="connsiteY25" fmla="*/ 4490590 h 4491323"/>
                <a:gd name="connsiteX0" fmla="*/ 1339130 w 4092420"/>
                <a:gd name="connsiteY0" fmla="*/ 4504509 h 4505242"/>
                <a:gd name="connsiteX1" fmla="*/ 2822639 w 4092420"/>
                <a:gd name="connsiteY1" fmla="*/ 3469541 h 4505242"/>
                <a:gd name="connsiteX2" fmla="*/ 3117685 w 4092420"/>
                <a:gd name="connsiteY2" fmla="*/ 2878400 h 4505242"/>
                <a:gd name="connsiteX3" fmla="*/ 2684755 w 4092420"/>
                <a:gd name="connsiteY3" fmla="*/ 2263057 h 4505242"/>
                <a:gd name="connsiteX4" fmla="*/ 1672733 w 4092420"/>
                <a:gd name="connsiteY4" fmla="*/ 1935425 h 4505242"/>
                <a:gd name="connsiteX5" fmla="*/ 1062105 w 4092420"/>
                <a:gd name="connsiteY5" fmla="*/ 1685013 h 4505242"/>
                <a:gd name="connsiteX6" fmla="*/ 749456 w 4092420"/>
                <a:gd name="connsiteY6" fmla="*/ 1378651 h 4505242"/>
                <a:gd name="connsiteX7" fmla="*/ 940775 w 4092420"/>
                <a:gd name="connsiteY7" fmla="*/ 923194 h 4505242"/>
                <a:gd name="connsiteX8" fmla="*/ 1383370 w 4092420"/>
                <a:gd name="connsiteY8" fmla="*/ 653006 h 4505242"/>
                <a:gd name="connsiteX9" fmla="*/ 1330119 w 4092420"/>
                <a:gd name="connsiteY9" fmla="*/ 381822 h 4505242"/>
                <a:gd name="connsiteX10" fmla="*/ 1467 w 4092420"/>
                <a:gd name="connsiteY10" fmla="*/ 32816 h 4505242"/>
                <a:gd name="connsiteX11" fmla="*/ 1050840 w 4092420"/>
                <a:gd name="connsiteY11" fmla="*/ 14193 h 4505242"/>
                <a:gd name="connsiteX12" fmla="*/ 1813237 w 4092420"/>
                <a:gd name="connsiteY12" fmla="*/ 397957 h 4505242"/>
                <a:gd name="connsiteX13" fmla="*/ 1684992 w 4092420"/>
                <a:gd name="connsiteY13" fmla="*/ 846813 h 4505242"/>
                <a:gd name="connsiteX14" fmla="*/ 1251119 w 4092420"/>
                <a:gd name="connsiteY14" fmla="*/ 1120905 h 4505242"/>
                <a:gd name="connsiteX15" fmla="*/ 1192130 w 4092420"/>
                <a:gd name="connsiteY15" fmla="*/ 1199591 h 4505242"/>
                <a:gd name="connsiteX16" fmla="*/ 1340282 w 4092420"/>
                <a:gd name="connsiteY16" fmla="*/ 1387452 h 4505242"/>
                <a:gd name="connsiteX17" fmla="*/ 2435810 w 4092420"/>
                <a:gd name="connsiteY17" fmla="*/ 1696434 h 4505242"/>
                <a:gd name="connsiteX18" fmla="*/ 3497285 w 4092420"/>
                <a:gd name="connsiteY18" fmla="*/ 2094893 h 4505242"/>
                <a:gd name="connsiteX19" fmla="*/ 4090626 w 4092420"/>
                <a:gd name="connsiteY19" fmla="*/ 3021314 h 4505242"/>
                <a:gd name="connsiteX20" fmla="*/ 3866512 w 4092420"/>
                <a:gd name="connsiteY20" fmla="*/ 3774331 h 4505242"/>
                <a:gd name="connsiteX21" fmla="*/ 3346933 w 4092420"/>
                <a:gd name="connsiteY21" fmla="*/ 4379093 h 4505242"/>
                <a:gd name="connsiteX22" fmla="*/ 3193019 w 4092420"/>
                <a:gd name="connsiteY22" fmla="*/ 4491935 h 4505242"/>
                <a:gd name="connsiteX23" fmla="*/ 3066136 w 4092420"/>
                <a:gd name="connsiteY23" fmla="*/ 4505242 h 4505242"/>
                <a:gd name="connsiteX24" fmla="*/ 1339130 w 4092420"/>
                <a:gd name="connsiteY24" fmla="*/ 4504509 h 4505242"/>
                <a:gd name="connsiteX0" fmla="*/ 1341464 w 4094754"/>
                <a:gd name="connsiteY0" fmla="*/ 4490591 h 4491324"/>
                <a:gd name="connsiteX1" fmla="*/ 2824973 w 4094754"/>
                <a:gd name="connsiteY1" fmla="*/ 3455623 h 4491324"/>
                <a:gd name="connsiteX2" fmla="*/ 3120019 w 4094754"/>
                <a:gd name="connsiteY2" fmla="*/ 2864482 h 4491324"/>
                <a:gd name="connsiteX3" fmla="*/ 2687089 w 4094754"/>
                <a:gd name="connsiteY3" fmla="*/ 2249139 h 4491324"/>
                <a:gd name="connsiteX4" fmla="*/ 1675067 w 4094754"/>
                <a:gd name="connsiteY4" fmla="*/ 1921507 h 4491324"/>
                <a:gd name="connsiteX5" fmla="*/ 1064439 w 4094754"/>
                <a:gd name="connsiteY5" fmla="*/ 1671095 h 4491324"/>
                <a:gd name="connsiteX6" fmla="*/ 751790 w 4094754"/>
                <a:gd name="connsiteY6" fmla="*/ 1364733 h 4491324"/>
                <a:gd name="connsiteX7" fmla="*/ 943109 w 4094754"/>
                <a:gd name="connsiteY7" fmla="*/ 909276 h 4491324"/>
                <a:gd name="connsiteX8" fmla="*/ 1385704 w 4094754"/>
                <a:gd name="connsiteY8" fmla="*/ 639088 h 4491324"/>
                <a:gd name="connsiteX9" fmla="*/ 1332453 w 4094754"/>
                <a:gd name="connsiteY9" fmla="*/ 367904 h 4491324"/>
                <a:gd name="connsiteX10" fmla="*/ 3801 w 4094754"/>
                <a:gd name="connsiteY10" fmla="*/ 18898 h 4491324"/>
                <a:gd name="connsiteX11" fmla="*/ 1053174 w 4094754"/>
                <a:gd name="connsiteY11" fmla="*/ 275 h 4491324"/>
                <a:gd name="connsiteX12" fmla="*/ 1815571 w 4094754"/>
                <a:gd name="connsiteY12" fmla="*/ 384039 h 4491324"/>
                <a:gd name="connsiteX13" fmla="*/ 1687326 w 4094754"/>
                <a:gd name="connsiteY13" fmla="*/ 832895 h 4491324"/>
                <a:gd name="connsiteX14" fmla="*/ 1253453 w 4094754"/>
                <a:gd name="connsiteY14" fmla="*/ 1106987 h 4491324"/>
                <a:gd name="connsiteX15" fmla="*/ 1194464 w 4094754"/>
                <a:gd name="connsiteY15" fmla="*/ 1185673 h 4491324"/>
                <a:gd name="connsiteX16" fmla="*/ 1342616 w 4094754"/>
                <a:gd name="connsiteY16" fmla="*/ 1373534 h 4491324"/>
                <a:gd name="connsiteX17" fmla="*/ 2438144 w 4094754"/>
                <a:gd name="connsiteY17" fmla="*/ 1682516 h 4491324"/>
                <a:gd name="connsiteX18" fmla="*/ 3499619 w 4094754"/>
                <a:gd name="connsiteY18" fmla="*/ 2080975 h 4491324"/>
                <a:gd name="connsiteX19" fmla="*/ 4092960 w 4094754"/>
                <a:gd name="connsiteY19" fmla="*/ 3007396 h 4491324"/>
                <a:gd name="connsiteX20" fmla="*/ 3868846 w 4094754"/>
                <a:gd name="connsiteY20" fmla="*/ 3760413 h 4491324"/>
                <a:gd name="connsiteX21" fmla="*/ 3349267 w 4094754"/>
                <a:gd name="connsiteY21" fmla="*/ 4365175 h 4491324"/>
                <a:gd name="connsiteX22" fmla="*/ 3195353 w 4094754"/>
                <a:gd name="connsiteY22" fmla="*/ 4478017 h 4491324"/>
                <a:gd name="connsiteX23" fmla="*/ 3068470 w 4094754"/>
                <a:gd name="connsiteY23" fmla="*/ 4491324 h 4491324"/>
                <a:gd name="connsiteX24" fmla="*/ 1341464 w 4094754"/>
                <a:gd name="connsiteY24" fmla="*/ 4490591 h 4491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094754" h="4491324">
                  <a:moveTo>
                    <a:pt x="1341464" y="4490591"/>
                  </a:moveTo>
                  <a:cubicBezTo>
                    <a:pt x="1874559" y="4203193"/>
                    <a:pt x="2410169" y="3897040"/>
                    <a:pt x="2824973" y="3455623"/>
                  </a:cubicBezTo>
                  <a:cubicBezTo>
                    <a:pt x="2979621" y="3291022"/>
                    <a:pt x="3122429" y="3090377"/>
                    <a:pt x="3120019" y="2864482"/>
                  </a:cubicBezTo>
                  <a:cubicBezTo>
                    <a:pt x="3117296" y="2601812"/>
                    <a:pt x="2915499" y="2378850"/>
                    <a:pt x="2687089" y="2249139"/>
                  </a:cubicBezTo>
                  <a:cubicBezTo>
                    <a:pt x="2377898" y="2073431"/>
                    <a:pt x="2015691" y="2023454"/>
                    <a:pt x="1675067" y="1921507"/>
                  </a:cubicBezTo>
                  <a:cubicBezTo>
                    <a:pt x="1463946" y="1858328"/>
                    <a:pt x="1259111" y="1774299"/>
                    <a:pt x="1064439" y="1671095"/>
                  </a:cubicBezTo>
                  <a:cubicBezTo>
                    <a:pt x="931898" y="1600791"/>
                    <a:pt x="793805" y="1508799"/>
                    <a:pt x="751790" y="1364733"/>
                  </a:cubicBezTo>
                  <a:cubicBezTo>
                    <a:pt x="702860" y="1196883"/>
                    <a:pt x="837457" y="1030217"/>
                    <a:pt x="943109" y="909276"/>
                  </a:cubicBezTo>
                  <a:cubicBezTo>
                    <a:pt x="1048761" y="788335"/>
                    <a:pt x="1320813" y="729317"/>
                    <a:pt x="1385704" y="639088"/>
                  </a:cubicBezTo>
                  <a:cubicBezTo>
                    <a:pt x="1450595" y="548859"/>
                    <a:pt x="1562770" y="471269"/>
                    <a:pt x="1332453" y="367904"/>
                  </a:cubicBezTo>
                  <a:cubicBezTo>
                    <a:pt x="1102136" y="264539"/>
                    <a:pt x="205653" y="37813"/>
                    <a:pt x="3801" y="18898"/>
                  </a:cubicBezTo>
                  <a:cubicBezTo>
                    <a:pt x="-72809" y="11719"/>
                    <a:pt x="1033602" y="1099"/>
                    <a:pt x="1053174" y="275"/>
                  </a:cubicBezTo>
                  <a:cubicBezTo>
                    <a:pt x="1285864" y="-9527"/>
                    <a:pt x="1709879" y="245269"/>
                    <a:pt x="1815571" y="384039"/>
                  </a:cubicBezTo>
                  <a:cubicBezTo>
                    <a:pt x="1921263" y="522809"/>
                    <a:pt x="1820914" y="725606"/>
                    <a:pt x="1687326" y="832895"/>
                  </a:cubicBezTo>
                  <a:cubicBezTo>
                    <a:pt x="1553738" y="940289"/>
                    <a:pt x="1384107" y="996239"/>
                    <a:pt x="1253453" y="1106987"/>
                  </a:cubicBezTo>
                  <a:cubicBezTo>
                    <a:pt x="1228097" y="1128465"/>
                    <a:pt x="1203370" y="1153507"/>
                    <a:pt x="1194464" y="1185673"/>
                  </a:cubicBezTo>
                  <a:cubicBezTo>
                    <a:pt x="1171204" y="1269807"/>
                    <a:pt x="1262883" y="1338120"/>
                    <a:pt x="1342616" y="1373534"/>
                  </a:cubicBezTo>
                  <a:cubicBezTo>
                    <a:pt x="1689841" y="1528077"/>
                    <a:pt x="2067555" y="1598067"/>
                    <a:pt x="2438144" y="1682516"/>
                  </a:cubicBezTo>
                  <a:cubicBezTo>
                    <a:pt x="2808733" y="1766964"/>
                    <a:pt x="3183199" y="1870272"/>
                    <a:pt x="3499619" y="2080975"/>
                  </a:cubicBezTo>
                  <a:cubicBezTo>
                    <a:pt x="3816040" y="2291678"/>
                    <a:pt x="4069595" y="2628005"/>
                    <a:pt x="4092960" y="3007396"/>
                  </a:cubicBezTo>
                  <a:cubicBezTo>
                    <a:pt x="4109305" y="3273210"/>
                    <a:pt x="4012388" y="3536090"/>
                    <a:pt x="3868846" y="3760413"/>
                  </a:cubicBezTo>
                  <a:cubicBezTo>
                    <a:pt x="3725200" y="3984737"/>
                    <a:pt x="3536500" y="4175847"/>
                    <a:pt x="3349267" y="4365175"/>
                  </a:cubicBezTo>
                  <a:cubicBezTo>
                    <a:pt x="3304109" y="4410857"/>
                    <a:pt x="3256437" y="4458111"/>
                    <a:pt x="3195353" y="4478017"/>
                  </a:cubicBezTo>
                  <a:cubicBezTo>
                    <a:pt x="3154805" y="4491219"/>
                    <a:pt x="3111218" y="4491324"/>
                    <a:pt x="3068470" y="4491324"/>
                  </a:cubicBezTo>
                  <a:lnTo>
                    <a:pt x="1341464" y="4490591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10463" cap="flat">
              <a:solidFill>
                <a:schemeClr val="bg2">
                  <a:lumMod val="90000"/>
                </a:schemeClr>
              </a:solidFill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B50A77F-A6E3-DD55-1BCE-2357C1634B73}"/>
                </a:ext>
              </a:extLst>
            </p:cNvPr>
            <p:cNvSpPr/>
            <p:nvPr/>
          </p:nvSpPr>
          <p:spPr bwMode="auto">
            <a:xfrm>
              <a:off x="8641509" y="3776875"/>
              <a:ext cx="2909011" cy="73955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spcAft>
                  <a:spcPts val="600"/>
                </a:spcAft>
                <a:defRPr/>
              </a:pPr>
              <a:r>
                <a:rPr lang="en-US" sz="1600" dirty="0">
                  <a:solidFill>
                    <a:srgbClr val="FFFFFF"/>
                  </a:solidFill>
                  <a:latin typeface="Georgia" panose="02040502050405020303" pitchFamily="18" charset="0"/>
                </a:rPr>
                <a:t>   Network infrastructure  security</a:t>
              </a:r>
              <a:endParaRPr lang="en-IN" sz="1600" dirty="0">
                <a:solidFill>
                  <a:srgbClr val="FFFFFF"/>
                </a:solidFill>
                <a:latin typeface="Georgia" panose="02040502050405020303" pitchFamily="18" charset="0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B7BF7A3-1F1E-8930-FB05-68A9BCB8FB1A}"/>
                </a:ext>
              </a:extLst>
            </p:cNvPr>
            <p:cNvSpPr/>
            <p:nvPr/>
          </p:nvSpPr>
          <p:spPr bwMode="auto">
            <a:xfrm>
              <a:off x="3502725" y="3878354"/>
              <a:ext cx="2258079" cy="6223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4CFAE3A-F699-3A07-F2A2-28512A2023BC}"/>
                </a:ext>
              </a:extLst>
            </p:cNvPr>
            <p:cNvSpPr/>
            <p:nvPr/>
          </p:nvSpPr>
          <p:spPr bwMode="auto">
            <a:xfrm>
              <a:off x="1183080" y="2182795"/>
              <a:ext cx="2620604" cy="50337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68669290-0337-5C4D-C90D-7C4B377B55C6}"/>
                </a:ext>
              </a:extLst>
            </p:cNvPr>
            <p:cNvSpPr/>
            <p:nvPr/>
          </p:nvSpPr>
          <p:spPr>
            <a:xfrm>
              <a:off x="3938546" y="1837020"/>
              <a:ext cx="3572999" cy="4667260"/>
            </a:xfrm>
            <a:custGeom>
              <a:avLst/>
              <a:gdLst>
                <a:gd name="connsiteX0" fmla="*/ 2142439 w 3325587"/>
                <a:gd name="connsiteY0" fmla="*/ 4344077 h 4344076"/>
                <a:gd name="connsiteX1" fmla="*/ 3036590 w 3325587"/>
                <a:gd name="connsiteY1" fmla="*/ 3644808 h 4344076"/>
                <a:gd name="connsiteX2" fmla="*/ 3259027 w 3325587"/>
                <a:gd name="connsiteY2" fmla="*/ 3296641 h 4344076"/>
                <a:gd name="connsiteX3" fmla="*/ 3323882 w 3325587"/>
                <a:gd name="connsiteY3" fmla="*/ 3029884 h 4344076"/>
                <a:gd name="connsiteX4" fmla="*/ 3185160 w 3325587"/>
                <a:gd name="connsiteY4" fmla="*/ 2544147 h 4344076"/>
                <a:gd name="connsiteX5" fmla="*/ 2894200 w 3325587"/>
                <a:gd name="connsiteY5" fmla="*/ 2227412 h 4344076"/>
                <a:gd name="connsiteX6" fmla="*/ 2520887 w 3325587"/>
                <a:gd name="connsiteY6" fmla="*/ 2000469 h 4344076"/>
                <a:gd name="connsiteX7" fmla="*/ 1542707 w 3325587"/>
                <a:gd name="connsiteY7" fmla="*/ 1724073 h 4344076"/>
                <a:gd name="connsiteX8" fmla="*/ 1228278 w 3325587"/>
                <a:gd name="connsiteY8" fmla="*/ 1644653 h 4344076"/>
                <a:gd name="connsiteX9" fmla="*/ 1085260 w 3325587"/>
                <a:gd name="connsiteY9" fmla="*/ 1601696 h 4344076"/>
                <a:gd name="connsiteX10" fmla="*/ 945385 w 3325587"/>
                <a:gd name="connsiteY10" fmla="*/ 1527200 h 4344076"/>
                <a:gd name="connsiteX11" fmla="*/ 707127 w 3325587"/>
                <a:gd name="connsiteY11" fmla="*/ 1362913 h 4344076"/>
                <a:gd name="connsiteX12" fmla="*/ 626869 w 3325587"/>
                <a:gd name="connsiteY12" fmla="*/ 1251852 h 4344076"/>
                <a:gd name="connsiteX13" fmla="*/ 855488 w 3325587"/>
                <a:gd name="connsiteY13" fmla="*/ 924849 h 4344076"/>
                <a:gd name="connsiteX14" fmla="*/ 1215390 w 3325587"/>
                <a:gd name="connsiteY14" fmla="*/ 727034 h 4344076"/>
                <a:gd name="connsiteX15" fmla="*/ 1307592 w 3325587"/>
                <a:gd name="connsiteY15" fmla="*/ 467192 h 4344076"/>
                <a:gd name="connsiteX16" fmla="*/ 1115016 w 3325587"/>
                <a:gd name="connsiteY16" fmla="*/ 261518 h 4344076"/>
                <a:gd name="connsiteX17" fmla="*/ 862403 w 3325587"/>
                <a:gd name="connsiteY17" fmla="*/ 176756 h 4344076"/>
                <a:gd name="connsiteX18" fmla="*/ 650967 w 3325587"/>
                <a:gd name="connsiteY18" fmla="*/ 119968 h 4344076"/>
                <a:gd name="connsiteX19" fmla="*/ 184823 w 3325587"/>
                <a:gd name="connsiteY19" fmla="*/ 18755 h 4344076"/>
                <a:gd name="connsiteX20" fmla="*/ 0 w 3325587"/>
                <a:gd name="connsiteY20" fmla="*/ 0 h 4344076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307592 w 3325587"/>
                <a:gd name="connsiteY15" fmla="*/ 467192 h 4344077"/>
                <a:gd name="connsiteX16" fmla="*/ 862403 w 3325587"/>
                <a:gd name="connsiteY16" fmla="*/ 176756 h 4344077"/>
                <a:gd name="connsiteX17" fmla="*/ 650967 w 3325587"/>
                <a:gd name="connsiteY17" fmla="*/ 119968 h 4344077"/>
                <a:gd name="connsiteX18" fmla="*/ 184823 w 3325587"/>
                <a:gd name="connsiteY18" fmla="*/ 18755 h 4344077"/>
                <a:gd name="connsiteX19" fmla="*/ 0 w 3325587"/>
                <a:gd name="connsiteY19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307592 w 3325587"/>
                <a:gd name="connsiteY15" fmla="*/ 467192 h 4344077"/>
                <a:gd name="connsiteX16" fmla="*/ 650967 w 3325587"/>
                <a:gd name="connsiteY16" fmla="*/ 119968 h 4344077"/>
                <a:gd name="connsiteX17" fmla="*/ 184823 w 3325587"/>
                <a:gd name="connsiteY17" fmla="*/ 18755 h 4344077"/>
                <a:gd name="connsiteX18" fmla="*/ 0 w 3325587"/>
                <a:gd name="connsiteY18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307592 w 3325587"/>
                <a:gd name="connsiteY15" fmla="*/ 467192 h 4344077"/>
                <a:gd name="connsiteX16" fmla="*/ 650967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307592 w 3325587"/>
                <a:gd name="connsiteY15" fmla="*/ 467192 h 4344077"/>
                <a:gd name="connsiteX16" fmla="*/ 650967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246125 w 3325587"/>
                <a:gd name="connsiteY15" fmla="*/ 396268 h 4344077"/>
                <a:gd name="connsiteX16" fmla="*/ 650967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05934 w 3325587"/>
                <a:gd name="connsiteY14" fmla="*/ 703393 h 4344077"/>
                <a:gd name="connsiteX15" fmla="*/ 1246125 w 3325587"/>
                <a:gd name="connsiteY15" fmla="*/ 396268 h 4344077"/>
                <a:gd name="connsiteX16" fmla="*/ 650967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05934 w 3325587"/>
                <a:gd name="connsiteY14" fmla="*/ 703393 h 4344077"/>
                <a:gd name="connsiteX15" fmla="*/ 1246125 w 3325587"/>
                <a:gd name="connsiteY15" fmla="*/ 396268 h 4344077"/>
                <a:gd name="connsiteX16" fmla="*/ 726619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626869 w 3325587"/>
                <a:gd name="connsiteY11" fmla="*/ 1251852 h 4344077"/>
                <a:gd name="connsiteX12" fmla="*/ 855488 w 3325587"/>
                <a:gd name="connsiteY12" fmla="*/ 924849 h 4344077"/>
                <a:gd name="connsiteX13" fmla="*/ 1205934 w 3325587"/>
                <a:gd name="connsiteY13" fmla="*/ 703393 h 4344077"/>
                <a:gd name="connsiteX14" fmla="*/ 1246125 w 3325587"/>
                <a:gd name="connsiteY14" fmla="*/ 396268 h 4344077"/>
                <a:gd name="connsiteX15" fmla="*/ 726619 w 3325587"/>
                <a:gd name="connsiteY15" fmla="*/ 119968 h 4344077"/>
                <a:gd name="connsiteX16" fmla="*/ 0 w 3325587"/>
                <a:gd name="connsiteY16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626869 w 3325587"/>
                <a:gd name="connsiteY11" fmla="*/ 1251852 h 4344077"/>
                <a:gd name="connsiteX12" fmla="*/ 855488 w 3325587"/>
                <a:gd name="connsiteY12" fmla="*/ 924849 h 4344077"/>
                <a:gd name="connsiteX13" fmla="*/ 1205934 w 3325587"/>
                <a:gd name="connsiteY13" fmla="*/ 703393 h 4344077"/>
                <a:gd name="connsiteX14" fmla="*/ 1246125 w 3325587"/>
                <a:gd name="connsiteY14" fmla="*/ 396268 h 4344077"/>
                <a:gd name="connsiteX15" fmla="*/ 726619 w 3325587"/>
                <a:gd name="connsiteY15" fmla="*/ 119968 h 4344077"/>
                <a:gd name="connsiteX16" fmla="*/ 0 w 3325587"/>
                <a:gd name="connsiteY16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626869 w 3325587"/>
                <a:gd name="connsiteY10" fmla="*/ 1251852 h 4344077"/>
                <a:gd name="connsiteX11" fmla="*/ 855488 w 3325587"/>
                <a:gd name="connsiteY11" fmla="*/ 924849 h 4344077"/>
                <a:gd name="connsiteX12" fmla="*/ 1205934 w 3325587"/>
                <a:gd name="connsiteY12" fmla="*/ 703393 h 4344077"/>
                <a:gd name="connsiteX13" fmla="*/ 1246125 w 3325587"/>
                <a:gd name="connsiteY13" fmla="*/ 396268 h 4344077"/>
                <a:gd name="connsiteX14" fmla="*/ 726619 w 3325587"/>
                <a:gd name="connsiteY14" fmla="*/ 119968 h 4344077"/>
                <a:gd name="connsiteX15" fmla="*/ 0 w 3325587"/>
                <a:gd name="connsiteY15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929229 w 3325587"/>
                <a:gd name="connsiteY9" fmla="*/ 1544957 h 4344077"/>
                <a:gd name="connsiteX10" fmla="*/ 626869 w 3325587"/>
                <a:gd name="connsiteY10" fmla="*/ 1251852 h 4344077"/>
                <a:gd name="connsiteX11" fmla="*/ 855488 w 3325587"/>
                <a:gd name="connsiteY11" fmla="*/ 924849 h 4344077"/>
                <a:gd name="connsiteX12" fmla="*/ 1205934 w 3325587"/>
                <a:gd name="connsiteY12" fmla="*/ 703393 h 4344077"/>
                <a:gd name="connsiteX13" fmla="*/ 1246125 w 3325587"/>
                <a:gd name="connsiteY13" fmla="*/ 396268 h 4344077"/>
                <a:gd name="connsiteX14" fmla="*/ 726619 w 3325587"/>
                <a:gd name="connsiteY14" fmla="*/ 119968 h 4344077"/>
                <a:gd name="connsiteX15" fmla="*/ 0 w 3325587"/>
                <a:gd name="connsiteY15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42463 w 3325587"/>
                <a:gd name="connsiteY8" fmla="*/ 1658838 h 4344077"/>
                <a:gd name="connsiteX9" fmla="*/ 929229 w 3325587"/>
                <a:gd name="connsiteY9" fmla="*/ 1544957 h 4344077"/>
                <a:gd name="connsiteX10" fmla="*/ 626869 w 3325587"/>
                <a:gd name="connsiteY10" fmla="*/ 1251852 h 4344077"/>
                <a:gd name="connsiteX11" fmla="*/ 855488 w 3325587"/>
                <a:gd name="connsiteY11" fmla="*/ 924849 h 4344077"/>
                <a:gd name="connsiteX12" fmla="*/ 1205934 w 3325587"/>
                <a:gd name="connsiteY12" fmla="*/ 703393 h 4344077"/>
                <a:gd name="connsiteX13" fmla="*/ 1246125 w 3325587"/>
                <a:gd name="connsiteY13" fmla="*/ 396268 h 4344077"/>
                <a:gd name="connsiteX14" fmla="*/ 726619 w 3325587"/>
                <a:gd name="connsiteY14" fmla="*/ 119968 h 4344077"/>
                <a:gd name="connsiteX15" fmla="*/ 0 w 3325587"/>
                <a:gd name="connsiteY15" fmla="*/ 0 h 43440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325587" h="4344077">
                  <a:moveTo>
                    <a:pt x="2142439" y="4344077"/>
                  </a:moveTo>
                  <a:cubicBezTo>
                    <a:pt x="2479396" y="4164702"/>
                    <a:pt x="2788063" y="3936292"/>
                    <a:pt x="3036590" y="3644808"/>
                  </a:cubicBezTo>
                  <a:cubicBezTo>
                    <a:pt x="3125753" y="3540243"/>
                    <a:pt x="3201505" y="3421428"/>
                    <a:pt x="3259027" y="3296641"/>
                  </a:cubicBezTo>
                  <a:cubicBezTo>
                    <a:pt x="3296746" y="3214811"/>
                    <a:pt x="3317491" y="3119466"/>
                    <a:pt x="3323882" y="3029884"/>
                  </a:cubicBezTo>
                  <a:cubicBezTo>
                    <a:pt x="3336351" y="2855538"/>
                    <a:pt x="3279458" y="2689365"/>
                    <a:pt x="3185160" y="2544147"/>
                  </a:cubicBezTo>
                  <a:cubicBezTo>
                    <a:pt x="3106684" y="2423446"/>
                    <a:pt x="3005367" y="2318252"/>
                    <a:pt x="2894200" y="2227412"/>
                  </a:cubicBezTo>
                  <a:cubicBezTo>
                    <a:pt x="2781357" y="2135105"/>
                    <a:pt x="2656361" y="2055162"/>
                    <a:pt x="2520887" y="2000469"/>
                  </a:cubicBezTo>
                  <a:cubicBezTo>
                    <a:pt x="2206352" y="1873272"/>
                    <a:pt x="1870548" y="1806216"/>
                    <a:pt x="1542707" y="1724073"/>
                  </a:cubicBezTo>
                  <a:lnTo>
                    <a:pt x="1242463" y="1658838"/>
                  </a:lnTo>
                  <a:cubicBezTo>
                    <a:pt x="1193952" y="1646475"/>
                    <a:pt x="1031828" y="1612788"/>
                    <a:pt x="929229" y="1544957"/>
                  </a:cubicBezTo>
                  <a:cubicBezTo>
                    <a:pt x="826630" y="1477126"/>
                    <a:pt x="639159" y="1355203"/>
                    <a:pt x="626869" y="1251852"/>
                  </a:cubicBezTo>
                  <a:cubicBezTo>
                    <a:pt x="614579" y="1148501"/>
                    <a:pt x="758977" y="1016259"/>
                    <a:pt x="855488" y="924849"/>
                  </a:cubicBezTo>
                  <a:cubicBezTo>
                    <a:pt x="951999" y="833439"/>
                    <a:pt x="1140828" y="791490"/>
                    <a:pt x="1205934" y="703393"/>
                  </a:cubicBezTo>
                  <a:cubicBezTo>
                    <a:pt x="1271040" y="615296"/>
                    <a:pt x="1326011" y="493505"/>
                    <a:pt x="1246125" y="396268"/>
                  </a:cubicBezTo>
                  <a:cubicBezTo>
                    <a:pt x="1166239" y="299031"/>
                    <a:pt x="949626" y="181815"/>
                    <a:pt x="726619" y="119968"/>
                  </a:cubicBezTo>
                  <a:cubicBezTo>
                    <a:pt x="557220" y="72988"/>
                    <a:pt x="135618" y="24993"/>
                    <a:pt x="0" y="0"/>
                  </a:cubicBezTo>
                </a:path>
              </a:pathLst>
            </a:custGeom>
            <a:noFill/>
            <a:ln w="10463" cap="flat">
              <a:solidFill>
                <a:schemeClr val="bg1">
                  <a:lumMod val="65000"/>
                </a:schemeClr>
              </a:solidFill>
              <a:prstDash val="lgDash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4C4EB492-1562-AB22-90B6-1169240C391E}"/>
                </a:ext>
              </a:extLst>
            </p:cNvPr>
            <p:cNvSpPr/>
            <p:nvPr/>
          </p:nvSpPr>
          <p:spPr>
            <a:xfrm>
              <a:off x="7903611" y="5452818"/>
              <a:ext cx="1268485" cy="415515"/>
            </a:xfrm>
            <a:custGeom>
              <a:avLst/>
              <a:gdLst>
                <a:gd name="connsiteX0" fmla="*/ 1175156 w 1175156"/>
                <a:gd name="connsiteY0" fmla="*/ 192472 h 384943"/>
                <a:gd name="connsiteX1" fmla="*/ 587578 w 1175156"/>
                <a:gd name="connsiteY1" fmla="*/ 384943 h 384943"/>
                <a:gd name="connsiteX2" fmla="*/ 0 w 1175156"/>
                <a:gd name="connsiteY2" fmla="*/ 192472 h 384943"/>
                <a:gd name="connsiteX3" fmla="*/ 587578 w 1175156"/>
                <a:gd name="connsiteY3" fmla="*/ 0 h 384943"/>
                <a:gd name="connsiteX4" fmla="*/ 1175156 w 1175156"/>
                <a:gd name="connsiteY4" fmla="*/ 192472 h 3849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75156" h="384943">
                  <a:moveTo>
                    <a:pt x="1175156" y="192472"/>
                  </a:moveTo>
                  <a:cubicBezTo>
                    <a:pt x="1175156" y="298771"/>
                    <a:pt x="912089" y="384943"/>
                    <a:pt x="587578" y="384943"/>
                  </a:cubicBezTo>
                  <a:cubicBezTo>
                    <a:pt x="263067" y="384943"/>
                    <a:pt x="0" y="298771"/>
                    <a:pt x="0" y="192472"/>
                  </a:cubicBezTo>
                  <a:cubicBezTo>
                    <a:pt x="0" y="86172"/>
                    <a:pt x="263068" y="0"/>
                    <a:pt x="587578" y="0"/>
                  </a:cubicBezTo>
                  <a:cubicBezTo>
                    <a:pt x="912088" y="0"/>
                    <a:pt x="1175156" y="86172"/>
                    <a:pt x="1175156" y="192472"/>
                  </a:cubicBezTo>
                  <a:close/>
                </a:path>
              </a:pathLst>
            </a:custGeom>
            <a:noFill/>
            <a:ln w="10463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F1BDCCC0-C3D3-B312-94C1-3AD8050BC2F5}"/>
                </a:ext>
              </a:extLst>
            </p:cNvPr>
            <p:cNvSpPr/>
            <p:nvPr/>
          </p:nvSpPr>
          <p:spPr>
            <a:xfrm>
              <a:off x="8216548" y="5547291"/>
              <a:ext cx="642611" cy="213298"/>
            </a:xfrm>
            <a:custGeom>
              <a:avLst/>
              <a:gdLst>
                <a:gd name="connsiteX0" fmla="*/ 595331 w 595331"/>
                <a:gd name="connsiteY0" fmla="*/ 98803 h 197605"/>
                <a:gd name="connsiteX1" fmla="*/ 297666 w 595331"/>
                <a:gd name="connsiteY1" fmla="*/ 197605 h 197605"/>
                <a:gd name="connsiteX2" fmla="*/ 0 w 595331"/>
                <a:gd name="connsiteY2" fmla="*/ 98803 h 197605"/>
                <a:gd name="connsiteX3" fmla="*/ 297666 w 595331"/>
                <a:gd name="connsiteY3" fmla="*/ 0 h 197605"/>
                <a:gd name="connsiteX4" fmla="*/ 595331 w 595331"/>
                <a:gd name="connsiteY4" fmla="*/ 98803 h 197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5331" h="197605">
                  <a:moveTo>
                    <a:pt x="595331" y="98803"/>
                  </a:moveTo>
                  <a:cubicBezTo>
                    <a:pt x="595331" y="153370"/>
                    <a:pt x="462062" y="197605"/>
                    <a:pt x="297666" y="197605"/>
                  </a:cubicBezTo>
                  <a:cubicBezTo>
                    <a:pt x="133269" y="197605"/>
                    <a:pt x="0" y="153370"/>
                    <a:pt x="0" y="98803"/>
                  </a:cubicBezTo>
                  <a:cubicBezTo>
                    <a:pt x="0" y="44236"/>
                    <a:pt x="133270" y="0"/>
                    <a:pt x="297666" y="0"/>
                  </a:cubicBezTo>
                  <a:cubicBezTo>
                    <a:pt x="462062" y="0"/>
                    <a:pt x="595331" y="44236"/>
                    <a:pt x="595331" y="98803"/>
                  </a:cubicBezTo>
                  <a:close/>
                </a:path>
              </a:pathLst>
            </a:custGeom>
            <a:solidFill>
              <a:schemeClr val="accent1"/>
            </a:solidFill>
            <a:ln w="10463" cap="flat">
              <a:noFill/>
              <a:prstDash val="solid"/>
              <a:miter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FD39A196-7CC8-FDA0-5D1F-9D1B9BDBE3B7}"/>
                </a:ext>
              </a:extLst>
            </p:cNvPr>
            <p:cNvSpPr/>
            <p:nvPr/>
          </p:nvSpPr>
          <p:spPr>
            <a:xfrm>
              <a:off x="8430737" y="3854273"/>
              <a:ext cx="214233" cy="178749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6601816-34A6-89D1-B01D-7816ED4B94FD}"/>
                </a:ext>
              </a:extLst>
            </p:cNvPr>
            <p:cNvSpPr/>
            <p:nvPr/>
          </p:nvSpPr>
          <p:spPr>
            <a:xfrm>
              <a:off x="8263653" y="3574763"/>
              <a:ext cx="548402" cy="729243"/>
            </a:xfrm>
            <a:custGeom>
              <a:avLst/>
              <a:gdLst>
                <a:gd name="connsiteX0" fmla="*/ 508054 w 508053"/>
                <a:gd name="connsiteY0" fmla="*/ 253975 h 675589"/>
                <a:gd name="connsiteX1" fmla="*/ 254079 w 508053"/>
                <a:gd name="connsiteY1" fmla="*/ 675589 h 675589"/>
                <a:gd name="connsiteX2" fmla="*/ 0 w 508053"/>
                <a:gd name="connsiteY2" fmla="*/ 253975 h 675589"/>
                <a:gd name="connsiteX3" fmla="*/ 253975 w 508053"/>
                <a:gd name="connsiteY3" fmla="*/ 0 h 675589"/>
                <a:gd name="connsiteX4" fmla="*/ 508054 w 508053"/>
                <a:gd name="connsiteY4" fmla="*/ 253975 h 675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8053" h="675589">
                  <a:moveTo>
                    <a:pt x="508054" y="253975"/>
                  </a:moveTo>
                  <a:cubicBezTo>
                    <a:pt x="508054" y="394268"/>
                    <a:pt x="254079" y="675589"/>
                    <a:pt x="254079" y="675589"/>
                  </a:cubicBezTo>
                  <a:cubicBezTo>
                    <a:pt x="254079" y="675589"/>
                    <a:pt x="0" y="394268"/>
                    <a:pt x="0" y="253975"/>
                  </a:cubicBezTo>
                  <a:cubicBezTo>
                    <a:pt x="0" y="113681"/>
                    <a:pt x="113681" y="0"/>
                    <a:pt x="253975" y="0"/>
                  </a:cubicBezTo>
                  <a:cubicBezTo>
                    <a:pt x="394373" y="0"/>
                    <a:pt x="508054" y="113681"/>
                    <a:pt x="508054" y="253975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BE611027-12D0-5438-2E2E-AC39EEA9C74E}"/>
                </a:ext>
              </a:extLst>
            </p:cNvPr>
            <p:cNvSpPr/>
            <p:nvPr/>
          </p:nvSpPr>
          <p:spPr>
            <a:xfrm>
              <a:off x="5278998" y="4882934"/>
              <a:ext cx="1082555" cy="354442"/>
            </a:xfrm>
            <a:custGeom>
              <a:avLst/>
              <a:gdLst>
                <a:gd name="connsiteX0" fmla="*/ 1002906 w 1002906"/>
                <a:gd name="connsiteY0" fmla="*/ 164182 h 328364"/>
                <a:gd name="connsiteX1" fmla="*/ 501453 w 1002906"/>
                <a:gd name="connsiteY1" fmla="*/ 328365 h 328364"/>
                <a:gd name="connsiteX2" fmla="*/ 0 w 1002906"/>
                <a:gd name="connsiteY2" fmla="*/ 164182 h 328364"/>
                <a:gd name="connsiteX3" fmla="*/ 501453 w 1002906"/>
                <a:gd name="connsiteY3" fmla="*/ 0 h 328364"/>
                <a:gd name="connsiteX4" fmla="*/ 1002906 w 1002906"/>
                <a:gd name="connsiteY4" fmla="*/ 164182 h 328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2906" h="328364">
                  <a:moveTo>
                    <a:pt x="1002906" y="164182"/>
                  </a:moveTo>
                  <a:cubicBezTo>
                    <a:pt x="1002906" y="254858"/>
                    <a:pt x="778398" y="328365"/>
                    <a:pt x="501453" y="328365"/>
                  </a:cubicBezTo>
                  <a:cubicBezTo>
                    <a:pt x="224509" y="328365"/>
                    <a:pt x="0" y="254858"/>
                    <a:pt x="0" y="164182"/>
                  </a:cubicBezTo>
                  <a:cubicBezTo>
                    <a:pt x="0" y="73507"/>
                    <a:pt x="224509" y="0"/>
                    <a:pt x="501453" y="0"/>
                  </a:cubicBezTo>
                  <a:cubicBezTo>
                    <a:pt x="778398" y="0"/>
                    <a:pt x="1002906" y="73507"/>
                    <a:pt x="1002906" y="164182"/>
                  </a:cubicBezTo>
                  <a:close/>
                </a:path>
              </a:pathLst>
            </a:custGeom>
            <a:noFill/>
            <a:ln w="10463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26AED5B-9F9A-E1E2-226B-996118030E88}"/>
                </a:ext>
              </a:extLst>
            </p:cNvPr>
            <p:cNvSpPr/>
            <p:nvPr/>
          </p:nvSpPr>
          <p:spPr>
            <a:xfrm>
              <a:off x="5546131" y="4965834"/>
              <a:ext cx="548290" cy="182084"/>
            </a:xfrm>
            <a:custGeom>
              <a:avLst/>
              <a:gdLst>
                <a:gd name="connsiteX0" fmla="*/ 507949 w 507949"/>
                <a:gd name="connsiteY0" fmla="*/ 84344 h 168687"/>
                <a:gd name="connsiteX1" fmla="*/ 253975 w 507949"/>
                <a:gd name="connsiteY1" fmla="*/ 168688 h 168687"/>
                <a:gd name="connsiteX2" fmla="*/ 0 w 507949"/>
                <a:gd name="connsiteY2" fmla="*/ 84344 h 168687"/>
                <a:gd name="connsiteX3" fmla="*/ 253975 w 507949"/>
                <a:gd name="connsiteY3" fmla="*/ 0 h 168687"/>
                <a:gd name="connsiteX4" fmla="*/ 507949 w 507949"/>
                <a:gd name="connsiteY4" fmla="*/ 84344 h 168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949" h="168687">
                  <a:moveTo>
                    <a:pt x="507949" y="84344"/>
                  </a:moveTo>
                  <a:cubicBezTo>
                    <a:pt x="507949" y="130926"/>
                    <a:pt x="394241" y="168688"/>
                    <a:pt x="253975" y="168688"/>
                  </a:cubicBezTo>
                  <a:cubicBezTo>
                    <a:pt x="113708" y="168688"/>
                    <a:pt x="0" y="130926"/>
                    <a:pt x="0" y="84344"/>
                  </a:cubicBezTo>
                  <a:cubicBezTo>
                    <a:pt x="0" y="37762"/>
                    <a:pt x="113708" y="0"/>
                    <a:pt x="253975" y="0"/>
                  </a:cubicBezTo>
                  <a:cubicBezTo>
                    <a:pt x="394241" y="0"/>
                    <a:pt x="507949" y="37762"/>
                    <a:pt x="507949" y="84344"/>
                  </a:cubicBezTo>
                  <a:close/>
                </a:path>
              </a:pathLst>
            </a:custGeom>
            <a:solidFill>
              <a:schemeClr val="accent2"/>
            </a:solidFill>
            <a:ln w="10463" cap="flat">
              <a:noFill/>
              <a:prstDash val="solid"/>
              <a:miter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079A0B50-215C-5B42-52DD-B94953BE62B2}"/>
                </a:ext>
              </a:extLst>
            </p:cNvPr>
            <p:cNvSpPr/>
            <p:nvPr/>
          </p:nvSpPr>
          <p:spPr>
            <a:xfrm>
              <a:off x="5728870" y="3531378"/>
              <a:ext cx="182811" cy="1525384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0EBBFB9-8B32-C504-A588-7218429528E2}"/>
                </a:ext>
              </a:extLst>
            </p:cNvPr>
            <p:cNvSpPr/>
            <p:nvPr/>
          </p:nvSpPr>
          <p:spPr>
            <a:xfrm>
              <a:off x="5586280" y="3485208"/>
              <a:ext cx="467992" cy="622367"/>
            </a:xfrm>
            <a:custGeom>
              <a:avLst/>
              <a:gdLst>
                <a:gd name="connsiteX0" fmla="*/ 433559 w 433559"/>
                <a:gd name="connsiteY0" fmla="*/ 216780 h 576576"/>
                <a:gd name="connsiteX1" fmla="*/ 216780 w 433559"/>
                <a:gd name="connsiteY1" fmla="*/ 576577 h 576576"/>
                <a:gd name="connsiteX2" fmla="*/ 0 w 433559"/>
                <a:gd name="connsiteY2" fmla="*/ 216780 h 576576"/>
                <a:gd name="connsiteX3" fmla="*/ 216780 w 433559"/>
                <a:gd name="connsiteY3" fmla="*/ 0 h 576576"/>
                <a:gd name="connsiteX4" fmla="*/ 433559 w 433559"/>
                <a:gd name="connsiteY4" fmla="*/ 216780 h 576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3559" h="576576">
                  <a:moveTo>
                    <a:pt x="433559" y="216780"/>
                  </a:moveTo>
                  <a:cubicBezTo>
                    <a:pt x="433559" y="336537"/>
                    <a:pt x="216780" y="576577"/>
                    <a:pt x="216780" y="576577"/>
                  </a:cubicBezTo>
                  <a:cubicBezTo>
                    <a:pt x="216780" y="576577"/>
                    <a:pt x="0" y="336432"/>
                    <a:pt x="0" y="216780"/>
                  </a:cubicBezTo>
                  <a:cubicBezTo>
                    <a:pt x="0" y="97126"/>
                    <a:pt x="97022" y="0"/>
                    <a:pt x="216780" y="0"/>
                  </a:cubicBezTo>
                  <a:cubicBezTo>
                    <a:pt x="336537" y="0"/>
                    <a:pt x="433559" y="97021"/>
                    <a:pt x="433559" y="21678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3B945AB-5EED-6D2B-5EC9-BF0A36F01B87}"/>
                </a:ext>
              </a:extLst>
            </p:cNvPr>
            <p:cNvSpPr/>
            <p:nvPr/>
          </p:nvSpPr>
          <p:spPr>
            <a:xfrm>
              <a:off x="3363036" y="3110945"/>
              <a:ext cx="825375" cy="270299"/>
            </a:xfrm>
            <a:custGeom>
              <a:avLst/>
              <a:gdLst>
                <a:gd name="connsiteX0" fmla="*/ 764648 w 764648"/>
                <a:gd name="connsiteY0" fmla="*/ 125206 h 250412"/>
                <a:gd name="connsiteX1" fmla="*/ 382324 w 764648"/>
                <a:gd name="connsiteY1" fmla="*/ 250412 h 250412"/>
                <a:gd name="connsiteX2" fmla="*/ 0 w 764648"/>
                <a:gd name="connsiteY2" fmla="*/ 125206 h 250412"/>
                <a:gd name="connsiteX3" fmla="*/ 382324 w 764648"/>
                <a:gd name="connsiteY3" fmla="*/ 0 h 250412"/>
                <a:gd name="connsiteX4" fmla="*/ 764648 w 764648"/>
                <a:gd name="connsiteY4" fmla="*/ 125206 h 250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4648" h="250412">
                  <a:moveTo>
                    <a:pt x="764648" y="125206"/>
                  </a:moveTo>
                  <a:cubicBezTo>
                    <a:pt x="764648" y="194355"/>
                    <a:pt x="593476" y="250412"/>
                    <a:pt x="382324" y="250412"/>
                  </a:cubicBezTo>
                  <a:cubicBezTo>
                    <a:pt x="171172" y="250412"/>
                    <a:pt x="0" y="194356"/>
                    <a:pt x="0" y="125206"/>
                  </a:cubicBezTo>
                  <a:cubicBezTo>
                    <a:pt x="0" y="56057"/>
                    <a:pt x="171172" y="0"/>
                    <a:pt x="382324" y="0"/>
                  </a:cubicBezTo>
                  <a:cubicBezTo>
                    <a:pt x="593476" y="0"/>
                    <a:pt x="764648" y="56057"/>
                    <a:pt x="764648" y="125206"/>
                  </a:cubicBezTo>
                  <a:close/>
                </a:path>
              </a:pathLst>
            </a:custGeom>
            <a:noFill/>
            <a:ln w="10463" cap="flat">
              <a:solidFill>
                <a:schemeClr val="accent4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A066373-BC76-098D-0A47-15FE84B47DA7}"/>
                </a:ext>
              </a:extLst>
            </p:cNvPr>
            <p:cNvSpPr/>
            <p:nvPr/>
          </p:nvSpPr>
          <p:spPr>
            <a:xfrm>
              <a:off x="3566723" y="3174166"/>
              <a:ext cx="418003" cy="138881"/>
            </a:xfrm>
            <a:custGeom>
              <a:avLst/>
              <a:gdLst>
                <a:gd name="connsiteX0" fmla="*/ 387248 w 387248"/>
                <a:gd name="connsiteY0" fmla="*/ 64332 h 128663"/>
                <a:gd name="connsiteX1" fmla="*/ 193624 w 387248"/>
                <a:gd name="connsiteY1" fmla="*/ 128664 h 128663"/>
                <a:gd name="connsiteX2" fmla="*/ 0 w 387248"/>
                <a:gd name="connsiteY2" fmla="*/ 64332 h 128663"/>
                <a:gd name="connsiteX3" fmla="*/ 193624 w 387248"/>
                <a:gd name="connsiteY3" fmla="*/ 0 h 128663"/>
                <a:gd name="connsiteX4" fmla="*/ 387248 w 387248"/>
                <a:gd name="connsiteY4" fmla="*/ 64332 h 128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248" h="128663">
                  <a:moveTo>
                    <a:pt x="387248" y="64332"/>
                  </a:moveTo>
                  <a:cubicBezTo>
                    <a:pt x="387248" y="99861"/>
                    <a:pt x="300560" y="128664"/>
                    <a:pt x="193624" y="128664"/>
                  </a:cubicBezTo>
                  <a:cubicBezTo>
                    <a:pt x="86688" y="128664"/>
                    <a:pt x="0" y="99862"/>
                    <a:pt x="0" y="64332"/>
                  </a:cubicBezTo>
                  <a:cubicBezTo>
                    <a:pt x="0" y="28802"/>
                    <a:pt x="86688" y="0"/>
                    <a:pt x="193624" y="0"/>
                  </a:cubicBezTo>
                  <a:cubicBezTo>
                    <a:pt x="300560" y="0"/>
                    <a:pt x="387248" y="28802"/>
                    <a:pt x="387248" y="64332"/>
                  </a:cubicBezTo>
                  <a:close/>
                </a:path>
              </a:pathLst>
            </a:custGeom>
            <a:solidFill>
              <a:schemeClr val="accent4"/>
            </a:solidFill>
            <a:ln w="10463" cap="flat">
              <a:noFill/>
              <a:prstDash val="solid"/>
              <a:miter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555FA2EA-67F5-8986-4766-08F5AB430900}"/>
                </a:ext>
              </a:extLst>
            </p:cNvPr>
            <p:cNvSpPr/>
            <p:nvPr/>
          </p:nvSpPr>
          <p:spPr>
            <a:xfrm>
              <a:off x="3706023" y="2080527"/>
              <a:ext cx="139403" cy="1163079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4C61E55-2E9D-4466-BFC4-B5A09232A295}"/>
                </a:ext>
              </a:extLst>
            </p:cNvPr>
            <p:cNvSpPr/>
            <p:nvPr/>
          </p:nvSpPr>
          <p:spPr>
            <a:xfrm>
              <a:off x="3597259" y="1950233"/>
              <a:ext cx="356930" cy="474664"/>
            </a:xfrm>
            <a:custGeom>
              <a:avLst/>
              <a:gdLst>
                <a:gd name="connsiteX0" fmla="*/ 330670 w 330669"/>
                <a:gd name="connsiteY0" fmla="*/ 165335 h 439740"/>
                <a:gd name="connsiteX1" fmla="*/ 165335 w 330669"/>
                <a:gd name="connsiteY1" fmla="*/ 439741 h 439740"/>
                <a:gd name="connsiteX2" fmla="*/ 0 w 330669"/>
                <a:gd name="connsiteY2" fmla="*/ 165335 h 439740"/>
                <a:gd name="connsiteX3" fmla="*/ 165335 w 330669"/>
                <a:gd name="connsiteY3" fmla="*/ 0 h 439740"/>
                <a:gd name="connsiteX4" fmla="*/ 330670 w 330669"/>
                <a:gd name="connsiteY4" fmla="*/ 165335 h 4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0669" h="439740">
                  <a:moveTo>
                    <a:pt x="330670" y="165335"/>
                  </a:moveTo>
                  <a:cubicBezTo>
                    <a:pt x="330670" y="256594"/>
                    <a:pt x="165335" y="439741"/>
                    <a:pt x="165335" y="439741"/>
                  </a:cubicBezTo>
                  <a:cubicBezTo>
                    <a:pt x="165335" y="439741"/>
                    <a:pt x="0" y="256699"/>
                    <a:pt x="0" y="165335"/>
                  </a:cubicBezTo>
                  <a:cubicBezTo>
                    <a:pt x="0" y="74076"/>
                    <a:pt x="73971" y="0"/>
                    <a:pt x="165335" y="0"/>
                  </a:cubicBezTo>
                  <a:cubicBezTo>
                    <a:pt x="256699" y="0"/>
                    <a:pt x="330670" y="74076"/>
                    <a:pt x="330670" y="165335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58B7C6B3-8FE9-E50C-1EFD-C8083CD06901}"/>
                </a:ext>
              </a:extLst>
            </p:cNvPr>
            <p:cNvSpPr txBox="1"/>
            <p:nvPr/>
          </p:nvSpPr>
          <p:spPr>
            <a:xfrm>
              <a:off x="6191447" y="1243526"/>
              <a:ext cx="1119551" cy="307777"/>
            </a:xfrm>
            <a:prstGeom prst="rect">
              <a:avLst/>
            </a:prstGeom>
            <a:noFill/>
          </p:spPr>
          <p:txBody>
            <a:bodyPr wrap="square" anchor="ctr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Georgia" panose="02040502050405020303" pitchFamily="18" charset="0"/>
                  <a:ea typeface="+mn-ea"/>
                  <a:cs typeface="+mn-cs"/>
                </a:rPr>
                <a:t>Year</a:t>
              </a: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+mn-cs"/>
                </a:rPr>
                <a:t> 5</a:t>
              </a:r>
              <a:endParaRPr kumimoji="0" lang="en-IN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+mn-cs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E0CE73A6-F97F-88C1-DFDE-57FD7E6CB2AA}"/>
                </a:ext>
              </a:extLst>
            </p:cNvPr>
            <p:cNvSpPr txBox="1"/>
            <p:nvPr/>
          </p:nvSpPr>
          <p:spPr>
            <a:xfrm>
              <a:off x="3110031" y="3832331"/>
              <a:ext cx="2666883" cy="681457"/>
            </a:xfrm>
            <a:prstGeom prst="rect">
              <a:avLst/>
            </a:prstGeom>
            <a:noFill/>
          </p:spPr>
          <p:txBody>
            <a:bodyPr wrap="square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600" dirty="0">
                  <a:solidFill>
                    <a:srgbClr val="FFFFFF"/>
                  </a:solidFill>
                  <a:latin typeface="Georgia" panose="02040502050405020303" pitchFamily="18" charset="0"/>
                </a:rPr>
                <a:t>Introduction to detection mechanisms </a:t>
              </a:r>
              <a:endParaRPr lang="en-IN" sz="1600" dirty="0">
                <a:solidFill>
                  <a:srgbClr val="FFFFFF"/>
                </a:solidFill>
                <a:latin typeface="Georgia" panose="02040502050405020303" pitchFamily="18" charset="0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A2C37CCA-BBCB-CA77-AC05-79F7145D3F45}"/>
                </a:ext>
              </a:extLst>
            </p:cNvPr>
            <p:cNvSpPr txBox="1"/>
            <p:nvPr/>
          </p:nvSpPr>
          <p:spPr>
            <a:xfrm>
              <a:off x="1221348" y="2273182"/>
              <a:ext cx="2316141" cy="307777"/>
            </a:xfrm>
            <a:prstGeom prst="rect">
              <a:avLst/>
            </a:prstGeom>
            <a:noFill/>
          </p:spPr>
          <p:txBody>
            <a:bodyPr wrap="square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600" dirty="0">
                  <a:solidFill>
                    <a:srgbClr val="FFFFFF"/>
                  </a:solidFill>
                  <a:latin typeface="Georgia" panose="02040502050405020303" pitchFamily="18" charset="0"/>
                </a:rPr>
                <a:t>Introduction to web and email security 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525CEAA5-8E60-3758-23CB-08B7F0A7133D}"/>
                </a:ext>
              </a:extLst>
            </p:cNvPr>
            <p:cNvSpPr txBox="1"/>
            <p:nvPr/>
          </p:nvSpPr>
          <p:spPr>
            <a:xfrm>
              <a:off x="8312460" y="3764523"/>
              <a:ext cx="486030" cy="369331"/>
            </a:xfrm>
            <a:prstGeom prst="rect">
              <a:avLst/>
            </a:prstGeom>
            <a:noFill/>
          </p:spPr>
          <p:txBody>
            <a:bodyPr wrap="none" rtlCol="0">
              <a:normAutofit fontScale="9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Arial" pitchFamily="34" charset="0"/>
                </a:rPr>
                <a:t>01</a:t>
              </a:r>
              <a:endPara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2224BDAD-D03A-7427-D0AC-7CD09975AC07}"/>
                </a:ext>
              </a:extLst>
            </p:cNvPr>
            <p:cNvSpPr txBox="1"/>
            <p:nvPr/>
          </p:nvSpPr>
          <p:spPr>
            <a:xfrm>
              <a:off x="5598182" y="3608587"/>
              <a:ext cx="486030" cy="369331"/>
            </a:xfrm>
            <a:prstGeom prst="rect">
              <a:avLst/>
            </a:prstGeom>
            <a:noFill/>
          </p:spPr>
          <p:txBody>
            <a:bodyPr wrap="none" rtlCol="0">
              <a:normAutofit fontScale="9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Arial" pitchFamily="34" charset="0"/>
                </a:rPr>
                <a:t>02</a:t>
              </a:r>
              <a:endPara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Arial" pitchFamily="34" charset="0"/>
              </a:endParaRPr>
            </a:p>
          </p:txBody>
        </p: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EF50A7A4-3356-9292-E14E-4925896B846C}"/>
                </a:ext>
              </a:extLst>
            </p:cNvPr>
            <p:cNvGrpSpPr/>
            <p:nvPr/>
          </p:nvGrpSpPr>
          <p:grpSpPr>
            <a:xfrm>
              <a:off x="6880284" y="2116675"/>
              <a:ext cx="3292031" cy="1656329"/>
              <a:chOff x="6874557" y="1991256"/>
              <a:chExt cx="3292031" cy="1656329"/>
            </a:xfrm>
          </p:grpSpPr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63E0B334-0ECD-71CC-0760-1E909A73351B}"/>
                  </a:ext>
                </a:extLst>
              </p:cNvPr>
              <p:cNvSpPr/>
              <p:nvPr/>
            </p:nvSpPr>
            <p:spPr bwMode="auto">
              <a:xfrm>
                <a:off x="7418937" y="2127127"/>
                <a:ext cx="2747651" cy="855063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B03204C2-08BB-0781-A30C-2CDE0CB70B7A}"/>
                  </a:ext>
                </a:extLst>
              </p:cNvPr>
              <p:cNvSpPr/>
              <p:nvPr/>
            </p:nvSpPr>
            <p:spPr>
              <a:xfrm>
                <a:off x="6874557" y="3341322"/>
                <a:ext cx="934852" cy="306263"/>
              </a:xfrm>
              <a:custGeom>
                <a:avLst/>
                <a:gdLst>
                  <a:gd name="connsiteX0" fmla="*/ 866070 w 866070"/>
                  <a:gd name="connsiteY0" fmla="*/ 141865 h 283730"/>
                  <a:gd name="connsiteX1" fmla="*/ 433035 w 866070"/>
                  <a:gd name="connsiteY1" fmla="*/ 283731 h 283730"/>
                  <a:gd name="connsiteX2" fmla="*/ 0 w 866070"/>
                  <a:gd name="connsiteY2" fmla="*/ 141865 h 283730"/>
                  <a:gd name="connsiteX3" fmla="*/ 433035 w 866070"/>
                  <a:gd name="connsiteY3" fmla="*/ 0 h 283730"/>
                  <a:gd name="connsiteX4" fmla="*/ 866070 w 866070"/>
                  <a:gd name="connsiteY4" fmla="*/ 141865 h 2837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6070" h="283730">
                    <a:moveTo>
                      <a:pt x="866070" y="141865"/>
                    </a:moveTo>
                    <a:cubicBezTo>
                      <a:pt x="866070" y="220215"/>
                      <a:pt x="672194" y="283731"/>
                      <a:pt x="433035" y="283731"/>
                    </a:cubicBezTo>
                    <a:cubicBezTo>
                      <a:pt x="193877" y="283731"/>
                      <a:pt x="0" y="220215"/>
                      <a:pt x="0" y="141865"/>
                    </a:cubicBezTo>
                    <a:cubicBezTo>
                      <a:pt x="0" y="63515"/>
                      <a:pt x="193877" y="0"/>
                      <a:pt x="433035" y="0"/>
                    </a:cubicBezTo>
                    <a:cubicBezTo>
                      <a:pt x="672194" y="0"/>
                      <a:pt x="866070" y="63515"/>
                      <a:pt x="866070" y="141865"/>
                    </a:cubicBezTo>
                    <a:close/>
                  </a:path>
                </a:pathLst>
              </a:custGeom>
              <a:noFill/>
              <a:ln w="10463" cap="flat">
                <a:solidFill>
                  <a:schemeClr val="accent3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696BD2A3-4551-1408-CCA0-187BAC921AD7}"/>
                  </a:ext>
                </a:extLst>
              </p:cNvPr>
              <p:cNvSpPr/>
              <p:nvPr/>
            </p:nvSpPr>
            <p:spPr>
              <a:xfrm>
                <a:off x="7105160" y="3413024"/>
                <a:ext cx="473646" cy="157203"/>
              </a:xfrm>
              <a:custGeom>
                <a:avLst/>
                <a:gdLst>
                  <a:gd name="connsiteX0" fmla="*/ 438798 w 438797"/>
                  <a:gd name="connsiteY0" fmla="*/ 72819 h 145637"/>
                  <a:gd name="connsiteX1" fmla="*/ 219399 w 438797"/>
                  <a:gd name="connsiteY1" fmla="*/ 145637 h 145637"/>
                  <a:gd name="connsiteX2" fmla="*/ 0 w 438797"/>
                  <a:gd name="connsiteY2" fmla="*/ 72819 h 145637"/>
                  <a:gd name="connsiteX3" fmla="*/ 219399 w 438797"/>
                  <a:gd name="connsiteY3" fmla="*/ 0 h 145637"/>
                  <a:gd name="connsiteX4" fmla="*/ 438798 w 438797"/>
                  <a:gd name="connsiteY4" fmla="*/ 72819 h 145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8797" h="145637">
                    <a:moveTo>
                      <a:pt x="438798" y="72819"/>
                    </a:moveTo>
                    <a:cubicBezTo>
                      <a:pt x="438798" y="113035"/>
                      <a:pt x="340570" y="145637"/>
                      <a:pt x="219399" y="145637"/>
                    </a:cubicBezTo>
                    <a:cubicBezTo>
                      <a:pt x="98228" y="145637"/>
                      <a:pt x="0" y="113035"/>
                      <a:pt x="0" y="72819"/>
                    </a:cubicBezTo>
                    <a:cubicBezTo>
                      <a:pt x="0" y="32602"/>
                      <a:pt x="98228" y="0"/>
                      <a:pt x="219399" y="0"/>
                    </a:cubicBezTo>
                    <a:cubicBezTo>
                      <a:pt x="340570" y="0"/>
                      <a:pt x="438798" y="32602"/>
                      <a:pt x="438798" y="72819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0463" cap="flat">
                <a:noFill/>
                <a:prstDash val="solid"/>
                <a:miter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3C8CA017-F2B6-D475-552E-844D3F22E153}"/>
                  </a:ext>
                </a:extLst>
              </p:cNvPr>
              <p:cNvSpPr/>
              <p:nvPr/>
            </p:nvSpPr>
            <p:spPr>
              <a:xfrm>
                <a:off x="7263049" y="2174128"/>
                <a:ext cx="157868" cy="1317385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 w="1046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28F7455C-3643-BC04-3B1E-C1C20A66C559}"/>
                  </a:ext>
                </a:extLst>
              </p:cNvPr>
              <p:cNvSpPr/>
              <p:nvPr/>
            </p:nvSpPr>
            <p:spPr>
              <a:xfrm>
                <a:off x="7139881" y="1991256"/>
                <a:ext cx="404205" cy="537545"/>
              </a:xfrm>
              <a:custGeom>
                <a:avLst/>
                <a:gdLst>
                  <a:gd name="connsiteX0" fmla="*/ 374466 w 374465"/>
                  <a:gd name="connsiteY0" fmla="*/ 187233 h 497995"/>
                  <a:gd name="connsiteX1" fmla="*/ 187233 w 374465"/>
                  <a:gd name="connsiteY1" fmla="*/ 497996 h 497995"/>
                  <a:gd name="connsiteX2" fmla="*/ 0 w 374465"/>
                  <a:gd name="connsiteY2" fmla="*/ 187233 h 497995"/>
                  <a:gd name="connsiteX3" fmla="*/ 187233 w 374465"/>
                  <a:gd name="connsiteY3" fmla="*/ 0 h 497995"/>
                  <a:gd name="connsiteX4" fmla="*/ 374466 w 374465"/>
                  <a:gd name="connsiteY4" fmla="*/ 187233 h 4979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465" h="497995">
                    <a:moveTo>
                      <a:pt x="374466" y="187233"/>
                    </a:moveTo>
                    <a:cubicBezTo>
                      <a:pt x="374466" y="290646"/>
                      <a:pt x="187233" y="497996"/>
                      <a:pt x="187233" y="497996"/>
                    </a:cubicBezTo>
                    <a:cubicBezTo>
                      <a:pt x="187233" y="497996"/>
                      <a:pt x="0" y="290646"/>
                      <a:pt x="0" y="187233"/>
                    </a:cubicBezTo>
                    <a:cubicBezTo>
                      <a:pt x="0" y="83820"/>
                      <a:pt x="83820" y="0"/>
                      <a:pt x="187233" y="0"/>
                    </a:cubicBezTo>
                    <a:cubicBezTo>
                      <a:pt x="290646" y="0"/>
                      <a:pt x="374466" y="83820"/>
                      <a:pt x="374466" y="187233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046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897917C7-F43F-7BD8-3CAD-F1481F8A6A05}"/>
                  </a:ext>
                </a:extLst>
              </p:cNvPr>
              <p:cNvSpPr txBox="1"/>
              <p:nvPr/>
            </p:nvSpPr>
            <p:spPr>
              <a:xfrm>
                <a:off x="7591085" y="2279042"/>
                <a:ext cx="2496780" cy="588452"/>
              </a:xfrm>
              <a:prstGeom prst="rect">
                <a:avLst/>
              </a:prstGeom>
              <a:noFill/>
            </p:spPr>
            <p:txBody>
              <a:bodyPr wrap="square" anchor="ctr">
                <a:noAutofit/>
              </a:bodyPr>
              <a:lstStyle/>
              <a:p>
                <a:pPr marR="0" lvl="0" indent="0" algn="ctr" fontAlgn="auto">
                  <a:lnSpc>
                    <a:spcPct val="11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en-US" sz="1600" dirty="0">
                    <a:solidFill>
                      <a:srgbClr val="FFFFFF"/>
                    </a:solidFill>
                    <a:latin typeface="Georgia" panose="02040502050405020303" pitchFamily="18" charset="0"/>
                  </a:rPr>
                  <a:t>Introduction to cryptograph </a:t>
                </a:r>
                <a:endParaRPr lang="en-IN" sz="1600" dirty="0">
                  <a:solidFill>
                    <a:srgbClr val="FFFFFF"/>
                  </a:solidFill>
                  <a:latin typeface="Georgia" panose="02040502050405020303" pitchFamily="18" charset="0"/>
                </a:endParaRP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5E47092C-0C1A-7FF1-535F-0625ACBFF4B6}"/>
                  </a:ext>
                </a:extLst>
              </p:cNvPr>
              <p:cNvSpPr txBox="1"/>
              <p:nvPr/>
            </p:nvSpPr>
            <p:spPr>
              <a:xfrm>
                <a:off x="7139871" y="2084409"/>
                <a:ext cx="450764" cy="338555"/>
              </a:xfrm>
              <a:prstGeom prst="rect">
                <a:avLst/>
              </a:prstGeom>
              <a:noFill/>
            </p:spPr>
            <p:txBody>
              <a:bodyPr wrap="none" rtlCol="0">
                <a:normAutofit fontScale="92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Georgia Pro" panose="02040502050405020303" pitchFamily="18" charset="0"/>
                    <a:ea typeface="+mn-ea"/>
                    <a:cs typeface="Arial" pitchFamily="34" charset="0"/>
                  </a:rPr>
                  <a:t>03</a:t>
                </a:r>
                <a:endParaRPr kumimoji="0" lang="en-IN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Arial" pitchFamily="34" charset="0"/>
                </a:endParaRPr>
              </a:p>
            </p:txBody>
          </p:sp>
        </p:grp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7D7067B2-B2F3-130E-697E-20C1EE657CBC}"/>
                </a:ext>
              </a:extLst>
            </p:cNvPr>
            <p:cNvSpPr txBox="1"/>
            <p:nvPr/>
          </p:nvSpPr>
          <p:spPr>
            <a:xfrm>
              <a:off x="3590653" y="2016107"/>
              <a:ext cx="418704" cy="307777"/>
            </a:xfrm>
            <a:prstGeom prst="rect">
              <a:avLst/>
            </a:prstGeom>
            <a:noFill/>
          </p:spPr>
          <p:txBody>
            <a:bodyPr wrap="none" rtlCol="0">
              <a:normAutofit fontScale="9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Arial" pitchFamily="34" charset="0"/>
                </a:rPr>
                <a:t>04</a:t>
              </a:r>
              <a:endPara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883F24B5-3A04-42F1-816E-F45CEB19EE1B}"/>
                </a:ext>
              </a:extLst>
            </p:cNvPr>
            <p:cNvSpPr txBox="1"/>
            <p:nvPr/>
          </p:nvSpPr>
          <p:spPr>
            <a:xfrm>
              <a:off x="5856353" y="1277720"/>
              <a:ext cx="383438" cy="276999"/>
            </a:xfrm>
            <a:prstGeom prst="rect">
              <a:avLst/>
            </a:prstGeom>
            <a:noFill/>
          </p:spPr>
          <p:txBody>
            <a:bodyPr wrap="none" rtlCol="0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E1B2147-2C36-B1B9-3AA7-D82F8C98C62D}"/>
                </a:ext>
              </a:extLst>
            </p:cNvPr>
            <p:cNvSpPr txBox="1"/>
            <p:nvPr/>
          </p:nvSpPr>
          <p:spPr>
            <a:xfrm flipH="1">
              <a:off x="1607894" y="4429006"/>
              <a:ext cx="4704966" cy="169971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US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Firewall </a:t>
              </a:r>
            </a:p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MY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Intrusion Detection System (IDS)</a:t>
              </a:r>
            </a:p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MY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Intrusion Preinvasion System (IPS)</a:t>
              </a:r>
            </a:p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MY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Honeypot and honeynets </a:t>
              </a:r>
            </a:p>
            <a:p>
              <a:pPr>
                <a:spcBef>
                  <a:spcPts val="600"/>
                </a:spcBef>
                <a:buClr>
                  <a:schemeClr val="dk1"/>
                </a:buClr>
                <a:buSzPts val="2000"/>
                <a:defRPr/>
              </a:pPr>
              <a:endParaRPr lang="en-MY" dirty="0">
                <a:solidFill>
                  <a:srgbClr val="000000"/>
                </a:solidFill>
                <a:latin typeface="Georgia Pro Light" panose="02040302050405020303" pitchFamily="18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72F744DB-1573-3BFA-AB20-E44EC67A0127}"/>
                </a:ext>
              </a:extLst>
            </p:cNvPr>
            <p:cNvSpPr txBox="1"/>
            <p:nvPr/>
          </p:nvSpPr>
          <p:spPr>
            <a:xfrm flipH="1">
              <a:off x="9069545" y="4618030"/>
              <a:ext cx="2627522" cy="82742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US" sz="1600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Introduction to infrastructure  security</a:t>
              </a:r>
            </a:p>
            <a:p>
              <a:pPr marL="285750" marR="0" lvl="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tabLst/>
                <a:defRPr/>
              </a:pPr>
              <a:r>
                <a:rPr lang="en-US" sz="1600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Infrastructure  security vs Information Security </a:t>
              </a:r>
            </a:p>
            <a:p>
              <a:pPr marL="285750" marR="0" lvl="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tabLst/>
                <a:defRPr/>
              </a:pPr>
              <a:r>
                <a:rPr lang="en-US" sz="1600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Switching, DHCP, and DNS security </a:t>
              </a:r>
            </a:p>
            <a:p>
              <a:pPr marL="285750" marR="0" lvl="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tabLst/>
                <a:defRPr/>
              </a:pPr>
              <a:r>
                <a:rPr lang="en-US" sz="1600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IPv6 Security</a:t>
              </a:r>
              <a:endParaRPr lang="en-GB" sz="1600" dirty="0">
                <a:solidFill>
                  <a:srgbClr val="000000"/>
                </a:solidFill>
                <a:latin typeface="Georgia Pro Light" panose="02040302050405020303" pitchFamily="18" charset="0"/>
              </a:endParaRPr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B90E0D76-ED33-9E5C-E8C0-41E48ADE44C3}"/>
              </a:ext>
            </a:extLst>
          </p:cNvPr>
          <p:cNvSpPr txBox="1"/>
          <p:nvPr/>
        </p:nvSpPr>
        <p:spPr>
          <a:xfrm>
            <a:off x="1325233" y="2126152"/>
            <a:ext cx="4113110" cy="66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marR="0" indent="-17145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  <a:sym typeface="Calibri"/>
              </a:rPr>
              <a:t>Web security </a:t>
            </a:r>
            <a:endParaRPr lang="en-US" dirty="0">
              <a:solidFill>
                <a:srgbClr val="000000"/>
              </a:solidFill>
              <a:latin typeface="Georgia Pro Light" panose="02040302050405020303" pitchFamily="18" charset="0"/>
            </a:endParaRPr>
          </a:p>
          <a:p>
            <a:pPr marL="171450" marR="0" indent="-17145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  <a:sym typeface="Calibri"/>
              </a:rPr>
              <a:t>Email Security </a:t>
            </a:r>
            <a:endParaRPr lang="en-US" dirty="0">
              <a:solidFill>
                <a:srgbClr val="000000"/>
              </a:solidFill>
              <a:latin typeface="Georgia Pro Light" panose="02040302050405020303" pitchFamily="18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2888527E-F28E-A849-C1DC-91F27DEDC4BF}"/>
              </a:ext>
            </a:extLst>
          </p:cNvPr>
          <p:cNvSpPr txBox="1"/>
          <p:nvPr/>
        </p:nvSpPr>
        <p:spPr>
          <a:xfrm>
            <a:off x="7481224" y="1604264"/>
            <a:ext cx="403325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</a:rPr>
              <a:t>Symmetric encryption algorithms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</a:rPr>
              <a:t>Asymmetric encryption algorithms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</a:rPr>
              <a:t>HASH function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</a:rPr>
              <a:t>Public Key Infrastructure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000000"/>
              </a:solidFill>
              <a:latin typeface="Georgia Pro Light" panose="020403020504050203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1CE1E8D-C29C-580A-DCFD-7E404DCB0B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5380"/>
            <a:ext cx="9533101" cy="161020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F3F7C7D5-9B49-BFC8-708B-C01780D47A31}"/>
              </a:ext>
            </a:extLst>
          </p:cNvPr>
          <p:cNvSpPr txBox="1"/>
          <p:nvPr/>
        </p:nvSpPr>
        <p:spPr>
          <a:xfrm>
            <a:off x="2574030" y="548379"/>
            <a:ext cx="62048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Roadmap </a:t>
            </a:r>
          </a:p>
        </p:txBody>
      </p:sp>
      <p:pic>
        <p:nvPicPr>
          <p:cNvPr id="27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3AFFC2A-A0BC-D9CB-946B-6EBAD6CE2C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621DAB36-DB63-7174-DC3D-994E7266B92E}"/>
              </a:ext>
            </a:extLst>
          </p:cNvPr>
          <p:cNvSpPr txBox="1"/>
          <p:nvPr/>
        </p:nvSpPr>
        <p:spPr>
          <a:xfrm>
            <a:off x="2057400" y="6599873"/>
            <a:ext cx="615461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MY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Network 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Dr. Mohammed Anbar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702783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573520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8206" y="62571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6" y="1505744"/>
            <a:ext cx="7845393" cy="3877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marL="0" lvl="1"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Essential References:</a:t>
            </a:r>
          </a:p>
          <a:p>
            <a:pPr marL="0" lvl="1">
              <a:defRPr/>
            </a:pPr>
            <a:endParaRPr lang="en-US" sz="2000" b="1" i="1" dirty="0">
              <a:solidFill>
                <a:schemeClr val="accent6"/>
              </a:solidFill>
            </a:endParaRPr>
          </a:p>
          <a:p>
            <a:pPr marL="514350" lvl="1" indent="-514350">
              <a:buFont typeface="Arial" pitchFamily="34" charset="0"/>
              <a:buAutoNum type="arabicPeriod"/>
              <a:defRPr/>
            </a:pPr>
            <a:r>
              <a:rPr lang="en-MY" dirty="0">
                <a:solidFill>
                  <a:srgbClr val="222222"/>
                </a:solidFill>
              </a:rPr>
              <a:t>Vincent </a:t>
            </a:r>
            <a:r>
              <a:rPr lang="en-MY" dirty="0" err="1">
                <a:solidFill>
                  <a:srgbClr val="222222"/>
                </a:solidFill>
              </a:rPr>
              <a:t>Nestler</a:t>
            </a:r>
            <a:r>
              <a:rPr lang="en-MY" dirty="0">
                <a:solidFill>
                  <a:srgbClr val="222222"/>
                </a:solidFill>
              </a:rPr>
              <a:t>, Gregory White, </a:t>
            </a:r>
            <a:r>
              <a:rPr lang="en-MY" dirty="0" err="1">
                <a:solidFill>
                  <a:srgbClr val="222222"/>
                </a:solidFill>
              </a:rPr>
              <a:t>wm.</a:t>
            </a:r>
            <a:r>
              <a:rPr lang="en-MY" dirty="0">
                <a:solidFill>
                  <a:srgbClr val="222222"/>
                </a:solidFill>
              </a:rPr>
              <a:t> Arthur Conklin, Principles of Computer Security: CompTIA Security+ and Beyond – Lab Manual, ISBN: 978-0-07-174856-8, MHID: 0-07-174856-3, McGraw Hill, 2011.</a:t>
            </a:r>
          </a:p>
          <a:p>
            <a:pPr marL="514350" lvl="1" indent="-514350">
              <a:buFont typeface="Arial" pitchFamily="34" charset="0"/>
              <a:buAutoNum type="arabicPeriod"/>
              <a:defRPr/>
            </a:pPr>
            <a:r>
              <a:rPr lang="en-MY" dirty="0" err="1">
                <a:solidFill>
                  <a:srgbClr val="222222"/>
                </a:solidFill>
              </a:rPr>
              <a:t>Aumasson</a:t>
            </a:r>
            <a:r>
              <a:rPr lang="en-MY" dirty="0">
                <a:solidFill>
                  <a:srgbClr val="222222"/>
                </a:solidFill>
              </a:rPr>
              <a:t>, J. P. (2017). Serious cryptography: a practical introduction to modern encryption. No Starch Press. </a:t>
            </a:r>
          </a:p>
          <a:p>
            <a:pPr marL="514350" lvl="1" indent="-514350">
              <a:buFont typeface="Arial" pitchFamily="34" charset="0"/>
              <a:buAutoNum type="arabicPeriod"/>
              <a:defRPr/>
            </a:pPr>
            <a:r>
              <a:rPr lang="en-MY" dirty="0">
                <a:solidFill>
                  <a:srgbClr val="222222"/>
                </a:solidFill>
              </a:rPr>
              <a:t>Stallings, W. (2006). Cryptography and network security principles and practices 4th edition</a:t>
            </a:r>
          </a:p>
          <a:p>
            <a:pPr marL="514350" lvl="1" indent="-514350">
              <a:buFont typeface="Arial" pitchFamily="34" charset="0"/>
              <a:buAutoNum type="arabicPeriod"/>
              <a:defRPr/>
            </a:pPr>
            <a:r>
              <a:rPr lang="en-MY" dirty="0">
                <a:solidFill>
                  <a:srgbClr val="222222"/>
                </a:solidFill>
              </a:rPr>
              <a:t>Wong, A., &amp; Yeung, A. (2009). Network infrastructure security. Springer Science &amp; Business Media.</a:t>
            </a:r>
            <a:endParaRPr lang="en-US" dirty="0">
              <a:solidFill>
                <a:srgbClr val="222222"/>
              </a:solidFill>
            </a:endParaRPr>
          </a:p>
          <a:p>
            <a:pPr marL="514350" lvl="1" indent="-514350">
              <a:buAutoNum type="arabicPeriod"/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5AC2344-690C-A0BE-4A63-20B9CD7A2E7A}"/>
              </a:ext>
            </a:extLst>
          </p:cNvPr>
          <p:cNvSpPr txBox="1"/>
          <p:nvPr/>
        </p:nvSpPr>
        <p:spPr>
          <a:xfrm>
            <a:off x="2436049" y="6484481"/>
            <a:ext cx="615461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MY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Network 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Dr. Mohammed Anbar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3017681"/>
              </p:ext>
            </p:extLst>
          </p:nvPr>
        </p:nvGraphicFramePr>
        <p:xfrm>
          <a:off x="1177488" y="1686803"/>
          <a:ext cx="10164119" cy="46940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5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93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56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Week #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1: Introduction to Networks infrastructure security (part 1)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2: Introduction to Networks infrastructure security (part2)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 3: IPv6 security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 4:  Firewall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5: Intrusion Detection Systems and Intrusion Prevention Systems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6:  Cryptography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7: Public Key Infrastructure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8:  Web security (part 1)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9: Web security (part 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10:  Email Security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9701838" y="6605185"/>
            <a:ext cx="683339" cy="365125"/>
          </a:xfrm>
        </p:spPr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2440788" y="6560858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MY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Network 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Dr. Mohammed Anbar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Tajawal Medium" panose="00000600000000000000" pitchFamily="2" charset="-78"/>
            </a:endParaRP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3820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Assessment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990495" y="1638699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76313" lvl="1"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341198" y="653200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MY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Network 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Dr. Mohammed Anbar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Tajawal Medium" panose="00000600000000000000" pitchFamily="2" charset="-78"/>
            </a:endParaRPr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3962400" y="2331793"/>
            <a:ext cx="6960970" cy="24978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/>
              <a:t>Quiz ( </a:t>
            </a:r>
            <a:r>
              <a:rPr lang="en-US" sz="2400" dirty="0"/>
              <a:t>80</a:t>
            </a:r>
            <a:r>
              <a:rPr lang="en-GB" sz="2400" dirty="0"/>
              <a:t>% mark</a:t>
            </a:r>
            <a:r>
              <a:rPr lang="en-US" sz="2400" dirty="0"/>
              <a:t>s)</a:t>
            </a:r>
            <a:endParaRPr lang="en-GB" sz="2400" dirty="0"/>
          </a:p>
          <a:p>
            <a:pPr marL="0" indent="0">
              <a:lnSpc>
                <a:spcPct val="90000"/>
              </a:lnSpc>
            </a:pPr>
            <a:endParaRPr lang="en-GB" sz="24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Number of Quizzes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each Quiz.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GB" sz="2000" dirty="0"/>
              <a:t>Final Exam (</a:t>
            </a:r>
            <a:r>
              <a:rPr lang="en-US" sz="2000" dirty="0"/>
              <a:t>20</a:t>
            </a:r>
            <a:r>
              <a:rPr lang="en-GB" sz="2000" dirty="0"/>
              <a:t>% )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ree White Printer Paper on Brown Wooden Table Stock Photo">
            <a:extLst>
              <a:ext uri="{FF2B5EF4-FFF2-40B4-BE49-F238E27FC236}">
                <a16:creationId xmlns:a16="http://schemas.microsoft.com/office/drawing/2014/main" id="{CF1FF66F-3DCA-DF95-9B50-C4A38486E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995" y="1659272"/>
            <a:ext cx="2480406" cy="372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41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MY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Network 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Dr. Mohammed Anbar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Tajawal Medium" panose="00000600000000000000" pitchFamily="2" charset="-78"/>
            </a:endParaRPr>
          </a:p>
        </p:txBody>
      </p:sp>
      <p:pic>
        <p:nvPicPr>
          <p:cNvPr id="19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Text, timeline&#10;&#10;Description automatically generated">
            <a:extLst>
              <a:ext uri="{FF2B5EF4-FFF2-40B4-BE49-F238E27FC236}">
                <a16:creationId xmlns:a16="http://schemas.microsoft.com/office/drawing/2014/main" id="{E3BA0FEA-58D5-5006-C53F-BE40C16F83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377" y="1610200"/>
            <a:ext cx="4831259" cy="4224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31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MY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Network 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Dr. Mohammed Anbar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Tajawal Medium" panose="00000600000000000000" pitchFamily="2" charset="-78"/>
            </a:endParaRP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oogle Shape;531;p45">
            <a:extLst>
              <a:ext uri="{FF2B5EF4-FFF2-40B4-BE49-F238E27FC236}">
                <a16:creationId xmlns:a16="http://schemas.microsoft.com/office/drawing/2014/main" id="{7263C966-98A3-313F-9E7D-CE81DC49A2C1}"/>
              </a:ext>
            </a:extLst>
          </p:cNvPr>
          <p:cNvGrpSpPr/>
          <p:nvPr/>
        </p:nvGrpSpPr>
        <p:grpSpPr>
          <a:xfrm>
            <a:off x="453974" y="2434427"/>
            <a:ext cx="2746425" cy="1299373"/>
            <a:chOff x="4189650" y="2440275"/>
            <a:chExt cx="4195525" cy="2055425"/>
          </a:xfrm>
        </p:grpSpPr>
        <p:sp>
          <p:nvSpPr>
            <p:cNvPr id="11" name="Google Shape;532;p45">
              <a:extLst>
                <a:ext uri="{FF2B5EF4-FFF2-40B4-BE49-F238E27FC236}">
                  <a16:creationId xmlns:a16="http://schemas.microsoft.com/office/drawing/2014/main" id="{E5F69804-8E1F-8F13-641B-828EE35AE93F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BA25BDEC-FDD6-E3A3-D828-83E8CD8F11D8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1B3784E5-381B-010E-7C6A-C1EAD1E80172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BE86AADB-AD51-8CF0-B693-20C1A298B39B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C2CAE61E-EEFA-27ED-424E-0D635BEA936A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6A1A62DB-18F6-7843-C777-846786CA216D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1C29C002-07FF-D755-FFE3-3C858054A7D5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750C153B-BA66-AA29-EA2F-17ACEA108AE4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FE096945-97C4-1237-67A4-FEC2EAFF35C1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849A0DD0-206E-B23E-18BB-A5683A2C95EA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39ABC209-0B90-CAD1-D262-463BAE656F34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220EE671-2AE3-64C5-62CD-46644482D52D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C6D3D67B-EB42-8253-106E-7B4353E66336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CC21E054-6EA5-210A-1349-A6029281DDC4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D1C71357-14D5-84FE-8A67-2EE8E2FFA471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427ADA1A-EB63-040E-D385-F7E9F5EB15D8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9B0DEEB2-FE84-F088-0B33-50CCFAA8D85E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25309FA9-6C16-ED43-70E3-9B3FB74F8A28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3A209BC0-29A7-788A-89B3-107DBCDDF3B4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09D9FA31-217A-0DC6-BB22-85089105D7F6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E4D4BA98-CB5F-32A2-94E3-31D55FC7BBFD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15DBF28E-E657-2310-E6AA-2F4E54D2A1A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FDC9698D-2850-6DF4-AB72-6B7DFBAFC5F8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8CB56E40-0226-35C5-C5B3-C74F6AC2713C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74E5F1B6-8D1D-F40F-148E-F100DFE05ED6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C98DBB86-C358-B885-3460-37B5EEB6E3EF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BF514028-248D-D1B3-0A98-F88B2A880F8F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2E7C9E13-76F9-5745-D14E-97945DDDB8C9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8ED98B9-FD90-0A7D-443D-317AA6B1740B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20DD5D5A-0560-1558-2C24-481951240BC7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8446FE5D-109F-0A29-479C-FCC427EF8A1A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4BC69D7C-2F78-F99D-D027-C3C93D3AFB30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ADCFBB43-33A1-7786-A0CD-549A3A376E5E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348893AF-5376-E435-3905-48F200D930DF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A0CD35C4-D7CD-AA4A-8521-0698CB24E458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C2B7112B-A9B0-A711-5C46-A3318424ADBA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2A01F6F8-A438-58EB-4D4C-8D090BE79087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531E3374-5C13-FD2E-9C46-B882D4DA10E6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12" name="Picture 11" descr="Graphical user interface, table&#10;&#10;Description automatically generated">
            <a:extLst>
              <a:ext uri="{FF2B5EF4-FFF2-40B4-BE49-F238E27FC236}">
                <a16:creationId xmlns:a16="http://schemas.microsoft.com/office/drawing/2014/main" id="{97D15AFA-513F-4B39-807C-A560C469ED4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747" y="1377629"/>
            <a:ext cx="4938556" cy="493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3128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MY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Network 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Dr. Mohammed Anbar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Tajawal Medium" panose="00000600000000000000" pitchFamily="2" charset="-78"/>
            </a:endParaRPr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8136779" y="2278301"/>
            <a:ext cx="3879048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1AFBFAF-8ED9-32C3-8114-5FC610D81F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89240" y="1634485"/>
            <a:ext cx="6163706" cy="440500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6914A5F-1B59-2F4B-9794-2FBF92303DE6}"/>
              </a:ext>
            </a:extLst>
          </p:cNvPr>
          <p:cNvSpPr txBox="1"/>
          <p:nvPr/>
        </p:nvSpPr>
        <p:spPr>
          <a:xfrm>
            <a:off x="3276600" y="1632611"/>
            <a:ext cx="4382960" cy="73866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ar-SA" sz="2400" b="1" dirty="0"/>
              <a:t>الأعمال وتوزيع درجات الفصل الدراسي</a:t>
            </a:r>
          </a:p>
          <a:p>
            <a:r>
              <a:rPr lang="ar-SA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  <p:pic>
        <p:nvPicPr>
          <p:cNvPr id="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6700"/>
            <a:ext cx="1676400" cy="1676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Facet">
  <a:themeElements>
    <a:clrScheme name="دفق الهواء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8407</TotalTime>
  <Words>802</Words>
  <Application>Microsoft Office PowerPoint</Application>
  <PresentationFormat>Widescreen</PresentationFormat>
  <Paragraphs>157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9" baseType="lpstr">
      <vt:lpstr>Aardvark Cafe</vt:lpstr>
      <vt:lpstr>Arial</vt:lpstr>
      <vt:lpstr>Calibri</vt:lpstr>
      <vt:lpstr>Georgia</vt:lpstr>
      <vt:lpstr>Georgia Pro</vt:lpstr>
      <vt:lpstr>Georgia Pro Light</vt:lpstr>
      <vt:lpstr>Google Sans</vt:lpstr>
      <vt:lpstr>Roboto</vt:lpstr>
      <vt:lpstr>Tahoma</vt:lpstr>
      <vt:lpstr>Tajawal Medium</vt:lpstr>
      <vt:lpstr>Times New Roman</vt:lpstr>
      <vt:lpstr>Trebuchet MS</vt:lpstr>
      <vt:lpstr>Wingdings</vt:lpstr>
      <vt:lpstr>Wingdings 3</vt:lpstr>
      <vt:lpstr>Facet</vt:lpstr>
      <vt:lpstr> Network Security  Master of Science in Cybersecurity   Orientation show عرض توجيهي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Mohammed F.R. Anbar</cp:lastModifiedBy>
  <cp:revision>261</cp:revision>
  <dcterms:created xsi:type="dcterms:W3CDTF">2012-10-04T04:34:07Z</dcterms:created>
  <dcterms:modified xsi:type="dcterms:W3CDTF">2023-01-28T05:36:09Z</dcterms:modified>
</cp:coreProperties>
</file>