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B1025-8AE6-47EB-AD0F-2E7CCDEB179C}" type="datetimeFigureOut">
              <a:rPr lang="ar-EG" smtClean="0"/>
              <a:t>12/04/1446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E3794-CD42-41CE-A798-73E92329041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25149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B1025-8AE6-47EB-AD0F-2E7CCDEB179C}" type="datetimeFigureOut">
              <a:rPr lang="ar-EG" smtClean="0"/>
              <a:t>12/04/1446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E3794-CD42-41CE-A798-73E92329041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9677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108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166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837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Three types of Scientific thinking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070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140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34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573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438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388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215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44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475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655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85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7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5542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Some approaches involved in creative thinking skills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0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1491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2149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6656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8502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6811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4048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4997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0524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9715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6316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8110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625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1648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7314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6146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111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6441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/>
            </a:r>
            <a:br>
              <a:rPr lang="en-US" sz="4000" smtClean="0"/>
            </a:br>
            <a:r>
              <a:rPr lang="en-US" sz="4000" b="1" smtClean="0"/>
              <a:t> </a:t>
            </a:r>
            <a:r>
              <a:rPr lang="en-US" sz="4400" b="1" smtClean="0"/>
              <a:t>Examples</a:t>
            </a:r>
            <a:r>
              <a:rPr lang="en-US" sz="4000" b="1" smtClean="0"/>
              <a:t> 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8353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3200" b="1" smtClean="0">
                <a:solidFill>
                  <a:srgbClr val="FF0000"/>
                </a:solidFill>
              </a:rPr>
              <a:t>Creative/Divergent thinking:</a:t>
            </a:r>
            <a:br>
              <a:rPr lang="en-US" sz="3200" b="1" smtClean="0">
                <a:solidFill>
                  <a:srgbClr val="FF0000"/>
                </a:solidFill>
              </a:rPr>
            </a:br>
            <a:r>
              <a:rPr lang="en-US" sz="800" b="1" smtClean="0">
                <a:solidFill>
                  <a:srgbClr val="FF0000"/>
                </a:solidFill>
              </a:rPr>
              <a:t/>
            </a:r>
            <a:br>
              <a:rPr lang="en-US" sz="800" b="1" smtClean="0">
                <a:solidFill>
                  <a:srgbClr val="FF0000"/>
                </a:solidFill>
              </a:rPr>
            </a:br>
            <a:r>
              <a:rPr lang="en-US" sz="3200" smtClean="0"/>
              <a:t>Mr. A’s home is at a distance of five miles from work. His Chevrolet gets 30 MPG. However, he wishes to expend less fuel in his travel for both monetary and conservation-associated reasons. Money is not an issue.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4182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FF0000"/>
                </a:solidFill>
              </a:rPr>
              <a:t>Creative/Divergent thinking:</a:t>
            </a:r>
            <a:br>
              <a:rPr lang="en-US" sz="3200" b="1" smtClean="0">
                <a:solidFill>
                  <a:srgbClr val="FF0000"/>
                </a:solidFill>
              </a:rPr>
            </a:br>
            <a:r>
              <a:rPr lang="en-US" sz="800" b="1" smtClean="0">
                <a:solidFill>
                  <a:srgbClr val="FF0000"/>
                </a:solidFill>
              </a:rPr>
              <a:t/>
            </a:r>
            <a:br>
              <a:rPr lang="en-US" sz="800" b="1" smtClean="0">
                <a:solidFill>
                  <a:srgbClr val="FF0000"/>
                </a:solidFill>
              </a:rPr>
            </a:b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b="1" smtClean="0"/>
              <a:t>What choices does he have to cut his fuel consumption?</a:t>
            </a: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smtClean="0"/>
              <a:t>{it could still be possible to find an option that is entirely different from what the user asked –like devise a vehicle that runs off of air, or start a new business from home.}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7770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3200" b="1" smtClean="0">
                <a:solidFill>
                  <a:srgbClr val="FF0000"/>
                </a:solidFill>
              </a:rPr>
              <a:t>Critical/Convergent thinking:</a:t>
            </a:r>
            <a:br>
              <a:rPr lang="en-US" sz="3200" b="1" smtClean="0">
                <a:solidFill>
                  <a:srgbClr val="FF0000"/>
                </a:solidFill>
              </a:rPr>
            </a:br>
            <a:r>
              <a:rPr lang="en-US" sz="800" b="1" smtClean="0">
                <a:solidFill>
                  <a:srgbClr val="FF0000"/>
                </a:solidFill>
              </a:rPr>
              <a:t/>
            </a:r>
            <a:br>
              <a:rPr lang="en-US" sz="800" b="1" smtClean="0">
                <a:solidFill>
                  <a:srgbClr val="FF0000"/>
                </a:solidFill>
              </a:rPr>
            </a:br>
            <a:r>
              <a:rPr lang="en-US" sz="3200" smtClean="0"/>
              <a:t>Mr. A’s home is at a distance of five miles from work. His Chevrolet gets 30 MPG. However, he wishes to expend less fuel in his travel for both monetary and conservation-associated reasons. Money is not an issue.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704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FF0000"/>
                </a:solidFill>
              </a:rPr>
              <a:t>Critical/Convergent thinking:</a:t>
            </a:r>
            <a:br>
              <a:rPr lang="en-US" sz="3200" b="1" smtClean="0">
                <a:solidFill>
                  <a:srgbClr val="FF0000"/>
                </a:solidFill>
              </a:rPr>
            </a:br>
            <a:r>
              <a:rPr lang="en-US" sz="800" b="1" smtClean="0">
                <a:solidFill>
                  <a:srgbClr val="FF0000"/>
                </a:solidFill>
              </a:rPr>
              <a:t/>
            </a:r>
            <a:br>
              <a:rPr lang="en-US" sz="800" b="1" smtClean="0">
                <a:solidFill>
                  <a:srgbClr val="FF0000"/>
                </a:solidFill>
              </a:rPr>
            </a:b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b="1" smtClean="0"/>
              <a:t>Which three vehicles are the best replacements for his car?</a:t>
            </a:r>
            <a:r>
              <a:rPr lang="en-US" sz="3200" smtClean="0"/>
              <a:t>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7971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289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Widescreen</PresentationFormat>
  <Paragraphs>8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Three types of Scientific thinking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Some approaches involved in creative thinking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Examples </vt:lpstr>
      <vt:lpstr>Creative/Divergent thinking:  Mr. A’s home is at a distance of five miles from work. His Chevrolet gets 30 MPG. However, he wishes to expend less fuel in his travel for both monetary and conservation-associated reasons. Money is not an issue. </vt:lpstr>
      <vt:lpstr>Creative/Divergent thinking:   What choices does he have to cut his fuel consumption?  {it could still be possible to find an option that is entirely different from what the user asked –like devise a vehicle that runs off of air, or start a new business from home.}</vt:lpstr>
      <vt:lpstr>Critical/Convergent thinking:  Mr. A’s home is at a distance of five miles from work. His Chevrolet gets 30 MPG. However, he wishes to expend less fuel in his travel for both monetary and conservation-associated reasons. Money is not an issue. </vt:lpstr>
      <vt:lpstr>Critical/Convergent thinking:   Which three vehicles are the best replacements for his car?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2024-10-15T09:13:20Z</dcterms:created>
  <dcterms:modified xsi:type="dcterms:W3CDTF">2024-10-15T09:13:20Z</dcterms:modified>
</cp:coreProperties>
</file>