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2"/>
  </p:notesMasterIdLst>
  <p:sldIdLst>
    <p:sldId id="303" r:id="rId5"/>
    <p:sldId id="313" r:id="rId6"/>
    <p:sldId id="565" r:id="rId7"/>
    <p:sldId id="497" r:id="rId8"/>
    <p:sldId id="570" r:id="rId9"/>
    <p:sldId id="498" r:id="rId10"/>
    <p:sldId id="580" r:id="rId11"/>
    <p:sldId id="502" r:id="rId12"/>
    <p:sldId id="499" r:id="rId13"/>
    <p:sldId id="559" r:id="rId14"/>
    <p:sldId id="574" r:id="rId15"/>
    <p:sldId id="582" r:id="rId16"/>
    <p:sldId id="584" r:id="rId17"/>
    <p:sldId id="578" r:id="rId18"/>
    <p:sldId id="544" r:id="rId19"/>
    <p:sldId id="589" r:id="rId20"/>
    <p:sldId id="55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65"/>
            <p14:sldId id="497"/>
            <p14:sldId id="570"/>
            <p14:sldId id="498"/>
            <p14:sldId id="580"/>
            <p14:sldId id="502"/>
            <p14:sldId id="499"/>
            <p14:sldId id="559"/>
            <p14:sldId id="574"/>
            <p14:sldId id="582"/>
            <p14:sldId id="584"/>
            <p14:sldId id="578"/>
            <p14:sldId id="544"/>
            <p14:sldId id="589"/>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200"/>
    <a:srgbClr val="FAC748"/>
    <a:srgbClr val="00AEEF"/>
    <a:srgbClr val="203E5F"/>
    <a:srgbClr val="F58221"/>
    <a:srgbClr val="000000"/>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32" autoAdjust="0"/>
    <p:restoredTop sz="93738" autoAdjust="0"/>
  </p:normalViewPr>
  <p:slideViewPr>
    <p:cSldViewPr snapToGrid="0">
      <p:cViewPr varScale="1">
        <p:scale>
          <a:sx n="65" d="100"/>
          <a:sy n="65" d="100"/>
        </p:scale>
        <p:origin x="85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4D972E-A082-4CC5-B156-2063CAC633FB}" type="doc">
      <dgm:prSet loTypeId="urn:microsoft.com/office/officeart/2005/8/layout/radial5" loCatId="cycle" qsTypeId="urn:microsoft.com/office/officeart/2005/8/quickstyle/simple1" qsCatId="simple" csTypeId="urn:microsoft.com/office/officeart/2005/8/colors/accent1_2" csCatId="accent1" phldr="1"/>
      <dgm:spPr/>
      <dgm:t>
        <a:bodyPr/>
        <a:lstStyle/>
        <a:p>
          <a:pPr rtl="1"/>
          <a:endParaRPr lang="ar-EG"/>
        </a:p>
      </dgm:t>
    </dgm:pt>
    <dgm:pt modelId="{415E8D3A-463E-4EF8-BDC5-40054F2F184D}">
      <dgm:prSet phldrT="[نص]" custT="1"/>
      <dgm:spPr>
        <a:solidFill>
          <a:srgbClr val="00AEEF"/>
        </a:solidFill>
      </dgm:spPr>
      <dgm:t>
        <a:bodyPr/>
        <a:lstStyle/>
        <a:p>
          <a:pPr rtl="1"/>
          <a:r>
            <a:rPr lang="ar-EG" sz="2800" b="1">
              <a:solidFill>
                <a:srgbClr val="FFFF00"/>
              </a:solidFill>
              <a:latin typeface="Simplified Arabic" panose="02020603050405020304" pitchFamily="18" charset="-78"/>
              <a:cs typeface="Simplified Arabic" panose="02020603050405020304" pitchFamily="18" charset="-78"/>
            </a:rPr>
            <a:t>نشأة صحافة البيانات وتطورها</a:t>
          </a:r>
        </a:p>
      </dgm:t>
    </dgm:pt>
    <dgm:pt modelId="{94C9C8D2-F1AD-4560-B3BB-F306CB91BCF8}" type="parTrans" cxnId="{BCADC156-9AAA-469F-9DCB-FFF5A1B38D7A}">
      <dgm:prSet/>
      <dgm:spPr/>
      <dgm:t>
        <a:bodyPr/>
        <a:lstStyle/>
        <a:p>
          <a:pPr rtl="1"/>
          <a:endParaRPr lang="ar-EG"/>
        </a:p>
      </dgm:t>
    </dgm:pt>
    <dgm:pt modelId="{F5ED4477-7266-48EC-B8C9-BD4C6B860EBF}" type="sibTrans" cxnId="{BCADC156-9AAA-469F-9DCB-FFF5A1B38D7A}">
      <dgm:prSet/>
      <dgm:spPr/>
      <dgm:t>
        <a:bodyPr/>
        <a:lstStyle/>
        <a:p>
          <a:pPr rtl="1"/>
          <a:endParaRPr lang="ar-EG"/>
        </a:p>
      </dgm:t>
    </dgm:pt>
    <dgm:pt modelId="{01DDD487-397D-4FF0-99DC-741941E3A410}">
      <dgm:prSet phldrT="[نص]" custT="1"/>
      <dgm:spPr>
        <a:solidFill>
          <a:srgbClr val="00AEEF"/>
        </a:solidFill>
      </dgm:spPr>
      <dgm:t>
        <a:bodyPr/>
        <a:lstStyle/>
        <a:p>
          <a:pPr rtl="1"/>
          <a:r>
            <a:rPr lang="ar-EG" sz="2800" b="1">
              <a:solidFill>
                <a:schemeClr val="tx1"/>
              </a:solidFill>
              <a:latin typeface="Simplified Arabic" panose="02020603050405020304" pitchFamily="18" charset="-78"/>
              <a:cs typeface="Simplified Arabic" panose="02020603050405020304" pitchFamily="18" charset="-78"/>
            </a:rPr>
            <a:t>مفهوم</a:t>
          </a:r>
          <a:r>
            <a:rPr lang="ar-EG" sz="2800" b="1" baseline="0">
              <a:solidFill>
                <a:schemeClr val="tx1"/>
              </a:solidFill>
              <a:latin typeface="Simplified Arabic" panose="02020603050405020304" pitchFamily="18" charset="-78"/>
              <a:cs typeface="Simplified Arabic" panose="02020603050405020304" pitchFamily="18" charset="-78"/>
            </a:rPr>
            <a:t> البيانات</a:t>
          </a:r>
          <a:endParaRPr lang="ar-EG" sz="2800" b="1">
            <a:solidFill>
              <a:schemeClr val="tx1"/>
            </a:solidFill>
            <a:latin typeface="Simplified Arabic" panose="02020603050405020304" pitchFamily="18" charset="-78"/>
            <a:cs typeface="Simplified Arabic" panose="02020603050405020304" pitchFamily="18" charset="-78"/>
          </a:endParaRPr>
        </a:p>
      </dgm:t>
    </dgm:pt>
    <dgm:pt modelId="{F240B047-E4F2-43E9-875C-B17C781907A1}" type="parTrans" cxnId="{878D2A0E-B7A4-461E-81B1-5DA85630CD62}">
      <dgm:prSet/>
      <dgm:spPr/>
      <dgm:t>
        <a:bodyPr/>
        <a:lstStyle/>
        <a:p>
          <a:pPr rtl="1"/>
          <a:endParaRPr lang="ar-EG"/>
        </a:p>
      </dgm:t>
    </dgm:pt>
    <dgm:pt modelId="{159BDFD0-DE93-447D-8D38-A289801CF373}" type="sibTrans" cxnId="{878D2A0E-B7A4-461E-81B1-5DA85630CD62}">
      <dgm:prSet/>
      <dgm:spPr/>
      <dgm:t>
        <a:bodyPr/>
        <a:lstStyle/>
        <a:p>
          <a:pPr rtl="1"/>
          <a:endParaRPr lang="ar-EG"/>
        </a:p>
      </dgm:t>
    </dgm:pt>
    <dgm:pt modelId="{C9EF0373-B136-4279-8AF6-B095D83C5392}">
      <dgm:prSet phldrT="[نص]" custT="1"/>
      <dgm:spPr>
        <a:solidFill>
          <a:srgbClr val="00AEEF"/>
        </a:solidFill>
      </dgm:spPr>
      <dgm:t>
        <a:bodyPr/>
        <a:lstStyle/>
        <a:p>
          <a:pPr rtl="1"/>
          <a:r>
            <a:rPr lang="ar-EG" sz="2400" b="1">
              <a:solidFill>
                <a:schemeClr val="tx1"/>
              </a:solidFill>
              <a:latin typeface="Simplified Arabic" panose="02020603050405020304" pitchFamily="18" charset="-78"/>
              <a:cs typeface="Simplified Arabic" panose="02020603050405020304" pitchFamily="18" charset="-78"/>
            </a:rPr>
            <a:t>مفهوم</a:t>
          </a:r>
          <a:r>
            <a:rPr lang="ar-EG" sz="2400" b="1" baseline="0">
              <a:solidFill>
                <a:schemeClr val="tx1"/>
              </a:solidFill>
              <a:latin typeface="Simplified Arabic" panose="02020603050405020304" pitchFamily="18" charset="-78"/>
              <a:cs typeface="Simplified Arabic" panose="02020603050405020304" pitchFamily="18" charset="-78"/>
            </a:rPr>
            <a:t> البيانات الضخمة</a:t>
          </a:r>
          <a:endParaRPr lang="ar-EG" sz="2400" b="1">
            <a:solidFill>
              <a:schemeClr val="tx1"/>
            </a:solidFill>
            <a:latin typeface="Simplified Arabic" panose="02020603050405020304" pitchFamily="18" charset="-78"/>
            <a:cs typeface="Simplified Arabic" panose="02020603050405020304" pitchFamily="18" charset="-78"/>
          </a:endParaRPr>
        </a:p>
      </dgm:t>
    </dgm:pt>
    <dgm:pt modelId="{AB563BA6-5A1A-4E22-BFE9-E59443214472}" type="parTrans" cxnId="{9CD050F0-769C-4EC7-92AB-F9F599008A6F}">
      <dgm:prSet/>
      <dgm:spPr/>
      <dgm:t>
        <a:bodyPr/>
        <a:lstStyle/>
        <a:p>
          <a:pPr rtl="1"/>
          <a:endParaRPr lang="ar-EG"/>
        </a:p>
      </dgm:t>
    </dgm:pt>
    <dgm:pt modelId="{3F4376D5-431D-4A0B-8E69-986340681C00}" type="sibTrans" cxnId="{9CD050F0-769C-4EC7-92AB-F9F599008A6F}">
      <dgm:prSet/>
      <dgm:spPr/>
      <dgm:t>
        <a:bodyPr/>
        <a:lstStyle/>
        <a:p>
          <a:pPr rtl="1"/>
          <a:endParaRPr lang="ar-EG"/>
        </a:p>
      </dgm:t>
    </dgm:pt>
    <dgm:pt modelId="{6465F388-B7F6-456E-9C64-8941B3098077}">
      <dgm:prSet phldrT="[نص]" custT="1"/>
      <dgm:spPr>
        <a:solidFill>
          <a:srgbClr val="00AEEF"/>
        </a:solidFill>
      </dgm:spPr>
      <dgm:t>
        <a:bodyPr/>
        <a:lstStyle/>
        <a:p>
          <a:pPr rtl="1"/>
          <a:r>
            <a:rPr lang="ar-EG" sz="2400" b="1">
              <a:solidFill>
                <a:schemeClr val="tx1"/>
              </a:solidFill>
              <a:latin typeface="Simplified Arabic" panose="02020603050405020304" pitchFamily="18" charset="-78"/>
              <a:cs typeface="Simplified Arabic" panose="02020603050405020304" pitchFamily="18" charset="-78"/>
            </a:rPr>
            <a:t>الفرق</a:t>
          </a:r>
          <a:r>
            <a:rPr lang="ar-EG" sz="2400" b="1" baseline="0">
              <a:solidFill>
                <a:schemeClr val="tx1"/>
              </a:solidFill>
              <a:latin typeface="Simplified Arabic" panose="02020603050405020304" pitchFamily="18" charset="-78"/>
              <a:cs typeface="Simplified Arabic" panose="02020603050405020304" pitchFamily="18" charset="-78"/>
            </a:rPr>
            <a:t> بين البيانات والمعلومات</a:t>
          </a:r>
          <a:endParaRPr lang="ar-EG" sz="2400" b="1">
            <a:solidFill>
              <a:schemeClr val="tx1"/>
            </a:solidFill>
            <a:latin typeface="Simplified Arabic" panose="02020603050405020304" pitchFamily="18" charset="-78"/>
            <a:cs typeface="Simplified Arabic" panose="02020603050405020304" pitchFamily="18" charset="-78"/>
          </a:endParaRPr>
        </a:p>
      </dgm:t>
    </dgm:pt>
    <dgm:pt modelId="{402F1223-FA66-40DB-B6EF-89A3CAB8B12F}" type="parTrans" cxnId="{06A3B32B-7FEB-44AC-811A-12451717F7E5}">
      <dgm:prSet/>
      <dgm:spPr/>
      <dgm:t>
        <a:bodyPr/>
        <a:lstStyle/>
        <a:p>
          <a:pPr rtl="1"/>
          <a:endParaRPr lang="ar-EG"/>
        </a:p>
      </dgm:t>
    </dgm:pt>
    <dgm:pt modelId="{5D04F2BC-980E-4200-AA17-A3F385A1F9B4}" type="sibTrans" cxnId="{06A3B32B-7FEB-44AC-811A-12451717F7E5}">
      <dgm:prSet/>
      <dgm:spPr/>
      <dgm:t>
        <a:bodyPr/>
        <a:lstStyle/>
        <a:p>
          <a:pPr rtl="1"/>
          <a:endParaRPr lang="ar-EG"/>
        </a:p>
      </dgm:t>
    </dgm:pt>
    <dgm:pt modelId="{CBCB78C8-C689-4240-AF2D-895B4D43A6AD}">
      <dgm:prSet phldrT="[نص]" custT="1"/>
      <dgm:spPr>
        <a:solidFill>
          <a:srgbClr val="00AEEF"/>
        </a:solidFill>
      </dgm:spPr>
      <dgm:t>
        <a:bodyPr/>
        <a:lstStyle/>
        <a:p>
          <a:pPr rtl="1"/>
          <a:r>
            <a:rPr lang="ar-EG" sz="2400" b="1">
              <a:solidFill>
                <a:schemeClr val="tx1"/>
              </a:solidFill>
              <a:latin typeface="Simplified Arabic" panose="02020603050405020304" pitchFamily="18" charset="-78"/>
              <a:cs typeface="Simplified Arabic" panose="02020603050405020304" pitchFamily="18" charset="-78"/>
            </a:rPr>
            <a:t>مفهوم</a:t>
          </a:r>
          <a:r>
            <a:rPr lang="ar-EG" sz="2400" b="1" baseline="0">
              <a:solidFill>
                <a:schemeClr val="tx1"/>
              </a:solidFill>
              <a:latin typeface="Simplified Arabic" panose="02020603050405020304" pitchFamily="18" charset="-78"/>
              <a:cs typeface="Simplified Arabic" panose="02020603050405020304" pitchFamily="18" charset="-78"/>
            </a:rPr>
            <a:t> صحافة البيانات</a:t>
          </a:r>
          <a:endParaRPr lang="ar-EG" sz="2400" b="1">
            <a:solidFill>
              <a:schemeClr val="tx1"/>
            </a:solidFill>
            <a:latin typeface="Simplified Arabic" panose="02020603050405020304" pitchFamily="18" charset="-78"/>
            <a:cs typeface="Simplified Arabic" panose="02020603050405020304" pitchFamily="18" charset="-78"/>
          </a:endParaRPr>
        </a:p>
      </dgm:t>
    </dgm:pt>
    <dgm:pt modelId="{258ADFE6-44D3-4014-993A-87DD865AAF1F}" type="parTrans" cxnId="{F9E3C1F4-FE83-485C-B1B5-8BE46BA42473}">
      <dgm:prSet/>
      <dgm:spPr/>
      <dgm:t>
        <a:bodyPr/>
        <a:lstStyle/>
        <a:p>
          <a:pPr rtl="1"/>
          <a:endParaRPr lang="ar-EG"/>
        </a:p>
      </dgm:t>
    </dgm:pt>
    <dgm:pt modelId="{4573AE1A-497B-416E-B042-2AA8DE63F542}" type="sibTrans" cxnId="{F9E3C1F4-FE83-485C-B1B5-8BE46BA42473}">
      <dgm:prSet/>
      <dgm:spPr/>
      <dgm:t>
        <a:bodyPr/>
        <a:lstStyle/>
        <a:p>
          <a:pPr rtl="1"/>
          <a:endParaRPr lang="ar-EG"/>
        </a:p>
      </dgm:t>
    </dgm:pt>
    <dgm:pt modelId="{B921F611-CA65-4543-82BC-02977CD079AA}">
      <dgm:prSet phldrT="[نص]" custScaleX="192401" custRadScaleRad="225864" custRadScaleInc="36996"/>
      <dgm:spPr>
        <a:solidFill>
          <a:srgbClr val="00AEEF"/>
        </a:solidFill>
      </dgm:spPr>
      <dgm:t>
        <a:bodyPr/>
        <a:lstStyle/>
        <a:p>
          <a:endParaRPr lang="en-US"/>
        </a:p>
      </dgm:t>
    </dgm:pt>
    <dgm:pt modelId="{3E9CC5B4-BB32-47CE-A22D-BFC52447546C}" type="parTrans" cxnId="{CB91471E-5868-4594-BFD0-CC3B5C0847D5}">
      <dgm:prSet custAng="21544898" custFlipVert="0" custFlipHor="0" custScaleX="116915" custScaleY="123521" custLinFactNeighborX="-25970" custLinFactNeighborY="29245"/>
      <dgm:spPr/>
      <dgm:t>
        <a:bodyPr/>
        <a:lstStyle/>
        <a:p>
          <a:endParaRPr lang="en-US"/>
        </a:p>
      </dgm:t>
    </dgm:pt>
    <dgm:pt modelId="{C624CF70-EC40-41F4-BD0B-7555CF3A75D7}" type="sibTrans" cxnId="{CB91471E-5868-4594-BFD0-CC3B5C0847D5}">
      <dgm:prSet/>
      <dgm:spPr/>
      <dgm:t>
        <a:bodyPr/>
        <a:lstStyle/>
        <a:p>
          <a:endParaRPr lang="en-US"/>
        </a:p>
      </dgm:t>
    </dgm:pt>
    <dgm:pt modelId="{8AF685E4-1F00-4613-B540-E8B83B653933}">
      <dgm:prSet phldrT="[نص]" custScaleX="251966" custRadScaleRad="93941" custRadScaleInc="-16193"/>
      <dgm:spPr>
        <a:solidFill>
          <a:srgbClr val="00AEEF"/>
        </a:solidFill>
      </dgm:spPr>
      <dgm:t>
        <a:bodyPr/>
        <a:lstStyle/>
        <a:p>
          <a:endParaRPr lang="en-US"/>
        </a:p>
      </dgm:t>
    </dgm:pt>
    <dgm:pt modelId="{C7374056-6A9D-4199-9129-2CC2628C546A}" type="parTrans" cxnId="{607B46DE-99D8-44D7-9A77-255109A96FEB}">
      <dgm:prSet custAng="437211" custLinFactNeighborX="-722" custLinFactNeighborY="6394"/>
      <dgm:spPr/>
      <dgm:t>
        <a:bodyPr/>
        <a:lstStyle/>
        <a:p>
          <a:endParaRPr lang="en-US"/>
        </a:p>
      </dgm:t>
    </dgm:pt>
    <dgm:pt modelId="{471C185B-AC53-48EB-9C84-E19EF8C601A5}" type="sibTrans" cxnId="{607B46DE-99D8-44D7-9A77-255109A96FEB}">
      <dgm:prSet/>
      <dgm:spPr/>
      <dgm:t>
        <a:bodyPr/>
        <a:lstStyle/>
        <a:p>
          <a:endParaRPr lang="en-US"/>
        </a:p>
      </dgm:t>
    </dgm:pt>
    <dgm:pt modelId="{49B37018-8615-4569-BF4C-0F4FAC8049C0}">
      <dgm:prSet phldrT="[نص]" custScaleX="251966" custRadScaleRad="93941" custRadScaleInc="-16193"/>
      <dgm:spPr>
        <a:solidFill>
          <a:srgbClr val="00AEEF"/>
        </a:solidFill>
      </dgm:spPr>
      <dgm:t>
        <a:bodyPr/>
        <a:lstStyle/>
        <a:p>
          <a:endParaRPr lang="en-US"/>
        </a:p>
      </dgm:t>
    </dgm:pt>
    <dgm:pt modelId="{EDE0006B-BA01-4F2F-9F3D-DF40C45463CA}" type="parTrans" cxnId="{63947083-9EB5-42E8-8864-65AB657D0711}">
      <dgm:prSet custAng="437211" custLinFactNeighborX="-722" custLinFactNeighborY="6394"/>
      <dgm:spPr/>
      <dgm:t>
        <a:bodyPr/>
        <a:lstStyle/>
        <a:p>
          <a:endParaRPr lang="en-US"/>
        </a:p>
      </dgm:t>
    </dgm:pt>
    <dgm:pt modelId="{8DF4F281-197C-4F11-BC43-27566C7C28F9}" type="sibTrans" cxnId="{63947083-9EB5-42E8-8864-65AB657D0711}">
      <dgm:prSet/>
      <dgm:spPr/>
      <dgm:t>
        <a:bodyPr/>
        <a:lstStyle/>
        <a:p>
          <a:endParaRPr lang="en-US"/>
        </a:p>
      </dgm:t>
    </dgm:pt>
    <dgm:pt modelId="{A87F4679-CDC4-4B35-86EA-9F0C906197B3}" type="pres">
      <dgm:prSet presAssocID="{8F4D972E-A082-4CC5-B156-2063CAC633FB}" presName="Name0" presStyleCnt="0">
        <dgm:presLayoutVars>
          <dgm:chMax val="1"/>
          <dgm:dir/>
          <dgm:animLvl val="ctr"/>
          <dgm:resizeHandles val="exact"/>
        </dgm:presLayoutVars>
      </dgm:prSet>
      <dgm:spPr/>
    </dgm:pt>
    <dgm:pt modelId="{B959A5FE-CA99-4B77-AD5D-FB8041AFCEAC}" type="pres">
      <dgm:prSet presAssocID="{415E8D3A-463E-4EF8-BDC5-40054F2F184D}" presName="centerShape" presStyleLbl="node0" presStyleIdx="0" presStyleCnt="1" custScaleX="278550"/>
      <dgm:spPr/>
    </dgm:pt>
    <dgm:pt modelId="{13DF61D2-FDF9-4EDA-B27C-63078A79BDBB}" type="pres">
      <dgm:prSet presAssocID="{F240B047-E4F2-43E9-875C-B17C781907A1}" presName="parTrans" presStyleLbl="sibTrans2D1" presStyleIdx="0" presStyleCnt="4"/>
      <dgm:spPr/>
    </dgm:pt>
    <dgm:pt modelId="{E6FD7DF2-3F50-494B-8EA4-0584E6113542}" type="pres">
      <dgm:prSet presAssocID="{F240B047-E4F2-43E9-875C-B17C781907A1}" presName="connectorText" presStyleLbl="sibTrans2D1" presStyleIdx="0" presStyleCnt="4"/>
      <dgm:spPr/>
    </dgm:pt>
    <dgm:pt modelId="{B3BA1600-432C-4DCF-BDFD-18CD87193226}" type="pres">
      <dgm:prSet presAssocID="{01DDD487-397D-4FF0-99DC-741941E3A410}" presName="node" presStyleLbl="node1" presStyleIdx="0" presStyleCnt="4" custScaleX="307401" custRadScaleRad="94757" custRadScaleInc="12458">
        <dgm:presLayoutVars>
          <dgm:bulletEnabled val="1"/>
        </dgm:presLayoutVars>
      </dgm:prSet>
      <dgm:spPr/>
    </dgm:pt>
    <dgm:pt modelId="{F3276CA7-A28E-4692-BCFD-47F1E91BCC89}" type="pres">
      <dgm:prSet presAssocID="{AB563BA6-5A1A-4E22-BFE9-E59443214472}" presName="parTrans" presStyleLbl="sibTrans2D1" presStyleIdx="1" presStyleCnt="4"/>
      <dgm:spPr/>
    </dgm:pt>
    <dgm:pt modelId="{D85A91CE-FEED-41FD-954C-BAFA0A3B4590}" type="pres">
      <dgm:prSet presAssocID="{AB563BA6-5A1A-4E22-BFE9-E59443214472}" presName="connectorText" presStyleLbl="sibTrans2D1" presStyleIdx="1" presStyleCnt="4"/>
      <dgm:spPr/>
    </dgm:pt>
    <dgm:pt modelId="{023C2787-2E5E-4AAF-A284-9121E93D476F}" type="pres">
      <dgm:prSet presAssocID="{C9EF0373-B136-4279-8AF6-B095D83C5392}" presName="node" presStyleLbl="node1" presStyleIdx="1" presStyleCnt="4" custScaleX="199668" custRadScaleRad="221893" custRadScaleInc="-36207">
        <dgm:presLayoutVars>
          <dgm:bulletEnabled val="1"/>
        </dgm:presLayoutVars>
      </dgm:prSet>
      <dgm:spPr/>
    </dgm:pt>
    <dgm:pt modelId="{B8844A9E-37C6-40E9-BC8B-DDE940652A58}" type="pres">
      <dgm:prSet presAssocID="{402F1223-FA66-40DB-B6EF-89A3CAB8B12F}" presName="parTrans" presStyleLbl="sibTrans2D1" presStyleIdx="2" presStyleCnt="4" custAng="437211" custLinFactNeighborX="-722" custLinFactNeighborY="6394"/>
      <dgm:spPr/>
    </dgm:pt>
    <dgm:pt modelId="{01822235-6926-4FF8-9E38-1365D21E59FB}" type="pres">
      <dgm:prSet presAssocID="{402F1223-FA66-40DB-B6EF-89A3CAB8B12F}" presName="connectorText" presStyleLbl="sibTrans2D1" presStyleIdx="2" presStyleCnt="4"/>
      <dgm:spPr/>
    </dgm:pt>
    <dgm:pt modelId="{BFD37ED2-285C-4872-8B80-CEC1B9AF3BEA}" type="pres">
      <dgm:prSet presAssocID="{6465F388-B7F6-456E-9C64-8941B3098077}" presName="node" presStyleLbl="node1" presStyleIdx="2" presStyleCnt="4" custScaleX="251966" custRadScaleRad="93941" custRadScaleInc="-16193">
        <dgm:presLayoutVars>
          <dgm:bulletEnabled val="1"/>
        </dgm:presLayoutVars>
      </dgm:prSet>
      <dgm:spPr/>
    </dgm:pt>
    <dgm:pt modelId="{0AD7CD21-2632-42C1-834D-B1F2ED79E4E2}" type="pres">
      <dgm:prSet presAssocID="{258ADFE6-44D3-4014-993A-87DD865AAF1F}" presName="parTrans" presStyleLbl="sibTrans2D1" presStyleIdx="3" presStyleCnt="4" custAng="21544898" custFlipVert="0" custFlipHor="0" custScaleX="111226" custScaleY="118158" custLinFactNeighborX="-25970" custLinFactNeighborY="29245"/>
      <dgm:spPr/>
    </dgm:pt>
    <dgm:pt modelId="{166F346B-B9FF-4ECF-988B-FB4CB37D22E6}" type="pres">
      <dgm:prSet presAssocID="{258ADFE6-44D3-4014-993A-87DD865AAF1F}" presName="connectorText" presStyleLbl="sibTrans2D1" presStyleIdx="3" presStyleCnt="4"/>
      <dgm:spPr/>
    </dgm:pt>
    <dgm:pt modelId="{3256DE25-3A2F-4749-B4BB-6B1EF3BF9416}" type="pres">
      <dgm:prSet presAssocID="{CBCB78C8-C689-4240-AF2D-895B4D43A6AD}" presName="node" presStyleLbl="node1" presStyleIdx="3" presStyleCnt="4" custScaleX="192401" custRadScaleRad="225864" custRadScaleInc="36996">
        <dgm:presLayoutVars>
          <dgm:bulletEnabled val="1"/>
        </dgm:presLayoutVars>
      </dgm:prSet>
      <dgm:spPr/>
    </dgm:pt>
  </dgm:ptLst>
  <dgm:cxnLst>
    <dgm:cxn modelId="{85412407-48B7-46B9-BED1-8BE8B16E7A8B}" type="presOf" srcId="{CBCB78C8-C689-4240-AF2D-895B4D43A6AD}" destId="{3256DE25-3A2F-4749-B4BB-6B1EF3BF9416}" srcOrd="0" destOrd="0" presId="urn:microsoft.com/office/officeart/2005/8/layout/radial5"/>
    <dgm:cxn modelId="{7288CC0A-995A-407B-8542-D6228690A995}" type="presOf" srcId="{415E8D3A-463E-4EF8-BDC5-40054F2F184D}" destId="{B959A5FE-CA99-4B77-AD5D-FB8041AFCEAC}" srcOrd="0" destOrd="0" presId="urn:microsoft.com/office/officeart/2005/8/layout/radial5"/>
    <dgm:cxn modelId="{878D2A0E-B7A4-461E-81B1-5DA85630CD62}" srcId="{415E8D3A-463E-4EF8-BDC5-40054F2F184D}" destId="{01DDD487-397D-4FF0-99DC-741941E3A410}" srcOrd="0" destOrd="0" parTransId="{F240B047-E4F2-43E9-875C-B17C781907A1}" sibTransId="{159BDFD0-DE93-447D-8D38-A289801CF373}"/>
    <dgm:cxn modelId="{E821691A-790C-4F9C-B087-D78A674C5665}" type="presOf" srcId="{01DDD487-397D-4FF0-99DC-741941E3A410}" destId="{B3BA1600-432C-4DCF-BDFD-18CD87193226}" srcOrd="0" destOrd="0" presId="urn:microsoft.com/office/officeart/2005/8/layout/radial5"/>
    <dgm:cxn modelId="{CB91471E-5868-4594-BFD0-CC3B5C0847D5}" srcId="{8F4D972E-A082-4CC5-B156-2063CAC633FB}" destId="{B921F611-CA65-4543-82BC-02977CD079AA}" srcOrd="1" destOrd="0" parTransId="{3E9CC5B4-BB32-47CE-A22D-BFC52447546C}" sibTransId="{C624CF70-EC40-41F4-BD0B-7555CF3A75D7}"/>
    <dgm:cxn modelId="{06A3B32B-7FEB-44AC-811A-12451717F7E5}" srcId="{415E8D3A-463E-4EF8-BDC5-40054F2F184D}" destId="{6465F388-B7F6-456E-9C64-8941B3098077}" srcOrd="2" destOrd="0" parTransId="{402F1223-FA66-40DB-B6EF-89A3CAB8B12F}" sibTransId="{5D04F2BC-980E-4200-AA17-A3F385A1F9B4}"/>
    <dgm:cxn modelId="{D7E21A31-D6F5-4D51-B373-2ED24A69B58D}" type="presOf" srcId="{6465F388-B7F6-456E-9C64-8941B3098077}" destId="{BFD37ED2-285C-4872-8B80-CEC1B9AF3BEA}" srcOrd="0" destOrd="0" presId="urn:microsoft.com/office/officeart/2005/8/layout/radial5"/>
    <dgm:cxn modelId="{CE29BB35-4A30-4AEC-AD9C-91DD620C1328}" type="presOf" srcId="{F240B047-E4F2-43E9-875C-B17C781907A1}" destId="{13DF61D2-FDF9-4EDA-B27C-63078A79BDBB}" srcOrd="0" destOrd="0" presId="urn:microsoft.com/office/officeart/2005/8/layout/radial5"/>
    <dgm:cxn modelId="{F978E141-6536-49C9-B825-BC962774ECC3}" type="presOf" srcId="{402F1223-FA66-40DB-B6EF-89A3CAB8B12F}" destId="{01822235-6926-4FF8-9E38-1365D21E59FB}" srcOrd="1" destOrd="0" presId="urn:microsoft.com/office/officeart/2005/8/layout/radial5"/>
    <dgm:cxn modelId="{3D347C73-D606-4AA7-919A-0E930E88F35F}" type="presOf" srcId="{258ADFE6-44D3-4014-993A-87DD865AAF1F}" destId="{166F346B-B9FF-4ECF-988B-FB4CB37D22E6}" srcOrd="1" destOrd="0" presId="urn:microsoft.com/office/officeart/2005/8/layout/radial5"/>
    <dgm:cxn modelId="{BCADC156-9AAA-469F-9DCB-FFF5A1B38D7A}" srcId="{8F4D972E-A082-4CC5-B156-2063CAC633FB}" destId="{415E8D3A-463E-4EF8-BDC5-40054F2F184D}" srcOrd="0" destOrd="0" parTransId="{94C9C8D2-F1AD-4560-B3BB-F306CB91BCF8}" sibTransId="{F5ED4477-7266-48EC-B8C9-BD4C6B860EBF}"/>
    <dgm:cxn modelId="{1E3AF177-B907-4A91-8BF4-19D1AE8FF606}" type="presOf" srcId="{AB563BA6-5A1A-4E22-BFE9-E59443214472}" destId="{F3276CA7-A28E-4692-BCFD-47F1E91BCC89}" srcOrd="0" destOrd="0" presId="urn:microsoft.com/office/officeart/2005/8/layout/radial5"/>
    <dgm:cxn modelId="{7227E97C-43A6-4377-A60C-CF4DEAFE91DF}" type="presOf" srcId="{402F1223-FA66-40DB-B6EF-89A3CAB8B12F}" destId="{B8844A9E-37C6-40E9-BC8B-DDE940652A58}" srcOrd="0" destOrd="0" presId="urn:microsoft.com/office/officeart/2005/8/layout/radial5"/>
    <dgm:cxn modelId="{1C929980-A583-4C18-915F-EB651CF0B2FF}" type="presOf" srcId="{8F4D972E-A082-4CC5-B156-2063CAC633FB}" destId="{A87F4679-CDC4-4B35-86EA-9F0C906197B3}" srcOrd="0" destOrd="0" presId="urn:microsoft.com/office/officeart/2005/8/layout/radial5"/>
    <dgm:cxn modelId="{63947083-9EB5-42E8-8864-65AB657D0711}" srcId="{8F4D972E-A082-4CC5-B156-2063CAC633FB}" destId="{49B37018-8615-4569-BF4C-0F4FAC8049C0}" srcOrd="3" destOrd="0" parTransId="{EDE0006B-BA01-4F2F-9F3D-DF40C45463CA}" sibTransId="{8DF4F281-197C-4F11-BC43-27566C7C28F9}"/>
    <dgm:cxn modelId="{985D81A8-B9F2-461D-81B8-2FD1672F412D}" type="presOf" srcId="{F240B047-E4F2-43E9-875C-B17C781907A1}" destId="{E6FD7DF2-3F50-494B-8EA4-0584E6113542}" srcOrd="1" destOrd="0" presId="urn:microsoft.com/office/officeart/2005/8/layout/radial5"/>
    <dgm:cxn modelId="{4C77FAAA-B20C-4DC2-B6EB-72F78AAD3D34}" type="presOf" srcId="{AB563BA6-5A1A-4E22-BFE9-E59443214472}" destId="{D85A91CE-FEED-41FD-954C-BAFA0A3B4590}" srcOrd="1" destOrd="0" presId="urn:microsoft.com/office/officeart/2005/8/layout/radial5"/>
    <dgm:cxn modelId="{DB4F67CB-A290-4539-BD4A-0EB8F6C828C9}" type="presOf" srcId="{258ADFE6-44D3-4014-993A-87DD865AAF1F}" destId="{0AD7CD21-2632-42C1-834D-B1F2ED79E4E2}" srcOrd="0" destOrd="0" presId="urn:microsoft.com/office/officeart/2005/8/layout/radial5"/>
    <dgm:cxn modelId="{607B46DE-99D8-44D7-9A77-255109A96FEB}" srcId="{8F4D972E-A082-4CC5-B156-2063CAC633FB}" destId="{8AF685E4-1F00-4613-B540-E8B83B653933}" srcOrd="2" destOrd="0" parTransId="{C7374056-6A9D-4199-9129-2CC2628C546A}" sibTransId="{471C185B-AC53-48EB-9C84-E19EF8C601A5}"/>
    <dgm:cxn modelId="{282CD5E4-E1E9-4ED9-8F06-ED33A91C6248}" type="presOf" srcId="{C9EF0373-B136-4279-8AF6-B095D83C5392}" destId="{023C2787-2E5E-4AAF-A284-9121E93D476F}" srcOrd="0" destOrd="0" presId="urn:microsoft.com/office/officeart/2005/8/layout/radial5"/>
    <dgm:cxn modelId="{9CD050F0-769C-4EC7-92AB-F9F599008A6F}" srcId="{415E8D3A-463E-4EF8-BDC5-40054F2F184D}" destId="{C9EF0373-B136-4279-8AF6-B095D83C5392}" srcOrd="1" destOrd="0" parTransId="{AB563BA6-5A1A-4E22-BFE9-E59443214472}" sibTransId="{3F4376D5-431D-4A0B-8E69-986340681C00}"/>
    <dgm:cxn modelId="{F9E3C1F4-FE83-485C-B1B5-8BE46BA42473}" srcId="{415E8D3A-463E-4EF8-BDC5-40054F2F184D}" destId="{CBCB78C8-C689-4240-AF2D-895B4D43A6AD}" srcOrd="3" destOrd="0" parTransId="{258ADFE6-44D3-4014-993A-87DD865AAF1F}" sibTransId="{4573AE1A-497B-416E-B042-2AA8DE63F542}"/>
    <dgm:cxn modelId="{018BC5A7-E455-4F5F-B79F-6AB5BB15B016}" type="presParOf" srcId="{A87F4679-CDC4-4B35-86EA-9F0C906197B3}" destId="{B959A5FE-CA99-4B77-AD5D-FB8041AFCEAC}" srcOrd="0" destOrd="0" presId="urn:microsoft.com/office/officeart/2005/8/layout/radial5"/>
    <dgm:cxn modelId="{B35CFA1D-4D91-432D-B517-579BA104B29B}" type="presParOf" srcId="{A87F4679-CDC4-4B35-86EA-9F0C906197B3}" destId="{13DF61D2-FDF9-4EDA-B27C-63078A79BDBB}" srcOrd="1" destOrd="0" presId="urn:microsoft.com/office/officeart/2005/8/layout/radial5"/>
    <dgm:cxn modelId="{716246C8-5F5D-430E-B70F-AD17F9DA46A5}" type="presParOf" srcId="{13DF61D2-FDF9-4EDA-B27C-63078A79BDBB}" destId="{E6FD7DF2-3F50-494B-8EA4-0584E6113542}" srcOrd="0" destOrd="0" presId="urn:microsoft.com/office/officeart/2005/8/layout/radial5"/>
    <dgm:cxn modelId="{B2323F9C-2A0C-4F11-B12D-05A42B838AD3}" type="presParOf" srcId="{A87F4679-CDC4-4B35-86EA-9F0C906197B3}" destId="{B3BA1600-432C-4DCF-BDFD-18CD87193226}" srcOrd="2" destOrd="0" presId="urn:microsoft.com/office/officeart/2005/8/layout/radial5"/>
    <dgm:cxn modelId="{692A5C3D-931B-415D-B4B5-BF0A6FA0FC5E}" type="presParOf" srcId="{A87F4679-CDC4-4B35-86EA-9F0C906197B3}" destId="{F3276CA7-A28E-4692-BCFD-47F1E91BCC89}" srcOrd="3" destOrd="0" presId="urn:microsoft.com/office/officeart/2005/8/layout/radial5"/>
    <dgm:cxn modelId="{F4BB07A1-856E-48FB-8F67-660E0FBC45B5}" type="presParOf" srcId="{F3276CA7-A28E-4692-BCFD-47F1E91BCC89}" destId="{D85A91CE-FEED-41FD-954C-BAFA0A3B4590}" srcOrd="0" destOrd="0" presId="urn:microsoft.com/office/officeart/2005/8/layout/radial5"/>
    <dgm:cxn modelId="{B78825F4-A7C8-42A8-A097-45D6AC75A95D}" type="presParOf" srcId="{A87F4679-CDC4-4B35-86EA-9F0C906197B3}" destId="{023C2787-2E5E-4AAF-A284-9121E93D476F}" srcOrd="4" destOrd="0" presId="urn:microsoft.com/office/officeart/2005/8/layout/radial5"/>
    <dgm:cxn modelId="{DAC8E3D8-65B9-4CA9-B01B-C0C78988C70F}" type="presParOf" srcId="{A87F4679-CDC4-4B35-86EA-9F0C906197B3}" destId="{B8844A9E-37C6-40E9-BC8B-DDE940652A58}" srcOrd="5" destOrd="0" presId="urn:microsoft.com/office/officeart/2005/8/layout/radial5"/>
    <dgm:cxn modelId="{70B0576E-AA45-4FEC-8305-8D3C64D35140}" type="presParOf" srcId="{B8844A9E-37C6-40E9-BC8B-DDE940652A58}" destId="{01822235-6926-4FF8-9E38-1365D21E59FB}" srcOrd="0" destOrd="0" presId="urn:microsoft.com/office/officeart/2005/8/layout/radial5"/>
    <dgm:cxn modelId="{0471CD6F-BB0B-4335-9D03-4C14D89FA31F}" type="presParOf" srcId="{A87F4679-CDC4-4B35-86EA-9F0C906197B3}" destId="{BFD37ED2-285C-4872-8B80-CEC1B9AF3BEA}" srcOrd="6" destOrd="0" presId="urn:microsoft.com/office/officeart/2005/8/layout/radial5"/>
    <dgm:cxn modelId="{A24423F0-FD21-4A0B-A7C3-B8FA48195821}" type="presParOf" srcId="{A87F4679-CDC4-4B35-86EA-9F0C906197B3}" destId="{0AD7CD21-2632-42C1-834D-B1F2ED79E4E2}" srcOrd="7" destOrd="0" presId="urn:microsoft.com/office/officeart/2005/8/layout/radial5"/>
    <dgm:cxn modelId="{7C1F378F-A116-458D-8A7A-D6F4E80C1FB6}" type="presParOf" srcId="{0AD7CD21-2632-42C1-834D-B1F2ED79E4E2}" destId="{166F346B-B9FF-4ECF-988B-FB4CB37D22E6}" srcOrd="0" destOrd="0" presId="urn:microsoft.com/office/officeart/2005/8/layout/radial5"/>
    <dgm:cxn modelId="{8349C7BE-5621-44A5-B16A-3066495F9BCF}" type="presParOf" srcId="{A87F4679-CDC4-4B35-86EA-9F0C906197B3}" destId="{3256DE25-3A2F-4749-B4BB-6B1EF3BF9416}"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ADB000A-B03F-4C90-BAEF-94B5DA6F6010}" type="doc">
      <dgm:prSet loTypeId="urn:microsoft.com/office/officeart/2005/8/layout/radial1" loCatId="cycle" qsTypeId="urn:microsoft.com/office/officeart/2005/8/quickstyle/simple1" qsCatId="simple" csTypeId="urn:microsoft.com/office/officeart/2005/8/colors/accent1_2" csCatId="accent1" phldr="1"/>
      <dgm:spPr/>
      <dgm:t>
        <a:bodyPr/>
        <a:lstStyle/>
        <a:p>
          <a:pPr rtl="1"/>
          <a:endParaRPr lang="ar-EG"/>
        </a:p>
      </dgm:t>
    </dgm:pt>
    <dgm:pt modelId="{7FE9807D-EC93-49D5-AFD5-3EBB15EC50CD}">
      <dgm:prSet phldrT="[نص]" custT="1"/>
      <dgm:spPr>
        <a:solidFill>
          <a:srgbClr val="203E5F"/>
        </a:solidFill>
      </dgm:spPr>
      <dgm:t>
        <a:bodyPr/>
        <a:lstStyle/>
        <a:p>
          <a:pPr rtl="1"/>
          <a:r>
            <a:rPr lang="ar-EG" sz="2800" b="1">
              <a:latin typeface="Simplified Arabic" panose="02020603050405020304" pitchFamily="18" charset="-78"/>
              <a:cs typeface="Simplified Arabic" panose="02020603050405020304" pitchFamily="18" charset="-78"/>
            </a:rPr>
            <a:t>سمات صحافة البيانات</a:t>
          </a:r>
        </a:p>
      </dgm:t>
    </dgm:pt>
    <dgm:pt modelId="{6443935A-F608-4A4B-BB29-8400445FE577}" type="parTrans" cxnId="{02998F21-2741-46E7-A21A-D339444ED8EF}">
      <dgm:prSet/>
      <dgm:spPr/>
      <dgm:t>
        <a:bodyPr/>
        <a:lstStyle/>
        <a:p>
          <a:pPr rtl="1"/>
          <a:endParaRPr lang="ar-EG"/>
        </a:p>
      </dgm:t>
    </dgm:pt>
    <dgm:pt modelId="{5DF46B51-EC3A-4BC0-ABEB-D95A2A41FA88}" type="sibTrans" cxnId="{02998F21-2741-46E7-A21A-D339444ED8EF}">
      <dgm:prSet/>
      <dgm:spPr/>
      <dgm:t>
        <a:bodyPr/>
        <a:lstStyle/>
        <a:p>
          <a:pPr rtl="1"/>
          <a:endParaRPr lang="ar-EG"/>
        </a:p>
      </dgm:t>
    </dgm:pt>
    <dgm:pt modelId="{CDA00D4A-18B2-4CB0-9C40-B6390CB35AC2}">
      <dgm:prSet phldrT="[نص]"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أهمية صحافة البيانات</a:t>
          </a:r>
        </a:p>
      </dgm:t>
    </dgm:pt>
    <dgm:pt modelId="{AB9ED662-F016-4C0A-B789-1FE5CC2F4696}" type="parTrans" cxnId="{0E66B55A-7E2C-48F5-9776-4FE66BA2A48D}">
      <dgm:prSet/>
      <dgm:spPr/>
      <dgm:t>
        <a:bodyPr/>
        <a:lstStyle/>
        <a:p>
          <a:pPr rtl="1"/>
          <a:endParaRPr lang="ar-EG"/>
        </a:p>
      </dgm:t>
    </dgm:pt>
    <dgm:pt modelId="{C6AF9679-5539-4052-840A-430754D9C60C}" type="sibTrans" cxnId="{0E66B55A-7E2C-48F5-9776-4FE66BA2A48D}">
      <dgm:prSet/>
      <dgm:spPr/>
      <dgm:t>
        <a:bodyPr/>
        <a:lstStyle/>
        <a:p>
          <a:pPr rtl="1"/>
          <a:endParaRPr lang="ar-EG"/>
        </a:p>
      </dgm:t>
    </dgm:pt>
    <dgm:pt modelId="{A90FAE8B-41E9-4459-A0CC-A25C55DF4A88}">
      <dgm:prSet phldrT="[نص]"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أهداف صحافة البيانات</a:t>
          </a:r>
        </a:p>
      </dgm:t>
    </dgm:pt>
    <dgm:pt modelId="{9A7E1A69-E90A-4F71-AE45-30E9FDFE691D}" type="parTrans" cxnId="{25C40536-E3DE-44D0-BDC0-C4C38E3AB2EE}">
      <dgm:prSet/>
      <dgm:spPr/>
      <dgm:t>
        <a:bodyPr/>
        <a:lstStyle/>
        <a:p>
          <a:pPr rtl="1"/>
          <a:endParaRPr lang="ar-EG"/>
        </a:p>
      </dgm:t>
    </dgm:pt>
    <dgm:pt modelId="{98CEAA24-1B17-4351-BFE8-86309C94DC58}" type="sibTrans" cxnId="{25C40536-E3DE-44D0-BDC0-C4C38E3AB2EE}">
      <dgm:prSet/>
      <dgm:spPr/>
      <dgm:t>
        <a:bodyPr/>
        <a:lstStyle/>
        <a:p>
          <a:pPr rtl="1"/>
          <a:endParaRPr lang="ar-EG"/>
        </a:p>
      </dgm:t>
    </dgm:pt>
    <dgm:pt modelId="{B556E7CA-489C-4CED-A529-38A12ADAB483}">
      <dgm:prSet phldrT="[نص]"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متطلبات</a:t>
          </a:r>
          <a:r>
            <a:rPr lang="ar-EG" sz="2400" b="1" baseline="0">
              <a:latin typeface="Simplified Arabic" panose="02020603050405020304" pitchFamily="18" charset="-78"/>
              <a:cs typeface="Simplified Arabic" panose="02020603050405020304" pitchFamily="18" charset="-78"/>
            </a:rPr>
            <a:t> صحافة البيانات</a:t>
          </a:r>
          <a:endParaRPr lang="ar-EG" sz="2400" b="1">
            <a:latin typeface="Simplified Arabic" panose="02020603050405020304" pitchFamily="18" charset="-78"/>
            <a:cs typeface="Simplified Arabic" panose="02020603050405020304" pitchFamily="18" charset="-78"/>
          </a:endParaRPr>
        </a:p>
      </dgm:t>
    </dgm:pt>
    <dgm:pt modelId="{B2808710-8EDD-484A-8EF1-8F2B7CBDD721}" type="parTrans" cxnId="{67106962-8F44-4C42-94E7-657FAD3BC79A}">
      <dgm:prSet/>
      <dgm:spPr/>
      <dgm:t>
        <a:bodyPr/>
        <a:lstStyle/>
        <a:p>
          <a:pPr rtl="1"/>
          <a:endParaRPr lang="ar-EG"/>
        </a:p>
      </dgm:t>
    </dgm:pt>
    <dgm:pt modelId="{7FBD6A77-6D44-48BA-A204-A699C09ABDD2}" type="sibTrans" cxnId="{67106962-8F44-4C42-94E7-657FAD3BC79A}">
      <dgm:prSet/>
      <dgm:spPr/>
      <dgm:t>
        <a:bodyPr/>
        <a:lstStyle/>
        <a:p>
          <a:pPr rtl="1"/>
          <a:endParaRPr lang="ar-EG"/>
        </a:p>
      </dgm:t>
    </dgm:pt>
    <dgm:pt modelId="{65FFB61E-6527-492D-97D4-3C67A01C9F70}">
      <dgm:prSet phldrT="[نص]"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مميزات صحافة البيانات</a:t>
          </a:r>
        </a:p>
      </dgm:t>
    </dgm:pt>
    <dgm:pt modelId="{699BC5EF-775C-4E50-A5F2-17925E186742}" type="parTrans" cxnId="{448A9BAD-9C8B-4BAB-BC23-AF0131E62ADC}">
      <dgm:prSet/>
      <dgm:spPr/>
      <dgm:t>
        <a:bodyPr/>
        <a:lstStyle/>
        <a:p>
          <a:pPr rtl="1"/>
          <a:endParaRPr lang="ar-EG"/>
        </a:p>
      </dgm:t>
    </dgm:pt>
    <dgm:pt modelId="{13FE0A26-E454-4EA8-9045-553DEEFB7CA4}" type="sibTrans" cxnId="{448A9BAD-9C8B-4BAB-BC23-AF0131E62ADC}">
      <dgm:prSet/>
      <dgm:spPr/>
      <dgm:t>
        <a:bodyPr/>
        <a:lstStyle/>
        <a:p>
          <a:pPr rtl="1"/>
          <a:endParaRPr lang="ar-EG"/>
        </a:p>
      </dgm:t>
    </dgm:pt>
    <dgm:pt modelId="{5406172C-4987-4EEA-95C7-B29E2F2DA511}">
      <dgm:prSet custT="1"/>
      <dgm:spPr>
        <a:solidFill>
          <a:srgbClr val="203E5F"/>
        </a:solidFill>
      </dgm:spPr>
      <dgm:t>
        <a:bodyPr/>
        <a:lstStyle/>
        <a:p>
          <a:pPr rtl="1"/>
          <a:r>
            <a:rPr lang="en-US" sz="2400" b="1">
              <a:latin typeface="Simplified Arabic" panose="02020603050405020304" pitchFamily="18" charset="-78"/>
              <a:cs typeface="Simplified Arabic" panose="02020603050405020304" pitchFamily="18" charset="-78"/>
            </a:rPr>
            <a:t> 5</a:t>
          </a:r>
          <a:r>
            <a:rPr lang="ar-EG" sz="2400" b="1">
              <a:latin typeface="Simplified Arabic" panose="02020603050405020304" pitchFamily="18" charset="-78"/>
              <a:cs typeface="Simplified Arabic" panose="02020603050405020304" pitchFamily="18" charset="-78"/>
            </a:rPr>
            <a:t>أفكار مغلوطة عن صحافة البيانات</a:t>
          </a:r>
        </a:p>
      </dgm:t>
    </dgm:pt>
    <dgm:pt modelId="{28254256-EC2A-405A-B521-ED0001CF20AB}" type="parTrans" cxnId="{B1A58D82-2E8D-4E9F-9181-695B5D3F1EBD}">
      <dgm:prSet/>
      <dgm:spPr/>
      <dgm:t>
        <a:bodyPr/>
        <a:lstStyle/>
        <a:p>
          <a:pPr rtl="1"/>
          <a:endParaRPr lang="ar-EG"/>
        </a:p>
      </dgm:t>
    </dgm:pt>
    <dgm:pt modelId="{33F99920-E387-40D8-9DF3-4A596E1E7681}" type="sibTrans" cxnId="{B1A58D82-2E8D-4E9F-9181-695B5D3F1EBD}">
      <dgm:prSet/>
      <dgm:spPr/>
      <dgm:t>
        <a:bodyPr/>
        <a:lstStyle/>
        <a:p>
          <a:pPr rtl="1"/>
          <a:endParaRPr lang="ar-EG"/>
        </a:p>
      </dgm:t>
    </dgm:pt>
    <dgm:pt modelId="{421AEC60-48B9-4CF1-9E82-CB0D75DE2EFC}">
      <dgm:prSet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مواصفات</a:t>
          </a:r>
          <a:r>
            <a:rPr lang="ar-EG" sz="2400" b="1" baseline="0">
              <a:latin typeface="Simplified Arabic" panose="02020603050405020304" pitchFamily="18" charset="-78"/>
              <a:cs typeface="Simplified Arabic" panose="02020603050405020304" pitchFamily="18" charset="-78"/>
            </a:rPr>
            <a:t> صحفي البيانات</a:t>
          </a:r>
          <a:endParaRPr lang="ar-EG" sz="2400" b="1">
            <a:latin typeface="Simplified Arabic" panose="02020603050405020304" pitchFamily="18" charset="-78"/>
            <a:cs typeface="Simplified Arabic" panose="02020603050405020304" pitchFamily="18" charset="-78"/>
          </a:endParaRPr>
        </a:p>
      </dgm:t>
    </dgm:pt>
    <dgm:pt modelId="{C6A12B4F-4CD8-4CDC-930E-A38034E49F0D}" type="parTrans" cxnId="{9E4879DD-5C00-4B32-A55D-8F810E91CBE4}">
      <dgm:prSet/>
      <dgm:spPr/>
      <dgm:t>
        <a:bodyPr/>
        <a:lstStyle/>
        <a:p>
          <a:pPr rtl="1"/>
          <a:endParaRPr lang="ar-EG"/>
        </a:p>
      </dgm:t>
    </dgm:pt>
    <dgm:pt modelId="{60950977-894E-4F86-81EF-A85F36C9D461}" type="sibTrans" cxnId="{9E4879DD-5C00-4B32-A55D-8F810E91CBE4}">
      <dgm:prSet/>
      <dgm:spPr/>
      <dgm:t>
        <a:bodyPr/>
        <a:lstStyle/>
        <a:p>
          <a:pPr rtl="1"/>
          <a:endParaRPr lang="ar-EG"/>
        </a:p>
      </dgm:t>
    </dgm:pt>
    <dgm:pt modelId="{E13E8B64-1743-4AAA-9120-0CD639C3E289}" type="pres">
      <dgm:prSet presAssocID="{0ADB000A-B03F-4C90-BAEF-94B5DA6F6010}" presName="cycle" presStyleCnt="0">
        <dgm:presLayoutVars>
          <dgm:chMax val="1"/>
          <dgm:dir/>
          <dgm:animLvl val="ctr"/>
          <dgm:resizeHandles val="exact"/>
        </dgm:presLayoutVars>
      </dgm:prSet>
      <dgm:spPr/>
    </dgm:pt>
    <dgm:pt modelId="{5724326E-CF58-4DFC-895F-9D1B9694BE49}" type="pres">
      <dgm:prSet presAssocID="{7FE9807D-EC93-49D5-AFD5-3EBB15EC50CD}" presName="centerShape" presStyleLbl="node0" presStyleIdx="0" presStyleCnt="1" custScaleX="198780" custScaleY="122545"/>
      <dgm:spPr/>
    </dgm:pt>
    <dgm:pt modelId="{427E040D-112E-4058-9549-C76EA602DED0}" type="pres">
      <dgm:prSet presAssocID="{AB9ED662-F016-4C0A-B789-1FE5CC2F4696}" presName="Name9" presStyleLbl="parChTrans1D2" presStyleIdx="0" presStyleCnt="6"/>
      <dgm:spPr/>
    </dgm:pt>
    <dgm:pt modelId="{DF0F421C-F1FB-43C8-8D44-02F7EA5FE688}" type="pres">
      <dgm:prSet presAssocID="{AB9ED662-F016-4C0A-B789-1FE5CC2F4696}" presName="connTx" presStyleLbl="parChTrans1D2" presStyleIdx="0" presStyleCnt="6"/>
      <dgm:spPr/>
    </dgm:pt>
    <dgm:pt modelId="{5648C239-E580-4C5E-8572-4E25EAB0F264}" type="pres">
      <dgm:prSet presAssocID="{CDA00D4A-18B2-4CB0-9C40-B6390CB35AC2}" presName="node" presStyleLbl="node1" presStyleIdx="0" presStyleCnt="6" custScaleX="203441" custScaleY="96999">
        <dgm:presLayoutVars>
          <dgm:bulletEnabled val="1"/>
        </dgm:presLayoutVars>
      </dgm:prSet>
      <dgm:spPr/>
    </dgm:pt>
    <dgm:pt modelId="{94D036E7-687E-44B7-B09C-D448ABAA0563}" type="pres">
      <dgm:prSet presAssocID="{9A7E1A69-E90A-4F71-AE45-30E9FDFE691D}" presName="Name9" presStyleLbl="parChTrans1D2" presStyleIdx="1" presStyleCnt="6"/>
      <dgm:spPr/>
    </dgm:pt>
    <dgm:pt modelId="{9CD65C8F-22B9-4AE7-86D6-4D289850E053}" type="pres">
      <dgm:prSet presAssocID="{9A7E1A69-E90A-4F71-AE45-30E9FDFE691D}" presName="connTx" presStyleLbl="parChTrans1D2" presStyleIdx="1" presStyleCnt="6"/>
      <dgm:spPr/>
    </dgm:pt>
    <dgm:pt modelId="{5E3F3B41-E0A6-423D-A065-D88AA38D29F3}" type="pres">
      <dgm:prSet presAssocID="{A90FAE8B-41E9-4459-A0CC-A25C55DF4A88}" presName="node" presStyleLbl="node1" presStyleIdx="1" presStyleCnt="6" custScaleX="203087" custScaleY="93898" custRadScaleRad="177895" custRadScaleInc="25295">
        <dgm:presLayoutVars>
          <dgm:bulletEnabled val="1"/>
        </dgm:presLayoutVars>
      </dgm:prSet>
      <dgm:spPr/>
    </dgm:pt>
    <dgm:pt modelId="{3EBDB916-027A-4DF3-A1B7-29B46B9534AA}" type="pres">
      <dgm:prSet presAssocID="{B2808710-8EDD-484A-8EF1-8F2B7CBDD721}" presName="Name9" presStyleLbl="parChTrans1D2" presStyleIdx="2" presStyleCnt="6"/>
      <dgm:spPr/>
    </dgm:pt>
    <dgm:pt modelId="{BBC22B1F-1AEA-4144-ACCC-4D0D6FBEE8F1}" type="pres">
      <dgm:prSet presAssocID="{B2808710-8EDD-484A-8EF1-8F2B7CBDD721}" presName="connTx" presStyleLbl="parChTrans1D2" presStyleIdx="2" presStyleCnt="6"/>
      <dgm:spPr/>
    </dgm:pt>
    <dgm:pt modelId="{385F29B8-A339-496A-91A3-1CADF3E88EEB}" type="pres">
      <dgm:prSet presAssocID="{B556E7CA-489C-4CED-A529-38A12ADAB483}" presName="node" presStyleLbl="node1" presStyleIdx="2" presStyleCnt="6" custScaleX="178455" custScaleY="137519" custRadScaleRad="184954" custRadScaleInc="-43507">
        <dgm:presLayoutVars>
          <dgm:bulletEnabled val="1"/>
        </dgm:presLayoutVars>
      </dgm:prSet>
      <dgm:spPr/>
    </dgm:pt>
    <dgm:pt modelId="{2707691C-BD02-49C7-9344-17044DA0BD6F}" type="pres">
      <dgm:prSet presAssocID="{C6A12B4F-4CD8-4CDC-930E-A38034E49F0D}" presName="Name9" presStyleLbl="parChTrans1D2" presStyleIdx="3" presStyleCnt="6"/>
      <dgm:spPr/>
    </dgm:pt>
    <dgm:pt modelId="{88E37615-F8D5-49CF-BF4B-DC38E1DAA37E}" type="pres">
      <dgm:prSet presAssocID="{C6A12B4F-4CD8-4CDC-930E-A38034E49F0D}" presName="connTx" presStyleLbl="parChTrans1D2" presStyleIdx="3" presStyleCnt="6"/>
      <dgm:spPr/>
    </dgm:pt>
    <dgm:pt modelId="{57FF7A08-DAE1-494D-BD42-C8340EBF2BA0}" type="pres">
      <dgm:prSet presAssocID="{421AEC60-48B9-4CF1-9E82-CB0D75DE2EFC}" presName="node" presStyleLbl="node1" presStyleIdx="3" presStyleCnt="6" custScaleX="191426" custRadScaleRad="97398" custRadScaleInc="-3017">
        <dgm:presLayoutVars>
          <dgm:bulletEnabled val="1"/>
        </dgm:presLayoutVars>
      </dgm:prSet>
      <dgm:spPr/>
    </dgm:pt>
    <dgm:pt modelId="{E944E9A0-2163-452C-8310-C75C600C1676}" type="pres">
      <dgm:prSet presAssocID="{28254256-EC2A-405A-B521-ED0001CF20AB}" presName="Name9" presStyleLbl="parChTrans1D2" presStyleIdx="4" presStyleCnt="6"/>
      <dgm:spPr/>
    </dgm:pt>
    <dgm:pt modelId="{A0277B47-3AFE-498B-977F-A00148A83AA2}" type="pres">
      <dgm:prSet presAssocID="{28254256-EC2A-405A-B521-ED0001CF20AB}" presName="connTx" presStyleLbl="parChTrans1D2" presStyleIdx="4" presStyleCnt="6"/>
      <dgm:spPr/>
    </dgm:pt>
    <dgm:pt modelId="{6C018EC7-20B3-4959-B044-6277C58E4643}" type="pres">
      <dgm:prSet presAssocID="{5406172C-4987-4EEA-95C7-B29E2F2DA511}" presName="node" presStyleLbl="node1" presStyleIdx="4" presStyleCnt="6" custScaleX="246493" custRadScaleRad="183245" custRadScaleInc="65259">
        <dgm:presLayoutVars>
          <dgm:bulletEnabled val="1"/>
        </dgm:presLayoutVars>
      </dgm:prSet>
      <dgm:spPr/>
    </dgm:pt>
    <dgm:pt modelId="{D5F980C2-5691-454C-95BE-DFD9E20DE388}" type="pres">
      <dgm:prSet presAssocID="{699BC5EF-775C-4E50-A5F2-17925E186742}" presName="Name9" presStyleLbl="parChTrans1D2" presStyleIdx="5" presStyleCnt="6"/>
      <dgm:spPr/>
    </dgm:pt>
    <dgm:pt modelId="{D3BC6FB7-379E-44BA-A1E5-8222E648355F}" type="pres">
      <dgm:prSet presAssocID="{699BC5EF-775C-4E50-A5F2-17925E186742}" presName="connTx" presStyleLbl="parChTrans1D2" presStyleIdx="5" presStyleCnt="6"/>
      <dgm:spPr/>
    </dgm:pt>
    <dgm:pt modelId="{03E57638-D203-4671-89CE-3B380529404D}" type="pres">
      <dgm:prSet presAssocID="{65FFB61E-6527-492D-97D4-3C67A01C9F70}" presName="node" presStyleLbl="node1" presStyleIdx="5" presStyleCnt="6" custScaleX="190354" custRadScaleRad="184123" custRadScaleInc="-36381">
        <dgm:presLayoutVars>
          <dgm:bulletEnabled val="1"/>
        </dgm:presLayoutVars>
      </dgm:prSet>
      <dgm:spPr/>
    </dgm:pt>
  </dgm:ptLst>
  <dgm:cxnLst>
    <dgm:cxn modelId="{1F0B440F-B43D-43B1-9F74-D7A7E29AAEB6}" type="presOf" srcId="{0ADB000A-B03F-4C90-BAEF-94B5DA6F6010}" destId="{E13E8B64-1743-4AAA-9120-0CD639C3E289}" srcOrd="0" destOrd="0" presId="urn:microsoft.com/office/officeart/2005/8/layout/radial1"/>
    <dgm:cxn modelId="{F1A6321B-3C7A-46D0-8A27-A3FF177C7B53}" type="presOf" srcId="{421AEC60-48B9-4CF1-9E82-CB0D75DE2EFC}" destId="{57FF7A08-DAE1-494D-BD42-C8340EBF2BA0}" srcOrd="0" destOrd="0" presId="urn:microsoft.com/office/officeart/2005/8/layout/radial1"/>
    <dgm:cxn modelId="{36B1781D-862E-4DA4-B368-AD8B9804DEF9}" type="presOf" srcId="{28254256-EC2A-405A-B521-ED0001CF20AB}" destId="{E944E9A0-2163-452C-8310-C75C600C1676}" srcOrd="0" destOrd="0" presId="urn:microsoft.com/office/officeart/2005/8/layout/radial1"/>
    <dgm:cxn modelId="{BFBF821D-C596-46CE-93E0-A67B68CBD631}" type="presOf" srcId="{699BC5EF-775C-4E50-A5F2-17925E186742}" destId="{D3BC6FB7-379E-44BA-A1E5-8222E648355F}" srcOrd="1" destOrd="0" presId="urn:microsoft.com/office/officeart/2005/8/layout/radial1"/>
    <dgm:cxn modelId="{F4FDC31F-221D-42CE-BAA3-D7BF4187280A}" type="presOf" srcId="{B556E7CA-489C-4CED-A529-38A12ADAB483}" destId="{385F29B8-A339-496A-91A3-1CADF3E88EEB}" srcOrd="0" destOrd="0" presId="urn:microsoft.com/office/officeart/2005/8/layout/radial1"/>
    <dgm:cxn modelId="{02998F21-2741-46E7-A21A-D339444ED8EF}" srcId="{0ADB000A-B03F-4C90-BAEF-94B5DA6F6010}" destId="{7FE9807D-EC93-49D5-AFD5-3EBB15EC50CD}" srcOrd="0" destOrd="0" parTransId="{6443935A-F608-4A4B-BB29-8400445FE577}" sibTransId="{5DF46B51-EC3A-4BC0-ABEB-D95A2A41FA88}"/>
    <dgm:cxn modelId="{EABD7A22-FF01-4F86-BFF0-C0AFCFC4596B}" type="presOf" srcId="{AB9ED662-F016-4C0A-B789-1FE5CC2F4696}" destId="{427E040D-112E-4058-9549-C76EA602DED0}" srcOrd="0" destOrd="0" presId="urn:microsoft.com/office/officeart/2005/8/layout/radial1"/>
    <dgm:cxn modelId="{25C40536-E3DE-44D0-BDC0-C4C38E3AB2EE}" srcId="{7FE9807D-EC93-49D5-AFD5-3EBB15EC50CD}" destId="{A90FAE8B-41E9-4459-A0CC-A25C55DF4A88}" srcOrd="1" destOrd="0" parTransId="{9A7E1A69-E90A-4F71-AE45-30E9FDFE691D}" sibTransId="{98CEAA24-1B17-4351-BFE8-86309C94DC58}"/>
    <dgm:cxn modelId="{9ADB4E39-FFEA-41A8-B952-F08C619475E5}" type="presOf" srcId="{699BC5EF-775C-4E50-A5F2-17925E186742}" destId="{D5F980C2-5691-454C-95BE-DFD9E20DE388}" srcOrd="0" destOrd="0" presId="urn:microsoft.com/office/officeart/2005/8/layout/radial1"/>
    <dgm:cxn modelId="{9FB4BF3D-6FF1-4B35-AEA1-38669AEB6750}" type="presOf" srcId="{B2808710-8EDD-484A-8EF1-8F2B7CBDD721}" destId="{BBC22B1F-1AEA-4144-ACCC-4D0D6FBEE8F1}" srcOrd="1" destOrd="0" presId="urn:microsoft.com/office/officeart/2005/8/layout/radial1"/>
    <dgm:cxn modelId="{C4AF155D-56A1-4B10-8CA1-A5AD9BBC9B9B}" type="presOf" srcId="{9A7E1A69-E90A-4F71-AE45-30E9FDFE691D}" destId="{94D036E7-687E-44B7-B09C-D448ABAA0563}" srcOrd="0" destOrd="0" presId="urn:microsoft.com/office/officeart/2005/8/layout/radial1"/>
    <dgm:cxn modelId="{67106962-8F44-4C42-94E7-657FAD3BC79A}" srcId="{7FE9807D-EC93-49D5-AFD5-3EBB15EC50CD}" destId="{B556E7CA-489C-4CED-A529-38A12ADAB483}" srcOrd="2" destOrd="0" parTransId="{B2808710-8EDD-484A-8EF1-8F2B7CBDD721}" sibTransId="{7FBD6A77-6D44-48BA-A204-A699C09ABDD2}"/>
    <dgm:cxn modelId="{E2ED6863-BEF2-4C04-A102-4941D7EA9D41}" type="presOf" srcId="{C6A12B4F-4CD8-4CDC-930E-A38034E49F0D}" destId="{2707691C-BD02-49C7-9344-17044DA0BD6F}" srcOrd="0" destOrd="0" presId="urn:microsoft.com/office/officeart/2005/8/layout/radial1"/>
    <dgm:cxn modelId="{90015647-663D-4C72-87AA-817ED8669C18}" type="presOf" srcId="{AB9ED662-F016-4C0A-B789-1FE5CC2F4696}" destId="{DF0F421C-F1FB-43C8-8D44-02F7EA5FE688}" srcOrd="1" destOrd="0" presId="urn:microsoft.com/office/officeart/2005/8/layout/radial1"/>
    <dgm:cxn modelId="{C2AF2651-A1AC-4719-AD28-E74C18CD2630}" type="presOf" srcId="{28254256-EC2A-405A-B521-ED0001CF20AB}" destId="{A0277B47-3AFE-498B-977F-A00148A83AA2}" srcOrd="1" destOrd="0" presId="urn:microsoft.com/office/officeart/2005/8/layout/radial1"/>
    <dgm:cxn modelId="{78E74552-E20C-4E63-95B6-D4F671393A96}" type="presOf" srcId="{9A7E1A69-E90A-4F71-AE45-30E9FDFE691D}" destId="{9CD65C8F-22B9-4AE7-86D6-4D289850E053}" srcOrd="1" destOrd="0" presId="urn:microsoft.com/office/officeart/2005/8/layout/radial1"/>
    <dgm:cxn modelId="{0E66B55A-7E2C-48F5-9776-4FE66BA2A48D}" srcId="{7FE9807D-EC93-49D5-AFD5-3EBB15EC50CD}" destId="{CDA00D4A-18B2-4CB0-9C40-B6390CB35AC2}" srcOrd="0" destOrd="0" parTransId="{AB9ED662-F016-4C0A-B789-1FE5CC2F4696}" sibTransId="{C6AF9679-5539-4052-840A-430754D9C60C}"/>
    <dgm:cxn modelId="{91FE877D-91CC-4351-81C3-EC36F637D94C}" type="presOf" srcId="{C6A12B4F-4CD8-4CDC-930E-A38034E49F0D}" destId="{88E37615-F8D5-49CF-BF4B-DC38E1DAA37E}" srcOrd="1" destOrd="0" presId="urn:microsoft.com/office/officeart/2005/8/layout/radial1"/>
    <dgm:cxn modelId="{B1A58D82-2E8D-4E9F-9181-695B5D3F1EBD}" srcId="{7FE9807D-EC93-49D5-AFD5-3EBB15EC50CD}" destId="{5406172C-4987-4EEA-95C7-B29E2F2DA511}" srcOrd="4" destOrd="0" parTransId="{28254256-EC2A-405A-B521-ED0001CF20AB}" sibTransId="{33F99920-E387-40D8-9DF3-4A596E1E7681}"/>
    <dgm:cxn modelId="{52016588-BF04-4B88-83CD-207A039C7F94}" type="presOf" srcId="{5406172C-4987-4EEA-95C7-B29E2F2DA511}" destId="{6C018EC7-20B3-4959-B044-6277C58E4643}" srcOrd="0" destOrd="0" presId="urn:microsoft.com/office/officeart/2005/8/layout/radial1"/>
    <dgm:cxn modelId="{90FFA9A0-01B3-462A-B637-156DA67B0093}" type="presOf" srcId="{A90FAE8B-41E9-4459-A0CC-A25C55DF4A88}" destId="{5E3F3B41-E0A6-423D-A065-D88AA38D29F3}" srcOrd="0" destOrd="0" presId="urn:microsoft.com/office/officeart/2005/8/layout/radial1"/>
    <dgm:cxn modelId="{56366AA3-B652-4EA4-940E-BF1E80341154}" type="presOf" srcId="{B2808710-8EDD-484A-8EF1-8F2B7CBDD721}" destId="{3EBDB916-027A-4DF3-A1B7-29B46B9534AA}" srcOrd="0" destOrd="0" presId="urn:microsoft.com/office/officeart/2005/8/layout/radial1"/>
    <dgm:cxn modelId="{053469A7-1299-469D-B9CC-26F4F7C5BEDA}" type="presOf" srcId="{65FFB61E-6527-492D-97D4-3C67A01C9F70}" destId="{03E57638-D203-4671-89CE-3B380529404D}" srcOrd="0" destOrd="0" presId="urn:microsoft.com/office/officeart/2005/8/layout/radial1"/>
    <dgm:cxn modelId="{448A9BAD-9C8B-4BAB-BC23-AF0131E62ADC}" srcId="{7FE9807D-EC93-49D5-AFD5-3EBB15EC50CD}" destId="{65FFB61E-6527-492D-97D4-3C67A01C9F70}" srcOrd="5" destOrd="0" parTransId="{699BC5EF-775C-4E50-A5F2-17925E186742}" sibTransId="{13FE0A26-E454-4EA8-9045-553DEEFB7CA4}"/>
    <dgm:cxn modelId="{AAB635BB-5084-40D9-AC11-A9C31F2725AC}" type="presOf" srcId="{7FE9807D-EC93-49D5-AFD5-3EBB15EC50CD}" destId="{5724326E-CF58-4DFC-895F-9D1B9694BE49}" srcOrd="0" destOrd="0" presId="urn:microsoft.com/office/officeart/2005/8/layout/radial1"/>
    <dgm:cxn modelId="{9E4879DD-5C00-4B32-A55D-8F810E91CBE4}" srcId="{7FE9807D-EC93-49D5-AFD5-3EBB15EC50CD}" destId="{421AEC60-48B9-4CF1-9E82-CB0D75DE2EFC}" srcOrd="3" destOrd="0" parTransId="{C6A12B4F-4CD8-4CDC-930E-A38034E49F0D}" sibTransId="{60950977-894E-4F86-81EF-A85F36C9D461}"/>
    <dgm:cxn modelId="{752C7BE7-A85F-4A66-B1C9-60AC86232C3F}" type="presOf" srcId="{CDA00D4A-18B2-4CB0-9C40-B6390CB35AC2}" destId="{5648C239-E580-4C5E-8572-4E25EAB0F264}" srcOrd="0" destOrd="0" presId="urn:microsoft.com/office/officeart/2005/8/layout/radial1"/>
    <dgm:cxn modelId="{6390ED82-8C0E-4DD4-BAA3-6949EE01FFDC}" type="presParOf" srcId="{E13E8B64-1743-4AAA-9120-0CD639C3E289}" destId="{5724326E-CF58-4DFC-895F-9D1B9694BE49}" srcOrd="0" destOrd="0" presId="urn:microsoft.com/office/officeart/2005/8/layout/radial1"/>
    <dgm:cxn modelId="{2C3D1A50-2362-4658-A25C-F03F0AED57C9}" type="presParOf" srcId="{E13E8B64-1743-4AAA-9120-0CD639C3E289}" destId="{427E040D-112E-4058-9549-C76EA602DED0}" srcOrd="1" destOrd="0" presId="urn:microsoft.com/office/officeart/2005/8/layout/radial1"/>
    <dgm:cxn modelId="{1D2472BF-7F34-4D68-8D4B-82F36F7AEB4B}" type="presParOf" srcId="{427E040D-112E-4058-9549-C76EA602DED0}" destId="{DF0F421C-F1FB-43C8-8D44-02F7EA5FE688}" srcOrd="0" destOrd="0" presId="urn:microsoft.com/office/officeart/2005/8/layout/radial1"/>
    <dgm:cxn modelId="{BA3FFAE1-0ECF-48BF-AE50-CB3C59C73895}" type="presParOf" srcId="{E13E8B64-1743-4AAA-9120-0CD639C3E289}" destId="{5648C239-E580-4C5E-8572-4E25EAB0F264}" srcOrd="2" destOrd="0" presId="urn:microsoft.com/office/officeart/2005/8/layout/radial1"/>
    <dgm:cxn modelId="{129CF1A5-BAE5-4242-996D-EC559113AD64}" type="presParOf" srcId="{E13E8B64-1743-4AAA-9120-0CD639C3E289}" destId="{94D036E7-687E-44B7-B09C-D448ABAA0563}" srcOrd="3" destOrd="0" presId="urn:microsoft.com/office/officeart/2005/8/layout/radial1"/>
    <dgm:cxn modelId="{92762E4A-652C-4C63-B230-0D4B88C648AB}" type="presParOf" srcId="{94D036E7-687E-44B7-B09C-D448ABAA0563}" destId="{9CD65C8F-22B9-4AE7-86D6-4D289850E053}" srcOrd="0" destOrd="0" presId="urn:microsoft.com/office/officeart/2005/8/layout/radial1"/>
    <dgm:cxn modelId="{DCB65B86-2BB6-4C0B-9442-40EB57157FE8}" type="presParOf" srcId="{E13E8B64-1743-4AAA-9120-0CD639C3E289}" destId="{5E3F3B41-E0A6-423D-A065-D88AA38D29F3}" srcOrd="4" destOrd="0" presId="urn:microsoft.com/office/officeart/2005/8/layout/radial1"/>
    <dgm:cxn modelId="{2889FD6D-34E3-46CE-AD9A-82BAB2B262DE}" type="presParOf" srcId="{E13E8B64-1743-4AAA-9120-0CD639C3E289}" destId="{3EBDB916-027A-4DF3-A1B7-29B46B9534AA}" srcOrd="5" destOrd="0" presId="urn:microsoft.com/office/officeart/2005/8/layout/radial1"/>
    <dgm:cxn modelId="{967552B1-090D-4E98-8BEC-5697E50C2D81}" type="presParOf" srcId="{3EBDB916-027A-4DF3-A1B7-29B46B9534AA}" destId="{BBC22B1F-1AEA-4144-ACCC-4D0D6FBEE8F1}" srcOrd="0" destOrd="0" presId="urn:microsoft.com/office/officeart/2005/8/layout/radial1"/>
    <dgm:cxn modelId="{6B459E46-8BF2-4E43-8CAC-B5268F87BC46}" type="presParOf" srcId="{E13E8B64-1743-4AAA-9120-0CD639C3E289}" destId="{385F29B8-A339-496A-91A3-1CADF3E88EEB}" srcOrd="6" destOrd="0" presId="urn:microsoft.com/office/officeart/2005/8/layout/radial1"/>
    <dgm:cxn modelId="{28609C5E-69B8-4FD3-AF7A-D6D366F7D670}" type="presParOf" srcId="{E13E8B64-1743-4AAA-9120-0CD639C3E289}" destId="{2707691C-BD02-49C7-9344-17044DA0BD6F}" srcOrd="7" destOrd="0" presId="urn:microsoft.com/office/officeart/2005/8/layout/radial1"/>
    <dgm:cxn modelId="{6C9E03D8-AFDC-4DC0-90FF-60751C7897B4}" type="presParOf" srcId="{2707691C-BD02-49C7-9344-17044DA0BD6F}" destId="{88E37615-F8D5-49CF-BF4B-DC38E1DAA37E}" srcOrd="0" destOrd="0" presId="urn:microsoft.com/office/officeart/2005/8/layout/radial1"/>
    <dgm:cxn modelId="{953BBE23-EA08-423C-A6F8-5370E581A1B6}" type="presParOf" srcId="{E13E8B64-1743-4AAA-9120-0CD639C3E289}" destId="{57FF7A08-DAE1-494D-BD42-C8340EBF2BA0}" srcOrd="8" destOrd="0" presId="urn:microsoft.com/office/officeart/2005/8/layout/radial1"/>
    <dgm:cxn modelId="{BD5323F2-599D-4DBE-A5E6-295640068152}" type="presParOf" srcId="{E13E8B64-1743-4AAA-9120-0CD639C3E289}" destId="{E944E9A0-2163-452C-8310-C75C600C1676}" srcOrd="9" destOrd="0" presId="urn:microsoft.com/office/officeart/2005/8/layout/radial1"/>
    <dgm:cxn modelId="{E65FB35F-67BA-4B73-B098-81A7B4E46588}" type="presParOf" srcId="{E944E9A0-2163-452C-8310-C75C600C1676}" destId="{A0277B47-3AFE-498B-977F-A00148A83AA2}" srcOrd="0" destOrd="0" presId="urn:microsoft.com/office/officeart/2005/8/layout/radial1"/>
    <dgm:cxn modelId="{F3F24AC6-08E6-4FC9-8686-E9703EB03F12}" type="presParOf" srcId="{E13E8B64-1743-4AAA-9120-0CD639C3E289}" destId="{6C018EC7-20B3-4959-B044-6277C58E4643}" srcOrd="10" destOrd="0" presId="urn:microsoft.com/office/officeart/2005/8/layout/radial1"/>
    <dgm:cxn modelId="{64579867-0779-4316-BABD-DFC5741B590D}" type="presParOf" srcId="{E13E8B64-1743-4AAA-9120-0CD639C3E289}" destId="{D5F980C2-5691-454C-95BE-DFD9E20DE388}" srcOrd="11" destOrd="0" presId="urn:microsoft.com/office/officeart/2005/8/layout/radial1"/>
    <dgm:cxn modelId="{0B4A5352-F0CB-42A0-8211-B9F1F05888BB}" type="presParOf" srcId="{D5F980C2-5691-454C-95BE-DFD9E20DE388}" destId="{D3BC6FB7-379E-44BA-A1E5-8222E648355F}" srcOrd="0" destOrd="0" presId="urn:microsoft.com/office/officeart/2005/8/layout/radial1"/>
    <dgm:cxn modelId="{C7AE20B9-78D1-4E2A-A5F5-845568055936}" type="presParOf" srcId="{E13E8B64-1743-4AAA-9120-0CD639C3E289}" destId="{03E57638-D203-4671-89CE-3B380529404D}" srcOrd="12"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58A66EB-7DDA-4D2C-B3A6-3F26E3E99EF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ar-EG"/>
        </a:p>
      </dgm:t>
    </dgm:pt>
    <dgm:pt modelId="{AD8C7ADE-18FB-4563-93CE-29B782FF73B9}">
      <dgm:prSet phldrT="[نص]" custT="1"/>
      <dgm:spPr/>
      <dgm:t>
        <a:bodyPr/>
        <a:lstStyle/>
        <a:p>
          <a:pPr rtl="1"/>
          <a:r>
            <a:rPr lang="ar-EG" sz="3600" b="1">
              <a:latin typeface="Simplified Arabic" panose="02020603050405020304" pitchFamily="18" charset="-78"/>
              <a:cs typeface="Simplified Arabic" panose="02020603050405020304" pitchFamily="18" charset="-78"/>
            </a:rPr>
            <a:t>طرق تقديم صحافة البيانات في غرف الأخبار</a:t>
          </a:r>
        </a:p>
      </dgm:t>
    </dgm:pt>
    <dgm:pt modelId="{11C89ADA-1037-464B-8215-DADD61AEA366}" type="parTrans" cxnId="{69AF9440-7A3B-46FC-9F53-593EC28729A8}">
      <dgm:prSet/>
      <dgm:spPr/>
      <dgm:t>
        <a:bodyPr/>
        <a:lstStyle/>
        <a:p>
          <a:pPr rtl="1"/>
          <a:endParaRPr lang="ar-EG"/>
        </a:p>
      </dgm:t>
    </dgm:pt>
    <dgm:pt modelId="{876ADEF9-99CC-4687-8AF3-AA5CF5B0280E}" type="sibTrans" cxnId="{69AF9440-7A3B-46FC-9F53-593EC28729A8}">
      <dgm:prSet/>
      <dgm:spPr/>
      <dgm:t>
        <a:bodyPr/>
        <a:lstStyle/>
        <a:p>
          <a:pPr rtl="1"/>
          <a:endParaRPr lang="ar-EG"/>
        </a:p>
      </dgm:t>
    </dgm:pt>
    <dgm:pt modelId="{553B6D9B-86E3-45B1-88B1-0676D6A10AB6}">
      <dgm:prSet phldrT="[نص]" custT="1"/>
      <dgm:spPr/>
      <dgm:t>
        <a:bodyPr/>
        <a:lstStyle/>
        <a:p>
          <a:pPr rtl="1"/>
          <a:r>
            <a:rPr lang="ar-EG" sz="2400" b="1">
              <a:latin typeface="Simplified Arabic" panose="02020603050405020304" pitchFamily="18" charset="-78"/>
              <a:cs typeface="Simplified Arabic" panose="02020603050405020304" pitchFamily="18" charset="-78"/>
            </a:rPr>
            <a:t>مصادر</a:t>
          </a:r>
          <a:r>
            <a:rPr lang="ar-EG" sz="2400" b="1" baseline="0">
              <a:latin typeface="Simplified Arabic" panose="02020603050405020304" pitchFamily="18" charset="-78"/>
              <a:cs typeface="Simplified Arabic" panose="02020603050405020304" pitchFamily="18" charset="-78"/>
            </a:rPr>
            <a:t> البيانات الصحفية</a:t>
          </a:r>
          <a:endParaRPr lang="ar-EG" sz="2400" b="1">
            <a:latin typeface="Simplified Arabic" panose="02020603050405020304" pitchFamily="18" charset="-78"/>
            <a:cs typeface="Simplified Arabic" panose="02020603050405020304" pitchFamily="18" charset="-78"/>
          </a:endParaRPr>
        </a:p>
      </dgm:t>
    </dgm:pt>
    <dgm:pt modelId="{EE05A057-D86A-4634-9F6D-3ED43322408B}" type="parTrans" cxnId="{40C9F574-C3B9-42D1-930C-AD71474721DF}">
      <dgm:prSet/>
      <dgm:spPr/>
      <dgm:t>
        <a:bodyPr/>
        <a:lstStyle/>
        <a:p>
          <a:pPr rtl="1"/>
          <a:endParaRPr lang="ar-EG"/>
        </a:p>
      </dgm:t>
    </dgm:pt>
    <dgm:pt modelId="{4CF89D6B-674C-4735-819D-A7909D7237D7}" type="sibTrans" cxnId="{40C9F574-C3B9-42D1-930C-AD71474721DF}">
      <dgm:prSet/>
      <dgm:spPr/>
      <dgm:t>
        <a:bodyPr/>
        <a:lstStyle/>
        <a:p>
          <a:pPr rtl="1"/>
          <a:endParaRPr lang="ar-EG"/>
        </a:p>
      </dgm:t>
    </dgm:pt>
    <dgm:pt modelId="{0789FB43-5B3A-454E-A605-349DB2D6B0B0}">
      <dgm:prSet phldrT="[نص]" custT="1"/>
      <dgm:spPr/>
      <dgm:t>
        <a:bodyPr/>
        <a:lstStyle/>
        <a:p>
          <a:pPr rtl="1"/>
          <a:r>
            <a:rPr lang="ar-EG" sz="2400" b="1">
              <a:latin typeface="Simplified Arabic" panose="02020603050405020304" pitchFamily="18" charset="-78"/>
              <a:cs typeface="Simplified Arabic" panose="02020603050405020304" pitchFamily="18" charset="-78"/>
            </a:rPr>
            <a:t>أنواع</a:t>
          </a:r>
          <a:r>
            <a:rPr lang="ar-EG" sz="2400" b="1" baseline="0">
              <a:latin typeface="Simplified Arabic" panose="02020603050405020304" pitchFamily="18" charset="-78"/>
              <a:cs typeface="Simplified Arabic" panose="02020603050405020304" pitchFamily="18" charset="-78"/>
            </a:rPr>
            <a:t> البيانات</a:t>
          </a:r>
          <a:endParaRPr lang="ar-EG" sz="2400" b="1">
            <a:latin typeface="Simplified Arabic" panose="02020603050405020304" pitchFamily="18" charset="-78"/>
            <a:cs typeface="Simplified Arabic" panose="02020603050405020304" pitchFamily="18" charset="-78"/>
          </a:endParaRPr>
        </a:p>
      </dgm:t>
    </dgm:pt>
    <dgm:pt modelId="{3FA6E0D5-4D5C-4461-9948-6370CBB1293D}" type="parTrans" cxnId="{18D44040-BEC7-483E-AACF-E919556700F0}">
      <dgm:prSet/>
      <dgm:spPr/>
      <dgm:t>
        <a:bodyPr/>
        <a:lstStyle/>
        <a:p>
          <a:pPr rtl="1"/>
          <a:endParaRPr lang="ar-EG"/>
        </a:p>
      </dgm:t>
    </dgm:pt>
    <dgm:pt modelId="{BCF8DAEA-0DDC-4A4D-93AA-1814496C0A46}" type="sibTrans" cxnId="{18D44040-BEC7-483E-AACF-E919556700F0}">
      <dgm:prSet/>
      <dgm:spPr/>
      <dgm:t>
        <a:bodyPr/>
        <a:lstStyle/>
        <a:p>
          <a:pPr rtl="1"/>
          <a:endParaRPr lang="ar-EG"/>
        </a:p>
      </dgm:t>
    </dgm:pt>
    <dgm:pt modelId="{BD2FA2DC-A7C0-4708-88A0-6888A142F941}">
      <dgm:prSet phldrT="[نص]" custT="1"/>
      <dgm:spPr/>
      <dgm:t>
        <a:bodyPr/>
        <a:lstStyle/>
        <a:p>
          <a:pPr rtl="1"/>
          <a:r>
            <a:rPr lang="ar-EG" sz="3200" b="1">
              <a:latin typeface="Simplified Arabic" panose="02020603050405020304" pitchFamily="18" charset="-78"/>
              <a:cs typeface="Simplified Arabic" panose="02020603050405020304" pitchFamily="18" charset="-78"/>
            </a:rPr>
            <a:t>قواعد وأسس كتابة القصة الصحفية في صحافة البيانات</a:t>
          </a:r>
        </a:p>
      </dgm:t>
    </dgm:pt>
    <dgm:pt modelId="{D30E615E-6666-453F-A113-9FF86AD1B6EC}" type="parTrans" cxnId="{AA13E598-A1AB-47F7-93C5-F05C1C332638}">
      <dgm:prSet/>
      <dgm:spPr/>
      <dgm:t>
        <a:bodyPr/>
        <a:lstStyle/>
        <a:p>
          <a:pPr rtl="1"/>
          <a:endParaRPr lang="ar-EG"/>
        </a:p>
      </dgm:t>
    </dgm:pt>
    <dgm:pt modelId="{5B6C39B3-8A4A-4153-9750-8C8FAFECCE45}" type="sibTrans" cxnId="{AA13E598-A1AB-47F7-93C5-F05C1C332638}">
      <dgm:prSet/>
      <dgm:spPr/>
      <dgm:t>
        <a:bodyPr/>
        <a:lstStyle/>
        <a:p>
          <a:pPr rtl="1"/>
          <a:endParaRPr lang="ar-EG"/>
        </a:p>
      </dgm:t>
    </dgm:pt>
    <dgm:pt modelId="{172DFB6B-5911-4AA3-AB67-5DE0811F8896}">
      <dgm:prSet custT="1"/>
      <dgm:spPr/>
      <dgm:t>
        <a:bodyPr/>
        <a:lstStyle/>
        <a:p>
          <a:pPr rtl="1"/>
          <a:r>
            <a:rPr lang="ar-EG" sz="2400" b="1">
              <a:latin typeface="Simplified Arabic" panose="02020603050405020304" pitchFamily="18" charset="-78"/>
              <a:cs typeface="Simplified Arabic" panose="02020603050405020304" pitchFamily="18" charset="-78"/>
            </a:rPr>
            <a:t>صيغ</a:t>
          </a:r>
          <a:r>
            <a:rPr lang="ar-EG" sz="2400" b="1" baseline="0">
              <a:latin typeface="Simplified Arabic" panose="02020603050405020304" pitchFamily="18" charset="-78"/>
              <a:cs typeface="Simplified Arabic" panose="02020603050405020304" pitchFamily="18" charset="-78"/>
            </a:rPr>
            <a:t> البيانات</a:t>
          </a:r>
          <a:endParaRPr lang="ar-EG" sz="2400" b="1">
            <a:latin typeface="Simplified Arabic" panose="02020603050405020304" pitchFamily="18" charset="-78"/>
            <a:cs typeface="Simplified Arabic" panose="02020603050405020304" pitchFamily="18" charset="-78"/>
          </a:endParaRPr>
        </a:p>
      </dgm:t>
    </dgm:pt>
    <dgm:pt modelId="{4509C2AE-1F45-4710-90AB-F4D459D187AB}" type="parTrans" cxnId="{F5C54701-D8CF-434E-88FC-A3EEBFCB36F5}">
      <dgm:prSet/>
      <dgm:spPr/>
      <dgm:t>
        <a:bodyPr/>
        <a:lstStyle/>
        <a:p>
          <a:pPr rtl="1"/>
          <a:endParaRPr lang="ar-EG"/>
        </a:p>
      </dgm:t>
    </dgm:pt>
    <dgm:pt modelId="{7CF5C096-1894-45B1-BDCA-DFF04D4B6A55}" type="sibTrans" cxnId="{F5C54701-D8CF-434E-88FC-A3EEBFCB36F5}">
      <dgm:prSet/>
      <dgm:spPr/>
      <dgm:t>
        <a:bodyPr/>
        <a:lstStyle/>
        <a:p>
          <a:pPr rtl="1"/>
          <a:endParaRPr lang="ar-EG"/>
        </a:p>
      </dgm:t>
    </dgm:pt>
    <dgm:pt modelId="{22F2E64E-939F-4FE6-845A-D477C95AB031}" type="pres">
      <dgm:prSet presAssocID="{C58A66EB-7DDA-4D2C-B3A6-3F26E3E99EF3}" presName="hierChild1" presStyleCnt="0">
        <dgm:presLayoutVars>
          <dgm:chPref val="1"/>
          <dgm:dir/>
          <dgm:animOne val="branch"/>
          <dgm:animLvl val="lvl"/>
          <dgm:resizeHandles/>
        </dgm:presLayoutVars>
      </dgm:prSet>
      <dgm:spPr/>
    </dgm:pt>
    <dgm:pt modelId="{68CB5F8E-64A6-48AE-99FC-09C23CD6FD34}" type="pres">
      <dgm:prSet presAssocID="{AD8C7ADE-18FB-4563-93CE-29B782FF73B9}" presName="hierRoot1" presStyleCnt="0"/>
      <dgm:spPr/>
    </dgm:pt>
    <dgm:pt modelId="{9C44F5CF-77D6-4B56-A130-8CFEB94DF968}" type="pres">
      <dgm:prSet presAssocID="{AD8C7ADE-18FB-4563-93CE-29B782FF73B9}" presName="composite" presStyleCnt="0"/>
      <dgm:spPr/>
    </dgm:pt>
    <dgm:pt modelId="{F5612FE9-0271-4882-9F15-E0E6150D7189}" type="pres">
      <dgm:prSet presAssocID="{AD8C7ADE-18FB-4563-93CE-29B782FF73B9}" presName="background" presStyleLbl="node0" presStyleIdx="0" presStyleCnt="1"/>
      <dgm:spPr>
        <a:solidFill>
          <a:srgbClr val="00AEEF"/>
        </a:solidFill>
      </dgm:spPr>
    </dgm:pt>
    <dgm:pt modelId="{B987BA6E-B001-401E-8A26-37452700DB99}" type="pres">
      <dgm:prSet presAssocID="{AD8C7ADE-18FB-4563-93CE-29B782FF73B9}" presName="text" presStyleLbl="fgAcc0" presStyleIdx="0" presStyleCnt="1" custScaleX="396111" custLinFactNeighborX="81782" custLinFactNeighborY="1189">
        <dgm:presLayoutVars>
          <dgm:chPref val="3"/>
        </dgm:presLayoutVars>
      </dgm:prSet>
      <dgm:spPr/>
    </dgm:pt>
    <dgm:pt modelId="{49339F21-0D9B-42C4-B948-E44529F54E18}" type="pres">
      <dgm:prSet presAssocID="{AD8C7ADE-18FB-4563-93CE-29B782FF73B9}" presName="hierChild2" presStyleCnt="0"/>
      <dgm:spPr/>
    </dgm:pt>
    <dgm:pt modelId="{A684E891-BEBE-4156-B944-A1196811939A}" type="pres">
      <dgm:prSet presAssocID="{EE05A057-D86A-4634-9F6D-3ED43322408B}" presName="Name10" presStyleLbl="parChTrans1D2" presStyleIdx="0" presStyleCnt="3"/>
      <dgm:spPr/>
    </dgm:pt>
    <dgm:pt modelId="{CC50B2E4-8384-49B8-8255-AB001BC10117}" type="pres">
      <dgm:prSet presAssocID="{553B6D9B-86E3-45B1-88B1-0676D6A10AB6}" presName="hierRoot2" presStyleCnt="0"/>
      <dgm:spPr/>
    </dgm:pt>
    <dgm:pt modelId="{A671402B-5FEA-410B-A7B3-F8EE6307AFF2}" type="pres">
      <dgm:prSet presAssocID="{553B6D9B-86E3-45B1-88B1-0676D6A10AB6}" presName="composite2" presStyleCnt="0"/>
      <dgm:spPr/>
    </dgm:pt>
    <dgm:pt modelId="{DDBC58F3-ED9F-4EBD-8B04-DE139D047A27}" type="pres">
      <dgm:prSet presAssocID="{553B6D9B-86E3-45B1-88B1-0676D6A10AB6}" presName="background2" presStyleLbl="node2" presStyleIdx="0" presStyleCnt="3"/>
      <dgm:spPr>
        <a:solidFill>
          <a:srgbClr val="00AEEF"/>
        </a:solidFill>
      </dgm:spPr>
    </dgm:pt>
    <dgm:pt modelId="{0BA2BD6D-D44B-40D7-A8DA-AA3B2E5E2EBC}" type="pres">
      <dgm:prSet presAssocID="{553B6D9B-86E3-45B1-88B1-0676D6A10AB6}" presName="text2" presStyleLbl="fgAcc2" presStyleIdx="0" presStyleCnt="3">
        <dgm:presLayoutVars>
          <dgm:chPref val="3"/>
        </dgm:presLayoutVars>
      </dgm:prSet>
      <dgm:spPr/>
    </dgm:pt>
    <dgm:pt modelId="{CF116200-B4B0-496F-8099-1CA6C9EB6F18}" type="pres">
      <dgm:prSet presAssocID="{553B6D9B-86E3-45B1-88B1-0676D6A10AB6}" presName="hierChild3" presStyleCnt="0"/>
      <dgm:spPr/>
    </dgm:pt>
    <dgm:pt modelId="{C275DC2A-4951-488F-926E-8EAC871CADF5}" type="pres">
      <dgm:prSet presAssocID="{4509C2AE-1F45-4710-90AB-F4D459D187AB}" presName="Name10" presStyleLbl="parChTrans1D2" presStyleIdx="1" presStyleCnt="3"/>
      <dgm:spPr/>
    </dgm:pt>
    <dgm:pt modelId="{9FEC731F-D151-4CFA-8A18-2180DA88ECF0}" type="pres">
      <dgm:prSet presAssocID="{172DFB6B-5911-4AA3-AB67-5DE0811F8896}" presName="hierRoot2" presStyleCnt="0"/>
      <dgm:spPr/>
    </dgm:pt>
    <dgm:pt modelId="{13711488-8D6E-49E4-8041-CEB6B5B0DE8A}" type="pres">
      <dgm:prSet presAssocID="{172DFB6B-5911-4AA3-AB67-5DE0811F8896}" presName="composite2" presStyleCnt="0"/>
      <dgm:spPr/>
    </dgm:pt>
    <dgm:pt modelId="{5C467A14-7F38-4350-A026-797CC98586B0}" type="pres">
      <dgm:prSet presAssocID="{172DFB6B-5911-4AA3-AB67-5DE0811F8896}" presName="background2" presStyleLbl="node2" presStyleIdx="1" presStyleCnt="3"/>
      <dgm:spPr>
        <a:solidFill>
          <a:srgbClr val="00AEEF"/>
        </a:solidFill>
      </dgm:spPr>
    </dgm:pt>
    <dgm:pt modelId="{1A0A98E4-5966-4803-B6B6-AD9E4A4D9538}" type="pres">
      <dgm:prSet presAssocID="{172DFB6B-5911-4AA3-AB67-5DE0811F8896}" presName="text2" presStyleLbl="fgAcc2" presStyleIdx="1" presStyleCnt="3">
        <dgm:presLayoutVars>
          <dgm:chPref val="3"/>
        </dgm:presLayoutVars>
      </dgm:prSet>
      <dgm:spPr/>
    </dgm:pt>
    <dgm:pt modelId="{729F34E5-42CD-465C-864A-230BFDC43E53}" type="pres">
      <dgm:prSet presAssocID="{172DFB6B-5911-4AA3-AB67-5DE0811F8896}" presName="hierChild3" presStyleCnt="0"/>
      <dgm:spPr/>
    </dgm:pt>
    <dgm:pt modelId="{AD753D66-8375-4B94-90DE-3EA8669BD9CF}" type="pres">
      <dgm:prSet presAssocID="{3FA6E0D5-4D5C-4461-9948-6370CBB1293D}" presName="Name10" presStyleLbl="parChTrans1D2" presStyleIdx="2" presStyleCnt="3"/>
      <dgm:spPr/>
    </dgm:pt>
    <dgm:pt modelId="{EED91550-B7E2-4BF5-A89F-8F880146E1E5}" type="pres">
      <dgm:prSet presAssocID="{0789FB43-5B3A-454E-A605-349DB2D6B0B0}" presName="hierRoot2" presStyleCnt="0"/>
      <dgm:spPr/>
    </dgm:pt>
    <dgm:pt modelId="{29B89237-5E83-4EB2-A328-BCFA004F0CA2}" type="pres">
      <dgm:prSet presAssocID="{0789FB43-5B3A-454E-A605-349DB2D6B0B0}" presName="composite2" presStyleCnt="0"/>
      <dgm:spPr/>
    </dgm:pt>
    <dgm:pt modelId="{33E500D2-4D4E-48F0-89FB-78F643CAB0B8}" type="pres">
      <dgm:prSet presAssocID="{0789FB43-5B3A-454E-A605-349DB2D6B0B0}" presName="background2" presStyleLbl="node2" presStyleIdx="2" presStyleCnt="3"/>
      <dgm:spPr>
        <a:solidFill>
          <a:srgbClr val="00AEEF"/>
        </a:solidFill>
      </dgm:spPr>
    </dgm:pt>
    <dgm:pt modelId="{BB167864-42AB-4F1A-9FEA-30BD9CCA22C8}" type="pres">
      <dgm:prSet presAssocID="{0789FB43-5B3A-454E-A605-349DB2D6B0B0}" presName="text2" presStyleLbl="fgAcc2" presStyleIdx="2" presStyleCnt="3" custLinFactNeighborX="113" custLinFactNeighborY="-3569">
        <dgm:presLayoutVars>
          <dgm:chPref val="3"/>
        </dgm:presLayoutVars>
      </dgm:prSet>
      <dgm:spPr/>
    </dgm:pt>
    <dgm:pt modelId="{68EA7AF8-58C2-4850-8D48-D7313783DAC5}" type="pres">
      <dgm:prSet presAssocID="{0789FB43-5B3A-454E-A605-349DB2D6B0B0}" presName="hierChild3" presStyleCnt="0"/>
      <dgm:spPr/>
    </dgm:pt>
    <dgm:pt modelId="{427AAD9D-DC8E-47FA-81A8-B7C74C36498C}" type="pres">
      <dgm:prSet presAssocID="{D30E615E-6666-453F-A113-9FF86AD1B6EC}" presName="Name17" presStyleLbl="parChTrans1D3" presStyleIdx="0" presStyleCnt="1"/>
      <dgm:spPr/>
    </dgm:pt>
    <dgm:pt modelId="{2D36D2FE-1028-49CE-82FA-3AD1AEADC70F}" type="pres">
      <dgm:prSet presAssocID="{BD2FA2DC-A7C0-4708-88A0-6888A142F941}" presName="hierRoot3" presStyleCnt="0"/>
      <dgm:spPr/>
    </dgm:pt>
    <dgm:pt modelId="{FEB56B8C-61B5-409F-8F3C-60BA92CC77D3}" type="pres">
      <dgm:prSet presAssocID="{BD2FA2DC-A7C0-4708-88A0-6888A142F941}" presName="composite3" presStyleCnt="0"/>
      <dgm:spPr/>
    </dgm:pt>
    <dgm:pt modelId="{F2666C70-023C-4F26-A92D-54A180130BB5}" type="pres">
      <dgm:prSet presAssocID="{BD2FA2DC-A7C0-4708-88A0-6888A142F941}" presName="background3" presStyleLbl="node3" presStyleIdx="0" presStyleCnt="1"/>
      <dgm:spPr>
        <a:solidFill>
          <a:srgbClr val="00AEEF"/>
        </a:solidFill>
        <a:ln>
          <a:solidFill>
            <a:srgbClr val="00AEEF"/>
          </a:solidFill>
        </a:ln>
      </dgm:spPr>
    </dgm:pt>
    <dgm:pt modelId="{1D8DA52F-64DE-4ADB-BED6-4C35C396E998}" type="pres">
      <dgm:prSet presAssocID="{BD2FA2DC-A7C0-4708-88A0-6888A142F941}" presName="text3" presStyleLbl="fgAcc3" presStyleIdx="0" presStyleCnt="1" custScaleX="467617" custScaleY="95155" custLinFactNeighborX="41" custLinFactNeighborY="-15922">
        <dgm:presLayoutVars>
          <dgm:chPref val="3"/>
        </dgm:presLayoutVars>
      </dgm:prSet>
      <dgm:spPr/>
    </dgm:pt>
    <dgm:pt modelId="{B406398B-F533-482F-9E0D-A0C7BEC0A600}" type="pres">
      <dgm:prSet presAssocID="{BD2FA2DC-A7C0-4708-88A0-6888A142F941}" presName="hierChild4" presStyleCnt="0"/>
      <dgm:spPr/>
    </dgm:pt>
  </dgm:ptLst>
  <dgm:cxnLst>
    <dgm:cxn modelId="{F5C54701-D8CF-434E-88FC-A3EEBFCB36F5}" srcId="{AD8C7ADE-18FB-4563-93CE-29B782FF73B9}" destId="{172DFB6B-5911-4AA3-AB67-5DE0811F8896}" srcOrd="1" destOrd="0" parTransId="{4509C2AE-1F45-4710-90AB-F4D459D187AB}" sibTransId="{7CF5C096-1894-45B1-BDCA-DFF04D4B6A55}"/>
    <dgm:cxn modelId="{25B27216-DC95-431B-A065-91DBD1B66410}" type="presOf" srcId="{AD8C7ADE-18FB-4563-93CE-29B782FF73B9}" destId="{B987BA6E-B001-401E-8A26-37452700DB99}" srcOrd="0" destOrd="0" presId="urn:microsoft.com/office/officeart/2005/8/layout/hierarchy1"/>
    <dgm:cxn modelId="{18D44040-BEC7-483E-AACF-E919556700F0}" srcId="{AD8C7ADE-18FB-4563-93CE-29B782FF73B9}" destId="{0789FB43-5B3A-454E-A605-349DB2D6B0B0}" srcOrd="2" destOrd="0" parTransId="{3FA6E0D5-4D5C-4461-9948-6370CBB1293D}" sibTransId="{BCF8DAEA-0DDC-4A4D-93AA-1814496C0A46}"/>
    <dgm:cxn modelId="{69AF9440-7A3B-46FC-9F53-593EC28729A8}" srcId="{C58A66EB-7DDA-4D2C-B3A6-3F26E3E99EF3}" destId="{AD8C7ADE-18FB-4563-93CE-29B782FF73B9}" srcOrd="0" destOrd="0" parTransId="{11C89ADA-1037-464B-8215-DADD61AEA366}" sibTransId="{876ADEF9-99CC-4687-8AF3-AA5CF5B0280E}"/>
    <dgm:cxn modelId="{24716B6B-97A1-4AC3-B46B-F40554D851FF}" type="presOf" srcId="{553B6D9B-86E3-45B1-88B1-0676D6A10AB6}" destId="{0BA2BD6D-D44B-40D7-A8DA-AA3B2E5E2EBC}" srcOrd="0" destOrd="0" presId="urn:microsoft.com/office/officeart/2005/8/layout/hierarchy1"/>
    <dgm:cxn modelId="{268CF56B-F526-4746-82BD-00157CC88443}" type="presOf" srcId="{4509C2AE-1F45-4710-90AB-F4D459D187AB}" destId="{C275DC2A-4951-488F-926E-8EAC871CADF5}" srcOrd="0" destOrd="0" presId="urn:microsoft.com/office/officeart/2005/8/layout/hierarchy1"/>
    <dgm:cxn modelId="{40C9F574-C3B9-42D1-930C-AD71474721DF}" srcId="{AD8C7ADE-18FB-4563-93CE-29B782FF73B9}" destId="{553B6D9B-86E3-45B1-88B1-0676D6A10AB6}" srcOrd="0" destOrd="0" parTransId="{EE05A057-D86A-4634-9F6D-3ED43322408B}" sibTransId="{4CF89D6B-674C-4735-819D-A7909D7237D7}"/>
    <dgm:cxn modelId="{1C9C5A56-08D2-4394-AF60-90F6AB5407F7}" type="presOf" srcId="{BD2FA2DC-A7C0-4708-88A0-6888A142F941}" destId="{1D8DA52F-64DE-4ADB-BED6-4C35C396E998}" srcOrd="0" destOrd="0" presId="urn:microsoft.com/office/officeart/2005/8/layout/hierarchy1"/>
    <dgm:cxn modelId="{04599D7C-CA51-4293-A657-29F9231BE714}" type="presOf" srcId="{EE05A057-D86A-4634-9F6D-3ED43322408B}" destId="{A684E891-BEBE-4156-B944-A1196811939A}" srcOrd="0" destOrd="0" presId="urn:microsoft.com/office/officeart/2005/8/layout/hierarchy1"/>
    <dgm:cxn modelId="{1D034C7E-30AF-475D-90FB-C0711F417713}" type="presOf" srcId="{D30E615E-6666-453F-A113-9FF86AD1B6EC}" destId="{427AAD9D-DC8E-47FA-81A8-B7C74C36498C}" srcOrd="0" destOrd="0" presId="urn:microsoft.com/office/officeart/2005/8/layout/hierarchy1"/>
    <dgm:cxn modelId="{AA13E598-A1AB-47F7-93C5-F05C1C332638}" srcId="{0789FB43-5B3A-454E-A605-349DB2D6B0B0}" destId="{BD2FA2DC-A7C0-4708-88A0-6888A142F941}" srcOrd="0" destOrd="0" parTransId="{D30E615E-6666-453F-A113-9FF86AD1B6EC}" sibTransId="{5B6C39B3-8A4A-4153-9750-8C8FAFECCE45}"/>
    <dgm:cxn modelId="{7C77F9B8-A59F-4946-A070-D748D6A617CD}" type="presOf" srcId="{3FA6E0D5-4D5C-4461-9948-6370CBB1293D}" destId="{AD753D66-8375-4B94-90DE-3EA8669BD9CF}" srcOrd="0" destOrd="0" presId="urn:microsoft.com/office/officeart/2005/8/layout/hierarchy1"/>
    <dgm:cxn modelId="{8ECB8CC1-DECF-487B-8B91-663A7A96AC58}" type="presOf" srcId="{C58A66EB-7DDA-4D2C-B3A6-3F26E3E99EF3}" destId="{22F2E64E-939F-4FE6-845A-D477C95AB031}" srcOrd="0" destOrd="0" presId="urn:microsoft.com/office/officeart/2005/8/layout/hierarchy1"/>
    <dgm:cxn modelId="{B74A95D7-3F72-40F6-8758-2350BF091FC4}" type="presOf" srcId="{0789FB43-5B3A-454E-A605-349DB2D6B0B0}" destId="{BB167864-42AB-4F1A-9FEA-30BD9CCA22C8}" srcOrd="0" destOrd="0" presId="urn:microsoft.com/office/officeart/2005/8/layout/hierarchy1"/>
    <dgm:cxn modelId="{D1FADDF3-2DD7-4CF5-81EE-344F6B547039}" type="presOf" srcId="{172DFB6B-5911-4AA3-AB67-5DE0811F8896}" destId="{1A0A98E4-5966-4803-B6B6-AD9E4A4D9538}" srcOrd="0" destOrd="0" presId="urn:microsoft.com/office/officeart/2005/8/layout/hierarchy1"/>
    <dgm:cxn modelId="{52095C95-C404-4D2D-BFE4-E67523A945B4}" type="presParOf" srcId="{22F2E64E-939F-4FE6-845A-D477C95AB031}" destId="{68CB5F8E-64A6-48AE-99FC-09C23CD6FD34}" srcOrd="0" destOrd="0" presId="urn:microsoft.com/office/officeart/2005/8/layout/hierarchy1"/>
    <dgm:cxn modelId="{71790A7A-8388-4BA2-82C8-010FB7A8E6C0}" type="presParOf" srcId="{68CB5F8E-64A6-48AE-99FC-09C23CD6FD34}" destId="{9C44F5CF-77D6-4B56-A130-8CFEB94DF968}" srcOrd="0" destOrd="0" presId="urn:microsoft.com/office/officeart/2005/8/layout/hierarchy1"/>
    <dgm:cxn modelId="{8CB738B3-CB4B-4333-9053-EA27E7C3690C}" type="presParOf" srcId="{9C44F5CF-77D6-4B56-A130-8CFEB94DF968}" destId="{F5612FE9-0271-4882-9F15-E0E6150D7189}" srcOrd="0" destOrd="0" presId="urn:microsoft.com/office/officeart/2005/8/layout/hierarchy1"/>
    <dgm:cxn modelId="{9284338C-8D3F-4DC7-8045-D05FD64D9CE2}" type="presParOf" srcId="{9C44F5CF-77D6-4B56-A130-8CFEB94DF968}" destId="{B987BA6E-B001-401E-8A26-37452700DB99}" srcOrd="1" destOrd="0" presId="urn:microsoft.com/office/officeart/2005/8/layout/hierarchy1"/>
    <dgm:cxn modelId="{0763A9E4-EB00-4B37-B2EF-BA221660CA96}" type="presParOf" srcId="{68CB5F8E-64A6-48AE-99FC-09C23CD6FD34}" destId="{49339F21-0D9B-42C4-B948-E44529F54E18}" srcOrd="1" destOrd="0" presId="urn:microsoft.com/office/officeart/2005/8/layout/hierarchy1"/>
    <dgm:cxn modelId="{FD89DC60-725D-479C-B45B-0122F70CF391}" type="presParOf" srcId="{49339F21-0D9B-42C4-B948-E44529F54E18}" destId="{A684E891-BEBE-4156-B944-A1196811939A}" srcOrd="0" destOrd="0" presId="urn:microsoft.com/office/officeart/2005/8/layout/hierarchy1"/>
    <dgm:cxn modelId="{75349458-BFA0-4431-BCAA-3DD25FC5A2B8}" type="presParOf" srcId="{49339F21-0D9B-42C4-B948-E44529F54E18}" destId="{CC50B2E4-8384-49B8-8255-AB001BC10117}" srcOrd="1" destOrd="0" presId="urn:microsoft.com/office/officeart/2005/8/layout/hierarchy1"/>
    <dgm:cxn modelId="{6393CA65-C19C-42B5-A15F-B0CA83AD924B}" type="presParOf" srcId="{CC50B2E4-8384-49B8-8255-AB001BC10117}" destId="{A671402B-5FEA-410B-A7B3-F8EE6307AFF2}" srcOrd="0" destOrd="0" presId="urn:microsoft.com/office/officeart/2005/8/layout/hierarchy1"/>
    <dgm:cxn modelId="{DCF7D3DB-A26F-400E-B5CB-5869AEDBCA56}" type="presParOf" srcId="{A671402B-5FEA-410B-A7B3-F8EE6307AFF2}" destId="{DDBC58F3-ED9F-4EBD-8B04-DE139D047A27}" srcOrd="0" destOrd="0" presId="urn:microsoft.com/office/officeart/2005/8/layout/hierarchy1"/>
    <dgm:cxn modelId="{E6E91E7B-C53B-40AF-B632-DD00DD457646}" type="presParOf" srcId="{A671402B-5FEA-410B-A7B3-F8EE6307AFF2}" destId="{0BA2BD6D-D44B-40D7-A8DA-AA3B2E5E2EBC}" srcOrd="1" destOrd="0" presId="urn:microsoft.com/office/officeart/2005/8/layout/hierarchy1"/>
    <dgm:cxn modelId="{FFAA3DA2-D414-4A83-8B67-104BE0BB9510}" type="presParOf" srcId="{CC50B2E4-8384-49B8-8255-AB001BC10117}" destId="{CF116200-B4B0-496F-8099-1CA6C9EB6F18}" srcOrd="1" destOrd="0" presId="urn:microsoft.com/office/officeart/2005/8/layout/hierarchy1"/>
    <dgm:cxn modelId="{AB943EAB-0F88-4345-936D-9AD5A3F7095E}" type="presParOf" srcId="{49339F21-0D9B-42C4-B948-E44529F54E18}" destId="{C275DC2A-4951-488F-926E-8EAC871CADF5}" srcOrd="2" destOrd="0" presId="urn:microsoft.com/office/officeart/2005/8/layout/hierarchy1"/>
    <dgm:cxn modelId="{9F00C5CF-F3B9-4F47-A86E-5D66F8EFE47E}" type="presParOf" srcId="{49339F21-0D9B-42C4-B948-E44529F54E18}" destId="{9FEC731F-D151-4CFA-8A18-2180DA88ECF0}" srcOrd="3" destOrd="0" presId="urn:microsoft.com/office/officeart/2005/8/layout/hierarchy1"/>
    <dgm:cxn modelId="{EC662D2D-AAB6-498F-80DA-B9D84ACBC14B}" type="presParOf" srcId="{9FEC731F-D151-4CFA-8A18-2180DA88ECF0}" destId="{13711488-8D6E-49E4-8041-CEB6B5B0DE8A}" srcOrd="0" destOrd="0" presId="urn:microsoft.com/office/officeart/2005/8/layout/hierarchy1"/>
    <dgm:cxn modelId="{FBC38F78-EF81-401F-BE8A-8B7922B56D99}" type="presParOf" srcId="{13711488-8D6E-49E4-8041-CEB6B5B0DE8A}" destId="{5C467A14-7F38-4350-A026-797CC98586B0}" srcOrd="0" destOrd="0" presId="urn:microsoft.com/office/officeart/2005/8/layout/hierarchy1"/>
    <dgm:cxn modelId="{33415BEE-429D-4D70-8921-0B43720551FE}" type="presParOf" srcId="{13711488-8D6E-49E4-8041-CEB6B5B0DE8A}" destId="{1A0A98E4-5966-4803-B6B6-AD9E4A4D9538}" srcOrd="1" destOrd="0" presId="urn:microsoft.com/office/officeart/2005/8/layout/hierarchy1"/>
    <dgm:cxn modelId="{D073E512-1ED4-4C62-B0AC-2E2692DA01F9}" type="presParOf" srcId="{9FEC731F-D151-4CFA-8A18-2180DA88ECF0}" destId="{729F34E5-42CD-465C-864A-230BFDC43E53}" srcOrd="1" destOrd="0" presId="urn:microsoft.com/office/officeart/2005/8/layout/hierarchy1"/>
    <dgm:cxn modelId="{CB344594-1D37-4C6C-8168-B104951176E1}" type="presParOf" srcId="{49339F21-0D9B-42C4-B948-E44529F54E18}" destId="{AD753D66-8375-4B94-90DE-3EA8669BD9CF}" srcOrd="4" destOrd="0" presId="urn:microsoft.com/office/officeart/2005/8/layout/hierarchy1"/>
    <dgm:cxn modelId="{1A3AE736-4BC8-42EF-8F32-0B3816C15FDE}" type="presParOf" srcId="{49339F21-0D9B-42C4-B948-E44529F54E18}" destId="{EED91550-B7E2-4BF5-A89F-8F880146E1E5}" srcOrd="5" destOrd="0" presId="urn:microsoft.com/office/officeart/2005/8/layout/hierarchy1"/>
    <dgm:cxn modelId="{8A922129-4831-4DCC-8B1F-86DCE00FEBD7}" type="presParOf" srcId="{EED91550-B7E2-4BF5-A89F-8F880146E1E5}" destId="{29B89237-5E83-4EB2-A328-BCFA004F0CA2}" srcOrd="0" destOrd="0" presId="urn:microsoft.com/office/officeart/2005/8/layout/hierarchy1"/>
    <dgm:cxn modelId="{7C8905A2-68AF-49DE-80FA-47F513206157}" type="presParOf" srcId="{29B89237-5E83-4EB2-A328-BCFA004F0CA2}" destId="{33E500D2-4D4E-48F0-89FB-78F643CAB0B8}" srcOrd="0" destOrd="0" presId="urn:microsoft.com/office/officeart/2005/8/layout/hierarchy1"/>
    <dgm:cxn modelId="{FF854AEC-A6B1-4462-B1EA-A5F9D7E2A5DF}" type="presParOf" srcId="{29B89237-5E83-4EB2-A328-BCFA004F0CA2}" destId="{BB167864-42AB-4F1A-9FEA-30BD9CCA22C8}" srcOrd="1" destOrd="0" presId="urn:microsoft.com/office/officeart/2005/8/layout/hierarchy1"/>
    <dgm:cxn modelId="{A6D3875A-3B3F-4120-8036-9651C637B539}" type="presParOf" srcId="{EED91550-B7E2-4BF5-A89F-8F880146E1E5}" destId="{68EA7AF8-58C2-4850-8D48-D7313783DAC5}" srcOrd="1" destOrd="0" presId="urn:microsoft.com/office/officeart/2005/8/layout/hierarchy1"/>
    <dgm:cxn modelId="{99844E9E-3E96-40FD-B529-7828B10EBDE2}" type="presParOf" srcId="{68EA7AF8-58C2-4850-8D48-D7313783DAC5}" destId="{427AAD9D-DC8E-47FA-81A8-B7C74C36498C}" srcOrd="0" destOrd="0" presId="urn:microsoft.com/office/officeart/2005/8/layout/hierarchy1"/>
    <dgm:cxn modelId="{2891F8EA-4978-4875-9CF8-16F24DA244AB}" type="presParOf" srcId="{68EA7AF8-58C2-4850-8D48-D7313783DAC5}" destId="{2D36D2FE-1028-49CE-82FA-3AD1AEADC70F}" srcOrd="1" destOrd="0" presId="urn:microsoft.com/office/officeart/2005/8/layout/hierarchy1"/>
    <dgm:cxn modelId="{55D6BF6D-FBE7-462D-A055-DEDD8945C206}" type="presParOf" srcId="{2D36D2FE-1028-49CE-82FA-3AD1AEADC70F}" destId="{FEB56B8C-61B5-409F-8F3C-60BA92CC77D3}" srcOrd="0" destOrd="0" presId="urn:microsoft.com/office/officeart/2005/8/layout/hierarchy1"/>
    <dgm:cxn modelId="{D83DE620-3AD5-4348-8B39-CF7642AF98FA}" type="presParOf" srcId="{FEB56B8C-61B5-409F-8F3C-60BA92CC77D3}" destId="{F2666C70-023C-4F26-A92D-54A180130BB5}" srcOrd="0" destOrd="0" presId="urn:microsoft.com/office/officeart/2005/8/layout/hierarchy1"/>
    <dgm:cxn modelId="{8C99A8CC-2B85-4B00-B59B-2CF9858D9F1D}" type="presParOf" srcId="{FEB56B8C-61B5-409F-8F3C-60BA92CC77D3}" destId="{1D8DA52F-64DE-4ADB-BED6-4C35C396E998}" srcOrd="1" destOrd="0" presId="urn:microsoft.com/office/officeart/2005/8/layout/hierarchy1"/>
    <dgm:cxn modelId="{5BA8F6B2-BC98-49E0-AAC1-D9E09B5AB3CB}" type="presParOf" srcId="{2D36D2FE-1028-49CE-82FA-3AD1AEADC70F}" destId="{B406398B-F533-482F-9E0D-A0C7BEC0A60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445F152-A85C-4036-B40F-506FA0E7AFE2}"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pPr rtl="1"/>
          <a:endParaRPr lang="ar-EG"/>
        </a:p>
      </dgm:t>
    </dgm:pt>
    <dgm:pt modelId="{7C7D4372-B13E-4240-BF83-D74AC39EBCA2}">
      <dgm:prSet phldrT="[نص]" custT="1"/>
      <dgm:spPr>
        <a:solidFill>
          <a:srgbClr val="203E5F"/>
        </a:solidFill>
        <a:ln>
          <a:solidFill>
            <a:schemeClr val="bg1"/>
          </a:solidFill>
        </a:ln>
      </dgm:spPr>
      <dgm:t>
        <a:bodyPr/>
        <a:lstStyle/>
        <a:p>
          <a:pPr algn="ctr" rtl="1"/>
          <a:r>
            <a:rPr lang="ar-EG" sz="3600" b="1">
              <a:solidFill>
                <a:schemeClr val="bg1"/>
              </a:solidFill>
              <a:latin typeface="Simplified Arabic" panose="02020603050405020304" pitchFamily="18" charset="-78"/>
              <a:cs typeface="Simplified Arabic" panose="02020603050405020304" pitchFamily="18" charset="-78"/>
            </a:rPr>
            <a:t>خطوات</a:t>
          </a:r>
          <a:r>
            <a:rPr lang="ar-EG" sz="3600" b="1" baseline="0">
              <a:solidFill>
                <a:schemeClr val="bg1"/>
              </a:solidFill>
              <a:latin typeface="Simplified Arabic" panose="02020603050405020304" pitchFamily="18" charset="-78"/>
              <a:cs typeface="Simplified Arabic" panose="02020603050405020304" pitchFamily="18" charset="-78"/>
            </a:rPr>
            <a:t> إنتاج القصص الصحفية المدفوعة بالبيانات</a:t>
          </a:r>
          <a:endParaRPr lang="ar-EG" sz="3600" b="1">
            <a:solidFill>
              <a:schemeClr val="bg1"/>
            </a:solidFill>
            <a:latin typeface="Simplified Arabic" panose="02020603050405020304" pitchFamily="18" charset="-78"/>
            <a:cs typeface="Simplified Arabic" panose="02020603050405020304" pitchFamily="18" charset="-78"/>
          </a:endParaRPr>
        </a:p>
      </dgm:t>
    </dgm:pt>
    <dgm:pt modelId="{0BBFDAEB-22CD-4264-8E11-0723AE655774}" type="parTrans" cxnId="{771C801B-05F5-4DB7-A5D2-A34D58BC99B7}">
      <dgm:prSet/>
      <dgm:spPr/>
      <dgm:t>
        <a:bodyPr/>
        <a:lstStyle/>
        <a:p>
          <a:pPr rtl="1"/>
          <a:endParaRPr lang="ar-EG"/>
        </a:p>
      </dgm:t>
    </dgm:pt>
    <dgm:pt modelId="{F609E858-1684-4ED8-92A5-9CB39E14BBCC}" type="sibTrans" cxnId="{771C801B-05F5-4DB7-A5D2-A34D58BC99B7}">
      <dgm:prSet/>
      <dgm:spPr/>
      <dgm:t>
        <a:bodyPr/>
        <a:lstStyle/>
        <a:p>
          <a:pPr rtl="1"/>
          <a:endParaRPr lang="ar-EG"/>
        </a:p>
      </dgm:t>
    </dgm:pt>
    <dgm:pt modelId="{0CB780BB-4C3D-4AF7-BDF3-5A5E9A5A382C}">
      <dgm:prSet phldrT="[نص]" custT="1"/>
      <dgm:spPr>
        <a:solidFill>
          <a:srgbClr val="FFD200"/>
        </a:solidFill>
      </dgm:spPr>
      <dgm:t>
        <a:bodyPr/>
        <a:lstStyle/>
        <a:p>
          <a:pPr rtl="1"/>
          <a:r>
            <a:rPr lang="ar-EG" sz="3200" b="1">
              <a:solidFill>
                <a:schemeClr val="tx1"/>
              </a:solidFill>
              <a:latin typeface="Simplified Arabic" panose="02020603050405020304" pitchFamily="18" charset="-78"/>
              <a:cs typeface="Simplified Arabic" panose="02020603050405020304" pitchFamily="18" charset="-78"/>
            </a:rPr>
            <a:t>كتابة القصة</a:t>
          </a:r>
        </a:p>
      </dgm:t>
    </dgm:pt>
    <dgm:pt modelId="{B89D29CB-009D-4FBC-885E-3F875683CCF3}" type="parTrans" cxnId="{443B4C5D-86D9-4709-9A65-4ACF61A6FFA5}">
      <dgm:prSet/>
      <dgm:spPr/>
      <dgm:t>
        <a:bodyPr/>
        <a:lstStyle/>
        <a:p>
          <a:pPr rtl="1"/>
          <a:endParaRPr lang="ar-EG"/>
        </a:p>
      </dgm:t>
    </dgm:pt>
    <dgm:pt modelId="{387F54C0-53D0-478D-9B73-7FD2C3F65E75}" type="sibTrans" cxnId="{443B4C5D-86D9-4709-9A65-4ACF61A6FFA5}">
      <dgm:prSet/>
      <dgm:spPr/>
      <dgm:t>
        <a:bodyPr/>
        <a:lstStyle/>
        <a:p>
          <a:pPr rtl="1"/>
          <a:endParaRPr lang="ar-EG"/>
        </a:p>
      </dgm:t>
    </dgm:pt>
    <dgm:pt modelId="{05EEE87B-5C8B-4BA9-B4F1-76E3A063C361}">
      <dgm:prSet custT="1"/>
      <dgm:spPr>
        <a:solidFill>
          <a:srgbClr val="FFD200"/>
        </a:solidFill>
      </dgm:spPr>
      <dgm:t>
        <a:bodyPr/>
        <a:lstStyle/>
        <a:p>
          <a:pPr rtl="1"/>
          <a:r>
            <a:rPr lang="ar-EG" sz="3200" b="1">
              <a:solidFill>
                <a:schemeClr val="tx1"/>
              </a:solidFill>
              <a:latin typeface="Simplified Arabic" panose="02020603050405020304" pitchFamily="18" charset="-78"/>
              <a:cs typeface="Simplified Arabic" panose="02020603050405020304" pitchFamily="18" charset="-78"/>
            </a:rPr>
            <a:t>تنظيف البيانات باستخدام برنامج </a:t>
          </a:r>
          <a:r>
            <a:rPr lang="en-US" sz="3200" b="1">
              <a:solidFill>
                <a:schemeClr val="tx1"/>
              </a:solidFill>
              <a:latin typeface="Simplified Arabic" panose="02020603050405020304" pitchFamily="18" charset="-78"/>
              <a:cs typeface="Simplified Arabic" panose="02020603050405020304" pitchFamily="18" charset="-78"/>
            </a:rPr>
            <a:t>Microsoft Excel</a:t>
          </a:r>
          <a:endParaRPr lang="ar-EG" sz="3200" b="1">
            <a:solidFill>
              <a:schemeClr val="tx1"/>
            </a:solidFill>
            <a:latin typeface="Simplified Arabic" panose="02020603050405020304" pitchFamily="18" charset="-78"/>
            <a:cs typeface="Simplified Arabic" panose="02020603050405020304" pitchFamily="18" charset="-78"/>
          </a:endParaRPr>
        </a:p>
      </dgm:t>
    </dgm:pt>
    <dgm:pt modelId="{A69BD639-1839-4B6F-B795-AEDC597279C6}" type="parTrans" cxnId="{00947218-1FCA-489C-A498-4EFB2ACCB11F}">
      <dgm:prSet>
        <dgm:style>
          <a:lnRef idx="1">
            <a:schemeClr val="accent1"/>
          </a:lnRef>
          <a:fillRef idx="0">
            <a:schemeClr val="accent1"/>
          </a:fillRef>
          <a:effectRef idx="0">
            <a:schemeClr val="accent1"/>
          </a:effectRef>
          <a:fontRef idx="minor">
            <a:schemeClr val="tx1"/>
          </a:fontRef>
        </dgm:style>
      </dgm:prSet>
      <dgm:spPr/>
      <dgm:t>
        <a:bodyPr/>
        <a:lstStyle/>
        <a:p>
          <a:pPr rtl="1"/>
          <a:endParaRPr lang="ar-EG"/>
        </a:p>
      </dgm:t>
    </dgm:pt>
    <dgm:pt modelId="{8B7F381D-2DD0-483F-9392-EF6AB18D18B0}" type="sibTrans" cxnId="{00947218-1FCA-489C-A498-4EFB2ACCB11F}">
      <dgm:prSet/>
      <dgm:spPr/>
      <dgm:t>
        <a:bodyPr/>
        <a:lstStyle/>
        <a:p>
          <a:pPr rtl="1"/>
          <a:endParaRPr lang="ar-EG"/>
        </a:p>
      </dgm:t>
    </dgm:pt>
    <dgm:pt modelId="{3B377846-CD1D-4D13-9BCD-DEE541207525}">
      <dgm:prSet custT="1"/>
      <dgm:spPr>
        <a:solidFill>
          <a:srgbClr val="FFD200"/>
        </a:solidFill>
      </dgm:spPr>
      <dgm:t>
        <a:bodyPr/>
        <a:lstStyle/>
        <a:p>
          <a:pPr rtl="1"/>
          <a:r>
            <a:rPr lang="ar-EG" sz="3200" b="1">
              <a:solidFill>
                <a:schemeClr val="tx1"/>
              </a:solidFill>
              <a:latin typeface="Simplified Arabic" panose="02020603050405020304" pitchFamily="18" charset="-78"/>
              <a:cs typeface="Simplified Arabic" panose="02020603050405020304" pitchFamily="18" charset="-78"/>
            </a:rPr>
            <a:t>تحليل البيانات باستخدام برنامج </a:t>
          </a:r>
          <a:r>
            <a:rPr lang="en-US" sz="3200" b="1">
              <a:solidFill>
                <a:schemeClr val="tx1"/>
              </a:solidFill>
              <a:latin typeface="Simplified Arabic" panose="02020603050405020304" pitchFamily="18" charset="-78"/>
              <a:cs typeface="Simplified Arabic" panose="02020603050405020304" pitchFamily="18" charset="-78"/>
            </a:rPr>
            <a:t>Microsoft Excel</a:t>
          </a:r>
          <a:endParaRPr lang="ar-EG" sz="3200" b="1">
            <a:solidFill>
              <a:schemeClr val="tx1"/>
            </a:solidFill>
            <a:latin typeface="Simplified Arabic" panose="02020603050405020304" pitchFamily="18" charset="-78"/>
            <a:cs typeface="Simplified Arabic" panose="02020603050405020304" pitchFamily="18" charset="-78"/>
          </a:endParaRPr>
        </a:p>
      </dgm:t>
    </dgm:pt>
    <dgm:pt modelId="{00603935-7D1B-48CE-B4B0-EADFADBE0A39}" type="parTrans" cxnId="{776A1F63-116D-468E-B089-3F1388D7C6A9}">
      <dgm:prSet/>
      <dgm:spPr/>
      <dgm:t>
        <a:bodyPr/>
        <a:lstStyle/>
        <a:p>
          <a:pPr rtl="1"/>
          <a:endParaRPr lang="ar-EG"/>
        </a:p>
      </dgm:t>
    </dgm:pt>
    <dgm:pt modelId="{7EA8755B-85D9-49E8-9A5B-995D1FAE0DE1}" type="sibTrans" cxnId="{776A1F63-116D-468E-B089-3F1388D7C6A9}">
      <dgm:prSet/>
      <dgm:spPr/>
      <dgm:t>
        <a:bodyPr/>
        <a:lstStyle/>
        <a:p>
          <a:pPr rtl="1"/>
          <a:endParaRPr lang="ar-EG"/>
        </a:p>
      </dgm:t>
    </dgm:pt>
    <dgm:pt modelId="{58C148AB-1BC1-471D-8EF8-342CE3D51F58}">
      <dgm:prSet custT="1"/>
      <dgm:spPr>
        <a:solidFill>
          <a:srgbClr val="FFD200"/>
        </a:solidFill>
      </dgm:spPr>
      <dgm:t>
        <a:bodyPr/>
        <a:lstStyle/>
        <a:p>
          <a:pPr rtl="1"/>
          <a:r>
            <a:rPr lang="ar-EG" sz="3200" b="1">
              <a:solidFill>
                <a:schemeClr val="tx1"/>
              </a:solidFill>
              <a:latin typeface="Simplified Arabic" panose="02020603050405020304" pitchFamily="18" charset="-78"/>
              <a:cs typeface="Simplified Arabic" panose="02020603050405020304" pitchFamily="18" charset="-78"/>
            </a:rPr>
            <a:t>تحليل البيانات باستخدام أدوات الذكاء الاصطناعي </a:t>
          </a:r>
        </a:p>
      </dgm:t>
    </dgm:pt>
    <dgm:pt modelId="{B916593A-B77B-4EF1-851F-A65DC9E029E8}" type="parTrans" cxnId="{CC319E4D-5F87-4DF2-AC79-8BDEB5EE0E04}">
      <dgm:prSet>
        <dgm:style>
          <a:lnRef idx="1">
            <a:schemeClr val="accent1"/>
          </a:lnRef>
          <a:fillRef idx="0">
            <a:schemeClr val="accent1"/>
          </a:fillRef>
          <a:effectRef idx="0">
            <a:schemeClr val="accent1"/>
          </a:effectRef>
          <a:fontRef idx="minor">
            <a:schemeClr val="tx1"/>
          </a:fontRef>
        </dgm:style>
      </dgm:prSet>
      <dgm:spPr/>
      <dgm:t>
        <a:bodyPr/>
        <a:lstStyle/>
        <a:p>
          <a:pPr rtl="1"/>
          <a:endParaRPr lang="ar-EG"/>
        </a:p>
      </dgm:t>
    </dgm:pt>
    <dgm:pt modelId="{309CD355-0CEE-4460-87D6-817AEBA65E9B}" type="sibTrans" cxnId="{CC319E4D-5F87-4DF2-AC79-8BDEB5EE0E04}">
      <dgm:prSet/>
      <dgm:spPr/>
      <dgm:t>
        <a:bodyPr/>
        <a:lstStyle/>
        <a:p>
          <a:pPr rtl="1"/>
          <a:endParaRPr lang="ar-EG"/>
        </a:p>
      </dgm:t>
    </dgm:pt>
    <dgm:pt modelId="{C0FBA979-32D0-48D3-8C6B-0E61DD16554B}">
      <dgm:prSet custT="1"/>
      <dgm:spPr>
        <a:solidFill>
          <a:srgbClr val="FFD200"/>
        </a:solidFill>
      </dgm:spPr>
      <dgm:t>
        <a:bodyPr/>
        <a:lstStyle/>
        <a:p>
          <a:pPr rtl="1"/>
          <a:r>
            <a:rPr lang="ar-EG" sz="3200" b="1">
              <a:solidFill>
                <a:schemeClr val="tx1"/>
              </a:solidFill>
            </a:rPr>
            <a:t>الحصول</a:t>
          </a:r>
          <a:r>
            <a:rPr lang="ar-EG" sz="3200" b="1" baseline="0">
              <a:solidFill>
                <a:schemeClr val="tx1"/>
              </a:solidFill>
            </a:rPr>
            <a:t> على البيانات</a:t>
          </a:r>
          <a:endParaRPr lang="ar-EG" sz="3200" b="1">
            <a:solidFill>
              <a:schemeClr val="tx1"/>
            </a:solidFill>
          </a:endParaRPr>
        </a:p>
      </dgm:t>
    </dgm:pt>
    <dgm:pt modelId="{67314972-DD2D-426E-9E3D-B87CCD580EB7}" type="parTrans" cxnId="{A153F0AE-9531-4AAD-8107-B550CAAA8203}">
      <dgm:prSet/>
      <dgm:spPr/>
      <dgm:t>
        <a:bodyPr/>
        <a:lstStyle/>
        <a:p>
          <a:pPr rtl="1"/>
          <a:endParaRPr lang="ar-EG"/>
        </a:p>
      </dgm:t>
    </dgm:pt>
    <dgm:pt modelId="{DCBFF7AA-9490-47BB-953F-909F76189445}" type="sibTrans" cxnId="{A153F0AE-9531-4AAD-8107-B550CAAA8203}">
      <dgm:prSet/>
      <dgm:spPr/>
      <dgm:t>
        <a:bodyPr/>
        <a:lstStyle/>
        <a:p>
          <a:pPr rtl="1"/>
          <a:endParaRPr lang="ar-EG"/>
        </a:p>
      </dgm:t>
    </dgm:pt>
    <dgm:pt modelId="{D99BA8F8-FD6C-4949-8193-5D4F172B531B}">
      <dgm:prSet custT="1"/>
      <dgm:spPr>
        <a:solidFill>
          <a:srgbClr val="FFD200"/>
        </a:solidFill>
      </dgm:spPr>
      <dgm:t>
        <a:bodyPr/>
        <a:lstStyle/>
        <a:p>
          <a:pPr rtl="1"/>
          <a:r>
            <a:rPr lang="ar-EG" sz="3600" b="1">
              <a:solidFill>
                <a:schemeClr val="tx1"/>
              </a:solidFill>
              <a:latin typeface="Simplified Arabic" panose="02020603050405020304" pitchFamily="18" charset="-78"/>
              <a:cs typeface="Simplified Arabic" panose="02020603050405020304" pitchFamily="18" charset="-78"/>
            </a:rPr>
            <a:t>الفكرة</a:t>
          </a:r>
        </a:p>
      </dgm:t>
    </dgm:pt>
    <dgm:pt modelId="{D1501BBA-655A-4D77-BCFE-B5445BF51208}" type="parTrans" cxnId="{99252995-09E4-43BB-8ACF-4C86672191E1}">
      <dgm:prSet>
        <dgm:style>
          <a:lnRef idx="1">
            <a:schemeClr val="accent1"/>
          </a:lnRef>
          <a:fillRef idx="0">
            <a:schemeClr val="accent1"/>
          </a:fillRef>
          <a:effectRef idx="0">
            <a:schemeClr val="accent1"/>
          </a:effectRef>
          <a:fontRef idx="minor">
            <a:schemeClr val="tx1"/>
          </a:fontRef>
        </dgm:style>
      </dgm:prSet>
      <dgm:spPr/>
      <dgm:t>
        <a:bodyPr/>
        <a:lstStyle/>
        <a:p>
          <a:pPr rtl="1"/>
          <a:endParaRPr lang="ar-EG"/>
        </a:p>
      </dgm:t>
    </dgm:pt>
    <dgm:pt modelId="{542F60F1-3BA0-4F83-89B5-BDFAAD223D33}" type="sibTrans" cxnId="{99252995-09E4-43BB-8ACF-4C86672191E1}">
      <dgm:prSet/>
      <dgm:spPr/>
      <dgm:t>
        <a:bodyPr/>
        <a:lstStyle/>
        <a:p>
          <a:pPr rtl="1"/>
          <a:endParaRPr lang="ar-EG"/>
        </a:p>
      </dgm:t>
    </dgm:pt>
    <dgm:pt modelId="{CBF5B8CB-DC02-4C70-B1DF-DA4AF782988E}">
      <dgm:prSet custT="1"/>
      <dgm:spPr>
        <a:solidFill>
          <a:srgbClr val="FFD200"/>
        </a:solidFill>
        <a:ln>
          <a:solidFill>
            <a:schemeClr val="bg1"/>
          </a:solidFill>
        </a:ln>
      </dgm:spPr>
      <dgm:t>
        <a:bodyPr/>
        <a:lstStyle/>
        <a:p>
          <a:pPr rtl="1"/>
          <a:r>
            <a:rPr lang="ar-EG" sz="3200" b="1">
              <a:solidFill>
                <a:schemeClr val="tx1"/>
              </a:solidFill>
              <a:latin typeface="Simplified Arabic" panose="02020603050405020304" pitchFamily="18" charset="-78"/>
              <a:cs typeface="Simplified Arabic" panose="02020603050405020304" pitchFamily="18" charset="-78"/>
            </a:rPr>
            <a:t>العثور على البيانات</a:t>
          </a:r>
        </a:p>
      </dgm:t>
    </dgm:pt>
    <dgm:pt modelId="{5C199C45-BD48-48D9-8804-6A484E5F9460}" type="parTrans" cxnId="{46A2ECB0-B25E-48EF-8D5A-6AC682BC1E22}">
      <dgm:prSet/>
      <dgm:spPr/>
      <dgm:t>
        <a:bodyPr/>
        <a:lstStyle/>
        <a:p>
          <a:pPr rtl="1"/>
          <a:endParaRPr lang="ar-EG"/>
        </a:p>
      </dgm:t>
    </dgm:pt>
    <dgm:pt modelId="{7B56A188-E427-41BB-92D3-19B1572E2012}" type="sibTrans" cxnId="{46A2ECB0-B25E-48EF-8D5A-6AC682BC1E22}">
      <dgm:prSet/>
      <dgm:spPr/>
      <dgm:t>
        <a:bodyPr/>
        <a:lstStyle/>
        <a:p>
          <a:pPr rtl="1"/>
          <a:endParaRPr lang="ar-EG"/>
        </a:p>
      </dgm:t>
    </dgm:pt>
    <dgm:pt modelId="{81A275C9-FA77-42A0-91C6-9C58DC69353E}" type="pres">
      <dgm:prSet presAssocID="{B445F152-A85C-4036-B40F-506FA0E7AFE2}" presName="Name0" presStyleCnt="0">
        <dgm:presLayoutVars>
          <dgm:chPref val="1"/>
          <dgm:dir/>
          <dgm:animOne val="branch"/>
          <dgm:animLvl val="lvl"/>
          <dgm:resizeHandles val="exact"/>
        </dgm:presLayoutVars>
      </dgm:prSet>
      <dgm:spPr/>
    </dgm:pt>
    <dgm:pt modelId="{D18FC27B-42B0-46FB-BD5D-A77068F2A57E}" type="pres">
      <dgm:prSet presAssocID="{7C7D4372-B13E-4240-BF83-D74AC39EBCA2}" presName="root1" presStyleCnt="0"/>
      <dgm:spPr/>
    </dgm:pt>
    <dgm:pt modelId="{A710FEF7-94F8-44AD-914A-AC60DB107476}" type="pres">
      <dgm:prSet presAssocID="{7C7D4372-B13E-4240-BF83-D74AC39EBCA2}" presName="LevelOneTextNode" presStyleLbl="node0" presStyleIdx="0" presStyleCnt="1" custScaleX="243952" custScaleY="109248" custLinFactNeighborX="-5341" custLinFactNeighborY="828">
        <dgm:presLayoutVars>
          <dgm:chPref val="3"/>
        </dgm:presLayoutVars>
      </dgm:prSet>
      <dgm:spPr/>
    </dgm:pt>
    <dgm:pt modelId="{F013C7A2-D57D-4472-B662-57E1087CF960}" type="pres">
      <dgm:prSet presAssocID="{7C7D4372-B13E-4240-BF83-D74AC39EBCA2}" presName="level2hierChild" presStyleCnt="0"/>
      <dgm:spPr/>
    </dgm:pt>
    <dgm:pt modelId="{9FC9B5B0-200F-4248-A445-DE6C24DCE271}" type="pres">
      <dgm:prSet presAssocID="{D1501BBA-655A-4D77-BCFE-B5445BF51208}" presName="conn2-1" presStyleLbl="parChTrans1D2" presStyleIdx="0" presStyleCnt="4"/>
      <dgm:spPr/>
    </dgm:pt>
    <dgm:pt modelId="{3600E43F-E7E5-4114-A894-DFDDAC30BE98}" type="pres">
      <dgm:prSet presAssocID="{D1501BBA-655A-4D77-BCFE-B5445BF51208}" presName="connTx" presStyleLbl="parChTrans1D2" presStyleIdx="0" presStyleCnt="4"/>
      <dgm:spPr/>
    </dgm:pt>
    <dgm:pt modelId="{61CBA28D-0770-4257-B13E-4E1281460E0D}" type="pres">
      <dgm:prSet presAssocID="{D99BA8F8-FD6C-4949-8193-5D4F172B531B}" presName="root2" presStyleCnt="0"/>
      <dgm:spPr/>
    </dgm:pt>
    <dgm:pt modelId="{722D6236-145E-461B-B42B-E6EB9E0EFE0B}" type="pres">
      <dgm:prSet presAssocID="{D99BA8F8-FD6C-4949-8193-5D4F172B531B}" presName="LevelTwoTextNode" presStyleLbl="node2" presStyleIdx="0" presStyleCnt="4" custLinFactNeighborX="-933" custLinFactNeighborY="0">
        <dgm:presLayoutVars>
          <dgm:chPref val="3"/>
        </dgm:presLayoutVars>
      </dgm:prSet>
      <dgm:spPr/>
    </dgm:pt>
    <dgm:pt modelId="{6C3181DB-EE08-44CA-947E-BE8CC59EBB54}" type="pres">
      <dgm:prSet presAssocID="{D99BA8F8-FD6C-4949-8193-5D4F172B531B}" presName="level3hierChild" presStyleCnt="0"/>
      <dgm:spPr/>
    </dgm:pt>
    <dgm:pt modelId="{11E4226E-B287-45D7-9603-591FDA914A10}" type="pres">
      <dgm:prSet presAssocID="{00603935-7D1B-48CE-B4B0-EADFADBE0A39}" presName="conn2-1" presStyleLbl="parChTrans1D3" presStyleIdx="0" presStyleCnt="3"/>
      <dgm:spPr/>
    </dgm:pt>
    <dgm:pt modelId="{2F53CD89-B7D1-4112-82FA-F8BCD1D4BD0F}" type="pres">
      <dgm:prSet presAssocID="{00603935-7D1B-48CE-B4B0-EADFADBE0A39}" presName="connTx" presStyleLbl="parChTrans1D3" presStyleIdx="0" presStyleCnt="3"/>
      <dgm:spPr/>
    </dgm:pt>
    <dgm:pt modelId="{EB3848AB-B2F9-4560-A526-D79DFDEEBD6F}" type="pres">
      <dgm:prSet presAssocID="{3B377846-CD1D-4D13-9BCD-DEE541207525}" presName="root2" presStyleCnt="0"/>
      <dgm:spPr/>
    </dgm:pt>
    <dgm:pt modelId="{EDD1E443-CC8E-4B53-9705-BA9718541A86}" type="pres">
      <dgm:prSet presAssocID="{3B377846-CD1D-4D13-9BCD-DEE541207525}" presName="LevelTwoTextNode" presStyleLbl="node3" presStyleIdx="0" presStyleCnt="3" custScaleX="169912" custScaleY="141505" custLinFactNeighborX="-454" custLinFactNeighborY="6">
        <dgm:presLayoutVars>
          <dgm:chPref val="3"/>
        </dgm:presLayoutVars>
      </dgm:prSet>
      <dgm:spPr/>
    </dgm:pt>
    <dgm:pt modelId="{7C3EB84E-829E-4536-ADCF-41F010CB359A}" type="pres">
      <dgm:prSet presAssocID="{3B377846-CD1D-4D13-9BCD-DEE541207525}" presName="level3hierChild" presStyleCnt="0"/>
      <dgm:spPr/>
    </dgm:pt>
    <dgm:pt modelId="{83804DF5-108B-4A83-A397-8FA387C31229}" type="pres">
      <dgm:prSet presAssocID="{5C199C45-BD48-48D9-8804-6A484E5F9460}" presName="conn2-1" presStyleLbl="parChTrans1D2" presStyleIdx="1" presStyleCnt="4"/>
      <dgm:spPr/>
    </dgm:pt>
    <dgm:pt modelId="{DEBB59F0-4920-4AEB-8019-6288B3FB4317}" type="pres">
      <dgm:prSet presAssocID="{5C199C45-BD48-48D9-8804-6A484E5F9460}" presName="connTx" presStyleLbl="parChTrans1D2" presStyleIdx="1" presStyleCnt="4"/>
      <dgm:spPr/>
    </dgm:pt>
    <dgm:pt modelId="{B4B330C1-B954-47DF-BA5F-9DFDBF6276FE}" type="pres">
      <dgm:prSet presAssocID="{CBF5B8CB-DC02-4C70-B1DF-DA4AF782988E}" presName="root2" presStyleCnt="0"/>
      <dgm:spPr/>
    </dgm:pt>
    <dgm:pt modelId="{27C24732-4728-409D-90DF-B3D3C9F8BF6E}" type="pres">
      <dgm:prSet presAssocID="{CBF5B8CB-DC02-4C70-B1DF-DA4AF782988E}" presName="LevelTwoTextNode" presStyleLbl="node2" presStyleIdx="1" presStyleCnt="4" custScaleX="111056">
        <dgm:presLayoutVars>
          <dgm:chPref val="3"/>
        </dgm:presLayoutVars>
      </dgm:prSet>
      <dgm:spPr/>
    </dgm:pt>
    <dgm:pt modelId="{AE5DA9F0-6145-49AD-9219-36054A2F5FF1}" type="pres">
      <dgm:prSet presAssocID="{CBF5B8CB-DC02-4C70-B1DF-DA4AF782988E}" presName="level3hierChild" presStyleCnt="0"/>
      <dgm:spPr/>
    </dgm:pt>
    <dgm:pt modelId="{1726CA39-790A-4194-ACDA-15862F5FA7BC}" type="pres">
      <dgm:prSet presAssocID="{B916593A-B77B-4EF1-851F-A65DC9E029E8}" presName="conn2-1" presStyleLbl="parChTrans1D3" presStyleIdx="1" presStyleCnt="3"/>
      <dgm:spPr/>
    </dgm:pt>
    <dgm:pt modelId="{6A010F19-2D77-478F-8841-FEAEA1BC13FA}" type="pres">
      <dgm:prSet presAssocID="{B916593A-B77B-4EF1-851F-A65DC9E029E8}" presName="connTx" presStyleLbl="parChTrans1D3" presStyleIdx="1" presStyleCnt="3"/>
      <dgm:spPr/>
    </dgm:pt>
    <dgm:pt modelId="{359D30FA-139C-434A-9E54-E961687C1132}" type="pres">
      <dgm:prSet presAssocID="{58C148AB-1BC1-471D-8EF8-342CE3D51F58}" presName="root2" presStyleCnt="0"/>
      <dgm:spPr/>
    </dgm:pt>
    <dgm:pt modelId="{0EF04C04-9DD1-4B3A-8CD2-C26E8F52FEAF}" type="pres">
      <dgm:prSet presAssocID="{58C148AB-1BC1-471D-8EF8-342CE3D51F58}" presName="LevelTwoTextNode" presStyleLbl="node3" presStyleIdx="1" presStyleCnt="3" custFlipHor="1" custScaleX="176062" custScaleY="132023" custLinFactNeighborX="-906" custLinFactNeighborY="14">
        <dgm:presLayoutVars>
          <dgm:chPref val="3"/>
        </dgm:presLayoutVars>
      </dgm:prSet>
      <dgm:spPr/>
    </dgm:pt>
    <dgm:pt modelId="{166BBAEB-4CB5-4854-BDD6-C4B05BA58746}" type="pres">
      <dgm:prSet presAssocID="{58C148AB-1BC1-471D-8EF8-342CE3D51F58}" presName="level3hierChild" presStyleCnt="0"/>
      <dgm:spPr/>
    </dgm:pt>
    <dgm:pt modelId="{074CCC7A-0D11-459A-8BB0-FA06E51DBC09}" type="pres">
      <dgm:prSet presAssocID="{67314972-DD2D-426E-9E3D-B87CCD580EB7}" presName="conn2-1" presStyleLbl="parChTrans1D2" presStyleIdx="2" presStyleCnt="4"/>
      <dgm:spPr/>
    </dgm:pt>
    <dgm:pt modelId="{587BC733-858D-4803-A14D-ADC624F0E744}" type="pres">
      <dgm:prSet presAssocID="{67314972-DD2D-426E-9E3D-B87CCD580EB7}" presName="connTx" presStyleLbl="parChTrans1D2" presStyleIdx="2" presStyleCnt="4"/>
      <dgm:spPr/>
    </dgm:pt>
    <dgm:pt modelId="{3AA996D3-5628-48D6-A53E-26993BE08DDD}" type="pres">
      <dgm:prSet presAssocID="{C0FBA979-32D0-48D3-8C6B-0E61DD16554B}" presName="root2" presStyleCnt="0"/>
      <dgm:spPr/>
    </dgm:pt>
    <dgm:pt modelId="{1A5A24A2-9E26-4E2F-B7E0-AB8821C34C50}" type="pres">
      <dgm:prSet presAssocID="{C0FBA979-32D0-48D3-8C6B-0E61DD16554B}" presName="LevelTwoTextNode" presStyleLbl="node2" presStyleIdx="2" presStyleCnt="4" custScaleX="154240" custLinFactNeighborX="-933" custLinFactNeighborY="-3061">
        <dgm:presLayoutVars>
          <dgm:chPref val="3"/>
        </dgm:presLayoutVars>
      </dgm:prSet>
      <dgm:spPr/>
    </dgm:pt>
    <dgm:pt modelId="{22885155-8C5B-44FC-8612-E5249DA72699}" type="pres">
      <dgm:prSet presAssocID="{C0FBA979-32D0-48D3-8C6B-0E61DD16554B}" presName="level3hierChild" presStyleCnt="0"/>
      <dgm:spPr/>
    </dgm:pt>
    <dgm:pt modelId="{15D17701-E136-463A-9301-2536CBA1A6F8}" type="pres">
      <dgm:prSet presAssocID="{A69BD639-1839-4B6F-B795-AEDC597279C6}" presName="conn2-1" presStyleLbl="parChTrans1D2" presStyleIdx="3" presStyleCnt="4"/>
      <dgm:spPr/>
    </dgm:pt>
    <dgm:pt modelId="{B82EDF29-15A6-46CC-A1BD-19CD6B2EDB64}" type="pres">
      <dgm:prSet presAssocID="{A69BD639-1839-4B6F-B795-AEDC597279C6}" presName="connTx" presStyleLbl="parChTrans1D2" presStyleIdx="3" presStyleCnt="4"/>
      <dgm:spPr/>
    </dgm:pt>
    <dgm:pt modelId="{D942190D-6FDE-4AD9-AC90-C6133CA9BC24}" type="pres">
      <dgm:prSet presAssocID="{05EEE87B-5C8B-4BA9-B4F1-76E3A063C361}" presName="root2" presStyleCnt="0"/>
      <dgm:spPr/>
    </dgm:pt>
    <dgm:pt modelId="{BBC2F71A-06FA-46DA-BFBE-0CC73A41B08A}" type="pres">
      <dgm:prSet presAssocID="{05EEE87B-5C8B-4BA9-B4F1-76E3A063C361}" presName="LevelTwoTextNode" presStyleLbl="node2" presStyleIdx="3" presStyleCnt="4" custScaleX="173148" custScaleY="155197" custLinFactNeighborX="-933" custLinFactNeighborY="0">
        <dgm:presLayoutVars>
          <dgm:chPref val="3"/>
        </dgm:presLayoutVars>
      </dgm:prSet>
      <dgm:spPr/>
    </dgm:pt>
    <dgm:pt modelId="{12EF2B75-CD77-4E2D-975B-B4566555702A}" type="pres">
      <dgm:prSet presAssocID="{05EEE87B-5C8B-4BA9-B4F1-76E3A063C361}" presName="level3hierChild" presStyleCnt="0"/>
      <dgm:spPr/>
    </dgm:pt>
    <dgm:pt modelId="{192FF5AE-DC3E-4F08-84DB-87EFB945D83C}" type="pres">
      <dgm:prSet presAssocID="{B89D29CB-009D-4FBC-885E-3F875683CCF3}" presName="conn2-1" presStyleLbl="parChTrans1D3" presStyleIdx="2" presStyleCnt="3"/>
      <dgm:spPr/>
    </dgm:pt>
    <dgm:pt modelId="{DDBB0EBA-F66D-49D3-9F1B-497883D38296}" type="pres">
      <dgm:prSet presAssocID="{B89D29CB-009D-4FBC-885E-3F875683CCF3}" presName="connTx" presStyleLbl="parChTrans1D3" presStyleIdx="2" presStyleCnt="3"/>
      <dgm:spPr/>
    </dgm:pt>
    <dgm:pt modelId="{6142A3D0-98B4-4380-B991-888A8B077509}" type="pres">
      <dgm:prSet presAssocID="{0CB780BB-4C3D-4AF7-BDF3-5A5E9A5A382C}" presName="root2" presStyleCnt="0"/>
      <dgm:spPr/>
    </dgm:pt>
    <dgm:pt modelId="{B1DCACAF-1278-4438-BC3A-F90C11BAE0BF}" type="pres">
      <dgm:prSet presAssocID="{0CB780BB-4C3D-4AF7-BDF3-5A5E9A5A382C}" presName="LevelTwoTextNode" presStyleLbl="node3" presStyleIdx="2" presStyleCnt="3" custLinFactNeighborX="1410" custLinFactNeighborY="1">
        <dgm:presLayoutVars>
          <dgm:chPref val="3"/>
        </dgm:presLayoutVars>
      </dgm:prSet>
      <dgm:spPr/>
    </dgm:pt>
    <dgm:pt modelId="{F9802C51-0F95-4434-BCF3-0D9342BB2AA3}" type="pres">
      <dgm:prSet presAssocID="{0CB780BB-4C3D-4AF7-BDF3-5A5E9A5A382C}" presName="level3hierChild" presStyleCnt="0"/>
      <dgm:spPr/>
    </dgm:pt>
  </dgm:ptLst>
  <dgm:cxnLst>
    <dgm:cxn modelId="{8BBBFB00-10E9-4CD5-AF7A-FA63596E0405}" type="presOf" srcId="{B445F152-A85C-4036-B40F-506FA0E7AFE2}" destId="{81A275C9-FA77-42A0-91C6-9C58DC69353E}" srcOrd="0" destOrd="0" presId="urn:microsoft.com/office/officeart/2008/layout/HorizontalMultiLevelHierarchy"/>
    <dgm:cxn modelId="{00947218-1FCA-489C-A498-4EFB2ACCB11F}" srcId="{7C7D4372-B13E-4240-BF83-D74AC39EBCA2}" destId="{05EEE87B-5C8B-4BA9-B4F1-76E3A063C361}" srcOrd="3" destOrd="0" parTransId="{A69BD639-1839-4B6F-B795-AEDC597279C6}" sibTransId="{8B7F381D-2DD0-483F-9392-EF6AB18D18B0}"/>
    <dgm:cxn modelId="{771C801B-05F5-4DB7-A5D2-A34D58BC99B7}" srcId="{B445F152-A85C-4036-B40F-506FA0E7AFE2}" destId="{7C7D4372-B13E-4240-BF83-D74AC39EBCA2}" srcOrd="0" destOrd="0" parTransId="{0BBFDAEB-22CD-4264-8E11-0723AE655774}" sibTransId="{F609E858-1684-4ED8-92A5-9CB39E14BBCC}"/>
    <dgm:cxn modelId="{3C206B21-A191-44CF-A6B2-B020BC01D12A}" type="presOf" srcId="{A69BD639-1839-4B6F-B795-AEDC597279C6}" destId="{15D17701-E136-463A-9301-2536CBA1A6F8}" srcOrd="0" destOrd="0" presId="urn:microsoft.com/office/officeart/2008/layout/HorizontalMultiLevelHierarchy"/>
    <dgm:cxn modelId="{530F8D3C-59E7-4C17-AB12-E3623DD2FE74}" type="presOf" srcId="{67314972-DD2D-426E-9E3D-B87CCD580EB7}" destId="{587BC733-858D-4803-A14D-ADC624F0E744}" srcOrd="1" destOrd="0" presId="urn:microsoft.com/office/officeart/2008/layout/HorizontalMultiLevelHierarchy"/>
    <dgm:cxn modelId="{443B4C5D-86D9-4709-9A65-4ACF61A6FFA5}" srcId="{05EEE87B-5C8B-4BA9-B4F1-76E3A063C361}" destId="{0CB780BB-4C3D-4AF7-BDF3-5A5E9A5A382C}" srcOrd="0" destOrd="0" parTransId="{B89D29CB-009D-4FBC-885E-3F875683CCF3}" sibTransId="{387F54C0-53D0-478D-9B73-7FD2C3F65E75}"/>
    <dgm:cxn modelId="{776A1F63-116D-468E-B089-3F1388D7C6A9}" srcId="{D99BA8F8-FD6C-4949-8193-5D4F172B531B}" destId="{3B377846-CD1D-4D13-9BCD-DEE541207525}" srcOrd="0" destOrd="0" parTransId="{00603935-7D1B-48CE-B4B0-EADFADBE0A39}" sibTransId="{7EA8755B-85D9-49E8-9A5B-995D1FAE0DE1}"/>
    <dgm:cxn modelId="{365BE348-1171-441E-9062-3E73ABE45053}" type="presOf" srcId="{B89D29CB-009D-4FBC-885E-3F875683CCF3}" destId="{DDBB0EBA-F66D-49D3-9F1B-497883D38296}" srcOrd="1" destOrd="0" presId="urn:microsoft.com/office/officeart/2008/layout/HorizontalMultiLevelHierarchy"/>
    <dgm:cxn modelId="{AFEFE16B-2DC5-424F-A590-27507697DD7D}" type="presOf" srcId="{0CB780BB-4C3D-4AF7-BDF3-5A5E9A5A382C}" destId="{B1DCACAF-1278-4438-BC3A-F90C11BAE0BF}" srcOrd="0" destOrd="0" presId="urn:microsoft.com/office/officeart/2008/layout/HorizontalMultiLevelHierarchy"/>
    <dgm:cxn modelId="{CC319E4D-5F87-4DF2-AC79-8BDEB5EE0E04}" srcId="{CBF5B8CB-DC02-4C70-B1DF-DA4AF782988E}" destId="{58C148AB-1BC1-471D-8EF8-342CE3D51F58}" srcOrd="0" destOrd="0" parTransId="{B916593A-B77B-4EF1-851F-A65DC9E029E8}" sibTransId="{309CD355-0CEE-4460-87D6-817AEBA65E9B}"/>
    <dgm:cxn modelId="{70317B6F-77C5-439D-A472-BD4F320FBC7D}" type="presOf" srcId="{CBF5B8CB-DC02-4C70-B1DF-DA4AF782988E}" destId="{27C24732-4728-409D-90DF-B3D3C9F8BF6E}" srcOrd="0" destOrd="0" presId="urn:microsoft.com/office/officeart/2008/layout/HorizontalMultiLevelHierarchy"/>
    <dgm:cxn modelId="{C7176D73-8467-487B-A92B-0867AD903375}" type="presOf" srcId="{7C7D4372-B13E-4240-BF83-D74AC39EBCA2}" destId="{A710FEF7-94F8-44AD-914A-AC60DB107476}" srcOrd="0" destOrd="0" presId="urn:microsoft.com/office/officeart/2008/layout/HorizontalMultiLevelHierarchy"/>
    <dgm:cxn modelId="{61257C74-9CE4-40F6-B1E2-CA4D40EB7464}" type="presOf" srcId="{00603935-7D1B-48CE-B4B0-EADFADBE0A39}" destId="{2F53CD89-B7D1-4112-82FA-F8BCD1D4BD0F}" srcOrd="1" destOrd="0" presId="urn:microsoft.com/office/officeart/2008/layout/HorizontalMultiLevelHierarchy"/>
    <dgm:cxn modelId="{254CAC54-9678-4EDE-BD99-58428CEF4772}" type="presOf" srcId="{B916593A-B77B-4EF1-851F-A65DC9E029E8}" destId="{1726CA39-790A-4194-ACDA-15862F5FA7BC}" srcOrd="0" destOrd="0" presId="urn:microsoft.com/office/officeart/2008/layout/HorizontalMultiLevelHierarchy"/>
    <dgm:cxn modelId="{406EC476-627C-461D-8474-335B5C8EBF4B}" type="presOf" srcId="{67314972-DD2D-426E-9E3D-B87CCD580EB7}" destId="{074CCC7A-0D11-459A-8BB0-FA06E51DBC09}" srcOrd="0" destOrd="0" presId="urn:microsoft.com/office/officeart/2008/layout/HorizontalMultiLevelHierarchy"/>
    <dgm:cxn modelId="{6DF49A77-AEEE-4D69-B028-D462A0108429}" type="presOf" srcId="{58C148AB-1BC1-471D-8EF8-342CE3D51F58}" destId="{0EF04C04-9DD1-4B3A-8CD2-C26E8F52FEAF}" srcOrd="0" destOrd="0" presId="urn:microsoft.com/office/officeart/2008/layout/HorizontalMultiLevelHierarchy"/>
    <dgm:cxn modelId="{2937908F-8EEE-4AA1-88D0-10885762AE01}" type="presOf" srcId="{D1501BBA-655A-4D77-BCFE-B5445BF51208}" destId="{3600E43F-E7E5-4114-A894-DFDDAC30BE98}" srcOrd="1" destOrd="0" presId="urn:microsoft.com/office/officeart/2008/layout/HorizontalMultiLevelHierarchy"/>
    <dgm:cxn modelId="{99252995-09E4-43BB-8ACF-4C86672191E1}" srcId="{7C7D4372-B13E-4240-BF83-D74AC39EBCA2}" destId="{D99BA8F8-FD6C-4949-8193-5D4F172B531B}" srcOrd="0" destOrd="0" parTransId="{D1501BBA-655A-4D77-BCFE-B5445BF51208}" sibTransId="{542F60F1-3BA0-4F83-89B5-BDFAAD223D33}"/>
    <dgm:cxn modelId="{3B8CB2AA-E447-4A0A-8965-E74F02784999}" type="presOf" srcId="{B89D29CB-009D-4FBC-885E-3F875683CCF3}" destId="{192FF5AE-DC3E-4F08-84DB-87EFB945D83C}" srcOrd="0" destOrd="0" presId="urn:microsoft.com/office/officeart/2008/layout/HorizontalMultiLevelHierarchy"/>
    <dgm:cxn modelId="{A153F0AE-9531-4AAD-8107-B550CAAA8203}" srcId="{7C7D4372-B13E-4240-BF83-D74AC39EBCA2}" destId="{C0FBA979-32D0-48D3-8C6B-0E61DD16554B}" srcOrd="2" destOrd="0" parTransId="{67314972-DD2D-426E-9E3D-B87CCD580EB7}" sibTransId="{DCBFF7AA-9490-47BB-953F-909F76189445}"/>
    <dgm:cxn modelId="{46A2ECB0-B25E-48EF-8D5A-6AC682BC1E22}" srcId="{7C7D4372-B13E-4240-BF83-D74AC39EBCA2}" destId="{CBF5B8CB-DC02-4C70-B1DF-DA4AF782988E}" srcOrd="1" destOrd="0" parTransId="{5C199C45-BD48-48D9-8804-6A484E5F9460}" sibTransId="{7B56A188-E427-41BB-92D3-19B1572E2012}"/>
    <dgm:cxn modelId="{1A8130B2-DF8E-46DB-97D6-1D7266533004}" type="presOf" srcId="{C0FBA979-32D0-48D3-8C6B-0E61DD16554B}" destId="{1A5A24A2-9E26-4E2F-B7E0-AB8821C34C50}" srcOrd="0" destOrd="0" presId="urn:microsoft.com/office/officeart/2008/layout/HorizontalMultiLevelHierarchy"/>
    <dgm:cxn modelId="{435F24BD-4AF0-448E-B355-D9CA284DBEEC}" type="presOf" srcId="{00603935-7D1B-48CE-B4B0-EADFADBE0A39}" destId="{11E4226E-B287-45D7-9603-591FDA914A10}" srcOrd="0" destOrd="0" presId="urn:microsoft.com/office/officeart/2008/layout/HorizontalMultiLevelHierarchy"/>
    <dgm:cxn modelId="{09F745C0-A1DA-4863-911C-E55702BBAF89}" type="presOf" srcId="{5C199C45-BD48-48D9-8804-6A484E5F9460}" destId="{83804DF5-108B-4A83-A397-8FA387C31229}" srcOrd="0" destOrd="0" presId="urn:microsoft.com/office/officeart/2008/layout/HorizontalMultiLevelHierarchy"/>
    <dgm:cxn modelId="{AC2CC2C5-8ED2-4CDC-9BD2-DEC76B0FC02B}" type="presOf" srcId="{3B377846-CD1D-4D13-9BCD-DEE541207525}" destId="{EDD1E443-CC8E-4B53-9705-BA9718541A86}" srcOrd="0" destOrd="0" presId="urn:microsoft.com/office/officeart/2008/layout/HorizontalMultiLevelHierarchy"/>
    <dgm:cxn modelId="{F4EFA9CD-1831-4C4F-BBA2-E7DA0C82F403}" type="presOf" srcId="{B916593A-B77B-4EF1-851F-A65DC9E029E8}" destId="{6A010F19-2D77-478F-8841-FEAEA1BC13FA}" srcOrd="1" destOrd="0" presId="urn:microsoft.com/office/officeart/2008/layout/HorizontalMultiLevelHierarchy"/>
    <dgm:cxn modelId="{705283CF-E6C1-412E-9A29-43D82ACAA64F}" type="presOf" srcId="{5C199C45-BD48-48D9-8804-6A484E5F9460}" destId="{DEBB59F0-4920-4AEB-8019-6288B3FB4317}" srcOrd="1" destOrd="0" presId="urn:microsoft.com/office/officeart/2008/layout/HorizontalMultiLevelHierarchy"/>
    <dgm:cxn modelId="{F91A99D7-0696-42D8-AD35-778846DABC30}" type="presOf" srcId="{D99BA8F8-FD6C-4949-8193-5D4F172B531B}" destId="{722D6236-145E-461B-B42B-E6EB9E0EFE0B}" srcOrd="0" destOrd="0" presId="urn:microsoft.com/office/officeart/2008/layout/HorizontalMultiLevelHierarchy"/>
    <dgm:cxn modelId="{AD588DDE-7DC0-416F-BFF1-D9DF215D4006}" type="presOf" srcId="{05EEE87B-5C8B-4BA9-B4F1-76E3A063C361}" destId="{BBC2F71A-06FA-46DA-BFBE-0CC73A41B08A}" srcOrd="0" destOrd="0" presId="urn:microsoft.com/office/officeart/2008/layout/HorizontalMultiLevelHierarchy"/>
    <dgm:cxn modelId="{BD2506E7-BA9F-4F76-AFD1-63CB531FE997}" type="presOf" srcId="{A69BD639-1839-4B6F-B795-AEDC597279C6}" destId="{B82EDF29-15A6-46CC-A1BD-19CD6B2EDB64}" srcOrd="1" destOrd="0" presId="urn:microsoft.com/office/officeart/2008/layout/HorizontalMultiLevelHierarchy"/>
    <dgm:cxn modelId="{DAC9DEF5-222B-4C32-A1DD-3905B35619CA}" type="presOf" srcId="{D1501BBA-655A-4D77-BCFE-B5445BF51208}" destId="{9FC9B5B0-200F-4248-A445-DE6C24DCE271}" srcOrd="0" destOrd="0" presId="urn:microsoft.com/office/officeart/2008/layout/HorizontalMultiLevelHierarchy"/>
    <dgm:cxn modelId="{F01D30A2-1793-4495-94B1-85FBBA19BCE5}" type="presParOf" srcId="{81A275C9-FA77-42A0-91C6-9C58DC69353E}" destId="{D18FC27B-42B0-46FB-BD5D-A77068F2A57E}" srcOrd="0" destOrd="0" presId="urn:microsoft.com/office/officeart/2008/layout/HorizontalMultiLevelHierarchy"/>
    <dgm:cxn modelId="{95EDEE8C-057D-4610-BF92-30D7ABCF8AE8}" type="presParOf" srcId="{D18FC27B-42B0-46FB-BD5D-A77068F2A57E}" destId="{A710FEF7-94F8-44AD-914A-AC60DB107476}" srcOrd="0" destOrd="0" presId="urn:microsoft.com/office/officeart/2008/layout/HorizontalMultiLevelHierarchy"/>
    <dgm:cxn modelId="{A1ED07D9-2374-4EB7-AD37-C2F5DF662A1D}" type="presParOf" srcId="{D18FC27B-42B0-46FB-BD5D-A77068F2A57E}" destId="{F013C7A2-D57D-4472-B662-57E1087CF960}" srcOrd="1" destOrd="0" presId="urn:microsoft.com/office/officeart/2008/layout/HorizontalMultiLevelHierarchy"/>
    <dgm:cxn modelId="{F037806F-D77D-472A-AFFD-9161DFED82B7}" type="presParOf" srcId="{F013C7A2-D57D-4472-B662-57E1087CF960}" destId="{9FC9B5B0-200F-4248-A445-DE6C24DCE271}" srcOrd="0" destOrd="0" presId="urn:microsoft.com/office/officeart/2008/layout/HorizontalMultiLevelHierarchy"/>
    <dgm:cxn modelId="{F467CB34-4E29-4FDA-9BE6-01C0E983EEC3}" type="presParOf" srcId="{9FC9B5B0-200F-4248-A445-DE6C24DCE271}" destId="{3600E43F-E7E5-4114-A894-DFDDAC30BE98}" srcOrd="0" destOrd="0" presId="urn:microsoft.com/office/officeart/2008/layout/HorizontalMultiLevelHierarchy"/>
    <dgm:cxn modelId="{10804B82-F79E-4EC9-90A0-93964D6653CF}" type="presParOf" srcId="{F013C7A2-D57D-4472-B662-57E1087CF960}" destId="{61CBA28D-0770-4257-B13E-4E1281460E0D}" srcOrd="1" destOrd="0" presId="urn:microsoft.com/office/officeart/2008/layout/HorizontalMultiLevelHierarchy"/>
    <dgm:cxn modelId="{48B81512-D09D-4E63-A801-3DD32236F95D}" type="presParOf" srcId="{61CBA28D-0770-4257-B13E-4E1281460E0D}" destId="{722D6236-145E-461B-B42B-E6EB9E0EFE0B}" srcOrd="0" destOrd="0" presId="urn:microsoft.com/office/officeart/2008/layout/HorizontalMultiLevelHierarchy"/>
    <dgm:cxn modelId="{9A0BEC10-6184-4B41-A569-B6C30151163A}" type="presParOf" srcId="{61CBA28D-0770-4257-B13E-4E1281460E0D}" destId="{6C3181DB-EE08-44CA-947E-BE8CC59EBB54}" srcOrd="1" destOrd="0" presId="urn:microsoft.com/office/officeart/2008/layout/HorizontalMultiLevelHierarchy"/>
    <dgm:cxn modelId="{F8725A29-706E-4F0A-8AA4-B8252749BCC3}" type="presParOf" srcId="{6C3181DB-EE08-44CA-947E-BE8CC59EBB54}" destId="{11E4226E-B287-45D7-9603-591FDA914A10}" srcOrd="0" destOrd="0" presId="urn:microsoft.com/office/officeart/2008/layout/HorizontalMultiLevelHierarchy"/>
    <dgm:cxn modelId="{6916B7C3-64F5-4D55-B655-F251A83148EB}" type="presParOf" srcId="{11E4226E-B287-45D7-9603-591FDA914A10}" destId="{2F53CD89-B7D1-4112-82FA-F8BCD1D4BD0F}" srcOrd="0" destOrd="0" presId="urn:microsoft.com/office/officeart/2008/layout/HorizontalMultiLevelHierarchy"/>
    <dgm:cxn modelId="{9C2A5774-6745-4EA3-BD0C-95EB0EAE6759}" type="presParOf" srcId="{6C3181DB-EE08-44CA-947E-BE8CC59EBB54}" destId="{EB3848AB-B2F9-4560-A526-D79DFDEEBD6F}" srcOrd="1" destOrd="0" presId="urn:microsoft.com/office/officeart/2008/layout/HorizontalMultiLevelHierarchy"/>
    <dgm:cxn modelId="{BA5E177B-276B-4D83-8353-BBD73686BA6F}" type="presParOf" srcId="{EB3848AB-B2F9-4560-A526-D79DFDEEBD6F}" destId="{EDD1E443-CC8E-4B53-9705-BA9718541A86}" srcOrd="0" destOrd="0" presId="urn:microsoft.com/office/officeart/2008/layout/HorizontalMultiLevelHierarchy"/>
    <dgm:cxn modelId="{F7F87A38-E73B-4A09-972D-C7EDAC17EDB7}" type="presParOf" srcId="{EB3848AB-B2F9-4560-A526-D79DFDEEBD6F}" destId="{7C3EB84E-829E-4536-ADCF-41F010CB359A}" srcOrd="1" destOrd="0" presId="urn:microsoft.com/office/officeart/2008/layout/HorizontalMultiLevelHierarchy"/>
    <dgm:cxn modelId="{CB0D93C4-28B3-412B-AB4E-E011F5B8D4F7}" type="presParOf" srcId="{F013C7A2-D57D-4472-B662-57E1087CF960}" destId="{83804DF5-108B-4A83-A397-8FA387C31229}" srcOrd="2" destOrd="0" presId="urn:microsoft.com/office/officeart/2008/layout/HorizontalMultiLevelHierarchy"/>
    <dgm:cxn modelId="{6578C2FE-4306-402B-AA67-987B3814C287}" type="presParOf" srcId="{83804DF5-108B-4A83-A397-8FA387C31229}" destId="{DEBB59F0-4920-4AEB-8019-6288B3FB4317}" srcOrd="0" destOrd="0" presId="urn:microsoft.com/office/officeart/2008/layout/HorizontalMultiLevelHierarchy"/>
    <dgm:cxn modelId="{12A78F9C-75AA-4FA1-9D29-1CAE20466CB4}" type="presParOf" srcId="{F013C7A2-D57D-4472-B662-57E1087CF960}" destId="{B4B330C1-B954-47DF-BA5F-9DFDBF6276FE}" srcOrd="3" destOrd="0" presId="urn:microsoft.com/office/officeart/2008/layout/HorizontalMultiLevelHierarchy"/>
    <dgm:cxn modelId="{9708749C-B220-4152-BF83-0DFEF9D62F27}" type="presParOf" srcId="{B4B330C1-B954-47DF-BA5F-9DFDBF6276FE}" destId="{27C24732-4728-409D-90DF-B3D3C9F8BF6E}" srcOrd="0" destOrd="0" presId="urn:microsoft.com/office/officeart/2008/layout/HorizontalMultiLevelHierarchy"/>
    <dgm:cxn modelId="{135CEBBA-34DF-4BE5-847B-E17CD055115E}" type="presParOf" srcId="{B4B330C1-B954-47DF-BA5F-9DFDBF6276FE}" destId="{AE5DA9F0-6145-49AD-9219-36054A2F5FF1}" srcOrd="1" destOrd="0" presId="urn:microsoft.com/office/officeart/2008/layout/HorizontalMultiLevelHierarchy"/>
    <dgm:cxn modelId="{1DA7C37B-060F-4FC1-BAF0-D89696CE5195}" type="presParOf" srcId="{AE5DA9F0-6145-49AD-9219-36054A2F5FF1}" destId="{1726CA39-790A-4194-ACDA-15862F5FA7BC}" srcOrd="0" destOrd="0" presId="urn:microsoft.com/office/officeart/2008/layout/HorizontalMultiLevelHierarchy"/>
    <dgm:cxn modelId="{BC00332D-D50A-4227-AFAB-6BF006CEE6FE}" type="presParOf" srcId="{1726CA39-790A-4194-ACDA-15862F5FA7BC}" destId="{6A010F19-2D77-478F-8841-FEAEA1BC13FA}" srcOrd="0" destOrd="0" presId="urn:microsoft.com/office/officeart/2008/layout/HorizontalMultiLevelHierarchy"/>
    <dgm:cxn modelId="{76E26F4C-FE4C-4900-81AE-D463D9A4848C}" type="presParOf" srcId="{AE5DA9F0-6145-49AD-9219-36054A2F5FF1}" destId="{359D30FA-139C-434A-9E54-E961687C1132}" srcOrd="1" destOrd="0" presId="urn:microsoft.com/office/officeart/2008/layout/HorizontalMultiLevelHierarchy"/>
    <dgm:cxn modelId="{11858EB6-1686-4C67-A11D-82F2DB4C8033}" type="presParOf" srcId="{359D30FA-139C-434A-9E54-E961687C1132}" destId="{0EF04C04-9DD1-4B3A-8CD2-C26E8F52FEAF}" srcOrd="0" destOrd="0" presId="urn:microsoft.com/office/officeart/2008/layout/HorizontalMultiLevelHierarchy"/>
    <dgm:cxn modelId="{F7BDBC46-DBDC-43C3-A117-09A3842D2055}" type="presParOf" srcId="{359D30FA-139C-434A-9E54-E961687C1132}" destId="{166BBAEB-4CB5-4854-BDD6-C4B05BA58746}" srcOrd="1" destOrd="0" presId="urn:microsoft.com/office/officeart/2008/layout/HorizontalMultiLevelHierarchy"/>
    <dgm:cxn modelId="{DA2A70B6-CB9A-4AAD-811A-D38B8B94D757}" type="presParOf" srcId="{F013C7A2-D57D-4472-B662-57E1087CF960}" destId="{074CCC7A-0D11-459A-8BB0-FA06E51DBC09}" srcOrd="4" destOrd="0" presId="urn:microsoft.com/office/officeart/2008/layout/HorizontalMultiLevelHierarchy"/>
    <dgm:cxn modelId="{72C1DE55-BE2F-41C2-A0B9-9A854CAC0B68}" type="presParOf" srcId="{074CCC7A-0D11-459A-8BB0-FA06E51DBC09}" destId="{587BC733-858D-4803-A14D-ADC624F0E744}" srcOrd="0" destOrd="0" presId="urn:microsoft.com/office/officeart/2008/layout/HorizontalMultiLevelHierarchy"/>
    <dgm:cxn modelId="{C62B4444-9369-4C03-9711-F90D4D82C218}" type="presParOf" srcId="{F013C7A2-D57D-4472-B662-57E1087CF960}" destId="{3AA996D3-5628-48D6-A53E-26993BE08DDD}" srcOrd="5" destOrd="0" presId="urn:microsoft.com/office/officeart/2008/layout/HorizontalMultiLevelHierarchy"/>
    <dgm:cxn modelId="{AA0E6F75-61AF-4398-BD02-F63720484F67}" type="presParOf" srcId="{3AA996D3-5628-48D6-A53E-26993BE08DDD}" destId="{1A5A24A2-9E26-4E2F-B7E0-AB8821C34C50}" srcOrd="0" destOrd="0" presId="urn:microsoft.com/office/officeart/2008/layout/HorizontalMultiLevelHierarchy"/>
    <dgm:cxn modelId="{B3903B50-8857-4D9F-904B-D984A8D0D7EA}" type="presParOf" srcId="{3AA996D3-5628-48D6-A53E-26993BE08DDD}" destId="{22885155-8C5B-44FC-8612-E5249DA72699}" srcOrd="1" destOrd="0" presId="urn:microsoft.com/office/officeart/2008/layout/HorizontalMultiLevelHierarchy"/>
    <dgm:cxn modelId="{E7EFC7B1-8417-42C0-8434-BC3D2B32DBE1}" type="presParOf" srcId="{F013C7A2-D57D-4472-B662-57E1087CF960}" destId="{15D17701-E136-463A-9301-2536CBA1A6F8}" srcOrd="6" destOrd="0" presId="urn:microsoft.com/office/officeart/2008/layout/HorizontalMultiLevelHierarchy"/>
    <dgm:cxn modelId="{B514095B-CB46-4750-B047-F0A84746F4FF}" type="presParOf" srcId="{15D17701-E136-463A-9301-2536CBA1A6F8}" destId="{B82EDF29-15A6-46CC-A1BD-19CD6B2EDB64}" srcOrd="0" destOrd="0" presId="urn:microsoft.com/office/officeart/2008/layout/HorizontalMultiLevelHierarchy"/>
    <dgm:cxn modelId="{BAEF1235-E6A8-4C0F-BCAC-57A819A5E1EF}" type="presParOf" srcId="{F013C7A2-D57D-4472-B662-57E1087CF960}" destId="{D942190D-6FDE-4AD9-AC90-C6133CA9BC24}" srcOrd="7" destOrd="0" presId="urn:microsoft.com/office/officeart/2008/layout/HorizontalMultiLevelHierarchy"/>
    <dgm:cxn modelId="{11626C5E-0910-4314-A866-6C64A38073F5}" type="presParOf" srcId="{D942190D-6FDE-4AD9-AC90-C6133CA9BC24}" destId="{BBC2F71A-06FA-46DA-BFBE-0CC73A41B08A}" srcOrd="0" destOrd="0" presId="urn:microsoft.com/office/officeart/2008/layout/HorizontalMultiLevelHierarchy"/>
    <dgm:cxn modelId="{60D1BE4A-8F16-4EE0-8904-A43E1CEDBF68}" type="presParOf" srcId="{D942190D-6FDE-4AD9-AC90-C6133CA9BC24}" destId="{12EF2B75-CD77-4E2D-975B-B4566555702A}" srcOrd="1" destOrd="0" presId="urn:microsoft.com/office/officeart/2008/layout/HorizontalMultiLevelHierarchy"/>
    <dgm:cxn modelId="{3F2D0691-F9E6-4F9B-A671-0EDDEFD5BC31}" type="presParOf" srcId="{12EF2B75-CD77-4E2D-975B-B4566555702A}" destId="{192FF5AE-DC3E-4F08-84DB-87EFB945D83C}" srcOrd="0" destOrd="0" presId="urn:microsoft.com/office/officeart/2008/layout/HorizontalMultiLevelHierarchy"/>
    <dgm:cxn modelId="{1B5A8851-EEA7-4C40-BAE4-407CF29D1557}" type="presParOf" srcId="{192FF5AE-DC3E-4F08-84DB-87EFB945D83C}" destId="{DDBB0EBA-F66D-49D3-9F1B-497883D38296}" srcOrd="0" destOrd="0" presId="urn:microsoft.com/office/officeart/2008/layout/HorizontalMultiLevelHierarchy"/>
    <dgm:cxn modelId="{1AC89247-B857-4215-B8D2-E5704F879304}" type="presParOf" srcId="{12EF2B75-CD77-4E2D-975B-B4566555702A}" destId="{6142A3D0-98B4-4380-B991-888A8B077509}" srcOrd="1" destOrd="0" presId="urn:microsoft.com/office/officeart/2008/layout/HorizontalMultiLevelHierarchy"/>
    <dgm:cxn modelId="{6B2A32DD-EEEE-455E-84DE-4CE2901F2A39}" type="presParOf" srcId="{6142A3D0-98B4-4380-B991-888A8B077509}" destId="{B1DCACAF-1278-4438-BC3A-F90C11BAE0BF}" srcOrd="0" destOrd="0" presId="urn:microsoft.com/office/officeart/2008/layout/HorizontalMultiLevelHierarchy"/>
    <dgm:cxn modelId="{A66ACA25-EE24-4C79-97E7-948D7E468186}" type="presParOf" srcId="{6142A3D0-98B4-4380-B991-888A8B077509}" destId="{F9802C51-0F95-4434-BCF3-0D9342BB2AA3}"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58A66EB-7DDA-4D2C-B3A6-3F26E3E99EF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ar-EG"/>
        </a:p>
      </dgm:t>
    </dgm:pt>
    <dgm:pt modelId="{AD8C7ADE-18FB-4563-93CE-29B782FF73B9}">
      <dgm:prSet phldrT="[نص]" custT="1"/>
      <dgm:spPr/>
      <dgm:t>
        <a:bodyPr/>
        <a:lstStyle/>
        <a:p>
          <a:pPr rtl="1"/>
          <a:r>
            <a:rPr lang="ar-EG" sz="3600" b="1">
              <a:latin typeface="Simplified Arabic" panose="02020603050405020304" pitchFamily="18" charset="-78"/>
              <a:cs typeface="Simplified Arabic" panose="02020603050405020304" pitchFamily="18" charset="-78"/>
            </a:rPr>
            <a:t>التمثيل</a:t>
          </a:r>
          <a:r>
            <a:rPr lang="ar-EG" sz="3600" b="1" baseline="0">
              <a:latin typeface="Simplified Arabic" panose="02020603050405020304" pitchFamily="18" charset="-78"/>
              <a:cs typeface="Simplified Arabic" panose="02020603050405020304" pitchFamily="18" charset="-78"/>
            </a:rPr>
            <a:t> البصري في صحافة البيانات</a:t>
          </a:r>
          <a:endParaRPr lang="ar-EG" sz="3600" b="1">
            <a:latin typeface="Simplified Arabic" panose="02020603050405020304" pitchFamily="18" charset="-78"/>
            <a:cs typeface="Simplified Arabic" panose="02020603050405020304" pitchFamily="18" charset="-78"/>
          </a:endParaRPr>
        </a:p>
      </dgm:t>
    </dgm:pt>
    <dgm:pt modelId="{11C89ADA-1037-464B-8215-DADD61AEA366}" type="parTrans" cxnId="{69AF9440-7A3B-46FC-9F53-593EC28729A8}">
      <dgm:prSet/>
      <dgm:spPr/>
      <dgm:t>
        <a:bodyPr/>
        <a:lstStyle/>
        <a:p>
          <a:pPr rtl="1"/>
          <a:endParaRPr lang="ar-EG"/>
        </a:p>
      </dgm:t>
    </dgm:pt>
    <dgm:pt modelId="{876ADEF9-99CC-4687-8AF3-AA5CF5B0280E}" type="sibTrans" cxnId="{69AF9440-7A3B-46FC-9F53-593EC28729A8}">
      <dgm:prSet/>
      <dgm:spPr/>
      <dgm:t>
        <a:bodyPr/>
        <a:lstStyle/>
        <a:p>
          <a:pPr rtl="1"/>
          <a:endParaRPr lang="ar-EG"/>
        </a:p>
      </dgm:t>
    </dgm:pt>
    <dgm:pt modelId="{553B6D9B-86E3-45B1-88B1-0676D6A10AB6}">
      <dgm:prSet phldrT="[نص]" custT="1"/>
      <dgm:spPr/>
      <dgm:t>
        <a:bodyPr/>
        <a:lstStyle/>
        <a:p>
          <a:pPr rtl="1"/>
          <a:r>
            <a:rPr lang="ar-EG" sz="2400" b="1">
              <a:latin typeface="Simplified Arabic" panose="02020603050405020304" pitchFamily="18" charset="-78"/>
              <a:cs typeface="Simplified Arabic" panose="02020603050405020304" pitchFamily="18" charset="-78"/>
            </a:rPr>
            <a:t>مبادئ</a:t>
          </a:r>
          <a:r>
            <a:rPr lang="ar-EG" sz="2400" b="1" baseline="0">
              <a:latin typeface="Simplified Arabic" panose="02020603050405020304" pitchFamily="18" charset="-78"/>
              <a:cs typeface="Simplified Arabic" panose="02020603050405020304" pitchFamily="18" charset="-78"/>
            </a:rPr>
            <a:t> السرد البصري للبيانات</a:t>
          </a:r>
          <a:endParaRPr lang="ar-EG" sz="2400" b="1">
            <a:latin typeface="Simplified Arabic" panose="02020603050405020304" pitchFamily="18" charset="-78"/>
            <a:cs typeface="Simplified Arabic" panose="02020603050405020304" pitchFamily="18" charset="-78"/>
          </a:endParaRPr>
        </a:p>
      </dgm:t>
    </dgm:pt>
    <dgm:pt modelId="{EE05A057-D86A-4634-9F6D-3ED43322408B}" type="parTrans" cxnId="{40C9F574-C3B9-42D1-930C-AD71474721DF}">
      <dgm:prSet/>
      <dgm:spPr/>
      <dgm:t>
        <a:bodyPr/>
        <a:lstStyle/>
        <a:p>
          <a:pPr rtl="1"/>
          <a:endParaRPr lang="ar-EG"/>
        </a:p>
      </dgm:t>
    </dgm:pt>
    <dgm:pt modelId="{4CF89D6B-674C-4735-819D-A7909D7237D7}" type="sibTrans" cxnId="{40C9F574-C3B9-42D1-930C-AD71474721DF}">
      <dgm:prSet/>
      <dgm:spPr/>
      <dgm:t>
        <a:bodyPr/>
        <a:lstStyle/>
        <a:p>
          <a:pPr rtl="1"/>
          <a:endParaRPr lang="ar-EG"/>
        </a:p>
      </dgm:t>
    </dgm:pt>
    <dgm:pt modelId="{86F99762-F52A-47CD-958A-FC167C4D6B93}">
      <dgm:prSet phldrT="[نص]" custT="1"/>
      <dgm:spPr/>
      <dgm:t>
        <a:bodyPr/>
        <a:lstStyle/>
        <a:p>
          <a:pPr rtl="1"/>
          <a:r>
            <a:rPr lang="ar-EG" sz="2400" b="1">
              <a:latin typeface="Simplified Arabic" panose="02020603050405020304" pitchFamily="18" charset="-78"/>
              <a:cs typeface="Simplified Arabic" panose="02020603050405020304" pitchFamily="18" charset="-78"/>
            </a:rPr>
            <a:t>الأدوات</a:t>
          </a:r>
          <a:r>
            <a:rPr lang="ar-EG" sz="2400" b="1" baseline="0">
              <a:latin typeface="Simplified Arabic" panose="02020603050405020304" pitchFamily="18" charset="-78"/>
              <a:cs typeface="Simplified Arabic" panose="02020603050405020304" pitchFamily="18" charset="-78"/>
            </a:rPr>
            <a:t> والتطبيقات التي تستخدم في إنتاج التوضيحات البصرية للقصص الصحفية المدفوعة بالبيانات</a:t>
          </a:r>
          <a:endParaRPr lang="ar-EG" sz="2400" b="1">
            <a:latin typeface="Simplified Arabic" panose="02020603050405020304" pitchFamily="18" charset="-78"/>
            <a:cs typeface="Simplified Arabic" panose="02020603050405020304" pitchFamily="18" charset="-78"/>
          </a:endParaRPr>
        </a:p>
      </dgm:t>
    </dgm:pt>
    <dgm:pt modelId="{2C272A4A-0023-4E1D-8AA9-5A05B113521B}" type="parTrans" cxnId="{BD581212-AC4A-426D-AC0F-87C51FFD60F1}">
      <dgm:prSet/>
      <dgm:spPr/>
      <dgm:t>
        <a:bodyPr/>
        <a:lstStyle/>
        <a:p>
          <a:pPr rtl="1"/>
          <a:endParaRPr lang="ar-EG"/>
        </a:p>
      </dgm:t>
    </dgm:pt>
    <dgm:pt modelId="{EFD28C67-52B9-4D3A-BD43-906FB1FC75DC}" type="sibTrans" cxnId="{BD581212-AC4A-426D-AC0F-87C51FFD60F1}">
      <dgm:prSet/>
      <dgm:spPr/>
      <dgm:t>
        <a:bodyPr/>
        <a:lstStyle/>
        <a:p>
          <a:pPr rtl="1"/>
          <a:endParaRPr lang="ar-EG"/>
        </a:p>
      </dgm:t>
    </dgm:pt>
    <dgm:pt modelId="{FA7B1C68-D53B-4455-8A72-17696D35DADB}">
      <dgm:prSet phldrT="[نص]" custT="1"/>
      <dgm:spPr>
        <a:solidFill>
          <a:schemeClr val="bg1">
            <a:alpha val="90000"/>
          </a:schemeClr>
        </a:solidFill>
      </dgm:spPr>
      <dgm:t>
        <a:bodyPr/>
        <a:lstStyle/>
        <a:p>
          <a:pPr rtl="1"/>
          <a:r>
            <a:rPr lang="ar-EG" sz="2400" b="1">
              <a:latin typeface="Simplified Arabic" panose="02020603050405020304" pitchFamily="18" charset="-78"/>
              <a:cs typeface="Simplified Arabic" panose="02020603050405020304" pitchFamily="18" charset="-78"/>
            </a:rPr>
            <a:t>كيفية اختيار الرسوم البيانية المناسبة لمضمون القصة الصحفية</a:t>
          </a:r>
        </a:p>
      </dgm:t>
    </dgm:pt>
    <dgm:pt modelId="{B17DB532-7ECA-4486-A670-620D3CA1F01C}" type="parTrans" cxnId="{05EE8A8B-7E9A-40FA-9450-8AC8CD453A16}">
      <dgm:prSet/>
      <dgm:spPr/>
      <dgm:t>
        <a:bodyPr/>
        <a:lstStyle/>
        <a:p>
          <a:pPr rtl="1"/>
          <a:endParaRPr lang="ar-EG"/>
        </a:p>
      </dgm:t>
    </dgm:pt>
    <dgm:pt modelId="{DE0594D3-918B-42A2-BF02-6CA065A80818}" type="sibTrans" cxnId="{05EE8A8B-7E9A-40FA-9450-8AC8CD453A16}">
      <dgm:prSet/>
      <dgm:spPr/>
      <dgm:t>
        <a:bodyPr/>
        <a:lstStyle/>
        <a:p>
          <a:pPr rtl="1"/>
          <a:endParaRPr lang="ar-EG"/>
        </a:p>
      </dgm:t>
    </dgm:pt>
    <dgm:pt modelId="{0789FB43-5B3A-454E-A605-349DB2D6B0B0}">
      <dgm:prSet phldrT="[نص]" custT="1"/>
      <dgm:spPr/>
      <dgm:t>
        <a:bodyPr/>
        <a:lstStyle/>
        <a:p>
          <a:pPr rtl="1"/>
          <a:r>
            <a:rPr lang="ar-EG" sz="2400" b="1">
              <a:latin typeface="Simplified Arabic" panose="02020603050405020304" pitchFamily="18" charset="-78"/>
              <a:cs typeface="Simplified Arabic" panose="02020603050405020304" pitchFamily="18" charset="-78"/>
            </a:rPr>
            <a:t>ماهية التمثيل البصري للبيانات</a:t>
          </a:r>
        </a:p>
      </dgm:t>
    </dgm:pt>
    <dgm:pt modelId="{3FA6E0D5-4D5C-4461-9948-6370CBB1293D}" type="parTrans" cxnId="{18D44040-BEC7-483E-AACF-E919556700F0}">
      <dgm:prSet/>
      <dgm:spPr/>
      <dgm:t>
        <a:bodyPr/>
        <a:lstStyle/>
        <a:p>
          <a:pPr rtl="1"/>
          <a:endParaRPr lang="ar-EG"/>
        </a:p>
      </dgm:t>
    </dgm:pt>
    <dgm:pt modelId="{BCF8DAEA-0DDC-4A4D-93AA-1814496C0A46}" type="sibTrans" cxnId="{18D44040-BEC7-483E-AACF-E919556700F0}">
      <dgm:prSet/>
      <dgm:spPr/>
      <dgm:t>
        <a:bodyPr/>
        <a:lstStyle/>
        <a:p>
          <a:pPr rtl="1"/>
          <a:endParaRPr lang="ar-EG"/>
        </a:p>
      </dgm:t>
    </dgm:pt>
    <dgm:pt modelId="{BD2FA2DC-A7C0-4708-88A0-6888A142F941}">
      <dgm:prSet phldrT="[نص]" custT="1"/>
      <dgm:spPr/>
      <dgm:t>
        <a:bodyPr/>
        <a:lstStyle/>
        <a:p>
          <a:r>
            <a:rPr lang="ar-EG" sz="2400" b="1">
              <a:latin typeface="Simplified Arabic" panose="02020603050405020304" pitchFamily="18" charset="-78"/>
              <a:cs typeface="Simplified Arabic" panose="02020603050405020304" pitchFamily="18" charset="-78"/>
            </a:rPr>
            <a:t>أشكال</a:t>
          </a:r>
          <a:r>
            <a:rPr lang="ar-EG" sz="2400" b="1" baseline="0">
              <a:latin typeface="Simplified Arabic" panose="02020603050405020304" pitchFamily="18" charset="-78"/>
              <a:cs typeface="Simplified Arabic" panose="02020603050405020304" pitchFamily="18" charset="-78"/>
            </a:rPr>
            <a:t> التصورات والمخططات البصرية في صحافة البيانات</a:t>
          </a:r>
          <a:endParaRPr lang="ar-EG" sz="2400" b="1">
            <a:latin typeface="Simplified Arabic" panose="02020603050405020304" pitchFamily="18" charset="-78"/>
            <a:cs typeface="Simplified Arabic" panose="02020603050405020304" pitchFamily="18" charset="-78"/>
          </a:endParaRPr>
        </a:p>
      </dgm:t>
    </dgm:pt>
    <dgm:pt modelId="{D30E615E-6666-453F-A113-9FF86AD1B6EC}" type="parTrans" cxnId="{AA13E598-A1AB-47F7-93C5-F05C1C332638}">
      <dgm:prSet/>
      <dgm:spPr/>
      <dgm:t>
        <a:bodyPr/>
        <a:lstStyle/>
        <a:p>
          <a:pPr rtl="1"/>
          <a:endParaRPr lang="ar-EG"/>
        </a:p>
      </dgm:t>
    </dgm:pt>
    <dgm:pt modelId="{5B6C39B3-8A4A-4153-9750-8C8FAFECCE45}" type="sibTrans" cxnId="{AA13E598-A1AB-47F7-93C5-F05C1C332638}">
      <dgm:prSet/>
      <dgm:spPr/>
      <dgm:t>
        <a:bodyPr/>
        <a:lstStyle/>
        <a:p>
          <a:pPr rtl="1"/>
          <a:endParaRPr lang="ar-EG"/>
        </a:p>
      </dgm:t>
    </dgm:pt>
    <dgm:pt modelId="{0A8D0B0E-8EF7-415C-B984-ACEBDDC99E82}">
      <dgm:prSet custT="1"/>
      <dgm:spPr/>
      <dgm:t>
        <a:bodyPr/>
        <a:lstStyle/>
        <a:p>
          <a:pPr rtl="1"/>
          <a:r>
            <a:rPr lang="ar-EG" sz="2400" b="1">
              <a:latin typeface="Simplified Arabic" panose="02020603050405020304" pitchFamily="18" charset="-78"/>
              <a:cs typeface="Simplified Arabic" panose="02020603050405020304" pitchFamily="18" charset="-78"/>
            </a:rPr>
            <a:t>الفرق بين صحافة البيانات والإنفوجراف</a:t>
          </a:r>
        </a:p>
      </dgm:t>
    </dgm:pt>
    <dgm:pt modelId="{ACE4309B-6F85-4CE2-8805-21E6047195A5}" type="parTrans" cxnId="{C4B78860-14C1-4FB7-9B4F-3521D7E8F64B}">
      <dgm:prSet/>
      <dgm:spPr/>
      <dgm:t>
        <a:bodyPr/>
        <a:lstStyle/>
        <a:p>
          <a:pPr rtl="1"/>
          <a:endParaRPr lang="ar-EG"/>
        </a:p>
      </dgm:t>
    </dgm:pt>
    <dgm:pt modelId="{F48C9D7A-B60B-4C87-B0E0-07ADEF9A0297}" type="sibTrans" cxnId="{C4B78860-14C1-4FB7-9B4F-3521D7E8F64B}">
      <dgm:prSet/>
      <dgm:spPr/>
      <dgm:t>
        <a:bodyPr/>
        <a:lstStyle/>
        <a:p>
          <a:pPr rtl="1"/>
          <a:endParaRPr lang="ar-EG"/>
        </a:p>
      </dgm:t>
    </dgm:pt>
    <dgm:pt modelId="{172DFB6B-5911-4AA3-AB67-5DE0811F8896}">
      <dgm:prSet custT="1"/>
      <dgm:spPr/>
      <dgm:t>
        <a:bodyPr/>
        <a:lstStyle/>
        <a:p>
          <a:pPr rtl="1"/>
          <a:r>
            <a:rPr lang="ar-EG" sz="2400" b="1">
              <a:latin typeface="Simplified Arabic" panose="02020603050405020304" pitchFamily="18" charset="-78"/>
              <a:cs typeface="Simplified Arabic" panose="02020603050405020304" pitchFamily="18" charset="-78"/>
            </a:rPr>
            <a:t>أهمية</a:t>
          </a:r>
          <a:r>
            <a:rPr lang="ar-EG" sz="2400" b="1" baseline="0">
              <a:latin typeface="Simplified Arabic" panose="02020603050405020304" pitchFamily="18" charset="-78"/>
              <a:cs typeface="Simplified Arabic" panose="02020603050405020304" pitchFamily="18" charset="-78"/>
            </a:rPr>
            <a:t> التمثيل البصري للبيانات</a:t>
          </a:r>
          <a:endParaRPr lang="ar-EG" sz="2400" b="1">
            <a:latin typeface="Simplified Arabic" panose="02020603050405020304" pitchFamily="18" charset="-78"/>
            <a:cs typeface="Simplified Arabic" panose="02020603050405020304" pitchFamily="18" charset="-78"/>
          </a:endParaRPr>
        </a:p>
      </dgm:t>
    </dgm:pt>
    <dgm:pt modelId="{4509C2AE-1F45-4710-90AB-F4D459D187AB}" type="parTrans" cxnId="{F5C54701-D8CF-434E-88FC-A3EEBFCB36F5}">
      <dgm:prSet/>
      <dgm:spPr/>
      <dgm:t>
        <a:bodyPr/>
        <a:lstStyle/>
        <a:p>
          <a:pPr rtl="1"/>
          <a:endParaRPr lang="ar-EG"/>
        </a:p>
      </dgm:t>
    </dgm:pt>
    <dgm:pt modelId="{7CF5C096-1894-45B1-BDCA-DFF04D4B6A55}" type="sibTrans" cxnId="{F5C54701-D8CF-434E-88FC-A3EEBFCB36F5}">
      <dgm:prSet/>
      <dgm:spPr/>
      <dgm:t>
        <a:bodyPr/>
        <a:lstStyle/>
        <a:p>
          <a:pPr rtl="1"/>
          <a:endParaRPr lang="ar-EG"/>
        </a:p>
      </dgm:t>
    </dgm:pt>
    <dgm:pt modelId="{22F2E64E-939F-4FE6-845A-D477C95AB031}" type="pres">
      <dgm:prSet presAssocID="{C58A66EB-7DDA-4D2C-B3A6-3F26E3E99EF3}" presName="hierChild1" presStyleCnt="0">
        <dgm:presLayoutVars>
          <dgm:chPref val="1"/>
          <dgm:dir/>
          <dgm:animOne val="branch"/>
          <dgm:animLvl val="lvl"/>
          <dgm:resizeHandles/>
        </dgm:presLayoutVars>
      </dgm:prSet>
      <dgm:spPr/>
    </dgm:pt>
    <dgm:pt modelId="{68CB5F8E-64A6-48AE-99FC-09C23CD6FD34}" type="pres">
      <dgm:prSet presAssocID="{AD8C7ADE-18FB-4563-93CE-29B782FF73B9}" presName="hierRoot1" presStyleCnt="0"/>
      <dgm:spPr/>
    </dgm:pt>
    <dgm:pt modelId="{9C44F5CF-77D6-4B56-A130-8CFEB94DF968}" type="pres">
      <dgm:prSet presAssocID="{AD8C7ADE-18FB-4563-93CE-29B782FF73B9}" presName="composite" presStyleCnt="0"/>
      <dgm:spPr/>
    </dgm:pt>
    <dgm:pt modelId="{F5612FE9-0271-4882-9F15-E0E6150D7189}" type="pres">
      <dgm:prSet presAssocID="{AD8C7ADE-18FB-4563-93CE-29B782FF73B9}" presName="background" presStyleLbl="node0" presStyleIdx="0" presStyleCnt="1"/>
      <dgm:spPr>
        <a:solidFill>
          <a:srgbClr val="00AEEF"/>
        </a:solidFill>
      </dgm:spPr>
    </dgm:pt>
    <dgm:pt modelId="{B987BA6E-B001-401E-8A26-37452700DB99}" type="pres">
      <dgm:prSet presAssocID="{AD8C7ADE-18FB-4563-93CE-29B782FF73B9}" presName="text" presStyleLbl="fgAcc0" presStyleIdx="0" presStyleCnt="1" custScaleX="396111" custLinFactNeighborX="-3776" custLinFactNeighborY="1189">
        <dgm:presLayoutVars>
          <dgm:chPref val="3"/>
        </dgm:presLayoutVars>
      </dgm:prSet>
      <dgm:spPr/>
    </dgm:pt>
    <dgm:pt modelId="{49339F21-0D9B-42C4-B948-E44529F54E18}" type="pres">
      <dgm:prSet presAssocID="{AD8C7ADE-18FB-4563-93CE-29B782FF73B9}" presName="hierChild2" presStyleCnt="0"/>
      <dgm:spPr/>
    </dgm:pt>
    <dgm:pt modelId="{A684E891-BEBE-4156-B944-A1196811939A}" type="pres">
      <dgm:prSet presAssocID="{EE05A057-D86A-4634-9F6D-3ED43322408B}" presName="Name10" presStyleLbl="parChTrans1D2" presStyleIdx="0" presStyleCnt="3"/>
      <dgm:spPr/>
    </dgm:pt>
    <dgm:pt modelId="{CC50B2E4-8384-49B8-8255-AB001BC10117}" type="pres">
      <dgm:prSet presAssocID="{553B6D9B-86E3-45B1-88B1-0676D6A10AB6}" presName="hierRoot2" presStyleCnt="0"/>
      <dgm:spPr/>
    </dgm:pt>
    <dgm:pt modelId="{A671402B-5FEA-410B-A7B3-F8EE6307AFF2}" type="pres">
      <dgm:prSet presAssocID="{553B6D9B-86E3-45B1-88B1-0676D6A10AB6}" presName="composite2" presStyleCnt="0"/>
      <dgm:spPr/>
    </dgm:pt>
    <dgm:pt modelId="{DDBC58F3-ED9F-4EBD-8B04-DE139D047A27}" type="pres">
      <dgm:prSet presAssocID="{553B6D9B-86E3-45B1-88B1-0676D6A10AB6}" presName="background2" presStyleLbl="node2" presStyleIdx="0" presStyleCnt="3"/>
      <dgm:spPr>
        <a:solidFill>
          <a:srgbClr val="00AEEF"/>
        </a:solidFill>
      </dgm:spPr>
    </dgm:pt>
    <dgm:pt modelId="{0BA2BD6D-D44B-40D7-A8DA-AA3B2E5E2EBC}" type="pres">
      <dgm:prSet presAssocID="{553B6D9B-86E3-45B1-88B1-0676D6A10AB6}" presName="text2" presStyleLbl="fgAcc2" presStyleIdx="0" presStyleCnt="3" custScaleX="255701" custScaleY="60002">
        <dgm:presLayoutVars>
          <dgm:chPref val="3"/>
        </dgm:presLayoutVars>
      </dgm:prSet>
      <dgm:spPr/>
    </dgm:pt>
    <dgm:pt modelId="{CF116200-B4B0-496F-8099-1CA6C9EB6F18}" type="pres">
      <dgm:prSet presAssocID="{553B6D9B-86E3-45B1-88B1-0676D6A10AB6}" presName="hierChild3" presStyleCnt="0"/>
      <dgm:spPr/>
    </dgm:pt>
    <dgm:pt modelId="{16123BAC-6F5A-4112-AD76-B31664DEE0C9}" type="pres">
      <dgm:prSet presAssocID="{2C272A4A-0023-4E1D-8AA9-5A05B113521B}" presName="Name17" presStyleLbl="parChTrans1D3" presStyleIdx="0" presStyleCnt="4"/>
      <dgm:spPr/>
    </dgm:pt>
    <dgm:pt modelId="{23168318-EC53-47EC-9758-E9898F8B7883}" type="pres">
      <dgm:prSet presAssocID="{86F99762-F52A-47CD-958A-FC167C4D6B93}" presName="hierRoot3" presStyleCnt="0"/>
      <dgm:spPr/>
    </dgm:pt>
    <dgm:pt modelId="{F03694E3-D95C-4B66-93C9-6CADC9F02F7D}" type="pres">
      <dgm:prSet presAssocID="{86F99762-F52A-47CD-958A-FC167C4D6B93}" presName="composite3" presStyleCnt="0"/>
      <dgm:spPr/>
    </dgm:pt>
    <dgm:pt modelId="{8B4F6A96-7807-4F9A-9BE3-2EACD09BB368}" type="pres">
      <dgm:prSet presAssocID="{86F99762-F52A-47CD-958A-FC167C4D6B93}" presName="background3" presStyleLbl="node3" presStyleIdx="0" presStyleCnt="4"/>
      <dgm:spPr>
        <a:solidFill>
          <a:srgbClr val="00AEEF"/>
        </a:solidFill>
      </dgm:spPr>
    </dgm:pt>
    <dgm:pt modelId="{EAFF0665-3358-4310-A6FA-7EB408D4AD10}" type="pres">
      <dgm:prSet presAssocID="{86F99762-F52A-47CD-958A-FC167C4D6B93}" presName="text3" presStyleLbl="fgAcc3" presStyleIdx="0" presStyleCnt="4" custScaleX="185129" custScaleY="252122" custLinFactNeighborX="7724" custLinFactNeighborY="10113">
        <dgm:presLayoutVars>
          <dgm:chPref val="3"/>
        </dgm:presLayoutVars>
      </dgm:prSet>
      <dgm:spPr/>
    </dgm:pt>
    <dgm:pt modelId="{C2F6045B-5596-4B24-BBDB-B754CF8721D4}" type="pres">
      <dgm:prSet presAssocID="{86F99762-F52A-47CD-958A-FC167C4D6B93}" presName="hierChild4" presStyleCnt="0"/>
      <dgm:spPr/>
    </dgm:pt>
    <dgm:pt modelId="{AC0FAA81-7E3A-480C-B718-0AF73E08E1B3}" type="pres">
      <dgm:prSet presAssocID="{ACE4309B-6F85-4CE2-8805-21E6047195A5}" presName="Name17" presStyleLbl="parChTrans1D3" presStyleIdx="1" presStyleCnt="4"/>
      <dgm:spPr/>
    </dgm:pt>
    <dgm:pt modelId="{B5837E5B-452C-4BA3-8EDB-C43D951F1268}" type="pres">
      <dgm:prSet presAssocID="{0A8D0B0E-8EF7-415C-B984-ACEBDDC99E82}" presName="hierRoot3" presStyleCnt="0"/>
      <dgm:spPr/>
    </dgm:pt>
    <dgm:pt modelId="{0EB27002-5CBD-469D-B0D7-BD65C355BCD4}" type="pres">
      <dgm:prSet presAssocID="{0A8D0B0E-8EF7-415C-B984-ACEBDDC99E82}" presName="composite3" presStyleCnt="0"/>
      <dgm:spPr/>
    </dgm:pt>
    <dgm:pt modelId="{A4774A55-C26E-4778-8348-32397C5CA5DF}" type="pres">
      <dgm:prSet presAssocID="{0A8D0B0E-8EF7-415C-B984-ACEBDDC99E82}" presName="background3" presStyleLbl="node3" presStyleIdx="1" presStyleCnt="4"/>
      <dgm:spPr>
        <a:solidFill>
          <a:srgbClr val="00AEEF"/>
        </a:solidFill>
      </dgm:spPr>
    </dgm:pt>
    <dgm:pt modelId="{F4CF0EAE-9B31-46D3-915F-537671E3F63B}" type="pres">
      <dgm:prSet presAssocID="{0A8D0B0E-8EF7-415C-B984-ACEBDDC99E82}" presName="text3" presStyleLbl="fgAcc3" presStyleIdx="1" presStyleCnt="4" custScaleX="100704" custScaleY="226997" custLinFactNeighborX="15717" custLinFactNeighborY="7751">
        <dgm:presLayoutVars>
          <dgm:chPref val="3"/>
        </dgm:presLayoutVars>
      </dgm:prSet>
      <dgm:spPr/>
    </dgm:pt>
    <dgm:pt modelId="{FFAFCE73-76CD-43D2-80F3-29C0F51EE222}" type="pres">
      <dgm:prSet presAssocID="{0A8D0B0E-8EF7-415C-B984-ACEBDDC99E82}" presName="hierChild4" presStyleCnt="0"/>
      <dgm:spPr/>
    </dgm:pt>
    <dgm:pt modelId="{6D1A6030-AC04-430F-9A3F-C50E1BB83C0E}" type="pres">
      <dgm:prSet presAssocID="{B17DB532-7ECA-4486-A670-620D3CA1F01C}" presName="Name17" presStyleLbl="parChTrans1D3" presStyleIdx="2" presStyleCnt="4"/>
      <dgm:spPr/>
    </dgm:pt>
    <dgm:pt modelId="{F45FDC0B-AA7A-4569-9F2A-0A6635162681}" type="pres">
      <dgm:prSet presAssocID="{FA7B1C68-D53B-4455-8A72-17696D35DADB}" presName="hierRoot3" presStyleCnt="0"/>
      <dgm:spPr/>
    </dgm:pt>
    <dgm:pt modelId="{DD8AE6D0-68EC-4506-8298-7AA1CC441AFB}" type="pres">
      <dgm:prSet presAssocID="{FA7B1C68-D53B-4455-8A72-17696D35DADB}" presName="composite3" presStyleCnt="0"/>
      <dgm:spPr/>
    </dgm:pt>
    <dgm:pt modelId="{669B8438-124B-4C35-9F9F-7153798AE812}" type="pres">
      <dgm:prSet presAssocID="{FA7B1C68-D53B-4455-8A72-17696D35DADB}" presName="background3" presStyleLbl="node3" presStyleIdx="2" presStyleCnt="4"/>
      <dgm:spPr>
        <a:solidFill>
          <a:srgbClr val="00AEEF"/>
        </a:solidFill>
      </dgm:spPr>
    </dgm:pt>
    <dgm:pt modelId="{D825F682-D0D2-49FB-870B-28A6BA3A6E45}" type="pres">
      <dgm:prSet presAssocID="{FA7B1C68-D53B-4455-8A72-17696D35DADB}" presName="text3" presStyleLbl="fgAcc3" presStyleIdx="2" presStyleCnt="4" custScaleX="159096" custScaleY="183400" custLinFactNeighborX="22081" custLinFactNeighborY="6741">
        <dgm:presLayoutVars>
          <dgm:chPref val="3"/>
        </dgm:presLayoutVars>
      </dgm:prSet>
      <dgm:spPr/>
    </dgm:pt>
    <dgm:pt modelId="{02607DA7-A50A-4F56-A3D4-FC2E98FC59BF}" type="pres">
      <dgm:prSet presAssocID="{FA7B1C68-D53B-4455-8A72-17696D35DADB}" presName="hierChild4" presStyleCnt="0"/>
      <dgm:spPr/>
    </dgm:pt>
    <dgm:pt modelId="{C275DC2A-4951-488F-926E-8EAC871CADF5}" type="pres">
      <dgm:prSet presAssocID="{4509C2AE-1F45-4710-90AB-F4D459D187AB}" presName="Name10" presStyleLbl="parChTrans1D2" presStyleIdx="1" presStyleCnt="3"/>
      <dgm:spPr/>
    </dgm:pt>
    <dgm:pt modelId="{9FEC731F-D151-4CFA-8A18-2180DA88ECF0}" type="pres">
      <dgm:prSet presAssocID="{172DFB6B-5911-4AA3-AB67-5DE0811F8896}" presName="hierRoot2" presStyleCnt="0"/>
      <dgm:spPr/>
    </dgm:pt>
    <dgm:pt modelId="{13711488-8D6E-49E4-8041-CEB6B5B0DE8A}" type="pres">
      <dgm:prSet presAssocID="{172DFB6B-5911-4AA3-AB67-5DE0811F8896}" presName="composite2" presStyleCnt="0"/>
      <dgm:spPr/>
    </dgm:pt>
    <dgm:pt modelId="{5C467A14-7F38-4350-A026-797CC98586B0}" type="pres">
      <dgm:prSet presAssocID="{172DFB6B-5911-4AA3-AB67-5DE0811F8896}" presName="background2" presStyleLbl="node2" presStyleIdx="1" presStyleCnt="3"/>
      <dgm:spPr>
        <a:solidFill>
          <a:srgbClr val="00AEEF"/>
        </a:solidFill>
      </dgm:spPr>
    </dgm:pt>
    <dgm:pt modelId="{1A0A98E4-5966-4803-B6B6-AD9E4A4D9538}" type="pres">
      <dgm:prSet presAssocID="{172DFB6B-5911-4AA3-AB67-5DE0811F8896}" presName="text2" presStyleLbl="fgAcc2" presStyleIdx="1" presStyleCnt="3" custScaleX="140997">
        <dgm:presLayoutVars>
          <dgm:chPref val="3"/>
        </dgm:presLayoutVars>
      </dgm:prSet>
      <dgm:spPr/>
    </dgm:pt>
    <dgm:pt modelId="{729F34E5-42CD-465C-864A-230BFDC43E53}" type="pres">
      <dgm:prSet presAssocID="{172DFB6B-5911-4AA3-AB67-5DE0811F8896}" presName="hierChild3" presStyleCnt="0"/>
      <dgm:spPr/>
    </dgm:pt>
    <dgm:pt modelId="{AD753D66-8375-4B94-90DE-3EA8669BD9CF}" type="pres">
      <dgm:prSet presAssocID="{3FA6E0D5-4D5C-4461-9948-6370CBB1293D}" presName="Name10" presStyleLbl="parChTrans1D2" presStyleIdx="2" presStyleCnt="3"/>
      <dgm:spPr/>
    </dgm:pt>
    <dgm:pt modelId="{EED91550-B7E2-4BF5-A89F-8F880146E1E5}" type="pres">
      <dgm:prSet presAssocID="{0789FB43-5B3A-454E-A605-349DB2D6B0B0}" presName="hierRoot2" presStyleCnt="0"/>
      <dgm:spPr/>
    </dgm:pt>
    <dgm:pt modelId="{29B89237-5E83-4EB2-A328-BCFA004F0CA2}" type="pres">
      <dgm:prSet presAssocID="{0789FB43-5B3A-454E-A605-349DB2D6B0B0}" presName="composite2" presStyleCnt="0"/>
      <dgm:spPr/>
    </dgm:pt>
    <dgm:pt modelId="{33E500D2-4D4E-48F0-89FB-78F643CAB0B8}" type="pres">
      <dgm:prSet presAssocID="{0789FB43-5B3A-454E-A605-349DB2D6B0B0}" presName="background2" presStyleLbl="node2" presStyleIdx="2" presStyleCnt="3"/>
      <dgm:spPr>
        <a:solidFill>
          <a:srgbClr val="00AEEF"/>
        </a:solidFill>
      </dgm:spPr>
    </dgm:pt>
    <dgm:pt modelId="{BB167864-42AB-4F1A-9FEA-30BD9CCA22C8}" type="pres">
      <dgm:prSet presAssocID="{0789FB43-5B3A-454E-A605-349DB2D6B0B0}" presName="text2" presStyleLbl="fgAcc2" presStyleIdx="2" presStyleCnt="3" custScaleX="126162" custLinFactNeighborX="113" custLinFactNeighborY="-3569">
        <dgm:presLayoutVars>
          <dgm:chPref val="3"/>
        </dgm:presLayoutVars>
      </dgm:prSet>
      <dgm:spPr/>
    </dgm:pt>
    <dgm:pt modelId="{68EA7AF8-58C2-4850-8D48-D7313783DAC5}" type="pres">
      <dgm:prSet presAssocID="{0789FB43-5B3A-454E-A605-349DB2D6B0B0}" presName="hierChild3" presStyleCnt="0"/>
      <dgm:spPr/>
    </dgm:pt>
    <dgm:pt modelId="{427AAD9D-DC8E-47FA-81A8-B7C74C36498C}" type="pres">
      <dgm:prSet presAssocID="{D30E615E-6666-453F-A113-9FF86AD1B6EC}" presName="Name17" presStyleLbl="parChTrans1D3" presStyleIdx="3" presStyleCnt="4"/>
      <dgm:spPr/>
    </dgm:pt>
    <dgm:pt modelId="{2D36D2FE-1028-49CE-82FA-3AD1AEADC70F}" type="pres">
      <dgm:prSet presAssocID="{BD2FA2DC-A7C0-4708-88A0-6888A142F941}" presName="hierRoot3" presStyleCnt="0"/>
      <dgm:spPr/>
    </dgm:pt>
    <dgm:pt modelId="{FEB56B8C-61B5-409F-8F3C-60BA92CC77D3}" type="pres">
      <dgm:prSet presAssocID="{BD2FA2DC-A7C0-4708-88A0-6888A142F941}" presName="composite3" presStyleCnt="0"/>
      <dgm:spPr/>
    </dgm:pt>
    <dgm:pt modelId="{F2666C70-023C-4F26-A92D-54A180130BB5}" type="pres">
      <dgm:prSet presAssocID="{BD2FA2DC-A7C0-4708-88A0-6888A142F941}" presName="background3" presStyleLbl="node3" presStyleIdx="3" presStyleCnt="4"/>
      <dgm:spPr>
        <a:solidFill>
          <a:srgbClr val="00AEEF"/>
        </a:solidFill>
        <a:ln>
          <a:solidFill>
            <a:srgbClr val="00AEEF"/>
          </a:solidFill>
        </a:ln>
      </dgm:spPr>
    </dgm:pt>
    <dgm:pt modelId="{1D8DA52F-64DE-4ADB-BED6-4C35C396E998}" type="pres">
      <dgm:prSet presAssocID="{BD2FA2DC-A7C0-4708-88A0-6888A142F941}" presName="text3" presStyleLbl="fgAcc3" presStyleIdx="3" presStyleCnt="4" custScaleX="158285" custScaleY="154844" custLinFactNeighborX="17023" custLinFactNeighborY="-20749">
        <dgm:presLayoutVars>
          <dgm:chPref val="3"/>
        </dgm:presLayoutVars>
      </dgm:prSet>
      <dgm:spPr/>
    </dgm:pt>
    <dgm:pt modelId="{B406398B-F533-482F-9E0D-A0C7BEC0A600}" type="pres">
      <dgm:prSet presAssocID="{BD2FA2DC-A7C0-4708-88A0-6888A142F941}" presName="hierChild4" presStyleCnt="0"/>
      <dgm:spPr/>
    </dgm:pt>
  </dgm:ptLst>
  <dgm:cxnLst>
    <dgm:cxn modelId="{F5C54701-D8CF-434E-88FC-A3EEBFCB36F5}" srcId="{AD8C7ADE-18FB-4563-93CE-29B782FF73B9}" destId="{172DFB6B-5911-4AA3-AB67-5DE0811F8896}" srcOrd="1" destOrd="0" parTransId="{4509C2AE-1F45-4710-90AB-F4D459D187AB}" sibTransId="{7CF5C096-1894-45B1-BDCA-DFF04D4B6A55}"/>
    <dgm:cxn modelId="{BD581212-AC4A-426D-AC0F-87C51FFD60F1}" srcId="{553B6D9B-86E3-45B1-88B1-0676D6A10AB6}" destId="{86F99762-F52A-47CD-958A-FC167C4D6B93}" srcOrd="0" destOrd="0" parTransId="{2C272A4A-0023-4E1D-8AA9-5A05B113521B}" sibTransId="{EFD28C67-52B9-4D3A-BD43-906FB1FC75DC}"/>
    <dgm:cxn modelId="{4D521A15-18C0-40AC-9E06-29F595D33081}" type="presOf" srcId="{2C272A4A-0023-4E1D-8AA9-5A05B113521B}" destId="{16123BAC-6F5A-4112-AD76-B31664DEE0C9}" srcOrd="0" destOrd="0" presId="urn:microsoft.com/office/officeart/2005/8/layout/hierarchy1"/>
    <dgm:cxn modelId="{25B27216-DC95-431B-A065-91DBD1B66410}" type="presOf" srcId="{AD8C7ADE-18FB-4563-93CE-29B782FF73B9}" destId="{B987BA6E-B001-401E-8A26-37452700DB99}" srcOrd="0" destOrd="0" presId="urn:microsoft.com/office/officeart/2005/8/layout/hierarchy1"/>
    <dgm:cxn modelId="{18D44040-BEC7-483E-AACF-E919556700F0}" srcId="{AD8C7ADE-18FB-4563-93CE-29B782FF73B9}" destId="{0789FB43-5B3A-454E-A605-349DB2D6B0B0}" srcOrd="2" destOrd="0" parTransId="{3FA6E0D5-4D5C-4461-9948-6370CBB1293D}" sibTransId="{BCF8DAEA-0DDC-4A4D-93AA-1814496C0A46}"/>
    <dgm:cxn modelId="{69AF9440-7A3B-46FC-9F53-593EC28729A8}" srcId="{C58A66EB-7DDA-4D2C-B3A6-3F26E3E99EF3}" destId="{AD8C7ADE-18FB-4563-93CE-29B782FF73B9}" srcOrd="0" destOrd="0" parTransId="{11C89ADA-1037-464B-8215-DADD61AEA366}" sibTransId="{876ADEF9-99CC-4687-8AF3-AA5CF5B0280E}"/>
    <dgm:cxn modelId="{C4B78860-14C1-4FB7-9B4F-3521D7E8F64B}" srcId="{553B6D9B-86E3-45B1-88B1-0676D6A10AB6}" destId="{0A8D0B0E-8EF7-415C-B984-ACEBDDC99E82}" srcOrd="1" destOrd="0" parTransId="{ACE4309B-6F85-4CE2-8805-21E6047195A5}" sibTransId="{F48C9D7A-B60B-4C87-B0E0-07ADEF9A0297}"/>
    <dgm:cxn modelId="{E559F346-8C1C-46EB-953C-103CA3AA84B2}" type="presOf" srcId="{0A8D0B0E-8EF7-415C-B984-ACEBDDC99E82}" destId="{F4CF0EAE-9B31-46D3-915F-537671E3F63B}" srcOrd="0" destOrd="0" presId="urn:microsoft.com/office/officeart/2005/8/layout/hierarchy1"/>
    <dgm:cxn modelId="{24716B6B-97A1-4AC3-B46B-F40554D851FF}" type="presOf" srcId="{553B6D9B-86E3-45B1-88B1-0676D6A10AB6}" destId="{0BA2BD6D-D44B-40D7-A8DA-AA3B2E5E2EBC}" srcOrd="0" destOrd="0" presId="urn:microsoft.com/office/officeart/2005/8/layout/hierarchy1"/>
    <dgm:cxn modelId="{268CF56B-F526-4746-82BD-00157CC88443}" type="presOf" srcId="{4509C2AE-1F45-4710-90AB-F4D459D187AB}" destId="{C275DC2A-4951-488F-926E-8EAC871CADF5}" srcOrd="0" destOrd="0" presId="urn:microsoft.com/office/officeart/2005/8/layout/hierarchy1"/>
    <dgm:cxn modelId="{40C9F574-C3B9-42D1-930C-AD71474721DF}" srcId="{AD8C7ADE-18FB-4563-93CE-29B782FF73B9}" destId="{553B6D9B-86E3-45B1-88B1-0676D6A10AB6}" srcOrd="0" destOrd="0" parTransId="{EE05A057-D86A-4634-9F6D-3ED43322408B}" sibTransId="{4CF89D6B-674C-4735-819D-A7909D7237D7}"/>
    <dgm:cxn modelId="{CC6F3476-813C-49D5-9B52-F2259A9CC422}" type="presOf" srcId="{ACE4309B-6F85-4CE2-8805-21E6047195A5}" destId="{AC0FAA81-7E3A-480C-B718-0AF73E08E1B3}" srcOrd="0" destOrd="0" presId="urn:microsoft.com/office/officeart/2005/8/layout/hierarchy1"/>
    <dgm:cxn modelId="{1C9C5A56-08D2-4394-AF60-90F6AB5407F7}" type="presOf" srcId="{BD2FA2DC-A7C0-4708-88A0-6888A142F941}" destId="{1D8DA52F-64DE-4ADB-BED6-4C35C396E998}" srcOrd="0" destOrd="0" presId="urn:microsoft.com/office/officeart/2005/8/layout/hierarchy1"/>
    <dgm:cxn modelId="{04599D7C-CA51-4293-A657-29F9231BE714}" type="presOf" srcId="{EE05A057-D86A-4634-9F6D-3ED43322408B}" destId="{A684E891-BEBE-4156-B944-A1196811939A}" srcOrd="0" destOrd="0" presId="urn:microsoft.com/office/officeart/2005/8/layout/hierarchy1"/>
    <dgm:cxn modelId="{1D034C7E-30AF-475D-90FB-C0711F417713}" type="presOf" srcId="{D30E615E-6666-453F-A113-9FF86AD1B6EC}" destId="{427AAD9D-DC8E-47FA-81A8-B7C74C36498C}" srcOrd="0" destOrd="0" presId="urn:microsoft.com/office/officeart/2005/8/layout/hierarchy1"/>
    <dgm:cxn modelId="{566C6D84-03DF-42E8-9B96-19E8ABD5DCC1}" type="presOf" srcId="{86F99762-F52A-47CD-958A-FC167C4D6B93}" destId="{EAFF0665-3358-4310-A6FA-7EB408D4AD10}" srcOrd="0" destOrd="0" presId="urn:microsoft.com/office/officeart/2005/8/layout/hierarchy1"/>
    <dgm:cxn modelId="{55999E87-F78D-424A-81AE-3E2EFA785E1A}" type="presOf" srcId="{B17DB532-7ECA-4486-A670-620D3CA1F01C}" destId="{6D1A6030-AC04-430F-9A3F-C50E1BB83C0E}" srcOrd="0" destOrd="0" presId="urn:microsoft.com/office/officeart/2005/8/layout/hierarchy1"/>
    <dgm:cxn modelId="{05EE8A8B-7E9A-40FA-9450-8AC8CD453A16}" srcId="{553B6D9B-86E3-45B1-88B1-0676D6A10AB6}" destId="{FA7B1C68-D53B-4455-8A72-17696D35DADB}" srcOrd="2" destOrd="0" parTransId="{B17DB532-7ECA-4486-A670-620D3CA1F01C}" sibTransId="{DE0594D3-918B-42A2-BF02-6CA065A80818}"/>
    <dgm:cxn modelId="{AA13E598-A1AB-47F7-93C5-F05C1C332638}" srcId="{0789FB43-5B3A-454E-A605-349DB2D6B0B0}" destId="{BD2FA2DC-A7C0-4708-88A0-6888A142F941}" srcOrd="0" destOrd="0" parTransId="{D30E615E-6666-453F-A113-9FF86AD1B6EC}" sibTransId="{5B6C39B3-8A4A-4153-9750-8C8FAFECCE45}"/>
    <dgm:cxn modelId="{7C77F9B8-A59F-4946-A070-D748D6A617CD}" type="presOf" srcId="{3FA6E0D5-4D5C-4461-9948-6370CBB1293D}" destId="{AD753D66-8375-4B94-90DE-3EA8669BD9CF}" srcOrd="0" destOrd="0" presId="urn:microsoft.com/office/officeart/2005/8/layout/hierarchy1"/>
    <dgm:cxn modelId="{8ECB8CC1-DECF-487B-8B91-663A7A96AC58}" type="presOf" srcId="{C58A66EB-7DDA-4D2C-B3A6-3F26E3E99EF3}" destId="{22F2E64E-939F-4FE6-845A-D477C95AB031}" srcOrd="0" destOrd="0" presId="urn:microsoft.com/office/officeart/2005/8/layout/hierarchy1"/>
    <dgm:cxn modelId="{302B0CC9-4363-4DB2-8EDA-5D7BE3357661}" type="presOf" srcId="{FA7B1C68-D53B-4455-8A72-17696D35DADB}" destId="{D825F682-D0D2-49FB-870B-28A6BA3A6E45}" srcOrd="0" destOrd="0" presId="urn:microsoft.com/office/officeart/2005/8/layout/hierarchy1"/>
    <dgm:cxn modelId="{B74A95D7-3F72-40F6-8758-2350BF091FC4}" type="presOf" srcId="{0789FB43-5B3A-454E-A605-349DB2D6B0B0}" destId="{BB167864-42AB-4F1A-9FEA-30BD9CCA22C8}" srcOrd="0" destOrd="0" presId="urn:microsoft.com/office/officeart/2005/8/layout/hierarchy1"/>
    <dgm:cxn modelId="{D1FADDF3-2DD7-4CF5-81EE-344F6B547039}" type="presOf" srcId="{172DFB6B-5911-4AA3-AB67-5DE0811F8896}" destId="{1A0A98E4-5966-4803-B6B6-AD9E4A4D9538}" srcOrd="0" destOrd="0" presId="urn:microsoft.com/office/officeart/2005/8/layout/hierarchy1"/>
    <dgm:cxn modelId="{52095C95-C404-4D2D-BFE4-E67523A945B4}" type="presParOf" srcId="{22F2E64E-939F-4FE6-845A-D477C95AB031}" destId="{68CB5F8E-64A6-48AE-99FC-09C23CD6FD34}" srcOrd="0" destOrd="0" presId="urn:microsoft.com/office/officeart/2005/8/layout/hierarchy1"/>
    <dgm:cxn modelId="{71790A7A-8388-4BA2-82C8-010FB7A8E6C0}" type="presParOf" srcId="{68CB5F8E-64A6-48AE-99FC-09C23CD6FD34}" destId="{9C44F5CF-77D6-4B56-A130-8CFEB94DF968}" srcOrd="0" destOrd="0" presId="urn:microsoft.com/office/officeart/2005/8/layout/hierarchy1"/>
    <dgm:cxn modelId="{8CB738B3-CB4B-4333-9053-EA27E7C3690C}" type="presParOf" srcId="{9C44F5CF-77D6-4B56-A130-8CFEB94DF968}" destId="{F5612FE9-0271-4882-9F15-E0E6150D7189}" srcOrd="0" destOrd="0" presId="urn:microsoft.com/office/officeart/2005/8/layout/hierarchy1"/>
    <dgm:cxn modelId="{9284338C-8D3F-4DC7-8045-D05FD64D9CE2}" type="presParOf" srcId="{9C44F5CF-77D6-4B56-A130-8CFEB94DF968}" destId="{B987BA6E-B001-401E-8A26-37452700DB99}" srcOrd="1" destOrd="0" presId="urn:microsoft.com/office/officeart/2005/8/layout/hierarchy1"/>
    <dgm:cxn modelId="{0763A9E4-EB00-4B37-B2EF-BA221660CA96}" type="presParOf" srcId="{68CB5F8E-64A6-48AE-99FC-09C23CD6FD34}" destId="{49339F21-0D9B-42C4-B948-E44529F54E18}" srcOrd="1" destOrd="0" presId="urn:microsoft.com/office/officeart/2005/8/layout/hierarchy1"/>
    <dgm:cxn modelId="{FD89DC60-725D-479C-B45B-0122F70CF391}" type="presParOf" srcId="{49339F21-0D9B-42C4-B948-E44529F54E18}" destId="{A684E891-BEBE-4156-B944-A1196811939A}" srcOrd="0" destOrd="0" presId="urn:microsoft.com/office/officeart/2005/8/layout/hierarchy1"/>
    <dgm:cxn modelId="{75349458-BFA0-4431-BCAA-3DD25FC5A2B8}" type="presParOf" srcId="{49339F21-0D9B-42C4-B948-E44529F54E18}" destId="{CC50B2E4-8384-49B8-8255-AB001BC10117}" srcOrd="1" destOrd="0" presId="urn:microsoft.com/office/officeart/2005/8/layout/hierarchy1"/>
    <dgm:cxn modelId="{6393CA65-C19C-42B5-A15F-B0CA83AD924B}" type="presParOf" srcId="{CC50B2E4-8384-49B8-8255-AB001BC10117}" destId="{A671402B-5FEA-410B-A7B3-F8EE6307AFF2}" srcOrd="0" destOrd="0" presId="urn:microsoft.com/office/officeart/2005/8/layout/hierarchy1"/>
    <dgm:cxn modelId="{DCF7D3DB-A26F-400E-B5CB-5869AEDBCA56}" type="presParOf" srcId="{A671402B-5FEA-410B-A7B3-F8EE6307AFF2}" destId="{DDBC58F3-ED9F-4EBD-8B04-DE139D047A27}" srcOrd="0" destOrd="0" presId="urn:microsoft.com/office/officeart/2005/8/layout/hierarchy1"/>
    <dgm:cxn modelId="{E6E91E7B-C53B-40AF-B632-DD00DD457646}" type="presParOf" srcId="{A671402B-5FEA-410B-A7B3-F8EE6307AFF2}" destId="{0BA2BD6D-D44B-40D7-A8DA-AA3B2E5E2EBC}" srcOrd="1" destOrd="0" presId="urn:microsoft.com/office/officeart/2005/8/layout/hierarchy1"/>
    <dgm:cxn modelId="{FFAA3DA2-D414-4A83-8B67-104BE0BB9510}" type="presParOf" srcId="{CC50B2E4-8384-49B8-8255-AB001BC10117}" destId="{CF116200-B4B0-496F-8099-1CA6C9EB6F18}" srcOrd="1" destOrd="0" presId="urn:microsoft.com/office/officeart/2005/8/layout/hierarchy1"/>
    <dgm:cxn modelId="{58EFBB4B-BD29-49A5-9A5D-6603891E981F}" type="presParOf" srcId="{CF116200-B4B0-496F-8099-1CA6C9EB6F18}" destId="{16123BAC-6F5A-4112-AD76-B31664DEE0C9}" srcOrd="0" destOrd="0" presId="urn:microsoft.com/office/officeart/2005/8/layout/hierarchy1"/>
    <dgm:cxn modelId="{3718679A-8AC6-4E81-B814-2F3B89B8AE88}" type="presParOf" srcId="{CF116200-B4B0-496F-8099-1CA6C9EB6F18}" destId="{23168318-EC53-47EC-9758-E9898F8B7883}" srcOrd="1" destOrd="0" presId="urn:microsoft.com/office/officeart/2005/8/layout/hierarchy1"/>
    <dgm:cxn modelId="{9F49F0D7-5902-4D31-80A2-F7BF7211BCCF}" type="presParOf" srcId="{23168318-EC53-47EC-9758-E9898F8B7883}" destId="{F03694E3-D95C-4B66-93C9-6CADC9F02F7D}" srcOrd="0" destOrd="0" presId="urn:microsoft.com/office/officeart/2005/8/layout/hierarchy1"/>
    <dgm:cxn modelId="{059D39AD-DE11-4219-9C3D-554921C745BE}" type="presParOf" srcId="{F03694E3-D95C-4B66-93C9-6CADC9F02F7D}" destId="{8B4F6A96-7807-4F9A-9BE3-2EACD09BB368}" srcOrd="0" destOrd="0" presId="urn:microsoft.com/office/officeart/2005/8/layout/hierarchy1"/>
    <dgm:cxn modelId="{A5A2DF85-32D6-48ED-A352-C6D63BBF01C8}" type="presParOf" srcId="{F03694E3-D95C-4B66-93C9-6CADC9F02F7D}" destId="{EAFF0665-3358-4310-A6FA-7EB408D4AD10}" srcOrd="1" destOrd="0" presId="urn:microsoft.com/office/officeart/2005/8/layout/hierarchy1"/>
    <dgm:cxn modelId="{DBD041BD-FA07-4597-B1A8-135D66F5AA1A}" type="presParOf" srcId="{23168318-EC53-47EC-9758-E9898F8B7883}" destId="{C2F6045B-5596-4B24-BBDB-B754CF8721D4}" srcOrd="1" destOrd="0" presId="urn:microsoft.com/office/officeart/2005/8/layout/hierarchy1"/>
    <dgm:cxn modelId="{176DCA59-4F79-4C7E-8F27-2E1329D88DC1}" type="presParOf" srcId="{CF116200-B4B0-496F-8099-1CA6C9EB6F18}" destId="{AC0FAA81-7E3A-480C-B718-0AF73E08E1B3}" srcOrd="2" destOrd="0" presId="urn:microsoft.com/office/officeart/2005/8/layout/hierarchy1"/>
    <dgm:cxn modelId="{81CC1D3E-49FA-4364-B035-350ED6788097}" type="presParOf" srcId="{CF116200-B4B0-496F-8099-1CA6C9EB6F18}" destId="{B5837E5B-452C-4BA3-8EDB-C43D951F1268}" srcOrd="3" destOrd="0" presId="urn:microsoft.com/office/officeart/2005/8/layout/hierarchy1"/>
    <dgm:cxn modelId="{4EA0EA72-80D5-4062-958F-D03CB35C15BA}" type="presParOf" srcId="{B5837E5B-452C-4BA3-8EDB-C43D951F1268}" destId="{0EB27002-5CBD-469D-B0D7-BD65C355BCD4}" srcOrd="0" destOrd="0" presId="urn:microsoft.com/office/officeart/2005/8/layout/hierarchy1"/>
    <dgm:cxn modelId="{890DEA1C-932E-42DB-A6BA-13D7E8E4EDEC}" type="presParOf" srcId="{0EB27002-5CBD-469D-B0D7-BD65C355BCD4}" destId="{A4774A55-C26E-4778-8348-32397C5CA5DF}" srcOrd="0" destOrd="0" presId="urn:microsoft.com/office/officeart/2005/8/layout/hierarchy1"/>
    <dgm:cxn modelId="{2C324A16-0438-4A07-8DA7-5D23B420B1C7}" type="presParOf" srcId="{0EB27002-5CBD-469D-B0D7-BD65C355BCD4}" destId="{F4CF0EAE-9B31-46D3-915F-537671E3F63B}" srcOrd="1" destOrd="0" presId="urn:microsoft.com/office/officeart/2005/8/layout/hierarchy1"/>
    <dgm:cxn modelId="{C5280AE0-0227-4014-9A1C-FD47E214AA03}" type="presParOf" srcId="{B5837E5B-452C-4BA3-8EDB-C43D951F1268}" destId="{FFAFCE73-76CD-43D2-80F3-29C0F51EE222}" srcOrd="1" destOrd="0" presId="urn:microsoft.com/office/officeart/2005/8/layout/hierarchy1"/>
    <dgm:cxn modelId="{6EC93C84-62C1-4AE2-B0FD-FAD9564EDAF2}" type="presParOf" srcId="{CF116200-B4B0-496F-8099-1CA6C9EB6F18}" destId="{6D1A6030-AC04-430F-9A3F-C50E1BB83C0E}" srcOrd="4" destOrd="0" presId="urn:microsoft.com/office/officeart/2005/8/layout/hierarchy1"/>
    <dgm:cxn modelId="{5DA23B2F-9179-4491-94D2-E49FD748D2DD}" type="presParOf" srcId="{CF116200-B4B0-496F-8099-1CA6C9EB6F18}" destId="{F45FDC0B-AA7A-4569-9F2A-0A6635162681}" srcOrd="5" destOrd="0" presId="urn:microsoft.com/office/officeart/2005/8/layout/hierarchy1"/>
    <dgm:cxn modelId="{1DAC41BB-E375-4EDD-9F0B-8102DA6CB26F}" type="presParOf" srcId="{F45FDC0B-AA7A-4569-9F2A-0A6635162681}" destId="{DD8AE6D0-68EC-4506-8298-7AA1CC441AFB}" srcOrd="0" destOrd="0" presId="urn:microsoft.com/office/officeart/2005/8/layout/hierarchy1"/>
    <dgm:cxn modelId="{01BD848B-96F8-4632-B3F9-B6AD64F49C54}" type="presParOf" srcId="{DD8AE6D0-68EC-4506-8298-7AA1CC441AFB}" destId="{669B8438-124B-4C35-9F9F-7153798AE812}" srcOrd="0" destOrd="0" presId="urn:microsoft.com/office/officeart/2005/8/layout/hierarchy1"/>
    <dgm:cxn modelId="{66A99A8C-9A67-4B1F-8235-38D5DF4795D2}" type="presParOf" srcId="{DD8AE6D0-68EC-4506-8298-7AA1CC441AFB}" destId="{D825F682-D0D2-49FB-870B-28A6BA3A6E45}" srcOrd="1" destOrd="0" presId="urn:microsoft.com/office/officeart/2005/8/layout/hierarchy1"/>
    <dgm:cxn modelId="{67E68CC6-A2D6-49FB-BD62-7E5432DE418F}" type="presParOf" srcId="{F45FDC0B-AA7A-4569-9F2A-0A6635162681}" destId="{02607DA7-A50A-4F56-A3D4-FC2E98FC59BF}" srcOrd="1" destOrd="0" presId="urn:microsoft.com/office/officeart/2005/8/layout/hierarchy1"/>
    <dgm:cxn modelId="{AB943EAB-0F88-4345-936D-9AD5A3F7095E}" type="presParOf" srcId="{49339F21-0D9B-42C4-B948-E44529F54E18}" destId="{C275DC2A-4951-488F-926E-8EAC871CADF5}" srcOrd="2" destOrd="0" presId="urn:microsoft.com/office/officeart/2005/8/layout/hierarchy1"/>
    <dgm:cxn modelId="{9F00C5CF-F3B9-4F47-A86E-5D66F8EFE47E}" type="presParOf" srcId="{49339F21-0D9B-42C4-B948-E44529F54E18}" destId="{9FEC731F-D151-4CFA-8A18-2180DA88ECF0}" srcOrd="3" destOrd="0" presId="urn:microsoft.com/office/officeart/2005/8/layout/hierarchy1"/>
    <dgm:cxn modelId="{EC662D2D-AAB6-498F-80DA-B9D84ACBC14B}" type="presParOf" srcId="{9FEC731F-D151-4CFA-8A18-2180DA88ECF0}" destId="{13711488-8D6E-49E4-8041-CEB6B5B0DE8A}" srcOrd="0" destOrd="0" presId="urn:microsoft.com/office/officeart/2005/8/layout/hierarchy1"/>
    <dgm:cxn modelId="{FBC38F78-EF81-401F-BE8A-8B7922B56D99}" type="presParOf" srcId="{13711488-8D6E-49E4-8041-CEB6B5B0DE8A}" destId="{5C467A14-7F38-4350-A026-797CC98586B0}" srcOrd="0" destOrd="0" presId="urn:microsoft.com/office/officeart/2005/8/layout/hierarchy1"/>
    <dgm:cxn modelId="{33415BEE-429D-4D70-8921-0B43720551FE}" type="presParOf" srcId="{13711488-8D6E-49E4-8041-CEB6B5B0DE8A}" destId="{1A0A98E4-5966-4803-B6B6-AD9E4A4D9538}" srcOrd="1" destOrd="0" presId="urn:microsoft.com/office/officeart/2005/8/layout/hierarchy1"/>
    <dgm:cxn modelId="{D073E512-1ED4-4C62-B0AC-2E2692DA01F9}" type="presParOf" srcId="{9FEC731F-D151-4CFA-8A18-2180DA88ECF0}" destId="{729F34E5-42CD-465C-864A-230BFDC43E53}" srcOrd="1" destOrd="0" presId="urn:microsoft.com/office/officeart/2005/8/layout/hierarchy1"/>
    <dgm:cxn modelId="{CB344594-1D37-4C6C-8168-B104951176E1}" type="presParOf" srcId="{49339F21-0D9B-42C4-B948-E44529F54E18}" destId="{AD753D66-8375-4B94-90DE-3EA8669BD9CF}" srcOrd="4" destOrd="0" presId="urn:microsoft.com/office/officeart/2005/8/layout/hierarchy1"/>
    <dgm:cxn modelId="{1A3AE736-4BC8-42EF-8F32-0B3816C15FDE}" type="presParOf" srcId="{49339F21-0D9B-42C4-B948-E44529F54E18}" destId="{EED91550-B7E2-4BF5-A89F-8F880146E1E5}" srcOrd="5" destOrd="0" presId="urn:microsoft.com/office/officeart/2005/8/layout/hierarchy1"/>
    <dgm:cxn modelId="{8A922129-4831-4DCC-8B1F-86DCE00FEBD7}" type="presParOf" srcId="{EED91550-B7E2-4BF5-A89F-8F880146E1E5}" destId="{29B89237-5E83-4EB2-A328-BCFA004F0CA2}" srcOrd="0" destOrd="0" presId="urn:microsoft.com/office/officeart/2005/8/layout/hierarchy1"/>
    <dgm:cxn modelId="{7C8905A2-68AF-49DE-80FA-47F513206157}" type="presParOf" srcId="{29B89237-5E83-4EB2-A328-BCFA004F0CA2}" destId="{33E500D2-4D4E-48F0-89FB-78F643CAB0B8}" srcOrd="0" destOrd="0" presId="urn:microsoft.com/office/officeart/2005/8/layout/hierarchy1"/>
    <dgm:cxn modelId="{FF854AEC-A6B1-4462-B1EA-A5F9D7E2A5DF}" type="presParOf" srcId="{29B89237-5E83-4EB2-A328-BCFA004F0CA2}" destId="{BB167864-42AB-4F1A-9FEA-30BD9CCA22C8}" srcOrd="1" destOrd="0" presId="urn:microsoft.com/office/officeart/2005/8/layout/hierarchy1"/>
    <dgm:cxn modelId="{A6D3875A-3B3F-4120-8036-9651C637B539}" type="presParOf" srcId="{EED91550-B7E2-4BF5-A89F-8F880146E1E5}" destId="{68EA7AF8-58C2-4850-8D48-D7313783DAC5}" srcOrd="1" destOrd="0" presId="urn:microsoft.com/office/officeart/2005/8/layout/hierarchy1"/>
    <dgm:cxn modelId="{99844E9E-3E96-40FD-B529-7828B10EBDE2}" type="presParOf" srcId="{68EA7AF8-58C2-4850-8D48-D7313783DAC5}" destId="{427AAD9D-DC8E-47FA-81A8-B7C74C36498C}" srcOrd="0" destOrd="0" presId="urn:microsoft.com/office/officeart/2005/8/layout/hierarchy1"/>
    <dgm:cxn modelId="{2891F8EA-4978-4875-9CF8-16F24DA244AB}" type="presParOf" srcId="{68EA7AF8-58C2-4850-8D48-D7313783DAC5}" destId="{2D36D2FE-1028-49CE-82FA-3AD1AEADC70F}" srcOrd="1" destOrd="0" presId="urn:microsoft.com/office/officeart/2005/8/layout/hierarchy1"/>
    <dgm:cxn modelId="{55D6BF6D-FBE7-462D-A055-DEDD8945C206}" type="presParOf" srcId="{2D36D2FE-1028-49CE-82FA-3AD1AEADC70F}" destId="{FEB56B8C-61B5-409F-8F3C-60BA92CC77D3}" srcOrd="0" destOrd="0" presId="urn:microsoft.com/office/officeart/2005/8/layout/hierarchy1"/>
    <dgm:cxn modelId="{D83DE620-3AD5-4348-8B39-CF7642AF98FA}" type="presParOf" srcId="{FEB56B8C-61B5-409F-8F3C-60BA92CC77D3}" destId="{F2666C70-023C-4F26-A92D-54A180130BB5}" srcOrd="0" destOrd="0" presId="urn:microsoft.com/office/officeart/2005/8/layout/hierarchy1"/>
    <dgm:cxn modelId="{8C99A8CC-2B85-4B00-B59B-2CF9858D9F1D}" type="presParOf" srcId="{FEB56B8C-61B5-409F-8F3C-60BA92CC77D3}" destId="{1D8DA52F-64DE-4ADB-BED6-4C35C396E998}" srcOrd="1" destOrd="0" presId="urn:microsoft.com/office/officeart/2005/8/layout/hierarchy1"/>
    <dgm:cxn modelId="{5BA8F6B2-BC98-49E0-AAC1-D9E09B5AB3CB}" type="presParOf" srcId="{2D36D2FE-1028-49CE-82FA-3AD1AEADC70F}" destId="{B406398B-F533-482F-9E0D-A0C7BEC0A60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ADB000A-B03F-4C90-BAEF-94B5DA6F6010}" type="doc">
      <dgm:prSet loTypeId="urn:microsoft.com/office/officeart/2005/8/layout/radial1" loCatId="cycle" qsTypeId="urn:microsoft.com/office/officeart/2005/8/quickstyle/simple1" qsCatId="simple" csTypeId="urn:microsoft.com/office/officeart/2005/8/colors/accent1_2" csCatId="accent1" phldr="1"/>
      <dgm:spPr/>
      <dgm:t>
        <a:bodyPr/>
        <a:lstStyle/>
        <a:p>
          <a:pPr rtl="1"/>
          <a:endParaRPr lang="ar-EG"/>
        </a:p>
      </dgm:t>
    </dgm:pt>
    <dgm:pt modelId="{7FE9807D-EC93-49D5-AFD5-3EBB15EC50CD}">
      <dgm:prSet phldrT="[نص]" custT="1"/>
      <dgm:spPr>
        <a:solidFill>
          <a:srgbClr val="203E5F"/>
        </a:solidFill>
      </dgm:spPr>
      <dgm:t>
        <a:bodyPr/>
        <a:lstStyle/>
        <a:p>
          <a:pPr rtl="1"/>
          <a:r>
            <a:rPr lang="ar-EG" sz="2800" b="1">
              <a:solidFill>
                <a:srgbClr val="FFD200"/>
              </a:solidFill>
              <a:latin typeface="Simplified Arabic" panose="02020603050405020304" pitchFamily="18" charset="-78"/>
              <a:cs typeface="Simplified Arabic" panose="02020603050405020304" pitchFamily="18" charset="-78"/>
            </a:rPr>
            <a:t>المعايير</a:t>
          </a:r>
          <a:r>
            <a:rPr lang="ar-EG" sz="2800" b="1" baseline="0">
              <a:solidFill>
                <a:srgbClr val="FFD200"/>
              </a:solidFill>
              <a:latin typeface="Simplified Arabic" panose="02020603050405020304" pitchFamily="18" charset="-78"/>
              <a:cs typeface="Simplified Arabic" panose="02020603050405020304" pitchFamily="18" charset="-78"/>
            </a:rPr>
            <a:t> الفنية لإنتاج صحافة البيانات</a:t>
          </a:r>
          <a:endParaRPr lang="ar-EG" sz="2800" b="1">
            <a:solidFill>
              <a:srgbClr val="FFD200"/>
            </a:solidFill>
            <a:latin typeface="Simplified Arabic" panose="02020603050405020304" pitchFamily="18" charset="-78"/>
            <a:cs typeface="Simplified Arabic" panose="02020603050405020304" pitchFamily="18" charset="-78"/>
          </a:endParaRPr>
        </a:p>
      </dgm:t>
    </dgm:pt>
    <dgm:pt modelId="{6443935A-F608-4A4B-BB29-8400445FE577}" type="parTrans" cxnId="{02998F21-2741-46E7-A21A-D339444ED8EF}">
      <dgm:prSet/>
      <dgm:spPr/>
      <dgm:t>
        <a:bodyPr/>
        <a:lstStyle/>
        <a:p>
          <a:pPr rtl="1"/>
          <a:endParaRPr lang="ar-EG"/>
        </a:p>
      </dgm:t>
    </dgm:pt>
    <dgm:pt modelId="{5DF46B51-EC3A-4BC0-ABEB-D95A2A41FA88}" type="sibTrans" cxnId="{02998F21-2741-46E7-A21A-D339444ED8EF}">
      <dgm:prSet/>
      <dgm:spPr/>
      <dgm:t>
        <a:bodyPr/>
        <a:lstStyle/>
        <a:p>
          <a:pPr rtl="1"/>
          <a:endParaRPr lang="ar-EG"/>
        </a:p>
      </dgm:t>
    </dgm:pt>
    <dgm:pt modelId="{CDA00D4A-18B2-4CB0-9C40-B6390CB35AC2}">
      <dgm:prSet phldrT="[نص]" custT="1"/>
      <dgm:spPr>
        <a:solidFill>
          <a:srgbClr val="203E5F"/>
        </a:solidFill>
      </dgm:spPr>
      <dgm:t>
        <a:bodyPr/>
        <a:lstStyle/>
        <a:p>
          <a:pPr rtl="1"/>
          <a:r>
            <a:rPr lang="ar-EG" sz="2400" b="1">
              <a:solidFill>
                <a:srgbClr val="FFD200"/>
              </a:solidFill>
              <a:latin typeface="Simplified Arabic" panose="02020603050405020304" pitchFamily="18" charset="-78"/>
              <a:cs typeface="Simplified Arabic" panose="02020603050405020304" pitchFamily="18" charset="-78"/>
            </a:rPr>
            <a:t>التحديات التي تواجه صحفي البيانات</a:t>
          </a:r>
        </a:p>
      </dgm:t>
    </dgm:pt>
    <dgm:pt modelId="{AB9ED662-F016-4C0A-B789-1FE5CC2F4696}" type="parTrans" cxnId="{0E66B55A-7E2C-48F5-9776-4FE66BA2A48D}">
      <dgm:prSet/>
      <dgm:spPr/>
      <dgm:t>
        <a:bodyPr/>
        <a:lstStyle/>
        <a:p>
          <a:pPr rtl="1"/>
          <a:endParaRPr lang="ar-EG"/>
        </a:p>
      </dgm:t>
    </dgm:pt>
    <dgm:pt modelId="{C6AF9679-5539-4052-840A-430754D9C60C}" type="sibTrans" cxnId="{0E66B55A-7E2C-48F5-9776-4FE66BA2A48D}">
      <dgm:prSet/>
      <dgm:spPr/>
      <dgm:t>
        <a:bodyPr/>
        <a:lstStyle/>
        <a:p>
          <a:pPr rtl="1"/>
          <a:endParaRPr lang="ar-EG"/>
        </a:p>
      </dgm:t>
    </dgm:pt>
    <dgm:pt modelId="{A90FAE8B-41E9-4459-A0CC-A25C55DF4A88}">
      <dgm:prSet phldrT="[نص]" custT="1"/>
      <dgm:spPr>
        <a:solidFill>
          <a:srgbClr val="203E5F"/>
        </a:solidFill>
      </dgm:spPr>
      <dgm:t>
        <a:bodyPr/>
        <a:lstStyle/>
        <a:p>
          <a:pPr rtl="1"/>
          <a:r>
            <a:rPr lang="ar-EG" sz="2400" b="1">
              <a:solidFill>
                <a:srgbClr val="FAC748"/>
              </a:solidFill>
              <a:latin typeface="Simplified Arabic" panose="02020603050405020304" pitchFamily="18" charset="-78"/>
              <a:cs typeface="Simplified Arabic" panose="02020603050405020304" pitchFamily="18" charset="-78"/>
            </a:rPr>
            <a:t>المبادئ</a:t>
          </a:r>
          <a:r>
            <a:rPr lang="ar-EG" sz="2400" b="1" baseline="0">
              <a:solidFill>
                <a:srgbClr val="FAC748"/>
              </a:solidFill>
              <a:latin typeface="Simplified Arabic" panose="02020603050405020304" pitchFamily="18" charset="-78"/>
              <a:cs typeface="Simplified Arabic" panose="02020603050405020304" pitchFamily="18" charset="-78"/>
            </a:rPr>
            <a:t> الأساسية في أخلاقيات صحافة البيانات</a:t>
          </a:r>
          <a:endParaRPr lang="ar-EG" sz="2400" b="1">
            <a:solidFill>
              <a:srgbClr val="FAC748"/>
            </a:solidFill>
            <a:latin typeface="Simplified Arabic" panose="02020603050405020304" pitchFamily="18" charset="-78"/>
            <a:cs typeface="Simplified Arabic" panose="02020603050405020304" pitchFamily="18" charset="-78"/>
          </a:endParaRPr>
        </a:p>
      </dgm:t>
    </dgm:pt>
    <dgm:pt modelId="{9A7E1A69-E90A-4F71-AE45-30E9FDFE691D}" type="parTrans" cxnId="{25C40536-E3DE-44D0-BDC0-C4C38E3AB2EE}">
      <dgm:prSet/>
      <dgm:spPr/>
      <dgm:t>
        <a:bodyPr/>
        <a:lstStyle/>
        <a:p>
          <a:pPr rtl="1"/>
          <a:endParaRPr lang="ar-EG"/>
        </a:p>
      </dgm:t>
    </dgm:pt>
    <dgm:pt modelId="{98CEAA24-1B17-4351-BFE8-86309C94DC58}" type="sibTrans" cxnId="{25C40536-E3DE-44D0-BDC0-C4C38E3AB2EE}">
      <dgm:prSet/>
      <dgm:spPr/>
      <dgm:t>
        <a:bodyPr/>
        <a:lstStyle/>
        <a:p>
          <a:pPr rtl="1"/>
          <a:endParaRPr lang="ar-EG"/>
        </a:p>
      </dgm:t>
    </dgm:pt>
    <dgm:pt modelId="{B556E7CA-489C-4CED-A529-38A12ADAB483}">
      <dgm:prSet phldrT="[نص]" custT="1"/>
      <dgm:spPr>
        <a:solidFill>
          <a:srgbClr val="203E5F"/>
        </a:solidFill>
      </dgm:spPr>
      <dgm:t>
        <a:bodyPr/>
        <a:lstStyle/>
        <a:p>
          <a:pPr rtl="1"/>
          <a:r>
            <a:rPr lang="ar-EG" sz="2400" b="1">
              <a:solidFill>
                <a:srgbClr val="FFD200"/>
              </a:solidFill>
              <a:latin typeface="Simplified Arabic" panose="02020603050405020304" pitchFamily="18" charset="-78"/>
              <a:cs typeface="Simplified Arabic" panose="02020603050405020304" pitchFamily="18" charset="-78"/>
            </a:rPr>
            <a:t>كيف</a:t>
          </a:r>
          <a:r>
            <a:rPr lang="ar-EG" sz="2400" b="1" baseline="0">
              <a:solidFill>
                <a:srgbClr val="FFD200"/>
              </a:solidFill>
              <a:latin typeface="Simplified Arabic" panose="02020603050405020304" pitchFamily="18" charset="-78"/>
              <a:cs typeface="Simplified Arabic" panose="02020603050405020304" pitchFamily="18" charset="-78"/>
            </a:rPr>
            <a:t> تحكي قصة باستخدام البيانات</a:t>
          </a:r>
          <a:endParaRPr lang="ar-EG" sz="2400" b="1">
            <a:solidFill>
              <a:srgbClr val="FFD200"/>
            </a:solidFill>
            <a:latin typeface="Simplified Arabic" panose="02020603050405020304" pitchFamily="18" charset="-78"/>
            <a:cs typeface="Simplified Arabic" panose="02020603050405020304" pitchFamily="18" charset="-78"/>
          </a:endParaRPr>
        </a:p>
      </dgm:t>
    </dgm:pt>
    <dgm:pt modelId="{B2808710-8EDD-484A-8EF1-8F2B7CBDD721}" type="parTrans" cxnId="{67106962-8F44-4C42-94E7-657FAD3BC79A}">
      <dgm:prSet/>
      <dgm:spPr/>
      <dgm:t>
        <a:bodyPr/>
        <a:lstStyle/>
        <a:p>
          <a:pPr rtl="1"/>
          <a:endParaRPr lang="ar-EG"/>
        </a:p>
      </dgm:t>
    </dgm:pt>
    <dgm:pt modelId="{7FBD6A77-6D44-48BA-A204-A699C09ABDD2}" type="sibTrans" cxnId="{67106962-8F44-4C42-94E7-657FAD3BC79A}">
      <dgm:prSet/>
      <dgm:spPr/>
      <dgm:t>
        <a:bodyPr/>
        <a:lstStyle/>
        <a:p>
          <a:pPr rtl="1"/>
          <a:endParaRPr lang="ar-EG"/>
        </a:p>
      </dgm:t>
    </dgm:pt>
    <dgm:pt modelId="{65FFB61E-6527-492D-97D4-3C67A01C9F70}">
      <dgm:prSet phldrT="[نص]" custT="1"/>
      <dgm:spPr>
        <a:solidFill>
          <a:srgbClr val="203E5F"/>
        </a:solidFill>
      </dgm:spPr>
      <dgm:t>
        <a:bodyPr/>
        <a:lstStyle/>
        <a:p>
          <a:pPr rtl="1"/>
          <a:r>
            <a:rPr lang="ar-EG" sz="2400" b="1">
              <a:solidFill>
                <a:srgbClr val="FFD200"/>
              </a:solidFill>
              <a:latin typeface="Simplified Arabic" panose="02020603050405020304" pitchFamily="18" charset="-78"/>
              <a:cs typeface="Simplified Arabic" panose="02020603050405020304" pitchFamily="18" charset="-78"/>
            </a:rPr>
            <a:t>التحديات</a:t>
          </a:r>
          <a:r>
            <a:rPr lang="ar-EG" sz="2400" b="1" baseline="0">
              <a:solidFill>
                <a:srgbClr val="FFD200"/>
              </a:solidFill>
              <a:latin typeface="Simplified Arabic" panose="02020603050405020304" pitchFamily="18" charset="-78"/>
              <a:cs typeface="Simplified Arabic" panose="02020603050405020304" pitchFamily="18" charset="-78"/>
            </a:rPr>
            <a:t> التي تواجه انتشار صحافة البيانات في الوطن العربي</a:t>
          </a:r>
          <a:endParaRPr lang="ar-EG" sz="2400" b="1">
            <a:solidFill>
              <a:srgbClr val="FFD200"/>
            </a:solidFill>
            <a:latin typeface="Simplified Arabic" panose="02020603050405020304" pitchFamily="18" charset="-78"/>
            <a:cs typeface="Simplified Arabic" panose="02020603050405020304" pitchFamily="18" charset="-78"/>
          </a:endParaRPr>
        </a:p>
      </dgm:t>
    </dgm:pt>
    <dgm:pt modelId="{699BC5EF-775C-4E50-A5F2-17925E186742}" type="parTrans" cxnId="{448A9BAD-9C8B-4BAB-BC23-AF0131E62ADC}">
      <dgm:prSet/>
      <dgm:spPr/>
      <dgm:t>
        <a:bodyPr/>
        <a:lstStyle/>
        <a:p>
          <a:pPr rtl="1"/>
          <a:endParaRPr lang="ar-EG"/>
        </a:p>
      </dgm:t>
    </dgm:pt>
    <dgm:pt modelId="{13FE0A26-E454-4EA8-9045-553DEEFB7CA4}" type="sibTrans" cxnId="{448A9BAD-9C8B-4BAB-BC23-AF0131E62ADC}">
      <dgm:prSet/>
      <dgm:spPr/>
      <dgm:t>
        <a:bodyPr/>
        <a:lstStyle/>
        <a:p>
          <a:pPr rtl="1"/>
          <a:endParaRPr lang="ar-EG"/>
        </a:p>
      </dgm:t>
    </dgm:pt>
    <dgm:pt modelId="{E13E8B64-1743-4AAA-9120-0CD639C3E289}" type="pres">
      <dgm:prSet presAssocID="{0ADB000A-B03F-4C90-BAEF-94B5DA6F6010}" presName="cycle" presStyleCnt="0">
        <dgm:presLayoutVars>
          <dgm:chMax val="1"/>
          <dgm:dir/>
          <dgm:animLvl val="ctr"/>
          <dgm:resizeHandles val="exact"/>
        </dgm:presLayoutVars>
      </dgm:prSet>
      <dgm:spPr/>
    </dgm:pt>
    <dgm:pt modelId="{5724326E-CF58-4DFC-895F-9D1B9694BE49}" type="pres">
      <dgm:prSet presAssocID="{7FE9807D-EC93-49D5-AFD5-3EBB15EC50CD}" presName="centerShape" presStyleLbl="node0" presStyleIdx="0" presStyleCnt="1" custScaleX="235418" custScaleY="147394" custLinFactNeighborX="-873" custLinFactNeighborY="7860"/>
      <dgm:spPr/>
    </dgm:pt>
    <dgm:pt modelId="{427E040D-112E-4058-9549-C76EA602DED0}" type="pres">
      <dgm:prSet presAssocID="{AB9ED662-F016-4C0A-B789-1FE5CC2F4696}" presName="Name9" presStyleLbl="parChTrans1D2" presStyleIdx="0" presStyleCnt="4"/>
      <dgm:spPr/>
    </dgm:pt>
    <dgm:pt modelId="{DF0F421C-F1FB-43C8-8D44-02F7EA5FE688}" type="pres">
      <dgm:prSet presAssocID="{AB9ED662-F016-4C0A-B789-1FE5CC2F4696}" presName="connTx" presStyleLbl="parChTrans1D2" presStyleIdx="0" presStyleCnt="4"/>
      <dgm:spPr/>
    </dgm:pt>
    <dgm:pt modelId="{5648C239-E580-4C5E-8572-4E25EAB0F264}" type="pres">
      <dgm:prSet presAssocID="{CDA00D4A-18B2-4CB0-9C40-B6390CB35AC2}" presName="node" presStyleLbl="node1" presStyleIdx="0" presStyleCnt="4" custScaleX="279452" custScaleY="96999" custRadScaleRad="100569" custRadScaleInc="-48147">
        <dgm:presLayoutVars>
          <dgm:bulletEnabled val="1"/>
        </dgm:presLayoutVars>
      </dgm:prSet>
      <dgm:spPr/>
    </dgm:pt>
    <dgm:pt modelId="{94D036E7-687E-44B7-B09C-D448ABAA0563}" type="pres">
      <dgm:prSet presAssocID="{9A7E1A69-E90A-4F71-AE45-30E9FDFE691D}" presName="Name9" presStyleLbl="parChTrans1D2" presStyleIdx="1" presStyleCnt="4"/>
      <dgm:spPr/>
    </dgm:pt>
    <dgm:pt modelId="{9CD65C8F-22B9-4AE7-86D6-4D289850E053}" type="pres">
      <dgm:prSet presAssocID="{9A7E1A69-E90A-4F71-AE45-30E9FDFE691D}" presName="connTx" presStyleLbl="parChTrans1D2" presStyleIdx="1" presStyleCnt="4"/>
      <dgm:spPr/>
    </dgm:pt>
    <dgm:pt modelId="{5E3F3B41-E0A6-423D-A065-D88AA38D29F3}" type="pres">
      <dgm:prSet presAssocID="{A90FAE8B-41E9-4459-A0CC-A25C55DF4A88}" presName="node" presStyleLbl="node1" presStyleIdx="1" presStyleCnt="4" custScaleX="264841" custScaleY="135673" custRadScaleRad="202941" custRadScaleInc="-28777">
        <dgm:presLayoutVars>
          <dgm:bulletEnabled val="1"/>
        </dgm:presLayoutVars>
      </dgm:prSet>
      <dgm:spPr/>
    </dgm:pt>
    <dgm:pt modelId="{3EBDB916-027A-4DF3-A1B7-29B46B9534AA}" type="pres">
      <dgm:prSet presAssocID="{B2808710-8EDD-484A-8EF1-8F2B7CBDD721}" presName="Name9" presStyleLbl="parChTrans1D2" presStyleIdx="2" presStyleCnt="4"/>
      <dgm:spPr/>
    </dgm:pt>
    <dgm:pt modelId="{BBC22B1F-1AEA-4144-ACCC-4D0D6FBEE8F1}" type="pres">
      <dgm:prSet presAssocID="{B2808710-8EDD-484A-8EF1-8F2B7CBDD721}" presName="connTx" presStyleLbl="parChTrans1D2" presStyleIdx="2" presStyleCnt="4"/>
      <dgm:spPr/>
    </dgm:pt>
    <dgm:pt modelId="{385F29B8-A339-496A-91A3-1CADF3E88EEB}" type="pres">
      <dgm:prSet presAssocID="{B556E7CA-489C-4CED-A529-38A12ADAB483}" presName="node" presStyleLbl="node1" presStyleIdx="2" presStyleCnt="4" custScaleX="218442" custScaleY="137519" custRadScaleRad="186959" custRadScaleInc="-145970">
        <dgm:presLayoutVars>
          <dgm:bulletEnabled val="1"/>
        </dgm:presLayoutVars>
      </dgm:prSet>
      <dgm:spPr/>
    </dgm:pt>
    <dgm:pt modelId="{D5F980C2-5691-454C-95BE-DFD9E20DE388}" type="pres">
      <dgm:prSet presAssocID="{699BC5EF-775C-4E50-A5F2-17925E186742}" presName="Name9" presStyleLbl="parChTrans1D2" presStyleIdx="3" presStyleCnt="4"/>
      <dgm:spPr/>
    </dgm:pt>
    <dgm:pt modelId="{D3BC6FB7-379E-44BA-A1E5-8222E648355F}" type="pres">
      <dgm:prSet presAssocID="{699BC5EF-775C-4E50-A5F2-17925E186742}" presName="connTx" presStyleLbl="parChTrans1D2" presStyleIdx="3" presStyleCnt="4"/>
      <dgm:spPr/>
    </dgm:pt>
    <dgm:pt modelId="{03E57638-D203-4671-89CE-3B380529404D}" type="pres">
      <dgm:prSet presAssocID="{65FFB61E-6527-492D-97D4-3C67A01C9F70}" presName="node" presStyleLbl="node1" presStyleIdx="3" presStyleCnt="4" custScaleX="264731" custScaleY="238203" custRadScaleRad="208301" custRadScaleInc="-4057">
        <dgm:presLayoutVars>
          <dgm:bulletEnabled val="1"/>
        </dgm:presLayoutVars>
      </dgm:prSet>
      <dgm:spPr/>
    </dgm:pt>
  </dgm:ptLst>
  <dgm:cxnLst>
    <dgm:cxn modelId="{1F0B440F-B43D-43B1-9F74-D7A7E29AAEB6}" type="presOf" srcId="{0ADB000A-B03F-4C90-BAEF-94B5DA6F6010}" destId="{E13E8B64-1743-4AAA-9120-0CD639C3E289}" srcOrd="0" destOrd="0" presId="urn:microsoft.com/office/officeart/2005/8/layout/radial1"/>
    <dgm:cxn modelId="{BFBF821D-C596-46CE-93E0-A67B68CBD631}" type="presOf" srcId="{699BC5EF-775C-4E50-A5F2-17925E186742}" destId="{D3BC6FB7-379E-44BA-A1E5-8222E648355F}" srcOrd="1" destOrd="0" presId="urn:microsoft.com/office/officeart/2005/8/layout/radial1"/>
    <dgm:cxn modelId="{F4FDC31F-221D-42CE-BAA3-D7BF4187280A}" type="presOf" srcId="{B556E7CA-489C-4CED-A529-38A12ADAB483}" destId="{385F29B8-A339-496A-91A3-1CADF3E88EEB}" srcOrd="0" destOrd="0" presId="urn:microsoft.com/office/officeart/2005/8/layout/radial1"/>
    <dgm:cxn modelId="{02998F21-2741-46E7-A21A-D339444ED8EF}" srcId="{0ADB000A-B03F-4C90-BAEF-94B5DA6F6010}" destId="{7FE9807D-EC93-49D5-AFD5-3EBB15EC50CD}" srcOrd="0" destOrd="0" parTransId="{6443935A-F608-4A4B-BB29-8400445FE577}" sibTransId="{5DF46B51-EC3A-4BC0-ABEB-D95A2A41FA88}"/>
    <dgm:cxn modelId="{EABD7A22-FF01-4F86-BFF0-C0AFCFC4596B}" type="presOf" srcId="{AB9ED662-F016-4C0A-B789-1FE5CC2F4696}" destId="{427E040D-112E-4058-9549-C76EA602DED0}" srcOrd="0" destOrd="0" presId="urn:microsoft.com/office/officeart/2005/8/layout/radial1"/>
    <dgm:cxn modelId="{25C40536-E3DE-44D0-BDC0-C4C38E3AB2EE}" srcId="{7FE9807D-EC93-49D5-AFD5-3EBB15EC50CD}" destId="{A90FAE8B-41E9-4459-A0CC-A25C55DF4A88}" srcOrd="1" destOrd="0" parTransId="{9A7E1A69-E90A-4F71-AE45-30E9FDFE691D}" sibTransId="{98CEAA24-1B17-4351-BFE8-86309C94DC58}"/>
    <dgm:cxn modelId="{9ADB4E39-FFEA-41A8-B952-F08C619475E5}" type="presOf" srcId="{699BC5EF-775C-4E50-A5F2-17925E186742}" destId="{D5F980C2-5691-454C-95BE-DFD9E20DE388}" srcOrd="0" destOrd="0" presId="urn:microsoft.com/office/officeart/2005/8/layout/radial1"/>
    <dgm:cxn modelId="{9FB4BF3D-6FF1-4B35-AEA1-38669AEB6750}" type="presOf" srcId="{B2808710-8EDD-484A-8EF1-8F2B7CBDD721}" destId="{BBC22B1F-1AEA-4144-ACCC-4D0D6FBEE8F1}" srcOrd="1" destOrd="0" presId="urn:microsoft.com/office/officeart/2005/8/layout/radial1"/>
    <dgm:cxn modelId="{C4AF155D-56A1-4B10-8CA1-A5AD9BBC9B9B}" type="presOf" srcId="{9A7E1A69-E90A-4F71-AE45-30E9FDFE691D}" destId="{94D036E7-687E-44B7-B09C-D448ABAA0563}" srcOrd="0" destOrd="0" presId="urn:microsoft.com/office/officeart/2005/8/layout/radial1"/>
    <dgm:cxn modelId="{67106962-8F44-4C42-94E7-657FAD3BC79A}" srcId="{7FE9807D-EC93-49D5-AFD5-3EBB15EC50CD}" destId="{B556E7CA-489C-4CED-A529-38A12ADAB483}" srcOrd="2" destOrd="0" parTransId="{B2808710-8EDD-484A-8EF1-8F2B7CBDD721}" sibTransId="{7FBD6A77-6D44-48BA-A204-A699C09ABDD2}"/>
    <dgm:cxn modelId="{90015647-663D-4C72-87AA-817ED8669C18}" type="presOf" srcId="{AB9ED662-F016-4C0A-B789-1FE5CC2F4696}" destId="{DF0F421C-F1FB-43C8-8D44-02F7EA5FE688}" srcOrd="1" destOrd="0" presId="urn:microsoft.com/office/officeart/2005/8/layout/radial1"/>
    <dgm:cxn modelId="{78E74552-E20C-4E63-95B6-D4F671393A96}" type="presOf" srcId="{9A7E1A69-E90A-4F71-AE45-30E9FDFE691D}" destId="{9CD65C8F-22B9-4AE7-86D6-4D289850E053}" srcOrd="1" destOrd="0" presId="urn:microsoft.com/office/officeart/2005/8/layout/radial1"/>
    <dgm:cxn modelId="{0E66B55A-7E2C-48F5-9776-4FE66BA2A48D}" srcId="{7FE9807D-EC93-49D5-AFD5-3EBB15EC50CD}" destId="{CDA00D4A-18B2-4CB0-9C40-B6390CB35AC2}" srcOrd="0" destOrd="0" parTransId="{AB9ED662-F016-4C0A-B789-1FE5CC2F4696}" sibTransId="{C6AF9679-5539-4052-840A-430754D9C60C}"/>
    <dgm:cxn modelId="{90FFA9A0-01B3-462A-B637-156DA67B0093}" type="presOf" srcId="{A90FAE8B-41E9-4459-A0CC-A25C55DF4A88}" destId="{5E3F3B41-E0A6-423D-A065-D88AA38D29F3}" srcOrd="0" destOrd="0" presId="urn:microsoft.com/office/officeart/2005/8/layout/radial1"/>
    <dgm:cxn modelId="{56366AA3-B652-4EA4-940E-BF1E80341154}" type="presOf" srcId="{B2808710-8EDD-484A-8EF1-8F2B7CBDD721}" destId="{3EBDB916-027A-4DF3-A1B7-29B46B9534AA}" srcOrd="0" destOrd="0" presId="urn:microsoft.com/office/officeart/2005/8/layout/radial1"/>
    <dgm:cxn modelId="{053469A7-1299-469D-B9CC-26F4F7C5BEDA}" type="presOf" srcId="{65FFB61E-6527-492D-97D4-3C67A01C9F70}" destId="{03E57638-D203-4671-89CE-3B380529404D}" srcOrd="0" destOrd="0" presId="urn:microsoft.com/office/officeart/2005/8/layout/radial1"/>
    <dgm:cxn modelId="{448A9BAD-9C8B-4BAB-BC23-AF0131E62ADC}" srcId="{7FE9807D-EC93-49D5-AFD5-3EBB15EC50CD}" destId="{65FFB61E-6527-492D-97D4-3C67A01C9F70}" srcOrd="3" destOrd="0" parTransId="{699BC5EF-775C-4E50-A5F2-17925E186742}" sibTransId="{13FE0A26-E454-4EA8-9045-553DEEFB7CA4}"/>
    <dgm:cxn modelId="{AAB635BB-5084-40D9-AC11-A9C31F2725AC}" type="presOf" srcId="{7FE9807D-EC93-49D5-AFD5-3EBB15EC50CD}" destId="{5724326E-CF58-4DFC-895F-9D1B9694BE49}" srcOrd="0" destOrd="0" presId="urn:microsoft.com/office/officeart/2005/8/layout/radial1"/>
    <dgm:cxn modelId="{752C7BE7-A85F-4A66-B1C9-60AC86232C3F}" type="presOf" srcId="{CDA00D4A-18B2-4CB0-9C40-B6390CB35AC2}" destId="{5648C239-E580-4C5E-8572-4E25EAB0F264}" srcOrd="0" destOrd="0" presId="urn:microsoft.com/office/officeart/2005/8/layout/radial1"/>
    <dgm:cxn modelId="{6390ED82-8C0E-4DD4-BAA3-6949EE01FFDC}" type="presParOf" srcId="{E13E8B64-1743-4AAA-9120-0CD639C3E289}" destId="{5724326E-CF58-4DFC-895F-9D1B9694BE49}" srcOrd="0" destOrd="0" presId="urn:microsoft.com/office/officeart/2005/8/layout/radial1"/>
    <dgm:cxn modelId="{2C3D1A50-2362-4658-A25C-F03F0AED57C9}" type="presParOf" srcId="{E13E8B64-1743-4AAA-9120-0CD639C3E289}" destId="{427E040D-112E-4058-9549-C76EA602DED0}" srcOrd="1" destOrd="0" presId="urn:microsoft.com/office/officeart/2005/8/layout/radial1"/>
    <dgm:cxn modelId="{1D2472BF-7F34-4D68-8D4B-82F36F7AEB4B}" type="presParOf" srcId="{427E040D-112E-4058-9549-C76EA602DED0}" destId="{DF0F421C-F1FB-43C8-8D44-02F7EA5FE688}" srcOrd="0" destOrd="0" presId="urn:microsoft.com/office/officeart/2005/8/layout/radial1"/>
    <dgm:cxn modelId="{BA3FFAE1-0ECF-48BF-AE50-CB3C59C73895}" type="presParOf" srcId="{E13E8B64-1743-4AAA-9120-0CD639C3E289}" destId="{5648C239-E580-4C5E-8572-4E25EAB0F264}" srcOrd="2" destOrd="0" presId="urn:microsoft.com/office/officeart/2005/8/layout/radial1"/>
    <dgm:cxn modelId="{129CF1A5-BAE5-4242-996D-EC559113AD64}" type="presParOf" srcId="{E13E8B64-1743-4AAA-9120-0CD639C3E289}" destId="{94D036E7-687E-44B7-B09C-D448ABAA0563}" srcOrd="3" destOrd="0" presId="urn:microsoft.com/office/officeart/2005/8/layout/radial1"/>
    <dgm:cxn modelId="{92762E4A-652C-4C63-B230-0D4B88C648AB}" type="presParOf" srcId="{94D036E7-687E-44B7-B09C-D448ABAA0563}" destId="{9CD65C8F-22B9-4AE7-86D6-4D289850E053}" srcOrd="0" destOrd="0" presId="urn:microsoft.com/office/officeart/2005/8/layout/radial1"/>
    <dgm:cxn modelId="{DCB65B86-2BB6-4C0B-9442-40EB57157FE8}" type="presParOf" srcId="{E13E8B64-1743-4AAA-9120-0CD639C3E289}" destId="{5E3F3B41-E0A6-423D-A065-D88AA38D29F3}" srcOrd="4" destOrd="0" presId="urn:microsoft.com/office/officeart/2005/8/layout/radial1"/>
    <dgm:cxn modelId="{2889FD6D-34E3-46CE-AD9A-82BAB2B262DE}" type="presParOf" srcId="{E13E8B64-1743-4AAA-9120-0CD639C3E289}" destId="{3EBDB916-027A-4DF3-A1B7-29B46B9534AA}" srcOrd="5" destOrd="0" presId="urn:microsoft.com/office/officeart/2005/8/layout/radial1"/>
    <dgm:cxn modelId="{967552B1-090D-4E98-8BEC-5697E50C2D81}" type="presParOf" srcId="{3EBDB916-027A-4DF3-A1B7-29B46B9534AA}" destId="{BBC22B1F-1AEA-4144-ACCC-4D0D6FBEE8F1}" srcOrd="0" destOrd="0" presId="urn:microsoft.com/office/officeart/2005/8/layout/radial1"/>
    <dgm:cxn modelId="{6B459E46-8BF2-4E43-8CAC-B5268F87BC46}" type="presParOf" srcId="{E13E8B64-1743-4AAA-9120-0CD639C3E289}" destId="{385F29B8-A339-496A-91A3-1CADF3E88EEB}" srcOrd="6" destOrd="0" presId="urn:microsoft.com/office/officeart/2005/8/layout/radial1"/>
    <dgm:cxn modelId="{64579867-0779-4316-BABD-DFC5741B590D}" type="presParOf" srcId="{E13E8B64-1743-4AAA-9120-0CD639C3E289}" destId="{D5F980C2-5691-454C-95BE-DFD9E20DE388}" srcOrd="7" destOrd="0" presId="urn:microsoft.com/office/officeart/2005/8/layout/radial1"/>
    <dgm:cxn modelId="{0B4A5352-F0CB-42A0-8211-B9F1F05888BB}" type="presParOf" srcId="{D5F980C2-5691-454C-95BE-DFD9E20DE388}" destId="{D3BC6FB7-379E-44BA-A1E5-8222E648355F}" srcOrd="0" destOrd="0" presId="urn:microsoft.com/office/officeart/2005/8/layout/radial1"/>
    <dgm:cxn modelId="{C7AE20B9-78D1-4E2A-A5F5-845568055936}" type="presParOf" srcId="{E13E8B64-1743-4AAA-9120-0CD639C3E289}" destId="{03E57638-D203-4671-89CE-3B380529404D}" srcOrd="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59A5FE-CA99-4B77-AD5D-FB8041AFCEAC}">
      <dsp:nvSpPr>
        <dsp:cNvPr id="0" name=""/>
        <dsp:cNvSpPr/>
      </dsp:nvSpPr>
      <dsp:spPr>
        <a:xfrm>
          <a:off x="3552006" y="1701133"/>
          <a:ext cx="3379061" cy="1213089"/>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rtl="1">
            <a:lnSpc>
              <a:spcPct val="90000"/>
            </a:lnSpc>
            <a:spcBef>
              <a:spcPct val="0"/>
            </a:spcBef>
            <a:spcAft>
              <a:spcPct val="35000"/>
            </a:spcAft>
            <a:buNone/>
          </a:pPr>
          <a:r>
            <a:rPr lang="ar-EG" sz="2800" b="1" kern="1200">
              <a:solidFill>
                <a:srgbClr val="FFFF00"/>
              </a:solidFill>
              <a:latin typeface="Simplified Arabic" panose="02020603050405020304" pitchFamily="18" charset="-78"/>
              <a:cs typeface="Simplified Arabic" panose="02020603050405020304" pitchFamily="18" charset="-78"/>
            </a:rPr>
            <a:t>نشأة صحافة البيانات وتطورها</a:t>
          </a:r>
        </a:p>
      </dsp:txBody>
      <dsp:txXfrm>
        <a:off x="4046858" y="1878786"/>
        <a:ext cx="2389357" cy="857783"/>
      </dsp:txXfrm>
    </dsp:sp>
    <dsp:sp modelId="{13DF61D2-FDF9-4EDA-B27C-63078A79BDBB}">
      <dsp:nvSpPr>
        <dsp:cNvPr id="0" name=""/>
        <dsp:cNvSpPr/>
      </dsp:nvSpPr>
      <dsp:spPr>
        <a:xfrm rot="16536366">
          <a:off x="5215780" y="1306183"/>
          <a:ext cx="207639" cy="41245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EG" sz="1800" kern="1200"/>
        </a:p>
      </dsp:txBody>
      <dsp:txXfrm>
        <a:off x="5243883" y="1419670"/>
        <a:ext cx="145347" cy="247470"/>
      </dsp:txXfrm>
    </dsp:sp>
    <dsp:sp modelId="{B3BA1600-432C-4DCF-BDFD-18CD87193226}">
      <dsp:nvSpPr>
        <dsp:cNvPr id="0" name=""/>
        <dsp:cNvSpPr/>
      </dsp:nvSpPr>
      <dsp:spPr>
        <a:xfrm>
          <a:off x="3534291" y="98830"/>
          <a:ext cx="3729050" cy="1213089"/>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rtl="1">
            <a:lnSpc>
              <a:spcPct val="90000"/>
            </a:lnSpc>
            <a:spcBef>
              <a:spcPct val="0"/>
            </a:spcBef>
            <a:spcAft>
              <a:spcPct val="35000"/>
            </a:spcAft>
            <a:buNone/>
          </a:pPr>
          <a:r>
            <a:rPr lang="ar-EG" sz="2800" b="1" kern="1200">
              <a:solidFill>
                <a:schemeClr val="tx1"/>
              </a:solidFill>
              <a:latin typeface="Simplified Arabic" panose="02020603050405020304" pitchFamily="18" charset="-78"/>
              <a:cs typeface="Simplified Arabic" panose="02020603050405020304" pitchFamily="18" charset="-78"/>
            </a:rPr>
            <a:t>مفهوم</a:t>
          </a:r>
          <a:r>
            <a:rPr lang="ar-EG" sz="2800" b="1" kern="1200" baseline="0">
              <a:solidFill>
                <a:schemeClr val="tx1"/>
              </a:solidFill>
              <a:latin typeface="Simplified Arabic" panose="02020603050405020304" pitchFamily="18" charset="-78"/>
              <a:cs typeface="Simplified Arabic" panose="02020603050405020304" pitchFamily="18" charset="-78"/>
            </a:rPr>
            <a:t> البيانات</a:t>
          </a:r>
          <a:endParaRPr lang="ar-EG" sz="2800" b="1" kern="1200">
            <a:solidFill>
              <a:schemeClr val="tx1"/>
            </a:solidFill>
            <a:latin typeface="Simplified Arabic" panose="02020603050405020304" pitchFamily="18" charset="-78"/>
            <a:cs typeface="Simplified Arabic" panose="02020603050405020304" pitchFamily="18" charset="-78"/>
          </a:endParaRPr>
        </a:p>
      </dsp:txBody>
      <dsp:txXfrm>
        <a:off x="4080398" y="276483"/>
        <a:ext cx="2636836" cy="857783"/>
      </dsp:txXfrm>
    </dsp:sp>
    <dsp:sp modelId="{F3276CA7-A28E-4692-BCFD-47F1E91BCC89}">
      <dsp:nvSpPr>
        <dsp:cNvPr id="0" name=""/>
        <dsp:cNvSpPr/>
      </dsp:nvSpPr>
      <dsp:spPr>
        <a:xfrm rot="20622411">
          <a:off x="6815497" y="1539512"/>
          <a:ext cx="697162" cy="41245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EG" sz="1800" kern="1200"/>
        </a:p>
      </dsp:txBody>
      <dsp:txXfrm>
        <a:off x="6817982" y="1639359"/>
        <a:ext cx="573427" cy="247470"/>
      </dsp:txXfrm>
    </dsp:sp>
    <dsp:sp modelId="{023C2787-2E5E-4AAF-A284-9121E93D476F}">
      <dsp:nvSpPr>
        <dsp:cNvPr id="0" name=""/>
        <dsp:cNvSpPr/>
      </dsp:nvSpPr>
      <dsp:spPr>
        <a:xfrm>
          <a:off x="7649203" y="643408"/>
          <a:ext cx="2422152" cy="1213089"/>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chemeClr val="tx1"/>
              </a:solidFill>
              <a:latin typeface="Simplified Arabic" panose="02020603050405020304" pitchFamily="18" charset="-78"/>
              <a:cs typeface="Simplified Arabic" panose="02020603050405020304" pitchFamily="18" charset="-78"/>
            </a:rPr>
            <a:t>مفهوم</a:t>
          </a:r>
          <a:r>
            <a:rPr lang="ar-EG" sz="2400" b="1" kern="1200" baseline="0">
              <a:solidFill>
                <a:schemeClr val="tx1"/>
              </a:solidFill>
              <a:latin typeface="Simplified Arabic" panose="02020603050405020304" pitchFamily="18" charset="-78"/>
              <a:cs typeface="Simplified Arabic" panose="02020603050405020304" pitchFamily="18" charset="-78"/>
            </a:rPr>
            <a:t> البيانات الضخمة</a:t>
          </a:r>
          <a:endParaRPr lang="ar-EG" sz="2400" b="1" kern="1200">
            <a:solidFill>
              <a:schemeClr val="tx1"/>
            </a:solidFill>
            <a:latin typeface="Simplified Arabic" panose="02020603050405020304" pitchFamily="18" charset="-78"/>
            <a:cs typeface="Simplified Arabic" panose="02020603050405020304" pitchFamily="18" charset="-78"/>
          </a:endParaRPr>
        </a:p>
      </dsp:txBody>
      <dsp:txXfrm>
        <a:off x="8003919" y="821061"/>
        <a:ext cx="1712720" cy="857783"/>
      </dsp:txXfrm>
    </dsp:sp>
    <dsp:sp modelId="{B8844A9E-37C6-40E9-BC8B-DDE940652A58}">
      <dsp:nvSpPr>
        <dsp:cNvPr id="0" name=""/>
        <dsp:cNvSpPr/>
      </dsp:nvSpPr>
      <dsp:spPr>
        <a:xfrm rot="5400000">
          <a:off x="5241355" y="2913946"/>
          <a:ext cx="198538" cy="41245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EG" sz="1800" kern="1200"/>
        </a:p>
      </dsp:txBody>
      <dsp:txXfrm>
        <a:off x="5271136" y="2966656"/>
        <a:ext cx="138977" cy="247470"/>
      </dsp:txXfrm>
    </dsp:sp>
    <dsp:sp modelId="{BFD37ED2-285C-4872-8B80-CEC1B9AF3BEA}">
      <dsp:nvSpPr>
        <dsp:cNvPr id="0" name=""/>
        <dsp:cNvSpPr/>
      </dsp:nvSpPr>
      <dsp:spPr>
        <a:xfrm>
          <a:off x="3915700" y="3284382"/>
          <a:ext cx="3056574" cy="1213089"/>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chemeClr val="tx1"/>
              </a:solidFill>
              <a:latin typeface="Simplified Arabic" panose="02020603050405020304" pitchFamily="18" charset="-78"/>
              <a:cs typeface="Simplified Arabic" panose="02020603050405020304" pitchFamily="18" charset="-78"/>
            </a:rPr>
            <a:t>الفرق</a:t>
          </a:r>
          <a:r>
            <a:rPr lang="ar-EG" sz="2400" b="1" kern="1200" baseline="0">
              <a:solidFill>
                <a:schemeClr val="tx1"/>
              </a:solidFill>
              <a:latin typeface="Simplified Arabic" panose="02020603050405020304" pitchFamily="18" charset="-78"/>
              <a:cs typeface="Simplified Arabic" panose="02020603050405020304" pitchFamily="18" charset="-78"/>
            </a:rPr>
            <a:t> بين البيانات والمعلومات</a:t>
          </a:r>
          <a:endParaRPr lang="ar-EG" sz="2400" b="1" kern="1200">
            <a:solidFill>
              <a:schemeClr val="tx1"/>
            </a:solidFill>
            <a:latin typeface="Simplified Arabic" panose="02020603050405020304" pitchFamily="18" charset="-78"/>
            <a:cs typeface="Simplified Arabic" panose="02020603050405020304" pitchFamily="18" charset="-78"/>
          </a:endParaRPr>
        </a:p>
      </dsp:txBody>
      <dsp:txXfrm>
        <a:off x="4363325" y="3462035"/>
        <a:ext cx="2161324" cy="857783"/>
      </dsp:txXfrm>
    </dsp:sp>
    <dsp:sp modelId="{0AD7CD21-2632-42C1-834D-B1F2ED79E4E2}">
      <dsp:nvSpPr>
        <dsp:cNvPr id="0" name=""/>
        <dsp:cNvSpPr/>
      </dsp:nvSpPr>
      <dsp:spPr>
        <a:xfrm rot="11743790">
          <a:off x="2663379" y="1598172"/>
          <a:ext cx="841130" cy="48734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rot="10800000">
        <a:off x="2806844" y="1715459"/>
        <a:ext cx="694927" cy="292405"/>
      </dsp:txXfrm>
    </dsp:sp>
    <dsp:sp modelId="{3256DE25-3A2F-4749-B4BB-6B1EF3BF9416}">
      <dsp:nvSpPr>
        <dsp:cNvPr id="0" name=""/>
        <dsp:cNvSpPr/>
      </dsp:nvSpPr>
      <dsp:spPr>
        <a:xfrm>
          <a:off x="397778" y="601674"/>
          <a:ext cx="2333997" cy="1213089"/>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chemeClr val="tx1"/>
              </a:solidFill>
              <a:latin typeface="Simplified Arabic" panose="02020603050405020304" pitchFamily="18" charset="-78"/>
              <a:cs typeface="Simplified Arabic" panose="02020603050405020304" pitchFamily="18" charset="-78"/>
            </a:rPr>
            <a:t>مفهوم</a:t>
          </a:r>
          <a:r>
            <a:rPr lang="ar-EG" sz="2400" b="1" kern="1200" baseline="0">
              <a:solidFill>
                <a:schemeClr val="tx1"/>
              </a:solidFill>
              <a:latin typeface="Simplified Arabic" panose="02020603050405020304" pitchFamily="18" charset="-78"/>
              <a:cs typeface="Simplified Arabic" panose="02020603050405020304" pitchFamily="18" charset="-78"/>
            </a:rPr>
            <a:t> صحافة البيانات</a:t>
          </a:r>
          <a:endParaRPr lang="ar-EG" sz="2400" b="1" kern="1200">
            <a:solidFill>
              <a:schemeClr val="tx1"/>
            </a:solidFill>
            <a:latin typeface="Simplified Arabic" panose="02020603050405020304" pitchFamily="18" charset="-78"/>
            <a:cs typeface="Simplified Arabic" panose="02020603050405020304" pitchFamily="18" charset="-78"/>
          </a:endParaRPr>
        </a:p>
      </dsp:txBody>
      <dsp:txXfrm>
        <a:off x="739584" y="779327"/>
        <a:ext cx="1650385" cy="8577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24326E-CF58-4DFC-895F-9D1B9694BE49}">
      <dsp:nvSpPr>
        <dsp:cNvPr id="0" name=""/>
        <dsp:cNvSpPr/>
      </dsp:nvSpPr>
      <dsp:spPr>
        <a:xfrm>
          <a:off x="4231543" y="1501256"/>
          <a:ext cx="2495579" cy="1538488"/>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a:latin typeface="Simplified Arabic" panose="02020603050405020304" pitchFamily="18" charset="-78"/>
              <a:cs typeface="Simplified Arabic" panose="02020603050405020304" pitchFamily="18" charset="-78"/>
            </a:rPr>
            <a:t>سمات صحافة البيانات</a:t>
          </a:r>
        </a:p>
      </dsp:txBody>
      <dsp:txXfrm>
        <a:off x="4597012" y="1726562"/>
        <a:ext cx="1764641" cy="1087876"/>
      </dsp:txXfrm>
    </dsp:sp>
    <dsp:sp modelId="{427E040D-112E-4058-9549-C76EA602DED0}">
      <dsp:nvSpPr>
        <dsp:cNvPr id="0" name=""/>
        <dsp:cNvSpPr/>
      </dsp:nvSpPr>
      <dsp:spPr>
        <a:xfrm rot="16200000">
          <a:off x="5351085" y="1362434"/>
          <a:ext cx="256496" cy="21146"/>
        </a:xfrm>
        <a:custGeom>
          <a:avLst/>
          <a:gdLst/>
          <a:ahLst/>
          <a:cxnLst/>
          <a:rect l="0" t="0" r="0" b="0"/>
          <a:pathLst>
            <a:path>
              <a:moveTo>
                <a:pt x="0" y="10573"/>
              </a:moveTo>
              <a:lnTo>
                <a:pt x="256496" y="105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5472921" y="1366595"/>
        <a:ext cx="12824" cy="12824"/>
      </dsp:txXfrm>
    </dsp:sp>
    <dsp:sp modelId="{5648C239-E580-4C5E-8572-4E25EAB0F264}">
      <dsp:nvSpPr>
        <dsp:cNvPr id="0" name=""/>
        <dsp:cNvSpPr/>
      </dsp:nvSpPr>
      <dsp:spPr>
        <a:xfrm>
          <a:off x="4202285" y="26988"/>
          <a:ext cx="2554095" cy="1217771"/>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أهمية صحافة البيانات</a:t>
          </a:r>
        </a:p>
      </dsp:txBody>
      <dsp:txXfrm>
        <a:off x="4576324" y="205326"/>
        <a:ext cx="1806017" cy="861095"/>
      </dsp:txXfrm>
    </dsp:sp>
    <dsp:sp modelId="{94D036E7-687E-44B7-B09C-D448ABAA0563}">
      <dsp:nvSpPr>
        <dsp:cNvPr id="0" name=""/>
        <dsp:cNvSpPr/>
      </dsp:nvSpPr>
      <dsp:spPr>
        <a:xfrm rot="20255310">
          <a:off x="6487870" y="1687911"/>
          <a:ext cx="756972" cy="21146"/>
        </a:xfrm>
        <a:custGeom>
          <a:avLst/>
          <a:gdLst/>
          <a:ahLst/>
          <a:cxnLst/>
          <a:rect l="0" t="0" r="0" b="0"/>
          <a:pathLst>
            <a:path>
              <a:moveTo>
                <a:pt x="0" y="10573"/>
              </a:moveTo>
              <a:lnTo>
                <a:pt x="756972" y="105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847432" y="1679560"/>
        <a:ext cx="37848" cy="37848"/>
      </dsp:txXfrm>
    </dsp:sp>
    <dsp:sp modelId="{5E3F3B41-E0A6-423D-A065-D88AA38D29F3}">
      <dsp:nvSpPr>
        <dsp:cNvPr id="0" name=""/>
        <dsp:cNvSpPr/>
      </dsp:nvSpPr>
      <dsp:spPr>
        <a:xfrm>
          <a:off x="6892789" y="572418"/>
          <a:ext cx="2549651" cy="1178840"/>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أهداف صحافة البيانات</a:t>
          </a:r>
        </a:p>
      </dsp:txBody>
      <dsp:txXfrm>
        <a:off x="7266177" y="745055"/>
        <a:ext cx="1802875" cy="833566"/>
      </dsp:txXfrm>
    </dsp:sp>
    <dsp:sp modelId="{3EBDB916-027A-4DF3-A1B7-29B46B9534AA}">
      <dsp:nvSpPr>
        <dsp:cNvPr id="0" name=""/>
        <dsp:cNvSpPr/>
      </dsp:nvSpPr>
      <dsp:spPr>
        <a:xfrm rot="1016874">
          <a:off x="6581313" y="2712291"/>
          <a:ext cx="764925" cy="21146"/>
        </a:xfrm>
        <a:custGeom>
          <a:avLst/>
          <a:gdLst/>
          <a:ahLst/>
          <a:cxnLst/>
          <a:rect l="0" t="0" r="0" b="0"/>
          <a:pathLst>
            <a:path>
              <a:moveTo>
                <a:pt x="0" y="10573"/>
              </a:moveTo>
              <a:lnTo>
                <a:pt x="764925" y="105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944652" y="2703741"/>
        <a:ext cx="38246" cy="38246"/>
      </dsp:txXfrm>
    </dsp:sp>
    <dsp:sp modelId="{385F29B8-A339-496A-91A3-1CADF3E88EEB}">
      <dsp:nvSpPr>
        <dsp:cNvPr id="0" name=""/>
        <dsp:cNvSpPr/>
      </dsp:nvSpPr>
      <dsp:spPr>
        <a:xfrm>
          <a:off x="7251134" y="2288560"/>
          <a:ext cx="2240409" cy="1726479"/>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متطلبات</a:t>
          </a:r>
          <a:r>
            <a:rPr lang="ar-EG" sz="2400" b="1" kern="1200" baseline="0">
              <a:latin typeface="Simplified Arabic" panose="02020603050405020304" pitchFamily="18" charset="-78"/>
              <a:cs typeface="Simplified Arabic" panose="02020603050405020304" pitchFamily="18" charset="-78"/>
            </a:rPr>
            <a:t> صحافة البيانات</a:t>
          </a:r>
          <a:endParaRPr lang="ar-EG" sz="2400" b="1" kern="1200">
            <a:latin typeface="Simplified Arabic" panose="02020603050405020304" pitchFamily="18" charset="-78"/>
            <a:cs typeface="Simplified Arabic" panose="02020603050405020304" pitchFamily="18" charset="-78"/>
          </a:endParaRPr>
        </a:p>
      </dsp:txBody>
      <dsp:txXfrm>
        <a:off x="7579234" y="2541397"/>
        <a:ext cx="1584209" cy="1220805"/>
      </dsp:txXfrm>
    </dsp:sp>
    <dsp:sp modelId="{2707691C-BD02-49C7-9344-17044DA0BD6F}">
      <dsp:nvSpPr>
        <dsp:cNvPr id="0" name=""/>
        <dsp:cNvSpPr/>
      </dsp:nvSpPr>
      <dsp:spPr>
        <a:xfrm rot="5345694">
          <a:off x="5395521" y="3126627"/>
          <a:ext cx="195008" cy="21146"/>
        </a:xfrm>
        <a:custGeom>
          <a:avLst/>
          <a:gdLst/>
          <a:ahLst/>
          <a:cxnLst/>
          <a:rect l="0" t="0" r="0" b="0"/>
          <a:pathLst>
            <a:path>
              <a:moveTo>
                <a:pt x="0" y="10573"/>
              </a:moveTo>
              <a:lnTo>
                <a:pt x="195008" y="105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5488150" y="3132325"/>
        <a:ext cx="9750" cy="9750"/>
      </dsp:txXfrm>
    </dsp:sp>
    <dsp:sp modelId="{57FF7A08-DAE1-494D-BD42-C8340EBF2BA0}">
      <dsp:nvSpPr>
        <dsp:cNvPr id="0" name=""/>
        <dsp:cNvSpPr/>
      </dsp:nvSpPr>
      <dsp:spPr>
        <a:xfrm>
          <a:off x="4302855" y="3234671"/>
          <a:ext cx="2403253" cy="1255447"/>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مواصفات</a:t>
          </a:r>
          <a:r>
            <a:rPr lang="ar-EG" sz="2400" b="1" kern="1200" baseline="0">
              <a:latin typeface="Simplified Arabic" panose="02020603050405020304" pitchFamily="18" charset="-78"/>
              <a:cs typeface="Simplified Arabic" panose="02020603050405020304" pitchFamily="18" charset="-78"/>
            </a:rPr>
            <a:t> صحفي البيانات</a:t>
          </a:r>
          <a:endParaRPr lang="ar-EG" sz="2400" b="1" kern="1200">
            <a:latin typeface="Simplified Arabic" panose="02020603050405020304" pitchFamily="18" charset="-78"/>
            <a:cs typeface="Simplified Arabic" panose="02020603050405020304" pitchFamily="18" charset="-78"/>
          </a:endParaRPr>
        </a:p>
      </dsp:txBody>
      <dsp:txXfrm>
        <a:off x="4654803" y="3418527"/>
        <a:ext cx="1699357" cy="887735"/>
      </dsp:txXfrm>
    </dsp:sp>
    <dsp:sp modelId="{E944E9A0-2163-452C-8310-C75C600C1676}">
      <dsp:nvSpPr>
        <dsp:cNvPr id="0" name=""/>
        <dsp:cNvSpPr/>
      </dsp:nvSpPr>
      <dsp:spPr>
        <a:xfrm rot="10174662">
          <a:off x="3939740" y="2511224"/>
          <a:ext cx="346750" cy="21146"/>
        </a:xfrm>
        <a:custGeom>
          <a:avLst/>
          <a:gdLst/>
          <a:ahLst/>
          <a:cxnLst/>
          <a:rect l="0" t="0" r="0" b="0"/>
          <a:pathLst>
            <a:path>
              <a:moveTo>
                <a:pt x="0" y="10573"/>
              </a:moveTo>
              <a:lnTo>
                <a:pt x="346750" y="105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4104446" y="2513129"/>
        <a:ext cx="17337" cy="17337"/>
      </dsp:txXfrm>
    </dsp:sp>
    <dsp:sp modelId="{6C018EC7-20B3-4959-B044-6277C58E4643}">
      <dsp:nvSpPr>
        <dsp:cNvPr id="0" name=""/>
        <dsp:cNvSpPr/>
      </dsp:nvSpPr>
      <dsp:spPr>
        <a:xfrm>
          <a:off x="986086" y="2184645"/>
          <a:ext cx="3094591" cy="1255447"/>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en-US" sz="2400" b="1" kern="1200">
              <a:latin typeface="Simplified Arabic" panose="02020603050405020304" pitchFamily="18" charset="-78"/>
              <a:cs typeface="Simplified Arabic" panose="02020603050405020304" pitchFamily="18" charset="-78"/>
            </a:rPr>
            <a:t> 5</a:t>
          </a:r>
          <a:r>
            <a:rPr lang="ar-EG" sz="2400" b="1" kern="1200">
              <a:latin typeface="Simplified Arabic" panose="02020603050405020304" pitchFamily="18" charset="-78"/>
              <a:cs typeface="Simplified Arabic" panose="02020603050405020304" pitchFamily="18" charset="-78"/>
            </a:rPr>
            <a:t>أفكار مغلوطة عن صحافة البيانات</a:t>
          </a:r>
        </a:p>
      </dsp:txBody>
      <dsp:txXfrm>
        <a:off x="1439278" y="2368501"/>
        <a:ext cx="2188207" cy="887735"/>
      </dsp:txXfrm>
    </dsp:sp>
    <dsp:sp modelId="{D5F980C2-5691-454C-95BE-DFD9E20DE388}">
      <dsp:nvSpPr>
        <dsp:cNvPr id="0" name=""/>
        <dsp:cNvSpPr/>
      </dsp:nvSpPr>
      <dsp:spPr>
        <a:xfrm rot="11945142">
          <a:off x="3610902" y="1752255"/>
          <a:ext cx="802359" cy="21146"/>
        </a:xfrm>
        <a:custGeom>
          <a:avLst/>
          <a:gdLst/>
          <a:ahLst/>
          <a:cxnLst/>
          <a:rect l="0" t="0" r="0" b="0"/>
          <a:pathLst>
            <a:path>
              <a:moveTo>
                <a:pt x="0" y="10573"/>
              </a:moveTo>
              <a:lnTo>
                <a:pt x="802359" y="105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3992022" y="1742770"/>
        <a:ext cx="40117" cy="40117"/>
      </dsp:txXfrm>
    </dsp:sp>
    <dsp:sp modelId="{03E57638-D203-4671-89CE-3B380529404D}">
      <dsp:nvSpPr>
        <dsp:cNvPr id="0" name=""/>
        <dsp:cNvSpPr/>
      </dsp:nvSpPr>
      <dsp:spPr>
        <a:xfrm>
          <a:off x="1440155" y="658651"/>
          <a:ext cx="2389795" cy="1255447"/>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مميزات صحافة البيانات</a:t>
          </a:r>
        </a:p>
      </dsp:txBody>
      <dsp:txXfrm>
        <a:off x="1790132" y="842507"/>
        <a:ext cx="1689841" cy="8877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7AAD9D-DC8E-47FA-81A8-B7C74C36498C}">
      <dsp:nvSpPr>
        <dsp:cNvPr id="0" name=""/>
        <dsp:cNvSpPr/>
      </dsp:nvSpPr>
      <dsp:spPr>
        <a:xfrm>
          <a:off x="6346050" y="2914080"/>
          <a:ext cx="91440" cy="402204"/>
        </a:xfrm>
        <a:custGeom>
          <a:avLst/>
          <a:gdLst/>
          <a:ahLst/>
          <a:cxnLst/>
          <a:rect l="0" t="0" r="0" b="0"/>
          <a:pathLst>
            <a:path>
              <a:moveTo>
                <a:pt x="47083" y="0"/>
              </a:moveTo>
              <a:lnTo>
                <a:pt x="47083" y="226774"/>
              </a:lnTo>
              <a:lnTo>
                <a:pt x="45720" y="226774"/>
              </a:lnTo>
              <a:lnTo>
                <a:pt x="45720" y="40220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D753D66-8375-4B94-90DE-3EA8669BD9CF}">
      <dsp:nvSpPr>
        <dsp:cNvPr id="0" name=""/>
        <dsp:cNvSpPr/>
      </dsp:nvSpPr>
      <dsp:spPr>
        <a:xfrm>
          <a:off x="5625181" y="1218052"/>
          <a:ext cx="767952" cy="493533"/>
        </a:xfrm>
        <a:custGeom>
          <a:avLst/>
          <a:gdLst/>
          <a:ahLst/>
          <a:cxnLst/>
          <a:rect l="0" t="0" r="0" b="0"/>
          <a:pathLst>
            <a:path>
              <a:moveTo>
                <a:pt x="0" y="0"/>
              </a:moveTo>
              <a:lnTo>
                <a:pt x="0" y="318104"/>
              </a:lnTo>
              <a:lnTo>
                <a:pt x="767952" y="318104"/>
              </a:lnTo>
              <a:lnTo>
                <a:pt x="767952" y="4935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275DC2A-4951-488F-926E-8EAC871CADF5}">
      <dsp:nvSpPr>
        <dsp:cNvPr id="0" name=""/>
        <dsp:cNvSpPr/>
      </dsp:nvSpPr>
      <dsp:spPr>
        <a:xfrm>
          <a:off x="4076483" y="1218052"/>
          <a:ext cx="1548698" cy="536450"/>
        </a:xfrm>
        <a:custGeom>
          <a:avLst/>
          <a:gdLst/>
          <a:ahLst/>
          <a:cxnLst/>
          <a:rect l="0" t="0" r="0" b="0"/>
          <a:pathLst>
            <a:path>
              <a:moveTo>
                <a:pt x="1548698" y="0"/>
              </a:moveTo>
              <a:lnTo>
                <a:pt x="1548698" y="361021"/>
              </a:lnTo>
              <a:lnTo>
                <a:pt x="0" y="361021"/>
              </a:lnTo>
              <a:lnTo>
                <a:pt x="0" y="53645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684E891-BEBE-4156-B944-A1196811939A}">
      <dsp:nvSpPr>
        <dsp:cNvPr id="0" name=""/>
        <dsp:cNvSpPr/>
      </dsp:nvSpPr>
      <dsp:spPr>
        <a:xfrm>
          <a:off x="1761971" y="1218052"/>
          <a:ext cx="3863209" cy="536450"/>
        </a:xfrm>
        <a:custGeom>
          <a:avLst/>
          <a:gdLst/>
          <a:ahLst/>
          <a:cxnLst/>
          <a:rect l="0" t="0" r="0" b="0"/>
          <a:pathLst>
            <a:path>
              <a:moveTo>
                <a:pt x="3863209" y="0"/>
              </a:moveTo>
              <a:lnTo>
                <a:pt x="3863209" y="361021"/>
              </a:lnTo>
              <a:lnTo>
                <a:pt x="0" y="361021"/>
              </a:lnTo>
              <a:lnTo>
                <a:pt x="0" y="53645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5612FE9-0271-4882-9F15-E0E6150D7189}">
      <dsp:nvSpPr>
        <dsp:cNvPr id="0" name=""/>
        <dsp:cNvSpPr/>
      </dsp:nvSpPr>
      <dsp:spPr>
        <a:xfrm>
          <a:off x="1874622" y="15558"/>
          <a:ext cx="7501118" cy="1202493"/>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87BA6E-B001-401E-8A26-37452700DB99}">
      <dsp:nvSpPr>
        <dsp:cNvPr id="0" name=""/>
        <dsp:cNvSpPr/>
      </dsp:nvSpPr>
      <dsp:spPr>
        <a:xfrm>
          <a:off x="2085032" y="215448"/>
          <a:ext cx="7501118" cy="120249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rtl="1">
            <a:lnSpc>
              <a:spcPct val="90000"/>
            </a:lnSpc>
            <a:spcBef>
              <a:spcPct val="0"/>
            </a:spcBef>
            <a:spcAft>
              <a:spcPct val="35000"/>
            </a:spcAft>
            <a:buNone/>
          </a:pPr>
          <a:r>
            <a:rPr lang="ar-EG" sz="3600" b="1" kern="1200">
              <a:latin typeface="Simplified Arabic" panose="02020603050405020304" pitchFamily="18" charset="-78"/>
              <a:cs typeface="Simplified Arabic" panose="02020603050405020304" pitchFamily="18" charset="-78"/>
            </a:rPr>
            <a:t>طرق تقديم صحافة البيانات في غرف الأخبار</a:t>
          </a:r>
        </a:p>
      </dsp:txBody>
      <dsp:txXfrm>
        <a:off x="2120252" y="250668"/>
        <a:ext cx="7430678" cy="1132053"/>
      </dsp:txXfrm>
    </dsp:sp>
    <dsp:sp modelId="{DDBC58F3-ED9F-4EBD-8B04-DE139D047A27}">
      <dsp:nvSpPr>
        <dsp:cNvPr id="0" name=""/>
        <dsp:cNvSpPr/>
      </dsp:nvSpPr>
      <dsp:spPr>
        <a:xfrm>
          <a:off x="815126" y="1754503"/>
          <a:ext cx="1893691" cy="1202493"/>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A2BD6D-D44B-40D7-A8DA-AA3B2E5E2EBC}">
      <dsp:nvSpPr>
        <dsp:cNvPr id="0" name=""/>
        <dsp:cNvSpPr/>
      </dsp:nvSpPr>
      <dsp:spPr>
        <a:xfrm>
          <a:off x="1025536" y="1954392"/>
          <a:ext cx="1893691" cy="120249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مصادر</a:t>
          </a:r>
          <a:r>
            <a:rPr lang="ar-EG" sz="2400" b="1" kern="1200" baseline="0">
              <a:latin typeface="Simplified Arabic" panose="02020603050405020304" pitchFamily="18" charset="-78"/>
              <a:cs typeface="Simplified Arabic" panose="02020603050405020304" pitchFamily="18" charset="-78"/>
            </a:rPr>
            <a:t> البيانات الصحفية</a:t>
          </a:r>
          <a:endParaRPr lang="ar-EG" sz="2400" b="1" kern="1200">
            <a:latin typeface="Simplified Arabic" panose="02020603050405020304" pitchFamily="18" charset="-78"/>
            <a:cs typeface="Simplified Arabic" panose="02020603050405020304" pitchFamily="18" charset="-78"/>
          </a:endParaRPr>
        </a:p>
      </dsp:txBody>
      <dsp:txXfrm>
        <a:off x="1060756" y="1989612"/>
        <a:ext cx="1823251" cy="1132053"/>
      </dsp:txXfrm>
    </dsp:sp>
    <dsp:sp modelId="{5C467A14-7F38-4350-A026-797CC98586B0}">
      <dsp:nvSpPr>
        <dsp:cNvPr id="0" name=""/>
        <dsp:cNvSpPr/>
      </dsp:nvSpPr>
      <dsp:spPr>
        <a:xfrm>
          <a:off x="3129637" y="1754503"/>
          <a:ext cx="1893691" cy="1202493"/>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0A98E4-5966-4803-B6B6-AD9E4A4D9538}">
      <dsp:nvSpPr>
        <dsp:cNvPr id="0" name=""/>
        <dsp:cNvSpPr/>
      </dsp:nvSpPr>
      <dsp:spPr>
        <a:xfrm>
          <a:off x="3340047" y="1954392"/>
          <a:ext cx="1893691" cy="120249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صيغ</a:t>
          </a:r>
          <a:r>
            <a:rPr lang="ar-EG" sz="2400" b="1" kern="1200" baseline="0">
              <a:latin typeface="Simplified Arabic" panose="02020603050405020304" pitchFamily="18" charset="-78"/>
              <a:cs typeface="Simplified Arabic" panose="02020603050405020304" pitchFamily="18" charset="-78"/>
            </a:rPr>
            <a:t> البيانات</a:t>
          </a:r>
          <a:endParaRPr lang="ar-EG" sz="2400" b="1" kern="1200">
            <a:latin typeface="Simplified Arabic" panose="02020603050405020304" pitchFamily="18" charset="-78"/>
            <a:cs typeface="Simplified Arabic" panose="02020603050405020304" pitchFamily="18" charset="-78"/>
          </a:endParaRPr>
        </a:p>
      </dsp:txBody>
      <dsp:txXfrm>
        <a:off x="3375267" y="1989612"/>
        <a:ext cx="1823251" cy="1132053"/>
      </dsp:txXfrm>
    </dsp:sp>
    <dsp:sp modelId="{33E500D2-4D4E-48F0-89FB-78F643CAB0B8}">
      <dsp:nvSpPr>
        <dsp:cNvPr id="0" name=""/>
        <dsp:cNvSpPr/>
      </dsp:nvSpPr>
      <dsp:spPr>
        <a:xfrm>
          <a:off x="5446288" y="1711586"/>
          <a:ext cx="1893691" cy="1202493"/>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167864-42AB-4F1A-9FEA-30BD9CCA22C8}">
      <dsp:nvSpPr>
        <dsp:cNvPr id="0" name=""/>
        <dsp:cNvSpPr/>
      </dsp:nvSpPr>
      <dsp:spPr>
        <a:xfrm>
          <a:off x="5656698" y="1911475"/>
          <a:ext cx="1893691" cy="120249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أنواع</a:t>
          </a:r>
          <a:r>
            <a:rPr lang="ar-EG" sz="2400" b="1" kern="1200" baseline="0">
              <a:latin typeface="Simplified Arabic" panose="02020603050405020304" pitchFamily="18" charset="-78"/>
              <a:cs typeface="Simplified Arabic" panose="02020603050405020304" pitchFamily="18" charset="-78"/>
            </a:rPr>
            <a:t> البيانات</a:t>
          </a:r>
          <a:endParaRPr lang="ar-EG" sz="2400" b="1" kern="1200">
            <a:latin typeface="Simplified Arabic" panose="02020603050405020304" pitchFamily="18" charset="-78"/>
            <a:cs typeface="Simplified Arabic" panose="02020603050405020304" pitchFamily="18" charset="-78"/>
          </a:endParaRPr>
        </a:p>
      </dsp:txBody>
      <dsp:txXfrm>
        <a:off x="5691918" y="1946695"/>
        <a:ext cx="1823251" cy="1132053"/>
      </dsp:txXfrm>
    </dsp:sp>
    <dsp:sp modelId="{F2666C70-023C-4F26-A92D-54A180130BB5}">
      <dsp:nvSpPr>
        <dsp:cNvPr id="0" name=""/>
        <dsp:cNvSpPr/>
      </dsp:nvSpPr>
      <dsp:spPr>
        <a:xfrm>
          <a:off x="1964160" y="3316284"/>
          <a:ext cx="8855221" cy="1144233"/>
        </a:xfrm>
        <a:prstGeom prst="roundRect">
          <a:avLst>
            <a:gd name="adj" fmla="val 10000"/>
          </a:avLst>
        </a:prstGeom>
        <a:solidFill>
          <a:srgbClr val="00AEEF"/>
        </a:solidFill>
        <a:ln w="12700" cap="flat" cmpd="sng" algn="ctr">
          <a:solidFill>
            <a:srgbClr val="00AEEF"/>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8DA52F-64DE-4ADB-BED6-4C35C396E998}">
      <dsp:nvSpPr>
        <dsp:cNvPr id="0" name=""/>
        <dsp:cNvSpPr/>
      </dsp:nvSpPr>
      <dsp:spPr>
        <a:xfrm>
          <a:off x="2174570" y="3516174"/>
          <a:ext cx="8855221" cy="114423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EG" sz="3200" b="1" kern="1200">
              <a:latin typeface="Simplified Arabic" panose="02020603050405020304" pitchFamily="18" charset="-78"/>
              <a:cs typeface="Simplified Arabic" panose="02020603050405020304" pitchFamily="18" charset="-78"/>
            </a:rPr>
            <a:t>قواعد وأسس كتابة القصة الصحفية في صحافة البيانات</a:t>
          </a:r>
        </a:p>
      </dsp:txBody>
      <dsp:txXfrm>
        <a:off x="2208083" y="3549687"/>
        <a:ext cx="8788195" cy="107720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2FF5AE-DC3E-4F08-84DB-87EFB945D83C}">
      <dsp:nvSpPr>
        <dsp:cNvPr id="0" name=""/>
        <dsp:cNvSpPr/>
      </dsp:nvSpPr>
      <dsp:spPr>
        <a:xfrm>
          <a:off x="7316988" y="3955194"/>
          <a:ext cx="556729" cy="91440"/>
        </a:xfrm>
        <a:custGeom>
          <a:avLst/>
          <a:gdLst/>
          <a:ahLst/>
          <a:cxnLst/>
          <a:rect l="0" t="0" r="0" b="0"/>
          <a:pathLst>
            <a:path>
              <a:moveTo>
                <a:pt x="0" y="45720"/>
              </a:moveTo>
              <a:lnTo>
                <a:pt x="278364" y="45720"/>
              </a:lnTo>
              <a:lnTo>
                <a:pt x="278364" y="45727"/>
              </a:lnTo>
              <a:lnTo>
                <a:pt x="556729" y="4572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7581435" y="3986995"/>
        <a:ext cx="27836" cy="27836"/>
      </dsp:txXfrm>
    </dsp:sp>
    <dsp:sp modelId="{15D17701-E136-463A-9301-2536CBA1A6F8}">
      <dsp:nvSpPr>
        <dsp:cNvPr id="0" name=""/>
        <dsp:cNvSpPr/>
      </dsp:nvSpPr>
      <dsp:spPr>
        <a:xfrm>
          <a:off x="2486914" y="2409163"/>
          <a:ext cx="515674" cy="1591750"/>
        </a:xfrm>
        <a:custGeom>
          <a:avLst/>
          <a:gdLst/>
          <a:ahLst/>
          <a:cxnLst/>
          <a:rect l="0" t="0" r="0" b="0"/>
          <a:pathLst>
            <a:path>
              <a:moveTo>
                <a:pt x="0" y="0"/>
              </a:moveTo>
              <a:lnTo>
                <a:pt x="257837" y="0"/>
              </a:lnTo>
              <a:lnTo>
                <a:pt x="257837" y="1591750"/>
              </a:lnTo>
              <a:lnTo>
                <a:pt x="515674" y="1591750"/>
              </a:lnTo>
            </a:path>
          </a:pathLst>
        </a:custGeom>
        <a:noFill/>
        <a:ln w="6350" cap="flat" cmpd="sng" algn="ctr">
          <a:solidFill>
            <a:schemeClr val="accent1"/>
          </a:solidFill>
          <a:prstDash val="solid"/>
          <a:miter lim="800000"/>
        </a:ln>
        <a:effectLst/>
      </dsp:spPr>
      <dsp:style>
        <a:lnRef idx="1">
          <a:schemeClr val="accent1"/>
        </a:lnRef>
        <a:fillRef idx="0">
          <a:schemeClr val="accent1"/>
        </a:fillRef>
        <a:effectRef idx="0">
          <a:schemeClr val="accent1"/>
        </a:effectRef>
        <a:fontRef idx="minor">
          <a:schemeClr val="tx1"/>
        </a:fontRef>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a:off x="2702921" y="3163209"/>
        <a:ext cx="83659" cy="83659"/>
      </dsp:txXfrm>
    </dsp:sp>
    <dsp:sp modelId="{074CCC7A-0D11-459A-8BB0-FA06E51DBC09}">
      <dsp:nvSpPr>
        <dsp:cNvPr id="0" name=""/>
        <dsp:cNvSpPr/>
      </dsp:nvSpPr>
      <dsp:spPr>
        <a:xfrm>
          <a:off x="2486914" y="2409163"/>
          <a:ext cx="515674" cy="409240"/>
        </a:xfrm>
        <a:custGeom>
          <a:avLst/>
          <a:gdLst/>
          <a:ahLst/>
          <a:cxnLst/>
          <a:rect l="0" t="0" r="0" b="0"/>
          <a:pathLst>
            <a:path>
              <a:moveTo>
                <a:pt x="0" y="0"/>
              </a:moveTo>
              <a:lnTo>
                <a:pt x="257837" y="0"/>
              </a:lnTo>
              <a:lnTo>
                <a:pt x="257837" y="409240"/>
              </a:lnTo>
              <a:lnTo>
                <a:pt x="515674" y="4092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2728293" y="2597326"/>
        <a:ext cx="32916" cy="32916"/>
      </dsp:txXfrm>
    </dsp:sp>
    <dsp:sp modelId="{1726CA39-790A-4194-ACDA-15862F5FA7BC}">
      <dsp:nvSpPr>
        <dsp:cNvPr id="0" name=""/>
        <dsp:cNvSpPr/>
      </dsp:nvSpPr>
      <dsp:spPr>
        <a:xfrm>
          <a:off x="5793064" y="1724706"/>
          <a:ext cx="475772" cy="91440"/>
        </a:xfrm>
        <a:custGeom>
          <a:avLst/>
          <a:gdLst/>
          <a:ahLst/>
          <a:cxnLst/>
          <a:rect l="0" t="0" r="0" b="0"/>
          <a:pathLst>
            <a:path>
              <a:moveTo>
                <a:pt x="0" y="45720"/>
              </a:moveTo>
              <a:lnTo>
                <a:pt x="237886" y="45720"/>
              </a:lnTo>
              <a:lnTo>
                <a:pt x="237886" y="45826"/>
              </a:lnTo>
              <a:lnTo>
                <a:pt x="475772" y="45826"/>
              </a:lnTo>
            </a:path>
          </a:pathLst>
        </a:custGeom>
        <a:noFill/>
        <a:ln w="6350" cap="flat" cmpd="sng" algn="ctr">
          <a:solidFill>
            <a:schemeClr val="accent1"/>
          </a:solidFill>
          <a:prstDash val="solid"/>
          <a:miter lim="800000"/>
        </a:ln>
        <a:effectLst/>
      </dsp:spPr>
      <dsp:style>
        <a:lnRef idx="1">
          <a:schemeClr val="accent1"/>
        </a:lnRef>
        <a:fillRef idx="0">
          <a:schemeClr val="accent1"/>
        </a:fillRef>
        <a:effectRef idx="0">
          <a:schemeClr val="accent1"/>
        </a:effectRef>
        <a:fontRef idx="minor">
          <a:schemeClr val="tx1"/>
        </a:fontRef>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019056" y="1758532"/>
        <a:ext cx="23788" cy="23788"/>
      </dsp:txXfrm>
    </dsp:sp>
    <dsp:sp modelId="{83804DF5-108B-4A83-A397-8FA387C31229}">
      <dsp:nvSpPr>
        <dsp:cNvPr id="0" name=""/>
        <dsp:cNvSpPr/>
      </dsp:nvSpPr>
      <dsp:spPr>
        <a:xfrm>
          <a:off x="2486914" y="1770426"/>
          <a:ext cx="538922" cy="638737"/>
        </a:xfrm>
        <a:custGeom>
          <a:avLst/>
          <a:gdLst/>
          <a:ahLst/>
          <a:cxnLst/>
          <a:rect l="0" t="0" r="0" b="0"/>
          <a:pathLst>
            <a:path>
              <a:moveTo>
                <a:pt x="0" y="638737"/>
              </a:moveTo>
              <a:lnTo>
                <a:pt x="269461" y="638737"/>
              </a:lnTo>
              <a:lnTo>
                <a:pt x="269461" y="0"/>
              </a:lnTo>
              <a:lnTo>
                <a:pt x="53892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2735482" y="2068902"/>
        <a:ext cx="41785" cy="41785"/>
      </dsp:txXfrm>
    </dsp:sp>
    <dsp:sp modelId="{11E4226E-B287-45D7-9603-591FDA914A10}">
      <dsp:nvSpPr>
        <dsp:cNvPr id="0" name=""/>
        <dsp:cNvSpPr/>
      </dsp:nvSpPr>
      <dsp:spPr>
        <a:xfrm>
          <a:off x="5494329" y="495822"/>
          <a:ext cx="510283" cy="91440"/>
        </a:xfrm>
        <a:custGeom>
          <a:avLst/>
          <a:gdLst/>
          <a:ahLst/>
          <a:cxnLst/>
          <a:rect l="0" t="0" r="0" b="0"/>
          <a:pathLst>
            <a:path>
              <a:moveTo>
                <a:pt x="0" y="45720"/>
              </a:moveTo>
              <a:lnTo>
                <a:pt x="255141" y="45720"/>
              </a:lnTo>
              <a:lnTo>
                <a:pt x="255141" y="45765"/>
              </a:lnTo>
              <a:lnTo>
                <a:pt x="510283" y="4576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5736714" y="528785"/>
        <a:ext cx="25514" cy="25514"/>
      </dsp:txXfrm>
    </dsp:sp>
    <dsp:sp modelId="{9FC9B5B0-200F-4248-A445-DE6C24DCE271}">
      <dsp:nvSpPr>
        <dsp:cNvPr id="0" name=""/>
        <dsp:cNvSpPr/>
      </dsp:nvSpPr>
      <dsp:spPr>
        <a:xfrm>
          <a:off x="2486914" y="541542"/>
          <a:ext cx="515674" cy="1867621"/>
        </a:xfrm>
        <a:custGeom>
          <a:avLst/>
          <a:gdLst/>
          <a:ahLst/>
          <a:cxnLst/>
          <a:rect l="0" t="0" r="0" b="0"/>
          <a:pathLst>
            <a:path>
              <a:moveTo>
                <a:pt x="0" y="1867621"/>
              </a:moveTo>
              <a:lnTo>
                <a:pt x="257837" y="1867621"/>
              </a:lnTo>
              <a:lnTo>
                <a:pt x="257837" y="0"/>
              </a:lnTo>
              <a:lnTo>
                <a:pt x="515674" y="0"/>
              </a:lnTo>
            </a:path>
          </a:pathLst>
        </a:custGeom>
        <a:noFill/>
        <a:ln w="6350" cap="flat" cmpd="sng" algn="ctr">
          <a:solidFill>
            <a:schemeClr val="accent1"/>
          </a:solidFill>
          <a:prstDash val="solid"/>
          <a:miter lim="800000"/>
        </a:ln>
        <a:effectLst/>
      </dsp:spPr>
      <dsp:style>
        <a:lnRef idx="1">
          <a:schemeClr val="accent1"/>
        </a:lnRef>
        <a:fillRef idx="0">
          <a:schemeClr val="accent1"/>
        </a:fillRef>
        <a:effectRef idx="0">
          <a:schemeClr val="accent1"/>
        </a:effectRef>
        <a:fontRef idx="minor">
          <a:schemeClr val="tx1"/>
        </a:fontRef>
      </dsp:style>
      <dsp:txBody>
        <a:bodyPr spcFirstLastPara="0" vert="horz" wrap="square" lIns="12700" tIns="0" rIns="12700" bIns="0" numCol="1" spcCol="1270" anchor="ctr" anchorCtr="0">
          <a:noAutofit/>
        </a:bodyPr>
        <a:lstStyle/>
        <a:p>
          <a:pPr marL="0" lvl="0" indent="0" algn="ctr" defTabSz="311150" rtl="1">
            <a:lnSpc>
              <a:spcPct val="90000"/>
            </a:lnSpc>
            <a:spcBef>
              <a:spcPct val="0"/>
            </a:spcBef>
            <a:spcAft>
              <a:spcPct val="35000"/>
            </a:spcAft>
            <a:buNone/>
          </a:pPr>
          <a:endParaRPr lang="ar-EG" sz="700" kern="1200"/>
        </a:p>
      </dsp:txBody>
      <dsp:txXfrm>
        <a:off x="2696314" y="1426915"/>
        <a:ext cx="96875" cy="96875"/>
      </dsp:txXfrm>
    </dsp:sp>
    <dsp:sp modelId="{A710FEF7-94F8-44AD-914A-AC60DB107476}">
      <dsp:nvSpPr>
        <dsp:cNvPr id="0" name=""/>
        <dsp:cNvSpPr/>
      </dsp:nvSpPr>
      <dsp:spPr>
        <a:xfrm rot="16200000">
          <a:off x="-623740" y="1482540"/>
          <a:ext cx="4368063" cy="1853247"/>
        </a:xfrm>
        <a:prstGeom prst="rect">
          <a:avLst/>
        </a:prstGeom>
        <a:solidFill>
          <a:srgbClr val="203E5F"/>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rtl="1">
            <a:lnSpc>
              <a:spcPct val="90000"/>
            </a:lnSpc>
            <a:spcBef>
              <a:spcPct val="0"/>
            </a:spcBef>
            <a:spcAft>
              <a:spcPct val="35000"/>
            </a:spcAft>
            <a:buNone/>
          </a:pPr>
          <a:r>
            <a:rPr lang="ar-EG" sz="3600" b="1" kern="1200">
              <a:solidFill>
                <a:schemeClr val="bg1"/>
              </a:solidFill>
              <a:latin typeface="Simplified Arabic" panose="02020603050405020304" pitchFamily="18" charset="-78"/>
              <a:cs typeface="Simplified Arabic" panose="02020603050405020304" pitchFamily="18" charset="-78"/>
            </a:rPr>
            <a:t>خطوات</a:t>
          </a:r>
          <a:r>
            <a:rPr lang="ar-EG" sz="3600" b="1" kern="1200" baseline="0">
              <a:solidFill>
                <a:schemeClr val="bg1"/>
              </a:solidFill>
              <a:latin typeface="Simplified Arabic" panose="02020603050405020304" pitchFamily="18" charset="-78"/>
              <a:cs typeface="Simplified Arabic" panose="02020603050405020304" pitchFamily="18" charset="-78"/>
            </a:rPr>
            <a:t> إنتاج القصص الصحفية المدفوعة بالبيانات</a:t>
          </a:r>
          <a:endParaRPr lang="ar-EG" sz="3600" b="1" kern="1200">
            <a:solidFill>
              <a:schemeClr val="bg1"/>
            </a:solidFill>
            <a:latin typeface="Simplified Arabic" panose="02020603050405020304" pitchFamily="18" charset="-78"/>
            <a:cs typeface="Simplified Arabic" panose="02020603050405020304" pitchFamily="18" charset="-78"/>
          </a:endParaRPr>
        </a:p>
      </dsp:txBody>
      <dsp:txXfrm>
        <a:off x="-623740" y="1482540"/>
        <a:ext cx="4368063" cy="1853247"/>
      </dsp:txXfrm>
    </dsp:sp>
    <dsp:sp modelId="{722D6236-145E-461B-B42B-E6EB9E0EFE0B}">
      <dsp:nvSpPr>
        <dsp:cNvPr id="0" name=""/>
        <dsp:cNvSpPr/>
      </dsp:nvSpPr>
      <dsp:spPr>
        <a:xfrm>
          <a:off x="3002589" y="161703"/>
          <a:ext cx="2491740" cy="759677"/>
        </a:xfrm>
        <a:prstGeom prst="rect">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rtl="1">
            <a:lnSpc>
              <a:spcPct val="90000"/>
            </a:lnSpc>
            <a:spcBef>
              <a:spcPct val="0"/>
            </a:spcBef>
            <a:spcAft>
              <a:spcPct val="35000"/>
            </a:spcAft>
            <a:buNone/>
          </a:pPr>
          <a:r>
            <a:rPr lang="ar-EG" sz="3600" b="1" kern="1200">
              <a:solidFill>
                <a:schemeClr val="tx1"/>
              </a:solidFill>
              <a:latin typeface="Simplified Arabic" panose="02020603050405020304" pitchFamily="18" charset="-78"/>
              <a:cs typeface="Simplified Arabic" panose="02020603050405020304" pitchFamily="18" charset="-78"/>
            </a:rPr>
            <a:t>الفكرة</a:t>
          </a:r>
        </a:p>
      </dsp:txBody>
      <dsp:txXfrm>
        <a:off x="3002589" y="161703"/>
        <a:ext cx="2491740" cy="759677"/>
      </dsp:txXfrm>
    </dsp:sp>
    <dsp:sp modelId="{EDD1E443-CC8E-4B53-9705-BA9718541A86}">
      <dsp:nvSpPr>
        <dsp:cNvPr id="0" name=""/>
        <dsp:cNvSpPr/>
      </dsp:nvSpPr>
      <dsp:spPr>
        <a:xfrm>
          <a:off x="6004613" y="4097"/>
          <a:ext cx="4233766" cy="1074981"/>
        </a:xfrm>
        <a:prstGeom prst="rect">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ar-EG" sz="3200" b="1" kern="1200">
              <a:solidFill>
                <a:schemeClr val="tx1"/>
              </a:solidFill>
              <a:latin typeface="Simplified Arabic" panose="02020603050405020304" pitchFamily="18" charset="-78"/>
              <a:cs typeface="Simplified Arabic" panose="02020603050405020304" pitchFamily="18" charset="-78"/>
            </a:rPr>
            <a:t>تحليل البيانات باستخدام برنامج </a:t>
          </a:r>
          <a:r>
            <a:rPr lang="en-US" sz="3200" b="1" kern="1200">
              <a:solidFill>
                <a:schemeClr val="tx1"/>
              </a:solidFill>
              <a:latin typeface="Simplified Arabic" panose="02020603050405020304" pitchFamily="18" charset="-78"/>
              <a:cs typeface="Simplified Arabic" panose="02020603050405020304" pitchFamily="18" charset="-78"/>
            </a:rPr>
            <a:t>Microsoft Excel</a:t>
          </a:r>
          <a:endParaRPr lang="ar-EG" sz="3200" b="1" kern="1200">
            <a:solidFill>
              <a:schemeClr val="tx1"/>
            </a:solidFill>
            <a:latin typeface="Simplified Arabic" panose="02020603050405020304" pitchFamily="18" charset="-78"/>
            <a:cs typeface="Simplified Arabic" panose="02020603050405020304" pitchFamily="18" charset="-78"/>
          </a:endParaRPr>
        </a:p>
      </dsp:txBody>
      <dsp:txXfrm>
        <a:off x="6004613" y="4097"/>
        <a:ext cx="4233766" cy="1074981"/>
      </dsp:txXfrm>
    </dsp:sp>
    <dsp:sp modelId="{27C24732-4728-409D-90DF-B3D3C9F8BF6E}">
      <dsp:nvSpPr>
        <dsp:cNvPr id="0" name=""/>
        <dsp:cNvSpPr/>
      </dsp:nvSpPr>
      <dsp:spPr>
        <a:xfrm>
          <a:off x="3025836" y="1390587"/>
          <a:ext cx="2767227" cy="759677"/>
        </a:xfrm>
        <a:prstGeom prst="rect">
          <a:avLst/>
        </a:prstGeom>
        <a:solidFill>
          <a:srgbClr val="FFD200"/>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ar-EG" sz="3200" b="1" kern="1200">
              <a:solidFill>
                <a:schemeClr val="tx1"/>
              </a:solidFill>
              <a:latin typeface="Simplified Arabic" panose="02020603050405020304" pitchFamily="18" charset="-78"/>
              <a:cs typeface="Simplified Arabic" panose="02020603050405020304" pitchFamily="18" charset="-78"/>
            </a:rPr>
            <a:t>العثور على البيانات</a:t>
          </a:r>
        </a:p>
      </dsp:txBody>
      <dsp:txXfrm>
        <a:off x="3025836" y="1390587"/>
        <a:ext cx="2767227" cy="759677"/>
      </dsp:txXfrm>
    </dsp:sp>
    <dsp:sp modelId="{0EF04C04-9DD1-4B3A-8CD2-C26E8F52FEAF}">
      <dsp:nvSpPr>
        <dsp:cNvPr id="0" name=""/>
        <dsp:cNvSpPr/>
      </dsp:nvSpPr>
      <dsp:spPr>
        <a:xfrm flipH="1">
          <a:off x="6268837" y="1269058"/>
          <a:ext cx="4387008" cy="1002948"/>
        </a:xfrm>
        <a:prstGeom prst="rect">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ar-EG" sz="3200" b="1" kern="1200">
              <a:solidFill>
                <a:schemeClr val="tx1"/>
              </a:solidFill>
              <a:latin typeface="Simplified Arabic" panose="02020603050405020304" pitchFamily="18" charset="-78"/>
              <a:cs typeface="Simplified Arabic" panose="02020603050405020304" pitchFamily="18" charset="-78"/>
            </a:rPr>
            <a:t>تحليل البيانات باستخدام أدوات الذكاء الاصطناعي </a:t>
          </a:r>
        </a:p>
      </dsp:txBody>
      <dsp:txXfrm>
        <a:off x="6268837" y="1269058"/>
        <a:ext cx="4387008" cy="1002948"/>
      </dsp:txXfrm>
    </dsp:sp>
    <dsp:sp modelId="{1A5A24A2-9E26-4E2F-B7E0-AB8821C34C50}">
      <dsp:nvSpPr>
        <dsp:cNvPr id="0" name=""/>
        <dsp:cNvSpPr/>
      </dsp:nvSpPr>
      <dsp:spPr>
        <a:xfrm>
          <a:off x="3002589" y="2438566"/>
          <a:ext cx="3843261" cy="759677"/>
        </a:xfrm>
        <a:prstGeom prst="rect">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ar-EG" sz="3200" b="1" kern="1200">
              <a:solidFill>
                <a:schemeClr val="tx1"/>
              </a:solidFill>
            </a:rPr>
            <a:t>الحصول</a:t>
          </a:r>
          <a:r>
            <a:rPr lang="ar-EG" sz="3200" b="1" kern="1200" baseline="0">
              <a:solidFill>
                <a:schemeClr val="tx1"/>
              </a:solidFill>
            </a:rPr>
            <a:t> على البيانات</a:t>
          </a:r>
          <a:endParaRPr lang="ar-EG" sz="3200" b="1" kern="1200">
            <a:solidFill>
              <a:schemeClr val="tx1"/>
            </a:solidFill>
          </a:endParaRPr>
        </a:p>
      </dsp:txBody>
      <dsp:txXfrm>
        <a:off x="3002589" y="2438566"/>
        <a:ext cx="3843261" cy="759677"/>
      </dsp:txXfrm>
    </dsp:sp>
    <dsp:sp modelId="{BBC2F71A-06FA-46DA-BFBE-0CC73A41B08A}">
      <dsp:nvSpPr>
        <dsp:cNvPr id="0" name=""/>
        <dsp:cNvSpPr/>
      </dsp:nvSpPr>
      <dsp:spPr>
        <a:xfrm>
          <a:off x="3002589" y="3411416"/>
          <a:ext cx="4314399" cy="1178996"/>
        </a:xfrm>
        <a:prstGeom prst="rect">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ar-EG" sz="3200" b="1" kern="1200">
              <a:solidFill>
                <a:schemeClr val="tx1"/>
              </a:solidFill>
              <a:latin typeface="Simplified Arabic" panose="02020603050405020304" pitchFamily="18" charset="-78"/>
              <a:cs typeface="Simplified Arabic" panose="02020603050405020304" pitchFamily="18" charset="-78"/>
            </a:rPr>
            <a:t>تنظيف البيانات باستخدام برنامج </a:t>
          </a:r>
          <a:r>
            <a:rPr lang="en-US" sz="3200" b="1" kern="1200">
              <a:solidFill>
                <a:schemeClr val="tx1"/>
              </a:solidFill>
              <a:latin typeface="Simplified Arabic" panose="02020603050405020304" pitchFamily="18" charset="-78"/>
              <a:cs typeface="Simplified Arabic" panose="02020603050405020304" pitchFamily="18" charset="-78"/>
            </a:rPr>
            <a:t>Microsoft Excel</a:t>
          </a:r>
          <a:endParaRPr lang="ar-EG" sz="3200" b="1" kern="1200">
            <a:solidFill>
              <a:schemeClr val="tx1"/>
            </a:solidFill>
            <a:latin typeface="Simplified Arabic" panose="02020603050405020304" pitchFamily="18" charset="-78"/>
            <a:cs typeface="Simplified Arabic" panose="02020603050405020304" pitchFamily="18" charset="-78"/>
          </a:endParaRPr>
        </a:p>
      </dsp:txBody>
      <dsp:txXfrm>
        <a:off x="3002589" y="3411416"/>
        <a:ext cx="4314399" cy="1178996"/>
      </dsp:txXfrm>
    </dsp:sp>
    <dsp:sp modelId="{B1DCACAF-1278-4438-BC3A-F90C11BAE0BF}">
      <dsp:nvSpPr>
        <dsp:cNvPr id="0" name=""/>
        <dsp:cNvSpPr/>
      </dsp:nvSpPr>
      <dsp:spPr>
        <a:xfrm>
          <a:off x="7873718" y="3621083"/>
          <a:ext cx="2491740" cy="759677"/>
        </a:xfrm>
        <a:prstGeom prst="rect">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ar-EG" sz="3200" b="1" kern="1200">
              <a:solidFill>
                <a:schemeClr val="tx1"/>
              </a:solidFill>
              <a:latin typeface="Simplified Arabic" panose="02020603050405020304" pitchFamily="18" charset="-78"/>
              <a:cs typeface="Simplified Arabic" panose="02020603050405020304" pitchFamily="18" charset="-78"/>
            </a:rPr>
            <a:t>كتابة القصة</a:t>
          </a:r>
        </a:p>
      </dsp:txBody>
      <dsp:txXfrm>
        <a:off x="7873718" y="3621083"/>
        <a:ext cx="2491740" cy="75967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7AAD9D-DC8E-47FA-81A8-B7C74C36498C}">
      <dsp:nvSpPr>
        <dsp:cNvPr id="0" name=""/>
        <dsp:cNvSpPr/>
      </dsp:nvSpPr>
      <dsp:spPr>
        <a:xfrm>
          <a:off x="10399094" y="2260427"/>
          <a:ext cx="91440" cy="265010"/>
        </a:xfrm>
        <a:custGeom>
          <a:avLst/>
          <a:gdLst/>
          <a:ahLst/>
          <a:cxnLst/>
          <a:rect l="0" t="0" r="0" b="0"/>
          <a:pathLst>
            <a:path>
              <a:moveTo>
                <a:pt x="45720" y="0"/>
              </a:moveTo>
              <a:lnTo>
                <a:pt x="45720" y="129926"/>
              </a:lnTo>
              <a:lnTo>
                <a:pt x="51416" y="129926"/>
              </a:lnTo>
              <a:lnTo>
                <a:pt x="51416" y="26501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D753D66-8375-4B94-90DE-3EA8669BD9CF}">
      <dsp:nvSpPr>
        <dsp:cNvPr id="0" name=""/>
        <dsp:cNvSpPr/>
      </dsp:nvSpPr>
      <dsp:spPr>
        <a:xfrm>
          <a:off x="6481954" y="954450"/>
          <a:ext cx="3962860" cy="380031"/>
        </a:xfrm>
        <a:custGeom>
          <a:avLst/>
          <a:gdLst/>
          <a:ahLst/>
          <a:cxnLst/>
          <a:rect l="0" t="0" r="0" b="0"/>
          <a:pathLst>
            <a:path>
              <a:moveTo>
                <a:pt x="0" y="0"/>
              </a:moveTo>
              <a:lnTo>
                <a:pt x="0" y="244947"/>
              </a:lnTo>
              <a:lnTo>
                <a:pt x="3962860" y="244947"/>
              </a:lnTo>
              <a:lnTo>
                <a:pt x="3962860" y="38003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275DC2A-4951-488F-926E-8EAC871CADF5}">
      <dsp:nvSpPr>
        <dsp:cNvPr id="0" name=""/>
        <dsp:cNvSpPr/>
      </dsp:nvSpPr>
      <dsp:spPr>
        <a:xfrm>
          <a:off x="6481954" y="954450"/>
          <a:ext cx="1689340" cy="413078"/>
        </a:xfrm>
        <a:custGeom>
          <a:avLst/>
          <a:gdLst/>
          <a:ahLst/>
          <a:cxnLst/>
          <a:rect l="0" t="0" r="0" b="0"/>
          <a:pathLst>
            <a:path>
              <a:moveTo>
                <a:pt x="0" y="0"/>
              </a:moveTo>
              <a:lnTo>
                <a:pt x="0" y="277994"/>
              </a:lnTo>
              <a:lnTo>
                <a:pt x="1689340" y="277994"/>
              </a:lnTo>
              <a:lnTo>
                <a:pt x="1689340" y="4130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D1A6030-AC04-430F-9A3F-C50E1BB83C0E}">
      <dsp:nvSpPr>
        <dsp:cNvPr id="0" name=""/>
        <dsp:cNvSpPr/>
      </dsp:nvSpPr>
      <dsp:spPr>
        <a:xfrm>
          <a:off x="3575321" y="1923114"/>
          <a:ext cx="2730003" cy="486505"/>
        </a:xfrm>
        <a:custGeom>
          <a:avLst/>
          <a:gdLst/>
          <a:ahLst/>
          <a:cxnLst/>
          <a:rect l="0" t="0" r="0" b="0"/>
          <a:pathLst>
            <a:path>
              <a:moveTo>
                <a:pt x="0" y="0"/>
              </a:moveTo>
              <a:lnTo>
                <a:pt x="0" y="351421"/>
              </a:lnTo>
              <a:lnTo>
                <a:pt x="2730003" y="351421"/>
              </a:lnTo>
              <a:lnTo>
                <a:pt x="2730003" y="48650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0FAA81-7E3A-480C-B718-0AF73E08E1B3}">
      <dsp:nvSpPr>
        <dsp:cNvPr id="0" name=""/>
        <dsp:cNvSpPr/>
      </dsp:nvSpPr>
      <dsp:spPr>
        <a:xfrm>
          <a:off x="3575321" y="1923114"/>
          <a:ext cx="418986" cy="495857"/>
        </a:xfrm>
        <a:custGeom>
          <a:avLst/>
          <a:gdLst/>
          <a:ahLst/>
          <a:cxnLst/>
          <a:rect l="0" t="0" r="0" b="0"/>
          <a:pathLst>
            <a:path>
              <a:moveTo>
                <a:pt x="0" y="0"/>
              </a:moveTo>
              <a:lnTo>
                <a:pt x="0" y="360773"/>
              </a:lnTo>
              <a:lnTo>
                <a:pt x="418986" y="360773"/>
              </a:lnTo>
              <a:lnTo>
                <a:pt x="418986" y="49585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6123BAC-6F5A-4112-AD76-B31664DEE0C9}">
      <dsp:nvSpPr>
        <dsp:cNvPr id="0" name=""/>
        <dsp:cNvSpPr/>
      </dsp:nvSpPr>
      <dsp:spPr>
        <a:xfrm>
          <a:off x="1469732" y="1923114"/>
          <a:ext cx="2105588" cy="441583"/>
        </a:xfrm>
        <a:custGeom>
          <a:avLst/>
          <a:gdLst/>
          <a:ahLst/>
          <a:cxnLst/>
          <a:rect l="0" t="0" r="0" b="0"/>
          <a:pathLst>
            <a:path>
              <a:moveTo>
                <a:pt x="2105588" y="0"/>
              </a:moveTo>
              <a:lnTo>
                <a:pt x="2105588" y="306498"/>
              </a:lnTo>
              <a:lnTo>
                <a:pt x="0" y="306498"/>
              </a:lnTo>
              <a:lnTo>
                <a:pt x="0" y="44158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684E891-BEBE-4156-B944-A1196811939A}">
      <dsp:nvSpPr>
        <dsp:cNvPr id="0" name=""/>
        <dsp:cNvSpPr/>
      </dsp:nvSpPr>
      <dsp:spPr>
        <a:xfrm>
          <a:off x="3575321" y="954450"/>
          <a:ext cx="2906633" cy="413078"/>
        </a:xfrm>
        <a:custGeom>
          <a:avLst/>
          <a:gdLst/>
          <a:ahLst/>
          <a:cxnLst/>
          <a:rect l="0" t="0" r="0" b="0"/>
          <a:pathLst>
            <a:path>
              <a:moveTo>
                <a:pt x="2906633" y="0"/>
              </a:moveTo>
              <a:lnTo>
                <a:pt x="2906633" y="277994"/>
              </a:lnTo>
              <a:lnTo>
                <a:pt x="0" y="277994"/>
              </a:lnTo>
              <a:lnTo>
                <a:pt x="0" y="4130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5612FE9-0271-4882-9F15-E0E6150D7189}">
      <dsp:nvSpPr>
        <dsp:cNvPr id="0" name=""/>
        <dsp:cNvSpPr/>
      </dsp:nvSpPr>
      <dsp:spPr>
        <a:xfrm>
          <a:off x="3593945" y="28504"/>
          <a:ext cx="5776018" cy="925945"/>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87BA6E-B001-401E-8A26-37452700DB99}">
      <dsp:nvSpPr>
        <dsp:cNvPr id="0" name=""/>
        <dsp:cNvSpPr/>
      </dsp:nvSpPr>
      <dsp:spPr>
        <a:xfrm>
          <a:off x="3755965" y="182424"/>
          <a:ext cx="5776018" cy="92594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rtl="1">
            <a:lnSpc>
              <a:spcPct val="90000"/>
            </a:lnSpc>
            <a:spcBef>
              <a:spcPct val="0"/>
            </a:spcBef>
            <a:spcAft>
              <a:spcPct val="35000"/>
            </a:spcAft>
            <a:buNone/>
          </a:pPr>
          <a:r>
            <a:rPr lang="ar-EG" sz="3600" b="1" kern="1200">
              <a:latin typeface="Simplified Arabic" panose="02020603050405020304" pitchFamily="18" charset="-78"/>
              <a:cs typeface="Simplified Arabic" panose="02020603050405020304" pitchFamily="18" charset="-78"/>
            </a:rPr>
            <a:t>التمثيل</a:t>
          </a:r>
          <a:r>
            <a:rPr lang="ar-EG" sz="3600" b="1" kern="1200" baseline="0">
              <a:latin typeface="Simplified Arabic" panose="02020603050405020304" pitchFamily="18" charset="-78"/>
              <a:cs typeface="Simplified Arabic" panose="02020603050405020304" pitchFamily="18" charset="-78"/>
            </a:rPr>
            <a:t> البصري في صحافة البيانات</a:t>
          </a:r>
          <a:endParaRPr lang="ar-EG" sz="3600" b="1" kern="1200">
            <a:latin typeface="Simplified Arabic" panose="02020603050405020304" pitchFamily="18" charset="-78"/>
            <a:cs typeface="Simplified Arabic" panose="02020603050405020304" pitchFamily="18" charset="-78"/>
          </a:endParaRPr>
        </a:p>
      </dsp:txBody>
      <dsp:txXfrm>
        <a:off x="3783085" y="209544"/>
        <a:ext cx="5721778" cy="871705"/>
      </dsp:txXfrm>
    </dsp:sp>
    <dsp:sp modelId="{DDBC58F3-ED9F-4EBD-8B04-DE139D047A27}">
      <dsp:nvSpPr>
        <dsp:cNvPr id="0" name=""/>
        <dsp:cNvSpPr/>
      </dsp:nvSpPr>
      <dsp:spPr>
        <a:xfrm>
          <a:off x="1711028" y="1367528"/>
          <a:ext cx="3728585" cy="555585"/>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A2BD6D-D44B-40D7-A8DA-AA3B2E5E2EBC}">
      <dsp:nvSpPr>
        <dsp:cNvPr id="0" name=""/>
        <dsp:cNvSpPr/>
      </dsp:nvSpPr>
      <dsp:spPr>
        <a:xfrm>
          <a:off x="1873048" y="1521447"/>
          <a:ext cx="3728585" cy="55558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مبادئ</a:t>
          </a:r>
          <a:r>
            <a:rPr lang="ar-EG" sz="2400" b="1" kern="1200" baseline="0">
              <a:latin typeface="Simplified Arabic" panose="02020603050405020304" pitchFamily="18" charset="-78"/>
              <a:cs typeface="Simplified Arabic" panose="02020603050405020304" pitchFamily="18" charset="-78"/>
            </a:rPr>
            <a:t> السرد البصري للبيانات</a:t>
          </a:r>
          <a:endParaRPr lang="ar-EG" sz="2400" b="1" kern="1200">
            <a:latin typeface="Simplified Arabic" panose="02020603050405020304" pitchFamily="18" charset="-78"/>
            <a:cs typeface="Simplified Arabic" panose="02020603050405020304" pitchFamily="18" charset="-78"/>
          </a:endParaRPr>
        </a:p>
      </dsp:txBody>
      <dsp:txXfrm>
        <a:off x="1889321" y="1537720"/>
        <a:ext cx="3696039" cy="523039"/>
      </dsp:txXfrm>
    </dsp:sp>
    <dsp:sp modelId="{8B4F6A96-7807-4F9A-9BE3-2EACD09BB368}">
      <dsp:nvSpPr>
        <dsp:cNvPr id="0" name=""/>
        <dsp:cNvSpPr/>
      </dsp:nvSpPr>
      <dsp:spPr>
        <a:xfrm>
          <a:off x="119974" y="2364697"/>
          <a:ext cx="2699517" cy="2334512"/>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F0665-3358-4310-A6FA-7EB408D4AD10}">
      <dsp:nvSpPr>
        <dsp:cNvPr id="0" name=""/>
        <dsp:cNvSpPr/>
      </dsp:nvSpPr>
      <dsp:spPr>
        <a:xfrm>
          <a:off x="281994" y="2518616"/>
          <a:ext cx="2699517" cy="233451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الأدوات</a:t>
          </a:r>
          <a:r>
            <a:rPr lang="ar-EG" sz="2400" b="1" kern="1200" baseline="0">
              <a:latin typeface="Simplified Arabic" panose="02020603050405020304" pitchFamily="18" charset="-78"/>
              <a:cs typeface="Simplified Arabic" panose="02020603050405020304" pitchFamily="18" charset="-78"/>
            </a:rPr>
            <a:t> والتطبيقات التي تستخدم في إنتاج التوضيحات البصرية للقصص الصحفية المدفوعة بالبيانات</a:t>
          </a:r>
          <a:endParaRPr lang="ar-EG" sz="2400" b="1" kern="1200">
            <a:latin typeface="Simplified Arabic" panose="02020603050405020304" pitchFamily="18" charset="-78"/>
            <a:cs typeface="Simplified Arabic" panose="02020603050405020304" pitchFamily="18" charset="-78"/>
          </a:endParaRPr>
        </a:p>
      </dsp:txBody>
      <dsp:txXfrm>
        <a:off x="350370" y="2586992"/>
        <a:ext cx="2562765" cy="2197760"/>
      </dsp:txXfrm>
    </dsp:sp>
    <dsp:sp modelId="{A4774A55-C26E-4778-8348-32397C5CA5DF}">
      <dsp:nvSpPr>
        <dsp:cNvPr id="0" name=""/>
        <dsp:cNvSpPr/>
      </dsp:nvSpPr>
      <dsp:spPr>
        <a:xfrm>
          <a:off x="3260084" y="2418972"/>
          <a:ext cx="1468447" cy="2101868"/>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CF0EAE-9B31-46D3-915F-537671E3F63B}">
      <dsp:nvSpPr>
        <dsp:cNvPr id="0" name=""/>
        <dsp:cNvSpPr/>
      </dsp:nvSpPr>
      <dsp:spPr>
        <a:xfrm>
          <a:off x="3422104" y="2572891"/>
          <a:ext cx="1468447" cy="210186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الفرق بين صحافة البيانات والإنفوجراف</a:t>
          </a:r>
        </a:p>
      </dsp:txBody>
      <dsp:txXfrm>
        <a:off x="3465113" y="2615900"/>
        <a:ext cx="1382429" cy="2015850"/>
      </dsp:txXfrm>
    </dsp:sp>
    <dsp:sp modelId="{669B8438-124B-4C35-9F9F-7153798AE812}">
      <dsp:nvSpPr>
        <dsp:cNvPr id="0" name=""/>
        <dsp:cNvSpPr/>
      </dsp:nvSpPr>
      <dsp:spPr>
        <a:xfrm>
          <a:off x="5145370" y="2409620"/>
          <a:ext cx="2319908" cy="1698183"/>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25F682-D0D2-49FB-870B-28A6BA3A6E45}">
      <dsp:nvSpPr>
        <dsp:cNvPr id="0" name=""/>
        <dsp:cNvSpPr/>
      </dsp:nvSpPr>
      <dsp:spPr>
        <a:xfrm>
          <a:off x="5307390" y="2563539"/>
          <a:ext cx="2319908" cy="1698183"/>
        </a:xfrm>
        <a:prstGeom prst="roundRect">
          <a:avLst>
            <a:gd name="adj" fmla="val 10000"/>
          </a:avLst>
        </a:prstGeom>
        <a:solidFill>
          <a:schemeClr val="bg1">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كيفية اختيار الرسوم البيانية المناسبة لمضمون القصة الصحفية</a:t>
          </a:r>
        </a:p>
      </dsp:txBody>
      <dsp:txXfrm>
        <a:off x="5357128" y="2613277"/>
        <a:ext cx="2220432" cy="1598707"/>
      </dsp:txXfrm>
    </dsp:sp>
    <dsp:sp modelId="{5C467A14-7F38-4350-A026-797CC98586B0}">
      <dsp:nvSpPr>
        <dsp:cNvPr id="0" name=""/>
        <dsp:cNvSpPr/>
      </dsp:nvSpPr>
      <dsp:spPr>
        <a:xfrm>
          <a:off x="7143298" y="1367528"/>
          <a:ext cx="2055992" cy="925945"/>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0A98E4-5966-4803-B6B6-AD9E4A4D9538}">
      <dsp:nvSpPr>
        <dsp:cNvPr id="0" name=""/>
        <dsp:cNvSpPr/>
      </dsp:nvSpPr>
      <dsp:spPr>
        <a:xfrm>
          <a:off x="7305318" y="1521447"/>
          <a:ext cx="2055992" cy="92594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أهمية</a:t>
          </a:r>
          <a:r>
            <a:rPr lang="ar-EG" sz="2400" b="1" kern="1200" baseline="0">
              <a:latin typeface="Simplified Arabic" panose="02020603050405020304" pitchFamily="18" charset="-78"/>
              <a:cs typeface="Simplified Arabic" panose="02020603050405020304" pitchFamily="18" charset="-78"/>
            </a:rPr>
            <a:t> التمثيل البصري للبيانات</a:t>
          </a:r>
          <a:endParaRPr lang="ar-EG" sz="2400" b="1" kern="1200">
            <a:latin typeface="Simplified Arabic" panose="02020603050405020304" pitchFamily="18" charset="-78"/>
            <a:cs typeface="Simplified Arabic" panose="02020603050405020304" pitchFamily="18" charset="-78"/>
          </a:endParaRPr>
        </a:p>
      </dsp:txBody>
      <dsp:txXfrm>
        <a:off x="7332438" y="1548567"/>
        <a:ext cx="2001752" cy="871705"/>
      </dsp:txXfrm>
    </dsp:sp>
    <dsp:sp modelId="{33E500D2-4D4E-48F0-89FB-78F643CAB0B8}">
      <dsp:nvSpPr>
        <dsp:cNvPr id="0" name=""/>
        <dsp:cNvSpPr/>
      </dsp:nvSpPr>
      <dsp:spPr>
        <a:xfrm>
          <a:off x="9524979" y="1334481"/>
          <a:ext cx="1839671" cy="925945"/>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167864-42AB-4F1A-9FEA-30BD9CCA22C8}">
      <dsp:nvSpPr>
        <dsp:cNvPr id="0" name=""/>
        <dsp:cNvSpPr/>
      </dsp:nvSpPr>
      <dsp:spPr>
        <a:xfrm>
          <a:off x="9686999" y="1488400"/>
          <a:ext cx="1839671" cy="92594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ماهية التمثيل البصري للبيانات</a:t>
          </a:r>
        </a:p>
      </dsp:txBody>
      <dsp:txXfrm>
        <a:off x="9714119" y="1515520"/>
        <a:ext cx="1785431" cy="871705"/>
      </dsp:txXfrm>
    </dsp:sp>
    <dsp:sp modelId="{F2666C70-023C-4F26-A92D-54A180130BB5}">
      <dsp:nvSpPr>
        <dsp:cNvPr id="0" name=""/>
        <dsp:cNvSpPr/>
      </dsp:nvSpPr>
      <dsp:spPr>
        <a:xfrm>
          <a:off x="9296469" y="2525437"/>
          <a:ext cx="2308082" cy="1433770"/>
        </a:xfrm>
        <a:prstGeom prst="roundRect">
          <a:avLst>
            <a:gd name="adj" fmla="val 10000"/>
          </a:avLst>
        </a:prstGeom>
        <a:solidFill>
          <a:srgbClr val="00AEEF"/>
        </a:solidFill>
        <a:ln w="12700" cap="flat" cmpd="sng" algn="ctr">
          <a:solidFill>
            <a:srgbClr val="00AEEF"/>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8DA52F-64DE-4ADB-BED6-4C35C396E998}">
      <dsp:nvSpPr>
        <dsp:cNvPr id="0" name=""/>
        <dsp:cNvSpPr/>
      </dsp:nvSpPr>
      <dsp:spPr>
        <a:xfrm>
          <a:off x="9458490" y="2679356"/>
          <a:ext cx="2308082" cy="143377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أشكال</a:t>
          </a:r>
          <a:r>
            <a:rPr lang="ar-EG" sz="2400" b="1" kern="1200" baseline="0">
              <a:latin typeface="Simplified Arabic" panose="02020603050405020304" pitchFamily="18" charset="-78"/>
              <a:cs typeface="Simplified Arabic" panose="02020603050405020304" pitchFamily="18" charset="-78"/>
            </a:rPr>
            <a:t> التصورات والمخططات البصرية في صحافة البيانات</a:t>
          </a:r>
          <a:endParaRPr lang="ar-EG" sz="2400" b="1" kern="1200">
            <a:latin typeface="Simplified Arabic" panose="02020603050405020304" pitchFamily="18" charset="-78"/>
            <a:cs typeface="Simplified Arabic" panose="02020603050405020304" pitchFamily="18" charset="-78"/>
          </a:endParaRPr>
        </a:p>
      </dsp:txBody>
      <dsp:txXfrm>
        <a:off x="9500484" y="2721350"/>
        <a:ext cx="2224094" cy="134978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24326E-CF58-4DFC-895F-9D1B9694BE49}">
      <dsp:nvSpPr>
        <dsp:cNvPr id="0" name=""/>
        <dsp:cNvSpPr/>
      </dsp:nvSpPr>
      <dsp:spPr>
        <a:xfrm>
          <a:off x="3808824" y="1428629"/>
          <a:ext cx="2842404" cy="1779614"/>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a:solidFill>
                <a:srgbClr val="FFD200"/>
              </a:solidFill>
              <a:latin typeface="Simplified Arabic" panose="02020603050405020304" pitchFamily="18" charset="-78"/>
              <a:cs typeface="Simplified Arabic" panose="02020603050405020304" pitchFamily="18" charset="-78"/>
            </a:rPr>
            <a:t>المعايير</a:t>
          </a:r>
          <a:r>
            <a:rPr lang="ar-EG" sz="2800" b="1" kern="1200" baseline="0">
              <a:solidFill>
                <a:srgbClr val="FFD200"/>
              </a:solidFill>
              <a:latin typeface="Simplified Arabic" panose="02020603050405020304" pitchFamily="18" charset="-78"/>
              <a:cs typeface="Simplified Arabic" panose="02020603050405020304" pitchFamily="18" charset="-78"/>
            </a:rPr>
            <a:t> الفنية لإنتاج صحافة البيانات</a:t>
          </a:r>
          <a:endParaRPr lang="ar-EG" sz="2800" b="1" kern="1200">
            <a:solidFill>
              <a:srgbClr val="FFD200"/>
            </a:solidFill>
            <a:latin typeface="Simplified Arabic" panose="02020603050405020304" pitchFamily="18" charset="-78"/>
            <a:cs typeface="Simplified Arabic" panose="02020603050405020304" pitchFamily="18" charset="-78"/>
          </a:endParaRPr>
        </a:p>
      </dsp:txBody>
      <dsp:txXfrm>
        <a:off x="4225084" y="1689247"/>
        <a:ext cx="2009884" cy="1258378"/>
      </dsp:txXfrm>
    </dsp:sp>
    <dsp:sp modelId="{427E040D-112E-4058-9549-C76EA602DED0}">
      <dsp:nvSpPr>
        <dsp:cNvPr id="0" name=""/>
        <dsp:cNvSpPr/>
      </dsp:nvSpPr>
      <dsp:spPr>
        <a:xfrm rot="15122625">
          <a:off x="4767225" y="1305041"/>
          <a:ext cx="275465" cy="20667"/>
        </a:xfrm>
        <a:custGeom>
          <a:avLst/>
          <a:gdLst/>
          <a:ahLst/>
          <a:cxnLst/>
          <a:rect l="0" t="0" r="0" b="0"/>
          <a:pathLst>
            <a:path>
              <a:moveTo>
                <a:pt x="0" y="10333"/>
              </a:moveTo>
              <a:lnTo>
                <a:pt x="275465" y="103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4898071" y="1308488"/>
        <a:ext cx="13773" cy="13773"/>
      </dsp:txXfrm>
    </dsp:sp>
    <dsp:sp modelId="{5648C239-E580-4C5E-8572-4E25EAB0F264}">
      <dsp:nvSpPr>
        <dsp:cNvPr id="0" name=""/>
        <dsp:cNvSpPr/>
      </dsp:nvSpPr>
      <dsp:spPr>
        <a:xfrm>
          <a:off x="2986882" y="16869"/>
          <a:ext cx="3374064" cy="1171152"/>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rgbClr val="FFD200"/>
              </a:solidFill>
              <a:latin typeface="Simplified Arabic" panose="02020603050405020304" pitchFamily="18" charset="-78"/>
              <a:cs typeface="Simplified Arabic" panose="02020603050405020304" pitchFamily="18" charset="-78"/>
            </a:rPr>
            <a:t>التحديات التي تواجه صحفي البيانات</a:t>
          </a:r>
        </a:p>
      </dsp:txBody>
      <dsp:txXfrm>
        <a:off x="3481002" y="188380"/>
        <a:ext cx="2385824" cy="828130"/>
      </dsp:txXfrm>
    </dsp:sp>
    <dsp:sp modelId="{94D036E7-687E-44B7-B09C-D448ABAA0563}">
      <dsp:nvSpPr>
        <dsp:cNvPr id="0" name=""/>
        <dsp:cNvSpPr/>
      </dsp:nvSpPr>
      <dsp:spPr>
        <a:xfrm rot="20576899">
          <a:off x="6495092" y="1841834"/>
          <a:ext cx="510249" cy="20667"/>
        </a:xfrm>
        <a:custGeom>
          <a:avLst/>
          <a:gdLst/>
          <a:ahLst/>
          <a:cxnLst/>
          <a:rect l="0" t="0" r="0" b="0"/>
          <a:pathLst>
            <a:path>
              <a:moveTo>
                <a:pt x="0" y="10333"/>
              </a:moveTo>
              <a:lnTo>
                <a:pt x="510249" y="103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737460" y="1839411"/>
        <a:ext cx="25512" cy="25512"/>
      </dsp:txXfrm>
    </dsp:sp>
    <dsp:sp modelId="{5E3F3B41-E0A6-423D-A065-D88AA38D29F3}">
      <dsp:nvSpPr>
        <dsp:cNvPr id="0" name=""/>
        <dsp:cNvSpPr/>
      </dsp:nvSpPr>
      <dsp:spPr>
        <a:xfrm>
          <a:off x="6767051" y="537568"/>
          <a:ext cx="3197653" cy="1638096"/>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rgbClr val="FAC748"/>
              </a:solidFill>
              <a:latin typeface="Simplified Arabic" panose="02020603050405020304" pitchFamily="18" charset="-78"/>
              <a:cs typeface="Simplified Arabic" panose="02020603050405020304" pitchFamily="18" charset="-78"/>
            </a:rPr>
            <a:t>المبادئ</a:t>
          </a:r>
          <a:r>
            <a:rPr lang="ar-EG" sz="2400" b="1" kern="1200" baseline="0">
              <a:solidFill>
                <a:srgbClr val="FAC748"/>
              </a:solidFill>
              <a:latin typeface="Simplified Arabic" panose="02020603050405020304" pitchFamily="18" charset="-78"/>
              <a:cs typeface="Simplified Arabic" panose="02020603050405020304" pitchFamily="18" charset="-78"/>
            </a:rPr>
            <a:t> الأساسية في أخلاقيات صحافة البيانات</a:t>
          </a:r>
          <a:endParaRPr lang="ar-EG" sz="2400" b="1" kern="1200">
            <a:solidFill>
              <a:srgbClr val="FAC748"/>
            </a:solidFill>
            <a:latin typeface="Simplified Arabic" panose="02020603050405020304" pitchFamily="18" charset="-78"/>
            <a:cs typeface="Simplified Arabic" panose="02020603050405020304" pitchFamily="18" charset="-78"/>
          </a:endParaRPr>
        </a:p>
      </dsp:txBody>
      <dsp:txXfrm>
        <a:off x="7235336" y="777462"/>
        <a:ext cx="2261083" cy="1158308"/>
      </dsp:txXfrm>
    </dsp:sp>
    <dsp:sp modelId="{3EBDB916-027A-4DF3-A1B7-29B46B9534AA}">
      <dsp:nvSpPr>
        <dsp:cNvPr id="0" name=""/>
        <dsp:cNvSpPr/>
      </dsp:nvSpPr>
      <dsp:spPr>
        <a:xfrm rot="1175402">
          <a:off x="6455689" y="2805054"/>
          <a:ext cx="341410" cy="20667"/>
        </a:xfrm>
        <a:custGeom>
          <a:avLst/>
          <a:gdLst/>
          <a:ahLst/>
          <a:cxnLst/>
          <a:rect l="0" t="0" r="0" b="0"/>
          <a:pathLst>
            <a:path>
              <a:moveTo>
                <a:pt x="0" y="10333"/>
              </a:moveTo>
              <a:lnTo>
                <a:pt x="341410" y="103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617859" y="2806852"/>
        <a:ext cx="17070" cy="17070"/>
      </dsp:txXfrm>
    </dsp:sp>
    <dsp:sp modelId="{385F29B8-A339-496A-91A3-1CADF3E88EEB}">
      <dsp:nvSpPr>
        <dsp:cNvPr id="0" name=""/>
        <dsp:cNvSpPr/>
      </dsp:nvSpPr>
      <dsp:spPr>
        <a:xfrm>
          <a:off x="6616482" y="2450983"/>
          <a:ext cx="2637438" cy="1660385"/>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rgbClr val="FFD200"/>
              </a:solidFill>
              <a:latin typeface="Simplified Arabic" panose="02020603050405020304" pitchFamily="18" charset="-78"/>
              <a:cs typeface="Simplified Arabic" panose="02020603050405020304" pitchFamily="18" charset="-78"/>
            </a:rPr>
            <a:t>كيف</a:t>
          </a:r>
          <a:r>
            <a:rPr lang="ar-EG" sz="2400" b="1" kern="1200" baseline="0">
              <a:solidFill>
                <a:srgbClr val="FFD200"/>
              </a:solidFill>
              <a:latin typeface="Simplified Arabic" panose="02020603050405020304" pitchFamily="18" charset="-78"/>
              <a:cs typeface="Simplified Arabic" panose="02020603050405020304" pitchFamily="18" charset="-78"/>
            </a:rPr>
            <a:t> تحكي قصة باستخدام البيانات</a:t>
          </a:r>
          <a:endParaRPr lang="ar-EG" sz="2400" b="1" kern="1200">
            <a:solidFill>
              <a:srgbClr val="FFD200"/>
            </a:solidFill>
            <a:latin typeface="Simplified Arabic" panose="02020603050405020304" pitchFamily="18" charset="-78"/>
            <a:cs typeface="Simplified Arabic" panose="02020603050405020304" pitchFamily="18" charset="-78"/>
          </a:endParaRPr>
        </a:p>
      </dsp:txBody>
      <dsp:txXfrm>
        <a:off x="7002726" y="2694141"/>
        <a:ext cx="1864950" cy="1174069"/>
      </dsp:txXfrm>
    </dsp:sp>
    <dsp:sp modelId="{D5F980C2-5691-454C-95BE-DFD9E20DE388}">
      <dsp:nvSpPr>
        <dsp:cNvPr id="0" name=""/>
        <dsp:cNvSpPr/>
      </dsp:nvSpPr>
      <dsp:spPr>
        <a:xfrm rot="10951166">
          <a:off x="3581503" y="2240647"/>
          <a:ext cx="230928" cy="20667"/>
        </a:xfrm>
        <a:custGeom>
          <a:avLst/>
          <a:gdLst/>
          <a:ahLst/>
          <a:cxnLst/>
          <a:rect l="0" t="0" r="0" b="0"/>
          <a:pathLst>
            <a:path>
              <a:moveTo>
                <a:pt x="0" y="10333"/>
              </a:moveTo>
              <a:lnTo>
                <a:pt x="230928" y="103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3691194" y="2245208"/>
        <a:ext cx="11546" cy="11546"/>
      </dsp:txXfrm>
    </dsp:sp>
    <dsp:sp modelId="{03E57638-D203-4671-89CE-3B380529404D}">
      <dsp:nvSpPr>
        <dsp:cNvPr id="0" name=""/>
        <dsp:cNvSpPr/>
      </dsp:nvSpPr>
      <dsp:spPr>
        <a:xfrm>
          <a:off x="387197" y="737654"/>
          <a:ext cx="3196325" cy="2876029"/>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rgbClr val="FFD200"/>
              </a:solidFill>
              <a:latin typeface="Simplified Arabic" panose="02020603050405020304" pitchFamily="18" charset="-78"/>
              <a:cs typeface="Simplified Arabic" panose="02020603050405020304" pitchFamily="18" charset="-78"/>
            </a:rPr>
            <a:t>التحديات</a:t>
          </a:r>
          <a:r>
            <a:rPr lang="ar-EG" sz="2400" b="1" kern="1200" baseline="0">
              <a:solidFill>
                <a:srgbClr val="FFD200"/>
              </a:solidFill>
              <a:latin typeface="Simplified Arabic" panose="02020603050405020304" pitchFamily="18" charset="-78"/>
              <a:cs typeface="Simplified Arabic" panose="02020603050405020304" pitchFamily="18" charset="-78"/>
            </a:rPr>
            <a:t> التي تواجه انتشار صحافة البيانات في الوطن العربي</a:t>
          </a:r>
          <a:endParaRPr lang="ar-EG" sz="2400" b="1" kern="1200">
            <a:solidFill>
              <a:srgbClr val="FFD200"/>
            </a:solidFill>
            <a:latin typeface="Simplified Arabic" panose="02020603050405020304" pitchFamily="18" charset="-78"/>
            <a:cs typeface="Simplified Arabic" panose="02020603050405020304" pitchFamily="18" charset="-78"/>
          </a:endParaRPr>
        </a:p>
      </dsp:txBody>
      <dsp:txXfrm>
        <a:off x="855288" y="1158839"/>
        <a:ext cx="2260143" cy="2033659"/>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4.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21884" y="2430936"/>
            <a:ext cx="4464935" cy="830997"/>
          </a:xfrm>
          <a:prstGeom prst="rect">
            <a:avLst/>
          </a:prstGeom>
          <a:noFill/>
        </p:spPr>
        <p:txBody>
          <a:bodyPr wrap="square" rtlCol="0">
            <a:spAutoFit/>
          </a:bodyPr>
          <a:lstStyle/>
          <a:p>
            <a:pPr algn="ctr"/>
            <a:r>
              <a:rPr lang="ar-EG" sz="4800" b="1">
                <a:solidFill>
                  <a:srgbClr val="00B0F0"/>
                </a:solidFill>
                <a:latin typeface="Simplified Arabic" panose="02020603050405020304" pitchFamily="18" charset="-78"/>
                <a:cs typeface="Simplified Arabic" panose="02020603050405020304" pitchFamily="18" charset="-78"/>
              </a:rPr>
              <a:t>صحافة البيانات</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656646" y="5604936"/>
            <a:ext cx="3916040" cy="1077218"/>
          </a:xfrm>
          <a:prstGeom prst="rect">
            <a:avLst/>
          </a:prstGeom>
          <a:noFill/>
        </p:spPr>
        <p:txBody>
          <a:bodyPr wrap="square" rtlCol="0">
            <a:spAutoFit/>
          </a:bodyPr>
          <a:lstStyle/>
          <a:p>
            <a:pPr algn="ctr"/>
            <a:r>
              <a:rPr lang="ar-EG" sz="3200" b="1">
                <a:solidFill>
                  <a:srgbClr val="00B0F0"/>
                </a:solidFill>
                <a:latin typeface="Simplified Arabic" panose="02020603050405020304" pitchFamily="18" charset="-78"/>
                <a:cs typeface="Simplified Arabic" panose="02020603050405020304" pitchFamily="18" charset="-78"/>
              </a:rPr>
              <a:t>إعداد</a:t>
            </a:r>
          </a:p>
          <a:p>
            <a:pPr algn="ctr"/>
            <a:r>
              <a:rPr lang="ar-EG" sz="3200" b="1">
                <a:solidFill>
                  <a:srgbClr val="00B0F0"/>
                </a:solidFill>
                <a:latin typeface="Simplified Arabic" panose="02020603050405020304" pitchFamily="18" charset="-78"/>
                <a:cs typeface="Simplified Arabic" panose="02020603050405020304" pitchFamily="18" charset="-78"/>
              </a:rPr>
              <a:t>د/ نهلة صلاح</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11" name="TextBox 45"/>
          <p:cNvSpPr txBox="1"/>
          <p:nvPr/>
        </p:nvSpPr>
        <p:spPr>
          <a:xfrm>
            <a:off x="1193589" y="4753754"/>
            <a:ext cx="1893025" cy="523220"/>
          </a:xfrm>
          <a:prstGeom prst="rect">
            <a:avLst/>
          </a:prstGeom>
          <a:noFill/>
        </p:spPr>
        <p:txBody>
          <a:bodyPr wrap="square" rtlCol="0">
            <a:spAutoFit/>
          </a:bodyPr>
          <a:lstStyle/>
          <a:p>
            <a:pPr algn="ctr"/>
            <a:r>
              <a:rPr lang="en-US" sz="2800" b="1">
                <a:latin typeface="Simplified Arabic" panose="02020603050405020304" pitchFamily="18" charset="-78"/>
                <a:cs typeface="Simplified Arabic" panose="02020603050405020304" pitchFamily="18" charset="-78"/>
              </a:rPr>
              <a:t>DGM 231</a:t>
            </a:r>
            <a:endParaRPr lang="en-US" sz="2800" b="1" dirty="0">
              <a:latin typeface="Simplified Arabic" panose="02020603050405020304" pitchFamily="18" charset="-78"/>
              <a:cs typeface="Simplified Arabic" panose="02020603050405020304" pitchFamily="18" charset="-78"/>
            </a:endParaRPr>
          </a:p>
        </p:txBody>
      </p:sp>
      <p:pic>
        <p:nvPicPr>
          <p:cNvPr id="16" name="Graphic 21">
            <a:extLst>
              <a:ext uri="{FF2B5EF4-FFF2-40B4-BE49-F238E27FC236}">
                <a16:creationId xmlns:a16="http://schemas.microsoft.com/office/drawing/2014/main" id="{749C6E8E-D57D-1724-54BC-49687D50DE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1959" y="2865"/>
            <a:ext cx="2954655" cy="1379622"/>
          </a:xfrm>
          <a:prstGeom prst="rect">
            <a:avLst/>
          </a:prstGeom>
        </p:spPr>
      </p:pic>
      <p:sp>
        <p:nvSpPr>
          <p:cNvPr id="2" name="Oval 17">
            <a:extLst>
              <a:ext uri="{FF2B5EF4-FFF2-40B4-BE49-F238E27FC236}">
                <a16:creationId xmlns:a16="http://schemas.microsoft.com/office/drawing/2014/main" id="{F1A3982C-B8BE-6344-C51F-DBF148E18B86}"/>
              </a:ext>
            </a:extLst>
          </p:cNvPr>
          <p:cNvSpPr/>
          <p:nvPr/>
        </p:nvSpPr>
        <p:spPr>
          <a:xfrm>
            <a:off x="4618674" y="-28934"/>
            <a:ext cx="7234806" cy="668215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13">
            <a:extLst>
              <a:ext uri="{FF2B5EF4-FFF2-40B4-BE49-F238E27FC236}">
                <a16:creationId xmlns:a16="http://schemas.microsoft.com/office/drawing/2014/main" id="{A76BF89C-D5B2-9C93-AF7E-FECE41543A1C}"/>
              </a:ext>
            </a:extLst>
          </p:cNvPr>
          <p:cNvSpPr/>
          <p:nvPr/>
        </p:nvSpPr>
        <p:spPr>
          <a:xfrm>
            <a:off x="5006796" y="8603"/>
            <a:ext cx="6458562" cy="671108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CAF0F6-F803-BAD2-CE51-07AC66454239}"/>
              </a:ext>
            </a:extLst>
          </p:cNvPr>
          <p:cNvSpPr txBox="1"/>
          <p:nvPr/>
        </p:nvSpPr>
        <p:spPr>
          <a:xfrm>
            <a:off x="9866671" y="6386051"/>
            <a:ext cx="2374931" cy="400110"/>
          </a:xfrm>
          <a:prstGeom prst="rect">
            <a:avLst/>
          </a:prstGeom>
          <a:noFill/>
        </p:spPr>
        <p:txBody>
          <a:bodyPr wrap="square" rtlCol="0">
            <a:spAutoFit/>
          </a:bodyPr>
          <a:lstStyle/>
          <a:p>
            <a:pPr algn="ctr"/>
            <a:r>
              <a:rPr lang="en-US" sz="2000" b="1" dirty="0"/>
              <a:t>www.midocean.ae</a:t>
            </a:r>
          </a:p>
        </p:txBody>
      </p:sp>
      <p:sp>
        <p:nvSpPr>
          <p:cNvPr id="6" name="Rectangle: Rounded Corners 5"/>
          <p:cNvSpPr/>
          <p:nvPr/>
        </p:nvSpPr>
        <p:spPr>
          <a:xfrm>
            <a:off x="439317" y="3639684"/>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محاضرة تعريفية</a:t>
            </a:r>
            <a:endParaRPr lang="en-US" sz="28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9843"/>
    </mc:Choice>
    <mc:Fallback xmlns="">
      <p:transition spd="slow" advTm="4984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9050" y="1826492"/>
            <a:ext cx="7735700" cy="3876959"/>
          </a:xfrm>
          <a:prstGeom prst="rect">
            <a:avLst/>
          </a:prstGeom>
          <a:noFill/>
        </p:spPr>
        <p:txBody>
          <a:bodyPr wrap="square" rtlCol="0">
            <a:spAutoFit/>
          </a:bodyPr>
          <a:lstStyle/>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أولًا: وصف المقرر. </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‏ثانيًا: أهداف المقرر.</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ثالثًا: موضوعات المقرر.</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رابعًا: أساليب التعليم والتعلم. </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‏خامسًا: أساليب التقييم.</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سادسًا: مقدمة.</a:t>
            </a:r>
            <a:endParaRPr lang="en-US" sz="3600" b="1">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41883" y="865425"/>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a:solidFill>
                  <a:schemeClr val="bg1"/>
                </a:solidFill>
                <a:latin typeface="Simplified Arabic" panose="02020603050405020304" pitchFamily="18" charset="-78"/>
                <a:cs typeface="Simplified Arabic" panose="02020603050405020304" pitchFamily="18" charset="-78"/>
              </a:rPr>
              <a:t>محاور المحاضرة</a:t>
            </a:r>
            <a:endParaRPr lang="en-US" sz="44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0304"/>
    </mc:Choice>
    <mc:Fallback xmlns="">
      <p:transition spd="slow" advTm="1103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117690" y="1464449"/>
            <a:ext cx="6303312" cy="4630271"/>
          </a:xfrm>
        </p:spPr>
        <p:txBody>
          <a:bodyPr>
            <a:noAutofit/>
          </a:bodyPr>
          <a:lstStyle/>
          <a:p>
            <a:pPr marL="0" indent="0" algn="just" rtl="1">
              <a:lnSpc>
                <a:spcPct val="110000"/>
              </a:lnSpc>
              <a:spcBef>
                <a:spcPts val="110"/>
              </a:spcBef>
              <a:spcAft>
                <a:spcPts val="110"/>
              </a:spcAft>
              <a:buNone/>
            </a:pP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يتناول مقرر صحافة البيانات المعرفة والمهارات الأساسية في مجال صحافة البيانات، كتقنية مستحدثة من تقنيات الإعلام الرقمي من خلال الدمج بين مهارات الصحافة التقليدية وتقنيات تحليل البيانات، واكساب الطلاب القدرة على جمع وتحليل وتفسير البيانات بشكل نقدي لاستخدامها في إنتاج ( قصص – تقارير – تحقيقات – أخبار) صحفية مدفوعة بالبيانات وتستند إلى أدلة قوية، ويشمل المقرر تعليم كيفية استخدام أدوات تحليل البيانات مثل: </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Microsoft Excel</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 بالإضافة إلى تطوير مهارات الطلاب في تصور البيانات وفهم الأخلاقيات المرتبطة باستخدام البيانات في الصحافة</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0" indent="0" algn="just" rtl="1">
              <a:lnSpc>
                <a:spcPct val="110000"/>
              </a:lnSpc>
              <a:spcBef>
                <a:spcPts val="110"/>
              </a:spcBef>
              <a:spcAft>
                <a:spcPts val="110"/>
              </a:spcAft>
              <a:buNone/>
            </a:pPr>
            <a:endParaRPr lang="en-US" sz="2700" b="1" u="sng">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81388" y="6292820"/>
            <a:ext cx="2616200" cy="400110"/>
          </a:xfrm>
          <a:prstGeom prst="rect">
            <a:avLst/>
          </a:prstGeom>
          <a:noFill/>
        </p:spPr>
        <p:txBody>
          <a:bodyPr wrap="square" rtlCol="0">
            <a:spAutoFit/>
          </a:bodyPr>
          <a:lstStyle/>
          <a:p>
            <a:pPr algn="ctr"/>
            <a:r>
              <a:rPr lang="en-US" sz="2000" b="1" dirty="0"/>
              <a:t>www.midocean.ae</a:t>
            </a:r>
          </a:p>
        </p:txBody>
      </p:sp>
      <p:pic>
        <p:nvPicPr>
          <p:cNvPr id="12" name="Content Placeholder 11" descr="A computer and a notebook&#10;&#10;Description automatically generated">
            <a:extLst>
              <a:ext uri="{FF2B5EF4-FFF2-40B4-BE49-F238E27FC236}">
                <a16:creationId xmlns:a16="http://schemas.microsoft.com/office/drawing/2014/main" id="{96D0086D-7629-4F98-5840-998FF525FEC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8472" y="1464449"/>
            <a:ext cx="4695979" cy="5148342"/>
          </a:xfrm>
        </p:spPr>
      </p:pic>
      <p:sp>
        <p:nvSpPr>
          <p:cNvPr id="10" name="Rectangle: Rounded Corners 33">
            <a:extLst>
              <a:ext uri="{FF2B5EF4-FFF2-40B4-BE49-F238E27FC236}">
                <a16:creationId xmlns:a16="http://schemas.microsoft.com/office/drawing/2014/main" id="{0840CED6-C560-FA83-C4CF-101CF4AEB1B8}"/>
              </a:ext>
            </a:extLst>
          </p:cNvPr>
          <p:cNvSpPr>
            <a:spLocks noGrp="1"/>
          </p:cNvSpPr>
          <p:nvPr>
            <p:ph type="title"/>
          </p:nvPr>
        </p:nvSpPr>
        <p:spPr>
          <a:xfrm>
            <a:off x="837814" y="249268"/>
            <a:ext cx="10515600" cy="10170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أولًا: وصف المقرر</a:t>
            </a:r>
            <a:endParaRPr lang="en-US" sz="4800" b="1" dirty="0">
              <a:solidFill>
                <a:schemeClr val="bg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157200414"/>
      </p:ext>
    </p:extLst>
  </p:cSld>
  <p:clrMapOvr>
    <a:masterClrMapping/>
  </p:clrMapOvr>
  <mc:AlternateContent xmlns:mc="http://schemas.openxmlformats.org/markup-compatibility/2006" xmlns:p14="http://schemas.microsoft.com/office/powerpoint/2010/main">
    <mc:Choice Requires="p14">
      <p:transition spd="slow" p14:dur="2000" advTm="124504"/>
    </mc:Choice>
    <mc:Fallback xmlns="">
      <p:transition spd="slow" advTm="12450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76967" y="1391315"/>
            <a:ext cx="6510880" cy="4649842"/>
          </a:xfrm>
        </p:spPr>
        <p:txBody>
          <a:bodyPr>
            <a:noAutofit/>
          </a:bodyPr>
          <a:lstStyle/>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32613" y="6209732"/>
            <a:ext cx="2616200" cy="400110"/>
          </a:xfrm>
          <a:prstGeom prst="rect">
            <a:avLst/>
          </a:prstGeom>
          <a:noFill/>
        </p:spPr>
        <p:txBody>
          <a:bodyPr wrap="square" rtlCol="0">
            <a:spAutoFit/>
          </a:bodyPr>
          <a:lstStyle/>
          <a:p>
            <a:pPr algn="ctr"/>
            <a:r>
              <a:rPr lang="en-US" sz="2000" b="1" dirty="0"/>
              <a:t>www.midocean.ae</a:t>
            </a:r>
          </a:p>
        </p:txBody>
      </p:sp>
      <p:sp>
        <p:nvSpPr>
          <p:cNvPr id="2" name="مستطيل 1"/>
          <p:cNvSpPr/>
          <p:nvPr/>
        </p:nvSpPr>
        <p:spPr>
          <a:xfrm>
            <a:off x="5332743" y="1391315"/>
            <a:ext cx="6096000" cy="553357"/>
          </a:xfrm>
          <a:prstGeom prst="rect">
            <a:avLst/>
          </a:prstGeom>
        </p:spPr>
        <p:txBody>
          <a:bodyPr>
            <a:spAutoFit/>
          </a:bodyPr>
          <a:lstStyle/>
          <a:p>
            <a:pPr algn="r" rtl="1">
              <a:lnSpc>
                <a:spcPct val="107000"/>
              </a:lnSpc>
              <a:spcAft>
                <a:spcPts val="80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164F9F9C-D4C1-838C-4CBB-528435542E96}"/>
              </a:ext>
            </a:extLst>
          </p:cNvPr>
          <p:cNvSpPr>
            <a:spLocks noGrp="1"/>
          </p:cNvSpPr>
          <p:nvPr>
            <p:ph type="title"/>
          </p:nvPr>
        </p:nvSpPr>
        <p:spPr>
          <a:xfrm>
            <a:off x="838200" y="365125"/>
            <a:ext cx="10515600" cy="101593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ثانيًا:أهداف المقرر</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16" name="TextBox 15">
            <a:extLst>
              <a:ext uri="{FF2B5EF4-FFF2-40B4-BE49-F238E27FC236}">
                <a16:creationId xmlns:a16="http://schemas.microsoft.com/office/drawing/2014/main" id="{2587BABC-AA5E-17F7-1574-4D885A81983D}"/>
              </a:ext>
            </a:extLst>
          </p:cNvPr>
          <p:cNvSpPr txBox="1"/>
          <p:nvPr/>
        </p:nvSpPr>
        <p:spPr>
          <a:xfrm>
            <a:off x="626136" y="1653370"/>
            <a:ext cx="10885556" cy="4772717"/>
          </a:xfrm>
          <a:prstGeom prst="rect">
            <a:avLst/>
          </a:prstGeom>
          <a:noFill/>
        </p:spPr>
        <p:txBody>
          <a:bodyPr wrap="square">
            <a:spAutoFit/>
          </a:bodyPr>
          <a:lstStyle/>
          <a:p>
            <a:pPr algn="r" rtl="1">
              <a:lnSpc>
                <a:spcPct val="110000"/>
              </a:lnSpc>
              <a:spcBef>
                <a:spcPts val="110"/>
              </a:spcBef>
              <a:spcAft>
                <a:spcPts val="110"/>
              </a:spcAft>
            </a:pPr>
            <a:r>
              <a:rPr lang="ar-EG" sz="3200" b="1" u="sng">
                <a:solidFill>
                  <a:srgbClr val="203E5F"/>
                </a:solidFill>
                <a:latin typeface="Simplified Arabic" panose="02020603050405020304" pitchFamily="18" charset="-78"/>
                <a:cs typeface="Simplified Arabic" panose="02020603050405020304" pitchFamily="18" charset="-78"/>
              </a:rPr>
              <a:t>في نهاية المقرر نجد أن مخرجات التعلم تتمثل في قدرة الطلاب على ما يلي:</a:t>
            </a:r>
            <a:endParaRPr lang="en-US" sz="3200" b="1" u="sng">
              <a:solidFill>
                <a:srgbClr val="203E5F"/>
              </a:solidFill>
              <a:latin typeface="Simplified Arabic" panose="02020603050405020304" pitchFamily="18" charset="-78"/>
              <a:cs typeface="Simplified Arabic" panose="02020603050405020304" pitchFamily="18" charset="-78"/>
            </a:endParaRPr>
          </a:p>
          <a:p>
            <a:pPr algn="r" rtl="1">
              <a:lnSpc>
                <a:spcPct val="110000"/>
              </a:lnSpc>
              <a:spcBef>
                <a:spcPts val="110"/>
              </a:spcBef>
              <a:spcAft>
                <a:spcPts val="110"/>
              </a:spcAft>
            </a:pPr>
            <a:r>
              <a:rPr lang="en-US" sz="2800" b="1">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فهم أهمية البيانات</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في الصحافة من خلال تفسير دور البيانات في الصحافة الحديثة وكيف يمكن أن تعزز من مصداقية ودقة التقارير الصحفية</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lvl="0" algn="just" rtl="1">
              <a:lnSpc>
                <a:spcPct val="110000"/>
              </a:lnSpc>
              <a:spcBef>
                <a:spcPts val="110"/>
              </a:spcBef>
              <a:spcAft>
                <a:spcPts val="110"/>
              </a:spcAft>
              <a:tabLst>
                <a:tab pos="457200" algn="l"/>
              </a:tabLs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تمكين الطلاب من استخدام أدوات تحليل البيانات مثل: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Microsoft Excel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أو</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Google sheets</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لتحليل مجموعات البيانات الكبيرة وتقديم معلومات دقيقة ومفيدة</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lvl="0" algn="just" rtl="1">
              <a:lnSpc>
                <a:spcPct val="110000"/>
              </a:lnSpc>
              <a:spcBef>
                <a:spcPts val="110"/>
              </a:spcBef>
              <a:spcAft>
                <a:spcPts val="110"/>
              </a:spcAft>
              <a:tabLst>
                <a:tab pos="457200" algn="l"/>
              </a:tabLst>
            </a:pPr>
            <a:r>
              <a:rPr lang="en-US" sz="2800" b="1">
                <a:latin typeface="Simplified Arabic" panose="02020603050405020304" pitchFamily="18" charset="-78"/>
                <a:ea typeface="Calibri" panose="020F0502020204030204" pitchFamily="34" charset="0"/>
                <a:cs typeface="Simplified Arabic" panose="02020603050405020304" pitchFamily="18" charset="-78"/>
              </a:rPr>
              <a:t>3</a:t>
            </a:r>
            <a:r>
              <a:rPr lang="ar-EG" sz="2800" b="1">
                <a:latin typeface="Simplified Arabic" panose="02020603050405020304" pitchFamily="18" charset="-78"/>
                <a:ea typeface="Calibri" panose="020F0502020204030204" pitchFamily="34" charset="0"/>
                <a:cs typeface="Simplified Arabic" panose="02020603050405020304" pitchFamily="18" charset="-78"/>
              </a:rPr>
              <a:t>. تمكين الطلاب من تحليل البيانات باستخدام أدوات الذكاء الاصطناعي.</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10000"/>
              </a:lnSpc>
              <a:spcBef>
                <a:spcPts val="110"/>
              </a:spcBef>
              <a:spcAft>
                <a:spcPts val="110"/>
              </a:spcAft>
              <a:tabLst>
                <a:tab pos="457200" algn="l"/>
              </a:tabLs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b="1">
                <a:latin typeface="Simplified Arabic" panose="02020603050405020304" pitchFamily="18" charset="-78"/>
                <a:ea typeface="Calibri" panose="020F0502020204030204" pitchFamily="34" charset="0"/>
                <a:cs typeface="Simplified Arabic" panose="02020603050405020304" pitchFamily="18" charset="-78"/>
              </a:rPr>
              <a:t>4</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القدرة على إنشاء قصص صحفية تعتمد على البيانات وتحليلها، مع التركيز على سرد القصة بطريقة تجذب الجمهور</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tabLst>
                <a:tab pos="457200" algn="l"/>
              </a:tabLs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10000"/>
              </a:lnSpc>
              <a:spcBef>
                <a:spcPts val="110"/>
              </a:spcBef>
              <a:spcAft>
                <a:spcPts val="110"/>
              </a:spcAft>
            </a:pPr>
            <a:endParaRPr lang="en-US" sz="120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90124093"/>
      </p:ext>
    </p:extLst>
  </p:cSld>
  <p:clrMapOvr>
    <a:masterClrMapping/>
  </p:clrMapOvr>
  <mc:AlternateContent xmlns:mc="http://schemas.openxmlformats.org/markup-compatibility/2006" xmlns:p14="http://schemas.microsoft.com/office/powerpoint/2010/main">
    <mc:Choice Requires="p14">
      <p:transition spd="slow" p14:dur="2000" advTm="181173"/>
    </mc:Choice>
    <mc:Fallback xmlns="">
      <p:transition spd="slow" advTm="18117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1132699" y="1544182"/>
            <a:ext cx="10239134" cy="4630271"/>
          </a:xfrm>
        </p:spPr>
        <p:txBody>
          <a:bodyPr>
            <a:noAutofit/>
          </a:bodyPr>
          <a:lstStyle/>
          <a:p>
            <a:pPr marL="0" indent="0" algn="just" rtl="1">
              <a:lnSpc>
                <a:spcPct val="110000"/>
              </a:lnSpc>
              <a:spcBef>
                <a:spcPts val="110"/>
              </a:spcBef>
              <a:spcAft>
                <a:spcPts val="110"/>
              </a:spcAft>
              <a:buNone/>
            </a:pPr>
            <a:r>
              <a:rPr lang="en-US" b="1">
                <a:latin typeface="Simplified Arabic" panose="02020603050405020304" pitchFamily="18" charset="-78"/>
                <a:ea typeface="Calibri" panose="020F0502020204030204" pitchFamily="34" charset="0"/>
                <a:cs typeface="Simplified Arabic" panose="02020603050405020304" pitchFamily="18" charset="-78"/>
              </a:rPr>
              <a:t> . 5</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تمكين الطلاب من التمييز بين أنواع البيانات الصحفية.</a:t>
            </a:r>
            <a:endParaRPr lang="ar-EG" b="1">
              <a:effectLst/>
              <a:latin typeface="Simplified Arabic" panose="02020603050405020304" pitchFamily="18" charset="-78"/>
              <a:ea typeface="Calibri" panose="020F0502020204030204" pitchFamily="34" charset="0"/>
              <a:cs typeface="Simplified Arabic" panose="02020603050405020304" pitchFamily="18" charset="-78"/>
            </a:endParaRPr>
          </a:p>
          <a:p>
            <a:pPr marL="0" lvl="0" indent="0" algn="just" rtl="1">
              <a:lnSpc>
                <a:spcPct val="110000"/>
              </a:lnSpc>
              <a:spcBef>
                <a:spcPts val="110"/>
              </a:spcBef>
              <a:spcAft>
                <a:spcPts val="110"/>
              </a:spcAft>
              <a:buNone/>
            </a:pPr>
            <a:r>
              <a:rPr lang="en-US" b="1">
                <a:latin typeface="Simplified Arabic" panose="02020603050405020304" pitchFamily="18" charset="-78"/>
                <a:ea typeface="Calibri" panose="020F0502020204030204" pitchFamily="34" charset="0"/>
                <a:cs typeface="Simplified Arabic" panose="02020603050405020304" pitchFamily="18" charset="-78"/>
              </a:rPr>
              <a:t>. 6</a:t>
            </a:r>
            <a:r>
              <a:rPr lang="ar-SA" b="1">
                <a:effectLst/>
                <a:latin typeface="Simplified Arabic" panose="02020603050405020304" pitchFamily="18" charset="-78"/>
                <a:ea typeface="Calibri" panose="020F0502020204030204" pitchFamily="34" charset="0"/>
                <a:cs typeface="Simplified Arabic" panose="02020603050405020304" pitchFamily="18" charset="-78"/>
              </a:rPr>
              <a:t>القدرة على جمع وتنظيف البيانات من مصادر مختلفة.</a:t>
            </a:r>
            <a:endParaRPr lang="en-US" b="1">
              <a:effectLst/>
              <a:latin typeface="Simplified Arabic" panose="02020603050405020304" pitchFamily="18" charset="-78"/>
              <a:ea typeface="Calibri" panose="020F0502020204030204" pitchFamily="34" charset="0"/>
              <a:cs typeface="Simplified Arabic" panose="02020603050405020304" pitchFamily="18" charset="-78"/>
            </a:endParaRPr>
          </a:p>
          <a:p>
            <a:pPr marL="0" lvl="0" indent="0" algn="r" rtl="1">
              <a:lnSpc>
                <a:spcPct val="110000"/>
              </a:lnSpc>
              <a:spcBef>
                <a:spcPts val="110"/>
              </a:spcBef>
              <a:spcAft>
                <a:spcPts val="110"/>
              </a:spcAft>
              <a:buNone/>
            </a:pPr>
            <a:r>
              <a:rPr lang="en-US"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b="1">
                <a:latin typeface="Simplified Arabic" panose="02020603050405020304" pitchFamily="18" charset="-78"/>
                <a:ea typeface="Calibri" panose="020F0502020204030204" pitchFamily="34" charset="0"/>
                <a:cs typeface="Simplified Arabic" panose="02020603050405020304" pitchFamily="18" charset="-78"/>
              </a:rPr>
              <a:t>.</a:t>
            </a:r>
            <a:r>
              <a:rPr lang="en-US" b="1">
                <a:effectLst/>
                <a:latin typeface="Simplified Arabic" panose="02020603050405020304" pitchFamily="18" charset="-78"/>
                <a:ea typeface="Calibri" panose="020F0502020204030204" pitchFamily="34" charset="0"/>
                <a:cs typeface="Simplified Arabic" panose="02020603050405020304" pitchFamily="18" charset="-78"/>
              </a:rPr>
              <a:t> 7</a:t>
            </a:r>
            <a:r>
              <a:rPr lang="ar-SA" b="1">
                <a:effectLst/>
                <a:latin typeface="Simplified Arabic" panose="02020603050405020304" pitchFamily="18" charset="-78"/>
                <a:ea typeface="Calibri" panose="020F0502020204030204" pitchFamily="34" charset="0"/>
                <a:cs typeface="Simplified Arabic" panose="02020603050405020304" pitchFamily="18" charset="-78"/>
              </a:rPr>
              <a:t>تدريب الطلاب على استخدام أدوات تصور البيانات لتحويل البيانات المعقدة إلى رسوم بيانية وجداول وخرائط يسهل فهمها باستخدام أدوات مثل</a:t>
            </a:r>
            <a:r>
              <a:rPr lang="en-US"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b="1">
                <a:effectLst/>
                <a:latin typeface="Simplified Arabic" panose="02020603050405020304" pitchFamily="18" charset="-78"/>
                <a:ea typeface="Calibri" panose="020F0502020204030204" pitchFamily="34" charset="0"/>
                <a:cs typeface="Simplified Arabic" panose="02020603050405020304" pitchFamily="18" charset="-78"/>
              </a:rPr>
              <a:t>Datawrapper </a:t>
            </a:r>
            <a:r>
              <a:rPr lang="ar-EG" b="1">
                <a:effectLst/>
                <a:latin typeface="Simplified Arabic" panose="02020603050405020304" pitchFamily="18" charset="-78"/>
                <a:ea typeface="Calibri" panose="020F0502020204030204" pitchFamily="34" charset="0"/>
                <a:cs typeface="Simplified Arabic" panose="02020603050405020304" pitchFamily="18" charset="-78"/>
              </a:rPr>
              <a:t>و</a:t>
            </a:r>
            <a:r>
              <a:rPr lang="en-US" b="1">
                <a:effectLst/>
                <a:latin typeface="Simplified Arabic" panose="02020603050405020304" pitchFamily="18" charset="-78"/>
                <a:ea typeface="Calibri" panose="020F0502020204030204" pitchFamily="34" charset="0"/>
                <a:cs typeface="Simplified Arabic" panose="02020603050405020304" pitchFamily="18" charset="-78"/>
              </a:rPr>
              <a:t>Flourish </a:t>
            </a:r>
            <a:r>
              <a:rPr lang="ar-EG"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b="1">
                <a:effectLst/>
                <a:latin typeface="Simplified Arabic" panose="02020603050405020304" pitchFamily="18" charset="-78"/>
                <a:ea typeface="Calibri" panose="020F0502020204030204" pitchFamily="34" charset="0"/>
                <a:cs typeface="Simplified Arabic" panose="02020603050405020304" pitchFamily="18" charset="-78"/>
              </a:rPr>
              <a:t>و</a:t>
            </a:r>
            <a:r>
              <a:rPr lang="en-US" b="1">
                <a:effectLst/>
                <a:latin typeface="Simplified Arabic" panose="02020603050405020304" pitchFamily="18" charset="-78"/>
                <a:ea typeface="Calibri" panose="020F0502020204030204" pitchFamily="34" charset="0"/>
                <a:cs typeface="Simplified Arabic" panose="02020603050405020304" pitchFamily="18" charset="-78"/>
              </a:rPr>
              <a:t> .Canva</a:t>
            </a:r>
          </a:p>
          <a:p>
            <a:pPr marL="0" lvl="0" indent="0" algn="just" rtl="1">
              <a:lnSpc>
                <a:spcPct val="110000"/>
              </a:lnSpc>
              <a:spcBef>
                <a:spcPts val="110"/>
              </a:spcBef>
              <a:spcAft>
                <a:spcPts val="110"/>
              </a:spcAft>
              <a:buNone/>
            </a:pPr>
            <a:r>
              <a:rPr lang="en-US" b="1">
                <a:effectLst/>
                <a:latin typeface="Simplified Arabic" panose="02020603050405020304" pitchFamily="18" charset="-78"/>
                <a:ea typeface="Calibri" panose="020F0502020204030204" pitchFamily="34" charset="0"/>
                <a:cs typeface="Simplified Arabic" panose="02020603050405020304" pitchFamily="18" charset="-78"/>
              </a:rPr>
              <a:t>.8</a:t>
            </a:r>
            <a:r>
              <a:rPr lang="ar-SA" b="1">
                <a:effectLst/>
                <a:latin typeface="Simplified Arabic" panose="02020603050405020304" pitchFamily="18" charset="-78"/>
                <a:ea typeface="Calibri" panose="020F0502020204030204" pitchFamily="34" charset="0"/>
                <a:cs typeface="Simplified Arabic" panose="02020603050405020304" pitchFamily="18" charset="-78"/>
              </a:rPr>
              <a:t>تمكين الطلاب من اختيار التصورات والمخططات البصرية المناسبة لمضمون القصة الصحفية.</a:t>
            </a:r>
            <a:endParaRPr lang="en-US" b="1">
              <a:effectLst/>
              <a:latin typeface="Simplified Arabic" panose="02020603050405020304" pitchFamily="18" charset="-78"/>
              <a:ea typeface="Calibri" panose="020F0502020204030204" pitchFamily="34" charset="0"/>
              <a:cs typeface="Simplified Arabic" panose="02020603050405020304" pitchFamily="18" charset="-78"/>
            </a:endParaRPr>
          </a:p>
          <a:p>
            <a:pPr marL="0" lvl="0" indent="0" algn="just" rtl="1">
              <a:lnSpc>
                <a:spcPct val="110000"/>
              </a:lnSpc>
              <a:spcBef>
                <a:spcPts val="110"/>
              </a:spcBef>
              <a:spcAft>
                <a:spcPts val="110"/>
              </a:spcAft>
              <a:buNone/>
            </a:pPr>
            <a:r>
              <a:rPr lang="en-US" b="1">
                <a:effectLst/>
                <a:latin typeface="Simplified Arabic" panose="02020603050405020304" pitchFamily="18" charset="-78"/>
                <a:ea typeface="Calibri" panose="020F0502020204030204" pitchFamily="34" charset="0"/>
                <a:cs typeface="Simplified Arabic" panose="02020603050405020304" pitchFamily="18" charset="-78"/>
              </a:rPr>
              <a:t> .9</a:t>
            </a:r>
            <a:r>
              <a:rPr lang="ar-SA" b="1">
                <a:effectLst/>
                <a:latin typeface="Simplified Arabic" panose="02020603050405020304" pitchFamily="18" charset="-78"/>
                <a:ea typeface="Calibri" panose="020F0502020204030204" pitchFamily="34" charset="0"/>
                <a:cs typeface="Simplified Arabic" panose="02020603050405020304" pitchFamily="18" charset="-78"/>
              </a:rPr>
              <a:t>تزويد الطلاب بأخلاقيات التعامل مع صحافة البيانات من خلال تحليل القضايا الأخلاقية المرتبطة بجمع، وتحليل، ونشر البيانات في السياق الصحفي</a:t>
            </a:r>
            <a:r>
              <a:rPr lang="en-US" b="1">
                <a:effectLst/>
                <a:latin typeface="Simplified Arabic" panose="02020603050405020304" pitchFamily="18" charset="-78"/>
                <a:ea typeface="Calibri" panose="020F0502020204030204" pitchFamily="34" charset="0"/>
                <a:cs typeface="Simplified Arabic" panose="02020603050405020304" pitchFamily="18" charset="-78"/>
              </a:rPr>
              <a:t>.</a:t>
            </a:r>
          </a:p>
          <a:p>
            <a:pPr marL="0" indent="0" algn="just" rtl="1">
              <a:lnSpc>
                <a:spcPct val="110000"/>
              </a:lnSpc>
              <a:spcBef>
                <a:spcPts val="110"/>
              </a:spcBef>
              <a:spcAft>
                <a:spcPts val="110"/>
              </a:spcAft>
              <a:buNone/>
            </a:pPr>
            <a:endParaRPr lang="en-US" sz="2700"/>
          </a:p>
        </p:txBody>
      </p:sp>
      <p:sp>
        <p:nvSpPr>
          <p:cNvPr id="5" name="TextBox 3"/>
          <p:cNvSpPr txBox="1"/>
          <p:nvPr/>
        </p:nvSpPr>
        <p:spPr>
          <a:xfrm>
            <a:off x="8799465" y="6336429"/>
            <a:ext cx="2616200" cy="400110"/>
          </a:xfrm>
          <a:prstGeom prst="rect">
            <a:avLst/>
          </a:prstGeom>
          <a:noFill/>
        </p:spPr>
        <p:txBody>
          <a:bodyPr wrap="square" rtlCol="0">
            <a:spAutoFit/>
          </a:bodyPr>
          <a:lstStyle/>
          <a:p>
            <a:pPr algn="ctr"/>
            <a:r>
              <a:rPr lang="en-US" sz="2000" b="1" dirty="0"/>
              <a:t>www.midocean.ae</a:t>
            </a:r>
          </a:p>
        </p:txBody>
      </p:sp>
      <p:sp>
        <p:nvSpPr>
          <p:cNvPr id="7" name="Rectangle: Rounded Corners 33">
            <a:extLst>
              <a:ext uri="{FF2B5EF4-FFF2-40B4-BE49-F238E27FC236}">
                <a16:creationId xmlns:a16="http://schemas.microsoft.com/office/drawing/2014/main" id="{E46F9303-57A6-E615-4783-A55BB6C88552}"/>
              </a:ext>
            </a:extLst>
          </p:cNvPr>
          <p:cNvSpPr>
            <a:spLocks noGrp="1"/>
          </p:cNvSpPr>
          <p:nvPr>
            <p:ph type="title"/>
          </p:nvPr>
        </p:nvSpPr>
        <p:spPr>
          <a:xfrm>
            <a:off x="838200" y="365125"/>
            <a:ext cx="10515600" cy="10170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ثانيًا:أهداف المقرر</a:t>
            </a:r>
            <a:endParaRPr lang="en-US" sz="4800" b="1" dirty="0">
              <a:solidFill>
                <a:schemeClr val="bg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915464457"/>
      </p:ext>
    </p:extLst>
  </p:cSld>
  <p:clrMapOvr>
    <a:masterClrMapping/>
  </p:clrMapOvr>
  <mc:AlternateContent xmlns:mc="http://schemas.openxmlformats.org/markup-compatibility/2006" xmlns:p14="http://schemas.microsoft.com/office/powerpoint/2010/main">
    <mc:Choice Requires="p14">
      <p:transition spd="slow" p14:dur="2000" advTm="131869"/>
    </mc:Choice>
    <mc:Fallback xmlns="">
      <p:transition spd="slow" advTm="13186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5" name="Rectangle: Rounded Corners 33">
            <a:extLst>
              <a:ext uri="{FF2B5EF4-FFF2-40B4-BE49-F238E27FC236}">
                <a16:creationId xmlns:a16="http://schemas.microsoft.com/office/drawing/2014/main" id="{C9DDE6C2-2C96-69D6-1647-43BBE826E04C}"/>
              </a:ext>
            </a:extLst>
          </p:cNvPr>
          <p:cNvSpPr txBox="1">
            <a:spLocks noGrp="1"/>
          </p:cNvSpPr>
          <p:nvPr>
            <p:ph type="title"/>
          </p:nvPr>
        </p:nvSpPr>
        <p:spPr>
          <a:xfrm>
            <a:off x="838200" y="342414"/>
            <a:ext cx="10515600" cy="98044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موضوعات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16" name="عنصر نائب للمحتوى 15">
            <a:extLst>
              <a:ext uri="{FF2B5EF4-FFF2-40B4-BE49-F238E27FC236}">
                <a16:creationId xmlns:a16="http://schemas.microsoft.com/office/drawing/2014/main" id="{0503C7FA-3D63-4155-1595-3F720DE5798B}"/>
              </a:ext>
            </a:extLst>
          </p:cNvPr>
          <p:cNvGraphicFramePr>
            <a:graphicFrameLocks noGrp="1"/>
          </p:cNvGraphicFramePr>
          <p:nvPr>
            <p:ph sz="half" idx="2"/>
            <p:extLst>
              <p:ext uri="{D42A27DB-BD31-4B8C-83A1-F6EECF244321}">
                <p14:modId xmlns:p14="http://schemas.microsoft.com/office/powerpoint/2010/main" val="407874782"/>
              </p:ext>
            </p:extLst>
          </p:nvPr>
        </p:nvGraphicFramePr>
        <p:xfrm>
          <a:off x="1006084" y="1483636"/>
          <a:ext cx="10527153" cy="46153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9" name="Arrow: Down 18">
            <a:extLst>
              <a:ext uri="{FF2B5EF4-FFF2-40B4-BE49-F238E27FC236}">
                <a16:creationId xmlns:a16="http://schemas.microsoft.com/office/drawing/2014/main" id="{6E1F7065-7DF9-428A-CD83-29F6CBB9E3CB}"/>
              </a:ext>
            </a:extLst>
          </p:cNvPr>
          <p:cNvSpPr/>
          <p:nvPr/>
        </p:nvSpPr>
        <p:spPr>
          <a:xfrm rot="3308494">
            <a:off x="4260151" y="4479783"/>
            <a:ext cx="560439" cy="676232"/>
          </a:xfrm>
          <a:prstGeom prst="downArrow">
            <a:avLst/>
          </a:prstGeom>
          <a:solidFill>
            <a:schemeClr val="accent1">
              <a:lumMod val="40000"/>
              <a:lumOff val="60000"/>
            </a:scheme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Arrow: Down 19">
            <a:extLst>
              <a:ext uri="{FF2B5EF4-FFF2-40B4-BE49-F238E27FC236}">
                <a16:creationId xmlns:a16="http://schemas.microsoft.com/office/drawing/2014/main" id="{A54EB6C2-84C6-4F72-0D4C-ACAD00640659}"/>
              </a:ext>
            </a:extLst>
          </p:cNvPr>
          <p:cNvSpPr/>
          <p:nvPr/>
        </p:nvSpPr>
        <p:spPr>
          <a:xfrm rot="17941608">
            <a:off x="7967290" y="4385265"/>
            <a:ext cx="674667" cy="691364"/>
          </a:xfrm>
          <a:prstGeom prst="downArrow">
            <a:avLst/>
          </a:prstGeom>
          <a:solidFill>
            <a:schemeClr val="accent1">
              <a:lumMod val="60000"/>
              <a:lumOff val="40000"/>
            </a:scheme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F74A5D1B-0E60-713B-254C-B0AB252D976E}"/>
              </a:ext>
            </a:extLst>
          </p:cNvPr>
          <p:cNvSpPr/>
          <p:nvPr/>
        </p:nvSpPr>
        <p:spPr>
          <a:xfrm>
            <a:off x="1006084" y="4730947"/>
            <a:ext cx="3256202" cy="1244869"/>
          </a:xfrm>
          <a:prstGeom prst="ellipse">
            <a:avLst/>
          </a:prstGeom>
          <a:solidFill>
            <a:srgbClr val="00AEEF"/>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a:solidFill>
                  <a:schemeClr val="tx1"/>
                </a:solidFill>
                <a:latin typeface="Simplified Arabic" panose="02020603050405020304" pitchFamily="18" charset="-78"/>
                <a:cs typeface="Simplified Arabic" panose="02020603050405020304" pitchFamily="18" charset="-78"/>
              </a:rPr>
              <a:t>الفرق بين صحافة البيانات والصحافة التقليدية</a:t>
            </a:r>
            <a:endParaRPr lang="en-US" sz="2400" b="1">
              <a:solidFill>
                <a:schemeClr val="tx1"/>
              </a:solidFill>
              <a:latin typeface="Simplified Arabic" panose="02020603050405020304" pitchFamily="18" charset="-78"/>
              <a:cs typeface="Simplified Arabic" panose="02020603050405020304" pitchFamily="18" charset="-78"/>
            </a:endParaRPr>
          </a:p>
        </p:txBody>
      </p:sp>
      <p:sp>
        <p:nvSpPr>
          <p:cNvPr id="26" name="Oval 25">
            <a:extLst>
              <a:ext uri="{FF2B5EF4-FFF2-40B4-BE49-F238E27FC236}">
                <a16:creationId xmlns:a16="http://schemas.microsoft.com/office/drawing/2014/main" id="{F80D9C01-9BD2-3C3F-8927-499240A775E9}"/>
              </a:ext>
            </a:extLst>
          </p:cNvPr>
          <p:cNvSpPr/>
          <p:nvPr/>
        </p:nvSpPr>
        <p:spPr>
          <a:xfrm>
            <a:off x="8406579" y="4730947"/>
            <a:ext cx="3126658" cy="1244869"/>
          </a:xfrm>
          <a:prstGeom prst="ellipse">
            <a:avLst/>
          </a:prstGeom>
          <a:solidFill>
            <a:srgbClr val="00B0F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a:solidFill>
                  <a:schemeClr val="tx1"/>
                </a:solidFill>
                <a:latin typeface="Simplified Arabic" panose="02020603050405020304" pitchFamily="18" charset="-78"/>
                <a:cs typeface="Simplified Arabic" panose="02020603050405020304" pitchFamily="18" charset="-78"/>
              </a:rPr>
              <a:t>دور صحافة البيانات في تحسين الصحافة التقليدية</a:t>
            </a:r>
            <a:endParaRPr lang="en-US" sz="2400" b="1">
              <a:solidFill>
                <a:schemeClr val="tx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82399242"/>
      </p:ext>
    </p:extLst>
  </p:cSld>
  <p:clrMapOvr>
    <a:masterClrMapping/>
  </p:clrMapOvr>
  <mc:AlternateContent xmlns:mc="http://schemas.openxmlformats.org/markup-compatibility/2006" xmlns:p14="http://schemas.microsoft.com/office/powerpoint/2010/main">
    <mc:Choice Requires="p14">
      <p:transition spd="slow" p14:dur="2000" advTm="205922"/>
    </mc:Choice>
    <mc:Fallback xmlns="">
      <p:transition spd="slow" advTm="20592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67785" y="1328053"/>
            <a:ext cx="6194946" cy="4676961"/>
          </a:xfrm>
        </p:spPr>
        <p:txBody>
          <a:bodyPr>
            <a:normAutofit/>
          </a:bodyPr>
          <a:lstStyle/>
          <a:p>
            <a:pPr marL="0" indent="0" algn="just" rtl="1">
              <a:lnSpc>
                <a:spcPct val="110000"/>
              </a:lnSpc>
              <a:spcBef>
                <a:spcPts val="110"/>
              </a:spcBef>
              <a:spcAft>
                <a:spcPts val="110"/>
              </a:spcAft>
              <a:buNone/>
            </a:pPr>
            <a:endParaRPr lang="en-US" sz="2600"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2" name="مستطيل 1"/>
          <p:cNvSpPr/>
          <p:nvPr/>
        </p:nvSpPr>
        <p:spPr>
          <a:xfrm>
            <a:off x="5882185" y="1328053"/>
            <a:ext cx="5635387" cy="1250086"/>
          </a:xfrm>
          <a:prstGeom prst="rect">
            <a:avLst/>
          </a:prstGeom>
        </p:spPr>
        <p:txBody>
          <a:bodyPr wrap="square">
            <a:spAutoFit/>
          </a:bodyPr>
          <a:lstStyle/>
          <a:p>
            <a:pPr algn="just" rtl="1">
              <a:lnSpc>
                <a:spcPct val="110000"/>
              </a:lnSpc>
              <a:spcBef>
                <a:spcPts val="110"/>
              </a:spcBef>
              <a:spcAft>
                <a:spcPts val="110"/>
              </a:spcAft>
            </a:pPr>
            <a:endParaRPr lang="ar-EG" sz="2400" b="1" u="sng">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p:txBody>
      </p:sp>
      <p:sp>
        <p:nvSpPr>
          <p:cNvPr id="11" name="Rectangle: Rounded Corners 33">
            <a:extLst>
              <a:ext uri="{FF2B5EF4-FFF2-40B4-BE49-F238E27FC236}">
                <a16:creationId xmlns:a16="http://schemas.microsoft.com/office/drawing/2014/main" id="{10A739FE-965B-436B-3BDB-2B9E30BF908F}"/>
              </a:ext>
            </a:extLst>
          </p:cNvPr>
          <p:cNvSpPr txBox="1">
            <a:spLocks noGrp="1"/>
          </p:cNvSpPr>
          <p:nvPr>
            <p:ph type="title"/>
          </p:nvPr>
        </p:nvSpPr>
        <p:spPr>
          <a:xfrm>
            <a:off x="778949" y="255658"/>
            <a:ext cx="10515600" cy="94648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موضوعات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5" name="عنصر نائب للمحتوى 12">
            <a:extLst>
              <a:ext uri="{FF2B5EF4-FFF2-40B4-BE49-F238E27FC236}">
                <a16:creationId xmlns:a16="http://schemas.microsoft.com/office/drawing/2014/main" id="{DD05A3E3-FF49-F7A4-A503-02E602B2224A}"/>
              </a:ext>
            </a:extLst>
          </p:cNvPr>
          <p:cNvGraphicFramePr>
            <a:graphicFrameLocks noGrp="1"/>
          </p:cNvGraphicFramePr>
          <p:nvPr>
            <p:ph sz="half" idx="1"/>
            <p:extLst>
              <p:ext uri="{D42A27DB-BD31-4B8C-83A1-F6EECF244321}">
                <p14:modId xmlns:p14="http://schemas.microsoft.com/office/powerpoint/2010/main" val="3418495957"/>
              </p:ext>
            </p:extLst>
          </p:nvPr>
        </p:nvGraphicFramePr>
        <p:xfrm>
          <a:off x="532263" y="1514901"/>
          <a:ext cx="10686197" cy="45598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9063835"/>
      </p:ext>
    </p:extLst>
  </p:cSld>
  <p:clrMapOvr>
    <a:masterClrMapping/>
  </p:clrMapOvr>
  <mc:AlternateContent xmlns:mc="http://schemas.openxmlformats.org/markup-compatibility/2006" xmlns:p14="http://schemas.microsoft.com/office/powerpoint/2010/main">
    <mc:Choice Requires="p14">
      <p:transition spd="slow" p14:dur="2000" advTm="78244"/>
    </mc:Choice>
    <mc:Fallback xmlns="">
      <p:transition spd="slow" advTm="7824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Rectangle: Rounded Corners 33">
            <a:extLst>
              <a:ext uri="{FF2B5EF4-FFF2-40B4-BE49-F238E27FC236}">
                <a16:creationId xmlns:a16="http://schemas.microsoft.com/office/drawing/2014/main" id="{DC108CB9-F6F9-CE76-6061-4E21C5D7FA25}"/>
              </a:ext>
            </a:extLst>
          </p:cNvPr>
          <p:cNvSpPr txBox="1">
            <a:spLocks noGrp="1"/>
          </p:cNvSpPr>
          <p:nvPr>
            <p:ph type="title"/>
          </p:nvPr>
        </p:nvSpPr>
        <p:spPr>
          <a:xfrm>
            <a:off x="838199" y="257578"/>
            <a:ext cx="10515600" cy="96403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موضوعات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2" name="عنصر نائب للمحتوى 6">
            <a:extLst>
              <a:ext uri="{FF2B5EF4-FFF2-40B4-BE49-F238E27FC236}">
                <a16:creationId xmlns:a16="http://schemas.microsoft.com/office/drawing/2014/main" id="{D3846526-E608-B0EC-A409-2C400F2F93E8}"/>
              </a:ext>
            </a:extLst>
          </p:cNvPr>
          <p:cNvGraphicFramePr>
            <a:graphicFrameLocks noGrp="1"/>
          </p:cNvGraphicFramePr>
          <p:nvPr>
            <p:ph sz="half" idx="1"/>
            <p:extLst>
              <p:ext uri="{D42A27DB-BD31-4B8C-83A1-F6EECF244321}">
                <p14:modId xmlns:p14="http://schemas.microsoft.com/office/powerpoint/2010/main" val="1280746871"/>
              </p:ext>
            </p:extLst>
          </p:nvPr>
        </p:nvGraphicFramePr>
        <p:xfrm>
          <a:off x="418529" y="1421666"/>
          <a:ext cx="11354939" cy="48531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63535892"/>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042916" y="1221679"/>
            <a:ext cx="10515600" cy="1325563"/>
          </a:xfrm>
        </p:spPr>
        <p:txBody>
          <a:bodyPr/>
          <a:lstStyle/>
          <a:p>
            <a:pPr rtl="1"/>
            <a:r>
              <a:rPr lang="ar-EG"/>
              <a:t>‏</a:t>
            </a:r>
            <a:endParaRPr lang="en-US"/>
          </a:p>
        </p:txBody>
      </p:sp>
      <p:sp>
        <p:nvSpPr>
          <p:cNvPr id="4" name="عنصر نائب للمحتوى 3"/>
          <p:cNvSpPr>
            <a:spLocks noGrp="1"/>
          </p:cNvSpPr>
          <p:nvPr>
            <p:ph sz="half" idx="2"/>
          </p:nvPr>
        </p:nvSpPr>
        <p:spPr>
          <a:xfrm>
            <a:off x="5622878" y="1382443"/>
            <a:ext cx="5802216" cy="4594465"/>
          </a:xfrm>
        </p:spPr>
        <p:txBody>
          <a:bodyPr>
            <a:normAutofit/>
          </a:bodyPr>
          <a:lstStyle/>
          <a:p>
            <a:pPr marL="0" indent="0" algn="just" rtl="1">
              <a:lnSpc>
                <a:spcPct val="12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b="1">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endParaRPr lang="en-US" sz="32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061400" y="1382443"/>
            <a:ext cx="6293537" cy="1531701"/>
          </a:xfrm>
          <a:prstGeom prst="rect">
            <a:avLst/>
          </a:prstGeom>
        </p:spPr>
        <p:txBody>
          <a:bodyPr wrap="square">
            <a:spAutoFit/>
          </a:bodyPr>
          <a:lstStyle/>
          <a:p>
            <a:pPr algn="just" rtl="1">
              <a:lnSpc>
                <a:spcPct val="110000"/>
              </a:lnSpc>
              <a:spcBef>
                <a:spcPts val="110"/>
              </a:spcBef>
              <a:spcAft>
                <a:spcPts val="110"/>
              </a:spcAft>
            </a:pPr>
            <a:r>
              <a:rPr lang="ar-EG">
                <a:latin typeface="Calibri" panose="020F0502020204030204" pitchFamily="34" charset="0"/>
                <a:ea typeface="Calibri" panose="020F0502020204030204" pitchFamily="34" charset="0"/>
                <a:cs typeface="Simplified Arabic" panose="02020603050405020304" pitchFamily="18" charset="-78"/>
              </a:rPr>
              <a:t>‏</a:t>
            </a:r>
            <a:r>
              <a:rPr lang="ar-EG" sz="2400"/>
              <a:t>‏</a:t>
            </a:r>
            <a:r>
              <a:rPr lang="ar-EG" sz="2800"/>
              <a:t>‏</a:t>
            </a:r>
            <a:endParaRPr lang="ar-EG" sz="28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u="sng">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6D25688B-A55B-BB6D-4235-3814C07AF4D1}"/>
              </a:ext>
            </a:extLst>
          </p:cNvPr>
          <p:cNvSpPr txBox="1">
            <a:spLocks/>
          </p:cNvSpPr>
          <p:nvPr/>
        </p:nvSpPr>
        <p:spPr>
          <a:xfrm>
            <a:off x="820307" y="261046"/>
            <a:ext cx="10515600" cy="96403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موضوعات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5" name="عنصر نائب للمحتوى 20">
            <a:extLst>
              <a:ext uri="{FF2B5EF4-FFF2-40B4-BE49-F238E27FC236}">
                <a16:creationId xmlns:a16="http://schemas.microsoft.com/office/drawing/2014/main" id="{E20CF5EC-AA07-DA8F-6693-DF444A383A21}"/>
              </a:ext>
            </a:extLst>
          </p:cNvPr>
          <p:cNvGraphicFramePr>
            <a:graphicFrameLocks noGrp="1"/>
          </p:cNvGraphicFramePr>
          <p:nvPr>
            <p:ph sz="half" idx="1"/>
            <p:extLst>
              <p:ext uri="{D42A27DB-BD31-4B8C-83A1-F6EECF244321}">
                <p14:modId xmlns:p14="http://schemas.microsoft.com/office/powerpoint/2010/main" val="2001498103"/>
              </p:ext>
            </p:extLst>
          </p:nvPr>
        </p:nvGraphicFramePr>
        <p:xfrm>
          <a:off x="203395" y="1382444"/>
          <a:ext cx="11352663" cy="45944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24287219"/>
      </p:ext>
    </p:extLst>
  </p:cSld>
  <p:clrMapOvr>
    <a:masterClrMapping/>
  </p:clrMapOvr>
  <mc:AlternateContent xmlns:mc="http://schemas.openxmlformats.org/markup-compatibility/2006" xmlns:p14="http://schemas.microsoft.com/office/powerpoint/2010/main">
    <mc:Choice Requires="p14">
      <p:transition spd="slow" p14:dur="2000" advTm="166898"/>
    </mc:Choice>
    <mc:Fallback xmlns="">
      <p:transition spd="slow" advTm="16689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5" name="Rectangle: Rounded Corners 33">
            <a:extLst>
              <a:ext uri="{FF2B5EF4-FFF2-40B4-BE49-F238E27FC236}">
                <a16:creationId xmlns:a16="http://schemas.microsoft.com/office/drawing/2014/main" id="{1BDBC994-9767-B6BF-D44D-CA255B0D5646}"/>
              </a:ext>
            </a:extLst>
          </p:cNvPr>
          <p:cNvSpPr txBox="1">
            <a:spLocks/>
          </p:cNvSpPr>
          <p:nvPr/>
        </p:nvSpPr>
        <p:spPr>
          <a:xfrm>
            <a:off x="838200" y="206477"/>
            <a:ext cx="10515600" cy="100415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موضوعات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6" name="عنصر نائب للمحتوى 6">
            <a:extLst>
              <a:ext uri="{FF2B5EF4-FFF2-40B4-BE49-F238E27FC236}">
                <a16:creationId xmlns:a16="http://schemas.microsoft.com/office/drawing/2014/main" id="{12264AFA-EF0F-E491-34F3-301EBDAB5B66}"/>
              </a:ext>
            </a:extLst>
          </p:cNvPr>
          <p:cNvGraphicFramePr>
            <a:graphicFrameLocks noGrp="1"/>
          </p:cNvGraphicFramePr>
          <p:nvPr>
            <p:ph sz="half" idx="1"/>
            <p:extLst>
              <p:ext uri="{D42A27DB-BD31-4B8C-83A1-F6EECF244321}">
                <p14:modId xmlns:p14="http://schemas.microsoft.com/office/powerpoint/2010/main" val="173419066"/>
              </p:ext>
            </p:extLst>
          </p:nvPr>
        </p:nvGraphicFramePr>
        <p:xfrm>
          <a:off x="0" y="1323834"/>
          <a:ext cx="11766573" cy="48531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6864737"/>
      </p:ext>
    </p:extLst>
  </p:cSld>
  <p:clrMapOvr>
    <a:masterClrMapping/>
  </p:clrMapOvr>
  <mc:AlternateContent xmlns:mc="http://schemas.openxmlformats.org/markup-compatibility/2006" xmlns:p14="http://schemas.microsoft.com/office/powerpoint/2010/main">
    <mc:Choice Requires="p14">
      <p:transition spd="slow" p14:dur="2000" advTm="57927"/>
    </mc:Choice>
    <mc:Fallback xmlns="">
      <p:transition spd="slow" advTm="5792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موضوعات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4" name="عنصر نائب للمحتوى 12">
            <a:extLst>
              <a:ext uri="{FF2B5EF4-FFF2-40B4-BE49-F238E27FC236}">
                <a16:creationId xmlns:a16="http://schemas.microsoft.com/office/drawing/2014/main" id="{FBBC41EB-3C4C-9878-4CC2-CBB8BFD6A449}"/>
              </a:ext>
            </a:extLst>
          </p:cNvPr>
          <p:cNvGraphicFramePr>
            <a:graphicFrameLocks noGrp="1"/>
          </p:cNvGraphicFramePr>
          <p:nvPr>
            <p:ph sz="half" idx="1"/>
            <p:extLst>
              <p:ext uri="{D42A27DB-BD31-4B8C-83A1-F6EECF244321}">
                <p14:modId xmlns:p14="http://schemas.microsoft.com/office/powerpoint/2010/main" val="2871308261"/>
              </p:ext>
            </p:extLst>
          </p:nvPr>
        </p:nvGraphicFramePr>
        <p:xfrm>
          <a:off x="642731" y="1504005"/>
          <a:ext cx="10515599" cy="438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495348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1" name="Rectangle: Rounded Corners 33">
            <a:extLst>
              <a:ext uri="{FF2B5EF4-FFF2-40B4-BE49-F238E27FC236}">
                <a16:creationId xmlns:a16="http://schemas.microsoft.com/office/drawing/2014/main" id="{0FE16AE3-356F-F5E1-608C-6FCD3DF6E1F6}"/>
              </a:ext>
            </a:extLst>
          </p:cNvPr>
          <p:cNvSpPr>
            <a:spLocks noGrp="1"/>
          </p:cNvSpPr>
          <p:nvPr>
            <p:ph type="title"/>
          </p:nvPr>
        </p:nvSpPr>
        <p:spPr>
          <a:xfrm>
            <a:off x="838200" y="365125"/>
            <a:ext cx="10515600" cy="104444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رابعًا: أساليب التعليم والتعلم</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13" name="TextBox 12">
            <a:extLst>
              <a:ext uri="{FF2B5EF4-FFF2-40B4-BE49-F238E27FC236}">
                <a16:creationId xmlns:a16="http://schemas.microsoft.com/office/drawing/2014/main" id="{9B1653DA-9091-A560-A8CC-E1F600423682}"/>
              </a:ext>
            </a:extLst>
          </p:cNvPr>
          <p:cNvSpPr txBox="1"/>
          <p:nvPr/>
        </p:nvSpPr>
        <p:spPr>
          <a:xfrm>
            <a:off x="5576871" y="1613175"/>
            <a:ext cx="5721071" cy="3539430"/>
          </a:xfrm>
          <a:prstGeom prst="rect">
            <a:avLst/>
          </a:prstGeom>
          <a:noFill/>
        </p:spPr>
        <p:txBody>
          <a:bodyPr wrap="square">
            <a:spAutoFit/>
          </a:bodyPr>
          <a:lstStyle/>
          <a:p>
            <a:pPr algn="just" rtl="1">
              <a:lnSpc>
                <a:spcPct val="110000"/>
              </a:lnSpc>
              <a:spcBef>
                <a:spcPts val="110"/>
              </a:spcBef>
              <a:spcAft>
                <a:spcPts val="110"/>
              </a:spcAft>
              <a:buFont typeface="Wingdings" panose="05000000000000000000" pitchFamily="2" charset="2"/>
              <a:buChar char="q"/>
            </a:pPr>
            <a:r>
              <a:rPr lang="en-US" sz="3200" b="1">
                <a:solidFill>
                  <a:srgbClr val="203E5F"/>
                </a:solidFill>
                <a:latin typeface="Simplified Arabic" panose="02020603050405020304" pitchFamily="18" charset="-78"/>
                <a:cs typeface="Simplified Arabic" panose="02020603050405020304" pitchFamily="18" charset="-78"/>
              </a:rPr>
              <a:t> </a:t>
            </a:r>
            <a:r>
              <a:rPr lang="ar-EG" sz="4000" b="1">
                <a:solidFill>
                  <a:srgbClr val="203E5F"/>
                </a:solidFill>
                <a:latin typeface="Simplified Arabic" panose="02020603050405020304" pitchFamily="18" charset="-78"/>
                <a:cs typeface="Simplified Arabic" panose="02020603050405020304" pitchFamily="18" charset="-78"/>
              </a:rPr>
              <a:t>المحاضرات المسجلة</a:t>
            </a:r>
            <a:r>
              <a:rPr lang="ar-EG" sz="4000" b="1">
                <a:latin typeface="Simplified Arabic" panose="02020603050405020304" pitchFamily="18" charset="-78"/>
                <a:cs typeface="Simplified Arabic" panose="02020603050405020304" pitchFamily="18" charset="-78"/>
              </a:rPr>
              <a:t>: </a:t>
            </a:r>
          </a:p>
          <a:p>
            <a:pPr marL="0" indent="0" algn="just" rtl="1">
              <a:lnSpc>
                <a:spcPct val="110000"/>
              </a:lnSpc>
              <a:spcBef>
                <a:spcPts val="110"/>
              </a:spcBef>
              <a:spcAft>
                <a:spcPts val="110"/>
              </a:spcAft>
              <a:buNone/>
            </a:pPr>
            <a:r>
              <a:rPr lang="ar-EG" sz="4000">
                <a:latin typeface="Simplified Arabic" panose="02020603050405020304" pitchFamily="18" charset="-78"/>
                <a:cs typeface="Simplified Arabic" panose="02020603050405020304" pitchFamily="18" charset="-78"/>
              </a:rPr>
              <a:t>وهى محاضرة أسبوعيًا بإجمالي عشر محاضرات.</a:t>
            </a:r>
          </a:p>
          <a:p>
            <a:pPr algn="just" rtl="1">
              <a:lnSpc>
                <a:spcPct val="110000"/>
              </a:lnSpc>
              <a:spcBef>
                <a:spcPts val="110"/>
              </a:spcBef>
              <a:spcAft>
                <a:spcPts val="110"/>
              </a:spcAft>
              <a:buFont typeface="Wingdings" panose="05000000000000000000" pitchFamily="2" charset="2"/>
              <a:buChar char="q"/>
            </a:pPr>
            <a:r>
              <a:rPr lang="ar-EG" sz="4000">
                <a:solidFill>
                  <a:srgbClr val="203E5F"/>
                </a:solidFill>
                <a:latin typeface="Simplified Arabic" panose="02020603050405020304" pitchFamily="18" charset="-78"/>
                <a:cs typeface="Simplified Arabic" panose="02020603050405020304" pitchFamily="18" charset="-78"/>
              </a:rPr>
              <a:t> </a:t>
            </a:r>
            <a:r>
              <a:rPr lang="ar-EG" sz="4000" b="1">
                <a:solidFill>
                  <a:srgbClr val="203E5F"/>
                </a:solidFill>
                <a:latin typeface="Simplified Arabic" panose="02020603050405020304" pitchFamily="18" charset="-78"/>
                <a:cs typeface="Simplified Arabic" panose="02020603050405020304" pitchFamily="18" charset="-78"/>
              </a:rPr>
              <a:t>حلقات نقاش تفاعلية</a:t>
            </a:r>
            <a:r>
              <a:rPr lang="ar-EG" sz="4000" b="1">
                <a:latin typeface="Simplified Arabic" panose="02020603050405020304" pitchFamily="18" charset="-78"/>
                <a:cs typeface="Simplified Arabic" panose="02020603050405020304" pitchFamily="18" charset="-78"/>
              </a:rPr>
              <a:t>: </a:t>
            </a:r>
          </a:p>
          <a:p>
            <a:pPr marL="0" indent="0" algn="just" rtl="1">
              <a:lnSpc>
                <a:spcPct val="110000"/>
              </a:lnSpc>
              <a:spcBef>
                <a:spcPts val="110"/>
              </a:spcBef>
              <a:spcAft>
                <a:spcPts val="110"/>
              </a:spcAft>
              <a:buNone/>
            </a:pPr>
            <a:r>
              <a:rPr lang="ar-EG" sz="4000">
                <a:latin typeface="Simplified Arabic" panose="02020603050405020304" pitchFamily="18" charset="-78"/>
                <a:cs typeface="Simplified Arabic" panose="02020603050405020304" pitchFamily="18" charset="-78"/>
              </a:rPr>
              <a:t>وهى لقاءات تتم بشكل أسبوعي.</a:t>
            </a:r>
            <a:endParaRPr lang="en-US" sz="4000"/>
          </a:p>
        </p:txBody>
      </p:sp>
      <p:pic>
        <p:nvPicPr>
          <p:cNvPr id="3" name="عنصر نائب للمحتوى 2">
            <a:extLst>
              <a:ext uri="{FF2B5EF4-FFF2-40B4-BE49-F238E27FC236}">
                <a16:creationId xmlns:a16="http://schemas.microsoft.com/office/drawing/2014/main" id="{16842629-7B22-392A-5BFB-F91D1809B42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62429" y="1597441"/>
            <a:ext cx="4950229" cy="4877409"/>
          </a:xfrm>
        </p:spPr>
      </p:pic>
    </p:spTree>
    <p:extLst>
      <p:ext uri="{BB962C8B-B14F-4D97-AF65-F5344CB8AC3E}">
        <p14:creationId xmlns:p14="http://schemas.microsoft.com/office/powerpoint/2010/main" val="997600786"/>
      </p:ext>
    </p:extLst>
  </p:cSld>
  <p:clrMapOvr>
    <a:masterClrMapping/>
  </p:clrMapOvr>
  <mc:AlternateContent xmlns:mc="http://schemas.openxmlformats.org/markup-compatibility/2006" xmlns:p14="http://schemas.microsoft.com/office/powerpoint/2010/main">
    <mc:Choice Requires="p14">
      <p:transition spd="slow" p14:dur="2000" advTm="153066"/>
    </mc:Choice>
    <mc:Fallback xmlns="">
      <p:transition spd="slow" advTm="1530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5" name="مستطيل 4"/>
          <p:cNvSpPr/>
          <p:nvPr/>
        </p:nvSpPr>
        <p:spPr>
          <a:xfrm>
            <a:off x="5512491" y="1584228"/>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669E42C7-739F-4A19-39CF-74BE61D16434}"/>
              </a:ext>
            </a:extLst>
          </p:cNvPr>
          <p:cNvSpPr>
            <a:spLocks noGrp="1"/>
          </p:cNvSpPr>
          <p:nvPr>
            <p:ph type="title"/>
          </p:nvPr>
        </p:nvSpPr>
        <p:spPr>
          <a:xfrm>
            <a:off x="838200" y="365125"/>
            <a:ext cx="10515600" cy="109882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خامسًا: أساليب التقييم</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FFEDD4A3-A6FD-559B-59C5-AA6518B92110}"/>
              </a:ext>
            </a:extLst>
          </p:cNvPr>
          <p:cNvSpPr txBox="1"/>
          <p:nvPr/>
        </p:nvSpPr>
        <p:spPr>
          <a:xfrm>
            <a:off x="5510033" y="1768006"/>
            <a:ext cx="6098458" cy="3800015"/>
          </a:xfrm>
          <a:prstGeom prst="rect">
            <a:avLst/>
          </a:prstGeom>
          <a:noFill/>
        </p:spPr>
        <p:txBody>
          <a:bodyPr wrap="square">
            <a:spAutoFit/>
          </a:bodyPr>
          <a:lstStyle/>
          <a:p>
            <a:pPr algn="just" rtl="1">
              <a:lnSpc>
                <a:spcPct val="110000"/>
              </a:lnSpc>
              <a:spcBef>
                <a:spcPts val="110"/>
              </a:spcBef>
              <a:spcAft>
                <a:spcPts val="110"/>
              </a:spcAft>
              <a:buFont typeface="Wingdings" panose="05000000000000000000" pitchFamily="2" charset="2"/>
              <a:buChar char="ü"/>
            </a:pPr>
            <a:r>
              <a:rPr lang="ar-EG" sz="3600">
                <a:latin typeface="Simplified Arabic" panose="02020603050405020304" pitchFamily="18" charset="-78"/>
                <a:cs typeface="Simplified Arabic" panose="02020603050405020304" pitchFamily="18" charset="-78"/>
              </a:rPr>
              <a:t>الاختبارات القصيرة ومخصص لها </a:t>
            </a:r>
            <a:r>
              <a:rPr lang="en-US" sz="3600">
                <a:latin typeface="Simplified Arabic" panose="02020603050405020304" pitchFamily="18" charset="-78"/>
                <a:cs typeface="Simplified Arabic" panose="02020603050405020304" pitchFamily="18" charset="-78"/>
              </a:rPr>
              <a:t>80</a:t>
            </a:r>
            <a:r>
              <a:rPr lang="ar-EG" sz="3600">
                <a:latin typeface="Simplified Arabic" panose="02020603050405020304" pitchFamily="18" charset="-78"/>
                <a:cs typeface="Simplified Arabic" panose="02020603050405020304" pitchFamily="18" charset="-78"/>
              </a:rPr>
              <a:t> درجة، كل اختبار</a:t>
            </a:r>
            <a:r>
              <a:rPr lang="en-US" sz="3600">
                <a:latin typeface="Simplified Arabic" panose="02020603050405020304" pitchFamily="18" charset="-78"/>
                <a:cs typeface="Simplified Arabic" panose="02020603050405020304" pitchFamily="18" charset="-78"/>
              </a:rPr>
              <a:t>8</a:t>
            </a:r>
            <a:r>
              <a:rPr lang="ar-EG" sz="3600">
                <a:latin typeface="Simplified Arabic" panose="02020603050405020304" pitchFamily="18" charset="-78"/>
                <a:cs typeface="Simplified Arabic" panose="02020603050405020304" pitchFamily="18" charset="-78"/>
              </a:rPr>
              <a:t> درجات على مدار </a:t>
            </a:r>
            <a:r>
              <a:rPr lang="en-US" sz="3600">
                <a:latin typeface="Simplified Arabic" panose="02020603050405020304" pitchFamily="18" charset="-78"/>
                <a:cs typeface="Simplified Arabic" panose="02020603050405020304" pitchFamily="18" charset="-78"/>
              </a:rPr>
              <a:t>10</a:t>
            </a:r>
            <a:r>
              <a:rPr lang="ar-EG" sz="3600">
                <a:latin typeface="Simplified Arabic" panose="02020603050405020304" pitchFamily="18" charset="-78"/>
                <a:cs typeface="Simplified Arabic" panose="02020603050405020304" pitchFamily="18" charset="-78"/>
              </a:rPr>
              <a:t> محاضرات.</a:t>
            </a:r>
          </a:p>
          <a:p>
            <a:pPr algn="just" rtl="1">
              <a:lnSpc>
                <a:spcPct val="110000"/>
              </a:lnSpc>
              <a:spcBef>
                <a:spcPts val="110"/>
              </a:spcBef>
              <a:spcAft>
                <a:spcPts val="110"/>
              </a:spcAft>
              <a:buFont typeface="Wingdings" panose="05000000000000000000" pitchFamily="2" charset="2"/>
              <a:buChar char="ü"/>
            </a:pPr>
            <a:r>
              <a:rPr lang="ar-EG" sz="3600">
                <a:latin typeface="Simplified Arabic" panose="02020603050405020304" pitchFamily="18" charset="-78"/>
                <a:cs typeface="Simplified Arabic" panose="02020603050405020304" pitchFamily="18" charset="-78"/>
              </a:rPr>
              <a:t> الاختبار النهائي </a:t>
            </a:r>
            <a:r>
              <a:rPr lang="en-US" sz="3600">
                <a:latin typeface="Simplified Arabic" panose="02020603050405020304" pitchFamily="18" charset="-78"/>
                <a:cs typeface="Simplified Arabic" panose="02020603050405020304" pitchFamily="18" charset="-78"/>
              </a:rPr>
              <a:t>20</a:t>
            </a:r>
            <a:r>
              <a:rPr lang="ar-EG" sz="3600">
                <a:latin typeface="Simplified Arabic" panose="02020603050405020304" pitchFamily="18" charset="-78"/>
                <a:cs typeface="Simplified Arabic" panose="02020603050405020304" pitchFamily="18" charset="-78"/>
              </a:rPr>
              <a:t> درجة.</a:t>
            </a:r>
          </a:p>
          <a:p>
            <a:pPr algn="just" rtl="1">
              <a:lnSpc>
                <a:spcPct val="110000"/>
              </a:lnSpc>
              <a:spcBef>
                <a:spcPts val="110"/>
              </a:spcBef>
              <a:spcAft>
                <a:spcPts val="110"/>
              </a:spcAft>
              <a:buFont typeface="Wingdings" panose="05000000000000000000" pitchFamily="2" charset="2"/>
              <a:buChar char="ü"/>
            </a:pPr>
            <a:r>
              <a:rPr lang="ar-EG" sz="3600">
                <a:latin typeface="Simplified Arabic" panose="02020603050405020304" pitchFamily="18" charset="-78"/>
                <a:cs typeface="Simplified Arabic" panose="02020603050405020304" pitchFamily="18" charset="-78"/>
              </a:rPr>
              <a:t> طبيعة الأسئلة تشمل اختيار من متعدد و صح أو خطأ.</a:t>
            </a:r>
            <a:endParaRPr lang="en-US" sz="3600">
              <a:latin typeface="Simplified Arabic" panose="02020603050405020304" pitchFamily="18" charset="-78"/>
              <a:cs typeface="Simplified Arabic" panose="02020603050405020304" pitchFamily="18" charset="-78"/>
            </a:endParaRPr>
          </a:p>
        </p:txBody>
      </p:sp>
      <p:pic>
        <p:nvPicPr>
          <p:cNvPr id="10" name="عنصر نائب للمحتوى 9">
            <a:extLst>
              <a:ext uri="{FF2B5EF4-FFF2-40B4-BE49-F238E27FC236}">
                <a16:creationId xmlns:a16="http://schemas.microsoft.com/office/drawing/2014/main" id="{66B91562-C09F-7148-EB21-22EB4607DF7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98650" y="1584228"/>
            <a:ext cx="4891311" cy="4908647"/>
          </a:xfrm>
        </p:spPr>
      </p:pic>
    </p:spTree>
    <p:extLst>
      <p:ext uri="{BB962C8B-B14F-4D97-AF65-F5344CB8AC3E}">
        <p14:creationId xmlns:p14="http://schemas.microsoft.com/office/powerpoint/2010/main" val="2340401462"/>
      </p:ext>
    </p:extLst>
  </p:cSld>
  <p:clrMapOvr>
    <a:masterClrMapping/>
  </p:clrMapOvr>
  <mc:AlternateContent xmlns:mc="http://schemas.openxmlformats.org/markup-compatibility/2006" xmlns:p14="http://schemas.microsoft.com/office/powerpoint/2010/main">
    <mc:Choice Requires="p14">
      <p:transition spd="slow" p14:dur="2000" advTm="80913"/>
    </mc:Choice>
    <mc:Fallback xmlns="">
      <p:transition spd="slow" advTm="8091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68034" y="1554440"/>
            <a:ext cx="6315574" cy="4601218"/>
          </a:xfrm>
        </p:spPr>
        <p:txBody>
          <a:bodyPr>
            <a:normAutofit/>
          </a:bodyPr>
          <a:lstStyle/>
          <a:p>
            <a:pPr marL="0" indent="0" algn="just" rtl="1">
              <a:lnSpc>
                <a:spcPct val="110000"/>
              </a:lnSpc>
              <a:spcBef>
                <a:spcPts val="110"/>
              </a:spcBef>
              <a:spcAft>
                <a:spcPts val="110"/>
              </a:spcAft>
              <a:buNone/>
            </a:pPr>
            <a:r>
              <a:rPr lang="ar-EG" sz="2400" b="1">
                <a:effectLst/>
                <a:latin typeface="Simplified Arabic" panose="02020603050405020304" pitchFamily="18" charset="-78"/>
                <a:ea typeface="Times New Roman" panose="02020603050405020304" pitchFamily="18" charset="0"/>
                <a:cs typeface="Simplified Arabic" panose="02020603050405020304" pitchFamily="18" charset="-78"/>
              </a:rPr>
              <a:t>إن ظهور الإنترنت والصحافة الإلكترونية وصحافة المواطن، ومواقع التواصل الاجتماعي وتفوقها الملحوظ في نشر الأخبار وغيرها من العناصر، قد أحدث تطورًا سريعًا في مجال النشر الصحفي، وخلق جيلًا جديدًا من القراء يسعى وراء " خير الكلام ما قل ودل" ويبحث عن أسرع وسيلة لإيجاد الخبر وفهمه، ونتيجة لتلك السرعة في إيقاع الحياة عمومًا وفي عملية نقل الأخبار بالإضافة إلى تسارع الأحداث نفسها، اتسم القارئ المستخدم للصحافة الإلكترونية بكافة أشكالها بالملل، ولم يعد يحتمل قراءة موضوع تصل كلماته إلى </a:t>
            </a:r>
            <a:r>
              <a:rPr lang="en-US" sz="2400" b="1">
                <a:effectLst/>
                <a:latin typeface="Simplified Arabic" panose="02020603050405020304" pitchFamily="18" charset="-78"/>
                <a:ea typeface="Times New Roman" panose="02020603050405020304" pitchFamily="18" charset="0"/>
                <a:cs typeface="Simplified Arabic" panose="02020603050405020304" pitchFamily="18" charset="-78"/>
              </a:rPr>
              <a:t> 700</a:t>
            </a:r>
            <a:r>
              <a:rPr lang="ar-EG" sz="2400" b="1">
                <a:effectLst/>
                <a:latin typeface="Simplified Arabic" panose="02020603050405020304" pitchFamily="18" charset="-78"/>
                <a:ea typeface="Times New Roman" panose="02020603050405020304" pitchFamily="18" charset="0"/>
                <a:cs typeface="Simplified Arabic" panose="02020603050405020304" pitchFamily="18" charset="-78"/>
              </a:rPr>
              <a:t>كلمة أو أكثر، وعاد أيضًا يسعى وراء الجديد سواء في شكل المادة المعلوماتية أو مضمونها</a:t>
            </a:r>
            <a:r>
              <a:rPr lang="en-US" sz="2400" b="1">
                <a:effectLst/>
                <a:latin typeface="Simplified Arabic" panose="02020603050405020304" pitchFamily="18" charset="-78"/>
                <a:ea typeface="Times New Roman" panose="02020603050405020304" pitchFamily="18" charset="0"/>
                <a:cs typeface="Simplified Arabic" panose="02020603050405020304" pitchFamily="18" charset="-78"/>
              </a:rPr>
              <a:t>.</a:t>
            </a:r>
            <a:r>
              <a:rPr lang="ar-EG" sz="2400" b="1">
                <a:effectLst/>
                <a:latin typeface="Simplified Arabic" panose="02020603050405020304" pitchFamily="18" charset="-78"/>
                <a:ea typeface="Times New Roman" panose="02020603050405020304" pitchFamily="18" charset="0"/>
                <a:cs typeface="Simplified Arabic" panose="02020603050405020304" pitchFamily="18" charset="-78"/>
              </a:rPr>
              <a:t> </a:t>
            </a:r>
            <a:endParaRPr lang="en-US" sz="2400" b="1">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6" y="6074740"/>
            <a:ext cx="2555474" cy="400110"/>
          </a:xfrm>
          <a:prstGeom prst="rect">
            <a:avLst/>
          </a:prstGeom>
          <a:noFill/>
        </p:spPr>
        <p:txBody>
          <a:bodyPr wrap="square" rtlCol="0">
            <a:spAutoFit/>
          </a:bodyPr>
          <a:lstStyle/>
          <a:p>
            <a:pPr algn="ctr"/>
            <a:r>
              <a:rPr lang="en-US" sz="2000" b="1" dirty="0"/>
              <a:t>www.midocean.ae</a:t>
            </a:r>
          </a:p>
        </p:txBody>
      </p:sp>
      <p:sp>
        <p:nvSpPr>
          <p:cNvPr id="5" name="مستطيل 4"/>
          <p:cNvSpPr/>
          <p:nvPr/>
        </p:nvSpPr>
        <p:spPr>
          <a:xfrm>
            <a:off x="5718412" y="1255595"/>
            <a:ext cx="5865196" cy="478272"/>
          </a:xfrm>
          <a:prstGeom prst="rect">
            <a:avLst/>
          </a:prstGeom>
        </p:spPr>
        <p:txBody>
          <a:bodyPr wrap="square">
            <a:spAutoFit/>
          </a:bodyPr>
          <a:lstStyle/>
          <a:p>
            <a:pPr algn="just" rtl="1">
              <a:lnSpc>
                <a:spcPct val="110000"/>
              </a:lnSpc>
              <a:spcBef>
                <a:spcPts val="110"/>
              </a:spcBef>
              <a:spcAft>
                <a:spcPts val="110"/>
              </a:spcAft>
            </a:pPr>
            <a:endParaRPr lang="en-US" sz="2400" b="1" u="sng">
              <a:solidFill>
                <a:srgbClr val="203E5F"/>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Rounded Corners 33">
            <a:extLst>
              <a:ext uri="{FF2B5EF4-FFF2-40B4-BE49-F238E27FC236}">
                <a16:creationId xmlns:a16="http://schemas.microsoft.com/office/drawing/2014/main" id="{AE641599-9EF0-65C1-8312-F8DCA8F265B8}"/>
              </a:ext>
            </a:extLst>
          </p:cNvPr>
          <p:cNvSpPr>
            <a:spLocks noGrp="1"/>
          </p:cNvSpPr>
          <p:nvPr>
            <p:ph type="title"/>
          </p:nvPr>
        </p:nvSpPr>
        <p:spPr>
          <a:xfrm>
            <a:off x="838200" y="365126"/>
            <a:ext cx="10515600" cy="105072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5400" b="1">
                <a:solidFill>
                  <a:schemeClr val="bg1"/>
                </a:solidFill>
                <a:latin typeface="Simplified Arabic" panose="02020603050405020304" pitchFamily="18" charset="-78"/>
                <a:cs typeface="Simplified Arabic" panose="02020603050405020304" pitchFamily="18" charset="-78"/>
              </a:rPr>
              <a:t>سادسًا: 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1" name="Content Placeholder 10" descr="A group of colorful circular icons&#10;&#10;Description automatically generated">
            <a:extLst>
              <a:ext uri="{FF2B5EF4-FFF2-40B4-BE49-F238E27FC236}">
                <a16:creationId xmlns:a16="http://schemas.microsoft.com/office/drawing/2014/main" id="{EE7E33B9-B1A4-DCC2-397D-7C20A3E1DD5A}"/>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5692" y="1554440"/>
            <a:ext cx="4852502" cy="4938434"/>
          </a:xfrm>
        </p:spPr>
      </p:pic>
    </p:spTree>
    <p:extLst>
      <p:ext uri="{BB962C8B-B14F-4D97-AF65-F5344CB8AC3E}">
        <p14:creationId xmlns:p14="http://schemas.microsoft.com/office/powerpoint/2010/main" val="4225359602"/>
      </p:ext>
    </p:extLst>
  </p:cSld>
  <p:clrMapOvr>
    <a:masterClrMapping/>
  </p:clrMapOvr>
  <mc:AlternateContent xmlns:mc="http://schemas.openxmlformats.org/markup-compatibility/2006" xmlns:p14="http://schemas.microsoft.com/office/powerpoint/2010/main">
    <mc:Choice Requires="p14">
      <p:transition spd="slow" p14:dur="2000" advTm="94231"/>
    </mc:Choice>
    <mc:Fallback xmlns="">
      <p:transition spd="slow" advTm="9423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56903" y="1637071"/>
            <a:ext cx="5857091" cy="4298286"/>
          </a:xfrm>
        </p:spPr>
        <p:txBody>
          <a:bodyPr>
            <a:normAutofit fontScale="77500" lnSpcReduction="20000"/>
          </a:bodyPr>
          <a:lstStyle/>
          <a:p>
            <a:pPr marL="0" indent="0" algn="just" rtl="1">
              <a:lnSpc>
                <a:spcPct val="130000"/>
              </a:lnSpc>
              <a:spcBef>
                <a:spcPts val="110"/>
              </a:spcBef>
              <a:spcAft>
                <a:spcPts val="110"/>
              </a:spcAft>
              <a:buNone/>
            </a:pPr>
            <a:r>
              <a:rPr lang="ar-EG" sz="3100" b="1" u="sng">
                <a:effectLst/>
                <a:latin typeface="Simplified Arabic" panose="02020603050405020304" pitchFamily="18" charset="-78"/>
                <a:ea typeface="Times New Roman" panose="02020603050405020304" pitchFamily="18" charset="0"/>
                <a:cs typeface="Simplified Arabic" panose="02020603050405020304" pitchFamily="18" charset="-78"/>
              </a:rPr>
              <a:t>ولقد أدى التدفق الكبير للمعلومات على شبكة الإنترنت مصحوبًا بالتقدم الهائل في التكنولوجيًا وعلوم الحاسب إلى انتشار استخدام صحافة البيانات في المواقع الإخبارية،</a:t>
            </a:r>
            <a:r>
              <a:rPr lang="ar-EG" sz="3100" b="1">
                <a:effectLst/>
                <a:latin typeface="Simplified Arabic" panose="02020603050405020304" pitchFamily="18" charset="-78"/>
                <a:ea typeface="Times New Roman" panose="02020603050405020304" pitchFamily="18" charset="0"/>
                <a:cs typeface="Simplified Arabic" panose="02020603050405020304" pitchFamily="18" charset="-78"/>
              </a:rPr>
              <a:t> التي تعتمد على الأرقام والإحصائيات في عرض المضامين الصحفية، ومن ثم تبسيطها وعرضها في شكل تصميمات بصرية جذابة وشيقة من خلال توظيف الوسائط المتعددة وبرامج التصميم المختلفة وجداول إحصائية مثل: برنامج الإكسل مما يجعل من القصة الصحفية المدفوعة بالبيانات مادة ثرية بالمعلومات المتعمقة الدقيقة وموثقة بمصادر تلك البيانات.</a:t>
            </a:r>
            <a:endParaRPr lang="en-US" sz="3100" b="1">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6" name="Rectangle: Rounded Corners 33">
            <a:extLst>
              <a:ext uri="{FF2B5EF4-FFF2-40B4-BE49-F238E27FC236}">
                <a16:creationId xmlns:a16="http://schemas.microsoft.com/office/drawing/2014/main" id="{590A8764-8D53-3FF8-4038-55E032B65CF5}"/>
              </a:ext>
            </a:extLst>
          </p:cNvPr>
          <p:cNvSpPr txBox="1">
            <a:spLocks noGrp="1"/>
          </p:cNvSpPr>
          <p:nvPr>
            <p:ph type="title"/>
          </p:nvPr>
        </p:nvSpPr>
        <p:spPr>
          <a:xfrm>
            <a:off x="838200" y="365125"/>
            <a:ext cx="10515600" cy="106546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 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3" name="Picture 2" descr="A group of people looking at a chart&#10;&#10;Description automatically generated">
            <a:extLst>
              <a:ext uri="{FF2B5EF4-FFF2-40B4-BE49-F238E27FC236}">
                <a16:creationId xmlns:a16="http://schemas.microsoft.com/office/drawing/2014/main" id="{850EB2EE-2CB3-F419-CBDB-354FE651AF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1225" y="1637071"/>
            <a:ext cx="5029199" cy="5143500"/>
          </a:xfrm>
          <a:prstGeom prst="rect">
            <a:avLst/>
          </a:prstGeom>
        </p:spPr>
      </p:pic>
    </p:spTree>
    <p:extLst>
      <p:ext uri="{BB962C8B-B14F-4D97-AF65-F5344CB8AC3E}">
        <p14:creationId xmlns:p14="http://schemas.microsoft.com/office/powerpoint/2010/main" val="418719961"/>
      </p:ext>
    </p:extLst>
  </p:cSld>
  <p:clrMapOvr>
    <a:masterClrMapping/>
  </p:clrMapOvr>
  <mc:AlternateContent xmlns:mc="http://schemas.openxmlformats.org/markup-compatibility/2006" xmlns:p14="http://schemas.microsoft.com/office/powerpoint/2010/main">
    <mc:Choice Requires="p14">
      <p:transition spd="slow" p14:dur="2000" advTm="119543"/>
    </mc:Choice>
    <mc:Fallback xmlns="">
      <p:transition spd="slow" advTm="11954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810865" y="1434611"/>
            <a:ext cx="5886116" cy="4676690"/>
          </a:xfrm>
        </p:spPr>
        <p:txBody>
          <a:bodyPr>
            <a:normAutofit fontScale="92500" lnSpcReduction="20000"/>
          </a:bodyPr>
          <a:lstStyle/>
          <a:p>
            <a:pPr marL="0" indent="0" algn="just" rtl="1">
              <a:lnSpc>
                <a:spcPct val="120000"/>
              </a:lnSpc>
              <a:spcBef>
                <a:spcPts val="110"/>
              </a:spcBef>
              <a:spcAft>
                <a:spcPts val="110"/>
              </a:spcAft>
              <a:buNone/>
            </a:pPr>
            <a:r>
              <a:rPr lang="ar-EG" sz="2600" b="1" u="sng">
                <a:latin typeface="Simplified Arabic" panose="02020603050405020304" pitchFamily="18" charset="-78"/>
                <a:cs typeface="Simplified Arabic" panose="02020603050405020304" pitchFamily="18" charset="-78"/>
              </a:rPr>
              <a:t>ففي عصر المعلومات الرقمية، أصبحت البيانات أحد الموارد الأكثر قيمة في العمل الصحفي، وتمثل مجالًا أكاديميًا ومهنيًا نشأ عند تقاطع بين الصحافة التقليدية وتحليل البيانات</a:t>
            </a:r>
            <a:r>
              <a:rPr lang="ar-EG" sz="2600" b="1">
                <a:latin typeface="Simplified Arabic" panose="02020603050405020304" pitchFamily="18" charset="-78"/>
                <a:cs typeface="Simplified Arabic" panose="02020603050405020304" pitchFamily="18" charset="-78"/>
              </a:rPr>
              <a:t>، ويتناول هذا المجال طرقًا جديدة لجمع وتحليل وتقديم المعلومات القائمة على البيانات، مما يسهم في تحقيق مستويات أعلى من الدقة والعمق في السرد الصحفي.</a:t>
            </a:r>
          </a:p>
          <a:p>
            <a:pPr marL="0" indent="0" algn="just" rtl="1">
              <a:lnSpc>
                <a:spcPct val="120000"/>
              </a:lnSpc>
              <a:spcBef>
                <a:spcPts val="110"/>
              </a:spcBef>
              <a:spcAft>
                <a:spcPts val="110"/>
              </a:spcAft>
              <a:buNone/>
            </a:pPr>
            <a:r>
              <a:rPr lang="ar-EG" sz="2600" b="1">
                <a:latin typeface="Simplified Arabic" panose="02020603050405020304" pitchFamily="18" charset="-78"/>
                <a:cs typeface="Simplified Arabic" panose="02020603050405020304" pitchFamily="18" charset="-78"/>
              </a:rPr>
              <a:t>ولذلك لجأت بعض المؤسسات الإعلامية مؤخرًا إلى الانتقال إلى صحافة أكثر عمقًا، تقف أمام مسؤليتها الصحفية تجاه المجتمع، من خلال الوقوف على معلومات وبيانات أبعد من الخبر وتحليلها للخروج بنتائج جديدة، وهذا ما يعرف بصحافة البيانات</a:t>
            </a: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computer with a graph and diagrams&#10;&#10;Description automatically generated with medium confidence">
            <a:extLst>
              <a:ext uri="{FF2B5EF4-FFF2-40B4-BE49-F238E27FC236}">
                <a16:creationId xmlns:a16="http://schemas.microsoft.com/office/drawing/2014/main" id="{A51AA03C-BAD3-C0A1-8112-EC2ADE2739B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1137" y="1463948"/>
            <a:ext cx="5286349" cy="4676690"/>
          </a:xfrm>
        </p:spPr>
      </p:pic>
      <p:sp>
        <p:nvSpPr>
          <p:cNvPr id="13" name="Rectangle: Rounded Corners 33">
            <a:extLst>
              <a:ext uri="{FF2B5EF4-FFF2-40B4-BE49-F238E27FC236}">
                <a16:creationId xmlns:a16="http://schemas.microsoft.com/office/drawing/2014/main" id="{2DFB585E-9284-EE2F-253D-53F0FABCE645}"/>
              </a:ext>
            </a:extLst>
          </p:cNvPr>
          <p:cNvSpPr txBox="1">
            <a:spLocks noGrp="1"/>
          </p:cNvSpPr>
          <p:nvPr>
            <p:ph type="title"/>
          </p:nvPr>
        </p:nvSpPr>
        <p:spPr>
          <a:xfrm>
            <a:off x="838200" y="365125"/>
            <a:ext cx="10515600" cy="97854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 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919420792"/>
      </p:ext>
    </p:extLst>
  </p:cSld>
  <p:clrMapOvr>
    <a:masterClrMapping/>
  </p:clrMapOvr>
  <mc:AlternateContent xmlns:mc="http://schemas.openxmlformats.org/markup-compatibility/2006" xmlns:p14="http://schemas.microsoft.com/office/powerpoint/2010/main">
    <mc:Choice Requires="p14">
      <p:transition spd="slow" p14:dur="2000" advTm="61952"/>
    </mc:Choice>
    <mc:Fallback xmlns="">
      <p:transition spd="slow" advTm="6195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Simplified Arabic" panose="02020603050405020304" pitchFamily="18" charset="-78"/>
                <a:cs typeface="Simplified Arabic" panose="02020603050405020304" pitchFamily="18" charset="-78"/>
              </a:rPr>
              <a:t>شكرًا لاستماعكم</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34849"/>
    </mc:Choice>
    <mc:Fallback xmlns="">
      <p:transition spd="slow" advTm="3484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http://schemas.microsoft.com/office/2006/documentManagement/types"/>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 ds:uri="http://purl.org/dc/elements/1.1/"/>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7209</TotalTime>
  <Words>985</Words>
  <Application>Microsoft Office PowerPoint</Application>
  <PresentationFormat>Widescreen</PresentationFormat>
  <Paragraphs>120</Paragraphs>
  <Slides>17</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Simplified Arabic</vt:lpstr>
      <vt:lpstr>Wingdings</vt:lpstr>
      <vt:lpstr>Office Theme</vt:lpstr>
      <vt:lpstr>PowerPoint Presentation</vt:lpstr>
      <vt:lpstr>PowerPoint Presentation</vt:lpstr>
      <vt:lpstr>أولًا: وصف المقرر</vt:lpstr>
      <vt:lpstr>ثانيًا:أهداف المقرر</vt:lpstr>
      <vt:lpstr>ثانيًا:أهداف المقرر</vt:lpstr>
      <vt:lpstr>ثالثًا: موضوعات المقرر</vt:lpstr>
      <vt:lpstr>ثالثًا: موضوعات المقرر</vt:lpstr>
      <vt:lpstr>ثالثًا: موضوعات المقرر</vt:lpstr>
      <vt:lpstr>‏</vt:lpstr>
      <vt:lpstr>‏</vt:lpstr>
      <vt:lpstr>‏</vt:lpstr>
      <vt:lpstr>رابعًا: أساليب التعليم والتعلم</vt:lpstr>
      <vt:lpstr>خامسًا: أساليب التقييم</vt:lpstr>
      <vt:lpstr>سادسًا: مقدمة</vt:lpstr>
      <vt:lpstr>سادسًا: مقدمة</vt:lpstr>
      <vt:lpstr>سادسًا: مقدمة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859</cp:revision>
  <dcterms:created xsi:type="dcterms:W3CDTF">2023-04-29T09:08:00Z</dcterms:created>
  <dcterms:modified xsi:type="dcterms:W3CDTF">2024-09-04T23:38:38Z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