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337533-E0A8-4C75-A4F9-484B7E5B0D2A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14FA97-0905-4AFF-8258-A2998C22FE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39748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337533-E0A8-4C75-A4F9-484B7E5B0D2A}" type="datetimeFigureOut">
              <a:rPr lang="en-US" smtClean="0"/>
              <a:t>6/27/2024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14FA97-0905-4AFF-8258-A2998C22FE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3349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08711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505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50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125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8626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0529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984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792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027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128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049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727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221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2951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080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1745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7826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028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247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012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0543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7344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5516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144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326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207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0543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6310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3636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318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8531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3963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0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106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8328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868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502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148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628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4278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50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21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1342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66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603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2696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09893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 Redhwan</dc:creator>
  <cp:lastModifiedBy>Dr. Redhwan</cp:lastModifiedBy>
  <cp:revision>1</cp:revision>
  <dcterms:created xsi:type="dcterms:W3CDTF">2024-06-27T20:00:25Z</dcterms:created>
  <dcterms:modified xsi:type="dcterms:W3CDTF">2024-06-27T20:00:25Z</dcterms:modified>
</cp:coreProperties>
</file>