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30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640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37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2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44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010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42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91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27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08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841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241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477-6FC3-48AA-8DA9-C4433356C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42CFB-28C0-4209-A275-A73E599C86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854B-0627-4C87-93C9-B59EE91B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FD95A-1D1C-4CD2-AB33-ED2CAA23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F6715-284C-40C1-AA06-9AE378C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78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AE3A-6E18-4525-8D1C-128D2952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D6A8-4198-4DC5-9004-D39D76DE3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765-E1C3-46BB-9CEE-1540BB42C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12BC1-6E8F-4924-8DD6-78A9D45C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8DD-5B80-4AEC-9B21-B5BE3AB5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456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41CF-0AC0-4F82-9EEF-5555E715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BAB2A-8961-4E86-BB6B-A921895C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66C2-4A11-4205-AFF6-8D36BB25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09B7-6D29-44C6-AAC7-9D434014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11977-3951-438C-83E9-2649A8114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311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0DD1-E265-4AB8-BDCF-C5905B46A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F5C35-CE43-469E-BCB1-BB9F33F752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61B22-8280-4A27-899B-4DFC93A06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99B7C-B570-4756-A162-01D09F0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B34A9-5ED8-49F0-8669-73199D64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DB3B-FAE1-4E98-92B1-48C6817DE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004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B59-C39B-49E8-9E15-5AFAA16E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852B-8B64-4F8E-87EC-D32FDE59F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281D7-6219-4017-A122-CE2A4669E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3B764-5D40-4379-B6FB-83EC99C49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4FB240-EB13-4310-9359-7F1111CC7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7F850-0C9B-4B68-9DE3-01F99F7C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0CCD4-BF61-483B-A9C2-6D1F4313B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A6DFF-093C-4B3C-B34C-E136431D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658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3D38-85A0-44F1-8F8D-6D99E582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8C1A9-CBC8-4BDC-B218-9BDB63F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4455-72B4-4F38-A669-AB6C477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270EC-2989-42DE-A974-33C95F7A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077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C97FA-7CAE-460E-B7B2-CBA885F3F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BE5CA-792E-43FF-ACA5-7D44CA64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2FC0C-DB3A-4890-AB2C-FF3743F0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02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46F7-93C3-464C-BA69-461221B0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FB7E1-5681-4C3C-AC21-27706330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09146-DB37-432A-AB8E-D0FE65AD5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0DC77-515C-4440-A287-DE6CDA76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015D1F-B44F-4E0B-B4EF-BC313A42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085A8-FF5E-4238-8383-4272BD4E2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63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46AC2-4F7C-4DDB-AFD6-B045F699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FD0715-EAD9-40A8-A5FC-66E7C8F80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72923-6A88-4A8F-A887-F5255DD2A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5422-1693-4EA1-A74B-085BBF57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01C30-278E-460C-AA3C-CEBA4893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9C3F9-AA6F-46B8-89B1-B8EB6C19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52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5FD34-31E2-4E05-81D5-9CACDEC2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BC5E-3E8A-4EB2-BAED-BD9595553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8B9-DD0D-48F9-ABBC-CFD5BD1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9A30E-4747-41F3-BB66-9343EA29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3BEF-7C1A-4FCD-9581-BA6B2576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2839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24EDF-6B2A-42F2-BCA6-A83B0A3EB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D9BC8-0400-4C15-AC85-3408DF66A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20CD-1646-4003-B96D-6F3EBB46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D3F8-8F7D-401A-A6A3-AF5C3184A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DCECE-485C-47EF-A299-5B6EA14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5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5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036BEA-6898-4D64-BF8B-54485D94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B7F306-8C34-44DE-877D-847F8FE7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445F8-B928-46DD-8026-E693F3FBE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36389-7455-4239-9440-1BF08222257B}" type="datetimeFigureOut">
              <a:rPr lang="en-US" smtClean="0"/>
              <a:t>7/12/2021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FBA1A-EA7B-4255-931C-CF50FF856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553E-4ADD-4886-B33C-BC7334658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53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emf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png"/><Relationship Id="rId4" Type="http://schemas.openxmlformats.org/officeDocument/2006/relationships/image" Target="../media/image2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7.png"/><Relationship Id="rId4" Type="http://schemas.openxmlformats.org/officeDocument/2006/relationships/image" Target="../media/image6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sz="48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4800" dirty="0">
                <a:solidFill>
                  <a:schemeClr val="bg1"/>
                </a:solidFill>
                <a:latin typeface="+mn-lt"/>
              </a:rPr>
            </a:br>
            <a:br>
              <a:rPr lang="en-US" sz="4800" dirty="0">
                <a:solidFill>
                  <a:schemeClr val="bg1"/>
                </a:solidFill>
                <a:latin typeface="+mn-lt"/>
              </a:rPr>
            </a:br>
            <a:r>
              <a:rPr lang="en-US" sz="3100" b="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3100" b="1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1</a:t>
            </a:r>
            <a:r>
              <a:rPr lang="ar-EG" sz="2800" b="1" dirty="0">
                <a:solidFill>
                  <a:schemeClr val="bg1"/>
                </a:solidFill>
                <a:latin typeface="+mn-lt"/>
              </a:rPr>
              <a:t>1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sz="2800" b="1" dirty="0">
                <a:solidFill>
                  <a:schemeClr val="bg1"/>
                </a:solidFill>
                <a:ea typeface="+mj-ea"/>
                <a:cs typeface="+mj-cs"/>
              </a:rPr>
              <a:t>Islamic finance (part one)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06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743" y="1153571"/>
            <a:ext cx="3200400" cy="4461163"/>
          </a:xfrm>
        </p:spPr>
        <p:txBody>
          <a:bodyPr>
            <a:normAutofit/>
          </a:bodyPr>
          <a:lstStyle/>
          <a:p>
            <a:r>
              <a:rPr lang="ar-EG" dirty="0">
                <a:solidFill>
                  <a:srgbClr val="FFFFFF"/>
                </a:solidFill>
              </a:rPr>
              <a:t>أهداف هذه المحاضرة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5564" y="499403"/>
            <a:ext cx="7948245" cy="6858000"/>
          </a:xfrm>
        </p:spPr>
        <p:txBody>
          <a:bodyPr anchor="ctr">
            <a:normAutofit/>
          </a:bodyPr>
          <a:lstStyle/>
          <a:p>
            <a:pPr marL="0" marR="0" lvl="0" indent="0">
              <a:lnSpc>
                <a:spcPct val="114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None/>
              <a:tabLst>
                <a:tab pos="539750" algn="l"/>
              </a:tabLst>
            </a:pP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8431" y="-25366"/>
            <a:ext cx="908383" cy="6889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2AA19D-0862-4D4C-B1B8-A395DA07C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8459" y="1430075"/>
            <a:ext cx="2914650" cy="12763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DD850A-911E-495F-93DB-21325AA0D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1659" y="810365"/>
            <a:ext cx="3981450" cy="5048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00D8C-7A9B-438F-A2EF-5741644A2F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3605" y="2745658"/>
            <a:ext cx="5829300" cy="4857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EE135A-8C6B-4CF3-AB64-731046EAC5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597" y="4259160"/>
            <a:ext cx="3190875" cy="3905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D99C3B-64FB-4069-80F8-18D94DC886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1383" y="4644326"/>
            <a:ext cx="1838325" cy="13335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628B042-0814-47B8-981F-18345BE5DB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7323" y="4609712"/>
            <a:ext cx="1504950" cy="166687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15D1594-27C6-4B7D-BAB4-CADA6B4A13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37334" y="3231433"/>
            <a:ext cx="429577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8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B31EBA-F158-4B0F-AC0A-82E522E53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3617" y="20671"/>
            <a:ext cx="908383" cy="688908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60F9889-758F-47F8-8F46-0FDF89477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D058AF-BC4B-45DA-A234-E0DC6753B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4062"/>
            <a:ext cx="12191999" cy="59892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B11519-8A73-4C5F-8F93-C8C0D8846F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5564" y="141287"/>
            <a:ext cx="4543864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001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B31EBA-F158-4B0F-AC0A-82E522E53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3617" y="20671"/>
            <a:ext cx="908383" cy="688908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6842DE9-3742-4EB3-B5DB-AB7658ACBC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255679"/>
            <a:ext cx="12192000" cy="5581650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0DF6D2-2D15-4D8A-8AEB-C0699B8FF1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662" y="24658"/>
            <a:ext cx="2352675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854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AD74FE-EB7A-4B6E-8524-29AE74B84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8588" y="1022826"/>
            <a:ext cx="12063412" cy="456204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05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8B33C72-D79C-4D6D-B511-ED9EE6B74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" y="766280"/>
            <a:ext cx="12192000" cy="6091720"/>
          </a:xfrm>
        </p:spPr>
      </p:pic>
    </p:spTree>
    <p:extLst>
      <p:ext uri="{BB962C8B-B14F-4D97-AF65-F5344CB8AC3E}">
        <p14:creationId xmlns:p14="http://schemas.microsoft.com/office/powerpoint/2010/main" val="3610469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6EFA0E-3654-4DBE-BE3E-932F5D205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09138B-B283-40ED-8F63-1581DD493A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76287"/>
            <a:ext cx="12192000" cy="608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7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6EFA0E-3654-4DBE-BE3E-932F5D205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7D1D4D-2B38-4BC4-9331-F1A5216A08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948" y="727594"/>
            <a:ext cx="11844997" cy="61304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E7BD64-A698-4716-BB06-C176B46B24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6031" y="5683348"/>
            <a:ext cx="2625969" cy="113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55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958D1-683E-4B0D-BE60-B7372FB68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F707A-56FA-41DF-952D-37F6ECBEA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931E80-FD4E-465D-B0BE-CD7B9A27D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00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B946F3-2F55-49F5-9C76-BFD197645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711" y="1433158"/>
            <a:ext cx="11896578" cy="199584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79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BF751FF-FD5D-44F6-80B4-3C9C428D5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474" y="984738"/>
            <a:ext cx="11957538" cy="3558012"/>
          </a:xfrm>
        </p:spPr>
      </p:pic>
    </p:spTree>
    <p:extLst>
      <p:ext uri="{BB962C8B-B14F-4D97-AF65-F5344CB8AC3E}">
        <p14:creationId xmlns:p14="http://schemas.microsoft.com/office/powerpoint/2010/main" val="1602044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F0AF172-C57E-4A0F-A58E-C684BFE769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812876"/>
            <a:ext cx="12192000" cy="1616124"/>
          </a:xfrm>
        </p:spPr>
      </p:pic>
    </p:spTree>
    <p:extLst>
      <p:ext uri="{BB962C8B-B14F-4D97-AF65-F5344CB8AC3E}">
        <p14:creationId xmlns:p14="http://schemas.microsoft.com/office/powerpoint/2010/main" val="2189738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3DCA95-3D23-40AF-83E1-CCE583FDF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45" y="1102848"/>
            <a:ext cx="12037255" cy="564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07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4C3FBC-6D97-47A0-A3A8-F02F4E0B40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13" y="1401264"/>
            <a:ext cx="11873132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4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E685FA-41F7-40B5-9797-7E66CE90C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7392"/>
            <a:ext cx="12041945" cy="544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022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2689BF-64FA-49EB-98B4-5B515FF83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6362"/>
            <a:ext cx="12192000" cy="463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63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F122C6-CAC6-4E3A-99E6-7CA8912F4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42535"/>
            <a:ext cx="12191999" cy="591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4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A96B9B-D173-440D-9B12-21F0AF029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74" y="906633"/>
            <a:ext cx="12093526" cy="36512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EED606-12A9-4AC8-B347-E0671C8320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74" y="4557933"/>
            <a:ext cx="11995052" cy="211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566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902C99-E753-402A-8252-89493A48B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966494"/>
            <a:ext cx="11983402" cy="19145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D683DC-58C8-439C-9877-18BE932136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203" y="2493218"/>
            <a:ext cx="4959093" cy="5805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C156F8B-8872-46C1-B2F8-E7C57C04D2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044" y="3237292"/>
            <a:ext cx="6677466" cy="147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78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336EAB-D4AC-4062-9D65-2F6669B08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56603"/>
            <a:ext cx="12192000" cy="478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91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EDD5A9-450E-4939-9240-9AF6C8E85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08296"/>
            <a:ext cx="12084148" cy="1770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6B02D4-B7FB-4A1B-B8CA-8EBE69DED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46035"/>
            <a:ext cx="12192000" cy="152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3786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068A8A-A86B-46AA-A9FA-16329E805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401"/>
            <a:ext cx="12084148" cy="33481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7E8DEA-C55B-42EE-8871-27DD929C2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45" y="4521737"/>
            <a:ext cx="11929403" cy="169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59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FC67B9-6827-4D8E-9980-E2FE90670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9" y="1223962"/>
            <a:ext cx="11873133" cy="44100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1D3453-EE86-41A5-BC26-26F1003E06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067951" cy="16318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CE440E-12C7-4F03-AB01-989F1E0F1B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7717" y="5674701"/>
            <a:ext cx="1252025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555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B387944-9F84-423E-A56B-CF860280C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51" y="1223962"/>
            <a:ext cx="11802794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346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E9963F-171A-4433-8526-8CDF54038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80" y="1101163"/>
            <a:ext cx="9059594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310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06E450-C717-4A9A-AF44-57BACB8A9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468"/>
            <a:ext cx="12192000" cy="31511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9F9F0E-D828-4227-B92E-85F92FAF8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42" y="4234376"/>
            <a:ext cx="12079458" cy="182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6751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3BF228-2C0A-4EB6-B51C-98DEDA309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3212"/>
            <a:ext cx="12013809" cy="437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365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86DEEB-5C34-4C0D-A5B2-6625D6B45B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85887"/>
            <a:ext cx="12070080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927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397238-5437-4F39-94D6-2EE5D9F2F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37284"/>
            <a:ext cx="12192000" cy="18591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FA80C8-914B-460B-9F8D-987930EB4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96417"/>
            <a:ext cx="12070080" cy="167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424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654814-29E8-4AFB-AAC1-CB707F7B5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92" y="1209675"/>
            <a:ext cx="9256542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938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EA1D09-1B20-48E4-A2C1-0632F0CDCD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82480"/>
            <a:ext cx="12023188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598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6D266E-00FB-4630-8252-6AC169563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3869"/>
            <a:ext cx="11929403" cy="3886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470799-20F4-4DCE-BBAB-3080FCC1C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00600"/>
            <a:ext cx="12192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124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24F49F-471A-4F18-A096-1FFA18F5A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3212"/>
            <a:ext cx="12191999" cy="503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139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4C3D31-433D-4D46-9406-34C51D2B4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312"/>
            <a:ext cx="12041945" cy="41433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205F9F-983A-4E69-9273-3F8F731C9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9618" y="5436576"/>
            <a:ext cx="6302327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2640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A84047-0D52-4881-AB32-581E4AEB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86" y="1328883"/>
            <a:ext cx="11633982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908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55C3C9-E85B-4F21-8737-13CE9B067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78" y="1147762"/>
            <a:ext cx="12051322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692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F76405-C790-4ACC-B95E-1518CF8AE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11348"/>
            <a:ext cx="12192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42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ABBD8A-63B8-4797-91E1-CCA66F147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224" y="889782"/>
            <a:ext cx="882513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0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2263E7-913C-474B-9339-0350D6C24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" y="1097280"/>
            <a:ext cx="12070080" cy="1666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09EE6B-A034-4693-A763-6BA874F010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07983"/>
            <a:ext cx="1207008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2762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4ACF0D-01A6-43F7-A693-81B464DDF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3486"/>
            <a:ext cx="12093526" cy="23901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5F0B3E-4E6C-40BA-B176-A88F7A6B1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37" y="3313601"/>
            <a:ext cx="12142763" cy="16775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89D6AC-1823-4069-83A4-B50D79C929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18" y="4991173"/>
            <a:ext cx="12093526" cy="179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505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EBFA3C-CFD3-48C0-BE0B-B303F19DD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95754"/>
            <a:ext cx="11985674" cy="407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00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1EADD0-4A51-4434-93ED-416C6DB6A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74" y="910664"/>
            <a:ext cx="11971606" cy="582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1164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B60A9-C298-42CA-96FC-F3684102C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b="1" dirty="0"/>
              <a:t>المرجع </a:t>
            </a:r>
            <a:endParaRPr lang="en-US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9F3635-879E-4994-9FA6-3E5F490E8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825625"/>
            <a:ext cx="10515599" cy="294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445335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40</Words>
  <Application>Microsoft Office PowerPoint</Application>
  <PresentationFormat>Widescreen</PresentationFormat>
  <Paragraphs>12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Georgia</vt:lpstr>
      <vt:lpstr>Times New Roman</vt:lpstr>
      <vt:lpstr>2_Office Theme</vt:lpstr>
      <vt:lpstr>Office Theme</vt:lpstr>
      <vt:lpstr>Project Financial Management  Prepared by  Dr. Walaa Mohamed Lecture 11</vt:lpstr>
      <vt:lpstr>أهداف هذه المحاضرة</vt:lpstr>
      <vt:lpstr>PowerPoint Presentation</vt:lpstr>
      <vt:lpstr>PowerPoint Presentation</vt:lpstr>
      <vt:lpstr>التمويل والشريعة </vt:lpstr>
      <vt:lpstr>التمويل والشريعة </vt:lpstr>
      <vt:lpstr>التمويل والشريعة </vt:lpstr>
      <vt:lpstr>التمويل والشريعة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المرجع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Financial Management  Prepared by  Dr. Walaa Mohamed Lecture 11</dc:title>
  <dc:creator>esus</dc:creator>
  <cp:lastModifiedBy>ولاء محمد محمود بدر عامر</cp:lastModifiedBy>
  <cp:revision>23</cp:revision>
  <dcterms:created xsi:type="dcterms:W3CDTF">2021-07-12T12:00:28Z</dcterms:created>
  <dcterms:modified xsi:type="dcterms:W3CDTF">2021-07-12T20:06:46Z</dcterms:modified>
</cp:coreProperties>
</file>