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47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AAA8E-13CC-6EE1-7877-AECBAE061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31BD08-BD35-63C0-01BE-806256F011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726EB-FE77-4807-B1D5-AD26D70550AC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61B556-D7F0-A853-F438-8C2691A95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532CAD-A51E-CC0D-6081-6477BF5E33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30898-76A7-4E3F-9759-B46F966B60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703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775229-200D-7917-80B1-04F10B855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25E44B-5FEB-D684-6B1C-81A4E955C7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08270-46E9-F20C-BAAB-B67EBB6B6F0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8726EB-FE77-4807-B1D5-AD26D70550AC}" type="datetimeFigureOut">
              <a:rPr lang="en-US" smtClean="0"/>
              <a:t>5/30/2025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F2934F-F58F-7068-DCB4-DAA8789DB2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8B21D-92B5-37CE-5585-7B47C5FC36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3230898-76A7-4E3F-9759-B46F966B60E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846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EC60AA-BB15-F470-071C-AC1C7D89E5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738E48-1294-5750-06EB-83D35C0081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07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8ABE90-7ED1-C336-B175-210F75792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24BBFC-A6C3-8172-4860-014108C5B0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52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95AEDE-5AD0-A116-FCA3-BF22BA16F4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39C6C-B08D-24CC-7833-55C68E82F3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94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97159B-6CA4-58CF-1816-6C8F57494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3CF2B0-8D4D-68BD-8CDA-BAAF202AB1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53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F0E91D-6628-92AF-44DB-3DDD21986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337E33-E55E-9BF1-BA4F-046E508C11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7111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FA093-EBD6-2E5C-D915-217380270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EBBF91-7340-1178-2A43-620B71606B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528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3FBCB9-D955-3574-8FB0-DD3A5C1FB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1916AC-DDC1-91D3-3510-A0F29D813A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87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E7EA2-7731-173F-7FE6-2AAA1C71D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D3AF6B-D86E-4ACF-142A-8237307FF8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384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809587-56EE-C168-3E60-45082437E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97B4BE-D25E-3598-14B1-C413351B5A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598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60AD5F-8D34-CE25-022C-A49B0B30F5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EFD84-C5B5-62DF-A4A3-0E6DA6B310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0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2FA117-593B-59E0-64EF-94A6E780B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40C07A-B7B0-FF7D-D867-CB0B4065F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99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3CB97A-8031-FEAD-15B9-F97669CD5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6F017B-65DA-8A50-9DE7-C0BA97E17E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121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591BBC-CCB8-0253-FA25-69C3CCFE7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0DCA27-F991-8177-1E8A-32760D9CA3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940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948C83-2E40-7351-4749-039BE94D8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6515BA-16E2-98CC-14E4-187373AE7E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65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72D93B-9B22-1145-5E0B-E66655E48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EA12F4-F401-EF26-E285-B7DA5A005A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65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A3459-B549-19B4-DF07-49ECAB39CE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644C9A-457E-E32A-5B82-F61B455329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7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2FED91-1166-4221-1923-3A9C80E96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E10A75-E288-C6B4-953E-572E110D56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084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D616DF-5FAE-5AAE-3E84-E0B04C724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399A5-0F12-C97C-B914-5A9DD7BF1D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70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8C3309-B2A2-F07F-648B-EDAD59E0F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4BD86B-F7DE-7A80-BD79-15FA2E7446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213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20CE67-7767-FD6A-2C26-BFD80525F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064188-0092-748B-D5EE-25FD3A69F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563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27CB39-600F-ED70-3DCB-7E2377986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4BF1D7-1F10-1C67-F4F5-364CBC1288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085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9E410C-3C0F-4888-187E-91625E573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58EE27-22FD-CBA5-4B58-A7DAE754E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97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C49017D-61D9-8EE2-D514-FA1D420F93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ABAD24-D573-8267-C60A-64FBDB5009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62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D0D2FB-DCC0-D8BD-B3A8-BF51492D2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3F242-87C8-97C3-0B20-BD4960FB74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78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631382-6D0F-8BA3-BA54-31958DDDD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CB7ED0-4B8B-C7F7-CEE1-136E3B54CC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82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B8C46-91DB-35F3-CBE3-399F096BD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A61BC8-C673-6E2F-86DE-771CA4380C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2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108792-70B8-3FA6-8244-BC15F56D1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3BD09B-3B6D-0919-B748-279FBCF421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80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9F59C9-50F0-4339-1A71-31631FE94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FDEE9-ACBF-DCBF-52CD-B77644C877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94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1CD293-6E9D-2395-E628-8B767DCC6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095F5F-DD4B-E73C-DA8C-C3017BD527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80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A86763-36AB-8738-D93D-57AC68778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9A827E-1E73-7C6E-BCD5-767CB26168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17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5C7260-80D2-8F5E-BFEB-8A052B9C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BB41F7-5B01-B08C-ADFD-E025D19903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113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8B8C0E-675E-0E61-CBC8-6B9615977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F04D42-F15C-A1CA-0118-A9130C2CCD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56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EC8F4-F8AC-9CB2-9271-B195C2C70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67BC5-333A-6CDE-48A3-B29E7D98F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66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7C9955-6173-F921-F22A-2FBFD1D03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A345D6-2D34-4E47-0952-D22976A3F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27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DE4CE7-CFE1-81B8-CD3F-05DF22DCB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5C534-C98F-A050-F635-BAC64868B4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24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6392D7-8023-F04E-6A88-186F7DB3F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606D9-BFEC-9204-9DDA-D0C59CD3D5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36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B9483-82DF-AC5B-3D0B-9744BCEA2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A76D5E-8E55-C11E-F6B5-F5978BB47B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3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36862D-082F-DADF-42E3-F156CE122C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66AD6B-696D-83DF-96C4-C3DA5983A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66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0F6CCE-D797-9BE2-E27B-5DEDD16AE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2641B1-B555-6D70-FFD3-EE2C548F31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866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B03ECA4-BC87-47A3-80E2-4FF9D6F4FF18}"/>
</file>

<file path=customXml/itemProps2.xml><?xml version="1.0" encoding="utf-8"?>
<ds:datastoreItem xmlns:ds="http://schemas.openxmlformats.org/officeDocument/2006/customXml" ds:itemID="{957EFF3F-31FA-414D-966A-2ECC1AD94EDC}"/>
</file>

<file path=customXml/itemProps3.xml><?xml version="1.0" encoding="utf-8"?>
<ds:datastoreItem xmlns:ds="http://schemas.openxmlformats.org/officeDocument/2006/customXml" ds:itemID="{31019463-21EC-4988-ABBF-54D46F9096C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2025-05-30T16:08:36Z</dcterms:created>
  <dcterms:modified xsi:type="dcterms:W3CDTF">2025-05-30T16:08:36Z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