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FAA8B-CBCD-DF49-F2BC-47A9A9B18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F7E74-2367-B7B9-F79D-7C0430EFB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AC5C4-5BA5-4D90-A9C4-298B39339B9E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E3DD4-8F1D-9512-6070-9BB85E669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6824B-964D-A744-88FB-4ADEA563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52A4-010B-46E0-B3BF-4F1A6C1E7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41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4EA82E-0855-F2A7-A6B5-04DF63B9C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4FBFC5-0AB9-7EB1-3045-A52938F1E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8B5E5-1A56-38B1-588A-BA19D4293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7AC5C4-5BA5-4D90-A9C4-298B39339B9E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9E7F3-66FC-F290-AEAC-FDB7865FC5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9AD22-C8DB-F9F0-A9FE-8E8A26AC7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4A52A4-010B-46E0-B3BF-4F1A6C1E7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0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34C6C-9815-4645-E30C-2B0D0DC22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172327-D010-88AD-0EB1-5DA96E608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75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36171-1E0C-56DB-5DAD-732835AC2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CD2B74-3280-4753-E4F6-1662AEA0F4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2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F2F5F0-26DE-A5B1-4C14-990AECA13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20EE2-6A69-21B4-2C84-54BDB5B4B6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0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BC43A-13F5-127C-D202-CBE0FF725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0CD1F-72BD-E20D-68D3-1EC79ECDF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6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CCFD3-088C-C973-F02A-E5EF45875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AB3643-AFC5-4085-C2B3-EFCDD3281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67294-21C5-E377-A58F-C20C53F1E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D4938-1B39-5E8D-7665-773A348A3D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79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7E416-AE4C-C3B0-2EC1-517EB61E3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A846F-D258-D772-684B-501ECEBE8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4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ED366-CC00-218C-ADF3-A695339E3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8F955F-B1BA-54A5-BC07-F0C5E26BF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1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798D22-D470-1878-9D36-5BCE00540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3869D-6FB0-CA1F-535F-33AC6A271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7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D4BBA3-72F5-8D6A-1A3D-0765D8B51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C519F-43D3-2F77-52F0-B7B35298F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5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E2DEB-6176-ECBC-ACCB-77E0CAB42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A869F-F607-35F3-E7AE-1CE7B931A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E13094-284B-CD65-23C7-822C7BF4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A3282-DFAE-7FD7-B9C0-206571B6F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4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EB445-5212-6244-60A8-F1B9FDA61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76F47-A139-D65C-D5A2-BAB7F17D0E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1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5ABEF-6625-DC5A-092E-CF2774580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ED1A8-0E4B-600D-E7E2-9E513268FD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2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D766C-7F1D-6D6A-2902-97ED8EE09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D93EF-00AF-2292-8911-2F7BF6060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81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522AF7-3D04-00AE-93F3-08CB1C95C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FADF0-A1C8-098D-96F0-E719CC7E1A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4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9C4CA-9F5F-EE35-D617-21EEE9A2C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C2381-DC6F-71AA-380C-5C5FCA999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D803FF-12A3-3BA5-30F7-828B82E72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F9E9A-8573-280F-4EA5-14ED8AFAE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5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D34B2-0A2A-4745-ED77-BEA6E314C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6BFE9-DE89-2316-3C4E-460FE8894D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7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86A7A-5805-B0B0-9923-69394DB75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504D7-E945-A2B0-4620-C4E8C0A7A5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5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C556F-B5EC-D42F-9268-E7F86EA9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C8D25-51F9-4C14-0399-0777A750D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1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67480-5665-33E4-1CC3-7D420BA68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A85E64-2809-D0F9-5C0C-08B8F9C33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9E291-4214-8029-3788-1B111C6C7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CA388-5816-DAC1-4C3C-EC0F0E086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B0F4E-F7D1-03DC-849F-ADE4F0EC2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9475CD-7EE9-E9AC-BDA9-49DC5CF1F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7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CCEC4-CA56-279F-1CD1-8E5761542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DD23D7-52BB-C4AE-D162-25DD8455D9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ABA6D-20F0-A2C2-F9F4-2EF2026FE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1FE2CD-EFD5-3811-BB4E-08D86BBB9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87EF9D-8AC5-F20A-05D2-0D0D7F01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908ED-D2E5-43F0-866B-F1B1E86D5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6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EF376A-6EB4-E2E5-D4DE-2518CA586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FEB60-2FC1-2475-2676-37A97D68A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29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C2FF54-BCB0-6D59-A046-8367ACDF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378AC-5A18-541D-29CB-D9FF27E2BE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1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6D386-F8E7-8B73-D4DB-85F50161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521A3E-EA5F-6CED-E6A4-3BBEFDC398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9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CBD1F-9761-16F3-A19D-479EC9632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403FA-5478-2ED7-1528-3B1FD28BB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6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F190B7-FB39-4BAC-9798-1B208843A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7A1CE-80F6-0B1F-C909-47B81624E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2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805D8-08A2-3F46-8234-DEA4FF189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D7F499-BA9C-A0A0-9593-C151B373C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6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1B4130-F173-47B4-CAF3-2DD93E4D5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09DE5-3075-0A99-E528-8A8B4DB75E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D929D-B202-097E-4371-270A6267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4E863-101E-948F-085E-91F776D1BF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00620-9B18-3D78-60D2-CC5EED0EB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69E56-8E7D-3FF3-60F9-8251A7536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34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AE6C3-B329-8771-018E-8DB6544A2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3B618-7B41-AEC3-1123-E4B99D10A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5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655C71-0462-F9BB-EE74-8E0DF72DC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C3BDD-D9DC-7E9A-3C07-6959398B0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92147-CFD4-1C56-82F4-9F643CBFB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20153-B2ED-75BF-6DC8-A32475B8B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2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2BB2ED-B4F1-4EBD-7FD1-01A0F18AC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26FB3-F30D-31B3-EAE4-99FEDA8AED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3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345A1-EC13-E740-C9AA-E109343C2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E2593-4B7C-E0FC-EDBD-47DE27CEB9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5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7BFFE-844D-6FDC-D24C-1DD439AF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D9025-018D-412F-0D4E-95495FA64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EBD41-2670-C511-78DE-488F502CE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62126-7718-DB5B-DAE0-067DFD7D7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6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38B61-1518-FF45-5591-AB26B103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0BFEA-7862-5E62-A8C5-7147D9758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03B1D4-0241-A0C5-4D7E-1E9E5505E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80E0B-2AF9-A5B4-A5A8-D29A9348BA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15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5DBD5F4-14FA-46EC-A872-EE25A2D6B280}"/>
</file>

<file path=customXml/itemProps2.xml><?xml version="1.0" encoding="utf-8"?>
<ds:datastoreItem xmlns:ds="http://schemas.openxmlformats.org/officeDocument/2006/customXml" ds:itemID="{0D99155C-F44E-469A-9B47-A5C66F156A86}"/>
</file>

<file path=customXml/itemProps3.xml><?xml version="1.0" encoding="utf-8"?>
<ds:datastoreItem xmlns:ds="http://schemas.openxmlformats.org/officeDocument/2006/customXml" ds:itemID="{F00B5062-35BD-41B3-A9CF-EC3936406DE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2025-12-11T16:04:38Z</dcterms:created>
  <dcterms:modified xsi:type="dcterms:W3CDTF">2025-12-11T16:04:38Z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