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4"/>
  </p:notesMasterIdLst>
  <p:sldIdLst>
    <p:sldId id="348" r:id="rId2"/>
    <p:sldId id="349" r:id="rId3"/>
    <p:sldId id="295" r:id="rId4"/>
    <p:sldId id="291" r:id="rId5"/>
    <p:sldId id="265" r:id="rId6"/>
    <p:sldId id="347" r:id="rId7"/>
    <p:sldId id="266" r:id="rId8"/>
    <p:sldId id="269" r:id="rId9"/>
    <p:sldId id="345" r:id="rId10"/>
    <p:sldId id="353" r:id="rId11"/>
    <p:sldId id="354" r:id="rId12"/>
    <p:sldId id="267" r:id="rId13"/>
    <p:sldId id="271" r:id="rId14"/>
    <p:sldId id="272" r:id="rId15"/>
    <p:sldId id="273" r:id="rId16"/>
    <p:sldId id="297" r:id="rId17"/>
    <p:sldId id="351" r:id="rId18"/>
    <p:sldId id="352" r:id="rId19"/>
    <p:sldId id="281" r:id="rId20"/>
    <p:sldId id="350" r:id="rId21"/>
    <p:sldId id="299"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686" autoAdjust="0"/>
    <p:restoredTop sz="94660"/>
  </p:normalViewPr>
  <p:slideViewPr>
    <p:cSldViewPr snapToGrid="0">
      <p:cViewPr varScale="1">
        <p:scale>
          <a:sx n="71" d="100"/>
          <a:sy n="71" d="100"/>
        </p:scale>
        <p:origin x="-204"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9/27/2023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47740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94804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2976892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698088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398927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95d31fb131_0_2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95d31fb131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60"/>
        <p:cNvGrpSpPr/>
        <p:nvPr/>
      </p:nvGrpSpPr>
      <p:grpSpPr>
        <a:xfrm>
          <a:off x="0" y="0"/>
          <a:ext cx="0" cy="0"/>
          <a:chOff x="0" y="0"/>
          <a:chExt cx="0" cy="0"/>
        </a:xfrm>
      </p:grpSpPr>
      <p:sp>
        <p:nvSpPr>
          <p:cNvPr id="261" name="Google Shape;261;p8"/>
          <p:cNvSpPr txBox="1">
            <a:spLocks noGrp="1"/>
          </p:cNvSpPr>
          <p:nvPr>
            <p:ph type="title"/>
          </p:nvPr>
        </p:nvSpPr>
        <p:spPr>
          <a:xfrm>
            <a:off x="4344633" y="600200"/>
            <a:ext cx="6887200" cy="5454400"/>
          </a:xfrm>
          <a:prstGeom prst="rect">
            <a:avLst/>
          </a:prstGeom>
        </p:spPr>
        <p:txBody>
          <a:bodyPr spcFirstLastPara="1" wrap="square" lIns="91425" tIns="91425" rIns="91425" bIns="91425" anchor="ctr" anchorCtr="0">
            <a:noAutofit/>
          </a:bodyPr>
          <a:lstStyle>
            <a:lvl1pPr lvl="0" algn="r">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62" name="Google Shape;262;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l"/>
            <a:fld id="{00000000-1234-1234-1234-123412341234}" type="slidenum">
              <a:rPr lang="en" smtClean="0"/>
              <a:pPr algn="l"/>
              <a:t>‹#›</a:t>
            </a:fld>
            <a:endParaRPr lang="en"/>
          </a:p>
        </p:txBody>
      </p:sp>
    </p:spTree>
    <p:extLst>
      <p:ext uri="{BB962C8B-B14F-4D97-AF65-F5344CB8AC3E}">
        <p14:creationId xmlns:p14="http://schemas.microsoft.com/office/powerpoint/2010/main" val="522234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3.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87151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3016" y="1168809"/>
            <a:ext cx="9826388" cy="3985706"/>
          </a:xfrm>
          <a:prstGeom prst="rect">
            <a:avLst/>
          </a:prstGeom>
        </p:spPr>
        <p:txBody>
          <a:bodyPr wrap="square">
            <a:spAutoFit/>
          </a:bodyPr>
          <a:lstStyle/>
          <a:p>
            <a:pPr marL="0" lvl="2" algn="r" defTabSz="900073" rtl="1">
              <a:spcAft>
                <a:spcPts val="600"/>
              </a:spcAft>
              <a:defRPr/>
            </a:pPr>
            <a:r>
              <a:rPr lang="ar-EG" sz="24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الخبــــرات</a:t>
            </a:r>
            <a:r>
              <a:rPr lang="ar-EG" sz="24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a:t>
            </a:r>
          </a:p>
          <a:p>
            <a:pPr marL="0" lvl="2" algn="r" defTabSz="900073" rtl="1">
              <a:spcAft>
                <a:spcPts val="600"/>
              </a:spcAft>
              <a:defRPr/>
            </a:pPr>
            <a:endParaRPr lang="ar-EG" sz="24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0" lvl="2" algn="r" defTabSz="900073" rtl="1">
              <a:spcAft>
                <a:spcPts val="600"/>
              </a:spcAft>
              <a:defRPr/>
            </a:pP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 درجة الدكتوراة في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الذكاء الصناعي وتطبيقته في ادارة الجودة الشاملة – جامعه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القاهره</a:t>
            </a:r>
          </a:p>
          <a:p>
            <a:pPr marL="0" lvl="2" algn="r" defTabSz="900073" rtl="1">
              <a:spcAft>
                <a:spcPts val="600"/>
              </a:spcAft>
              <a:defRPr/>
            </a:pP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مديرة ادارة الجودة,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شهادة الأيزو </a:t>
            </a:r>
            <a:r>
              <a:rPr lang="en-US"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 </a:t>
            </a:r>
            <a:r>
              <a:rPr lang="en-US" sz="2000" dirty="0" smtClean="0">
                <a:solidFill>
                  <a:schemeClr val="bg1"/>
                </a:solidFill>
              </a:rPr>
              <a:t>IATF 16949:2016 &amp; </a:t>
            </a:r>
            <a:r>
              <a:rPr lang="en-US" sz="2000" dirty="0">
                <a:solidFill>
                  <a:schemeClr val="bg1"/>
                </a:solidFill>
              </a:rPr>
              <a:t> ISO TS 16949</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و مدربة معتمدة.</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10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عاماً من الخبرة في إدارة المشاريع/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تقييم الاداء</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حاصلة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علي جائزه افضل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اداء تطويري في قطاع السيارات(2022)  علي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استشاري تحليلات اقتصادية وساسية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–المجلس المصري للشئون الخارجية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و وزارة الخارجية المصرية</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محاضرة ومدربة معتمدة بهيئه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الأمم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المتحدة واليونسكو منذ 2016 </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نشر 5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شاركت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بالعديد من المؤتمرات الدوليه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بدبي – السعودية – المانيا </a:t>
            </a:r>
            <a:endParaRPr lang="ar"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spTree>
    <p:extLst>
      <p:ext uri="{BB962C8B-B14F-4D97-AF65-F5344CB8AC3E}">
        <p14:creationId xmlns:p14="http://schemas.microsoft.com/office/powerpoint/2010/main" val="863691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 xmlns:a16="http://schemas.microsoft.com/office/drawing/2014/main" id="{5ECB10DC-3100-1548-BA83-9CA72344306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2636771" y="1142796"/>
            <a:ext cx="4923611" cy="28611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 xmlns:a16="http://schemas.microsoft.com/office/drawing/2014/main" id="{02AA4E3B-3CDA-F153-BB97-55766510487C}"/>
              </a:ext>
            </a:extLst>
          </p:cNvPr>
          <p:cNvPicPr>
            <a:picLocks noChangeAspect="1"/>
          </p:cNvPicPr>
          <p:nvPr/>
        </p:nvPicPr>
        <p:blipFill>
          <a:blip r:embed="rId7"/>
          <a:stretch>
            <a:fillRect/>
          </a:stretch>
        </p:blipFill>
        <p:spPr>
          <a:xfrm>
            <a:off x="8736329" y="147271"/>
            <a:ext cx="3267424" cy="5907194"/>
          </a:xfrm>
          <a:prstGeom prst="rect">
            <a:avLst/>
          </a:prstGeom>
        </p:spPr>
      </p:pic>
    </p:spTree>
    <p:extLst>
      <p:ext uri="{BB962C8B-B14F-4D97-AF65-F5344CB8AC3E}">
        <p14:creationId xmlns:p14="http://schemas.microsoft.com/office/powerpoint/2010/main" val="185350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5" name="Google Shape;832;p55">
            <a:extLst>
              <a:ext uri="{FF2B5EF4-FFF2-40B4-BE49-F238E27FC236}">
                <a16:creationId xmlns="" xmlns:a16="http://schemas.microsoft.com/office/drawing/2014/main" id="{53773C2C-A101-0D40-BB5B-E4455CD3CB64}"/>
              </a:ext>
            </a:extLst>
          </p:cNvPr>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52" name="Picture 4" descr="8,529 Welcome Back Illustrations &amp; Clip Art - iStock">
            <a:extLst>
              <a:ext uri="{FF2B5EF4-FFF2-40B4-BE49-F238E27FC236}">
                <a16:creationId xmlns=""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1319" y="2000955"/>
            <a:ext cx="3276600" cy="2501900"/>
          </a:xfrm>
          <a:prstGeom prst="rect">
            <a:avLst/>
          </a:prstGeom>
          <a:noFill/>
          <a:extLst>
            <a:ext uri="{909E8E84-426E-40DD-AFC4-6F175D3DCCD1}">
              <a14:hiddenFill xmlns:a14="http://schemas.microsoft.com/office/drawing/2010/main">
                <a:solidFill>
                  <a:srgbClr val="FFFFFF"/>
                </a:solidFill>
              </a14:hiddenFill>
            </a:ext>
          </a:extLst>
        </p:spPr>
      </p:pic>
      <p:sp>
        <p:nvSpPr>
          <p:cNvPr id="12" name="Google Shape;1103;p33">
            <a:extLst>
              <a:ext uri="{FF2B5EF4-FFF2-40B4-BE49-F238E27FC236}">
                <a16:creationId xmlns="" xmlns:a16="http://schemas.microsoft.com/office/drawing/2014/main" id="{A22CBC8F-21E0-C146-AB1B-820B253B1C0B}"/>
              </a:ext>
            </a:extLst>
          </p:cNvPr>
          <p:cNvSpPr txBox="1">
            <a:spLocks/>
          </p:cNvSpPr>
          <p:nvPr/>
        </p:nvSpPr>
        <p:spPr>
          <a:xfrm>
            <a:off x="11289" y="153773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الفصل الدراسي الثالث 2023</a:t>
            </a:r>
            <a:endParaRPr lang="en-US" sz="2000" dirty="0">
              <a:solidFill>
                <a:schemeClr val="bg1"/>
              </a:solidFill>
            </a:endParaRPr>
          </a:p>
        </p:txBody>
      </p:sp>
    </p:spTree>
    <p:extLst>
      <p:ext uri="{BB962C8B-B14F-4D97-AF65-F5344CB8AC3E}">
        <p14:creationId xmlns:p14="http://schemas.microsoft.com/office/powerpoint/2010/main" val="966840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5041" y="1094419"/>
            <a:ext cx="4955591" cy="4414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5181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8127"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714971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Project Time Management Course</a:t>
            </a:r>
          </a:p>
        </p:txBody>
      </p:sp>
      <p:sp>
        <p:nvSpPr>
          <p:cNvPr id="13" name="Google Shape;1103;p33">
            <a:extLst>
              <a:ext uri="{FF2B5EF4-FFF2-40B4-BE49-F238E27FC236}">
                <a16:creationId xmlns=""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ts val="0"/>
              </a:spcBef>
              <a:spcAft>
                <a:spcPts val="0"/>
              </a:spcAft>
              <a:buClr>
                <a:srgbClr val="212950"/>
              </a:buClr>
              <a:buSzPts val="2600"/>
              <a:buFont typeface="Catamaran"/>
              <a:buNone/>
              <a:tabLst/>
              <a:defRPr/>
            </a:pPr>
            <a:endParaRPr kumimoji="0" lang="ar-SA" sz="4400" b="1" i="0" u="none" strike="noStrike" kern="1200" cap="none" spc="0" normalizeH="0" baseline="0" noProof="0" dirty="0">
              <a:ln>
                <a:noFill/>
              </a:ln>
              <a:solidFill>
                <a:srgbClr val="F27A1C"/>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TextBox 52">
            <a:extLst>
              <a:ext uri="{FF2B5EF4-FFF2-40B4-BE49-F238E27FC236}">
                <a16:creationId xmlns="" xmlns:a16="http://schemas.microsoft.com/office/drawing/2014/main" id="{3D483381-5D09-4F81-9A3B-F34ABB086CFF}"/>
              </a:ext>
            </a:extLst>
          </p:cNvPr>
          <p:cNvSpPr txBox="1"/>
          <p:nvPr/>
        </p:nvSpPr>
        <p:spPr>
          <a:xfrm>
            <a:off x="130614" y="1455781"/>
            <a:ext cx="11645780" cy="4031873"/>
          </a:xfrm>
          <a:prstGeom prst="rect">
            <a:avLst/>
          </a:prstGeom>
          <a:noFill/>
        </p:spPr>
        <p:txBody>
          <a:bodyPr wrap="square">
            <a:spAutoFit/>
          </a:bodyPr>
          <a:lstStyle/>
          <a:p>
            <a:r>
              <a:rPr lang="en-US" sz="3200" dirty="0">
                <a:solidFill>
                  <a:schemeClr val="bg1"/>
                </a:solidFill>
              </a:rPr>
              <a:t>This course introduces advanced techniques for planning, managing, and controlling the schedule. The student will learn to create, analyze, and manage the critical path. The student will study resource leveling and scheduling within constraints (limited resources, time, cost, quality, risk, and communication). The student will learn how to use scheduling software at an advanced level. The student will study advanced formal scheduling techniques, such as earned schedule and program evaluation and review technique.</a:t>
            </a:r>
          </a:p>
        </p:txBody>
      </p:sp>
    </p:spTree>
    <p:extLst>
      <p:ext uri="{BB962C8B-B14F-4D97-AF65-F5344CB8AC3E}">
        <p14:creationId xmlns:p14="http://schemas.microsoft.com/office/powerpoint/2010/main" val="4087643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13" name="Google Shape;1103;p33">
            <a:extLst>
              <a:ext uri="{FF2B5EF4-FFF2-40B4-BE49-F238E27FC236}">
                <a16:creationId xmlns=""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تكون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Tree>
    <p:extLst>
      <p:ext uri="{BB962C8B-B14F-4D97-AF65-F5344CB8AC3E}">
        <p14:creationId xmlns:p14="http://schemas.microsoft.com/office/powerpoint/2010/main" val="903996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8" name="Picture 7">
            <a:extLst>
              <a:ext uri="{FF2B5EF4-FFF2-40B4-BE49-F238E27FC236}">
                <a16:creationId xmlns="" xmlns:a16="http://schemas.microsoft.com/office/drawing/2014/main" id="{A357B08A-B981-ED4B-A093-E182024848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635258"/>
            <a:ext cx="9482169" cy="4001847"/>
          </a:xfrm>
          <a:prstGeom prst="rect">
            <a:avLst/>
          </a:prstGeom>
        </p:spPr>
      </p:pic>
    </p:spTree>
    <p:extLst>
      <p:ext uri="{BB962C8B-B14F-4D97-AF65-F5344CB8AC3E}">
        <p14:creationId xmlns:p14="http://schemas.microsoft.com/office/powerpoint/2010/main" val="35924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بداية من </a:t>
            </a:r>
            <a:r>
              <a:rPr lang="ar-EG"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30 سبتمبر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866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لجميع البرامج.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94588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في تمام </a:t>
            </a:r>
            <a:r>
              <a:rPr lang="ar-SA" sz="2800" b="1" u="sng" dirty="0">
                <a:solidFill>
                  <a:srgbClr val="FF0000"/>
                </a:solidFill>
                <a:latin typeface="Tahoma" panose="020B0604030504040204" pitchFamily="34" charset="0"/>
                <a:ea typeface="Tahoma" panose="020B0604030504040204" pitchFamily="34" charset="0"/>
                <a:cs typeface="Tahoma" panose="020B0604030504040204" pitchFamily="34" charset="0"/>
              </a:rPr>
              <a:t>١٢ ظهراً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بتوقيت الرياض</a:t>
            </a:r>
            <a:r>
              <a:rPr lang="en-US"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1967530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3" name="Picture 52">
            <a:extLst>
              <a:ext uri="{FF2B5EF4-FFF2-40B4-BE49-F238E27FC236}">
                <a16:creationId xmlns="" xmlns:a16="http://schemas.microsoft.com/office/drawing/2014/main" id="{1F2D7D67-7E24-C54C-8971-4479C4F10FC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617"/>
          <a:stretch/>
        </p:blipFill>
        <p:spPr>
          <a:xfrm>
            <a:off x="4658514" y="1947129"/>
            <a:ext cx="7114845" cy="3665185"/>
          </a:xfrm>
          <a:prstGeom prst="rect">
            <a:avLst/>
          </a:prstGeom>
        </p:spPr>
      </p:pic>
      <p:pic>
        <p:nvPicPr>
          <p:cNvPr id="55" name="Picture 2" descr="Moodle: Online Learning with the World's Most Popular LMS">
            <a:extLst>
              <a:ext uri="{FF2B5EF4-FFF2-40B4-BE49-F238E27FC236}">
                <a16:creationId xmlns="" xmlns:a16="http://schemas.microsoft.com/office/drawing/2014/main" id="{777868B6-FEBB-F746-9487-86C690CFF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15" y="1625602"/>
            <a:ext cx="4527900" cy="1142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65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x-none" sz="18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FF9518"/>
                </a:solidFill>
                <a:effectLst/>
                <a:uLnTx/>
                <a:uFillTx/>
                <a:latin typeface="Bauhaus 93" pitchFamily="82" charset="77"/>
                <a:ea typeface="+mn-ea"/>
                <a:cs typeface="Tajawal Medium" panose="00000600000000000000" pitchFamily="2" charset="-78"/>
              </a:rPr>
              <a:t>Orientation</a:t>
            </a:r>
            <a:endPar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9563270" y="3699987"/>
            <a:ext cx="2924708" cy="2249257"/>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Rectangle: Rounded Corners 52">
            <a:extLst>
              <a:ext uri="{FF2B5EF4-FFF2-40B4-BE49-F238E27FC236}">
                <a16:creationId xmlns="" xmlns:a16="http://schemas.microsoft.com/office/drawing/2014/main" id="{243EF30F-1A58-4E36-9723-8CC3D783EE4E}"/>
              </a:ext>
            </a:extLst>
          </p:cNvPr>
          <p:cNvSpPr/>
          <p:nvPr/>
        </p:nvSpPr>
        <p:spPr>
          <a:xfrm>
            <a:off x="1889268" y="3568065"/>
            <a:ext cx="8413463" cy="679402"/>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8560" y="1610200"/>
            <a:ext cx="6904710" cy="4368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2094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4540" y="952333"/>
            <a:ext cx="9034817" cy="4145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964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EDE348BC-2DB5-8346-8FB1-6536ADB6FC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71749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1" name="Rounded Rectangle 10">
            <a:extLst>
              <a:ext uri="{FF2B5EF4-FFF2-40B4-BE49-F238E27FC236}">
                <a16:creationId xmlns=""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x-none"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682" y="820271"/>
            <a:ext cx="7140389" cy="4337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0858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2635074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4274873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6E82D1A2-8AAE-6948-A224-9D9CE2665C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781262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633362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grpSp>
        <p:nvGrpSpPr>
          <p:cNvPr id="1410" name="Google Shape;1410;p45"/>
          <p:cNvGrpSpPr/>
          <p:nvPr/>
        </p:nvGrpSpPr>
        <p:grpSpPr>
          <a:xfrm>
            <a:off x="972933" y="1379425"/>
            <a:ext cx="4454763" cy="4657744"/>
            <a:chOff x="729700" y="1034569"/>
            <a:chExt cx="3341072" cy="3493308"/>
          </a:xfrm>
        </p:grpSpPr>
        <p:sp>
          <p:nvSpPr>
            <p:cNvPr id="14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a:p>
          </p:txBody>
        </p:sp>
        <p:sp>
          <p:nvSpPr>
            <p:cNvPr id="14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a:p>
          </p:txBody>
        </p:sp>
        <p:sp>
          <p:nvSpPr>
            <p:cNvPr id="14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grpSp>
          <p:nvGrpSpPr>
            <p:cNvPr id="1437" name="Google Shape;1437;p45"/>
            <p:cNvGrpSpPr/>
            <p:nvPr/>
          </p:nvGrpSpPr>
          <p:grpSpPr>
            <a:xfrm>
              <a:off x="1750302" y="1433604"/>
              <a:ext cx="691925" cy="595011"/>
              <a:chOff x="1635727" y="1501503"/>
              <a:chExt cx="457834" cy="393708"/>
            </a:xfrm>
          </p:grpSpPr>
          <p:sp>
            <p:nvSpPr>
              <p:cNvPr id="1438"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9"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40"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grpSp>
        <p:sp>
          <p:nvSpPr>
            <p:cNvPr id="1441"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42"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3"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4"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5"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6"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7"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8"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9"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50"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51"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52"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3"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4"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5"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56"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57"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8"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9"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60"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1"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2"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3"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4"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5"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6"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7"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a:p>
          </p:txBody>
        </p:sp>
        <p:sp>
          <p:nvSpPr>
            <p:cNvPr id="1468"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9"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0"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1"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2"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3"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4"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5"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76"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7"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8"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79"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80"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81"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82"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3"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4"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5"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a:p>
          </p:txBody>
        </p:sp>
        <p:sp>
          <p:nvSpPr>
            <p:cNvPr id="1486"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87"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grpSp>
      <p:sp>
        <p:nvSpPr>
          <p:cNvPr id="1488" name="Google Shape;1488;p45"/>
          <p:cNvSpPr txBox="1">
            <a:spLocks noGrp="1"/>
          </p:cNvSpPr>
          <p:nvPr>
            <p:ph type="title"/>
          </p:nvPr>
        </p:nvSpPr>
        <p:spPr>
          <a:xfrm>
            <a:off x="5198657" y="677603"/>
            <a:ext cx="6887200" cy="5454400"/>
          </a:xfrm>
          <a:prstGeom prst="rect">
            <a:avLst/>
          </a:prstGeom>
        </p:spPr>
        <p:txBody>
          <a:bodyPr spcFirstLastPara="1" vert="horz" wrap="square" lIns="121900" tIns="121900" rIns="121900" bIns="121900" rtlCol="0" anchor="ctr" anchorCtr="0">
            <a:noAutofit/>
          </a:bodyPr>
          <a:lstStyle/>
          <a:p>
            <a:pPr lvl="0">
              <a:buClr>
                <a:schemeClr val="dk1"/>
              </a:buClr>
              <a:buSzPts val="1100"/>
            </a:pPr>
            <a:r>
              <a:rPr lang="en-US" sz="8800" dirty="0"/>
              <a:t>W</a:t>
            </a:r>
            <a:r>
              <a:rPr lang="en" sz="8800" dirty="0"/>
              <a:t>e a</a:t>
            </a:r>
            <a:r>
              <a:rPr lang="en-US" sz="8800" dirty="0"/>
              <a:t>re</a:t>
            </a:r>
            <a:r>
              <a:rPr lang="en" sz="8800" dirty="0"/>
              <a:t> AWESOME.</a:t>
            </a:r>
            <a:r>
              <a:rPr lang="ar-SA" sz="8800" dirty="0"/>
              <a:t/>
            </a:r>
            <a:br>
              <a:rPr lang="ar-SA" sz="8800" dirty="0"/>
            </a:br>
            <a:r>
              <a:rPr lang="en-US" sz="8800" dirty="0"/>
              <a:t>We can do it!</a:t>
            </a:r>
            <a:endParaRPr sz="8800" dirty="0"/>
          </a:p>
          <a:p>
            <a:endParaRPr dirty="0"/>
          </a:p>
        </p:txBody>
      </p:sp>
      <p:cxnSp>
        <p:nvCxnSpPr>
          <p:cNvPr id="1489" name="Google Shape;1489;p45"/>
          <p:cNvCxnSpPr/>
          <p:nvPr/>
        </p:nvCxnSpPr>
        <p:spPr>
          <a:xfrm>
            <a:off x="7785100" y="4851400"/>
            <a:ext cx="3556000" cy="4000"/>
          </a:xfrm>
          <a:prstGeom prst="straightConnector1">
            <a:avLst/>
          </a:prstGeom>
          <a:noFill/>
          <a:ln w="9525" cap="flat" cmpd="sng">
            <a:solidFill>
              <a:schemeClr val="lt1"/>
            </a:solidFill>
            <a:prstDash val="lgDash"/>
            <a:round/>
            <a:headEnd type="none" w="med" len="med"/>
            <a:tailEnd type="none" w="med" len="med"/>
          </a:ln>
        </p:spPr>
      </p:cxnSp>
      <p:sp>
        <p:nvSpPr>
          <p:cNvPr id="1490" name="Google Shape;1490;p45"/>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med" len="med"/>
            <a:tailEnd type="none" w="med" len="med"/>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FF1165F4-8B05-DE45-8021-00287CC6D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903474516"/>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2C720A-9B8E-4015-8518-A20DD8EA09A6}"/>
</file>

<file path=customXml/itemProps2.xml><?xml version="1.0" encoding="utf-8"?>
<ds:datastoreItem xmlns:ds="http://schemas.openxmlformats.org/officeDocument/2006/customXml" ds:itemID="{4BBEF174-6F5B-4D7C-8210-E0A0C3930EDA}"/>
</file>

<file path=docProps/app.xml><?xml version="1.0" encoding="utf-8"?>
<Properties xmlns="http://schemas.openxmlformats.org/officeDocument/2006/extended-properties" xmlns:vt="http://schemas.openxmlformats.org/officeDocument/2006/docPropsVTypes">
  <Template>Theme1</Template>
  <TotalTime>3558</TotalTime>
  <Words>316</Words>
  <Application>Microsoft Office PowerPoint</Application>
  <PresentationFormat>Custom</PresentationFormat>
  <Paragraphs>59</Paragraphs>
  <Slides>22</Slides>
  <Notes>8</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AWESOME. We can do it!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105</cp:revision>
  <dcterms:created xsi:type="dcterms:W3CDTF">2021-08-03T13:03:26Z</dcterms:created>
  <dcterms:modified xsi:type="dcterms:W3CDTF">2023-09-27T00:04:45Z</dcterms:modified>
</cp:coreProperties>
</file>