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595AA-ED14-6D1D-5DFB-0F3E0BCA47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EB5CAD-F37D-BA03-D233-3B7CF96171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6CAA5-AD98-9DC1-7031-47C86CF7E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C86-6288-460B-B8CB-14EEB38A327C}" type="datetimeFigureOut">
              <a:rPr lang="ar-EG" smtClean="0"/>
              <a:t>27/05/1445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24243A-54E3-C3CA-98FB-D4A6904FD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C6C505-89B9-4FD2-7D81-8266E9195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1F60-A128-43A2-813D-E6DFACAD979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5141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BBE2B-82B0-FCBC-B6AC-5C6BBF13A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5FC8-A862-4E3A-41C8-0824CF1B24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25D2EE-533D-8EB4-E2EB-E5234EF3E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C86-6288-460B-B8CB-14EEB38A327C}" type="datetimeFigureOut">
              <a:rPr lang="ar-EG" smtClean="0"/>
              <a:t>27/05/1445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7ECC8-96DB-EAFC-2DCC-35C95E913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0D375C-7BCE-6AC0-BC13-21118EF6B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1F60-A128-43A2-813D-E6DFACAD979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18228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71424-E99C-51C9-1A4A-5B8AB7331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BFCB24-ABF7-F4B1-0B68-4156825CE3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E7FDAF-3398-8083-AD58-DF5FC5AAE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C86-6288-460B-B8CB-14EEB38A327C}" type="datetimeFigureOut">
              <a:rPr lang="ar-EG" smtClean="0"/>
              <a:t>27/05/1445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11B12D-50A0-23EF-8566-9537C4AC4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1CDB2-1639-B58B-2D2E-819E51956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1F60-A128-43A2-813D-E6DFACAD979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95200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A6E0F-2931-660A-07A4-53523162C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957525-6F94-E9ED-929B-5C46C2F28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3BADD1-C240-5925-DFFE-3EB143BC7B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77AF5A-D1EA-F77F-64EA-DF80DFD46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C86-6288-460B-B8CB-14EEB38A327C}" type="datetimeFigureOut">
              <a:rPr lang="ar-EG" smtClean="0"/>
              <a:t>27/05/1445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8E7A12-CAAC-26F1-261B-B1DE93404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D04E47-01F6-BB70-F47E-11C4864B9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1F60-A128-43A2-813D-E6DFACAD979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8695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4C9CC-0C35-4E52-CA4F-DE1E2850B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91235-CA59-B170-EC34-F766699234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13D658-4CB6-A541-06E4-FB33B082CE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03C0BE-4E25-9524-D6A1-C4D5E3B936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3FC9B3-E903-0592-DBEF-1958A99909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22251E-EBD7-5EEB-AA98-1F94FEB57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C86-6288-460B-B8CB-14EEB38A327C}" type="datetimeFigureOut">
              <a:rPr lang="ar-EG" smtClean="0"/>
              <a:t>27/05/1445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D0E7C6-6EA9-67C3-3139-9ACA3BF96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CC6DA6-2C17-9052-8EB3-50AAE68CC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1F60-A128-43A2-813D-E6DFACAD979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17157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D4363-B445-B9E1-F6E3-BA83A63B5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D2704A-FDF1-F422-4295-1D04F5C69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C86-6288-460B-B8CB-14EEB38A327C}" type="datetimeFigureOut">
              <a:rPr lang="ar-EG" smtClean="0"/>
              <a:t>27/05/1445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0C22AE-C993-BD66-0D7B-FD359E335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3286D7-18FB-54E5-0567-407EC369E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1F60-A128-43A2-813D-E6DFACAD979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96956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1FBACF-2121-652C-163D-5399315B9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C86-6288-460B-B8CB-14EEB38A327C}" type="datetimeFigureOut">
              <a:rPr lang="ar-EG" smtClean="0"/>
              <a:t>27/05/1445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F2444-644C-B6C7-1E9B-F3176E50B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F4EC4C-606D-9AE5-7221-330BEB7E9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1F60-A128-43A2-813D-E6DFACAD979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29401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61421-BE0D-EE7E-EE38-C0AE0E289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CBA5C-824C-A5D8-F653-FD4FFD4ECB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263D55-D25E-0C79-3696-F04B59A4EC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B6CB03-3862-B964-F3D1-A14BF5E94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C86-6288-460B-B8CB-14EEB38A327C}" type="datetimeFigureOut">
              <a:rPr lang="ar-EG" smtClean="0"/>
              <a:t>27/05/1445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92B441-9B28-1F35-3CB6-1DABFD365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A2A296-7DF9-3F23-A75F-50BEB32B0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1F60-A128-43A2-813D-E6DFACAD979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69720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2E7B6-5489-4B87-3F72-99F30387F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2E55C4-F4B8-6BBB-3C85-EC7DB02C93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3273DF-6638-CE06-71CC-743DFCD7E2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0E5BBE-E489-0766-8187-CA7C05CA2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C86-6288-460B-B8CB-14EEB38A327C}" type="datetimeFigureOut">
              <a:rPr lang="ar-EG" smtClean="0"/>
              <a:t>27/05/1445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29730D-5CB6-B327-E568-B6B808832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ACE67-EAE6-979F-8BAC-7FB556481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1F60-A128-43A2-813D-E6DFACAD979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44631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24A21-C219-FF80-1139-9EBA02A4A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CAFC72-BBD3-1C75-1643-7EF278BFF0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F39DAC-E10E-3590-A490-F6B8BE167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C86-6288-460B-B8CB-14EEB38A327C}" type="datetimeFigureOut">
              <a:rPr lang="ar-EG" smtClean="0"/>
              <a:t>27/05/1445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F454EC-3BD0-EA60-D934-6DE5F2CC9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DC4CA-0731-33A8-9151-B0B24F845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1F60-A128-43A2-813D-E6DFACAD979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12991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973B22-27C2-BCE6-DD67-FC6DC03C23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984A1F-3BAE-676B-2751-F6EEE95926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3AC09A-4ED3-0D24-615D-2BD96B749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76C86-6288-460B-B8CB-14EEB38A327C}" type="datetimeFigureOut">
              <a:rPr lang="ar-EG" smtClean="0"/>
              <a:t>27/05/1445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7CA95D-21DE-30C1-41F4-99C0E700B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FD4BA-C62A-797E-8F45-68D584899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1F60-A128-43A2-813D-E6DFACAD979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30169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74A5EB-135E-C889-9FB8-48D3C8405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8B185B-1B34-A993-8908-7B28055224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C35D86-0A32-ECD0-1727-DB13F5519E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76C86-6288-460B-B8CB-14EEB38A327C}" type="datetimeFigureOut">
              <a:rPr lang="ar-EG" smtClean="0"/>
              <a:t>27/05/1445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0C6AE0-DE18-0FE9-C922-EAD54FE394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566013-B5AB-603B-E121-ECF769AE67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D11F60-A128-43A2-813D-E6DFACAD979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800271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0B07DE6-4F83-9F5A-0489-41314B2235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172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F7E35C79-281E-3442-FCEC-18BD1AB414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693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C81EE9E2-4856-1B96-FEAF-912E8997AA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3691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D26EE438-45E0-9A6F-98C2-30505EDF91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311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D5BBBB4D-904C-3ADD-1B32-7CDFD402DD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150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5826BA2C-5398-F69C-4D88-8E638779D9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267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467767D1-0F4B-9099-83B6-FFAD84C5BA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572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01F16EC4-599B-5229-DADF-D2846AFB23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046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20BD8946-DD7E-9544-8917-DA3F753EF7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60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C42E7DBD-462C-2ED0-C304-42A8BEA4EB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1507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A7C309FA-83EC-CF1A-D855-B3FD8ED7D9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02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194441CF-5136-D8BF-7DF9-9C0FD079E8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26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30CEBDFB-15B7-0732-4A65-E1DEFA86AD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593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AEE31F6F-54FC-10F9-76B6-D9BF8B3798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7027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1C79140A-4F4E-02C3-0DC0-E4DB2E0AE6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7976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48528F45-7942-11A6-37A1-AC98427B50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5112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EBD36442-F0DB-11F1-ABB8-7989A6383F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2053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F24AF7C6-7711-F521-E924-5A4B45704C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5173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C54F94C-307A-E555-29EB-070E7EE13D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4904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C55D903-D1B8-8B81-886E-BB2C58CB64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7434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AE0672CB-F932-C46D-1421-A19A7C86CC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3610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96F3CE2C-C907-510A-AF4F-E7E183446A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221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273F3200-3332-B79F-5DAC-750D3653D3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6155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BFBA993A-CD44-2F23-7F67-F1573E6989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4071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6C254C56-DB33-2622-C4E4-EDAD3E7076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5390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D3D475F4-0EEB-4DA3-0828-59AAAA73CF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0407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F7C42FF4-FA91-F152-9A82-22B1B75A7A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6508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40988B73-561E-B608-775D-C8E324E428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03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A5DA0D46-0597-EFDB-D96C-AF971EA09B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930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2023-12-09T01:04:18Z</dcterms:created>
  <dcterms:modified xsi:type="dcterms:W3CDTF">2023-12-09T01:04:51Z</dcterms:modified>
</cp:coreProperties>
</file>