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7DCB9-CDE6-A7EF-D22A-BA407D42E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BF93D4-96BE-B848-336E-190EB19DE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1AB42-9EE8-4B3D-87B3-AD743C3C07A7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AEFC7B-19A3-0CE7-03E3-D46D8CB57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1B9FCD-39AD-5176-969C-F15AAB7FC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8D7EA-C831-4AD0-B4A3-4F3301CB9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233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4DE449-F1A9-5498-6F65-BB853C304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F4290D-67BB-00DD-29F5-C1538158D6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BD643E-7E1A-C053-DBED-B10CCB75BD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41AB42-9EE8-4B3D-87B3-AD743C3C07A7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85A0B9-F752-259A-C99D-BB4EF57871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D2CCC9-6ADD-4965-C3B9-3B1F8CC9B2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E8D7EA-C831-4AD0-B4A3-4F3301CB96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8393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82F15B-98AD-5695-E3D7-3951894EA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C62EE4-2EE6-413C-F3A4-1B6C74B609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3405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6FD665-A6E7-7049-039D-29DCFB865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AA7F99-B329-51DE-44F1-34E40E5C10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779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B66E15-9EED-4ABB-6FF9-C178E16B7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22C556-C94A-62CA-9507-87158C2879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005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F992D8-3EC0-DE04-35C3-C8355ED62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C898AB-AE8F-5197-79A5-C5E6275E5E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341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E576A5-AD04-AA72-9724-ED88688CE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517E67-09EF-DBB3-B164-2D6D803D2E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4624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9054DD-3B2F-F8C7-F5ED-0AACC4EAE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7409AE-54E3-584F-412B-8BD2935156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77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2DA112-9CD5-58FC-4BBD-CCAD3AB70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F1550A-947F-ED69-110C-506C33753C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199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3654DC-F099-4A9F-F2D7-DB78DAB9F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CD14F1-2A77-929C-7F9B-553B45C2AD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98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DEBB51-B0E9-8A4C-040A-1E4204BD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126945-7874-083C-7AB6-9AD86CEE68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13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B9CD05-DDFE-4090-7FEE-A0B6B7672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2DED13-9CE1-F065-0E78-3C32674D61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6464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A4E383-D528-D397-21D6-576CB6C88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42E25E-FF01-2E2E-94F5-BA8964DCBC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866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4D387D-F252-8A16-80AA-EED1FD223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6E3A31-C150-6575-873F-C682E03D21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76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2DFD26-20E5-8E81-C127-DEEC6A3D5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7F4F0D-33A7-7C7D-00EC-FBAC28BE8A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2062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9D3FB4-A622-5A32-DB8C-43A3C80BF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FDCBDF-D1FA-B1F5-43A1-A2C803BD1B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8620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6B8638-C2A5-676B-B7F3-2D9B07548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4DF8DE-581A-B87E-DD1A-897BF40A88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0821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98C4CF-89E7-5095-BAAD-563CDC324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546B51-1368-A6B4-2EAA-97D4245BDD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2838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14CA16-136D-3465-E3B5-B589A1686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0D14CB-F282-2560-641F-A14D713037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4328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B61152-9071-1724-D34E-556A78503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73910C-2B53-DC21-32ED-CBF194BBD8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0544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C1F4D0-87D3-C23B-96EC-702B071CB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278FFE-B0C6-4A21-D1C3-8832455B54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0654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8C9DAA-D96C-A08F-B3FC-B62353FC4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D5E766-F078-DD37-9394-EAF5F230DF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5591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87C017-4CFC-9B8B-32CC-6B848C806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676A99-DD16-4C3A-5BFF-FA70E9EF31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3588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C3695A-0ACA-2589-C8EE-8B72B5244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2F11F4-21A8-7AFB-C549-CEC09FD671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7355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BA2B09-89F7-7613-3CAD-BDDCE9646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D6F42C-A1AE-1235-21E7-54F3D44D67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9835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C4E262-F997-AB0F-0D43-22850B0AA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D79DE2-3DE9-A9FB-1C94-AC86196861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6736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F455E5-02B7-BC5C-B8BE-5C0ABE447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343F30-4560-C0F7-595E-7BA043E77F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117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48A1F8-E358-8C84-606E-034470FDD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175A0-F23C-FF37-C838-7CA2CC0825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5502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329B8D-9662-211A-F473-B0524C659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B5BF0E-818B-8B06-A17C-DDD6F43A0E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4569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5298D8-1B65-FB42-F4D6-AD8CCC9CA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C31384-237F-D12F-D38E-4E54FEDD52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0397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F86381-50B8-5DBD-D0D5-225F0DF27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6F38E2-11FA-2F07-5068-C5D964E7DF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0250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8C3555-5BB8-6F7F-60F4-8C2A19661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DC40DE-05B8-DC27-6F03-962DACB996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5615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EA2C1B-FE48-80AF-2FB3-30F076C9F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FA8BF0-34B0-2892-D5CA-6269674F42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5287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2DEB76-87D2-2743-A2F5-43D50C3A5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949271-FCAA-A94F-B92D-D0C48794B7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7379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058CFF-7A56-6634-E3EE-161090949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3A8C84-9B6B-4F0E-A2CE-925EB6AABC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2285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163CC8-250F-4084-04B9-1FAAC7615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8E741F-B013-E242-C17D-350D3B61E0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0378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73C03B-BFC3-0E16-000E-BF84199B6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C83FDC-6EA6-E308-F4BB-49BD3868DB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2937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CD4610-8C1F-0C5B-46FB-C4BF1DCAF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2A4C2B-5723-4519-667C-09931CB622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0148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4C101D-95B4-9ACF-B352-BB4691972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5D3AA5-928D-AB23-CB82-5E3D545F08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3811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43D49C-C834-ADDB-CA14-E16C683E9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F05395-FF08-97AF-3A9A-682D0B2982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0545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75ECA9-EA08-277F-3479-16892D05F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9D2BD2-6C5C-6CD4-B688-0CF5F4D0B1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0220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B7C5B3-F369-4E80-B4A4-E625E5F82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B3AA84-B34C-0735-78E9-B721A8C1C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4183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392716-41B7-F0AC-1945-6AA832B0C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7203DC-FEDB-8E5F-CD64-52109F606D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9810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F62D3B-1A64-AA37-65C6-AB47F4778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692A88-D8E9-2AEB-8424-59B655A839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9835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150828-5863-E269-2F20-F2D1F64F3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DF0AAF-C97C-59B8-487A-560292DA74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5858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53A626-7F13-79F4-696D-638F1AFFE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040B89-4BCD-3E40-965B-A4C6E49E70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0067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55E4C8-2FCF-098C-8F4B-74CE1B41D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40FAA0-E71F-5FC2-B016-464EB9572E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9940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A87E76-54F6-7C5B-D608-D08231DC8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21E408-D7D2-143E-3298-795A78D730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9744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EDF8A3-38F8-7932-8301-8D66B72A5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036FC5-BFFB-A35D-86B4-639C501156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5884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39D843-7E71-8B1F-9911-550CFE7C0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64BC33-D1A6-5128-D674-1D7F3FD6F1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85456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4CA663-9AFC-53AC-B307-CC2BCD0DE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D0E200-2618-47AF-C76D-8B5AE2872E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21485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1836F6-8E67-8CE0-FF5B-FCE29E693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FB2862-10F8-AF8D-DB83-4416320BE0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7714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2024-08-08T18:54:02Z</dcterms:created>
  <dcterms:modified xsi:type="dcterms:W3CDTF">2024-08-08T18:54:02Z</dcterms:modified>
</cp:coreProperties>
</file>