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245" y="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53663-4EB7-82A7-7CDD-E16C915305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4E52AC-90E8-EB89-4BC0-F15F1A1764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8D668C-9EFC-A49B-70AA-3C6C18FBD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4D40C-4F47-4A73-BD02-DC8E451C677F}" type="datetimeFigureOut">
              <a:rPr lang="en-US" smtClean="0"/>
              <a:t>1/2/2026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51770-4C74-9B9C-98E4-5D8CEE1EB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9084FA-23B3-0A65-DCD7-CB31BB436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D6423-75DF-436C-81F2-9277F3002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5126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D5651C-BC0A-7F7E-AB0C-8799A89B2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5AB5D7-E049-24B1-F5B3-6F3F17AF0D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D6644F-38C8-094A-67F5-C54C273F5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4D40C-4F47-4A73-BD02-DC8E451C677F}" type="datetimeFigureOut">
              <a:rPr lang="en-US" smtClean="0"/>
              <a:t>1/2/2026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32A2F2-173B-0074-1B55-E9193A009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5D7240-68B9-DE8B-9E99-A81D40A35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D6423-75DF-436C-81F2-9277F3002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764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24543-4D83-3A57-2246-CB991C64D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ACF566-C2C6-6AD8-67A3-427E854F13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8EE769-C219-DA4B-09CF-3DBBEC07A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4D40C-4F47-4A73-BD02-DC8E451C677F}" type="datetimeFigureOut">
              <a:rPr lang="en-US" smtClean="0"/>
              <a:t>1/2/2026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1ADEF8-F52B-C8BD-6524-F6337A399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07B2C9-8DD3-0AF1-0645-F13C259B7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D6423-75DF-436C-81F2-9277F3002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689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CDC415-DE72-361D-5924-C45D76520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A84AC0-6208-3CF6-9714-E9DE6DDD7D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F734FD-BBAC-264A-06A0-F95CB09F6D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3F9DBF-EBAA-0E15-65E2-A0AB37A83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4D40C-4F47-4A73-BD02-DC8E451C677F}" type="datetimeFigureOut">
              <a:rPr lang="en-US" smtClean="0"/>
              <a:t>1/2/2026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356EF1-4CFB-BC48-32A7-AF3270ACB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DD69AC-37E8-C088-11E0-546D055ED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D6423-75DF-436C-81F2-9277F3002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943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102E7-F802-021A-8EF2-2AE8FF75A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5789-A0D5-A349-EB19-EDB4BD0009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683D10-21BF-7FAE-435E-BE208E076D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8D5D5B-B72C-CE05-71B9-6252175A58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036D22-67C1-2818-7E64-874946216E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EB8D86-0415-5A31-991C-2CFE48BD9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4D40C-4F47-4A73-BD02-DC8E451C677F}" type="datetimeFigureOut">
              <a:rPr lang="en-US" smtClean="0"/>
              <a:t>1/2/2026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7CFAE6-AFB3-50ED-10A3-419F1E6F0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00A464-A246-0037-E3FF-4E4190EFE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D6423-75DF-436C-81F2-9277F3002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880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005E0-EDFD-C65F-21AA-F594C246A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47D311-7849-667A-F127-524D559EF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4D40C-4F47-4A73-BD02-DC8E451C677F}" type="datetimeFigureOut">
              <a:rPr lang="en-US" smtClean="0"/>
              <a:t>1/2/2026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E90339-CF58-9CD6-C18D-862FF7E28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47596C-24DC-9A69-109C-C2AE19D5E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D6423-75DF-436C-81F2-9277F3002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2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83BBB6-2D00-669E-E0C4-A8A98B175B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4D40C-4F47-4A73-BD02-DC8E451C677F}" type="datetimeFigureOut">
              <a:rPr lang="en-US" smtClean="0"/>
              <a:t>1/2/2026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349A46-3065-292F-A7A7-D74BD143A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2C3235-31C5-44EE-920A-8263888DD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D6423-75DF-436C-81F2-9277F3002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723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4E7D03-3CA5-B232-5B21-4666EEE79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77F8D1-FC6B-7492-A9EF-4E1FCE37BD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9A943E-D628-9EB3-446C-E86FA55342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05E497-19EF-CB2B-C01E-FED7806209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4D40C-4F47-4A73-BD02-DC8E451C677F}" type="datetimeFigureOut">
              <a:rPr lang="en-US" smtClean="0"/>
              <a:t>1/2/2026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55183A-BE22-BDE4-81D6-1826334E6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0FEB0E-DBEC-CA56-154E-966B740AE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D6423-75DF-436C-81F2-9277F3002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091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B47937-D4C6-5092-B49A-3A5E90E12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7AB442A-6D9A-66B0-87C4-44F5647F80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560786-35AE-8490-CD87-61C24DEF17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DC780A-33C9-A9A6-F8FE-8FE418A96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4D40C-4F47-4A73-BD02-DC8E451C677F}" type="datetimeFigureOut">
              <a:rPr lang="en-US" smtClean="0"/>
              <a:t>1/2/2026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52E52D-C3EF-B21D-346F-A60E4727C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D0AFA6-C34B-5211-0A11-5ED0DA4C8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D6423-75DF-436C-81F2-9277F3002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059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586A31-4CC7-FD84-32B7-1FBDD564C6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87CC81-139C-F7A3-6A81-DF30CE0A13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206692-F38D-F3D0-5DB5-692034350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4D40C-4F47-4A73-BD02-DC8E451C677F}" type="datetimeFigureOut">
              <a:rPr lang="en-US" smtClean="0"/>
              <a:t>1/2/2026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030CE7-8CEF-D61E-5841-06C7A275D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36DD13-4DD3-66FC-DF02-BE41A29CB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D6423-75DF-436C-81F2-9277F3002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597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702F9A6-79A6-918F-D185-04E0C9BBD6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77B3D0-0EA6-7DAA-0665-696F919789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79A311-5855-83CB-F51D-62BC6BEAB6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4D40C-4F47-4A73-BD02-DC8E451C677F}" type="datetimeFigureOut">
              <a:rPr lang="en-US" smtClean="0"/>
              <a:t>1/2/2026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51DCDC-D617-A2B6-4075-F3B58C9CA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37530C-D922-ADBB-C101-1929B8052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D6423-75DF-436C-81F2-9277F3002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069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F33B4F-733C-478F-69E6-AD82091E67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AAE5A1-4786-3CAB-8C3A-3A51566A38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369CDA-2075-B5DD-2D55-39081FB7FD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A4D40C-4F47-4A73-BD02-DC8E451C677F}" type="datetimeFigureOut">
              <a:rPr lang="en-US" smtClean="0"/>
              <a:t>1/2/2026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69AC69-CC80-60FC-5D24-5C9542FB7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E24A41-9955-EA58-3EE8-5FC3FD3E7D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D6423-75DF-436C-81F2-9277F3002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961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07CB1-E2B4-F105-90BB-4071960BEDB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Week 02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186244-0D32-567D-CC69-6D488F3A084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r-SA"/>
              <a:t>تجريبي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1259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Week 02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BARAA ELASSEF</dc:creator>
  <cp:lastModifiedBy>BARAA ELASSEF</cp:lastModifiedBy>
  <cp:revision>1</cp:revision>
  <dcterms:created xsi:type="dcterms:W3CDTF">2026-01-02T14:06:42Z</dcterms:created>
  <dcterms:modified xsi:type="dcterms:W3CDTF">2026-01-02T14:06:42Z</dcterms:modified>
</cp:coreProperties>
</file>