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1">
                <a:solidFill>
                  <a:srgbClr val="365B9D"/>
                </a:solidFill>
                <a:latin typeface="Bookman Old Style Bold Italic"/>
                <a:cs typeface="Bookman Old Style Bold Ital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2626178" y="500900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0" y="45718"/>
                </a:moveTo>
                <a:lnTo>
                  <a:pt x="9565821" y="45718"/>
                </a:lnTo>
                <a:lnTo>
                  <a:pt x="9565821" y="0"/>
                </a:lnTo>
                <a:lnTo>
                  <a:pt x="0" y="0"/>
                </a:lnTo>
                <a:lnTo>
                  <a:pt x="0" y="45718"/>
                </a:lnTo>
                <a:close/>
              </a:path>
            </a:pathLst>
          </a:custGeom>
          <a:solidFill>
            <a:srgbClr val="8E5A6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5859" y="0"/>
            <a:ext cx="2036258" cy="142806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1">
                <a:solidFill>
                  <a:srgbClr val="365B9D"/>
                </a:solidFill>
                <a:latin typeface="Bookman Old Style Bold Italic"/>
                <a:cs typeface="Bookman Old Style Bold Ital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1">
                <a:solidFill>
                  <a:srgbClr val="365B9D"/>
                </a:solidFill>
                <a:latin typeface="Bookman Old Style Bold Italic"/>
                <a:cs typeface="Bookman Old Style Bold Ital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512645" y="3153101"/>
            <a:ext cx="5679440" cy="3705225"/>
          </a:xfrm>
          <a:custGeom>
            <a:avLst/>
            <a:gdLst/>
            <a:ahLst/>
            <a:cxnLst/>
            <a:rect l="l" t="t" r="r" b="b"/>
            <a:pathLst>
              <a:path w="5679440" h="3705225">
                <a:moveTo>
                  <a:pt x="5679354" y="0"/>
                </a:moveTo>
                <a:lnTo>
                  <a:pt x="0" y="3704899"/>
                </a:lnTo>
                <a:lnTo>
                  <a:pt x="5679354" y="3704899"/>
                </a:lnTo>
                <a:lnTo>
                  <a:pt x="5679354" y="0"/>
                </a:lnTo>
                <a:close/>
              </a:path>
            </a:pathLst>
          </a:custGeom>
          <a:solidFill>
            <a:srgbClr val="669BBC">
              <a:alpha val="76858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76179" y="6168740"/>
            <a:ext cx="2279266" cy="38405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1">
                <a:solidFill>
                  <a:srgbClr val="365B9D"/>
                </a:solidFill>
                <a:latin typeface="Bookman Old Style Bold Italic"/>
                <a:cs typeface="Bookman Old Style Bold Ital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74445" y="1473708"/>
            <a:ext cx="8563610" cy="5797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1">
                <a:solidFill>
                  <a:srgbClr val="365B9D"/>
                </a:solidFill>
                <a:latin typeface="Bookman Old Style Bold Italic"/>
                <a:cs typeface="Bookman Old Style Bold Ital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784350" y="2609850"/>
            <a:ext cx="7381875" cy="25603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1115495" y="6452244"/>
            <a:ext cx="243840" cy="189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Relationship Id="rId3" Type="http://schemas.openxmlformats.org/officeDocument/2006/relationships/image" Target="../media/image2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20.png"/><Relationship Id="rId9" Type="http://schemas.openxmlformats.org/officeDocument/2006/relationships/image" Target="../media/image21.png"/><Relationship Id="rId10" Type="http://schemas.openxmlformats.org/officeDocument/2006/relationships/image" Target="../media/image22.png"/><Relationship Id="rId11" Type="http://schemas.openxmlformats.org/officeDocument/2006/relationships/image" Target="../media/image23.png"/><Relationship Id="rId12" Type="http://schemas.openxmlformats.org/officeDocument/2006/relationships/image" Target="../media/image24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25.png"/><Relationship Id="rId7" Type="http://schemas.openxmlformats.org/officeDocument/2006/relationships/image" Target="../media/image26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29.png"/><Relationship Id="rId8" Type="http://schemas.openxmlformats.org/officeDocument/2006/relationships/image" Target="../media/image30.png"/><Relationship Id="rId9" Type="http://schemas.openxmlformats.org/officeDocument/2006/relationships/image" Target="../media/image31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25.png"/><Relationship Id="rId7" Type="http://schemas.openxmlformats.org/officeDocument/2006/relationships/image" Target="../media/image32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33.png"/><Relationship Id="rId7" Type="http://schemas.openxmlformats.org/officeDocument/2006/relationships/image" Target="../media/image32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34.png"/><Relationship Id="rId7" Type="http://schemas.openxmlformats.org/officeDocument/2006/relationships/image" Target="../media/image35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2.png"/><Relationship Id="rId7" Type="http://schemas.openxmlformats.org/officeDocument/2006/relationships/image" Target="../media/image40.png"/><Relationship Id="rId8" Type="http://schemas.openxmlformats.org/officeDocument/2006/relationships/image" Target="../media/image12.png"/><Relationship Id="rId9" Type="http://schemas.openxmlformats.org/officeDocument/2006/relationships/image" Target="../media/image13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25.png"/><Relationship Id="rId7" Type="http://schemas.openxmlformats.org/officeDocument/2006/relationships/image" Target="../media/image41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42.png"/><Relationship Id="rId7" Type="http://schemas.openxmlformats.org/officeDocument/2006/relationships/image" Target="../media/image43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41.png"/><Relationship Id="rId7" Type="http://schemas.openxmlformats.org/officeDocument/2006/relationships/image" Target="../media/image44.png"/><Relationship Id="rId8" Type="http://schemas.openxmlformats.org/officeDocument/2006/relationships/image" Target="../media/image45.png"/><Relationship Id="rId9" Type="http://schemas.openxmlformats.org/officeDocument/2006/relationships/image" Target="../media/image46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43.png"/><Relationship Id="rId7" Type="http://schemas.openxmlformats.org/officeDocument/2006/relationships/image" Target="../media/image47.png"/><Relationship Id="rId8" Type="http://schemas.openxmlformats.org/officeDocument/2006/relationships/image" Target="../media/image48.png"/><Relationship Id="rId9" Type="http://schemas.openxmlformats.org/officeDocument/2006/relationships/image" Target="../media/image49.png"/><Relationship Id="rId10" Type="http://schemas.openxmlformats.org/officeDocument/2006/relationships/image" Target="../media/image50.png"/><Relationship Id="rId11" Type="http://schemas.openxmlformats.org/officeDocument/2006/relationships/image" Target="../media/image51.png"/><Relationship Id="rId12" Type="http://schemas.openxmlformats.org/officeDocument/2006/relationships/image" Target="../media/image52.png"/><Relationship Id="rId13" Type="http://schemas.openxmlformats.org/officeDocument/2006/relationships/image" Target="../media/image53.png"/><Relationship Id="rId14" Type="http://schemas.openxmlformats.org/officeDocument/2006/relationships/image" Target="../media/image54.png"/><Relationship Id="rId15" Type="http://schemas.openxmlformats.org/officeDocument/2006/relationships/image" Target="../media/image55.png"/><Relationship Id="rId16" Type="http://schemas.openxmlformats.org/officeDocument/2006/relationships/image" Target="../media/image56.png"/><Relationship Id="rId17" Type="http://schemas.openxmlformats.org/officeDocument/2006/relationships/image" Target="../media/image57.png"/><Relationship Id="rId18" Type="http://schemas.openxmlformats.org/officeDocument/2006/relationships/image" Target="../media/image58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5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60.png"/><Relationship Id="rId7" Type="http://schemas.openxmlformats.org/officeDocument/2006/relationships/image" Target="../media/image61.png"/><Relationship Id="rId8" Type="http://schemas.openxmlformats.org/officeDocument/2006/relationships/image" Target="../media/image62.png"/><Relationship Id="rId9" Type="http://schemas.openxmlformats.org/officeDocument/2006/relationships/image" Target="../media/image63.png"/><Relationship Id="rId10" Type="http://schemas.openxmlformats.org/officeDocument/2006/relationships/image" Target="../media/image64.png"/><Relationship Id="rId11" Type="http://schemas.openxmlformats.org/officeDocument/2006/relationships/image" Target="../media/image65.png"/><Relationship Id="rId12" Type="http://schemas.openxmlformats.org/officeDocument/2006/relationships/image" Target="../media/image66.png"/><Relationship Id="rId13" Type="http://schemas.openxmlformats.org/officeDocument/2006/relationships/image" Target="../media/image67.png"/><Relationship Id="rId14" Type="http://schemas.openxmlformats.org/officeDocument/2006/relationships/image" Target="../media/image68.png"/><Relationship Id="rId15" Type="http://schemas.openxmlformats.org/officeDocument/2006/relationships/image" Target="../media/image69.png"/><Relationship Id="rId16" Type="http://schemas.openxmlformats.org/officeDocument/2006/relationships/image" Target="../media/image70.png"/><Relationship Id="rId17" Type="http://schemas.openxmlformats.org/officeDocument/2006/relationships/image" Target="../media/image71.png"/><Relationship Id="rId18" Type="http://schemas.openxmlformats.org/officeDocument/2006/relationships/image" Target="../media/image72.png"/><Relationship Id="rId19" Type="http://schemas.openxmlformats.org/officeDocument/2006/relationships/image" Target="../media/image73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25.png"/><Relationship Id="rId7" Type="http://schemas.openxmlformats.org/officeDocument/2006/relationships/image" Target="../media/image41.pn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png"/><Relationship Id="rId3" Type="http://schemas.openxmlformats.org/officeDocument/2006/relationships/image" Target="../media/image74.png"/><Relationship Id="rId4" Type="http://schemas.openxmlformats.org/officeDocument/2006/relationships/image" Target="../media/image75.png"/><Relationship Id="rId5" Type="http://schemas.openxmlformats.org/officeDocument/2006/relationships/image" Target="../media/image76.png"/><Relationship Id="rId6" Type="http://schemas.openxmlformats.org/officeDocument/2006/relationships/image" Target="../media/image2.png"/><Relationship Id="rId7" Type="http://schemas.openxmlformats.org/officeDocument/2006/relationships/image" Target="../media/image40.png"/><Relationship Id="rId8" Type="http://schemas.openxmlformats.org/officeDocument/2006/relationships/image" Target="../media/image12.png"/><Relationship Id="rId9" Type="http://schemas.openxmlformats.org/officeDocument/2006/relationships/image" Target="../media/image13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77.png"/><Relationship Id="rId7" Type="http://schemas.openxmlformats.org/officeDocument/2006/relationships/image" Target="../media/image43.png"/><Relationship Id="rId8" Type="http://schemas.openxmlformats.org/officeDocument/2006/relationships/image" Target="../media/image78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79.png"/><Relationship Id="rId7" Type="http://schemas.openxmlformats.org/officeDocument/2006/relationships/image" Target="../media/image21.png"/><Relationship Id="rId8" Type="http://schemas.openxmlformats.org/officeDocument/2006/relationships/image" Target="../media/image80.png"/><Relationship Id="rId9" Type="http://schemas.openxmlformats.org/officeDocument/2006/relationships/image" Target="../media/image81.png"/><Relationship Id="rId10" Type="http://schemas.openxmlformats.org/officeDocument/2006/relationships/image" Target="../media/image82.jpg"/><Relationship Id="rId11" Type="http://schemas.openxmlformats.org/officeDocument/2006/relationships/image" Target="../media/image83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84.png"/><Relationship Id="rId7" Type="http://schemas.openxmlformats.org/officeDocument/2006/relationships/image" Target="../media/image85.png"/><Relationship Id="rId8" Type="http://schemas.openxmlformats.org/officeDocument/2006/relationships/image" Target="../media/image86.png"/><Relationship Id="rId9" Type="http://schemas.openxmlformats.org/officeDocument/2006/relationships/image" Target="../media/image87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88.png"/><Relationship Id="rId7" Type="http://schemas.openxmlformats.org/officeDocument/2006/relationships/image" Target="../media/image89.png"/><Relationship Id="rId8" Type="http://schemas.openxmlformats.org/officeDocument/2006/relationships/image" Target="../media/image90.png"/><Relationship Id="rId9" Type="http://schemas.openxmlformats.org/officeDocument/2006/relationships/image" Target="../media/image91.png"/><Relationship Id="rId10" Type="http://schemas.openxmlformats.org/officeDocument/2006/relationships/image" Target="../media/image92.png"/><Relationship Id="rId11" Type="http://schemas.openxmlformats.org/officeDocument/2006/relationships/image" Target="../media/image93.png"/><Relationship Id="rId12" Type="http://schemas.openxmlformats.org/officeDocument/2006/relationships/image" Target="../media/image94.png"/><Relationship Id="rId13" Type="http://schemas.openxmlformats.org/officeDocument/2006/relationships/image" Target="../media/image95.png"/><Relationship Id="rId14" Type="http://schemas.openxmlformats.org/officeDocument/2006/relationships/image" Target="../media/image96.png"/><Relationship Id="rId15" Type="http://schemas.openxmlformats.org/officeDocument/2006/relationships/image" Target="../media/image97.png"/><Relationship Id="rId16" Type="http://schemas.openxmlformats.org/officeDocument/2006/relationships/image" Target="../media/image98.png"/><Relationship Id="rId17" Type="http://schemas.openxmlformats.org/officeDocument/2006/relationships/image" Target="../media/image99.png"/><Relationship Id="rId18" Type="http://schemas.openxmlformats.org/officeDocument/2006/relationships/image" Target="../media/image100.png"/><Relationship Id="rId19" Type="http://schemas.openxmlformats.org/officeDocument/2006/relationships/image" Target="../media/image101.png"/><Relationship Id="rId20" Type="http://schemas.openxmlformats.org/officeDocument/2006/relationships/image" Target="../media/image102.png"/><Relationship Id="rId21" Type="http://schemas.openxmlformats.org/officeDocument/2006/relationships/image" Target="../media/image103.png"/><Relationship Id="rId22" Type="http://schemas.openxmlformats.org/officeDocument/2006/relationships/image" Target="../media/image104.png"/><Relationship Id="rId23" Type="http://schemas.openxmlformats.org/officeDocument/2006/relationships/image" Target="../media/image105.png"/><Relationship Id="rId24" Type="http://schemas.openxmlformats.org/officeDocument/2006/relationships/image" Target="../media/image106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27.png"/><Relationship Id="rId4" Type="http://schemas.openxmlformats.org/officeDocument/2006/relationships/image" Target="../media/image19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07.png"/><Relationship Id="rId8" Type="http://schemas.openxmlformats.org/officeDocument/2006/relationships/image" Target="../media/image89.png"/><Relationship Id="rId9" Type="http://schemas.openxmlformats.org/officeDocument/2006/relationships/image" Target="../media/image108.png"/><Relationship Id="rId10" Type="http://schemas.openxmlformats.org/officeDocument/2006/relationships/image" Target="../media/image109.png"/><Relationship Id="rId11" Type="http://schemas.openxmlformats.org/officeDocument/2006/relationships/image" Target="../media/image110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111.png"/><Relationship Id="rId4" Type="http://schemas.openxmlformats.org/officeDocument/2006/relationships/image" Target="../media/image112.png"/><Relationship Id="rId5" Type="http://schemas.openxmlformats.org/officeDocument/2006/relationships/image" Target="../media/image113.png"/><Relationship Id="rId6" Type="http://schemas.openxmlformats.org/officeDocument/2006/relationships/image" Target="../media/image114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115.png"/><Relationship Id="rId10" Type="http://schemas.openxmlformats.org/officeDocument/2006/relationships/image" Target="../media/image116.png"/><Relationship Id="rId11" Type="http://schemas.openxmlformats.org/officeDocument/2006/relationships/image" Target="../media/image117.png"/><Relationship Id="rId12" Type="http://schemas.openxmlformats.org/officeDocument/2006/relationships/image" Target="../media/image118.png"/><Relationship Id="rId13" Type="http://schemas.openxmlformats.org/officeDocument/2006/relationships/image" Target="../media/image119.png"/><Relationship Id="rId14" Type="http://schemas.openxmlformats.org/officeDocument/2006/relationships/image" Target="../media/image120.png"/><Relationship Id="rId15" Type="http://schemas.openxmlformats.org/officeDocument/2006/relationships/image" Target="../media/image121.png"/><Relationship Id="rId16" Type="http://schemas.openxmlformats.org/officeDocument/2006/relationships/image" Target="../media/image122.png"/><Relationship Id="rId17" Type="http://schemas.openxmlformats.org/officeDocument/2006/relationships/image" Target="../media/image123.png"/><Relationship Id="rId18" Type="http://schemas.openxmlformats.org/officeDocument/2006/relationships/image" Target="../media/image124.png"/><Relationship Id="rId19" Type="http://schemas.openxmlformats.org/officeDocument/2006/relationships/image" Target="../media/image125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png"/><Relationship Id="rId3" Type="http://schemas.openxmlformats.org/officeDocument/2006/relationships/image" Target="../media/image74.png"/><Relationship Id="rId4" Type="http://schemas.openxmlformats.org/officeDocument/2006/relationships/image" Target="../media/image75.png"/><Relationship Id="rId5" Type="http://schemas.openxmlformats.org/officeDocument/2006/relationships/image" Target="../media/image76.png"/><Relationship Id="rId6" Type="http://schemas.openxmlformats.org/officeDocument/2006/relationships/image" Target="../media/image2.png"/><Relationship Id="rId7" Type="http://schemas.openxmlformats.org/officeDocument/2006/relationships/image" Target="../media/image40.png"/><Relationship Id="rId8" Type="http://schemas.openxmlformats.org/officeDocument/2006/relationships/image" Target="../media/image12.png"/><Relationship Id="rId9" Type="http://schemas.openxmlformats.org/officeDocument/2006/relationships/image" Target="../media/image13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126.png"/><Relationship Id="rId4" Type="http://schemas.openxmlformats.org/officeDocument/2006/relationships/image" Target="../media/image127.png"/><Relationship Id="rId5" Type="http://schemas.openxmlformats.org/officeDocument/2006/relationships/image" Target="../media/image128.png"/><Relationship Id="rId6" Type="http://schemas.openxmlformats.org/officeDocument/2006/relationships/image" Target="../media/image2.png"/><Relationship Id="rId7" Type="http://schemas.openxmlformats.org/officeDocument/2006/relationships/image" Target="../media/image12.png"/><Relationship Id="rId8" Type="http://schemas.openxmlformats.org/officeDocument/2006/relationships/image" Target="../media/image129.png"/><Relationship Id="rId9" Type="http://schemas.openxmlformats.org/officeDocument/2006/relationships/image" Target="../media/image13.png"/><Relationship Id="rId10" Type="http://schemas.openxmlformats.org/officeDocument/2006/relationships/image" Target="../media/image130.png"/><Relationship Id="rId11" Type="http://schemas.openxmlformats.org/officeDocument/2006/relationships/image" Target="../media/image131.pn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132.png"/><Relationship Id="rId4" Type="http://schemas.openxmlformats.org/officeDocument/2006/relationships/image" Target="../media/image133.png"/><Relationship Id="rId5" Type="http://schemas.openxmlformats.org/officeDocument/2006/relationships/image" Target="../media/image134.png"/><Relationship Id="rId6" Type="http://schemas.openxmlformats.org/officeDocument/2006/relationships/image" Target="../media/image13.png"/><Relationship Id="rId7" Type="http://schemas.openxmlformats.org/officeDocument/2006/relationships/image" Target="../media/image135.png"/><Relationship Id="rId8" Type="http://schemas.openxmlformats.org/officeDocument/2006/relationships/image" Target="../media/image2.png"/><Relationship Id="rId9" Type="http://schemas.openxmlformats.org/officeDocument/2006/relationships/image" Target="../media/image12.png"/><Relationship Id="rId10" Type="http://schemas.openxmlformats.org/officeDocument/2006/relationships/image" Target="../media/image129.png"/><Relationship Id="rId11" Type="http://schemas.openxmlformats.org/officeDocument/2006/relationships/image" Target="../media/image136.png"/><Relationship Id="rId12" Type="http://schemas.openxmlformats.org/officeDocument/2006/relationships/image" Target="../media/image137.png"/><Relationship Id="rId13" Type="http://schemas.openxmlformats.org/officeDocument/2006/relationships/image" Target="../media/image138.pn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27.png"/><Relationship Id="rId4" Type="http://schemas.openxmlformats.org/officeDocument/2006/relationships/image" Target="../media/image19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39.png"/><Relationship Id="rId8" Type="http://schemas.openxmlformats.org/officeDocument/2006/relationships/image" Target="../media/image140.pn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141.png"/><Relationship Id="rId4" Type="http://schemas.openxmlformats.org/officeDocument/2006/relationships/image" Target="../media/image142.png"/><Relationship Id="rId5" Type="http://schemas.openxmlformats.org/officeDocument/2006/relationships/image" Target="../media/image143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4.png"/><Relationship Id="rId9" Type="http://schemas.openxmlformats.org/officeDocument/2006/relationships/image" Target="../media/image145.png"/><Relationship Id="rId10" Type="http://schemas.openxmlformats.org/officeDocument/2006/relationships/image" Target="../media/image146.png"/><Relationship Id="rId11" Type="http://schemas.openxmlformats.org/officeDocument/2006/relationships/image" Target="../media/image147.png"/><Relationship Id="rId12" Type="http://schemas.openxmlformats.org/officeDocument/2006/relationships/image" Target="../media/image148.png"/><Relationship Id="rId13" Type="http://schemas.openxmlformats.org/officeDocument/2006/relationships/image" Target="../media/image149.png"/><Relationship Id="rId14" Type="http://schemas.openxmlformats.org/officeDocument/2006/relationships/image" Target="../media/image150.png"/><Relationship Id="rId15" Type="http://schemas.openxmlformats.org/officeDocument/2006/relationships/image" Target="../media/image151.png"/><Relationship Id="rId16" Type="http://schemas.openxmlformats.org/officeDocument/2006/relationships/image" Target="../media/image152.png"/><Relationship Id="rId17" Type="http://schemas.openxmlformats.org/officeDocument/2006/relationships/image" Target="../media/image153.png"/><Relationship Id="rId18" Type="http://schemas.openxmlformats.org/officeDocument/2006/relationships/image" Target="../media/image154.png"/><Relationship Id="rId19" Type="http://schemas.openxmlformats.org/officeDocument/2006/relationships/image" Target="../media/image155.png"/><Relationship Id="rId20" Type="http://schemas.openxmlformats.org/officeDocument/2006/relationships/image" Target="../media/image156.png"/><Relationship Id="rId21" Type="http://schemas.openxmlformats.org/officeDocument/2006/relationships/image" Target="../media/image157.png"/><Relationship Id="rId22" Type="http://schemas.openxmlformats.org/officeDocument/2006/relationships/image" Target="../media/image158.png"/><Relationship Id="rId23" Type="http://schemas.openxmlformats.org/officeDocument/2006/relationships/image" Target="../media/image159.png"/><Relationship Id="rId24" Type="http://schemas.openxmlformats.org/officeDocument/2006/relationships/image" Target="../media/image160.png"/><Relationship Id="rId25" Type="http://schemas.openxmlformats.org/officeDocument/2006/relationships/image" Target="../media/image161.png"/><Relationship Id="rId26" Type="http://schemas.openxmlformats.org/officeDocument/2006/relationships/image" Target="../media/image162.png"/><Relationship Id="rId27" Type="http://schemas.openxmlformats.org/officeDocument/2006/relationships/image" Target="../media/image163.png"/><Relationship Id="rId28" Type="http://schemas.openxmlformats.org/officeDocument/2006/relationships/image" Target="../media/image164.png"/><Relationship Id="rId29" Type="http://schemas.openxmlformats.org/officeDocument/2006/relationships/image" Target="../media/image165.png"/><Relationship Id="rId30" Type="http://schemas.openxmlformats.org/officeDocument/2006/relationships/image" Target="../media/image166.png"/><Relationship Id="rId31" Type="http://schemas.openxmlformats.org/officeDocument/2006/relationships/image" Target="../media/image167.png"/><Relationship Id="rId32" Type="http://schemas.openxmlformats.org/officeDocument/2006/relationships/image" Target="../media/image168.png"/><Relationship Id="rId33" Type="http://schemas.openxmlformats.org/officeDocument/2006/relationships/image" Target="../media/image169.png"/><Relationship Id="rId34" Type="http://schemas.openxmlformats.org/officeDocument/2006/relationships/image" Target="../media/image170.png"/><Relationship Id="rId35" Type="http://schemas.openxmlformats.org/officeDocument/2006/relationships/image" Target="../media/image171.pn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2.png"/><Relationship Id="rId3" Type="http://schemas.openxmlformats.org/officeDocument/2006/relationships/image" Target="../media/image133.png"/><Relationship Id="rId4" Type="http://schemas.openxmlformats.org/officeDocument/2006/relationships/image" Target="../media/image134.png"/><Relationship Id="rId5" Type="http://schemas.openxmlformats.org/officeDocument/2006/relationships/image" Target="../media/image135.png"/><Relationship Id="rId6" Type="http://schemas.openxmlformats.org/officeDocument/2006/relationships/image" Target="../media/image2.png"/><Relationship Id="rId7" Type="http://schemas.openxmlformats.org/officeDocument/2006/relationships/image" Target="../media/image12.png"/><Relationship Id="rId8" Type="http://schemas.openxmlformats.org/officeDocument/2006/relationships/image" Target="../media/image129.png"/><Relationship Id="rId9" Type="http://schemas.openxmlformats.org/officeDocument/2006/relationships/image" Target="../media/image136.png"/><Relationship Id="rId10" Type="http://schemas.openxmlformats.org/officeDocument/2006/relationships/image" Target="../media/image137.png"/><Relationship Id="rId11" Type="http://schemas.openxmlformats.org/officeDocument/2006/relationships/image" Target="../media/image13.png"/><Relationship Id="rId12" Type="http://schemas.openxmlformats.org/officeDocument/2006/relationships/image" Target="../media/image138.pn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2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43.png"/><Relationship Id="rId7" Type="http://schemas.openxmlformats.org/officeDocument/2006/relationships/image" Target="../media/image173.png"/><Relationship Id="rId8" Type="http://schemas.openxmlformats.org/officeDocument/2006/relationships/image" Target="../media/image174.png"/><Relationship Id="rId9" Type="http://schemas.openxmlformats.org/officeDocument/2006/relationships/image" Target="../media/image175.pn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6.png"/><Relationship Id="rId3" Type="http://schemas.openxmlformats.org/officeDocument/2006/relationships/image" Target="../media/image7.pn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39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321729" y="0"/>
            <a:ext cx="2025014" cy="1879600"/>
          </a:xfrm>
          <a:custGeom>
            <a:avLst/>
            <a:gdLst/>
            <a:ahLst/>
            <a:cxnLst/>
            <a:rect l="l" t="t" r="r" b="b"/>
            <a:pathLst>
              <a:path w="2025014" h="1879600">
                <a:moveTo>
                  <a:pt x="1821624" y="0"/>
                </a:moveTo>
                <a:lnTo>
                  <a:pt x="1073175" y="0"/>
                </a:lnTo>
                <a:lnTo>
                  <a:pt x="0" y="1100670"/>
                </a:lnTo>
                <a:lnTo>
                  <a:pt x="748449" y="1100670"/>
                </a:lnTo>
                <a:lnTo>
                  <a:pt x="1821624" y="0"/>
                </a:lnTo>
                <a:close/>
              </a:path>
              <a:path w="2025014" h="1879600">
                <a:moveTo>
                  <a:pt x="2024824" y="778941"/>
                </a:moveTo>
                <a:lnTo>
                  <a:pt x="1276375" y="778941"/>
                </a:lnTo>
                <a:lnTo>
                  <a:pt x="203200" y="1879600"/>
                </a:lnTo>
                <a:lnTo>
                  <a:pt x="951649" y="1879600"/>
                </a:lnTo>
                <a:lnTo>
                  <a:pt x="2024824" y="778941"/>
                </a:lnTo>
                <a:close/>
              </a:path>
            </a:pathLst>
          </a:custGeom>
          <a:solidFill>
            <a:srgbClr val="FFFFFF">
              <a:alpha val="6999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" name="object 4" descr=""/>
          <p:cNvGrpSpPr/>
          <p:nvPr/>
        </p:nvGrpSpPr>
        <p:grpSpPr>
          <a:xfrm>
            <a:off x="0" y="0"/>
            <a:ext cx="7388859" cy="6858000"/>
            <a:chOff x="0" y="0"/>
            <a:chExt cx="7388859" cy="6858000"/>
          </a:xfrm>
        </p:grpSpPr>
        <p:sp>
          <p:nvSpPr>
            <p:cNvPr id="5" name="object 5" descr=""/>
            <p:cNvSpPr/>
            <p:nvPr/>
          </p:nvSpPr>
          <p:spPr>
            <a:xfrm>
              <a:off x="4907096" y="0"/>
              <a:ext cx="1518285" cy="2019300"/>
            </a:xfrm>
            <a:custGeom>
              <a:avLst/>
              <a:gdLst/>
              <a:ahLst/>
              <a:cxnLst/>
              <a:rect l="l" t="t" r="r" b="b"/>
              <a:pathLst>
                <a:path w="1518285" h="2019300">
                  <a:moveTo>
                    <a:pt x="1518163" y="0"/>
                  </a:moveTo>
                  <a:lnTo>
                    <a:pt x="0" y="0"/>
                  </a:lnTo>
                  <a:lnTo>
                    <a:pt x="795248" y="2019300"/>
                  </a:lnTo>
                  <a:lnTo>
                    <a:pt x="1518163" y="0"/>
                  </a:lnTo>
                  <a:close/>
                </a:path>
              </a:pathLst>
            </a:custGeom>
            <a:solidFill>
              <a:srgbClr val="2D395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7388696" cy="6858000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629605" y="2442843"/>
            <a:ext cx="4667250" cy="1789430"/>
          </a:xfrm>
          <a:prstGeom prst="rect"/>
        </p:spPr>
        <p:txBody>
          <a:bodyPr wrap="square" lIns="0" tIns="9525" rIns="0" bIns="0" rtlCol="0" vert="horz">
            <a:spAutoFit/>
          </a:bodyPr>
          <a:lstStyle/>
          <a:p>
            <a:pPr marL="12700" marR="702310">
              <a:lnSpc>
                <a:spcPct val="100400"/>
              </a:lnSpc>
              <a:spcBef>
                <a:spcPts val="75"/>
              </a:spcBef>
            </a:pPr>
            <a:r>
              <a:rPr dirty="0" sz="4400" i="0">
                <a:solidFill>
                  <a:srgbClr val="8E5A6D"/>
                </a:solidFill>
                <a:latin typeface="Arial"/>
                <a:cs typeface="Arial"/>
              </a:rPr>
              <a:t>Project</a:t>
            </a:r>
            <a:r>
              <a:rPr dirty="0" sz="4400" spc="-15" i="0">
                <a:solidFill>
                  <a:srgbClr val="8E5A6D"/>
                </a:solidFill>
                <a:latin typeface="Arial"/>
                <a:cs typeface="Arial"/>
              </a:rPr>
              <a:t> </a:t>
            </a:r>
            <a:r>
              <a:rPr dirty="0" sz="4400" spc="-10" i="0">
                <a:solidFill>
                  <a:srgbClr val="8E5A6D"/>
                </a:solidFill>
                <a:latin typeface="Arial"/>
                <a:cs typeface="Arial"/>
              </a:rPr>
              <a:t>Quality Management</a:t>
            </a:r>
            <a:endParaRPr sz="4400">
              <a:latin typeface="Arial"/>
              <a:cs typeface="Arial"/>
            </a:endParaRPr>
          </a:p>
          <a:p>
            <a:pPr marL="62230">
              <a:lnSpc>
                <a:spcPct val="100000"/>
              </a:lnSpc>
              <a:spcBef>
                <a:spcPts val="430"/>
              </a:spcBef>
            </a:pPr>
            <a:r>
              <a:rPr dirty="0" sz="2400" b="0" i="0">
                <a:solidFill>
                  <a:srgbClr val="2D3956"/>
                </a:solidFill>
                <a:latin typeface="Arial"/>
                <a:cs typeface="Arial"/>
              </a:rPr>
              <a:t>Prepared</a:t>
            </a:r>
            <a:r>
              <a:rPr dirty="0" sz="2400" spc="-60" b="0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400" b="0" i="0">
                <a:solidFill>
                  <a:srgbClr val="2D3956"/>
                </a:solidFill>
                <a:latin typeface="Arial"/>
                <a:cs typeface="Arial"/>
              </a:rPr>
              <a:t>by</a:t>
            </a:r>
            <a:r>
              <a:rPr dirty="0" sz="2400" spc="-50" b="0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400" b="0" i="0">
                <a:solidFill>
                  <a:srgbClr val="2D3956"/>
                </a:solidFill>
                <a:latin typeface="Arial"/>
                <a:cs typeface="Arial"/>
              </a:rPr>
              <a:t>Dr.Mahmoud</a:t>
            </a:r>
            <a:r>
              <a:rPr dirty="0" sz="2400" spc="-45" b="0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400" spc="-10" b="0" i="0">
                <a:solidFill>
                  <a:srgbClr val="2D3956"/>
                </a:solidFill>
                <a:latin typeface="Arial"/>
                <a:cs typeface="Arial"/>
              </a:rPr>
              <a:t>Ibrahim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0" y="0"/>
            <a:ext cx="11870690" cy="6858000"/>
            <a:chOff x="0" y="0"/>
            <a:chExt cx="11870690" cy="6858000"/>
          </a:xfrm>
        </p:grpSpPr>
        <p:sp>
          <p:nvSpPr>
            <p:cNvPr id="9" name="object 9" descr=""/>
            <p:cNvSpPr/>
            <p:nvPr/>
          </p:nvSpPr>
          <p:spPr>
            <a:xfrm>
              <a:off x="6594457" y="6012940"/>
              <a:ext cx="3917315" cy="589915"/>
            </a:xfrm>
            <a:custGeom>
              <a:avLst/>
              <a:gdLst/>
              <a:ahLst/>
              <a:cxnLst/>
              <a:rect l="l" t="t" r="r" b="b"/>
              <a:pathLst>
                <a:path w="3917315" h="589915">
                  <a:moveTo>
                    <a:pt x="3818997" y="0"/>
                  </a:moveTo>
                  <a:lnTo>
                    <a:pt x="98244" y="0"/>
                  </a:lnTo>
                  <a:lnTo>
                    <a:pt x="60003" y="7720"/>
                  </a:lnTo>
                  <a:lnTo>
                    <a:pt x="28775" y="28775"/>
                  </a:lnTo>
                  <a:lnTo>
                    <a:pt x="7720" y="60003"/>
                  </a:lnTo>
                  <a:lnTo>
                    <a:pt x="0" y="98244"/>
                  </a:lnTo>
                  <a:lnTo>
                    <a:pt x="0" y="491208"/>
                  </a:lnTo>
                  <a:lnTo>
                    <a:pt x="7720" y="529449"/>
                  </a:lnTo>
                  <a:lnTo>
                    <a:pt x="28775" y="560678"/>
                  </a:lnTo>
                  <a:lnTo>
                    <a:pt x="60003" y="581732"/>
                  </a:lnTo>
                  <a:lnTo>
                    <a:pt x="98244" y="589453"/>
                  </a:lnTo>
                  <a:lnTo>
                    <a:pt x="3818997" y="589453"/>
                  </a:lnTo>
                  <a:lnTo>
                    <a:pt x="3857239" y="581732"/>
                  </a:lnTo>
                  <a:lnTo>
                    <a:pt x="3888467" y="560678"/>
                  </a:lnTo>
                  <a:lnTo>
                    <a:pt x="3909522" y="529449"/>
                  </a:lnTo>
                  <a:lnTo>
                    <a:pt x="3917242" y="491208"/>
                  </a:lnTo>
                  <a:lnTo>
                    <a:pt x="3917242" y="98244"/>
                  </a:lnTo>
                  <a:lnTo>
                    <a:pt x="3909522" y="60003"/>
                  </a:lnTo>
                  <a:lnTo>
                    <a:pt x="3888467" y="28775"/>
                  </a:lnTo>
                  <a:lnTo>
                    <a:pt x="3857239" y="7720"/>
                  </a:lnTo>
                  <a:lnTo>
                    <a:pt x="381899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6594457" y="6012940"/>
              <a:ext cx="3917315" cy="589915"/>
            </a:xfrm>
            <a:custGeom>
              <a:avLst/>
              <a:gdLst/>
              <a:ahLst/>
              <a:cxnLst/>
              <a:rect l="l" t="t" r="r" b="b"/>
              <a:pathLst>
                <a:path w="3917315" h="589915">
                  <a:moveTo>
                    <a:pt x="98244" y="0"/>
                  </a:moveTo>
                  <a:lnTo>
                    <a:pt x="3818997" y="0"/>
                  </a:lnTo>
                  <a:lnTo>
                    <a:pt x="3857239" y="7720"/>
                  </a:lnTo>
                  <a:lnTo>
                    <a:pt x="3888467" y="28775"/>
                  </a:lnTo>
                  <a:lnTo>
                    <a:pt x="3909522" y="60003"/>
                  </a:lnTo>
                  <a:lnTo>
                    <a:pt x="3917242" y="98244"/>
                  </a:lnTo>
                  <a:lnTo>
                    <a:pt x="3917242" y="491208"/>
                  </a:lnTo>
                  <a:lnTo>
                    <a:pt x="3909522" y="529449"/>
                  </a:lnTo>
                  <a:lnTo>
                    <a:pt x="3888467" y="560678"/>
                  </a:lnTo>
                  <a:lnTo>
                    <a:pt x="3857239" y="581732"/>
                  </a:lnTo>
                  <a:lnTo>
                    <a:pt x="3818997" y="589453"/>
                  </a:lnTo>
                  <a:lnTo>
                    <a:pt x="98244" y="589453"/>
                  </a:lnTo>
                  <a:lnTo>
                    <a:pt x="60003" y="581732"/>
                  </a:lnTo>
                  <a:lnTo>
                    <a:pt x="28775" y="560678"/>
                  </a:lnTo>
                  <a:lnTo>
                    <a:pt x="7720" y="529449"/>
                  </a:lnTo>
                  <a:lnTo>
                    <a:pt x="0" y="491208"/>
                  </a:lnTo>
                  <a:lnTo>
                    <a:pt x="0" y="98244"/>
                  </a:lnTo>
                  <a:lnTo>
                    <a:pt x="7720" y="60003"/>
                  </a:lnTo>
                  <a:lnTo>
                    <a:pt x="28775" y="28775"/>
                  </a:lnTo>
                  <a:lnTo>
                    <a:pt x="60003" y="7720"/>
                  </a:lnTo>
                  <a:lnTo>
                    <a:pt x="98244" y="0"/>
                  </a:lnTo>
                  <a:close/>
                </a:path>
              </a:pathLst>
            </a:custGeom>
            <a:ln w="12700">
              <a:solidFill>
                <a:srgbClr val="8E5A6D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993571" y="0"/>
              <a:ext cx="2876693" cy="2150005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1134258" y="3882006"/>
              <a:ext cx="1376680" cy="2976245"/>
            </a:xfrm>
            <a:custGeom>
              <a:avLst/>
              <a:gdLst/>
              <a:ahLst/>
              <a:cxnLst/>
              <a:rect l="l" t="t" r="r" b="b"/>
              <a:pathLst>
                <a:path w="1376680" h="2976245">
                  <a:moveTo>
                    <a:pt x="137264" y="0"/>
                  </a:moveTo>
                  <a:lnTo>
                    <a:pt x="0" y="20692"/>
                  </a:lnTo>
                  <a:lnTo>
                    <a:pt x="1230722" y="2975993"/>
                  </a:lnTo>
                  <a:lnTo>
                    <a:pt x="1376604" y="2975993"/>
                  </a:lnTo>
                  <a:lnTo>
                    <a:pt x="137264" y="0"/>
                  </a:lnTo>
                  <a:close/>
                </a:path>
              </a:pathLst>
            </a:custGeom>
            <a:solidFill>
              <a:srgbClr val="FAC7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0" y="1897702"/>
              <a:ext cx="2011045" cy="4960620"/>
            </a:xfrm>
            <a:custGeom>
              <a:avLst/>
              <a:gdLst/>
              <a:ahLst/>
              <a:cxnLst/>
              <a:rect l="l" t="t" r="r" b="b"/>
              <a:pathLst>
                <a:path w="2011045" h="4960620">
                  <a:moveTo>
                    <a:pt x="0" y="0"/>
                  </a:moveTo>
                  <a:lnTo>
                    <a:pt x="0" y="4960297"/>
                  </a:lnTo>
                  <a:lnTo>
                    <a:pt x="2010527" y="4960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D3956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6900415" y="5352877"/>
            <a:ext cx="3305810" cy="11696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72415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solidFill>
                  <a:srgbClr val="2D3956"/>
                </a:solidFill>
                <a:latin typeface="Arial"/>
                <a:cs typeface="Arial"/>
              </a:rPr>
              <a:t>PMG354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Orientation</a:t>
            </a:r>
            <a:r>
              <a:rPr dirty="0" sz="2800" spc="-3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Lecture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3678" y="372325"/>
            <a:ext cx="2457655" cy="67087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583585" y="1271096"/>
            <a:ext cx="5271770" cy="5587365"/>
            <a:chOff x="5583585" y="1271096"/>
            <a:chExt cx="5271770" cy="55873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83585" y="1271096"/>
              <a:ext cx="5271422" cy="5586903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155085" y="1842596"/>
              <a:ext cx="4128770" cy="4952365"/>
            </a:xfrm>
            <a:custGeom>
              <a:avLst/>
              <a:gdLst/>
              <a:ahLst/>
              <a:cxnLst/>
              <a:rect l="l" t="t" r="r" b="b"/>
              <a:pathLst>
                <a:path w="4128770" h="4952365">
                  <a:moveTo>
                    <a:pt x="3874936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4"/>
                  </a:lnTo>
                  <a:lnTo>
                    <a:pt x="4084" y="4744388"/>
                  </a:lnTo>
                  <a:lnTo>
                    <a:pt x="15858" y="4787273"/>
                  </a:lnTo>
                  <a:lnTo>
                    <a:pt x="34608" y="4826763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1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9"/>
                  </a:lnTo>
                  <a:lnTo>
                    <a:pt x="3874936" y="4952309"/>
                  </a:lnTo>
                  <a:lnTo>
                    <a:pt x="3920500" y="4948225"/>
                  </a:lnTo>
                  <a:lnTo>
                    <a:pt x="3963386" y="4936450"/>
                  </a:lnTo>
                  <a:lnTo>
                    <a:pt x="4002875" y="4917701"/>
                  </a:lnTo>
                  <a:lnTo>
                    <a:pt x="4038254" y="4892692"/>
                  </a:lnTo>
                  <a:lnTo>
                    <a:pt x="4068805" y="4862141"/>
                  </a:lnTo>
                  <a:lnTo>
                    <a:pt x="4093814" y="4826763"/>
                  </a:lnTo>
                  <a:lnTo>
                    <a:pt x="4112563" y="4787273"/>
                  </a:lnTo>
                  <a:lnTo>
                    <a:pt x="4124338" y="4744388"/>
                  </a:lnTo>
                  <a:lnTo>
                    <a:pt x="4128422" y="4698824"/>
                  </a:lnTo>
                  <a:lnTo>
                    <a:pt x="4128422" y="253485"/>
                  </a:lnTo>
                  <a:lnTo>
                    <a:pt x="4124338" y="207921"/>
                  </a:lnTo>
                  <a:lnTo>
                    <a:pt x="4112563" y="165036"/>
                  </a:lnTo>
                  <a:lnTo>
                    <a:pt x="4093814" y="125546"/>
                  </a:lnTo>
                  <a:lnTo>
                    <a:pt x="4068805" y="90168"/>
                  </a:lnTo>
                  <a:lnTo>
                    <a:pt x="4038254" y="59616"/>
                  </a:lnTo>
                  <a:lnTo>
                    <a:pt x="4002875" y="34608"/>
                  </a:lnTo>
                  <a:lnTo>
                    <a:pt x="3963386" y="15858"/>
                  </a:lnTo>
                  <a:lnTo>
                    <a:pt x="3920500" y="4084"/>
                  </a:lnTo>
                  <a:lnTo>
                    <a:pt x="387493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6555137" y="2782247"/>
            <a:ext cx="3328670" cy="294640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572135">
              <a:lnSpc>
                <a:spcPct val="100000"/>
              </a:lnSpc>
              <a:spcBef>
                <a:spcPts val="240"/>
              </a:spcBef>
            </a:pPr>
            <a:r>
              <a:rPr dirty="0" u="heavy" sz="180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Personal</a:t>
            </a:r>
            <a:r>
              <a:rPr dirty="0" u="heavy" sz="1800" spc="-6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achievements</a:t>
            </a:r>
            <a:endParaRPr sz="1800">
              <a:latin typeface="Calibri"/>
              <a:cs typeface="Calibri"/>
            </a:endParaRPr>
          </a:p>
          <a:p>
            <a:pPr marL="466090" marR="458470" indent="653415">
              <a:lnSpc>
                <a:spcPct val="106500"/>
              </a:lnSpc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PhD,</a:t>
            </a:r>
            <a:r>
              <a:rPr dirty="0" sz="18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holder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Certified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project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Manager</a:t>
            </a:r>
            <a:endParaRPr sz="1800">
              <a:latin typeface="Calibri"/>
              <a:cs typeface="Calibri"/>
            </a:endParaRPr>
          </a:p>
          <a:p>
            <a:pPr algn="ctr" marL="306705" marR="298450">
              <a:lnSpc>
                <a:spcPct val="106500"/>
              </a:lnSpc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Certified</a:t>
            </a:r>
            <a:r>
              <a:rPr dirty="0" sz="18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quality</a:t>
            </a:r>
            <a:r>
              <a:rPr dirty="0" sz="1800" spc="40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lead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auditor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Certified</a:t>
            </a:r>
            <a:r>
              <a:rPr dirty="0" sz="18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lean six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sigma</a:t>
            </a:r>
            <a:endParaRPr sz="1800">
              <a:latin typeface="Calibri"/>
              <a:cs typeface="Calibri"/>
            </a:endParaRPr>
          </a:p>
          <a:p>
            <a:pPr algn="ctr" marL="448945" marR="441959">
              <a:lnSpc>
                <a:spcPct val="106500"/>
              </a:lnSpc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PMP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instructor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since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2009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MBA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instructor</a:t>
            </a:r>
            <a:endParaRPr sz="1800">
              <a:latin typeface="Calibri"/>
              <a:cs typeface="Calibri"/>
            </a:endParaRPr>
          </a:p>
          <a:p>
            <a:pPr algn="ctr" marL="12700" marR="5080">
              <a:lnSpc>
                <a:spcPct val="106500"/>
              </a:lnSpc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Branding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quality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developer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Strategic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Quality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system</a:t>
            </a:r>
            <a:r>
              <a:rPr dirty="0" sz="1800" spc="3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consultant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HOD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1637323" y="181068"/>
            <a:ext cx="5299710" cy="6677025"/>
            <a:chOff x="1637323" y="181068"/>
            <a:chExt cx="5299710" cy="6677025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37323" y="181068"/>
              <a:ext cx="5299194" cy="6676931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49725" y="1936970"/>
              <a:ext cx="4277614" cy="4114800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486003" y="3315346"/>
            <a:ext cx="3601720" cy="88391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2800" spc="-25" b="1">
                <a:solidFill>
                  <a:srgbClr val="2D3956"/>
                </a:solidFill>
                <a:latin typeface="Arial"/>
                <a:cs typeface="Arial"/>
              </a:rPr>
              <a:t>Hi,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  <a:tabLst>
                <a:tab pos="928369" algn="l"/>
              </a:tabLst>
            </a:pPr>
            <a:r>
              <a:rPr dirty="0" sz="2800" spc="-20" b="1">
                <a:solidFill>
                  <a:srgbClr val="2D3956"/>
                </a:solidFill>
                <a:latin typeface="Arial"/>
                <a:cs typeface="Arial"/>
              </a:rPr>
              <a:t>This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	is</a:t>
            </a:r>
            <a:r>
              <a:rPr dirty="0" sz="2800" spc="-8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Dr.</a:t>
            </a:r>
            <a:r>
              <a:rPr dirty="0" sz="2800" spc="-8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Mahmoud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280308" y="0"/>
            <a:ext cx="11911965" cy="6858000"/>
            <a:chOff x="280308" y="0"/>
            <a:chExt cx="11911965" cy="6858000"/>
          </a:xfrm>
        </p:grpSpPr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45323" y="6053736"/>
              <a:ext cx="4283194" cy="80426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0308" y="6158214"/>
              <a:ext cx="2167469" cy="591660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58495" y="0"/>
              <a:ext cx="9933504" cy="2471228"/>
            </a:xfrm>
            <a:prstGeom prst="rect">
              <a:avLst/>
            </a:prstGeom>
          </p:spPr>
        </p:pic>
        <p:sp>
          <p:nvSpPr>
            <p:cNvPr id="15" name="object 15" descr=""/>
            <p:cNvSpPr/>
            <p:nvPr/>
          </p:nvSpPr>
          <p:spPr>
            <a:xfrm>
              <a:off x="2804595" y="668887"/>
              <a:ext cx="9144000" cy="939165"/>
            </a:xfrm>
            <a:custGeom>
              <a:avLst/>
              <a:gdLst/>
              <a:ahLst/>
              <a:cxnLst/>
              <a:rect l="l" t="t" r="r" b="b"/>
              <a:pathLst>
                <a:path w="9144000" h="939165">
                  <a:moveTo>
                    <a:pt x="9144000" y="0"/>
                  </a:moveTo>
                  <a:lnTo>
                    <a:pt x="0" y="0"/>
                  </a:lnTo>
                  <a:lnTo>
                    <a:pt x="0" y="938986"/>
                  </a:lnTo>
                  <a:lnTo>
                    <a:pt x="9144000" y="93898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73413" y="632553"/>
              <a:ext cx="9211580" cy="1012189"/>
            </a:xfrm>
            <a:prstGeom prst="rect">
              <a:avLst/>
            </a:prstGeom>
          </p:spPr>
        </p:pic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3948798" y="1077325"/>
            <a:ext cx="6856095" cy="4521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64664" algn="l"/>
                <a:tab pos="2396490" algn="l"/>
              </a:tabLst>
            </a:pPr>
            <a:r>
              <a:rPr dirty="0" sz="2800" spc="-10" i="0">
                <a:solidFill>
                  <a:srgbClr val="2D3956"/>
                </a:solidFill>
                <a:latin typeface="Arial"/>
                <a:cs typeface="Arial"/>
              </a:rPr>
              <a:t>Welcome</a:t>
            </a: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	</a:t>
            </a:r>
            <a:r>
              <a:rPr dirty="0" sz="2800" spc="-25" i="0">
                <a:solidFill>
                  <a:srgbClr val="2D3956"/>
                </a:solidFill>
                <a:latin typeface="Arial"/>
                <a:cs typeface="Arial"/>
              </a:rPr>
              <a:t>on</a:t>
            </a: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	professional</a:t>
            </a:r>
            <a:r>
              <a:rPr dirty="0" sz="2800" spc="-40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quality</a:t>
            </a:r>
            <a:r>
              <a:rPr dirty="0" sz="2800" spc="-20" i="0">
                <a:solidFill>
                  <a:srgbClr val="2D3956"/>
                </a:solidFill>
                <a:latin typeface="Arial"/>
                <a:cs typeface="Arial"/>
              </a:rPr>
              <a:t> board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766495" y="1645972"/>
            <a:ext cx="9220200" cy="418774"/>
          </a:xfrm>
          <a:prstGeom prst="rect">
            <a:avLst/>
          </a:prstGeom>
        </p:spPr>
      </p:pic>
      <p:sp>
        <p:nvSpPr>
          <p:cNvPr id="19" name="object 19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2</a:t>
            </a:fld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2626178" y="500900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0" y="45718"/>
                </a:moveTo>
                <a:lnTo>
                  <a:pt x="9565821" y="45718"/>
                </a:lnTo>
                <a:lnTo>
                  <a:pt x="9565821" y="0"/>
                </a:lnTo>
                <a:lnTo>
                  <a:pt x="0" y="0"/>
                </a:lnTo>
                <a:lnTo>
                  <a:pt x="0" y="45718"/>
                </a:lnTo>
                <a:close/>
              </a:path>
            </a:pathLst>
          </a:custGeom>
          <a:solidFill>
            <a:srgbClr val="8E5A6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5859" y="0"/>
            <a:ext cx="2036258" cy="1428065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6465" y="276688"/>
            <a:ext cx="12185650" cy="6473190"/>
            <a:chOff x="6465" y="276688"/>
            <a:chExt cx="12185650" cy="6473190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85243" y="276688"/>
              <a:ext cx="4306756" cy="6095309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8456743" y="848188"/>
              <a:ext cx="3735704" cy="4952365"/>
            </a:xfrm>
            <a:custGeom>
              <a:avLst/>
              <a:gdLst/>
              <a:ahLst/>
              <a:cxnLst/>
              <a:rect l="l" t="t" r="r" b="b"/>
              <a:pathLst>
                <a:path w="3735704" h="4952365">
                  <a:moveTo>
                    <a:pt x="3735256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8"/>
                  </a:lnTo>
                  <a:lnTo>
                    <a:pt x="3735256" y="4952308"/>
                  </a:lnTo>
                  <a:lnTo>
                    <a:pt x="373525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6060" y="1596922"/>
              <a:ext cx="10767183" cy="2733093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716610" y="2187472"/>
              <a:ext cx="9586595" cy="1552575"/>
            </a:xfrm>
            <a:custGeom>
              <a:avLst/>
              <a:gdLst/>
              <a:ahLst/>
              <a:cxnLst/>
              <a:rect l="l" t="t" r="r" b="b"/>
              <a:pathLst>
                <a:path w="9586595" h="1552575">
                  <a:moveTo>
                    <a:pt x="9586083" y="0"/>
                  </a:moveTo>
                  <a:lnTo>
                    <a:pt x="0" y="0"/>
                  </a:lnTo>
                  <a:lnTo>
                    <a:pt x="0" y="1551993"/>
                  </a:lnTo>
                  <a:lnTo>
                    <a:pt x="9586083" y="1551993"/>
                  </a:lnTo>
                  <a:lnTo>
                    <a:pt x="958608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716610" y="2187472"/>
              <a:ext cx="9586595" cy="1552575"/>
            </a:xfrm>
            <a:custGeom>
              <a:avLst/>
              <a:gdLst/>
              <a:ahLst/>
              <a:cxnLst/>
              <a:rect l="l" t="t" r="r" b="b"/>
              <a:pathLst>
                <a:path w="9586595" h="1552575">
                  <a:moveTo>
                    <a:pt x="0" y="0"/>
                  </a:moveTo>
                  <a:lnTo>
                    <a:pt x="9586083" y="0"/>
                  </a:lnTo>
                  <a:lnTo>
                    <a:pt x="9586083" y="1551993"/>
                  </a:lnTo>
                  <a:lnTo>
                    <a:pt x="0" y="1551993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87730" y="2739954"/>
              <a:ext cx="162852" cy="162852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87730" y="3019354"/>
              <a:ext cx="162852" cy="162852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716610" y="2381118"/>
            <a:ext cx="9586595" cy="1358900"/>
          </a:xfrm>
          <a:prstGeom prst="rect">
            <a:avLst/>
          </a:prstGeom>
          <a:ln w="38100">
            <a:solidFill>
              <a:srgbClr val="669BBC"/>
            </a:solidFill>
          </a:ln>
        </p:spPr>
        <p:txBody>
          <a:bodyPr wrap="square" lIns="0" tIns="19685" rIns="0" bIns="0" rtlCol="0" vert="horz">
            <a:spAutoFit/>
          </a:bodyPr>
          <a:lstStyle/>
          <a:p>
            <a:pPr marL="251460" marR="6905625" indent="-180975">
              <a:lnSpc>
                <a:spcPct val="98300"/>
              </a:lnSpc>
              <a:spcBef>
                <a:spcPts val="155"/>
              </a:spcBef>
            </a:pPr>
            <a:r>
              <a:rPr dirty="0" sz="1800" b="1">
                <a:solidFill>
                  <a:srgbClr val="365B9D"/>
                </a:solidFill>
                <a:latin typeface="Bookman Old Style Bold"/>
                <a:cs typeface="Bookman Old Style Bold"/>
              </a:rPr>
              <a:t>1st</a:t>
            </a:r>
            <a:r>
              <a:rPr dirty="0" sz="1800" spc="-10" b="1">
                <a:solidFill>
                  <a:srgbClr val="365B9D"/>
                </a:solidFill>
                <a:latin typeface="Bookman Old Style Bold"/>
                <a:cs typeface="Bookman Old Style Bold"/>
              </a:rPr>
              <a:t> </a:t>
            </a:r>
            <a:r>
              <a:rPr dirty="0" sz="1800" b="1">
                <a:solidFill>
                  <a:srgbClr val="365B9D"/>
                </a:solidFill>
                <a:latin typeface="Bookman Old Style Bold"/>
                <a:cs typeface="Bookman Old Style Bold"/>
              </a:rPr>
              <a:t>section</a:t>
            </a:r>
            <a:r>
              <a:rPr dirty="0" sz="1800" spc="-5" b="1">
                <a:solidFill>
                  <a:srgbClr val="365B9D"/>
                </a:solidFill>
                <a:latin typeface="Bookman Old Style Bold"/>
                <a:cs typeface="Bookman Old Style Bold"/>
              </a:rPr>
              <a:t> </a:t>
            </a:r>
            <a:r>
              <a:rPr dirty="0" sz="1800" b="1">
                <a:solidFill>
                  <a:srgbClr val="365B9D"/>
                </a:solidFill>
                <a:latin typeface="Bookman Old Style Bold"/>
                <a:cs typeface="Bookman Old Style Bold"/>
              </a:rPr>
              <a:t>contents </a:t>
            </a:r>
            <a:r>
              <a:rPr dirty="0" sz="1800" spc="-50" b="1">
                <a:solidFill>
                  <a:srgbClr val="365B9D"/>
                </a:solidFill>
                <a:latin typeface="Bookman Old Style Bold"/>
                <a:cs typeface="Bookman Old Style Bold"/>
              </a:rPr>
              <a:t>: 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Personal</a:t>
            </a:r>
            <a:r>
              <a:rPr dirty="0" sz="180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5">
                <a:solidFill>
                  <a:srgbClr val="365B9D"/>
                </a:solidFill>
                <a:latin typeface="Times New Roman"/>
                <a:cs typeface="Times New Roman"/>
              </a:rPr>
              <a:t>introduction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Course</a:t>
            </a:r>
            <a:r>
              <a:rPr dirty="0" sz="1800" spc="4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orientation</a:t>
            </a:r>
            <a:endParaRPr sz="1800">
              <a:latin typeface="Times New Roman"/>
              <a:cs typeface="Times New Roman"/>
            </a:endParaRPr>
          </a:p>
          <a:p>
            <a:pPr marL="71120">
              <a:lnSpc>
                <a:spcPct val="100000"/>
              </a:lnSpc>
              <a:spcBef>
                <a:spcPts val="40"/>
              </a:spcBef>
            </a:pP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(Course</a:t>
            </a:r>
            <a:r>
              <a:rPr dirty="0" sz="180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description</a:t>
            </a:r>
            <a:r>
              <a:rPr dirty="0" sz="1800" spc="33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295">
                <a:solidFill>
                  <a:srgbClr val="365B9D"/>
                </a:solidFill>
                <a:latin typeface="Times New Roman"/>
                <a:cs typeface="Times New Roman"/>
              </a:rPr>
              <a:t>-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Course</a:t>
            </a:r>
            <a:r>
              <a:rPr dirty="0" sz="1800" spc="33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45">
                <a:solidFill>
                  <a:srgbClr val="365B9D"/>
                </a:solidFill>
                <a:latin typeface="Times New Roman"/>
                <a:cs typeface="Times New Roman"/>
              </a:rPr>
              <a:t>objectives-</a:t>
            </a:r>
            <a:r>
              <a:rPr dirty="0" sz="1800" spc="80">
                <a:solidFill>
                  <a:srgbClr val="365B9D"/>
                </a:solidFill>
                <a:latin typeface="Times New Roman"/>
                <a:cs typeface="Times New Roman"/>
              </a:rPr>
              <a:t>learning</a:t>
            </a:r>
            <a:r>
              <a:rPr dirty="0" sz="1800" spc="33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0">
                <a:solidFill>
                  <a:srgbClr val="365B9D"/>
                </a:solidFill>
                <a:latin typeface="Times New Roman"/>
                <a:cs typeface="Times New Roman"/>
              </a:rPr>
              <a:t>outcomes-</a:t>
            </a:r>
            <a:r>
              <a:rPr dirty="0" sz="1800" spc="90">
                <a:solidFill>
                  <a:srgbClr val="365B9D"/>
                </a:solidFill>
                <a:latin typeface="Times New Roman"/>
                <a:cs typeface="Times New Roman"/>
              </a:rPr>
              <a:t>students</a:t>
            </a:r>
            <a:r>
              <a:rPr dirty="0" sz="1800" spc="33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5">
                <a:solidFill>
                  <a:srgbClr val="365B9D"/>
                </a:solidFill>
                <a:latin typeface="Times New Roman"/>
                <a:cs typeface="Times New Roman"/>
              </a:rPr>
              <a:t>Assessment</a:t>
            </a:r>
            <a:r>
              <a:rPr dirty="0" sz="1800" spc="33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245">
                <a:solidFill>
                  <a:srgbClr val="365B9D"/>
                </a:solidFill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362283" y="532923"/>
            <a:ext cx="5948045" cy="2439035"/>
            <a:chOff x="362283" y="532923"/>
            <a:chExt cx="5948045" cy="2439035"/>
          </a:xfrm>
        </p:grpSpPr>
        <p:pic>
          <p:nvPicPr>
            <p:cNvPr id="20" name="object 20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62283" y="532923"/>
              <a:ext cx="5947516" cy="2438744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952833" y="1123473"/>
              <a:ext cx="4766945" cy="1257935"/>
            </a:xfrm>
            <a:custGeom>
              <a:avLst/>
              <a:gdLst/>
              <a:ahLst/>
              <a:cxnLst/>
              <a:rect l="l" t="t" r="r" b="b"/>
              <a:pathLst>
                <a:path w="4766945" h="1257935">
                  <a:moveTo>
                    <a:pt x="4766416" y="0"/>
                  </a:moveTo>
                  <a:lnTo>
                    <a:pt x="0" y="0"/>
                  </a:lnTo>
                  <a:lnTo>
                    <a:pt x="0" y="1257644"/>
                  </a:lnTo>
                  <a:lnTo>
                    <a:pt x="4766416" y="1257644"/>
                  </a:lnTo>
                  <a:lnTo>
                    <a:pt x="47664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952833" y="1123473"/>
              <a:ext cx="4766945" cy="1257935"/>
            </a:xfrm>
            <a:custGeom>
              <a:avLst/>
              <a:gdLst/>
              <a:ahLst/>
              <a:cxnLst/>
              <a:rect l="l" t="t" r="r" b="b"/>
              <a:pathLst>
                <a:path w="4766945" h="1257935">
                  <a:moveTo>
                    <a:pt x="0" y="0"/>
                  </a:moveTo>
                  <a:lnTo>
                    <a:pt x="4766416" y="0"/>
                  </a:lnTo>
                  <a:lnTo>
                    <a:pt x="4766416" y="1257644"/>
                  </a:lnTo>
                  <a:lnTo>
                    <a:pt x="0" y="1257644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952833" y="1123473"/>
            <a:ext cx="4766945" cy="1064260"/>
          </a:xfrm>
          <a:prstGeom prst="rect"/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284480" rIns="0" bIns="0" rtlCol="0" vert="horz">
            <a:spAutoFit/>
          </a:bodyPr>
          <a:lstStyle/>
          <a:p>
            <a:pPr marL="436880">
              <a:lnSpc>
                <a:spcPct val="100000"/>
              </a:lnSpc>
              <a:spcBef>
                <a:spcPts val="2240"/>
              </a:spcBef>
            </a:pPr>
            <a:r>
              <a:rPr dirty="0" sz="4150"/>
              <a:t>Lecture </a:t>
            </a:r>
            <a:r>
              <a:rPr dirty="0" sz="4150" spc="-10"/>
              <a:t>outline</a:t>
            </a:r>
            <a:endParaRPr sz="4150"/>
          </a:p>
        </p:txBody>
      </p:sp>
      <p:grpSp>
        <p:nvGrpSpPr>
          <p:cNvPr id="24" name="object 24" descr=""/>
          <p:cNvGrpSpPr/>
          <p:nvPr/>
        </p:nvGrpSpPr>
        <p:grpSpPr>
          <a:xfrm>
            <a:off x="127385" y="4336606"/>
            <a:ext cx="10765155" cy="2351405"/>
            <a:chOff x="127385" y="4336606"/>
            <a:chExt cx="10765155" cy="2351405"/>
          </a:xfrm>
        </p:grpSpPr>
        <p:pic>
          <p:nvPicPr>
            <p:cNvPr id="25" name="object 2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7385" y="4336606"/>
              <a:ext cx="10764532" cy="2351223"/>
            </a:xfrm>
            <a:prstGeom prst="rect">
              <a:avLst/>
            </a:prstGeom>
          </p:spPr>
        </p:pic>
        <p:sp>
          <p:nvSpPr>
            <p:cNvPr id="26" name="object 26" descr=""/>
            <p:cNvSpPr/>
            <p:nvPr/>
          </p:nvSpPr>
          <p:spPr>
            <a:xfrm>
              <a:off x="717935" y="4927156"/>
              <a:ext cx="9584055" cy="1170305"/>
            </a:xfrm>
            <a:custGeom>
              <a:avLst/>
              <a:gdLst/>
              <a:ahLst/>
              <a:cxnLst/>
              <a:rect l="l" t="t" r="r" b="b"/>
              <a:pathLst>
                <a:path w="9584055" h="1170304">
                  <a:moveTo>
                    <a:pt x="9583432" y="0"/>
                  </a:moveTo>
                  <a:lnTo>
                    <a:pt x="0" y="0"/>
                  </a:lnTo>
                  <a:lnTo>
                    <a:pt x="0" y="1170123"/>
                  </a:lnTo>
                  <a:lnTo>
                    <a:pt x="9583432" y="1170123"/>
                  </a:lnTo>
                  <a:lnTo>
                    <a:pt x="95834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17935" y="4927156"/>
              <a:ext cx="9584055" cy="1170305"/>
            </a:xfrm>
            <a:custGeom>
              <a:avLst/>
              <a:gdLst/>
              <a:ahLst/>
              <a:cxnLst/>
              <a:rect l="l" t="t" r="r" b="b"/>
              <a:pathLst>
                <a:path w="9584055" h="1170304">
                  <a:moveTo>
                    <a:pt x="0" y="0"/>
                  </a:moveTo>
                  <a:lnTo>
                    <a:pt x="9583432" y="0"/>
                  </a:lnTo>
                  <a:lnTo>
                    <a:pt x="9583432" y="1170123"/>
                  </a:lnTo>
                  <a:lnTo>
                    <a:pt x="0" y="1170123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 descr=""/>
          <p:cNvSpPr txBox="1"/>
          <p:nvPr/>
        </p:nvSpPr>
        <p:spPr>
          <a:xfrm>
            <a:off x="8734287" y="5331969"/>
            <a:ext cx="15087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(HPQMS</a:t>
            </a:r>
            <a:r>
              <a:rPr dirty="0" sz="180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295">
                <a:solidFill>
                  <a:srgbClr val="365B9D"/>
                </a:solidFill>
                <a:latin typeface="Times New Roman"/>
                <a:cs typeface="Times New Roman"/>
              </a:rPr>
              <a:t>)</a:t>
            </a:r>
            <a:r>
              <a:rPr dirty="0" sz="1800" spc="28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25">
                <a:solidFill>
                  <a:srgbClr val="365B9D"/>
                </a:solidFill>
                <a:latin typeface="Times New Roman"/>
                <a:cs typeface="Times New Roman"/>
              </a:rPr>
              <a:t>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776355" y="5072256"/>
            <a:ext cx="7799070" cy="838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100"/>
              </a:lnSpc>
              <a:spcBef>
                <a:spcPts val="100"/>
              </a:spcBef>
              <a:tabLst>
                <a:tab pos="570230" algn="l"/>
              </a:tabLst>
            </a:pPr>
            <a:r>
              <a:rPr dirty="0" u="sng" sz="1800" spc="-25" b="1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Bookman Old Style Bold"/>
                <a:cs typeface="Bookman Old Style Bold"/>
              </a:rPr>
              <a:t>3rd</a:t>
            </a:r>
            <a:r>
              <a:rPr dirty="0" u="sng" sz="1800" b="1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Bookman Old Style Bold"/>
                <a:cs typeface="Bookman Old Style Bold"/>
              </a:rPr>
              <a:t>	section</a:t>
            </a:r>
            <a:r>
              <a:rPr dirty="0" u="sng" sz="1800" spc="-5" b="1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Bookman Old Style Bold"/>
                <a:cs typeface="Bookman Old Style Bold"/>
              </a:rPr>
              <a:t> </a:t>
            </a:r>
            <a:r>
              <a:rPr dirty="0" u="sng" sz="1800" b="1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Bookman Old Style Bold"/>
                <a:cs typeface="Bookman Old Style Bold"/>
              </a:rPr>
              <a:t>contents </a:t>
            </a:r>
            <a:r>
              <a:rPr dirty="0" u="sng" sz="1800" spc="-50" b="1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Bookman Old Style Bold"/>
                <a:cs typeface="Bookman Old Style Bold"/>
              </a:rPr>
              <a:t>:</a:t>
            </a:r>
            <a:endParaRPr sz="1800">
              <a:latin typeface="Bookman Old Style Bold"/>
              <a:cs typeface="Bookman Old Style Bold"/>
            </a:endParaRPr>
          </a:p>
          <a:p>
            <a:pPr marL="12700">
              <a:lnSpc>
                <a:spcPts val="2100"/>
              </a:lnSpc>
            </a:pPr>
            <a:r>
              <a:rPr dirty="0" sz="1800" spc="8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80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0">
                <a:solidFill>
                  <a:srgbClr val="365B9D"/>
                </a:solidFill>
                <a:latin typeface="Times New Roman"/>
                <a:cs typeface="Times New Roman"/>
              </a:rPr>
              <a:t>impact</a:t>
            </a:r>
            <a:r>
              <a:rPr dirty="0" sz="180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80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0">
                <a:solidFill>
                  <a:srgbClr val="365B9D"/>
                </a:solidFill>
                <a:latin typeface="Times New Roman"/>
                <a:cs typeface="Times New Roman"/>
              </a:rPr>
              <a:t>TPQM</a:t>
            </a:r>
            <a:r>
              <a:rPr dirty="0" sz="180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80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80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Holistic</a:t>
            </a:r>
            <a:r>
              <a:rPr dirty="0" sz="180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5">
                <a:solidFill>
                  <a:srgbClr val="365B9D"/>
                </a:solidFill>
                <a:latin typeface="Times New Roman"/>
                <a:cs typeface="Times New Roman"/>
              </a:rPr>
              <a:t>Project</a:t>
            </a:r>
            <a:r>
              <a:rPr dirty="0" sz="180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80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90">
                <a:solidFill>
                  <a:srgbClr val="365B9D"/>
                </a:solidFill>
                <a:latin typeface="Times New Roman"/>
                <a:cs typeface="Times New Roman"/>
              </a:rPr>
              <a:t>Management</a:t>
            </a:r>
            <a:r>
              <a:rPr dirty="0" sz="180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45">
                <a:solidFill>
                  <a:srgbClr val="365B9D"/>
                </a:solidFill>
                <a:latin typeface="Times New Roman"/>
                <a:cs typeface="Times New Roman"/>
              </a:rPr>
              <a:t>system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 sz="1800" spc="80">
                <a:solidFill>
                  <a:srgbClr val="365B9D"/>
                </a:solidFill>
                <a:latin typeface="Times New Roman"/>
                <a:cs typeface="Times New Roman"/>
              </a:rPr>
              <a:t>having</a:t>
            </a:r>
            <a:r>
              <a:rPr dirty="0" sz="180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800" spc="28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10">
                <a:solidFill>
                  <a:srgbClr val="365B9D"/>
                </a:solidFill>
                <a:latin typeface="Times New Roman"/>
                <a:cs typeface="Times New Roman"/>
              </a:rPr>
              <a:t>Product-Fit</a:t>
            </a:r>
            <a:r>
              <a:rPr dirty="0" sz="180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Solution</a:t>
            </a:r>
            <a:r>
              <a:rPr dirty="0" sz="180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75">
                <a:solidFill>
                  <a:srgbClr val="365B9D"/>
                </a:solidFill>
                <a:latin typeface="Times New Roman"/>
                <a:cs typeface="Times New Roman"/>
              </a:rPr>
              <a:t>(PFS).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30" name="object 30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3732" y="3243039"/>
            <a:ext cx="10767183" cy="2194681"/>
          </a:xfrm>
          <a:prstGeom prst="rect">
            <a:avLst/>
          </a:prstGeom>
        </p:spPr>
      </p:pic>
      <p:sp>
        <p:nvSpPr>
          <p:cNvPr id="31" name="object 31" descr=""/>
          <p:cNvSpPr txBox="1"/>
          <p:nvPr/>
        </p:nvSpPr>
        <p:spPr>
          <a:xfrm>
            <a:off x="704282" y="3833590"/>
            <a:ext cx="9586595" cy="1014094"/>
          </a:xfrm>
          <a:prstGeom prst="rect">
            <a:avLst/>
          </a:prstGeom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220979" rIns="0" bIns="0" rtlCol="0" vert="horz">
            <a:spAutoFit/>
          </a:bodyPr>
          <a:lstStyle/>
          <a:p>
            <a:pPr marL="70485">
              <a:lnSpc>
                <a:spcPts val="2100"/>
              </a:lnSpc>
              <a:spcBef>
                <a:spcPts val="1739"/>
              </a:spcBef>
            </a:pPr>
            <a:r>
              <a:rPr dirty="0" sz="1800" b="1">
                <a:solidFill>
                  <a:srgbClr val="365B9D"/>
                </a:solidFill>
                <a:latin typeface="Bookman Old Style Bold"/>
                <a:cs typeface="Bookman Old Style Bold"/>
              </a:rPr>
              <a:t>2nd</a:t>
            </a:r>
            <a:r>
              <a:rPr dirty="0" sz="1800" spc="-10" b="1">
                <a:solidFill>
                  <a:srgbClr val="365B9D"/>
                </a:solidFill>
                <a:latin typeface="Bookman Old Style Bold"/>
                <a:cs typeface="Bookman Old Style Bold"/>
              </a:rPr>
              <a:t> </a:t>
            </a:r>
            <a:r>
              <a:rPr dirty="0" sz="1800" b="1">
                <a:solidFill>
                  <a:srgbClr val="365B9D"/>
                </a:solidFill>
                <a:latin typeface="Bookman Old Style Bold"/>
                <a:cs typeface="Bookman Old Style Bold"/>
              </a:rPr>
              <a:t>section contents </a:t>
            </a:r>
            <a:r>
              <a:rPr dirty="0" sz="1800" spc="-50" b="1">
                <a:solidFill>
                  <a:srgbClr val="365B9D"/>
                </a:solidFill>
                <a:latin typeface="Bookman Old Style Bold"/>
                <a:cs typeface="Bookman Old Style Bold"/>
              </a:rPr>
              <a:t>:</a:t>
            </a:r>
            <a:endParaRPr sz="1800">
              <a:latin typeface="Bookman Old Style Bold"/>
              <a:cs typeface="Bookman Old Style Bold"/>
            </a:endParaRPr>
          </a:p>
          <a:p>
            <a:pPr marL="70485">
              <a:lnSpc>
                <a:spcPts val="2100"/>
              </a:lnSpc>
            </a:pPr>
            <a:r>
              <a:rPr dirty="0" sz="1800" spc="55">
                <a:solidFill>
                  <a:srgbClr val="365B9D"/>
                </a:solidFill>
                <a:latin typeface="Times New Roman"/>
                <a:cs typeface="Times New Roman"/>
              </a:rPr>
              <a:t>Project</a:t>
            </a:r>
            <a:r>
              <a:rPr dirty="0" sz="1800" spc="3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800" spc="3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90">
                <a:solidFill>
                  <a:srgbClr val="365B9D"/>
                </a:solidFill>
                <a:latin typeface="Times New Roman"/>
                <a:cs typeface="Times New Roman"/>
              </a:rPr>
              <a:t>Management</a:t>
            </a:r>
            <a:r>
              <a:rPr dirty="0" sz="1800" spc="3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800" spc="3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project</a:t>
            </a:r>
            <a:r>
              <a:rPr dirty="0" sz="1800" spc="3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365B9D"/>
                </a:solidFill>
                <a:latin typeface="Times New Roman"/>
                <a:cs typeface="Times New Roman"/>
              </a:rPr>
              <a:t>success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2" name="object 32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2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276688"/>
            <a:ext cx="12185650" cy="6473190"/>
            <a:chOff x="6465" y="276688"/>
            <a:chExt cx="12185650" cy="64731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85243" y="276688"/>
              <a:ext cx="430675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456743" y="848188"/>
              <a:ext cx="3735704" cy="4952365"/>
            </a:xfrm>
            <a:custGeom>
              <a:avLst/>
              <a:gdLst/>
              <a:ahLst/>
              <a:cxnLst/>
              <a:rect l="l" t="t" r="r" b="b"/>
              <a:pathLst>
                <a:path w="3735704" h="4952365">
                  <a:moveTo>
                    <a:pt x="3735256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8"/>
                  </a:lnTo>
                  <a:lnTo>
                    <a:pt x="3735256" y="4952308"/>
                  </a:lnTo>
                  <a:lnTo>
                    <a:pt x="373525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0802" y="2386473"/>
              <a:ext cx="10325100" cy="2538806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271352" y="2977023"/>
              <a:ext cx="9144000" cy="1358265"/>
            </a:xfrm>
            <a:custGeom>
              <a:avLst/>
              <a:gdLst/>
              <a:ahLst/>
              <a:cxnLst/>
              <a:rect l="l" t="t" r="r" b="b"/>
              <a:pathLst>
                <a:path w="9144000" h="1358264">
                  <a:moveTo>
                    <a:pt x="9144000" y="0"/>
                  </a:moveTo>
                  <a:lnTo>
                    <a:pt x="0" y="0"/>
                  </a:lnTo>
                  <a:lnTo>
                    <a:pt x="0" y="1357706"/>
                  </a:lnTo>
                  <a:lnTo>
                    <a:pt x="9144000" y="135770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271352" y="2977023"/>
              <a:ext cx="9144000" cy="1358265"/>
            </a:xfrm>
            <a:custGeom>
              <a:avLst/>
              <a:gdLst/>
              <a:ahLst/>
              <a:cxnLst/>
              <a:rect l="l" t="t" r="r" b="b"/>
              <a:pathLst>
                <a:path w="9144000" h="1358264">
                  <a:moveTo>
                    <a:pt x="0" y="0"/>
                  </a:moveTo>
                  <a:lnTo>
                    <a:pt x="9144000" y="0"/>
                  </a:lnTo>
                  <a:lnTo>
                    <a:pt x="9144000" y="1357706"/>
                  </a:lnTo>
                  <a:lnTo>
                    <a:pt x="0" y="1357706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1329772" y="3343735"/>
            <a:ext cx="9027160" cy="57912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55"/>
              </a:spcBef>
              <a:tabLst>
                <a:tab pos="2012314" algn="l"/>
              </a:tabLst>
            </a:pPr>
            <a:r>
              <a:rPr dirty="0" sz="1800" spc="105">
                <a:solidFill>
                  <a:srgbClr val="365B9D"/>
                </a:solidFill>
                <a:latin typeface="Times New Roman"/>
                <a:cs typeface="Times New Roman"/>
              </a:rPr>
              <a:t>In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this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course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10">
                <a:solidFill>
                  <a:srgbClr val="365B9D"/>
                </a:solidFill>
                <a:latin typeface="Times New Roman"/>
                <a:cs typeface="Times New Roman"/>
              </a:rPr>
              <a:t>,students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10">
                <a:solidFill>
                  <a:srgbClr val="365B9D"/>
                </a:solidFill>
                <a:latin typeface="Times New Roman"/>
                <a:cs typeface="Times New Roman"/>
              </a:rPr>
              <a:t>are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0">
                <a:solidFill>
                  <a:srgbClr val="365B9D"/>
                </a:solidFill>
                <a:latin typeface="Times New Roman"/>
                <a:cs typeface="Times New Roman"/>
              </a:rPr>
              <a:t>introduced</a:t>
            </a:r>
            <a:r>
              <a:rPr dirty="0" sz="1800" spc="4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5">
                <a:solidFill>
                  <a:srgbClr val="365B9D"/>
                </a:solidFill>
                <a:latin typeface="Times New Roman"/>
                <a:cs typeface="Times New Roman"/>
              </a:rPr>
              <a:t>to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most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90">
                <a:solidFill>
                  <a:srgbClr val="365B9D"/>
                </a:solidFill>
                <a:latin typeface="Times New Roman"/>
                <a:cs typeface="Times New Roman"/>
              </a:rPr>
              <a:t>updated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5">
                <a:solidFill>
                  <a:srgbClr val="365B9D"/>
                </a:solidFill>
                <a:latin typeface="Times New Roman"/>
                <a:cs typeface="Times New Roman"/>
              </a:rPr>
              <a:t>PQM</a:t>
            </a:r>
            <a:r>
              <a:rPr dirty="0" sz="1800" spc="4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90">
                <a:solidFill>
                  <a:srgbClr val="365B9D"/>
                </a:solidFill>
                <a:latin typeface="Times New Roman"/>
                <a:cs typeface="Times New Roman"/>
              </a:rPr>
              <a:t>frame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00">
                <a:solidFill>
                  <a:srgbClr val="365B9D"/>
                </a:solidFill>
                <a:latin typeface="Times New Roman"/>
                <a:cs typeface="Times New Roman"/>
              </a:rPr>
              <a:t>through</a:t>
            </a:r>
            <a:r>
              <a:rPr dirty="0" sz="1800" spc="409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the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following</a:t>
            </a:r>
            <a:r>
              <a:rPr dirty="0" sz="1800" spc="3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45">
                <a:solidFill>
                  <a:srgbClr val="365B9D"/>
                </a:solidFill>
                <a:latin typeface="Times New Roman"/>
                <a:cs typeface="Times New Roman"/>
              </a:rPr>
              <a:t>syllabus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800" spc="65">
                <a:solidFill>
                  <a:srgbClr val="365B9D"/>
                </a:solidFill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93750" y="822914"/>
            <a:ext cx="4999769" cy="2538806"/>
          </a:xfrm>
          <a:prstGeom prst="rect">
            <a:avLst/>
          </a:prstGeom>
        </p:spPr>
      </p:pic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384300" y="1413464"/>
            <a:ext cx="3818890" cy="1358265"/>
          </a:xfrm>
          <a:prstGeom prst="rect"/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72390" rIns="0" bIns="0" rtlCol="0" vert="horz">
            <a:spAutoFit/>
          </a:bodyPr>
          <a:lstStyle/>
          <a:p>
            <a:pPr marL="333375" marR="325755" indent="821055">
              <a:lnSpc>
                <a:spcPts val="4800"/>
              </a:lnSpc>
              <a:spcBef>
                <a:spcPts val="570"/>
              </a:spcBef>
            </a:pPr>
            <a:r>
              <a:rPr dirty="0" sz="4100" spc="-10"/>
              <a:t>Course Description</a:t>
            </a:r>
            <a:endParaRPr sz="4100"/>
          </a:p>
        </p:txBody>
      </p:sp>
      <p:sp>
        <p:nvSpPr>
          <p:cNvPr id="16" name="object 16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2</a:t>
            </a:fld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6178" y="500900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0" y="45718"/>
                </a:moveTo>
                <a:lnTo>
                  <a:pt x="9565821" y="45718"/>
                </a:lnTo>
                <a:lnTo>
                  <a:pt x="9565821" y="0"/>
                </a:lnTo>
                <a:lnTo>
                  <a:pt x="0" y="0"/>
                </a:lnTo>
                <a:lnTo>
                  <a:pt x="0" y="45718"/>
                </a:lnTo>
                <a:close/>
              </a:path>
            </a:pathLst>
          </a:custGeom>
          <a:solidFill>
            <a:srgbClr val="8E5A6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5859" y="0"/>
            <a:ext cx="2036258" cy="142806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80308" y="140125"/>
            <a:ext cx="11911965" cy="6610350"/>
            <a:chOff x="280308" y="140125"/>
            <a:chExt cx="11911965" cy="661035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2192" y="140125"/>
              <a:ext cx="10807614" cy="6577749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1282741" y="730675"/>
              <a:ext cx="9626600" cy="5396865"/>
            </a:xfrm>
            <a:custGeom>
              <a:avLst/>
              <a:gdLst/>
              <a:ahLst/>
              <a:cxnLst/>
              <a:rect l="l" t="t" r="r" b="b"/>
              <a:pathLst>
                <a:path w="9626600" h="5396865">
                  <a:moveTo>
                    <a:pt x="9355347" y="0"/>
                  </a:moveTo>
                  <a:lnTo>
                    <a:pt x="271169" y="0"/>
                  </a:lnTo>
                  <a:lnTo>
                    <a:pt x="222426" y="4368"/>
                  </a:lnTo>
                  <a:lnTo>
                    <a:pt x="176549" y="16964"/>
                  </a:lnTo>
                  <a:lnTo>
                    <a:pt x="134305" y="37022"/>
                  </a:lnTo>
                  <a:lnTo>
                    <a:pt x="96458" y="63775"/>
                  </a:lnTo>
                  <a:lnTo>
                    <a:pt x="63775" y="96457"/>
                  </a:lnTo>
                  <a:lnTo>
                    <a:pt x="37022" y="134304"/>
                  </a:lnTo>
                  <a:lnTo>
                    <a:pt x="16965" y="176548"/>
                  </a:lnTo>
                  <a:lnTo>
                    <a:pt x="4368" y="222425"/>
                  </a:lnTo>
                  <a:lnTo>
                    <a:pt x="0" y="271167"/>
                  </a:lnTo>
                  <a:lnTo>
                    <a:pt x="0" y="5125480"/>
                  </a:lnTo>
                  <a:lnTo>
                    <a:pt x="4368" y="5174223"/>
                  </a:lnTo>
                  <a:lnTo>
                    <a:pt x="16965" y="5220100"/>
                  </a:lnTo>
                  <a:lnTo>
                    <a:pt x="37022" y="5262344"/>
                  </a:lnTo>
                  <a:lnTo>
                    <a:pt x="63775" y="5300191"/>
                  </a:lnTo>
                  <a:lnTo>
                    <a:pt x="96458" y="5332874"/>
                  </a:lnTo>
                  <a:lnTo>
                    <a:pt x="134305" y="5359627"/>
                  </a:lnTo>
                  <a:lnTo>
                    <a:pt x="176549" y="5379684"/>
                  </a:lnTo>
                  <a:lnTo>
                    <a:pt x="222426" y="5392280"/>
                  </a:lnTo>
                  <a:lnTo>
                    <a:pt x="271169" y="5396649"/>
                  </a:lnTo>
                  <a:lnTo>
                    <a:pt x="9355347" y="5396649"/>
                  </a:lnTo>
                  <a:lnTo>
                    <a:pt x="9404089" y="5392280"/>
                  </a:lnTo>
                  <a:lnTo>
                    <a:pt x="9449966" y="5379684"/>
                  </a:lnTo>
                  <a:lnTo>
                    <a:pt x="9492211" y="5359627"/>
                  </a:lnTo>
                  <a:lnTo>
                    <a:pt x="9530057" y="5332874"/>
                  </a:lnTo>
                  <a:lnTo>
                    <a:pt x="9562740" y="5300191"/>
                  </a:lnTo>
                  <a:lnTo>
                    <a:pt x="9589493" y="5262344"/>
                  </a:lnTo>
                  <a:lnTo>
                    <a:pt x="9609551" y="5220100"/>
                  </a:lnTo>
                  <a:lnTo>
                    <a:pt x="9622147" y="5174223"/>
                  </a:lnTo>
                  <a:lnTo>
                    <a:pt x="9626516" y="5125480"/>
                  </a:lnTo>
                  <a:lnTo>
                    <a:pt x="9626516" y="271167"/>
                  </a:lnTo>
                  <a:lnTo>
                    <a:pt x="9622147" y="222425"/>
                  </a:lnTo>
                  <a:lnTo>
                    <a:pt x="9609551" y="176548"/>
                  </a:lnTo>
                  <a:lnTo>
                    <a:pt x="9589493" y="134304"/>
                  </a:lnTo>
                  <a:lnTo>
                    <a:pt x="9562740" y="96457"/>
                  </a:lnTo>
                  <a:lnTo>
                    <a:pt x="9530057" y="63775"/>
                  </a:lnTo>
                  <a:lnTo>
                    <a:pt x="9492211" y="37022"/>
                  </a:lnTo>
                  <a:lnTo>
                    <a:pt x="9449966" y="16964"/>
                  </a:lnTo>
                  <a:lnTo>
                    <a:pt x="9404089" y="4368"/>
                  </a:lnTo>
                  <a:lnTo>
                    <a:pt x="93553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1282741" y="730675"/>
              <a:ext cx="9626600" cy="5396865"/>
            </a:xfrm>
            <a:custGeom>
              <a:avLst/>
              <a:gdLst/>
              <a:ahLst/>
              <a:cxnLst/>
              <a:rect l="l" t="t" r="r" b="b"/>
              <a:pathLst>
                <a:path w="9626600" h="5396865">
                  <a:moveTo>
                    <a:pt x="271168" y="0"/>
                  </a:moveTo>
                  <a:lnTo>
                    <a:pt x="9355347" y="0"/>
                  </a:lnTo>
                  <a:lnTo>
                    <a:pt x="9404089" y="4368"/>
                  </a:lnTo>
                  <a:lnTo>
                    <a:pt x="9449966" y="16964"/>
                  </a:lnTo>
                  <a:lnTo>
                    <a:pt x="9492210" y="37022"/>
                  </a:lnTo>
                  <a:lnTo>
                    <a:pt x="9530057" y="63775"/>
                  </a:lnTo>
                  <a:lnTo>
                    <a:pt x="9562739" y="96458"/>
                  </a:lnTo>
                  <a:lnTo>
                    <a:pt x="9589492" y="134304"/>
                  </a:lnTo>
                  <a:lnTo>
                    <a:pt x="9609550" y="176549"/>
                  </a:lnTo>
                  <a:lnTo>
                    <a:pt x="9622146" y="222425"/>
                  </a:lnTo>
                  <a:lnTo>
                    <a:pt x="9626514" y="271168"/>
                  </a:lnTo>
                  <a:lnTo>
                    <a:pt x="9626514" y="5125481"/>
                  </a:lnTo>
                  <a:lnTo>
                    <a:pt x="9622146" y="5174224"/>
                  </a:lnTo>
                  <a:lnTo>
                    <a:pt x="9609550" y="5220100"/>
                  </a:lnTo>
                  <a:lnTo>
                    <a:pt x="9589492" y="5262345"/>
                  </a:lnTo>
                  <a:lnTo>
                    <a:pt x="9562739" y="5300191"/>
                  </a:lnTo>
                  <a:lnTo>
                    <a:pt x="9530057" y="5332873"/>
                  </a:lnTo>
                  <a:lnTo>
                    <a:pt x="9492210" y="5359626"/>
                  </a:lnTo>
                  <a:lnTo>
                    <a:pt x="9449966" y="5379684"/>
                  </a:lnTo>
                  <a:lnTo>
                    <a:pt x="9404089" y="5392280"/>
                  </a:lnTo>
                  <a:lnTo>
                    <a:pt x="9355347" y="5396649"/>
                  </a:lnTo>
                  <a:lnTo>
                    <a:pt x="271168" y="5396649"/>
                  </a:lnTo>
                  <a:lnTo>
                    <a:pt x="222425" y="5392280"/>
                  </a:lnTo>
                  <a:lnTo>
                    <a:pt x="176549" y="5379684"/>
                  </a:lnTo>
                  <a:lnTo>
                    <a:pt x="134304" y="5359626"/>
                  </a:lnTo>
                  <a:lnTo>
                    <a:pt x="96458" y="5332873"/>
                  </a:lnTo>
                  <a:lnTo>
                    <a:pt x="63775" y="5300191"/>
                  </a:lnTo>
                  <a:lnTo>
                    <a:pt x="37022" y="5262345"/>
                  </a:lnTo>
                  <a:lnTo>
                    <a:pt x="16964" y="5220100"/>
                  </a:lnTo>
                  <a:lnTo>
                    <a:pt x="4368" y="5174224"/>
                  </a:lnTo>
                  <a:lnTo>
                    <a:pt x="0" y="5125481"/>
                  </a:lnTo>
                  <a:lnTo>
                    <a:pt x="0" y="271168"/>
                  </a:lnTo>
                  <a:lnTo>
                    <a:pt x="4368" y="222425"/>
                  </a:lnTo>
                  <a:lnTo>
                    <a:pt x="16964" y="176549"/>
                  </a:lnTo>
                  <a:lnTo>
                    <a:pt x="37022" y="134304"/>
                  </a:lnTo>
                  <a:lnTo>
                    <a:pt x="63775" y="96458"/>
                  </a:lnTo>
                  <a:lnTo>
                    <a:pt x="96458" y="63775"/>
                  </a:lnTo>
                  <a:lnTo>
                    <a:pt x="134304" y="37022"/>
                  </a:lnTo>
                  <a:lnTo>
                    <a:pt x="176549" y="16964"/>
                  </a:lnTo>
                  <a:lnTo>
                    <a:pt x="222425" y="4368"/>
                  </a:lnTo>
                  <a:lnTo>
                    <a:pt x="271168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</p:grpSp>
      <p:graphicFrame>
        <p:nvGraphicFramePr>
          <p:cNvPr id="12" name="object 12" descr=""/>
          <p:cNvGraphicFramePr>
            <a:graphicFrameLocks noGrp="1"/>
          </p:cNvGraphicFramePr>
          <p:nvPr/>
        </p:nvGraphicFramePr>
        <p:xfrm>
          <a:off x="1574800" y="825500"/>
          <a:ext cx="8763635" cy="48945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/>
                <a:gridCol w="7633970"/>
              </a:tblGrid>
              <a:tr h="5975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115570">
                        <a:lnSpc>
                          <a:spcPct val="100000"/>
                        </a:lnSpc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Lecture</a:t>
                      </a:r>
                      <a:r>
                        <a:rPr dirty="0" sz="1200" spc="28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9411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A2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Lectures</a:t>
                      </a:r>
                      <a:r>
                        <a:rPr dirty="0" sz="1200" spc="39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Titles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9411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A2FF"/>
                    </a:solidFill>
                  </a:tcPr>
                </a:tc>
              </a:tr>
              <a:tr h="5975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orientation</a:t>
                      </a:r>
                      <a:r>
                        <a:rPr dirty="0" sz="1200" spc="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lec.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0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 marR="2090420" indent="38100">
                        <a:lnSpc>
                          <a:spcPts val="1400"/>
                        </a:lnSpc>
                        <a:spcBef>
                          <a:spcPts val="98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Project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Management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quality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plan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Holistic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Project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Quality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Management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System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.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HPMOS</a:t>
                      </a:r>
                      <a:r>
                        <a:rPr dirty="0" sz="1200" spc="2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introduction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509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Lec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HPMQS</a:t>
                      </a:r>
                      <a:r>
                        <a:rPr dirty="0" sz="1200" spc="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principles</a:t>
                      </a:r>
                      <a:r>
                        <a:rPr dirty="0" sz="1200" spc="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its</a:t>
                      </a:r>
                      <a:r>
                        <a:rPr dirty="0" sz="1200" spc="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impact</a:t>
                      </a:r>
                      <a:r>
                        <a:rPr dirty="0" sz="1200" spc="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PM</a:t>
                      </a:r>
                      <a:r>
                        <a:rPr dirty="0" sz="1200" spc="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45">
                          <a:latin typeface="Times New Roman"/>
                          <a:cs typeface="Times New Roman"/>
                        </a:rPr>
                        <a:t>life</a:t>
                      </a:r>
                      <a:r>
                        <a:rPr dirty="0" sz="1200" spc="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cycle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7F7F6"/>
                    </a:solidFill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Lec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HPMQS</a:t>
                      </a:r>
                      <a:r>
                        <a:rPr dirty="0" sz="1200" spc="3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dirty="0" sz="1200" spc="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preparation</a:t>
                      </a:r>
                      <a:r>
                        <a:rPr dirty="0" sz="1200" spc="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stage</a:t>
                      </a:r>
                      <a:r>
                        <a:rPr dirty="0" sz="1200" spc="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PM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Lec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HPMQS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product-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fit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planning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stage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PM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7F7F6"/>
                    </a:solidFill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Lec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HPMQS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initiating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project-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fit</a:t>
                      </a:r>
                      <a:r>
                        <a:rPr dirty="0" sz="1200" spc="3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stage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PM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Lec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HPMQS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Deliverable-fit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Planning</a:t>
                      </a:r>
                      <a:r>
                        <a:rPr dirty="0" sz="1200" spc="3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stage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PM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7F7F6"/>
                    </a:solidFill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Lec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HPMQS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Deliverable-fit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execution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3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M&amp;R</a:t>
                      </a:r>
                      <a:r>
                        <a:rPr dirty="0" sz="1200" spc="3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stages</a:t>
                      </a:r>
                      <a:r>
                        <a:rPr dirty="0" sz="1200" spc="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PM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Lec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HPMQS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Deliverable-fit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closing</a:t>
                      </a:r>
                      <a:r>
                        <a:rPr dirty="0" sz="1200" spc="3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stage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PM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7F7F6"/>
                    </a:solidFill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Lec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HPMQS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Deliverable-fit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Testing</a:t>
                      </a:r>
                      <a:r>
                        <a:rPr dirty="0" sz="1200" spc="3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Accepted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Hand-over</a:t>
                      </a:r>
                      <a:r>
                        <a:rPr dirty="0" sz="1200" spc="3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45">
                          <a:latin typeface="Times New Roman"/>
                          <a:cs typeface="Times New Roman"/>
                        </a:rPr>
                        <a:t>(TAH)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stage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PM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Lec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1435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HPMQS</a:t>
                      </a:r>
                      <a:r>
                        <a:rPr dirty="0" sz="1200" spc="3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Post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dirty="0" sz="1200" spc="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Implementation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Review(PIR)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stage</a:t>
                      </a:r>
                      <a:r>
                        <a:rPr dirty="0" sz="1200" spc="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PM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14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9411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941100"/>
                      </a:solidFill>
                      <a:prstDash val="solid"/>
                    </a:lnB>
                    <a:solidFill>
                      <a:srgbClr val="F7F7F6"/>
                    </a:solidFill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Lec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9411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9411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the Cost of</a:t>
                      </a:r>
                      <a:r>
                        <a:rPr dirty="0" sz="1200" spc="1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quality and </a:t>
                      </a:r>
                      <a:r>
                        <a:rPr dirty="0" sz="1200" spc="50">
                          <a:latin typeface="Times New Roman"/>
                          <a:cs typeface="Times New Roman"/>
                        </a:rPr>
                        <a:t>PMQ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tools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9535">
                    <a:lnL w="28575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C9C9C9"/>
                      </a:solidFill>
                      <a:prstDash val="solid"/>
                    </a:lnR>
                    <a:lnT w="28575">
                      <a:solidFill>
                        <a:srgbClr val="941100"/>
                      </a:solidFill>
                      <a:prstDash val="solid"/>
                    </a:lnT>
                    <a:lnB w="6350">
                      <a:solidFill>
                        <a:srgbClr val="C9C9C9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13" name="object 13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624460" y="514293"/>
            <a:ext cx="1567539" cy="5829413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9100464" y="5391206"/>
            <a:ext cx="3091815" cy="1466850"/>
            <a:chOff x="9100464" y="5391206"/>
            <a:chExt cx="3091815" cy="1466850"/>
          </a:xfrm>
        </p:grpSpPr>
        <p:pic>
          <p:nvPicPr>
            <p:cNvPr id="15" name="object 15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00464" y="5391206"/>
              <a:ext cx="3091535" cy="1466793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624464" y="6343706"/>
              <a:ext cx="1567535" cy="514293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11462047" y="2073083"/>
            <a:ext cx="389890" cy="2813050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ts val="2880"/>
              </a:lnSpc>
            </a:pP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Course</a:t>
            </a:r>
            <a:r>
              <a:rPr dirty="0" sz="2800" spc="-6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Sy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llabus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2</a:t>
            </a:fld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276688"/>
            <a:ext cx="12185650" cy="6473190"/>
            <a:chOff x="6465" y="276688"/>
            <a:chExt cx="12185650" cy="64731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85243" y="276688"/>
              <a:ext cx="430675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456743" y="848188"/>
              <a:ext cx="3735704" cy="4952365"/>
            </a:xfrm>
            <a:custGeom>
              <a:avLst/>
              <a:gdLst/>
              <a:ahLst/>
              <a:cxnLst/>
              <a:rect l="l" t="t" r="r" b="b"/>
              <a:pathLst>
                <a:path w="3735704" h="4952365">
                  <a:moveTo>
                    <a:pt x="3735256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8"/>
                  </a:lnTo>
                  <a:lnTo>
                    <a:pt x="3735256" y="4952308"/>
                  </a:lnTo>
                  <a:lnTo>
                    <a:pt x="373525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0802" y="2386473"/>
              <a:ext cx="10325100" cy="2538806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271352" y="2977023"/>
              <a:ext cx="9144000" cy="1358265"/>
            </a:xfrm>
            <a:custGeom>
              <a:avLst/>
              <a:gdLst/>
              <a:ahLst/>
              <a:cxnLst/>
              <a:rect l="l" t="t" r="r" b="b"/>
              <a:pathLst>
                <a:path w="9144000" h="1358264">
                  <a:moveTo>
                    <a:pt x="9144000" y="0"/>
                  </a:moveTo>
                  <a:lnTo>
                    <a:pt x="0" y="0"/>
                  </a:lnTo>
                  <a:lnTo>
                    <a:pt x="0" y="1357706"/>
                  </a:lnTo>
                  <a:lnTo>
                    <a:pt x="9144000" y="135770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271352" y="2977023"/>
              <a:ext cx="9144000" cy="1358265"/>
            </a:xfrm>
            <a:custGeom>
              <a:avLst/>
              <a:gdLst/>
              <a:ahLst/>
              <a:cxnLst/>
              <a:rect l="l" t="t" r="r" b="b"/>
              <a:pathLst>
                <a:path w="9144000" h="1358264">
                  <a:moveTo>
                    <a:pt x="0" y="0"/>
                  </a:moveTo>
                  <a:lnTo>
                    <a:pt x="9144000" y="0"/>
                  </a:lnTo>
                  <a:lnTo>
                    <a:pt x="9144000" y="1357706"/>
                  </a:lnTo>
                  <a:lnTo>
                    <a:pt x="0" y="1357706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1342472" y="3085591"/>
              <a:ext cx="825500" cy="636905"/>
            </a:xfrm>
            <a:custGeom>
              <a:avLst/>
              <a:gdLst/>
              <a:ahLst/>
              <a:cxnLst/>
              <a:rect l="l" t="t" r="r" b="b"/>
              <a:pathLst>
                <a:path w="825500" h="636904">
                  <a:moveTo>
                    <a:pt x="825465" y="0"/>
                  </a:moveTo>
                  <a:lnTo>
                    <a:pt x="630891" y="0"/>
                  </a:lnTo>
                  <a:lnTo>
                    <a:pt x="630891" y="32007"/>
                  </a:lnTo>
                  <a:lnTo>
                    <a:pt x="649423" y="32007"/>
                  </a:lnTo>
                  <a:lnTo>
                    <a:pt x="672270" y="35271"/>
                  </a:lnTo>
                  <a:lnTo>
                    <a:pt x="688590" y="45063"/>
                  </a:lnTo>
                  <a:lnTo>
                    <a:pt x="698381" y="61383"/>
                  </a:lnTo>
                  <a:lnTo>
                    <a:pt x="701645" y="84231"/>
                  </a:lnTo>
                  <a:lnTo>
                    <a:pt x="701224" y="95339"/>
                  </a:lnTo>
                  <a:lnTo>
                    <a:pt x="699961" y="105920"/>
                  </a:lnTo>
                  <a:lnTo>
                    <a:pt x="697855" y="115975"/>
                  </a:lnTo>
                  <a:lnTo>
                    <a:pt x="589619" y="479275"/>
                  </a:lnTo>
                  <a:lnTo>
                    <a:pt x="459902" y="70754"/>
                  </a:lnTo>
                  <a:lnTo>
                    <a:pt x="457375" y="54749"/>
                  </a:lnTo>
                  <a:lnTo>
                    <a:pt x="457375" y="45765"/>
                  </a:lnTo>
                  <a:lnTo>
                    <a:pt x="502860" y="32007"/>
                  </a:lnTo>
                  <a:lnTo>
                    <a:pt x="540764" y="32007"/>
                  </a:lnTo>
                  <a:lnTo>
                    <a:pt x="540764" y="0"/>
                  </a:lnTo>
                  <a:lnTo>
                    <a:pt x="280489" y="0"/>
                  </a:lnTo>
                  <a:lnTo>
                    <a:pt x="280489" y="32007"/>
                  </a:lnTo>
                  <a:lnTo>
                    <a:pt x="329344" y="32007"/>
                  </a:lnTo>
                  <a:lnTo>
                    <a:pt x="342716" y="33955"/>
                  </a:lnTo>
                  <a:lnTo>
                    <a:pt x="371459" y="63173"/>
                  </a:lnTo>
                  <a:lnTo>
                    <a:pt x="389148" y="114554"/>
                  </a:lnTo>
                  <a:lnTo>
                    <a:pt x="277963" y="479275"/>
                  </a:lnTo>
                  <a:lnTo>
                    <a:pt x="150774" y="84231"/>
                  </a:lnTo>
                  <a:lnTo>
                    <a:pt x="149650" y="80300"/>
                  </a:lnTo>
                  <a:lnTo>
                    <a:pt x="143474" y="61488"/>
                  </a:lnTo>
                  <a:lnTo>
                    <a:pt x="142350" y="56154"/>
                  </a:lnTo>
                  <a:lnTo>
                    <a:pt x="142350" y="43799"/>
                  </a:lnTo>
                  <a:lnTo>
                    <a:pt x="181096" y="32007"/>
                  </a:lnTo>
                  <a:lnTo>
                    <a:pt x="208051" y="32007"/>
                  </a:lnTo>
                  <a:lnTo>
                    <a:pt x="208051" y="0"/>
                  </a:lnTo>
                  <a:lnTo>
                    <a:pt x="0" y="0"/>
                  </a:lnTo>
                  <a:lnTo>
                    <a:pt x="0" y="31165"/>
                  </a:lnTo>
                  <a:lnTo>
                    <a:pt x="13766" y="31876"/>
                  </a:lnTo>
                  <a:lnTo>
                    <a:pt x="25585" y="34008"/>
                  </a:lnTo>
                  <a:lnTo>
                    <a:pt x="56118" y="58646"/>
                  </a:lnTo>
                  <a:lnTo>
                    <a:pt x="241743" y="636788"/>
                  </a:lnTo>
                  <a:lnTo>
                    <a:pt x="272909" y="636788"/>
                  </a:lnTo>
                  <a:lnTo>
                    <a:pt x="410206" y="180254"/>
                  </a:lnTo>
                  <a:lnTo>
                    <a:pt x="554241" y="636788"/>
                  </a:lnTo>
                  <a:lnTo>
                    <a:pt x="582880" y="636788"/>
                  </a:lnTo>
                  <a:lnTo>
                    <a:pt x="736180" y="125503"/>
                  </a:lnTo>
                  <a:lnTo>
                    <a:pt x="750500" y="85284"/>
                  </a:lnTo>
                  <a:lnTo>
                    <a:pt x="777770" y="48696"/>
                  </a:lnTo>
                  <a:lnTo>
                    <a:pt x="825465" y="31165"/>
                  </a:lnTo>
                  <a:lnTo>
                    <a:pt x="825465" y="0"/>
                  </a:lnTo>
                  <a:close/>
                </a:path>
              </a:pathLst>
            </a:custGeom>
            <a:solidFill>
              <a:srgbClr val="365B9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2335274" y="3011592"/>
            <a:ext cx="8021955" cy="26733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242695" algn="l"/>
                <a:tab pos="7354570" algn="l"/>
              </a:tabLst>
            </a:pPr>
            <a:r>
              <a:rPr dirty="0" sz="1550" spc="90">
                <a:solidFill>
                  <a:srgbClr val="365B9D"/>
                </a:solidFill>
                <a:latin typeface="Times New Roman"/>
                <a:cs typeface="Times New Roman"/>
              </a:rPr>
              <a:t>ell-</a:t>
            </a:r>
            <a:r>
              <a:rPr dirty="0" sz="1550" spc="50">
                <a:solidFill>
                  <a:srgbClr val="365B9D"/>
                </a:solidFill>
                <a:latin typeface="Times New Roman"/>
                <a:cs typeface="Times New Roman"/>
              </a:rPr>
              <a:t>defined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550" spc="12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550" spc="9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60">
                <a:solidFill>
                  <a:srgbClr val="365B9D"/>
                </a:solidFill>
                <a:latin typeface="Times New Roman"/>
                <a:cs typeface="Times New Roman"/>
              </a:rPr>
              <a:t>most</a:t>
            </a:r>
            <a:r>
              <a:rPr dirty="0" sz="155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100">
                <a:solidFill>
                  <a:srgbClr val="365B9D"/>
                </a:solidFill>
                <a:latin typeface="Times New Roman"/>
                <a:cs typeface="Times New Roman"/>
              </a:rPr>
              <a:t>update</a:t>
            </a:r>
            <a:r>
              <a:rPr dirty="0" sz="155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80">
                <a:solidFill>
                  <a:srgbClr val="365B9D"/>
                </a:solidFill>
                <a:latin typeface="Times New Roman"/>
                <a:cs typeface="Times New Roman"/>
              </a:rPr>
              <a:t>PQM</a:t>
            </a:r>
            <a:r>
              <a:rPr dirty="0" sz="1550" spc="9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100">
                <a:solidFill>
                  <a:srgbClr val="365B9D"/>
                </a:solidFill>
                <a:latin typeface="Times New Roman"/>
                <a:cs typeface="Times New Roman"/>
              </a:rPr>
              <a:t>Framework</a:t>
            </a:r>
            <a:r>
              <a:rPr dirty="0" sz="155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80">
                <a:solidFill>
                  <a:srgbClr val="365B9D"/>
                </a:solidFill>
                <a:latin typeface="Times New Roman"/>
                <a:cs typeface="Times New Roman"/>
              </a:rPr>
              <a:t>which</a:t>
            </a:r>
            <a:r>
              <a:rPr dirty="0" sz="155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is</a:t>
            </a:r>
            <a:r>
              <a:rPr dirty="0" sz="1550" spc="9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called</a:t>
            </a:r>
            <a:r>
              <a:rPr dirty="0" sz="155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(HPMQS)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550" spc="50">
                <a:solidFill>
                  <a:srgbClr val="365B9D"/>
                </a:solidFill>
                <a:latin typeface="Times New Roman"/>
                <a:cs typeface="Times New Roman"/>
              </a:rPr>
              <a:t>for</a:t>
            </a:r>
            <a:r>
              <a:rPr dirty="0" sz="1550" spc="6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95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2219220" y="3252892"/>
            <a:ext cx="8138159" cy="26733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806450" algn="l"/>
                <a:tab pos="3335654" algn="l"/>
              </a:tabLst>
            </a:pPr>
            <a:r>
              <a:rPr dirty="0" sz="1550" spc="75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	process</a:t>
            </a:r>
            <a:r>
              <a:rPr dirty="0" sz="1550" spc="33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3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60">
                <a:solidFill>
                  <a:srgbClr val="365B9D"/>
                </a:solidFill>
                <a:latin typeface="Times New Roman"/>
                <a:cs typeface="Times New Roman"/>
              </a:rPr>
              <a:t>producing</a:t>
            </a:r>
            <a:r>
              <a:rPr dirty="0" sz="1550" spc="3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95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550" spc="110">
                <a:solidFill>
                  <a:srgbClr val="365B9D"/>
                </a:solidFill>
                <a:latin typeface="Times New Roman"/>
                <a:cs typeface="Times New Roman"/>
              </a:rPr>
              <a:t>resultant</a:t>
            </a:r>
            <a:r>
              <a:rPr dirty="0" sz="15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60">
                <a:solidFill>
                  <a:srgbClr val="365B9D"/>
                </a:solidFill>
                <a:latin typeface="Times New Roman"/>
                <a:cs typeface="Times New Roman"/>
              </a:rPr>
              <a:t>deliverables</a:t>
            </a:r>
            <a:r>
              <a:rPr dirty="0" sz="15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90">
                <a:solidFill>
                  <a:srgbClr val="365B9D"/>
                </a:solidFill>
                <a:latin typeface="Times New Roman"/>
                <a:cs typeface="Times New Roman"/>
              </a:rPr>
              <a:t>requirements</a:t>
            </a:r>
            <a:r>
              <a:rPr dirty="0" sz="15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55">
                <a:solidFill>
                  <a:srgbClr val="365B9D"/>
                </a:solidFill>
                <a:latin typeface="Times New Roman"/>
                <a:cs typeface="Times New Roman"/>
              </a:rPr>
              <a:t>expectations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312925" y="2831990"/>
            <a:ext cx="9044305" cy="1061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6800" spc="515">
                <a:latin typeface="Times New Roman"/>
                <a:cs typeface="Times New Roman"/>
              </a:rPr>
              <a:t>W</a:t>
            </a:r>
            <a:r>
              <a:rPr dirty="0" sz="1550" spc="110">
                <a:solidFill>
                  <a:srgbClr val="365B9D"/>
                </a:solidFill>
                <a:latin typeface="Times New Roman"/>
                <a:cs typeface="Times New Roman"/>
              </a:rPr>
              <a:t>w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hich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105">
                <a:solidFill>
                  <a:srgbClr val="365B9D"/>
                </a:solidFill>
                <a:latin typeface="Times New Roman"/>
                <a:cs typeface="Times New Roman"/>
              </a:rPr>
              <a:t>must</a:t>
            </a:r>
            <a:r>
              <a:rPr dirty="0" sz="1550" spc="11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be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60">
                <a:solidFill>
                  <a:srgbClr val="365B9D"/>
                </a:solidFill>
                <a:latin typeface="Times New Roman"/>
                <a:cs typeface="Times New Roman"/>
              </a:rPr>
              <a:t>clearly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95">
                <a:solidFill>
                  <a:srgbClr val="365B9D"/>
                </a:solidFill>
                <a:latin typeface="Times New Roman"/>
                <a:cs typeface="Times New Roman"/>
              </a:rPr>
              <a:t>stated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12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60">
                <a:solidFill>
                  <a:srgbClr val="365B9D"/>
                </a:solidFill>
                <a:latin typeface="Times New Roman"/>
                <a:cs typeface="Times New Roman"/>
              </a:rPr>
              <a:t>defined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12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80">
                <a:solidFill>
                  <a:srgbClr val="365B9D"/>
                </a:solidFill>
                <a:latin typeface="Times New Roman"/>
                <a:cs typeface="Times New Roman"/>
              </a:rPr>
              <a:t>continually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85">
                <a:solidFill>
                  <a:srgbClr val="365B9D"/>
                </a:solidFill>
                <a:latin typeface="Times New Roman"/>
                <a:cs typeface="Times New Roman"/>
              </a:rPr>
              <a:t>managed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12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assessed</a:t>
            </a:r>
            <a:r>
              <a:rPr dirty="0" sz="1550" spc="114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550" spc="35">
                <a:solidFill>
                  <a:srgbClr val="365B9D"/>
                </a:solidFill>
                <a:latin typeface="Times New Roman"/>
                <a:cs typeface="Times New Roman"/>
              </a:rPr>
              <a:t>to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329772" y="3735492"/>
            <a:ext cx="9027160" cy="508634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90"/>
              </a:spcBef>
            </a:pPr>
            <a:r>
              <a:rPr dirty="0" sz="1550" spc="90">
                <a:solidFill>
                  <a:srgbClr val="365B9D"/>
                </a:solidFill>
                <a:latin typeface="Times New Roman"/>
                <a:cs typeface="Times New Roman"/>
              </a:rPr>
              <a:t>ensure</a:t>
            </a:r>
            <a:r>
              <a:rPr dirty="0" sz="1550" spc="3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55">
                <a:solidFill>
                  <a:srgbClr val="365B9D"/>
                </a:solidFill>
                <a:latin typeface="Times New Roman"/>
                <a:cs typeface="Times New Roman"/>
              </a:rPr>
              <a:t>that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80">
                <a:solidFill>
                  <a:srgbClr val="365B9D"/>
                </a:solidFill>
                <a:latin typeface="Times New Roman"/>
                <a:cs typeface="Times New Roman"/>
              </a:rPr>
              <a:t>these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90">
                <a:solidFill>
                  <a:srgbClr val="365B9D"/>
                </a:solidFill>
                <a:latin typeface="Times New Roman"/>
                <a:cs typeface="Times New Roman"/>
              </a:rPr>
              <a:t>requirements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65">
                <a:solidFill>
                  <a:srgbClr val="365B9D"/>
                </a:solidFill>
                <a:latin typeface="Times New Roman"/>
                <a:cs typeface="Times New Roman"/>
              </a:rPr>
              <a:t>expectations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10">
                <a:solidFill>
                  <a:srgbClr val="365B9D"/>
                </a:solidFill>
                <a:latin typeface="Times New Roman"/>
                <a:cs typeface="Times New Roman"/>
              </a:rPr>
              <a:t>are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55">
                <a:solidFill>
                  <a:srgbClr val="365B9D"/>
                </a:solidFill>
                <a:latin typeface="Times New Roman"/>
                <a:cs typeface="Times New Roman"/>
              </a:rPr>
              <a:t>fully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60">
                <a:solidFill>
                  <a:srgbClr val="365B9D"/>
                </a:solidFill>
                <a:latin typeface="Times New Roman"/>
                <a:cs typeface="Times New Roman"/>
              </a:rPr>
              <a:t>realized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75">
                <a:solidFill>
                  <a:srgbClr val="365B9D"/>
                </a:solidFill>
                <a:latin typeface="Times New Roman"/>
                <a:cs typeface="Times New Roman"/>
              </a:rPr>
              <a:t>product</a:t>
            </a:r>
            <a:r>
              <a:rPr dirty="0" sz="1550" spc="3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70">
                <a:solidFill>
                  <a:srgbClr val="365B9D"/>
                </a:solidFill>
                <a:latin typeface="Times New Roman"/>
                <a:cs typeface="Times New Roman"/>
              </a:rPr>
              <a:t>fit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55">
                <a:solidFill>
                  <a:srgbClr val="365B9D"/>
                </a:solidFill>
                <a:latin typeface="Times New Roman"/>
                <a:cs typeface="Times New Roman"/>
              </a:rPr>
              <a:t>solution</a:t>
            </a:r>
            <a:r>
              <a:rPr dirty="0" sz="155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-25">
                <a:solidFill>
                  <a:srgbClr val="365B9D"/>
                </a:solidFill>
                <a:latin typeface="Times New Roman"/>
                <a:cs typeface="Times New Roman"/>
              </a:rPr>
              <a:t>is </a:t>
            </a:r>
            <a:r>
              <a:rPr dirty="0" sz="1550" spc="60">
                <a:solidFill>
                  <a:srgbClr val="365B9D"/>
                </a:solidFill>
                <a:latin typeface="Times New Roman"/>
                <a:cs typeface="Times New Roman"/>
              </a:rPr>
              <a:t>delivered</a:t>
            </a:r>
            <a:r>
              <a:rPr dirty="0" sz="15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effectively</a:t>
            </a:r>
            <a:r>
              <a:rPr dirty="0" sz="15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5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65">
                <a:solidFill>
                  <a:srgbClr val="365B9D"/>
                </a:solidFill>
                <a:latin typeface="Times New Roman"/>
                <a:cs typeface="Times New Roman"/>
              </a:rPr>
              <a:t>achieve</a:t>
            </a:r>
            <a:r>
              <a:rPr dirty="0" sz="15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5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70">
                <a:solidFill>
                  <a:srgbClr val="365B9D"/>
                </a:solidFill>
                <a:latin typeface="Times New Roman"/>
                <a:cs typeface="Times New Roman"/>
              </a:rPr>
              <a:t>highly</a:t>
            </a:r>
            <a:r>
              <a:rPr dirty="0" sz="15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level</a:t>
            </a:r>
            <a:r>
              <a:rPr dirty="0" sz="15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5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70">
                <a:solidFill>
                  <a:srgbClr val="365B9D"/>
                </a:solidFill>
                <a:latin typeface="Times New Roman"/>
                <a:cs typeface="Times New Roman"/>
              </a:rPr>
              <a:t>superior</a:t>
            </a:r>
            <a:r>
              <a:rPr dirty="0" sz="15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success</a:t>
            </a:r>
            <a:r>
              <a:rPr dirty="0" sz="15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50">
                <a:solidFill>
                  <a:srgbClr val="365B9D"/>
                </a:solidFill>
                <a:latin typeface="Times New Roman"/>
                <a:cs typeface="Times New Roman"/>
              </a:rPr>
              <a:t>for</a:t>
            </a:r>
            <a:r>
              <a:rPr dirty="0" sz="15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5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60">
                <a:solidFill>
                  <a:srgbClr val="365B9D"/>
                </a:solidFill>
                <a:latin typeface="Times New Roman"/>
                <a:cs typeface="Times New Roman"/>
              </a:rPr>
              <a:t>org.</a:t>
            </a:r>
            <a:endParaRPr sz="1550">
              <a:latin typeface="Times New Roman"/>
              <a:cs typeface="Times New Roman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93750" y="1024317"/>
            <a:ext cx="4999769" cy="2337403"/>
          </a:xfrm>
          <a:prstGeom prst="rect">
            <a:avLst/>
          </a:prstGeom>
        </p:spPr>
      </p:pic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1384300" y="1614867"/>
            <a:ext cx="3818890" cy="1156335"/>
          </a:xfrm>
          <a:prstGeom prst="rect"/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756920" marR="749300" indent="113664">
              <a:lnSpc>
                <a:spcPts val="4000"/>
              </a:lnSpc>
              <a:spcBef>
                <a:spcPts val="560"/>
              </a:spcBef>
            </a:pPr>
            <a:r>
              <a:rPr dirty="0" sz="3450" spc="-10"/>
              <a:t>Learning Objectives</a:t>
            </a:r>
            <a:endParaRPr sz="3450"/>
          </a:p>
        </p:txBody>
      </p:sp>
      <p:sp>
        <p:nvSpPr>
          <p:cNvPr id="20" name="object 20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2</a:t>
            </a:fld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276688"/>
            <a:ext cx="12185650" cy="6473190"/>
            <a:chOff x="6465" y="276688"/>
            <a:chExt cx="12185650" cy="64731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85243" y="276688"/>
              <a:ext cx="430675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456743" y="848188"/>
              <a:ext cx="3735704" cy="4952365"/>
            </a:xfrm>
            <a:custGeom>
              <a:avLst/>
              <a:gdLst/>
              <a:ahLst/>
              <a:cxnLst/>
              <a:rect l="l" t="t" r="r" b="b"/>
              <a:pathLst>
                <a:path w="3735704" h="4952365">
                  <a:moveTo>
                    <a:pt x="3735256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8"/>
                  </a:lnTo>
                  <a:lnTo>
                    <a:pt x="3735256" y="4952308"/>
                  </a:lnTo>
                  <a:lnTo>
                    <a:pt x="373525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0802" y="2386473"/>
              <a:ext cx="10284339" cy="3675805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271352" y="2977023"/>
              <a:ext cx="9103360" cy="2494915"/>
            </a:xfrm>
            <a:custGeom>
              <a:avLst/>
              <a:gdLst/>
              <a:ahLst/>
              <a:cxnLst/>
              <a:rect l="l" t="t" r="r" b="b"/>
              <a:pathLst>
                <a:path w="9103360" h="2494915">
                  <a:moveTo>
                    <a:pt x="9103239" y="0"/>
                  </a:moveTo>
                  <a:lnTo>
                    <a:pt x="0" y="0"/>
                  </a:lnTo>
                  <a:lnTo>
                    <a:pt x="0" y="2494705"/>
                  </a:lnTo>
                  <a:lnTo>
                    <a:pt x="9103239" y="2494705"/>
                  </a:lnTo>
                  <a:lnTo>
                    <a:pt x="91032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271352" y="2977023"/>
              <a:ext cx="9103360" cy="2494915"/>
            </a:xfrm>
            <a:custGeom>
              <a:avLst/>
              <a:gdLst/>
              <a:ahLst/>
              <a:cxnLst/>
              <a:rect l="l" t="t" r="r" b="b"/>
              <a:pathLst>
                <a:path w="9103360" h="2494915">
                  <a:moveTo>
                    <a:pt x="0" y="0"/>
                  </a:moveTo>
                  <a:lnTo>
                    <a:pt x="9103239" y="0"/>
                  </a:lnTo>
                  <a:lnTo>
                    <a:pt x="9103239" y="2494705"/>
                  </a:lnTo>
                  <a:lnTo>
                    <a:pt x="0" y="2494705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1329772" y="3019983"/>
            <a:ext cx="8986520" cy="2127250"/>
          </a:xfrm>
          <a:prstGeom prst="rect">
            <a:avLst/>
          </a:prstGeom>
        </p:spPr>
        <p:txBody>
          <a:bodyPr wrap="square" lIns="0" tIns="5715" rIns="0" bIns="0" rtlCol="0" vert="horz">
            <a:spAutoFit/>
          </a:bodyPr>
          <a:lstStyle/>
          <a:p>
            <a:pPr algn="just" marL="12700" marR="5080">
              <a:lnSpc>
                <a:spcPct val="103400"/>
              </a:lnSpc>
              <a:spcBef>
                <a:spcPts val="45"/>
              </a:spcBef>
            </a:pPr>
            <a:r>
              <a:rPr dirty="0" sz="1450" spc="90">
                <a:solidFill>
                  <a:srgbClr val="365B9D"/>
                </a:solidFill>
                <a:latin typeface="Times New Roman"/>
                <a:cs typeface="Times New Roman"/>
              </a:rPr>
              <a:t>At</a:t>
            </a:r>
            <a:r>
              <a:rPr dirty="0" sz="1450" spc="13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10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70">
                <a:solidFill>
                  <a:srgbClr val="365B9D"/>
                </a:solidFill>
                <a:latin typeface="Times New Roman"/>
                <a:cs typeface="Times New Roman"/>
              </a:rPr>
              <a:t>end</a:t>
            </a:r>
            <a:r>
              <a:rPr dirty="0" sz="1450" spc="13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80">
                <a:solidFill>
                  <a:srgbClr val="365B9D"/>
                </a:solidFill>
                <a:latin typeface="Times New Roman"/>
                <a:cs typeface="Times New Roman"/>
              </a:rPr>
              <a:t>this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55">
                <a:solidFill>
                  <a:srgbClr val="365B9D"/>
                </a:solidFill>
                <a:latin typeface="Times New Roman"/>
                <a:cs typeface="Times New Roman"/>
              </a:rPr>
              <a:t>course,</a:t>
            </a:r>
            <a:r>
              <a:rPr dirty="0" sz="1450" spc="13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60">
                <a:solidFill>
                  <a:srgbClr val="365B9D"/>
                </a:solidFill>
                <a:latin typeface="Times New Roman"/>
                <a:cs typeface="Times New Roman"/>
              </a:rPr>
              <a:t>each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85">
                <a:solidFill>
                  <a:srgbClr val="365B9D"/>
                </a:solidFill>
                <a:latin typeface="Times New Roman"/>
                <a:cs typeface="Times New Roman"/>
              </a:rPr>
              <a:t>student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will</a:t>
            </a:r>
            <a:r>
              <a:rPr dirty="0" sz="1450" spc="13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80">
                <a:solidFill>
                  <a:srgbClr val="365B9D"/>
                </a:solidFill>
                <a:latin typeface="Times New Roman"/>
                <a:cs typeface="Times New Roman"/>
              </a:rPr>
              <a:t>have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10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450" spc="13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applicable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knowledge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10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450" spc="13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75">
                <a:solidFill>
                  <a:srgbClr val="365B9D"/>
                </a:solidFill>
                <a:latin typeface="Times New Roman"/>
                <a:cs typeface="Times New Roman"/>
              </a:rPr>
              <a:t>Framework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75">
                <a:solidFill>
                  <a:srgbClr val="365B9D"/>
                </a:solidFill>
                <a:latin typeface="Times New Roman"/>
                <a:cs typeface="Times New Roman"/>
              </a:rPr>
              <a:t>the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Holistic</a:t>
            </a:r>
            <a:r>
              <a:rPr dirty="0" sz="1450" spc="4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45">
                <a:solidFill>
                  <a:srgbClr val="365B9D"/>
                </a:solidFill>
                <a:latin typeface="Times New Roman"/>
                <a:cs typeface="Times New Roman"/>
              </a:rPr>
              <a:t>Project</a:t>
            </a:r>
            <a:r>
              <a:rPr dirty="0" sz="1450" spc="4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75">
                <a:solidFill>
                  <a:srgbClr val="365B9D"/>
                </a:solidFill>
                <a:latin typeface="Times New Roman"/>
                <a:cs typeface="Times New Roman"/>
              </a:rPr>
              <a:t>management</a:t>
            </a:r>
            <a:r>
              <a:rPr dirty="0" sz="1450" spc="4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7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450" spc="4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system</a:t>
            </a:r>
            <a:r>
              <a:rPr dirty="0" sz="1450" spc="6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10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450" spc="7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55">
                <a:solidFill>
                  <a:srgbClr val="365B9D"/>
                </a:solidFill>
                <a:latin typeface="Times New Roman"/>
                <a:cs typeface="Times New Roman"/>
              </a:rPr>
              <a:t>its</a:t>
            </a:r>
            <a:r>
              <a:rPr dirty="0" sz="1450" spc="4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60">
                <a:solidFill>
                  <a:srgbClr val="365B9D"/>
                </a:solidFill>
                <a:latin typeface="Times New Roman"/>
                <a:cs typeface="Times New Roman"/>
              </a:rPr>
              <a:t>modern</a:t>
            </a:r>
            <a:r>
              <a:rPr dirty="0" sz="1450" spc="4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life</a:t>
            </a:r>
            <a:r>
              <a:rPr dirty="0" sz="1450" spc="6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cycle</a:t>
            </a:r>
            <a:r>
              <a:rPr dirty="0" sz="1450" spc="290">
                <a:solidFill>
                  <a:srgbClr val="365B9D"/>
                </a:solidFill>
                <a:latin typeface="Times New Roman"/>
                <a:cs typeface="Times New Roman"/>
              </a:rPr>
              <a:t>   </a:t>
            </a:r>
            <a:r>
              <a:rPr dirty="0" sz="1450" spc="135">
                <a:solidFill>
                  <a:srgbClr val="365B9D"/>
                </a:solidFill>
                <a:latin typeface="Times New Roman"/>
                <a:cs typeface="Times New Roman"/>
              </a:rPr>
              <a:t>that</a:t>
            </a:r>
            <a:r>
              <a:rPr dirty="0" sz="1450" spc="4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addresses</a:t>
            </a:r>
            <a:r>
              <a:rPr dirty="0" sz="1450" spc="6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10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450" spc="7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450" spc="50">
                <a:solidFill>
                  <a:srgbClr val="365B9D"/>
                </a:solidFill>
                <a:latin typeface="Times New Roman"/>
                <a:cs typeface="Times New Roman"/>
              </a:rPr>
              <a:t>stakeholders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needs</a:t>
            </a:r>
            <a:r>
              <a:rPr dirty="0" sz="1450" spc="3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10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450" spc="35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business</a:t>
            </a:r>
            <a:r>
              <a:rPr dirty="0" sz="1450" spc="3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excellency</a:t>
            </a:r>
            <a:r>
              <a:rPr dirty="0" sz="1450" spc="35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80">
                <a:solidFill>
                  <a:srgbClr val="365B9D"/>
                </a:solidFill>
                <a:latin typeface="Times New Roman"/>
                <a:cs typeface="Times New Roman"/>
              </a:rPr>
              <a:t>through</a:t>
            </a:r>
            <a:r>
              <a:rPr dirty="0" sz="1450" spc="35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full</a:t>
            </a:r>
            <a:r>
              <a:rPr dirty="0" sz="1450" spc="3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80">
                <a:solidFill>
                  <a:srgbClr val="365B9D"/>
                </a:solidFill>
                <a:latin typeface="Times New Roman"/>
                <a:cs typeface="Times New Roman"/>
              </a:rPr>
              <a:t>understanding</a:t>
            </a:r>
            <a:r>
              <a:rPr dirty="0" sz="1450" spc="35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10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450" spc="3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following</a:t>
            </a:r>
            <a:r>
              <a:rPr dirty="0" sz="1450" spc="35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40">
                <a:solidFill>
                  <a:srgbClr val="365B9D"/>
                </a:solidFill>
                <a:latin typeface="Times New Roman"/>
                <a:cs typeface="Times New Roman"/>
              </a:rPr>
              <a:t>elements</a:t>
            </a:r>
            <a:endParaRPr sz="14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900">
              <a:latin typeface="Times New Roman"/>
              <a:cs typeface="Times New Roman"/>
            </a:endParaRPr>
          </a:p>
          <a:p>
            <a:pPr marL="12700" marR="1287145">
              <a:lnSpc>
                <a:spcPct val="103400"/>
              </a:lnSpc>
              <a:spcBef>
                <a:spcPts val="5"/>
              </a:spcBef>
            </a:pPr>
            <a:r>
              <a:rPr dirty="0" sz="1450" spc="75">
                <a:solidFill>
                  <a:srgbClr val="365B9D"/>
                </a:solidFill>
                <a:latin typeface="Times New Roman"/>
                <a:cs typeface="Times New Roman"/>
              </a:rPr>
              <a:t>Management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Objectives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240">
                <a:solidFill>
                  <a:srgbClr val="365B9D"/>
                </a:solidFill>
                <a:latin typeface="Times New Roman"/>
                <a:cs typeface="Times New Roman"/>
              </a:rPr>
              <a:t>-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110">
                <a:solidFill>
                  <a:srgbClr val="365B9D"/>
                </a:solidFill>
                <a:latin typeface="Times New Roman"/>
                <a:cs typeface="Times New Roman"/>
              </a:rPr>
              <a:t>what</a:t>
            </a:r>
            <a:r>
              <a:rPr dirty="0" sz="145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90">
                <a:solidFill>
                  <a:srgbClr val="365B9D"/>
                </a:solidFill>
                <a:latin typeface="Times New Roman"/>
                <a:cs typeface="Times New Roman"/>
              </a:rPr>
              <a:t>are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you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70">
                <a:solidFill>
                  <a:srgbClr val="365B9D"/>
                </a:solidFill>
                <a:latin typeface="Times New Roman"/>
                <a:cs typeface="Times New Roman"/>
              </a:rPr>
              <a:t>trying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to</a:t>
            </a:r>
            <a:r>
              <a:rPr dirty="0" sz="145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accomplish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80">
                <a:solidFill>
                  <a:srgbClr val="365B9D"/>
                </a:solidFill>
                <a:latin typeface="Times New Roman"/>
                <a:cs typeface="Times New Roman"/>
              </a:rPr>
              <a:t>through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7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45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65">
                <a:solidFill>
                  <a:srgbClr val="365B9D"/>
                </a:solidFill>
                <a:latin typeface="Times New Roman"/>
                <a:cs typeface="Times New Roman"/>
              </a:rPr>
              <a:t>management? </a:t>
            </a:r>
            <a:r>
              <a:rPr dirty="0" sz="1450" spc="60">
                <a:solidFill>
                  <a:srgbClr val="365B9D"/>
                </a:solidFill>
                <a:latin typeface="Times New Roman"/>
                <a:cs typeface="Times New Roman"/>
              </a:rPr>
              <a:t>PMQ</a:t>
            </a:r>
            <a:r>
              <a:rPr dirty="0" sz="145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Specifications</a:t>
            </a:r>
            <a:r>
              <a:rPr dirty="0" sz="14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240">
                <a:solidFill>
                  <a:srgbClr val="365B9D"/>
                </a:solidFill>
                <a:latin typeface="Times New Roman"/>
                <a:cs typeface="Times New Roman"/>
              </a:rPr>
              <a:t>-</a:t>
            </a:r>
            <a:r>
              <a:rPr dirty="0" sz="145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how</a:t>
            </a:r>
            <a:r>
              <a:rPr dirty="0" sz="14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is</a:t>
            </a:r>
            <a:r>
              <a:rPr dirty="0" sz="14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7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45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to</a:t>
            </a:r>
            <a:r>
              <a:rPr dirty="0" sz="14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be</a:t>
            </a:r>
            <a:r>
              <a:rPr dirty="0" sz="145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45">
                <a:solidFill>
                  <a:srgbClr val="365B9D"/>
                </a:solidFill>
                <a:latin typeface="Times New Roman"/>
                <a:cs typeface="Times New Roman"/>
              </a:rPr>
              <a:t>defined</a:t>
            </a:r>
            <a:r>
              <a:rPr dirty="0" sz="14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for</a:t>
            </a:r>
            <a:r>
              <a:rPr dirty="0" sz="14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60">
                <a:solidFill>
                  <a:srgbClr val="365B9D"/>
                </a:solidFill>
                <a:latin typeface="Times New Roman"/>
                <a:cs typeface="Times New Roman"/>
              </a:rPr>
              <a:t>your</a:t>
            </a:r>
            <a:r>
              <a:rPr dirty="0" sz="145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projects</a:t>
            </a:r>
            <a:r>
              <a:rPr dirty="0" sz="14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life</a:t>
            </a:r>
            <a:r>
              <a:rPr dirty="0" sz="1450" spc="3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cycle</a:t>
            </a:r>
            <a:r>
              <a:rPr dirty="0" sz="145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-50">
                <a:solidFill>
                  <a:srgbClr val="365B9D"/>
                </a:solidFill>
                <a:latin typeface="Times New Roman"/>
                <a:cs typeface="Times New Roman"/>
              </a:rPr>
              <a:t>?</a:t>
            </a:r>
            <a:endParaRPr sz="1450">
              <a:latin typeface="Times New Roman"/>
              <a:cs typeface="Times New Roman"/>
            </a:endParaRPr>
          </a:p>
          <a:p>
            <a:pPr marL="12700" marR="1350010">
              <a:lnSpc>
                <a:spcPct val="103400"/>
              </a:lnSpc>
            </a:pPr>
            <a:r>
              <a:rPr dirty="0" sz="1450" spc="6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450" spc="28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Consensus</a:t>
            </a:r>
            <a:r>
              <a:rPr dirty="0" sz="14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240">
                <a:solidFill>
                  <a:srgbClr val="365B9D"/>
                </a:solidFill>
                <a:latin typeface="Times New Roman"/>
                <a:cs typeface="Times New Roman"/>
              </a:rPr>
              <a:t>-</a:t>
            </a:r>
            <a:r>
              <a:rPr dirty="0" sz="14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how</a:t>
            </a:r>
            <a:r>
              <a:rPr dirty="0" sz="14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will</a:t>
            </a:r>
            <a:r>
              <a:rPr dirty="0" sz="14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65">
                <a:solidFill>
                  <a:srgbClr val="365B9D"/>
                </a:solidFill>
                <a:latin typeface="Times New Roman"/>
                <a:cs typeface="Times New Roman"/>
              </a:rPr>
              <a:t>these</a:t>
            </a:r>
            <a:r>
              <a:rPr dirty="0" sz="14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7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4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45">
                <a:solidFill>
                  <a:srgbClr val="365B9D"/>
                </a:solidFill>
                <a:latin typeface="Times New Roman"/>
                <a:cs typeface="Times New Roman"/>
              </a:rPr>
              <a:t>definitions</a:t>
            </a:r>
            <a:r>
              <a:rPr dirty="0" sz="1450" spc="28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be</a:t>
            </a:r>
            <a:r>
              <a:rPr dirty="0" sz="14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65">
                <a:solidFill>
                  <a:srgbClr val="365B9D"/>
                </a:solidFill>
                <a:latin typeface="Times New Roman"/>
                <a:cs typeface="Times New Roman"/>
              </a:rPr>
              <a:t>applied,</a:t>
            </a:r>
            <a:r>
              <a:rPr dirty="0" sz="14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50">
                <a:solidFill>
                  <a:srgbClr val="365B9D"/>
                </a:solidFill>
                <a:latin typeface="Times New Roman"/>
                <a:cs typeface="Times New Roman"/>
              </a:rPr>
              <a:t>approved</a:t>
            </a:r>
            <a:r>
              <a:rPr dirty="0" sz="14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10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4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-10">
                <a:solidFill>
                  <a:srgbClr val="365B9D"/>
                </a:solidFill>
                <a:latin typeface="Times New Roman"/>
                <a:cs typeface="Times New Roman"/>
              </a:rPr>
              <a:t>accepted? </a:t>
            </a:r>
            <a:r>
              <a:rPr dirty="0" sz="1450" spc="6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4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Control</a:t>
            </a:r>
            <a:r>
              <a:rPr dirty="0" sz="14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240">
                <a:solidFill>
                  <a:srgbClr val="365B9D"/>
                </a:solidFill>
                <a:latin typeface="Times New Roman"/>
                <a:cs typeface="Times New Roman"/>
              </a:rPr>
              <a:t>-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how</a:t>
            </a:r>
            <a:r>
              <a:rPr dirty="0" sz="14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will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7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4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be</a:t>
            </a:r>
            <a:r>
              <a:rPr dirty="0" sz="14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65">
                <a:solidFill>
                  <a:srgbClr val="365B9D"/>
                </a:solidFill>
                <a:latin typeface="Times New Roman"/>
                <a:cs typeface="Times New Roman"/>
              </a:rPr>
              <a:t>managed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10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4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65">
                <a:solidFill>
                  <a:srgbClr val="365B9D"/>
                </a:solidFill>
                <a:latin typeface="Times New Roman"/>
                <a:cs typeface="Times New Roman"/>
              </a:rPr>
              <a:t>measured</a:t>
            </a:r>
            <a:r>
              <a:rPr dirty="0" sz="14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65">
                <a:solidFill>
                  <a:srgbClr val="365B9D"/>
                </a:solidFill>
                <a:latin typeface="Times New Roman"/>
                <a:cs typeface="Times New Roman"/>
              </a:rPr>
              <a:t>as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10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4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project</a:t>
            </a:r>
            <a:r>
              <a:rPr dirty="0" sz="14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-10">
                <a:solidFill>
                  <a:srgbClr val="365B9D"/>
                </a:solidFill>
                <a:latin typeface="Times New Roman"/>
                <a:cs typeface="Times New Roman"/>
              </a:rPr>
              <a:t>proceeds?</a:t>
            </a: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z="1450" spc="6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4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Defect</a:t>
            </a:r>
            <a:r>
              <a:rPr dirty="0" sz="14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Correction</a:t>
            </a:r>
            <a:r>
              <a:rPr dirty="0" sz="1450" spc="32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240">
                <a:solidFill>
                  <a:srgbClr val="365B9D"/>
                </a:solidFill>
                <a:latin typeface="Times New Roman"/>
                <a:cs typeface="Times New Roman"/>
              </a:rPr>
              <a:t>-</a:t>
            </a:r>
            <a:r>
              <a:rPr dirty="0" sz="14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how</a:t>
            </a:r>
            <a:r>
              <a:rPr dirty="0" sz="1450" spc="32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will</a:t>
            </a:r>
            <a:r>
              <a:rPr dirty="0" sz="14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7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4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defects</a:t>
            </a:r>
            <a:r>
              <a:rPr dirty="0" sz="1450" spc="32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365B9D"/>
                </a:solidFill>
                <a:latin typeface="Times New Roman"/>
                <a:cs typeface="Times New Roman"/>
              </a:rPr>
              <a:t>be</a:t>
            </a:r>
            <a:r>
              <a:rPr dirty="0" sz="14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75">
                <a:solidFill>
                  <a:srgbClr val="365B9D"/>
                </a:solidFill>
                <a:latin typeface="Times New Roman"/>
                <a:cs typeface="Times New Roman"/>
              </a:rPr>
              <a:t>analyzed,</a:t>
            </a:r>
            <a:r>
              <a:rPr dirty="0" sz="1450" spc="32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60">
                <a:solidFill>
                  <a:srgbClr val="365B9D"/>
                </a:solidFill>
                <a:latin typeface="Times New Roman"/>
                <a:cs typeface="Times New Roman"/>
              </a:rPr>
              <a:t>mitigated</a:t>
            </a:r>
            <a:r>
              <a:rPr dirty="0" sz="14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10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450" spc="3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450" spc="-10">
                <a:solidFill>
                  <a:srgbClr val="365B9D"/>
                </a:solidFill>
                <a:latin typeface="Times New Roman"/>
                <a:cs typeface="Times New Roman"/>
              </a:rPr>
              <a:t>removed?</a:t>
            </a:r>
            <a:endParaRPr sz="1450">
              <a:latin typeface="Times New Roman"/>
              <a:cs typeface="Times New Roman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93750" y="1024317"/>
            <a:ext cx="4999769" cy="2337403"/>
          </a:xfrm>
          <a:prstGeom prst="rect">
            <a:avLst/>
          </a:prstGeom>
        </p:spPr>
      </p:pic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384300" y="1614867"/>
            <a:ext cx="3818890" cy="1156335"/>
          </a:xfrm>
          <a:prstGeom prst="rect"/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791845" marR="784225" indent="78105">
              <a:lnSpc>
                <a:spcPts val="4000"/>
              </a:lnSpc>
              <a:spcBef>
                <a:spcPts val="560"/>
              </a:spcBef>
            </a:pPr>
            <a:r>
              <a:rPr dirty="0" sz="3450" spc="-10"/>
              <a:t>Learning Outcomes</a:t>
            </a:r>
            <a:endParaRPr sz="3450"/>
          </a:p>
        </p:txBody>
      </p:sp>
      <p:sp>
        <p:nvSpPr>
          <p:cNvPr id="16" name="object 16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2</a:t>
            </a:fld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276688"/>
            <a:ext cx="12185650" cy="6473190"/>
            <a:chOff x="6465" y="276688"/>
            <a:chExt cx="12185650" cy="64731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85243" y="276688"/>
              <a:ext cx="430675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456743" y="848188"/>
              <a:ext cx="3735704" cy="4952365"/>
            </a:xfrm>
            <a:custGeom>
              <a:avLst/>
              <a:gdLst/>
              <a:ahLst/>
              <a:cxnLst/>
              <a:rect l="l" t="t" r="r" b="b"/>
              <a:pathLst>
                <a:path w="3735704" h="4952365">
                  <a:moveTo>
                    <a:pt x="3735256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8"/>
                  </a:lnTo>
                  <a:lnTo>
                    <a:pt x="3735256" y="4952308"/>
                  </a:lnTo>
                  <a:lnTo>
                    <a:pt x="373525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587" y="3569535"/>
              <a:ext cx="4259820" cy="2337403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862137" y="4160085"/>
              <a:ext cx="3079115" cy="1156335"/>
            </a:xfrm>
            <a:custGeom>
              <a:avLst/>
              <a:gdLst/>
              <a:ahLst/>
              <a:cxnLst/>
              <a:rect l="l" t="t" r="r" b="b"/>
              <a:pathLst>
                <a:path w="3079115" h="1156335">
                  <a:moveTo>
                    <a:pt x="3078720" y="0"/>
                  </a:moveTo>
                  <a:lnTo>
                    <a:pt x="0" y="0"/>
                  </a:lnTo>
                  <a:lnTo>
                    <a:pt x="0" y="1156303"/>
                  </a:lnTo>
                  <a:lnTo>
                    <a:pt x="3078720" y="1156303"/>
                  </a:lnTo>
                  <a:lnTo>
                    <a:pt x="30787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862137" y="4160085"/>
              <a:ext cx="3079115" cy="1156335"/>
            </a:xfrm>
            <a:custGeom>
              <a:avLst/>
              <a:gdLst/>
              <a:ahLst/>
              <a:cxnLst/>
              <a:rect l="l" t="t" r="r" b="b"/>
              <a:pathLst>
                <a:path w="3079115" h="1156335">
                  <a:moveTo>
                    <a:pt x="0" y="0"/>
                  </a:moveTo>
                  <a:lnTo>
                    <a:pt x="3078720" y="0"/>
                  </a:lnTo>
                  <a:lnTo>
                    <a:pt x="3078720" y="1156303"/>
                  </a:lnTo>
                  <a:lnTo>
                    <a:pt x="0" y="1156303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1056697" y="4186733"/>
            <a:ext cx="2689860" cy="105918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12700" marR="5080" indent="415925">
              <a:lnSpc>
                <a:spcPts val="4000"/>
              </a:lnSpc>
              <a:spcBef>
                <a:spcPts val="340"/>
              </a:spcBef>
            </a:pPr>
            <a:r>
              <a:rPr dirty="0" sz="3450" spc="-10" b="1" i="1">
                <a:solidFill>
                  <a:srgbClr val="365B9D"/>
                </a:solidFill>
                <a:latin typeface="Bookman Old Style Bold Italic"/>
                <a:cs typeface="Bookman Old Style Bold Italic"/>
              </a:rPr>
              <a:t>Student Assessment</a:t>
            </a:r>
            <a:endParaRPr sz="3450">
              <a:latin typeface="Bookman Old Style Bold Italic"/>
              <a:cs typeface="Bookman Old Style Bold Italic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457402" y="3468834"/>
            <a:ext cx="7602228" cy="2538806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4047952" y="4059384"/>
            <a:ext cx="6421755" cy="1358265"/>
          </a:xfrm>
          <a:prstGeom prst="rect">
            <a:avLst/>
          </a:prstGeom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508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2750">
              <a:latin typeface="Times New Roman"/>
              <a:cs typeface="Times New Roman"/>
            </a:endParaRPr>
          </a:p>
          <a:p>
            <a:pPr marL="71120">
              <a:lnSpc>
                <a:spcPct val="100000"/>
              </a:lnSpc>
            </a:pPr>
            <a:r>
              <a:rPr dirty="0" sz="3000" spc="75">
                <a:solidFill>
                  <a:srgbClr val="365B9D"/>
                </a:solidFill>
                <a:latin typeface="Times New Roman"/>
                <a:cs typeface="Times New Roman"/>
              </a:rPr>
              <a:t>Weekly</a:t>
            </a:r>
            <a:endParaRPr sz="3000">
              <a:latin typeface="Times New Roman"/>
              <a:cs typeface="Times New Roman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271587" y="1551532"/>
            <a:ext cx="4260215" cy="2337435"/>
            <a:chOff x="271587" y="1551532"/>
            <a:chExt cx="4260215" cy="2337435"/>
          </a:xfrm>
        </p:grpSpPr>
        <p:pic>
          <p:nvPicPr>
            <p:cNvPr id="17" name="object 1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587" y="1551532"/>
              <a:ext cx="4259820" cy="2337403"/>
            </a:xfrm>
            <a:prstGeom prst="rect">
              <a:avLst/>
            </a:prstGeom>
          </p:spPr>
        </p:pic>
        <p:sp>
          <p:nvSpPr>
            <p:cNvPr id="18" name="object 18" descr=""/>
            <p:cNvSpPr/>
            <p:nvPr/>
          </p:nvSpPr>
          <p:spPr>
            <a:xfrm>
              <a:off x="862137" y="2142082"/>
              <a:ext cx="3079115" cy="1156335"/>
            </a:xfrm>
            <a:custGeom>
              <a:avLst/>
              <a:gdLst/>
              <a:ahLst/>
              <a:cxnLst/>
              <a:rect l="l" t="t" r="r" b="b"/>
              <a:pathLst>
                <a:path w="3079115" h="1156335">
                  <a:moveTo>
                    <a:pt x="3078720" y="0"/>
                  </a:moveTo>
                  <a:lnTo>
                    <a:pt x="0" y="0"/>
                  </a:lnTo>
                  <a:lnTo>
                    <a:pt x="0" y="1156303"/>
                  </a:lnTo>
                  <a:lnTo>
                    <a:pt x="3078720" y="1156303"/>
                  </a:lnTo>
                  <a:lnTo>
                    <a:pt x="30787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862137" y="2142082"/>
              <a:ext cx="3079115" cy="1156335"/>
            </a:xfrm>
            <a:custGeom>
              <a:avLst/>
              <a:gdLst/>
              <a:ahLst/>
              <a:cxnLst/>
              <a:rect l="l" t="t" r="r" b="b"/>
              <a:pathLst>
                <a:path w="3079115" h="1156335">
                  <a:moveTo>
                    <a:pt x="0" y="0"/>
                  </a:moveTo>
                  <a:lnTo>
                    <a:pt x="3078720" y="0"/>
                  </a:lnTo>
                  <a:lnTo>
                    <a:pt x="3078720" y="1156303"/>
                  </a:lnTo>
                  <a:lnTo>
                    <a:pt x="0" y="1156303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1267108" y="2168730"/>
            <a:ext cx="2268855" cy="1059180"/>
          </a:xfrm>
          <a:prstGeom prst="rect"/>
        </p:spPr>
        <p:txBody>
          <a:bodyPr wrap="square" lIns="0" tIns="43180" rIns="0" bIns="0" rtlCol="0" vert="horz">
            <a:spAutoFit/>
          </a:bodyPr>
          <a:lstStyle/>
          <a:p>
            <a:pPr marL="257810" marR="5080" indent="-245745">
              <a:lnSpc>
                <a:spcPts val="4000"/>
              </a:lnSpc>
              <a:spcBef>
                <a:spcPts val="340"/>
              </a:spcBef>
            </a:pPr>
            <a:r>
              <a:rPr dirty="0" sz="3450" spc="-10"/>
              <a:t>Discusion Session</a:t>
            </a:r>
            <a:endParaRPr sz="3450"/>
          </a:p>
        </p:txBody>
      </p:sp>
      <p:pic>
        <p:nvPicPr>
          <p:cNvPr id="21" name="object 21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457402" y="1450831"/>
            <a:ext cx="7602228" cy="2538806"/>
          </a:xfrm>
          <a:prstGeom prst="rect">
            <a:avLst/>
          </a:prstGeom>
        </p:spPr>
      </p:pic>
      <p:sp>
        <p:nvSpPr>
          <p:cNvPr id="22" name="object 22" descr=""/>
          <p:cNvSpPr txBox="1"/>
          <p:nvPr/>
        </p:nvSpPr>
        <p:spPr>
          <a:xfrm>
            <a:off x="4047952" y="2041381"/>
            <a:ext cx="6421755" cy="1358265"/>
          </a:xfrm>
          <a:prstGeom prst="rect">
            <a:avLst/>
          </a:prstGeom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508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2750">
              <a:latin typeface="Times New Roman"/>
              <a:cs typeface="Times New Roman"/>
            </a:endParaRPr>
          </a:p>
          <a:p>
            <a:pPr marL="71120">
              <a:lnSpc>
                <a:spcPct val="100000"/>
              </a:lnSpc>
              <a:tabLst>
                <a:tab pos="1056005" algn="l"/>
                <a:tab pos="1409065" algn="l"/>
                <a:tab pos="2416810" algn="l"/>
                <a:tab pos="2973705" algn="l"/>
              </a:tabLst>
            </a:pPr>
            <a:r>
              <a:rPr dirty="0" sz="3000" spc="-20">
                <a:solidFill>
                  <a:srgbClr val="365B9D"/>
                </a:solidFill>
                <a:latin typeface="Times New Roman"/>
                <a:cs typeface="Times New Roman"/>
              </a:rPr>
              <a:t>Once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185">
                <a:solidFill>
                  <a:srgbClr val="365B9D"/>
                </a:solidFill>
                <a:latin typeface="Times New Roman"/>
                <a:cs typeface="Times New Roman"/>
              </a:rPr>
              <a:t>a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65">
                <a:solidFill>
                  <a:srgbClr val="365B9D"/>
                </a:solidFill>
                <a:latin typeface="Times New Roman"/>
                <a:cs typeface="Times New Roman"/>
              </a:rPr>
              <a:t>week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60">
                <a:solidFill>
                  <a:srgbClr val="365B9D"/>
                </a:solidFill>
                <a:latin typeface="Times New Roman"/>
                <a:cs typeface="Times New Roman"/>
              </a:rPr>
              <a:t>on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80">
                <a:solidFill>
                  <a:srgbClr val="365B9D"/>
                </a:solidFill>
                <a:latin typeface="Times New Roman"/>
                <a:cs typeface="Times New Roman"/>
              </a:rPr>
              <a:t>line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23" name="object 23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14935">
              <a:lnSpc>
                <a:spcPts val="1240"/>
              </a:lnSpc>
            </a:pPr>
            <a:fld id="{81D60167-4931-47E6-BA6A-407CBD079E47}" type="slidenum">
              <a:rPr dirty="0"/>
              <a:t>2</a:t>
            </a:fld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48261" y="1024945"/>
            <a:ext cx="10977880" cy="4880610"/>
            <a:chOff x="248261" y="1024945"/>
            <a:chExt cx="10977880" cy="4880610"/>
          </a:xfrm>
        </p:grpSpPr>
        <p:sp>
          <p:nvSpPr>
            <p:cNvPr id="3" name="object 3" descr=""/>
            <p:cNvSpPr/>
            <p:nvPr/>
          </p:nvSpPr>
          <p:spPr>
            <a:xfrm>
              <a:off x="248261" y="1490406"/>
              <a:ext cx="5901690" cy="4415155"/>
            </a:xfrm>
            <a:custGeom>
              <a:avLst/>
              <a:gdLst/>
              <a:ahLst/>
              <a:cxnLst/>
              <a:rect l="l" t="t" r="r" b="b"/>
              <a:pathLst>
                <a:path w="5901690" h="4415155">
                  <a:moveTo>
                    <a:pt x="5901301" y="0"/>
                  </a:moveTo>
                  <a:lnTo>
                    <a:pt x="0" y="0"/>
                  </a:lnTo>
                  <a:lnTo>
                    <a:pt x="0" y="4414560"/>
                  </a:lnTo>
                  <a:lnTo>
                    <a:pt x="5901301" y="4414560"/>
                  </a:lnTo>
                  <a:lnTo>
                    <a:pt x="5901301" y="0"/>
                  </a:lnTo>
                  <a:close/>
                </a:path>
              </a:pathLst>
            </a:custGeom>
            <a:solidFill>
              <a:srgbClr val="8E5A6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4875" y="1024945"/>
              <a:ext cx="4962146" cy="249555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4022" y="2176332"/>
              <a:ext cx="6201788" cy="2097024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570122" y="2912425"/>
              <a:ext cx="5109845" cy="599440"/>
            </a:xfrm>
            <a:custGeom>
              <a:avLst/>
              <a:gdLst/>
              <a:ahLst/>
              <a:cxnLst/>
              <a:rect l="l" t="t" r="r" b="b"/>
              <a:pathLst>
                <a:path w="5109845" h="599439">
                  <a:moveTo>
                    <a:pt x="5109588" y="0"/>
                  </a:moveTo>
                  <a:lnTo>
                    <a:pt x="0" y="0"/>
                  </a:lnTo>
                  <a:lnTo>
                    <a:pt x="0" y="599439"/>
                  </a:lnTo>
                  <a:lnTo>
                    <a:pt x="5109588" y="599439"/>
                  </a:lnTo>
                  <a:lnTo>
                    <a:pt x="5109588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38563" y="2876906"/>
              <a:ext cx="5178067" cy="671829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6109709" y="3011186"/>
            <a:ext cx="4030979" cy="30988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146300" algn="l"/>
              </a:tabLst>
            </a:pPr>
            <a:r>
              <a:rPr dirty="0" sz="1850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18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850" b="1">
                <a:solidFill>
                  <a:srgbClr val="2D3956"/>
                </a:solidFill>
                <a:latin typeface="Arial"/>
                <a:cs typeface="Arial"/>
              </a:rPr>
              <a:t>business</a:t>
            </a:r>
            <a:r>
              <a:rPr dirty="0" sz="18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850" spc="-25" b="1">
                <a:solidFill>
                  <a:srgbClr val="2D3956"/>
                </a:solidFill>
                <a:latin typeface="Arial"/>
                <a:cs typeface="Arial"/>
              </a:rPr>
              <a:t>and</a:t>
            </a:r>
            <a:r>
              <a:rPr dirty="0" sz="1850" b="1">
                <a:solidFill>
                  <a:srgbClr val="2D3956"/>
                </a:solidFill>
                <a:latin typeface="Arial"/>
                <a:cs typeface="Arial"/>
              </a:rPr>
              <a:t>	the</a:t>
            </a:r>
            <a:r>
              <a:rPr dirty="0" sz="1850" spc="-2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850" b="1">
                <a:solidFill>
                  <a:srgbClr val="2D3956"/>
                </a:solidFill>
                <a:latin typeface="Arial"/>
                <a:cs typeface="Arial"/>
              </a:rPr>
              <a:t>org.</a:t>
            </a:r>
            <a:r>
              <a:rPr dirty="0" sz="18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850" spc="-10" b="1">
                <a:solidFill>
                  <a:srgbClr val="2D3956"/>
                </a:solidFill>
                <a:latin typeface="Arial"/>
                <a:cs typeface="Arial"/>
              </a:rPr>
              <a:t>success</a:t>
            </a:r>
            <a:endParaRPr sz="1850">
              <a:latin typeface="Arial"/>
              <a:cs typeface="Arial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2626179" y="500900"/>
            <a:ext cx="6517005" cy="45720"/>
          </a:xfrm>
          <a:custGeom>
            <a:avLst/>
            <a:gdLst/>
            <a:ahLst/>
            <a:cxnLst/>
            <a:rect l="l" t="t" r="r" b="b"/>
            <a:pathLst>
              <a:path w="6517005" h="45720">
                <a:moveTo>
                  <a:pt x="6516913" y="0"/>
                </a:moveTo>
                <a:lnTo>
                  <a:pt x="0" y="0"/>
                </a:lnTo>
                <a:lnTo>
                  <a:pt x="0" y="45718"/>
                </a:lnTo>
                <a:lnTo>
                  <a:pt x="6516913" y="45718"/>
                </a:lnTo>
                <a:lnTo>
                  <a:pt x="6516913" y="0"/>
                </a:lnTo>
                <a:close/>
              </a:path>
            </a:pathLst>
          </a:custGeom>
          <a:solidFill>
            <a:srgbClr val="8E5A6D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0" name="object 10" descr=""/>
          <p:cNvGrpSpPr/>
          <p:nvPr/>
        </p:nvGrpSpPr>
        <p:grpSpPr>
          <a:xfrm>
            <a:off x="245859" y="0"/>
            <a:ext cx="11542395" cy="3833495"/>
            <a:chOff x="245859" y="0"/>
            <a:chExt cx="11542395" cy="3833495"/>
          </a:xfrm>
        </p:grpSpPr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32022" y="3549965"/>
              <a:ext cx="5185788" cy="28295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5859" y="0"/>
              <a:ext cx="2036258" cy="142806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25756" y="425240"/>
              <a:ext cx="2362200" cy="142875"/>
            </a:xfrm>
            <a:prstGeom prst="rect">
              <a:avLst/>
            </a:prstGeom>
          </p:spPr>
        </p:pic>
      </p:grpSp>
      <p:pic>
        <p:nvPicPr>
          <p:cNvPr id="14" name="object 14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80308" y="6043914"/>
            <a:ext cx="2167469" cy="591660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923144" y="6311379"/>
            <a:ext cx="1879649" cy="309232"/>
          </a:xfrm>
          <a:prstGeom prst="rect">
            <a:avLst/>
          </a:prstGeom>
        </p:spPr>
      </p:pic>
      <p:sp>
        <p:nvSpPr>
          <p:cNvPr id="16" name="object 16" descr=""/>
          <p:cNvSpPr txBox="1"/>
          <p:nvPr/>
        </p:nvSpPr>
        <p:spPr>
          <a:xfrm>
            <a:off x="8601938" y="6235084"/>
            <a:ext cx="10287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888888"/>
                </a:solidFill>
                <a:latin typeface="Calibri"/>
                <a:cs typeface="Calibri"/>
              </a:rPr>
              <a:t>9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276688"/>
            <a:ext cx="12185650" cy="6473190"/>
            <a:chOff x="6465" y="276688"/>
            <a:chExt cx="12185650" cy="64731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85243" y="276688"/>
              <a:ext cx="430675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456743" y="848188"/>
              <a:ext cx="3735704" cy="4952365"/>
            </a:xfrm>
            <a:custGeom>
              <a:avLst/>
              <a:gdLst/>
              <a:ahLst/>
              <a:cxnLst/>
              <a:rect l="l" t="t" r="r" b="b"/>
              <a:pathLst>
                <a:path w="3735704" h="4952365">
                  <a:moveTo>
                    <a:pt x="3735256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8"/>
                  </a:lnTo>
                  <a:lnTo>
                    <a:pt x="3735256" y="4952308"/>
                  </a:lnTo>
                  <a:lnTo>
                    <a:pt x="373525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0802" y="2386473"/>
              <a:ext cx="10325100" cy="2538806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271352" y="2977023"/>
              <a:ext cx="9144000" cy="1358265"/>
            </a:xfrm>
            <a:custGeom>
              <a:avLst/>
              <a:gdLst/>
              <a:ahLst/>
              <a:cxnLst/>
              <a:rect l="l" t="t" r="r" b="b"/>
              <a:pathLst>
                <a:path w="9144000" h="1358264">
                  <a:moveTo>
                    <a:pt x="9144000" y="0"/>
                  </a:moveTo>
                  <a:lnTo>
                    <a:pt x="0" y="0"/>
                  </a:lnTo>
                  <a:lnTo>
                    <a:pt x="0" y="1357706"/>
                  </a:lnTo>
                  <a:lnTo>
                    <a:pt x="9144000" y="135770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271352" y="2977023"/>
              <a:ext cx="9144000" cy="1358265"/>
            </a:xfrm>
            <a:custGeom>
              <a:avLst/>
              <a:gdLst/>
              <a:ahLst/>
              <a:cxnLst/>
              <a:rect l="l" t="t" r="r" b="b"/>
              <a:pathLst>
                <a:path w="9144000" h="1358264">
                  <a:moveTo>
                    <a:pt x="0" y="0"/>
                  </a:moveTo>
                  <a:lnTo>
                    <a:pt x="9144000" y="0"/>
                  </a:lnTo>
                  <a:lnTo>
                    <a:pt x="9144000" y="1357706"/>
                  </a:lnTo>
                  <a:lnTo>
                    <a:pt x="0" y="1357706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1329772" y="3064335"/>
            <a:ext cx="9027160" cy="113792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just" marL="12700" marR="5080">
              <a:lnSpc>
                <a:spcPct val="101899"/>
              </a:lnSpc>
              <a:spcBef>
                <a:spcPts val="55"/>
              </a:spcBef>
            </a:pP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Being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150">
                <a:solidFill>
                  <a:srgbClr val="365B9D"/>
                </a:solidFill>
                <a:latin typeface="Times New Roman"/>
                <a:cs typeface="Times New Roman"/>
              </a:rPr>
              <a:t>an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industry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70">
                <a:solidFill>
                  <a:srgbClr val="365B9D"/>
                </a:solidFill>
                <a:latin typeface="Times New Roman"/>
                <a:cs typeface="Times New Roman"/>
              </a:rPr>
              <a:t>leader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65">
                <a:solidFill>
                  <a:srgbClr val="365B9D"/>
                </a:solidFill>
                <a:latin typeface="Times New Roman"/>
                <a:cs typeface="Times New Roman"/>
              </a:rPr>
              <a:t>all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over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world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800" spc="10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90">
                <a:solidFill>
                  <a:srgbClr val="365B9D"/>
                </a:solidFill>
                <a:latin typeface="Times New Roman"/>
                <a:cs typeface="Times New Roman"/>
              </a:rPr>
              <a:t>sustain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70">
                <a:solidFill>
                  <a:srgbClr val="365B9D"/>
                </a:solidFill>
                <a:latin typeface="Times New Roman"/>
                <a:cs typeface="Times New Roman"/>
              </a:rPr>
              <a:t>its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success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within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140">
                <a:solidFill>
                  <a:srgbClr val="365B9D"/>
                </a:solidFill>
                <a:latin typeface="Times New Roman"/>
                <a:cs typeface="Times New Roman"/>
              </a:rPr>
              <a:t>a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very </a:t>
            </a:r>
            <a:r>
              <a:rPr dirty="0" sz="1800" spc="80">
                <a:solidFill>
                  <a:srgbClr val="365B9D"/>
                </a:solidFill>
                <a:latin typeface="Times New Roman"/>
                <a:cs typeface="Times New Roman"/>
              </a:rPr>
              <a:t>tough</a:t>
            </a:r>
            <a:r>
              <a:rPr dirty="0" sz="1800" spc="39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dynamic</a:t>
            </a:r>
            <a:r>
              <a:rPr dirty="0" sz="1800" spc="39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60">
                <a:solidFill>
                  <a:srgbClr val="365B9D"/>
                </a:solidFill>
                <a:latin typeface="Times New Roman"/>
                <a:cs typeface="Times New Roman"/>
              </a:rPr>
              <a:t>business</a:t>
            </a:r>
            <a:r>
              <a:rPr dirty="0" sz="1800" spc="39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100">
                <a:solidFill>
                  <a:srgbClr val="365B9D"/>
                </a:solidFill>
                <a:latin typeface="Times New Roman"/>
                <a:cs typeface="Times New Roman"/>
              </a:rPr>
              <a:t>environment</a:t>
            </a:r>
            <a:r>
              <a:rPr dirty="0" sz="1800" spc="405">
                <a:solidFill>
                  <a:srgbClr val="365B9D"/>
                </a:solidFill>
                <a:latin typeface="Times New Roman"/>
                <a:cs typeface="Times New Roman"/>
              </a:rPr>
              <a:t>     </a:t>
            </a: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by</a:t>
            </a:r>
            <a:r>
              <a:rPr dirty="0" sz="1800" spc="40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u="heavy" sz="180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developing</a:t>
            </a:r>
            <a:r>
              <a:rPr dirty="0" sz="1800" spc="39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12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800" spc="39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u="heavy" sz="1800" spc="9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strengthening</a:t>
            </a:r>
            <a:r>
              <a:rPr dirty="0" sz="1800" spc="390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100">
                <a:solidFill>
                  <a:srgbClr val="365B9D"/>
                </a:solidFill>
                <a:latin typeface="Times New Roman"/>
                <a:cs typeface="Times New Roman"/>
              </a:rPr>
              <a:t>the 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management</a:t>
            </a:r>
            <a:r>
              <a:rPr dirty="0" sz="1800" spc="42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systems</a:t>
            </a:r>
            <a:r>
              <a:rPr dirty="0" sz="1800" spc="4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processes</a:t>
            </a:r>
            <a:r>
              <a:rPr dirty="0" sz="1800" spc="4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800" spc="4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50">
                <a:solidFill>
                  <a:srgbClr val="365B9D"/>
                </a:solidFill>
                <a:latin typeface="Times New Roman"/>
                <a:cs typeface="Times New Roman"/>
              </a:rPr>
              <a:t>an</a:t>
            </a:r>
            <a:r>
              <a:rPr dirty="0" sz="1800" spc="4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5">
                <a:solidFill>
                  <a:srgbClr val="365B9D"/>
                </a:solidFill>
                <a:latin typeface="Times New Roman"/>
                <a:cs typeface="Times New Roman"/>
              </a:rPr>
              <a:t>organization</a:t>
            </a:r>
            <a:r>
              <a:rPr dirty="0" sz="1800" spc="4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5">
                <a:solidFill>
                  <a:srgbClr val="365B9D"/>
                </a:solidFill>
                <a:latin typeface="Times New Roman"/>
                <a:cs typeface="Times New Roman"/>
              </a:rPr>
              <a:t>to</a:t>
            </a:r>
            <a:r>
              <a:rPr dirty="0" sz="1800" spc="4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improve</a:t>
            </a:r>
            <a:r>
              <a:rPr dirty="0" sz="1800" spc="42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5">
                <a:solidFill>
                  <a:srgbClr val="365B9D"/>
                </a:solidFill>
                <a:latin typeface="Times New Roman"/>
                <a:cs typeface="Times New Roman"/>
              </a:rPr>
              <a:t>performance</a:t>
            </a:r>
            <a:r>
              <a:rPr dirty="0" sz="1800" spc="4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800" spc="4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5">
                <a:solidFill>
                  <a:srgbClr val="365B9D"/>
                </a:solidFill>
                <a:latin typeface="Times New Roman"/>
                <a:cs typeface="Times New Roman"/>
              </a:rPr>
              <a:t>create </a:t>
            </a:r>
            <a:r>
              <a:rPr dirty="0" sz="1800" spc="80">
                <a:solidFill>
                  <a:srgbClr val="365B9D"/>
                </a:solidFill>
                <a:latin typeface="Times New Roman"/>
                <a:cs typeface="Times New Roman"/>
              </a:rPr>
              <a:t>value</a:t>
            </a:r>
            <a:r>
              <a:rPr dirty="0" sz="1800" spc="33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for</a:t>
            </a:r>
            <a:r>
              <a:rPr dirty="0" sz="1800" spc="33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stakeholders</a:t>
            </a:r>
            <a:r>
              <a:rPr dirty="0" sz="1800" spc="75">
                <a:solidFill>
                  <a:srgbClr val="202124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93750" y="822914"/>
            <a:ext cx="10325100" cy="2222840"/>
          </a:xfrm>
          <a:prstGeom prst="rect">
            <a:avLst/>
          </a:prstGeom>
        </p:spPr>
      </p:pic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384300" y="1413464"/>
            <a:ext cx="9144000" cy="1042035"/>
          </a:xfrm>
          <a:prstGeom prst="rect"/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71755" rIns="0" bIns="0" rtlCol="0" vert="horz">
            <a:spAutoFit/>
          </a:bodyPr>
          <a:lstStyle/>
          <a:p>
            <a:pPr marL="2612390" marR="2175510" indent="-429259">
              <a:lnSpc>
                <a:spcPts val="3500"/>
              </a:lnSpc>
              <a:spcBef>
                <a:spcPts val="565"/>
              </a:spcBef>
            </a:pPr>
            <a:r>
              <a:rPr dirty="0" sz="3000"/>
              <a:t>The</a:t>
            </a:r>
            <a:r>
              <a:rPr dirty="0" sz="3000" spc="-120"/>
              <a:t> </a:t>
            </a:r>
            <a:r>
              <a:rPr dirty="0" sz="3000"/>
              <a:t>sustainable</a:t>
            </a:r>
            <a:r>
              <a:rPr dirty="0" sz="3000" spc="-114"/>
              <a:t> </a:t>
            </a:r>
            <a:r>
              <a:rPr dirty="0" sz="3000"/>
              <a:t>level</a:t>
            </a:r>
            <a:r>
              <a:rPr dirty="0" sz="3000" spc="-120"/>
              <a:t> </a:t>
            </a:r>
            <a:r>
              <a:rPr dirty="0" sz="3000" spc="-25"/>
              <a:t>of </a:t>
            </a:r>
            <a:r>
              <a:rPr dirty="0" sz="3000"/>
              <a:t>business</a:t>
            </a:r>
            <a:r>
              <a:rPr dirty="0" sz="3000" spc="-160"/>
              <a:t> </a:t>
            </a:r>
            <a:r>
              <a:rPr dirty="0" sz="3000" spc="-10"/>
              <a:t>excellency</a:t>
            </a:r>
            <a:endParaRPr sz="3000"/>
          </a:p>
        </p:txBody>
      </p:sp>
      <p:sp>
        <p:nvSpPr>
          <p:cNvPr id="16" name="object 16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381344"/>
            <a:ext cx="12185650" cy="6369050"/>
            <a:chOff x="6465" y="381344"/>
            <a:chExt cx="12185650" cy="636905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68778" y="1701124"/>
              <a:ext cx="10325100" cy="3275336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259328" y="2291674"/>
              <a:ext cx="9144000" cy="2094230"/>
            </a:xfrm>
            <a:custGeom>
              <a:avLst/>
              <a:gdLst/>
              <a:ahLst/>
              <a:cxnLst/>
              <a:rect l="l" t="t" r="r" b="b"/>
              <a:pathLst>
                <a:path w="9144000" h="2094229">
                  <a:moveTo>
                    <a:pt x="9144000" y="0"/>
                  </a:moveTo>
                  <a:lnTo>
                    <a:pt x="0" y="0"/>
                  </a:lnTo>
                  <a:lnTo>
                    <a:pt x="0" y="2094236"/>
                  </a:lnTo>
                  <a:lnTo>
                    <a:pt x="9144000" y="209423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259328" y="2291674"/>
              <a:ext cx="9144000" cy="2094230"/>
            </a:xfrm>
            <a:custGeom>
              <a:avLst/>
              <a:gdLst/>
              <a:ahLst/>
              <a:cxnLst/>
              <a:rect l="l" t="t" r="r" b="b"/>
              <a:pathLst>
                <a:path w="9144000" h="2094229">
                  <a:moveTo>
                    <a:pt x="0" y="0"/>
                  </a:moveTo>
                  <a:lnTo>
                    <a:pt x="9144000" y="0"/>
                  </a:lnTo>
                  <a:lnTo>
                    <a:pt x="9144000" y="2094236"/>
                  </a:lnTo>
                  <a:lnTo>
                    <a:pt x="0" y="2094236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1317749" y="2328186"/>
            <a:ext cx="6539230" cy="1137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35605" algn="l"/>
              </a:tabLst>
            </a:pP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business</a:t>
            </a:r>
            <a:r>
              <a:rPr dirty="0" sz="1800" spc="4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excellency</a:t>
            </a:r>
            <a:r>
              <a:rPr dirty="0" sz="1800" spc="42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pitfalls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as</a:t>
            </a:r>
            <a:r>
              <a:rPr dirty="0" sz="1800" spc="27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follows</a:t>
            </a:r>
            <a:r>
              <a:rPr dirty="0" sz="180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5">
                <a:solidFill>
                  <a:srgbClr val="365B9D"/>
                </a:solidFill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  <a:p>
            <a:pPr marL="363855" indent="-351790">
              <a:lnSpc>
                <a:spcPct val="100000"/>
              </a:lnSpc>
              <a:spcBef>
                <a:spcPts val="40"/>
              </a:spcBef>
              <a:buAutoNum type="arabicPlain"/>
              <a:tabLst>
                <a:tab pos="364490" algn="l"/>
                <a:tab pos="1245870" algn="l"/>
              </a:tabLst>
            </a:pPr>
            <a:r>
              <a:rPr dirty="0" sz="1800" spc="-10">
                <a:solidFill>
                  <a:srgbClr val="365B9D"/>
                </a:solidFill>
                <a:latin typeface="Times New Roman"/>
                <a:cs typeface="Times New Roman"/>
              </a:rPr>
              <a:t>solving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800" spc="90">
                <a:solidFill>
                  <a:srgbClr val="365B9D"/>
                </a:solidFill>
                <a:latin typeface="Times New Roman"/>
                <a:cs typeface="Times New Roman"/>
              </a:rPr>
              <a:t>planned</a:t>
            </a:r>
            <a:r>
              <a:rPr dirty="0" sz="1800" spc="28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80">
                <a:solidFill>
                  <a:srgbClr val="365B9D"/>
                </a:solidFill>
                <a:latin typeface="Times New Roman"/>
                <a:cs typeface="Times New Roman"/>
              </a:rPr>
              <a:t>potential</a:t>
            </a:r>
            <a:r>
              <a:rPr dirty="0" sz="180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,unplanned</a:t>
            </a:r>
            <a:r>
              <a:rPr dirty="0" sz="180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0">
                <a:solidFill>
                  <a:srgbClr val="365B9D"/>
                </a:solidFill>
                <a:latin typeface="Times New Roman"/>
                <a:cs typeface="Times New Roman"/>
              </a:rPr>
              <a:t>operational</a:t>
            </a:r>
            <a:r>
              <a:rPr dirty="0" sz="180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35">
                <a:solidFill>
                  <a:srgbClr val="365B9D"/>
                </a:solidFill>
                <a:latin typeface="Times New Roman"/>
                <a:cs typeface="Times New Roman"/>
              </a:rPr>
              <a:t>problems</a:t>
            </a:r>
            <a:endParaRPr sz="1800">
              <a:latin typeface="Times New Roman"/>
              <a:cs typeface="Times New Roman"/>
            </a:endParaRPr>
          </a:p>
          <a:p>
            <a:pPr marL="12700" marR="2814320" indent="351790">
              <a:lnSpc>
                <a:spcPts val="2200"/>
              </a:lnSpc>
              <a:spcBef>
                <a:spcPts val="80"/>
              </a:spcBef>
              <a:buAutoNum type="arabicPlain"/>
              <a:tabLst>
                <a:tab pos="364490" algn="l"/>
              </a:tabLst>
            </a:pPr>
            <a:r>
              <a:rPr dirty="0" sz="1800" spc="85">
                <a:solidFill>
                  <a:srgbClr val="365B9D"/>
                </a:solidFill>
                <a:latin typeface="Times New Roman"/>
                <a:cs typeface="Times New Roman"/>
              </a:rPr>
              <a:t>known</a:t>
            </a:r>
            <a:r>
              <a:rPr dirty="0" sz="180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80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80">
                <a:solidFill>
                  <a:srgbClr val="365B9D"/>
                </a:solidFill>
                <a:latin typeface="Times New Roman"/>
                <a:cs typeface="Times New Roman"/>
              </a:rPr>
              <a:t>hidden</a:t>
            </a:r>
            <a:r>
              <a:rPr dirty="0" sz="180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5">
                <a:solidFill>
                  <a:srgbClr val="365B9D"/>
                </a:solidFill>
                <a:latin typeface="Times New Roman"/>
                <a:cs typeface="Times New Roman"/>
              </a:rPr>
              <a:t>opportunities </a:t>
            </a:r>
            <a:r>
              <a:rPr dirty="0" sz="1800" spc="240">
                <a:solidFill>
                  <a:srgbClr val="365B9D"/>
                </a:solidFill>
                <a:latin typeface="Times New Roman"/>
                <a:cs typeface="Times New Roman"/>
              </a:rPr>
              <a:t>3</a:t>
            </a:r>
            <a:r>
              <a:rPr dirty="0" sz="180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295">
                <a:solidFill>
                  <a:srgbClr val="365B9D"/>
                </a:solidFill>
                <a:latin typeface="Times New Roman"/>
                <a:cs typeface="Times New Roman"/>
              </a:rPr>
              <a:t>-</a:t>
            </a:r>
            <a:r>
              <a:rPr dirty="0" sz="1800" spc="85">
                <a:solidFill>
                  <a:srgbClr val="365B9D"/>
                </a:solidFill>
                <a:latin typeface="Times New Roman"/>
                <a:cs typeface="Times New Roman"/>
              </a:rPr>
              <a:t>known</a:t>
            </a:r>
            <a:r>
              <a:rPr dirty="0" sz="180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80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80">
                <a:solidFill>
                  <a:srgbClr val="365B9D"/>
                </a:solidFill>
                <a:latin typeface="Times New Roman"/>
                <a:cs typeface="Times New Roman"/>
              </a:rPr>
              <a:t>hidden</a:t>
            </a:r>
            <a:r>
              <a:rPr dirty="0" sz="1800" spc="28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10">
                <a:solidFill>
                  <a:srgbClr val="365B9D"/>
                </a:solidFill>
                <a:latin typeface="Times New Roman"/>
                <a:cs typeface="Times New Roman"/>
              </a:rPr>
              <a:t>threats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4707313" y="3445786"/>
            <a:ext cx="24453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5">
                <a:solidFill>
                  <a:srgbClr val="365B9D"/>
                </a:solidFill>
                <a:latin typeface="Times New Roman"/>
                <a:cs typeface="Times New Roman"/>
              </a:rPr>
              <a:t>customers</a:t>
            </a:r>
            <a:r>
              <a:rPr dirty="0" sz="180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requirements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317749" y="3445786"/>
            <a:ext cx="3232150" cy="85851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63855" indent="-351790">
              <a:lnSpc>
                <a:spcPct val="100000"/>
              </a:lnSpc>
              <a:spcBef>
                <a:spcPts val="100"/>
              </a:spcBef>
              <a:buAutoNum type="arabicPlain" startAt="4"/>
              <a:tabLst>
                <a:tab pos="364490" algn="l"/>
              </a:tabLst>
            </a:pPr>
            <a:r>
              <a:rPr dirty="0" sz="1800" spc="60">
                <a:solidFill>
                  <a:srgbClr val="365B9D"/>
                </a:solidFill>
                <a:latin typeface="Times New Roman"/>
                <a:cs typeface="Times New Roman"/>
              </a:rPr>
              <a:t>meeting</a:t>
            </a:r>
            <a:r>
              <a:rPr dirty="0" sz="180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45">
                <a:solidFill>
                  <a:srgbClr val="365B9D"/>
                </a:solidFill>
                <a:latin typeface="Times New Roman"/>
                <a:cs typeface="Times New Roman"/>
              </a:rPr>
              <a:t>endless</a:t>
            </a:r>
            <a:r>
              <a:rPr dirty="0" sz="1800" spc="270">
                <a:solidFill>
                  <a:srgbClr val="365B9D"/>
                </a:solidFill>
                <a:latin typeface="Times New Roman"/>
                <a:cs typeface="Times New Roman"/>
              </a:rPr>
              <a:t> ,</a:t>
            </a:r>
            <a:r>
              <a:rPr dirty="0" sz="180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0">
                <a:solidFill>
                  <a:srgbClr val="365B9D"/>
                </a:solidFill>
                <a:latin typeface="Times New Roman"/>
                <a:cs typeface="Times New Roman"/>
              </a:rPr>
              <a:t>unlimited</a:t>
            </a:r>
            <a:endParaRPr sz="1800">
              <a:latin typeface="Times New Roman"/>
              <a:cs typeface="Times New Roman"/>
            </a:endParaRPr>
          </a:p>
          <a:p>
            <a:pPr marL="12700" marR="352425" indent="351790">
              <a:lnSpc>
                <a:spcPts val="2200"/>
              </a:lnSpc>
              <a:spcBef>
                <a:spcPts val="80"/>
              </a:spcBef>
              <a:buAutoNum type="arabicPlain" startAt="4"/>
              <a:tabLst>
                <a:tab pos="364490" algn="l"/>
              </a:tabLst>
            </a:pP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completion</a:t>
            </a:r>
            <a:r>
              <a:rPr dirty="0" sz="1800" spc="105">
                <a:solidFill>
                  <a:srgbClr val="365B9D"/>
                </a:solidFill>
                <a:latin typeface="Times New Roman"/>
                <a:cs typeface="Times New Roman"/>
              </a:rPr>
              <a:t>  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requirements </a:t>
            </a:r>
            <a:r>
              <a:rPr dirty="0" sz="1800" spc="90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800" spc="254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so</a:t>
            </a:r>
            <a:r>
              <a:rPr dirty="0" sz="1800" spc="26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on</a:t>
            </a:r>
            <a:r>
              <a:rPr dirty="0" sz="1800" spc="254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….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6" name="object 16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93750" y="822914"/>
            <a:ext cx="10325100" cy="1858763"/>
          </a:xfrm>
          <a:prstGeom prst="rect">
            <a:avLst/>
          </a:prstGeom>
        </p:spPr>
      </p:pic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1384300" y="1413464"/>
            <a:ext cx="9144000" cy="678180"/>
          </a:xfrm>
          <a:prstGeom prst="rect"/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99695" rIns="0" bIns="0" rtlCol="0" vert="horz">
            <a:spAutoFit/>
          </a:bodyPr>
          <a:lstStyle/>
          <a:p>
            <a:pPr marL="257810">
              <a:lnSpc>
                <a:spcPct val="100000"/>
              </a:lnSpc>
              <a:spcBef>
                <a:spcPts val="785"/>
              </a:spcBef>
            </a:pPr>
            <a:r>
              <a:rPr dirty="0" sz="2900"/>
              <a:t>1-</a:t>
            </a:r>
            <a:r>
              <a:rPr dirty="0" sz="2900" spc="-100"/>
              <a:t> </a:t>
            </a:r>
            <a:r>
              <a:rPr dirty="0" sz="2900"/>
              <a:t>full</a:t>
            </a:r>
            <a:r>
              <a:rPr dirty="0" sz="2900" spc="-100"/>
              <a:t> </a:t>
            </a:r>
            <a:r>
              <a:rPr dirty="0" sz="2900"/>
              <a:t>understating</a:t>
            </a:r>
            <a:r>
              <a:rPr dirty="0" sz="2900" spc="-100"/>
              <a:t> </a:t>
            </a:r>
            <a:r>
              <a:rPr dirty="0" sz="2900"/>
              <a:t>the</a:t>
            </a:r>
            <a:r>
              <a:rPr dirty="0" sz="2900" spc="-100"/>
              <a:t> </a:t>
            </a:r>
            <a:r>
              <a:rPr dirty="0" sz="2900"/>
              <a:t>Business</a:t>
            </a:r>
            <a:r>
              <a:rPr dirty="0" sz="2900" spc="-100"/>
              <a:t> </a:t>
            </a:r>
            <a:r>
              <a:rPr dirty="0" sz="2900"/>
              <a:t>pain</a:t>
            </a:r>
            <a:r>
              <a:rPr dirty="0" sz="2900" spc="-100"/>
              <a:t> </a:t>
            </a:r>
            <a:r>
              <a:rPr dirty="0" sz="2900" spc="-10"/>
              <a:t>points</a:t>
            </a:r>
            <a:endParaRPr sz="2900"/>
          </a:p>
        </p:txBody>
      </p:sp>
      <p:sp>
        <p:nvSpPr>
          <p:cNvPr id="18" name="object 18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276688"/>
            <a:ext cx="12185650" cy="6473190"/>
            <a:chOff x="6465" y="276688"/>
            <a:chExt cx="12185650" cy="64731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85243" y="276688"/>
              <a:ext cx="430675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456743" y="848188"/>
              <a:ext cx="3735704" cy="4952365"/>
            </a:xfrm>
            <a:custGeom>
              <a:avLst/>
              <a:gdLst/>
              <a:ahLst/>
              <a:cxnLst/>
              <a:rect l="l" t="t" r="r" b="b"/>
              <a:pathLst>
                <a:path w="3735704" h="4952365">
                  <a:moveTo>
                    <a:pt x="3735256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8"/>
                  </a:lnTo>
                  <a:lnTo>
                    <a:pt x="3735256" y="4952308"/>
                  </a:lnTo>
                  <a:lnTo>
                    <a:pt x="373525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93750" y="822914"/>
              <a:ext cx="10325100" cy="2222840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384300" y="1413463"/>
              <a:ext cx="9144000" cy="1042035"/>
            </a:xfrm>
            <a:custGeom>
              <a:avLst/>
              <a:gdLst/>
              <a:ahLst/>
              <a:cxnLst/>
              <a:rect l="l" t="t" r="r" b="b"/>
              <a:pathLst>
                <a:path w="9144000" h="1042035">
                  <a:moveTo>
                    <a:pt x="9144000" y="0"/>
                  </a:moveTo>
                  <a:lnTo>
                    <a:pt x="0" y="0"/>
                  </a:lnTo>
                  <a:lnTo>
                    <a:pt x="0" y="1041740"/>
                  </a:lnTo>
                  <a:lnTo>
                    <a:pt x="9144000" y="1041740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384300" y="1413464"/>
              <a:ext cx="9144000" cy="1042035"/>
            </a:xfrm>
            <a:custGeom>
              <a:avLst/>
              <a:gdLst/>
              <a:ahLst/>
              <a:cxnLst/>
              <a:rect l="l" t="t" r="r" b="b"/>
              <a:pathLst>
                <a:path w="9144000" h="1042035">
                  <a:moveTo>
                    <a:pt x="0" y="0"/>
                  </a:moveTo>
                  <a:lnTo>
                    <a:pt x="9144000" y="0"/>
                  </a:lnTo>
                  <a:lnTo>
                    <a:pt x="9144000" y="1041740"/>
                  </a:lnTo>
                  <a:lnTo>
                    <a:pt x="0" y="1041740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477111" y="1571764"/>
            <a:ext cx="8958580" cy="6705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4200"/>
              <a:t>2- Developing</a:t>
            </a:r>
            <a:r>
              <a:rPr dirty="0" sz="4200" spc="5"/>
              <a:t> </a:t>
            </a:r>
            <a:r>
              <a:rPr dirty="0" sz="4200"/>
              <a:t>the</a:t>
            </a:r>
            <a:r>
              <a:rPr dirty="0" sz="4200" spc="5"/>
              <a:t> </a:t>
            </a:r>
            <a:r>
              <a:rPr dirty="0" sz="4200"/>
              <a:t>business</a:t>
            </a:r>
            <a:r>
              <a:rPr dirty="0" sz="4200" spc="5"/>
              <a:t> </a:t>
            </a:r>
            <a:r>
              <a:rPr dirty="0" sz="4200" spc="-20"/>
              <a:t>case</a:t>
            </a:r>
            <a:endParaRPr sz="4200"/>
          </a:p>
        </p:txBody>
      </p:sp>
      <p:grpSp>
        <p:nvGrpSpPr>
          <p:cNvPr id="14" name="object 14" descr=""/>
          <p:cNvGrpSpPr/>
          <p:nvPr/>
        </p:nvGrpSpPr>
        <p:grpSpPr>
          <a:xfrm>
            <a:off x="534809" y="2618231"/>
            <a:ext cx="10261600" cy="4239895"/>
            <a:chOff x="534809" y="2618231"/>
            <a:chExt cx="10261600" cy="4239895"/>
          </a:xfrm>
        </p:grpSpPr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34809" y="2618231"/>
              <a:ext cx="10261600" cy="4239768"/>
            </a:xfrm>
            <a:prstGeom prst="rect">
              <a:avLst/>
            </a:prstGeom>
          </p:spPr>
        </p:pic>
        <p:sp>
          <p:nvSpPr>
            <p:cNvPr id="16" name="object 16" descr=""/>
            <p:cNvSpPr/>
            <p:nvPr/>
          </p:nvSpPr>
          <p:spPr>
            <a:xfrm>
              <a:off x="1093609" y="3552993"/>
              <a:ext cx="9144000" cy="2040889"/>
            </a:xfrm>
            <a:custGeom>
              <a:avLst/>
              <a:gdLst/>
              <a:ahLst/>
              <a:cxnLst/>
              <a:rect l="l" t="t" r="r" b="b"/>
              <a:pathLst>
                <a:path w="9144000" h="2040889">
                  <a:moveTo>
                    <a:pt x="9144000" y="0"/>
                  </a:moveTo>
                  <a:lnTo>
                    <a:pt x="0" y="0"/>
                  </a:lnTo>
                  <a:lnTo>
                    <a:pt x="0" y="2040610"/>
                  </a:lnTo>
                  <a:lnTo>
                    <a:pt x="9144000" y="2040610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44675" y="3511457"/>
              <a:ext cx="9244386" cy="2133600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2578889" y="3591835"/>
            <a:ext cx="6173470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87375" algn="l"/>
                <a:tab pos="1721485" algn="l"/>
                <a:tab pos="2416810" algn="l"/>
                <a:tab pos="3113405" algn="l"/>
                <a:tab pos="4055745" algn="l"/>
                <a:tab pos="5615940" algn="l"/>
              </a:tabLst>
            </a:pPr>
            <a:r>
              <a:rPr dirty="0" sz="3000" spc="-25">
                <a:solidFill>
                  <a:srgbClr val="365B9D"/>
                </a:solidFill>
                <a:latin typeface="Times New Roman"/>
                <a:cs typeface="Times New Roman"/>
              </a:rPr>
              <a:t>To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75">
                <a:solidFill>
                  <a:srgbClr val="365B9D"/>
                </a:solidFill>
                <a:latin typeface="Times New Roman"/>
                <a:cs typeface="Times New Roman"/>
              </a:rPr>
              <a:t>figure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114">
                <a:solidFill>
                  <a:srgbClr val="365B9D"/>
                </a:solidFill>
                <a:latin typeface="Times New Roman"/>
                <a:cs typeface="Times New Roman"/>
              </a:rPr>
              <a:t>out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175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70">
                <a:solidFill>
                  <a:srgbClr val="365B9D"/>
                </a:solidFill>
                <a:latin typeface="Times New Roman"/>
                <a:cs typeface="Times New Roman"/>
              </a:rPr>
              <a:t>most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45">
                <a:solidFill>
                  <a:srgbClr val="365B9D"/>
                </a:solidFill>
                <a:latin typeface="Times New Roman"/>
                <a:cs typeface="Times New Roman"/>
              </a:rPr>
              <a:t>effective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175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415635" y="4106714"/>
            <a:ext cx="4281805" cy="537210"/>
          </a:xfrm>
          <a:prstGeom prst="rect">
            <a:avLst/>
          </a:prstGeom>
          <a:solidFill>
            <a:srgbClr val="FF9300"/>
          </a:solidFill>
        </p:spPr>
        <p:txBody>
          <a:bodyPr wrap="square" lIns="0" tIns="3429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70"/>
              </a:spcBef>
            </a:pPr>
            <a:r>
              <a:rPr dirty="0" sz="3000">
                <a:solidFill>
                  <a:srgbClr val="365B9D"/>
                </a:solidFill>
                <a:latin typeface="Arial Black"/>
                <a:cs typeface="Arial Black"/>
              </a:rPr>
              <a:t>Product</a:t>
            </a:r>
            <a:r>
              <a:rPr dirty="0" sz="3000" spc="15">
                <a:solidFill>
                  <a:srgbClr val="365B9D"/>
                </a:solidFill>
                <a:latin typeface="Arial Black"/>
                <a:cs typeface="Arial Black"/>
              </a:rPr>
              <a:t> </a:t>
            </a:r>
            <a:r>
              <a:rPr dirty="0" sz="3000">
                <a:solidFill>
                  <a:srgbClr val="365B9D"/>
                </a:solidFill>
                <a:latin typeface="Arial Black"/>
                <a:cs typeface="Arial Black"/>
              </a:rPr>
              <a:t>-Fit</a:t>
            </a:r>
            <a:r>
              <a:rPr dirty="0" sz="3000" spc="20">
                <a:solidFill>
                  <a:srgbClr val="365B9D"/>
                </a:solidFill>
                <a:latin typeface="Arial Black"/>
                <a:cs typeface="Arial Black"/>
              </a:rPr>
              <a:t> </a:t>
            </a:r>
            <a:r>
              <a:rPr dirty="0" sz="3000" spc="-10">
                <a:solidFill>
                  <a:srgbClr val="365B9D"/>
                </a:solidFill>
                <a:latin typeface="Arial Black"/>
                <a:cs typeface="Arial Black"/>
              </a:rPr>
              <a:t>Solution</a:t>
            </a:r>
            <a:endParaRPr sz="3000">
              <a:latin typeface="Arial Black"/>
              <a:cs typeface="Arial Black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6836934" y="4128467"/>
            <a:ext cx="2244090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130">
                <a:solidFill>
                  <a:srgbClr val="365B9D"/>
                </a:solidFill>
                <a:latin typeface="Times New Roman"/>
                <a:cs typeface="Times New Roman"/>
              </a:rPr>
              <a:t>requirements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2754521" y="4585667"/>
            <a:ext cx="582231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85775" algn="l"/>
                <a:tab pos="1894205" algn="l"/>
                <a:tab pos="2590800" algn="l"/>
                <a:tab pos="4135120" algn="l"/>
              </a:tabLst>
            </a:pPr>
            <a:r>
              <a:rPr dirty="0" sz="3000" spc="70">
                <a:solidFill>
                  <a:srgbClr val="365B9D"/>
                </a:solidFill>
                <a:latin typeface="Times New Roman"/>
                <a:cs typeface="Times New Roman"/>
              </a:rPr>
              <a:t>to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85">
                <a:solidFill>
                  <a:srgbClr val="365B9D"/>
                </a:solidFill>
                <a:latin typeface="Times New Roman"/>
                <a:cs typeface="Times New Roman"/>
              </a:rPr>
              <a:t>achieve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175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80">
                <a:solidFill>
                  <a:srgbClr val="365B9D"/>
                </a:solidFill>
                <a:latin typeface="Times New Roman"/>
                <a:cs typeface="Times New Roman"/>
              </a:rPr>
              <a:t>business</a:t>
            </a:r>
            <a:r>
              <a:rPr dirty="0" sz="300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3000" spc="-10">
                <a:solidFill>
                  <a:srgbClr val="365B9D"/>
                </a:solidFill>
                <a:latin typeface="Times New Roman"/>
                <a:cs typeface="Times New Roman"/>
              </a:rPr>
              <a:t>excellence</a:t>
            </a:r>
            <a:endParaRPr sz="3000">
              <a:latin typeface="Times New Roman"/>
              <a:cs typeface="Times New Roman"/>
            </a:endParaRPr>
          </a:p>
        </p:txBody>
      </p:sp>
      <p:pic>
        <p:nvPicPr>
          <p:cNvPr id="22" name="object 22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95129" y="2178963"/>
            <a:ext cx="10325100" cy="1734661"/>
          </a:xfrm>
          <a:prstGeom prst="rect">
            <a:avLst/>
          </a:prstGeom>
        </p:spPr>
      </p:pic>
      <p:sp>
        <p:nvSpPr>
          <p:cNvPr id="23" name="object 23" descr=""/>
          <p:cNvSpPr txBox="1"/>
          <p:nvPr/>
        </p:nvSpPr>
        <p:spPr>
          <a:xfrm>
            <a:off x="1285679" y="2769513"/>
            <a:ext cx="9144000" cy="553720"/>
          </a:xfrm>
          <a:prstGeom prst="rect">
            <a:avLst/>
          </a:prstGeom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46355" rIns="0" bIns="0" rtlCol="0" vert="horz">
            <a:spAutoFit/>
          </a:bodyPr>
          <a:lstStyle/>
          <a:p>
            <a:pPr marL="127000">
              <a:lnSpc>
                <a:spcPct val="100000"/>
              </a:lnSpc>
              <a:spcBef>
                <a:spcPts val="365"/>
              </a:spcBef>
            </a:pP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PTS</a:t>
            </a:r>
            <a:r>
              <a:rPr dirty="0" sz="1600" spc="-10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:</a:t>
            </a:r>
            <a:r>
              <a:rPr dirty="0" sz="1600" spc="425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It</a:t>
            </a:r>
            <a:r>
              <a:rPr dirty="0" sz="1600" spc="-10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describes</a:t>
            </a:r>
            <a:r>
              <a:rPr dirty="0" sz="1600" spc="-10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the</a:t>
            </a:r>
            <a:r>
              <a:rPr dirty="0" sz="1600" spc="-5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most</a:t>
            </a:r>
            <a:r>
              <a:rPr dirty="0" sz="1600" spc="-10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effective</a:t>
            </a:r>
            <a:r>
              <a:rPr dirty="0" sz="1600" spc="-10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solution</a:t>
            </a:r>
            <a:r>
              <a:rPr dirty="0" sz="1600" spc="-5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that</a:t>
            </a:r>
            <a:r>
              <a:rPr dirty="0" sz="1600" spc="-10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leads</a:t>
            </a:r>
            <a:r>
              <a:rPr dirty="0" sz="1600" spc="-10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to</a:t>
            </a:r>
            <a:r>
              <a:rPr dirty="0" sz="1600" spc="-5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sustainable</a:t>
            </a:r>
            <a:r>
              <a:rPr dirty="0" sz="1600" spc="-5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D5156"/>
                </a:solidFill>
                <a:latin typeface="Arial"/>
                <a:cs typeface="Arial"/>
              </a:rPr>
              <a:t>organizational</a:t>
            </a:r>
            <a:r>
              <a:rPr dirty="0" sz="1600" spc="-5">
                <a:solidFill>
                  <a:srgbClr val="4D5156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4D5156"/>
                </a:solidFill>
                <a:latin typeface="Arial"/>
                <a:cs typeface="Arial"/>
              </a:rPr>
              <a:t>excellence.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24" name="object 24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381344"/>
            <a:ext cx="12185650" cy="6369050"/>
            <a:chOff x="6465" y="381344"/>
            <a:chExt cx="12185650" cy="636905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93750" y="859897"/>
              <a:ext cx="10325100" cy="1858763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384300" y="1450447"/>
              <a:ext cx="9144000" cy="678180"/>
            </a:xfrm>
            <a:custGeom>
              <a:avLst/>
              <a:gdLst/>
              <a:ahLst/>
              <a:cxnLst/>
              <a:rect l="l" t="t" r="r" b="b"/>
              <a:pathLst>
                <a:path w="9144000" h="678180">
                  <a:moveTo>
                    <a:pt x="9144000" y="0"/>
                  </a:moveTo>
                  <a:lnTo>
                    <a:pt x="0" y="0"/>
                  </a:lnTo>
                  <a:lnTo>
                    <a:pt x="0" y="677663"/>
                  </a:lnTo>
                  <a:lnTo>
                    <a:pt x="9144000" y="677663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384300" y="1450447"/>
              <a:ext cx="9144000" cy="678180"/>
            </a:xfrm>
            <a:custGeom>
              <a:avLst/>
              <a:gdLst/>
              <a:ahLst/>
              <a:cxnLst/>
              <a:rect l="l" t="t" r="r" b="b"/>
              <a:pathLst>
                <a:path w="9144000" h="678180">
                  <a:moveTo>
                    <a:pt x="0" y="0"/>
                  </a:moveTo>
                  <a:lnTo>
                    <a:pt x="9144000" y="0"/>
                  </a:lnTo>
                  <a:lnTo>
                    <a:pt x="9144000" y="677663"/>
                  </a:lnTo>
                  <a:lnTo>
                    <a:pt x="0" y="677663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532380" algn="l"/>
                <a:tab pos="3630295" algn="l"/>
              </a:tabLst>
            </a:pPr>
            <a:r>
              <a:rPr dirty="0"/>
              <a:t>3-</a:t>
            </a:r>
            <a:r>
              <a:rPr dirty="0" spc="-10"/>
              <a:t>Setting</a:t>
            </a:r>
            <a:r>
              <a:rPr dirty="0"/>
              <a:t>	</a:t>
            </a:r>
            <a:r>
              <a:rPr dirty="0" spc="-25"/>
              <a:t>the</a:t>
            </a:r>
            <a:r>
              <a:rPr dirty="0"/>
              <a:t>	PFS</a:t>
            </a:r>
            <a:r>
              <a:rPr dirty="0" spc="-10"/>
              <a:t> </a:t>
            </a:r>
            <a:r>
              <a:rPr dirty="0"/>
              <a:t>success</a:t>
            </a:r>
            <a:r>
              <a:rPr dirty="0" spc="5"/>
              <a:t> </a:t>
            </a:r>
            <a:r>
              <a:rPr dirty="0" spc="-10"/>
              <a:t>criteria</a:t>
            </a:r>
          </a:p>
        </p:txBody>
      </p:sp>
      <p:grpSp>
        <p:nvGrpSpPr>
          <p:cNvPr id="14" name="object 14" descr=""/>
          <p:cNvGrpSpPr/>
          <p:nvPr/>
        </p:nvGrpSpPr>
        <p:grpSpPr>
          <a:xfrm>
            <a:off x="2197747" y="1390045"/>
            <a:ext cx="6764020" cy="5286375"/>
            <a:chOff x="2197747" y="1390045"/>
            <a:chExt cx="6764020" cy="5286375"/>
          </a:xfrm>
        </p:grpSpPr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591321" y="1390045"/>
              <a:ext cx="5370116" cy="3305072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106532" y="2388301"/>
              <a:ext cx="4336396" cy="1353557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099321" y="3745217"/>
              <a:ext cx="4354116" cy="58496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197747" y="2970501"/>
              <a:ext cx="3633525" cy="3705860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12957" y="3984253"/>
              <a:ext cx="2604270" cy="1663700"/>
            </a:xfrm>
            <a:prstGeom prst="rect">
              <a:avLst/>
            </a:prstGeom>
          </p:spPr>
        </p:pic>
      </p:grpSp>
      <p:sp>
        <p:nvSpPr>
          <p:cNvPr id="20" name="object 20" descr=""/>
          <p:cNvSpPr txBox="1"/>
          <p:nvPr/>
        </p:nvSpPr>
        <p:spPr>
          <a:xfrm>
            <a:off x="3019799" y="4324564"/>
            <a:ext cx="138112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1-</a:t>
            </a:r>
            <a:r>
              <a:rPr dirty="0" sz="200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D3956"/>
                </a:solidFill>
                <a:latin typeface="Arial"/>
                <a:cs typeface="Arial"/>
              </a:rPr>
              <a:t>covering </a:t>
            </a: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200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BPP </a:t>
            </a:r>
            <a:r>
              <a:rPr dirty="0" sz="2000" spc="-10" b="1">
                <a:solidFill>
                  <a:srgbClr val="2D3956"/>
                </a:solidFill>
                <a:latin typeface="Arial"/>
                <a:cs typeface="Arial"/>
              </a:rPr>
              <a:t>roolty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2705747" y="3157354"/>
            <a:ext cx="7669530" cy="3700779"/>
            <a:chOff x="2705747" y="3157354"/>
            <a:chExt cx="7669530" cy="3700779"/>
          </a:xfrm>
        </p:grpSpPr>
        <p:pic>
          <p:nvPicPr>
            <p:cNvPr id="22" name="object 22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705747" y="5651312"/>
              <a:ext cx="2617525" cy="685165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322527" y="3157354"/>
              <a:ext cx="3052258" cy="3700645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838449" y="4162794"/>
              <a:ext cx="2026985" cy="1676400"/>
            </a:xfrm>
            <a:prstGeom prst="rect">
              <a:avLst/>
            </a:prstGeom>
          </p:spPr>
        </p:pic>
      </p:grpSp>
      <p:sp>
        <p:nvSpPr>
          <p:cNvPr id="25" name="object 25" descr=""/>
          <p:cNvSpPr txBox="1"/>
          <p:nvPr/>
        </p:nvSpPr>
        <p:spPr>
          <a:xfrm>
            <a:off x="8137263" y="4511892"/>
            <a:ext cx="142303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 indent="-635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3-</a:t>
            </a:r>
            <a:r>
              <a:rPr dirty="0" sz="200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D3956"/>
                </a:solidFill>
                <a:latin typeface="Arial"/>
                <a:cs typeface="Arial"/>
              </a:rPr>
              <a:t>adding sustainable values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6" name="object 26" descr=""/>
          <p:cNvGrpSpPr/>
          <p:nvPr/>
        </p:nvGrpSpPr>
        <p:grpSpPr>
          <a:xfrm>
            <a:off x="4756331" y="2874616"/>
            <a:ext cx="5110480" cy="3897629"/>
            <a:chOff x="4756331" y="2874616"/>
            <a:chExt cx="5110480" cy="3897629"/>
          </a:xfrm>
        </p:grpSpPr>
        <p:pic>
          <p:nvPicPr>
            <p:cNvPr id="27" name="object 27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830528" y="5840218"/>
              <a:ext cx="2036258" cy="685796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756331" y="2874616"/>
              <a:ext cx="3596044" cy="3897629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271541" y="3929225"/>
              <a:ext cx="2570965" cy="1778000"/>
            </a:xfrm>
            <a:prstGeom prst="rect">
              <a:avLst/>
            </a:prstGeom>
          </p:spPr>
        </p:pic>
      </p:grpSp>
      <p:sp>
        <p:nvSpPr>
          <p:cNvPr id="30" name="object 30" descr=""/>
          <p:cNvSpPr txBox="1"/>
          <p:nvPr/>
        </p:nvSpPr>
        <p:spPr>
          <a:xfrm>
            <a:off x="4287428" y="2814986"/>
            <a:ext cx="3978275" cy="15513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699260" marR="5080" indent="-1687195">
              <a:lnSpc>
                <a:spcPct val="100000"/>
              </a:lnSpc>
              <a:spcBef>
                <a:spcPts val="100"/>
              </a:spcBef>
              <a:tabLst>
                <a:tab pos="605155" algn="l"/>
              </a:tabLst>
            </a:pP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	most</a:t>
            </a:r>
            <a:r>
              <a:rPr dirty="0" sz="200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success</a:t>
            </a:r>
            <a:r>
              <a:rPr dirty="0" sz="200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criteria</a:t>
            </a:r>
            <a:r>
              <a:rPr dirty="0" sz="200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of</a:t>
            </a:r>
            <a:r>
              <a:rPr dirty="0" sz="200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the </a:t>
            </a:r>
            <a:r>
              <a:rPr dirty="0" sz="2000" spc="-20" b="1">
                <a:solidFill>
                  <a:srgbClr val="2D3956"/>
                </a:solidFill>
                <a:latin typeface="Arial"/>
                <a:cs typeface="Arial"/>
              </a:rPr>
              <a:t>PFS: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50">
              <a:latin typeface="Arial"/>
              <a:cs typeface="Arial"/>
            </a:endParaRPr>
          </a:p>
          <a:p>
            <a:pPr algn="ctr" marR="541655">
              <a:lnSpc>
                <a:spcPct val="100000"/>
              </a:lnSpc>
              <a:spcBef>
                <a:spcPts val="5"/>
              </a:spcBef>
            </a:pP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2-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5381855" y="4340439"/>
            <a:ext cx="1239520" cy="1244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-635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2D3956"/>
                </a:solidFill>
                <a:latin typeface="Arial"/>
                <a:cs typeface="Arial"/>
              </a:rPr>
              <a:t>achieving continues improvem </a:t>
            </a: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ent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32" name="object 32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5264331" y="5711240"/>
            <a:ext cx="2580044" cy="733107"/>
          </a:xfrm>
          <a:prstGeom prst="rect">
            <a:avLst/>
          </a:prstGeom>
        </p:spPr>
      </p:pic>
      <p:sp>
        <p:nvSpPr>
          <p:cNvPr id="33" name="object 33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80308" y="381344"/>
            <a:ext cx="11911965" cy="6369050"/>
            <a:chOff x="280308" y="381344"/>
            <a:chExt cx="11911965" cy="636905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69742" y="381344"/>
              <a:ext cx="10822258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1960291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7" y="0"/>
                  </a:moveTo>
                  <a:lnTo>
                    <a:pt x="285261" y="0"/>
                  </a:lnTo>
                  <a:lnTo>
                    <a:pt x="238990" y="3733"/>
                  </a:lnTo>
                  <a:lnTo>
                    <a:pt x="195096" y="14542"/>
                  </a:lnTo>
                  <a:lnTo>
                    <a:pt x="154167" y="31840"/>
                  </a:lnTo>
                  <a:lnTo>
                    <a:pt x="116789" y="55038"/>
                  </a:lnTo>
                  <a:lnTo>
                    <a:pt x="83551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40"/>
                  </a:lnTo>
                  <a:lnTo>
                    <a:pt x="83551" y="5071878"/>
                  </a:lnTo>
                  <a:lnTo>
                    <a:pt x="116789" y="5100390"/>
                  </a:lnTo>
                  <a:lnTo>
                    <a:pt x="154167" y="5123589"/>
                  </a:lnTo>
                  <a:lnTo>
                    <a:pt x="195096" y="5140886"/>
                  </a:lnTo>
                  <a:lnTo>
                    <a:pt x="238990" y="5151695"/>
                  </a:lnTo>
                  <a:lnTo>
                    <a:pt x="285261" y="5155429"/>
                  </a:lnTo>
                  <a:lnTo>
                    <a:pt x="9851927" y="5155429"/>
                  </a:lnTo>
                  <a:lnTo>
                    <a:pt x="9898197" y="5151695"/>
                  </a:lnTo>
                  <a:lnTo>
                    <a:pt x="9942091" y="5140886"/>
                  </a:lnTo>
                  <a:lnTo>
                    <a:pt x="9983020" y="5123589"/>
                  </a:lnTo>
                  <a:lnTo>
                    <a:pt x="10020397" y="5100390"/>
                  </a:lnTo>
                  <a:lnTo>
                    <a:pt x="10053636" y="5071878"/>
                  </a:lnTo>
                  <a:lnTo>
                    <a:pt x="10082148" y="5038640"/>
                  </a:lnTo>
                  <a:lnTo>
                    <a:pt x="10105346" y="5001262"/>
                  </a:lnTo>
                  <a:lnTo>
                    <a:pt x="10122644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4" y="195095"/>
                  </a:lnTo>
                  <a:lnTo>
                    <a:pt x="10105346" y="154166"/>
                  </a:lnTo>
                  <a:lnTo>
                    <a:pt x="10082148" y="116788"/>
                  </a:lnTo>
                  <a:lnTo>
                    <a:pt x="10053636" y="83550"/>
                  </a:lnTo>
                  <a:lnTo>
                    <a:pt x="10020397" y="55038"/>
                  </a:lnTo>
                  <a:lnTo>
                    <a:pt x="9983020" y="31840"/>
                  </a:lnTo>
                  <a:lnTo>
                    <a:pt x="9942091" y="14542"/>
                  </a:lnTo>
                  <a:lnTo>
                    <a:pt x="9898197" y="3733"/>
                  </a:lnTo>
                  <a:lnTo>
                    <a:pt x="98519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960291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4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66336" y="1557656"/>
              <a:ext cx="10325100" cy="2363915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2456886" y="2148206"/>
              <a:ext cx="9144000" cy="1183005"/>
            </a:xfrm>
            <a:custGeom>
              <a:avLst/>
              <a:gdLst/>
              <a:ahLst/>
              <a:cxnLst/>
              <a:rect l="l" t="t" r="r" b="b"/>
              <a:pathLst>
                <a:path w="9144000" h="1183004">
                  <a:moveTo>
                    <a:pt x="9144000" y="0"/>
                  </a:moveTo>
                  <a:lnTo>
                    <a:pt x="0" y="0"/>
                  </a:lnTo>
                  <a:lnTo>
                    <a:pt x="0" y="1182815"/>
                  </a:lnTo>
                  <a:lnTo>
                    <a:pt x="9144000" y="1182815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2456886" y="2148206"/>
              <a:ext cx="9144000" cy="1183005"/>
            </a:xfrm>
            <a:custGeom>
              <a:avLst/>
              <a:gdLst/>
              <a:ahLst/>
              <a:cxnLst/>
              <a:rect l="l" t="t" r="r" b="b"/>
              <a:pathLst>
                <a:path w="9144000" h="1183004">
                  <a:moveTo>
                    <a:pt x="0" y="0"/>
                  </a:moveTo>
                  <a:lnTo>
                    <a:pt x="9144000" y="0"/>
                  </a:lnTo>
                  <a:lnTo>
                    <a:pt x="9144000" y="1182815"/>
                  </a:lnTo>
                  <a:lnTo>
                    <a:pt x="0" y="1182815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2515306" y="2181058"/>
            <a:ext cx="8985885" cy="8255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4749165" algn="l"/>
                <a:tab pos="4958080" algn="l"/>
                <a:tab pos="6689725" algn="l"/>
              </a:tabLst>
            </a:pP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Some</a:t>
            </a:r>
            <a:r>
              <a:rPr dirty="0" sz="17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7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7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55">
                <a:solidFill>
                  <a:srgbClr val="365B9D"/>
                </a:solidFill>
                <a:latin typeface="Times New Roman"/>
                <a:cs typeface="Times New Roman"/>
              </a:rPr>
              <a:t>critical</a:t>
            </a:r>
            <a:r>
              <a:rPr dirty="0" sz="17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50">
                <a:solidFill>
                  <a:srgbClr val="365B9D"/>
                </a:solidFill>
                <a:latin typeface="Times New Roman"/>
                <a:cs typeface="Times New Roman"/>
              </a:rPr>
              <a:t>factors</a:t>
            </a:r>
            <a:r>
              <a:rPr dirty="0" sz="17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7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70">
                <a:solidFill>
                  <a:srgbClr val="365B9D"/>
                </a:solidFill>
                <a:latin typeface="Times New Roman"/>
                <a:cs typeface="Times New Roman"/>
              </a:rPr>
              <a:t>determining</a:t>
            </a:r>
            <a:r>
              <a:rPr dirty="0" sz="17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7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55">
                <a:solidFill>
                  <a:srgbClr val="365B9D"/>
                </a:solidFill>
                <a:latin typeface="Times New Roman"/>
                <a:cs typeface="Times New Roman"/>
              </a:rPr>
              <a:t>best</a:t>
            </a:r>
            <a:r>
              <a:rPr dirty="0" sz="17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mythology</a:t>
            </a:r>
            <a:r>
              <a:rPr dirty="0" sz="17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-25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750" spc="60">
                <a:solidFill>
                  <a:srgbClr val="365B9D"/>
                </a:solidFill>
                <a:latin typeface="Times New Roman"/>
                <a:cs typeface="Times New Roman"/>
              </a:rPr>
              <a:t>implementing</a:t>
            </a:r>
            <a:r>
              <a:rPr dirty="0" sz="17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90">
                <a:solidFill>
                  <a:srgbClr val="365B9D"/>
                </a:solidFill>
                <a:latin typeface="Times New Roman"/>
                <a:cs typeface="Times New Roman"/>
              </a:rPr>
              <a:t>PFS</a:t>
            </a:r>
            <a:r>
              <a:rPr dirty="0" sz="1750" spc="27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30">
                <a:solidFill>
                  <a:srgbClr val="365B9D"/>
                </a:solidFill>
                <a:latin typeface="Times New Roman"/>
                <a:cs typeface="Times New Roman"/>
              </a:rPr>
              <a:t>like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7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75">
                <a:solidFill>
                  <a:srgbClr val="365B9D"/>
                </a:solidFill>
                <a:latin typeface="Times New Roman"/>
                <a:cs typeface="Times New Roman"/>
              </a:rPr>
              <a:t>required</a:t>
            </a:r>
            <a:r>
              <a:rPr dirty="0" sz="17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45">
                <a:solidFill>
                  <a:srgbClr val="365B9D"/>
                </a:solidFill>
                <a:latin typeface="Times New Roman"/>
                <a:cs typeface="Times New Roman"/>
              </a:rPr>
              <a:t>control</a:t>
            </a:r>
            <a:r>
              <a:rPr dirty="0" sz="17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level</a:t>
            </a:r>
            <a:r>
              <a:rPr dirty="0" sz="17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254">
                <a:solidFill>
                  <a:srgbClr val="365B9D"/>
                </a:solidFill>
                <a:latin typeface="Times New Roman"/>
                <a:cs typeface="Times New Roman"/>
              </a:rPr>
              <a:t>,</a:t>
            </a:r>
            <a:r>
              <a:rPr dirty="0" sz="17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7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50">
                <a:solidFill>
                  <a:srgbClr val="365B9D"/>
                </a:solidFill>
                <a:latin typeface="Times New Roman"/>
                <a:cs typeface="Times New Roman"/>
              </a:rPr>
              <a:t>business</a:t>
            </a:r>
            <a:r>
              <a:rPr dirty="0" sz="1750" spc="2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55">
                <a:solidFill>
                  <a:srgbClr val="365B9D"/>
                </a:solidFill>
                <a:latin typeface="Times New Roman"/>
                <a:cs typeface="Times New Roman"/>
              </a:rPr>
              <a:t>impact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		</a:t>
            </a:r>
            <a:r>
              <a:rPr dirty="0" sz="1750" spc="95">
                <a:solidFill>
                  <a:srgbClr val="365B9D"/>
                </a:solidFill>
                <a:latin typeface="Times New Roman"/>
                <a:cs typeface="Times New Roman"/>
              </a:rPr>
              <a:t>with</a:t>
            </a:r>
            <a:r>
              <a:rPr dirty="0" sz="17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7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85">
                <a:solidFill>
                  <a:srgbClr val="365B9D"/>
                </a:solidFill>
                <a:latin typeface="Times New Roman"/>
                <a:cs typeface="Times New Roman"/>
              </a:rPr>
              <a:t>without</a:t>
            </a:r>
            <a:r>
              <a:rPr dirty="0" sz="17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750" spc="27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55">
                <a:solidFill>
                  <a:srgbClr val="365B9D"/>
                </a:solidFill>
                <a:latin typeface="Times New Roman"/>
                <a:cs typeface="Times New Roman"/>
              </a:rPr>
              <a:t>BFS</a:t>
            </a:r>
            <a:r>
              <a:rPr dirty="0" sz="17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,risk</a:t>
            </a:r>
            <a:r>
              <a:rPr dirty="0" sz="17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365B9D"/>
                </a:solidFill>
                <a:latin typeface="Times New Roman"/>
                <a:cs typeface="Times New Roman"/>
              </a:rPr>
              <a:t>level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750" spc="26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750" spc="26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55">
                <a:solidFill>
                  <a:srgbClr val="365B9D"/>
                </a:solidFill>
                <a:latin typeface="Times New Roman"/>
                <a:cs typeface="Times New Roman"/>
              </a:rPr>
              <a:t>budget</a:t>
            </a:r>
            <a:r>
              <a:rPr dirty="0" sz="1750" spc="26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254">
                <a:solidFill>
                  <a:srgbClr val="365B9D"/>
                </a:solidFill>
                <a:latin typeface="Times New Roman"/>
                <a:cs typeface="Times New Roman"/>
              </a:rPr>
              <a:t>,</a:t>
            </a:r>
            <a:r>
              <a:rPr dirty="0" sz="1750" spc="26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750" spc="26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70">
                <a:solidFill>
                  <a:srgbClr val="365B9D"/>
                </a:solidFill>
                <a:latin typeface="Times New Roman"/>
                <a:cs typeface="Times New Roman"/>
              </a:rPr>
              <a:t>availability</a:t>
            </a:r>
            <a:r>
              <a:rPr dirty="0" sz="1750" spc="26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750" spc="26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35">
                <a:solidFill>
                  <a:srgbClr val="365B9D"/>
                </a:solidFill>
                <a:latin typeface="Times New Roman"/>
                <a:cs typeface="Times New Roman"/>
              </a:rPr>
              <a:t>resources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750" spc="254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60">
                <a:solidFill>
                  <a:srgbClr val="365B9D"/>
                </a:solidFill>
                <a:latin typeface="Times New Roman"/>
                <a:cs typeface="Times New Roman"/>
              </a:rPr>
              <a:t>capability</a:t>
            </a:r>
            <a:r>
              <a:rPr dirty="0" sz="1750" spc="254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750" spc="254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45">
                <a:solidFill>
                  <a:srgbClr val="365B9D"/>
                </a:solidFill>
                <a:latin typeface="Times New Roman"/>
                <a:cs typeface="Times New Roman"/>
              </a:rPr>
              <a:t>producing</a:t>
            </a:r>
            <a:r>
              <a:rPr dirty="0" sz="1750" spc="26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750" spc="254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65">
                <a:solidFill>
                  <a:srgbClr val="365B9D"/>
                </a:solidFill>
                <a:latin typeface="Times New Roman"/>
                <a:cs typeface="Times New Roman"/>
              </a:rPr>
              <a:t>PFS</a:t>
            </a:r>
            <a:endParaRPr sz="1750">
              <a:latin typeface="Times New Roman"/>
              <a:cs typeface="Times New Roman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866336" y="602805"/>
            <a:ext cx="10114248" cy="2023654"/>
          </a:xfrm>
          <a:prstGeom prst="rect">
            <a:avLst/>
          </a:prstGeom>
        </p:spPr>
      </p:pic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2456886" y="1193355"/>
            <a:ext cx="8933180" cy="842644"/>
          </a:xfrm>
          <a:prstGeom prst="rect"/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70485" rIns="0" bIns="0" rtlCol="0" vert="horz">
            <a:spAutoFit/>
          </a:bodyPr>
          <a:lstStyle/>
          <a:p>
            <a:pPr marL="3217545" marR="2167255" indent="-1042669">
              <a:lnSpc>
                <a:spcPts val="2700"/>
              </a:lnSpc>
              <a:spcBef>
                <a:spcPts val="555"/>
              </a:spcBef>
            </a:pPr>
            <a:r>
              <a:rPr dirty="0" sz="2350" spc="-20"/>
              <a:t>4-</a:t>
            </a:r>
            <a:r>
              <a:rPr dirty="0" sz="2350"/>
              <a:t>selecting</a:t>
            </a:r>
            <a:r>
              <a:rPr dirty="0" sz="2350" spc="-80"/>
              <a:t> </a:t>
            </a:r>
            <a:r>
              <a:rPr dirty="0" sz="2350"/>
              <a:t>the</a:t>
            </a:r>
            <a:r>
              <a:rPr dirty="0" sz="2350" spc="-75"/>
              <a:t> </a:t>
            </a:r>
            <a:r>
              <a:rPr dirty="0" sz="2350"/>
              <a:t>most</a:t>
            </a:r>
            <a:r>
              <a:rPr dirty="0" sz="2350" spc="-75"/>
              <a:t> </a:t>
            </a:r>
            <a:r>
              <a:rPr dirty="0" sz="2350" spc="-10"/>
              <a:t>effective </a:t>
            </a:r>
            <a:r>
              <a:rPr dirty="0" sz="2350"/>
              <a:t>PFS</a:t>
            </a:r>
            <a:r>
              <a:rPr dirty="0" sz="2350" spc="-60"/>
              <a:t> </a:t>
            </a:r>
            <a:r>
              <a:rPr dirty="0" sz="2350" spc="-10"/>
              <a:t>mythologies</a:t>
            </a:r>
            <a:endParaRPr sz="2350"/>
          </a:p>
        </p:txBody>
      </p:sp>
      <p:grpSp>
        <p:nvGrpSpPr>
          <p:cNvPr id="16" name="object 16" descr=""/>
          <p:cNvGrpSpPr/>
          <p:nvPr/>
        </p:nvGrpSpPr>
        <p:grpSpPr>
          <a:xfrm>
            <a:off x="8269295" y="2179159"/>
            <a:ext cx="2349500" cy="3943985"/>
            <a:chOff x="8269295" y="2179159"/>
            <a:chExt cx="2349500" cy="3943985"/>
          </a:xfrm>
        </p:grpSpPr>
        <p:pic>
          <p:nvPicPr>
            <p:cNvPr id="17" name="object 17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269295" y="2179159"/>
              <a:ext cx="2349500" cy="3943490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781760" y="3332592"/>
              <a:ext cx="1313157" cy="1717093"/>
            </a:xfrm>
            <a:prstGeom prst="rect">
              <a:avLst/>
            </a:prstGeom>
          </p:spPr>
        </p:pic>
      </p:grpSp>
      <p:sp>
        <p:nvSpPr>
          <p:cNvPr id="19" name="object 19" descr=""/>
          <p:cNvSpPr txBox="1"/>
          <p:nvPr/>
        </p:nvSpPr>
        <p:spPr>
          <a:xfrm>
            <a:off x="8881024" y="4067120"/>
            <a:ext cx="1126490" cy="629920"/>
          </a:xfrm>
          <a:prstGeom prst="rect">
            <a:avLst/>
          </a:prstGeom>
        </p:spPr>
        <p:txBody>
          <a:bodyPr wrap="square" lIns="0" tIns="7620" rIns="0" bIns="0" rtlCol="0" vert="horz">
            <a:spAutoFit/>
          </a:bodyPr>
          <a:lstStyle/>
          <a:p>
            <a:pPr algn="ctr" marL="12065" marR="5080">
              <a:lnSpc>
                <a:spcPct val="102600"/>
              </a:lnSpc>
              <a:spcBef>
                <a:spcPts val="60"/>
              </a:spcBef>
            </a:pP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3-</a:t>
            </a:r>
            <a:r>
              <a:rPr dirty="0" sz="1300" spc="-10" b="1">
                <a:solidFill>
                  <a:srgbClr val="2D3956"/>
                </a:solidFill>
                <a:latin typeface="Arial"/>
                <a:cs typeface="Arial"/>
              </a:rPr>
              <a:t>outsourcing (service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provider </a:t>
            </a:r>
            <a:r>
              <a:rPr dirty="0" sz="1300" spc="-50" b="1">
                <a:solidFill>
                  <a:srgbClr val="2D3956"/>
                </a:solidFill>
                <a:latin typeface="Arial"/>
                <a:cs typeface="Arial"/>
              </a:rPr>
              <a:t>)</a:t>
            </a:r>
            <a:endParaRPr sz="1300">
              <a:latin typeface="Arial"/>
              <a:cs typeface="Arial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3881923" y="2134817"/>
            <a:ext cx="6229350" cy="3998595"/>
            <a:chOff x="3881923" y="2134817"/>
            <a:chExt cx="6229350" cy="3998595"/>
          </a:xfrm>
        </p:grpSpPr>
        <p:pic>
          <p:nvPicPr>
            <p:cNvPr id="21" name="object 2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777295" y="5053045"/>
              <a:ext cx="1333500" cy="744572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990919" y="2134817"/>
              <a:ext cx="2349500" cy="3998065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502933" y="3305208"/>
              <a:ext cx="1312771" cy="1742050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498919" y="5053045"/>
              <a:ext cx="1333500" cy="758216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881923" y="2192181"/>
              <a:ext cx="2349500" cy="3927463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393938" y="3340926"/>
              <a:ext cx="1315501" cy="1705921"/>
            </a:xfrm>
            <a:prstGeom prst="rect">
              <a:avLst/>
            </a:prstGeom>
          </p:spPr>
        </p:pic>
      </p:grpSp>
      <p:sp>
        <p:nvSpPr>
          <p:cNvPr id="27" name="object 27" descr=""/>
          <p:cNvSpPr txBox="1"/>
          <p:nvPr/>
        </p:nvSpPr>
        <p:spPr>
          <a:xfrm>
            <a:off x="4493533" y="4067120"/>
            <a:ext cx="1126490" cy="629920"/>
          </a:xfrm>
          <a:prstGeom prst="rect">
            <a:avLst/>
          </a:prstGeom>
        </p:spPr>
        <p:txBody>
          <a:bodyPr wrap="square" lIns="0" tIns="7620" rIns="0" bIns="0" rtlCol="0" vert="horz">
            <a:spAutoFit/>
          </a:bodyPr>
          <a:lstStyle/>
          <a:p>
            <a:pPr algn="ctr" marL="12700" marR="5080">
              <a:lnSpc>
                <a:spcPct val="102600"/>
              </a:lnSpc>
              <a:spcBef>
                <a:spcPts val="60"/>
              </a:spcBef>
            </a:pP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1-</a:t>
            </a:r>
            <a:r>
              <a:rPr dirty="0" sz="130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1300" spc="36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spc="-10" b="1">
                <a:solidFill>
                  <a:srgbClr val="2D3956"/>
                </a:solidFill>
                <a:latin typeface="Arial"/>
                <a:cs typeface="Arial"/>
              </a:rPr>
              <a:t>current operational processes</a:t>
            </a:r>
            <a:endParaRPr sz="1300">
              <a:latin typeface="Arial"/>
              <a:cs typeface="Arial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4389923" y="2590316"/>
            <a:ext cx="3950970" cy="4199890"/>
            <a:chOff x="4389923" y="2590316"/>
            <a:chExt cx="3950970" cy="4199890"/>
          </a:xfrm>
        </p:grpSpPr>
        <p:pic>
          <p:nvPicPr>
            <p:cNvPr id="29" name="object 29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389923" y="5053045"/>
              <a:ext cx="1333500" cy="740565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990918" y="2590316"/>
              <a:ext cx="2349500" cy="4199693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506128" y="3705902"/>
              <a:ext cx="1310189" cy="1943100"/>
            </a:xfrm>
            <a:prstGeom prst="rect">
              <a:avLst/>
            </a:prstGeom>
          </p:spPr>
        </p:pic>
      </p:grpSp>
      <p:sp>
        <p:nvSpPr>
          <p:cNvPr id="32" name="object 32" descr=""/>
          <p:cNvSpPr txBox="1"/>
          <p:nvPr/>
        </p:nvSpPr>
        <p:spPr>
          <a:xfrm>
            <a:off x="6643882" y="4186858"/>
            <a:ext cx="1043940" cy="426720"/>
          </a:xfrm>
          <a:prstGeom prst="rect">
            <a:avLst/>
          </a:prstGeom>
        </p:spPr>
        <p:txBody>
          <a:bodyPr wrap="square" lIns="0" tIns="7620" rIns="0" bIns="0" rtlCol="0" vert="horz">
            <a:spAutoFit/>
          </a:bodyPr>
          <a:lstStyle/>
          <a:p>
            <a:pPr marL="246379" marR="5080" indent="-234315">
              <a:lnSpc>
                <a:spcPct val="102600"/>
              </a:lnSpc>
              <a:spcBef>
                <a:spcPts val="60"/>
              </a:spcBef>
            </a:pP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2-</a:t>
            </a:r>
            <a:r>
              <a:rPr dirty="0" sz="130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initiating</a:t>
            </a:r>
            <a:r>
              <a:rPr dirty="0" sz="130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spc="-50" b="1">
                <a:solidFill>
                  <a:srgbClr val="2D3956"/>
                </a:solidFill>
                <a:latin typeface="Arial"/>
                <a:cs typeface="Arial"/>
              </a:rPr>
              <a:t>a </a:t>
            </a:r>
            <a:r>
              <a:rPr dirty="0" sz="1300" spc="-10" b="1">
                <a:solidFill>
                  <a:srgbClr val="2D3956"/>
                </a:solidFill>
                <a:latin typeface="Arial"/>
                <a:cs typeface="Arial"/>
              </a:rPr>
              <a:t>project</a:t>
            </a:r>
            <a:endParaRPr sz="1300">
              <a:latin typeface="Arial"/>
              <a:cs typeface="Arial"/>
            </a:endParaRPr>
          </a:p>
        </p:txBody>
      </p:sp>
      <p:grpSp>
        <p:nvGrpSpPr>
          <p:cNvPr id="33" name="object 33" descr=""/>
          <p:cNvGrpSpPr/>
          <p:nvPr/>
        </p:nvGrpSpPr>
        <p:grpSpPr>
          <a:xfrm>
            <a:off x="6498918" y="5529046"/>
            <a:ext cx="1333500" cy="952500"/>
            <a:chOff x="6498918" y="5529046"/>
            <a:chExt cx="1333500" cy="952500"/>
          </a:xfrm>
        </p:grpSpPr>
        <p:pic>
          <p:nvPicPr>
            <p:cNvPr id="34" name="object 34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498918" y="5672366"/>
              <a:ext cx="1333500" cy="808623"/>
            </a:xfrm>
            <a:prstGeom prst="rect">
              <a:avLst/>
            </a:prstGeom>
          </p:spPr>
        </p:pic>
        <p:sp>
          <p:nvSpPr>
            <p:cNvPr id="35" name="object 35" descr=""/>
            <p:cNvSpPr/>
            <p:nvPr/>
          </p:nvSpPr>
          <p:spPr>
            <a:xfrm>
              <a:off x="6927104" y="5535396"/>
              <a:ext cx="477520" cy="477520"/>
            </a:xfrm>
            <a:custGeom>
              <a:avLst/>
              <a:gdLst/>
              <a:ahLst/>
              <a:cxnLst/>
              <a:rect l="l" t="t" r="r" b="b"/>
              <a:pathLst>
                <a:path w="477520" h="477520">
                  <a:moveTo>
                    <a:pt x="238545" y="0"/>
                  </a:moveTo>
                  <a:lnTo>
                    <a:pt x="190464" y="4847"/>
                  </a:lnTo>
                  <a:lnTo>
                    <a:pt x="145684" y="18750"/>
                  </a:lnTo>
                  <a:lnTo>
                    <a:pt x="105164" y="40749"/>
                  </a:lnTo>
                  <a:lnTo>
                    <a:pt x="69861" y="69884"/>
                  </a:lnTo>
                  <a:lnTo>
                    <a:pt x="40734" y="105194"/>
                  </a:lnTo>
                  <a:lnTo>
                    <a:pt x="18743" y="145721"/>
                  </a:lnTo>
                  <a:lnTo>
                    <a:pt x="4845" y="190503"/>
                  </a:lnTo>
                  <a:lnTo>
                    <a:pt x="0" y="238582"/>
                  </a:lnTo>
                  <a:lnTo>
                    <a:pt x="4846" y="286659"/>
                  </a:lnTo>
                  <a:lnTo>
                    <a:pt x="18745" y="331437"/>
                  </a:lnTo>
                  <a:lnTo>
                    <a:pt x="40738" y="371957"/>
                  </a:lnTo>
                  <a:lnTo>
                    <a:pt x="69866" y="407261"/>
                  </a:lnTo>
                  <a:lnTo>
                    <a:pt x="105169" y="436389"/>
                  </a:lnTo>
                  <a:lnTo>
                    <a:pt x="145690" y="458382"/>
                  </a:lnTo>
                  <a:lnTo>
                    <a:pt x="190468" y="472280"/>
                  </a:lnTo>
                  <a:lnTo>
                    <a:pt x="238545" y="477127"/>
                  </a:lnTo>
                  <a:lnTo>
                    <a:pt x="286627" y="472280"/>
                  </a:lnTo>
                  <a:lnTo>
                    <a:pt x="331411" y="458381"/>
                  </a:lnTo>
                  <a:lnTo>
                    <a:pt x="371938" y="436389"/>
                  </a:lnTo>
                  <a:lnTo>
                    <a:pt x="407247" y="407261"/>
                  </a:lnTo>
                  <a:lnTo>
                    <a:pt x="430851" y="378658"/>
                  </a:lnTo>
                  <a:lnTo>
                    <a:pt x="181738" y="378658"/>
                  </a:lnTo>
                  <a:lnTo>
                    <a:pt x="66700" y="263620"/>
                  </a:lnTo>
                  <a:lnTo>
                    <a:pt x="66700" y="262111"/>
                  </a:lnTo>
                  <a:lnTo>
                    <a:pt x="103977" y="224833"/>
                  </a:lnTo>
                  <a:lnTo>
                    <a:pt x="259498" y="224833"/>
                  </a:lnTo>
                  <a:lnTo>
                    <a:pt x="362135" y="122197"/>
                  </a:lnTo>
                  <a:lnTo>
                    <a:pt x="362722" y="121960"/>
                  </a:lnTo>
                  <a:lnTo>
                    <a:pt x="445478" y="121960"/>
                  </a:lnTo>
                  <a:lnTo>
                    <a:pt x="436377" y="105194"/>
                  </a:lnTo>
                  <a:lnTo>
                    <a:pt x="407243" y="69884"/>
                  </a:lnTo>
                  <a:lnTo>
                    <a:pt x="371932" y="40749"/>
                  </a:lnTo>
                  <a:lnTo>
                    <a:pt x="331406" y="18750"/>
                  </a:lnTo>
                  <a:lnTo>
                    <a:pt x="286623" y="4847"/>
                  </a:lnTo>
                  <a:lnTo>
                    <a:pt x="238545" y="0"/>
                  </a:lnTo>
                  <a:close/>
                </a:path>
                <a:path w="477520" h="477520">
                  <a:moveTo>
                    <a:pt x="445478" y="121960"/>
                  </a:moveTo>
                  <a:lnTo>
                    <a:pt x="363964" y="121960"/>
                  </a:lnTo>
                  <a:lnTo>
                    <a:pt x="364587" y="122197"/>
                  </a:lnTo>
                  <a:lnTo>
                    <a:pt x="401393" y="159003"/>
                  </a:lnTo>
                  <a:lnTo>
                    <a:pt x="401393" y="160550"/>
                  </a:lnTo>
                  <a:lnTo>
                    <a:pt x="183285" y="378658"/>
                  </a:lnTo>
                  <a:lnTo>
                    <a:pt x="430851" y="378658"/>
                  </a:lnTo>
                  <a:lnTo>
                    <a:pt x="436381" y="371957"/>
                  </a:lnTo>
                  <a:lnTo>
                    <a:pt x="458378" y="331437"/>
                  </a:lnTo>
                  <a:lnTo>
                    <a:pt x="472280" y="286659"/>
                  </a:lnTo>
                  <a:lnTo>
                    <a:pt x="477127" y="238582"/>
                  </a:lnTo>
                  <a:lnTo>
                    <a:pt x="472279" y="190503"/>
                  </a:lnTo>
                  <a:lnTo>
                    <a:pt x="458376" y="145721"/>
                  </a:lnTo>
                  <a:lnTo>
                    <a:pt x="445478" y="121960"/>
                  </a:lnTo>
                  <a:close/>
                </a:path>
                <a:path w="477520" h="477520">
                  <a:moveTo>
                    <a:pt x="259498" y="224833"/>
                  </a:moveTo>
                  <a:lnTo>
                    <a:pt x="105524" y="224833"/>
                  </a:lnTo>
                  <a:lnTo>
                    <a:pt x="181738" y="301047"/>
                  </a:lnTo>
                  <a:lnTo>
                    <a:pt x="183285" y="301047"/>
                  </a:lnTo>
                  <a:lnTo>
                    <a:pt x="259498" y="22483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6927104" y="5535396"/>
              <a:ext cx="477520" cy="477520"/>
            </a:xfrm>
            <a:custGeom>
              <a:avLst/>
              <a:gdLst/>
              <a:ahLst/>
              <a:cxnLst/>
              <a:rect l="l" t="t" r="r" b="b"/>
              <a:pathLst>
                <a:path w="477520" h="477520">
                  <a:moveTo>
                    <a:pt x="238544" y="0"/>
                  </a:moveTo>
                  <a:lnTo>
                    <a:pt x="190464" y="4847"/>
                  </a:lnTo>
                  <a:lnTo>
                    <a:pt x="145684" y="18750"/>
                  </a:lnTo>
                  <a:lnTo>
                    <a:pt x="105163" y="40749"/>
                  </a:lnTo>
                  <a:lnTo>
                    <a:pt x="69861" y="69884"/>
                  </a:lnTo>
                  <a:lnTo>
                    <a:pt x="40734" y="105194"/>
                  </a:lnTo>
                  <a:lnTo>
                    <a:pt x="18743" y="145721"/>
                  </a:lnTo>
                  <a:lnTo>
                    <a:pt x="4845" y="190503"/>
                  </a:lnTo>
                  <a:lnTo>
                    <a:pt x="0" y="238582"/>
                  </a:lnTo>
                  <a:lnTo>
                    <a:pt x="4846" y="286659"/>
                  </a:lnTo>
                  <a:lnTo>
                    <a:pt x="18745" y="331437"/>
                  </a:lnTo>
                  <a:lnTo>
                    <a:pt x="40737" y="371957"/>
                  </a:lnTo>
                  <a:lnTo>
                    <a:pt x="69865" y="407261"/>
                  </a:lnTo>
                  <a:lnTo>
                    <a:pt x="105169" y="436389"/>
                  </a:lnTo>
                  <a:lnTo>
                    <a:pt x="145689" y="458381"/>
                  </a:lnTo>
                  <a:lnTo>
                    <a:pt x="190467" y="472280"/>
                  </a:lnTo>
                  <a:lnTo>
                    <a:pt x="238544" y="477127"/>
                  </a:lnTo>
                  <a:lnTo>
                    <a:pt x="286626" y="472280"/>
                  </a:lnTo>
                  <a:lnTo>
                    <a:pt x="331411" y="458381"/>
                  </a:lnTo>
                  <a:lnTo>
                    <a:pt x="371937" y="436389"/>
                  </a:lnTo>
                  <a:lnTo>
                    <a:pt x="407247" y="407261"/>
                  </a:lnTo>
                  <a:lnTo>
                    <a:pt x="436380" y="371957"/>
                  </a:lnTo>
                  <a:lnTo>
                    <a:pt x="458377" y="331437"/>
                  </a:lnTo>
                  <a:lnTo>
                    <a:pt x="472279" y="286659"/>
                  </a:lnTo>
                  <a:lnTo>
                    <a:pt x="477127" y="238582"/>
                  </a:lnTo>
                  <a:lnTo>
                    <a:pt x="472279" y="190503"/>
                  </a:lnTo>
                  <a:lnTo>
                    <a:pt x="458376" y="145721"/>
                  </a:lnTo>
                  <a:lnTo>
                    <a:pt x="436377" y="105194"/>
                  </a:lnTo>
                  <a:lnTo>
                    <a:pt x="407242" y="69884"/>
                  </a:lnTo>
                  <a:lnTo>
                    <a:pt x="371932" y="40749"/>
                  </a:lnTo>
                  <a:lnTo>
                    <a:pt x="331405" y="18750"/>
                  </a:lnTo>
                  <a:lnTo>
                    <a:pt x="286623" y="4847"/>
                  </a:lnTo>
                  <a:lnTo>
                    <a:pt x="238544" y="0"/>
                  </a:lnTo>
                  <a:close/>
                </a:path>
                <a:path w="477520" h="477520">
                  <a:moveTo>
                    <a:pt x="363342" y="121960"/>
                  </a:moveTo>
                  <a:lnTo>
                    <a:pt x="363963" y="121960"/>
                  </a:lnTo>
                  <a:lnTo>
                    <a:pt x="364587" y="122197"/>
                  </a:lnTo>
                  <a:lnTo>
                    <a:pt x="365059" y="122669"/>
                  </a:lnTo>
                  <a:lnTo>
                    <a:pt x="400449" y="158059"/>
                  </a:lnTo>
                  <a:lnTo>
                    <a:pt x="401393" y="159002"/>
                  </a:lnTo>
                  <a:lnTo>
                    <a:pt x="401393" y="160549"/>
                  </a:lnTo>
                  <a:lnTo>
                    <a:pt x="400449" y="161493"/>
                  </a:lnTo>
                  <a:lnTo>
                    <a:pt x="184228" y="377714"/>
                  </a:lnTo>
                  <a:lnTo>
                    <a:pt x="183284" y="378658"/>
                  </a:lnTo>
                  <a:lnTo>
                    <a:pt x="181737" y="378658"/>
                  </a:lnTo>
                  <a:lnTo>
                    <a:pt x="180793" y="377714"/>
                  </a:lnTo>
                  <a:lnTo>
                    <a:pt x="169930" y="366851"/>
                  </a:lnTo>
                  <a:lnTo>
                    <a:pt x="143686" y="340607"/>
                  </a:lnTo>
                  <a:lnTo>
                    <a:pt x="67643" y="264564"/>
                  </a:lnTo>
                  <a:lnTo>
                    <a:pt x="66699" y="263620"/>
                  </a:lnTo>
                  <a:lnTo>
                    <a:pt x="66699" y="262111"/>
                  </a:lnTo>
                  <a:lnTo>
                    <a:pt x="67643" y="261167"/>
                  </a:lnTo>
                  <a:lnTo>
                    <a:pt x="103033" y="225777"/>
                  </a:lnTo>
                  <a:lnTo>
                    <a:pt x="103977" y="224833"/>
                  </a:lnTo>
                  <a:lnTo>
                    <a:pt x="105524" y="224833"/>
                  </a:lnTo>
                  <a:lnTo>
                    <a:pt x="106467" y="225777"/>
                  </a:lnTo>
                  <a:lnTo>
                    <a:pt x="180793" y="300103"/>
                  </a:lnTo>
                  <a:lnTo>
                    <a:pt x="181737" y="301047"/>
                  </a:lnTo>
                  <a:lnTo>
                    <a:pt x="183284" y="301047"/>
                  </a:lnTo>
                  <a:lnTo>
                    <a:pt x="184228" y="300103"/>
                  </a:lnTo>
                  <a:lnTo>
                    <a:pt x="361662" y="122669"/>
                  </a:lnTo>
                  <a:lnTo>
                    <a:pt x="362134" y="122197"/>
                  </a:lnTo>
                  <a:lnTo>
                    <a:pt x="362721" y="121960"/>
                  </a:lnTo>
                  <a:lnTo>
                    <a:pt x="363342" y="121960"/>
                  </a:lnTo>
                  <a:close/>
                </a:path>
              </a:pathLst>
            </a:custGeom>
            <a:ln w="1270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7" name="object 37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276688"/>
            <a:ext cx="12185650" cy="6473190"/>
            <a:chOff x="6465" y="276688"/>
            <a:chExt cx="12185650" cy="64731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85243" y="276688"/>
              <a:ext cx="430675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456743" y="848188"/>
              <a:ext cx="3735704" cy="4952365"/>
            </a:xfrm>
            <a:custGeom>
              <a:avLst/>
              <a:gdLst/>
              <a:ahLst/>
              <a:cxnLst/>
              <a:rect l="l" t="t" r="r" b="b"/>
              <a:pathLst>
                <a:path w="3735704" h="4952365">
                  <a:moveTo>
                    <a:pt x="3735256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8"/>
                  </a:lnTo>
                  <a:lnTo>
                    <a:pt x="3735256" y="4952308"/>
                  </a:lnTo>
                  <a:lnTo>
                    <a:pt x="373525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3059" y="3046831"/>
              <a:ext cx="10325100" cy="2538806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/>
          <p:nvPr/>
        </p:nvSpPr>
        <p:spPr>
          <a:xfrm>
            <a:off x="1093609" y="3637381"/>
            <a:ext cx="9144000" cy="1358265"/>
          </a:xfrm>
          <a:prstGeom prst="rect">
            <a:avLst/>
          </a:prstGeom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12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Times New Roman"/>
              <a:cs typeface="Times New Roman"/>
            </a:endParaRPr>
          </a:p>
          <a:p>
            <a:pPr marL="71120" marR="63500">
              <a:lnSpc>
                <a:spcPct val="101899"/>
              </a:lnSpc>
              <a:spcBef>
                <a:spcPts val="5"/>
              </a:spcBef>
            </a:pP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By</a:t>
            </a:r>
            <a:r>
              <a:rPr dirty="0" sz="1800" spc="45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selecting</a:t>
            </a:r>
            <a:r>
              <a:rPr dirty="0" sz="1800" spc="45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12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800" spc="45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5">
                <a:solidFill>
                  <a:srgbClr val="365B9D"/>
                </a:solidFill>
                <a:latin typeface="Times New Roman"/>
                <a:cs typeface="Times New Roman"/>
              </a:rPr>
              <a:t>valid</a:t>
            </a:r>
            <a:r>
              <a:rPr dirty="0" sz="1800" spc="45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methodology</a:t>
            </a:r>
            <a:r>
              <a:rPr dirty="0" sz="1800" spc="45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as</a:t>
            </a:r>
            <a:r>
              <a:rPr dirty="0" sz="1800" spc="45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u="heavy" sz="1800" spc="8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initiating</a:t>
            </a:r>
            <a:r>
              <a:rPr dirty="0" u="heavy" sz="1800" spc="45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14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a</a:t>
            </a:r>
            <a:r>
              <a:rPr dirty="0" u="heavy" sz="1800" spc="45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project</a:t>
            </a:r>
            <a:r>
              <a:rPr dirty="0" u="heavy" sz="1800" spc="45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7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which</a:t>
            </a:r>
            <a:r>
              <a:rPr dirty="0" u="heavy" sz="1800" spc="45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will</a:t>
            </a:r>
            <a:r>
              <a:rPr dirty="0" u="heavy" sz="1800" spc="45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5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deliver</a:t>
            </a:r>
            <a:r>
              <a:rPr dirty="0" u="heavy" sz="1800" spc="45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12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1800" spc="45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8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right</a:t>
            </a:r>
            <a:r>
              <a:rPr dirty="0" sz="1800" spc="8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u="heavy" sz="1800" spc="5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deliverables</a:t>
            </a:r>
            <a:r>
              <a:rPr dirty="0" u="heavy" sz="1800" spc="31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12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and</a:t>
            </a:r>
            <a:r>
              <a:rPr dirty="0" u="heavy" sz="1800" spc="32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fulfill</a:t>
            </a:r>
            <a:r>
              <a:rPr dirty="0" u="heavy" sz="1800" spc="31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12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1800" spc="31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Success</a:t>
            </a:r>
            <a:r>
              <a:rPr dirty="0" u="heavy" sz="1800" spc="32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8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criteria</a:t>
            </a:r>
            <a:r>
              <a:rPr dirty="0" u="heavy" sz="1800" spc="32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z="1800" spc="31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120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1800" spc="31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65">
                <a:solidFill>
                  <a:srgbClr val="365B9D"/>
                </a:solidFill>
                <a:uFill>
                  <a:solidFill>
                    <a:srgbClr val="365B9D"/>
                  </a:solidFill>
                </a:uFill>
                <a:latin typeface="Times New Roman"/>
                <a:cs typeface="Times New Roman"/>
              </a:rPr>
              <a:t>PFS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33450" y="822914"/>
            <a:ext cx="10325100" cy="2222840"/>
          </a:xfrm>
          <a:prstGeom prst="rect">
            <a:avLst/>
          </a:prstGeom>
        </p:spPr>
      </p:pic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524000" y="1413464"/>
            <a:ext cx="9144000" cy="1042035"/>
          </a:xfrm>
          <a:prstGeom prst="rect"/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71755" rIns="0" bIns="0" rtlCol="0" vert="horz">
            <a:spAutoFit/>
          </a:bodyPr>
          <a:lstStyle/>
          <a:p>
            <a:pPr marL="4093210" marR="626110" indent="-3459479">
              <a:lnSpc>
                <a:spcPts val="3500"/>
              </a:lnSpc>
              <a:spcBef>
                <a:spcPts val="565"/>
              </a:spcBef>
              <a:tabLst>
                <a:tab pos="5949950" algn="l"/>
              </a:tabLst>
            </a:pPr>
            <a:r>
              <a:rPr dirty="0" sz="3000"/>
              <a:t>5-</a:t>
            </a:r>
            <a:r>
              <a:rPr dirty="0" sz="3000" spc="-95"/>
              <a:t> </a:t>
            </a:r>
            <a:r>
              <a:rPr dirty="0" sz="3000"/>
              <a:t>Developing</a:t>
            </a:r>
            <a:r>
              <a:rPr dirty="0" sz="3000" spc="-95"/>
              <a:t> </a:t>
            </a:r>
            <a:r>
              <a:rPr dirty="0" sz="3000"/>
              <a:t>The</a:t>
            </a:r>
            <a:r>
              <a:rPr dirty="0" sz="3000" spc="-90"/>
              <a:t> </a:t>
            </a:r>
            <a:r>
              <a:rPr dirty="0" sz="3000" spc="-10"/>
              <a:t>project</a:t>
            </a:r>
            <a:r>
              <a:rPr dirty="0" sz="3000"/>
              <a:t>	-</a:t>
            </a:r>
            <a:r>
              <a:rPr dirty="0" sz="3000" spc="-35"/>
              <a:t> </a:t>
            </a:r>
            <a:r>
              <a:rPr dirty="0" sz="3000"/>
              <a:t>Fit</a:t>
            </a:r>
            <a:r>
              <a:rPr dirty="0" sz="3000" spc="-30"/>
              <a:t> </a:t>
            </a:r>
            <a:r>
              <a:rPr dirty="0" sz="3000" spc="-10"/>
              <a:t>solution (PFS)</a:t>
            </a:r>
            <a:endParaRPr sz="3000"/>
          </a:p>
        </p:txBody>
      </p:sp>
      <p:sp>
        <p:nvSpPr>
          <p:cNvPr id="14" name="object 14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48261" y="1024945"/>
            <a:ext cx="10977880" cy="4880610"/>
            <a:chOff x="248261" y="1024945"/>
            <a:chExt cx="10977880" cy="4880610"/>
          </a:xfrm>
        </p:grpSpPr>
        <p:sp>
          <p:nvSpPr>
            <p:cNvPr id="3" name="object 3" descr=""/>
            <p:cNvSpPr/>
            <p:nvPr/>
          </p:nvSpPr>
          <p:spPr>
            <a:xfrm>
              <a:off x="248261" y="1490406"/>
              <a:ext cx="5901690" cy="4415155"/>
            </a:xfrm>
            <a:custGeom>
              <a:avLst/>
              <a:gdLst/>
              <a:ahLst/>
              <a:cxnLst/>
              <a:rect l="l" t="t" r="r" b="b"/>
              <a:pathLst>
                <a:path w="5901690" h="4415155">
                  <a:moveTo>
                    <a:pt x="5901301" y="0"/>
                  </a:moveTo>
                  <a:lnTo>
                    <a:pt x="0" y="0"/>
                  </a:lnTo>
                  <a:lnTo>
                    <a:pt x="0" y="4414560"/>
                  </a:lnTo>
                  <a:lnTo>
                    <a:pt x="5901301" y="4414560"/>
                  </a:lnTo>
                  <a:lnTo>
                    <a:pt x="5901301" y="0"/>
                  </a:lnTo>
                  <a:close/>
                </a:path>
              </a:pathLst>
            </a:custGeom>
            <a:solidFill>
              <a:srgbClr val="8E5A6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4875" y="1024945"/>
              <a:ext cx="4962146" cy="249555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4022" y="2046792"/>
              <a:ext cx="6201788" cy="2787904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570122" y="2912425"/>
              <a:ext cx="5109845" cy="1031240"/>
            </a:xfrm>
            <a:custGeom>
              <a:avLst/>
              <a:gdLst/>
              <a:ahLst/>
              <a:cxnLst/>
              <a:rect l="l" t="t" r="r" b="b"/>
              <a:pathLst>
                <a:path w="5109845" h="1031239">
                  <a:moveTo>
                    <a:pt x="5109588" y="0"/>
                  </a:moveTo>
                  <a:lnTo>
                    <a:pt x="0" y="0"/>
                  </a:lnTo>
                  <a:lnTo>
                    <a:pt x="0" y="1031240"/>
                  </a:lnTo>
                  <a:lnTo>
                    <a:pt x="5109588" y="1031240"/>
                  </a:lnTo>
                  <a:lnTo>
                    <a:pt x="5109588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36475" y="2878176"/>
              <a:ext cx="5180155" cy="1102359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5813484" y="3011186"/>
            <a:ext cx="3213735" cy="30988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850" b="1">
                <a:solidFill>
                  <a:srgbClr val="2D3956"/>
                </a:solidFill>
                <a:latin typeface="Arial"/>
                <a:cs typeface="Arial"/>
              </a:rPr>
              <a:t>Project</a:t>
            </a:r>
            <a:r>
              <a:rPr dirty="0" sz="18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850" b="1">
                <a:solidFill>
                  <a:srgbClr val="2D3956"/>
                </a:solidFill>
                <a:latin typeface="Arial"/>
                <a:cs typeface="Arial"/>
              </a:rPr>
              <a:t>Quality</a:t>
            </a:r>
            <a:r>
              <a:rPr dirty="0" sz="18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850" spc="-10" b="1">
                <a:solidFill>
                  <a:srgbClr val="2D3956"/>
                </a:solidFill>
                <a:latin typeface="Arial"/>
                <a:cs typeface="Arial"/>
              </a:rPr>
              <a:t>Management</a:t>
            </a:r>
            <a:endParaRPr sz="185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199186" y="3011186"/>
            <a:ext cx="1303655" cy="30988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850" b="1">
                <a:solidFill>
                  <a:srgbClr val="2D3956"/>
                </a:solidFill>
                <a:latin typeface="Arial"/>
                <a:cs typeface="Arial"/>
              </a:rPr>
              <a:t>and</a:t>
            </a:r>
            <a:r>
              <a:rPr dirty="0" sz="18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850" spc="-10" b="1">
                <a:solidFill>
                  <a:srgbClr val="2D3956"/>
                </a:solidFill>
                <a:latin typeface="Arial"/>
                <a:cs typeface="Arial"/>
              </a:rPr>
              <a:t>project</a:t>
            </a:r>
            <a:endParaRPr sz="185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7644276" y="3442986"/>
            <a:ext cx="961390" cy="30988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850" spc="-10" b="1">
                <a:solidFill>
                  <a:srgbClr val="2D3956"/>
                </a:solidFill>
                <a:latin typeface="Arial"/>
                <a:cs typeface="Arial"/>
              </a:rPr>
              <a:t>success</a:t>
            </a:r>
            <a:endParaRPr sz="1850">
              <a:latin typeface="Arial"/>
              <a:cs typeface="Arial"/>
            </a:endParaRPr>
          </a:p>
        </p:txBody>
      </p:sp>
      <p:sp>
        <p:nvSpPr>
          <p:cNvPr id="11" name="object 11" descr=""/>
          <p:cNvSpPr/>
          <p:nvPr/>
        </p:nvSpPr>
        <p:spPr>
          <a:xfrm>
            <a:off x="2626179" y="500900"/>
            <a:ext cx="6517005" cy="45720"/>
          </a:xfrm>
          <a:custGeom>
            <a:avLst/>
            <a:gdLst/>
            <a:ahLst/>
            <a:cxnLst/>
            <a:rect l="l" t="t" r="r" b="b"/>
            <a:pathLst>
              <a:path w="6517005" h="45720">
                <a:moveTo>
                  <a:pt x="6516913" y="0"/>
                </a:moveTo>
                <a:lnTo>
                  <a:pt x="0" y="0"/>
                </a:lnTo>
                <a:lnTo>
                  <a:pt x="0" y="45718"/>
                </a:lnTo>
                <a:lnTo>
                  <a:pt x="6516913" y="45718"/>
                </a:lnTo>
                <a:lnTo>
                  <a:pt x="6516913" y="0"/>
                </a:lnTo>
                <a:close/>
              </a:path>
            </a:pathLst>
          </a:custGeom>
          <a:solidFill>
            <a:srgbClr val="8E5A6D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2" name="object 12" descr=""/>
          <p:cNvGrpSpPr/>
          <p:nvPr/>
        </p:nvGrpSpPr>
        <p:grpSpPr>
          <a:xfrm>
            <a:off x="245859" y="0"/>
            <a:ext cx="11542395" cy="4438015"/>
            <a:chOff x="245859" y="0"/>
            <a:chExt cx="11542395" cy="4438015"/>
          </a:xfrm>
        </p:grpSpPr>
        <p:pic>
          <p:nvPicPr>
            <p:cNvPr id="13" name="object 13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32022" y="3981765"/>
              <a:ext cx="5185788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5859" y="0"/>
              <a:ext cx="2036258" cy="142806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25756" y="425240"/>
              <a:ext cx="2362200" cy="142875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80308" y="6043914"/>
            <a:ext cx="2167469" cy="591660"/>
          </a:xfrm>
          <a:prstGeom prst="rect">
            <a:avLst/>
          </a:prstGeom>
        </p:spPr>
      </p:pic>
      <p:pic>
        <p:nvPicPr>
          <p:cNvPr id="17" name="object 17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923144" y="6311379"/>
            <a:ext cx="1879649" cy="309232"/>
          </a:xfrm>
          <a:prstGeom prst="rect">
            <a:avLst/>
          </a:prstGeom>
        </p:spPr>
      </p:pic>
      <p:sp>
        <p:nvSpPr>
          <p:cNvPr id="18" name="object 18" descr=""/>
          <p:cNvSpPr txBox="1"/>
          <p:nvPr/>
        </p:nvSpPr>
        <p:spPr>
          <a:xfrm>
            <a:off x="8524695" y="6235084"/>
            <a:ext cx="18034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16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381344"/>
            <a:ext cx="12185650" cy="6369050"/>
            <a:chOff x="6465" y="381344"/>
            <a:chExt cx="12185650" cy="636905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3059" y="2584743"/>
              <a:ext cx="10325100" cy="2416792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093609" y="3175293"/>
              <a:ext cx="9144000" cy="1235710"/>
            </a:xfrm>
            <a:custGeom>
              <a:avLst/>
              <a:gdLst/>
              <a:ahLst/>
              <a:cxnLst/>
              <a:rect l="l" t="t" r="r" b="b"/>
              <a:pathLst>
                <a:path w="9144000" h="1235710">
                  <a:moveTo>
                    <a:pt x="9144000" y="0"/>
                  </a:moveTo>
                  <a:lnTo>
                    <a:pt x="0" y="0"/>
                  </a:lnTo>
                  <a:lnTo>
                    <a:pt x="0" y="1235692"/>
                  </a:lnTo>
                  <a:lnTo>
                    <a:pt x="9144000" y="1235692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093609" y="3175293"/>
              <a:ext cx="9144000" cy="1235710"/>
            </a:xfrm>
            <a:custGeom>
              <a:avLst/>
              <a:gdLst/>
              <a:ahLst/>
              <a:cxnLst/>
              <a:rect l="l" t="t" r="r" b="b"/>
              <a:pathLst>
                <a:path w="9144000" h="1235710">
                  <a:moveTo>
                    <a:pt x="0" y="0"/>
                  </a:moveTo>
                  <a:lnTo>
                    <a:pt x="9144000" y="0"/>
                  </a:lnTo>
                  <a:lnTo>
                    <a:pt x="9144000" y="1235692"/>
                  </a:lnTo>
                  <a:lnTo>
                    <a:pt x="0" y="1235692"/>
                  </a:lnTo>
                  <a:lnTo>
                    <a:pt x="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1152029" y="3203188"/>
            <a:ext cx="8956675" cy="947419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marL="12700" marR="373380">
              <a:lnSpc>
                <a:spcPts val="1800"/>
              </a:lnSpc>
              <a:spcBef>
                <a:spcPts val="204"/>
              </a:spcBef>
              <a:tabLst>
                <a:tab pos="5786755" algn="l"/>
                <a:tab pos="6042025" algn="l"/>
                <a:tab pos="7103745" algn="l"/>
              </a:tabLst>
            </a:pPr>
            <a:r>
              <a:rPr dirty="0" sz="1550" spc="45">
                <a:solidFill>
                  <a:srgbClr val="365B9D"/>
                </a:solidFill>
                <a:latin typeface="Times New Roman"/>
                <a:cs typeface="Times New Roman"/>
              </a:rPr>
              <a:t>Project</a:t>
            </a:r>
            <a:r>
              <a:rPr dirty="0" sz="1550" spc="33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7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550" spc="3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75">
                <a:solidFill>
                  <a:srgbClr val="365B9D"/>
                </a:solidFill>
                <a:latin typeface="Times New Roman"/>
                <a:cs typeface="Times New Roman"/>
              </a:rPr>
              <a:t>management</a:t>
            </a:r>
            <a:r>
              <a:rPr dirty="0" sz="1550" spc="33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includes</a:t>
            </a:r>
            <a:r>
              <a:rPr dirty="0" sz="1550" spc="3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55">
                <a:solidFill>
                  <a:srgbClr val="365B9D"/>
                </a:solidFill>
                <a:latin typeface="Times New Roman"/>
                <a:cs typeface="Times New Roman"/>
              </a:rPr>
              <a:t>all</a:t>
            </a:r>
            <a:r>
              <a:rPr dirty="0" sz="1550" spc="3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0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550" spc="33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processes,</a:t>
            </a:r>
            <a:r>
              <a:rPr dirty="0" sz="1550" spc="3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35">
                <a:solidFill>
                  <a:srgbClr val="365B9D"/>
                </a:solidFill>
                <a:latin typeface="Times New Roman"/>
                <a:cs typeface="Times New Roman"/>
              </a:rPr>
              <a:t>procedures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550" spc="10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22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35">
                <a:solidFill>
                  <a:srgbClr val="365B9D"/>
                </a:solidFill>
                <a:latin typeface="Times New Roman"/>
                <a:cs typeface="Times New Roman"/>
              </a:rPr>
              <a:t>Tasks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550" spc="135">
                <a:solidFill>
                  <a:srgbClr val="365B9D"/>
                </a:solidFill>
                <a:latin typeface="Times New Roman"/>
                <a:cs typeface="Times New Roman"/>
              </a:rPr>
              <a:t>that</a:t>
            </a:r>
            <a:r>
              <a:rPr dirty="0" sz="15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95">
                <a:solidFill>
                  <a:srgbClr val="365B9D"/>
                </a:solidFill>
                <a:latin typeface="Times New Roman"/>
                <a:cs typeface="Times New Roman"/>
              </a:rPr>
              <a:t>are</a:t>
            </a:r>
            <a:r>
              <a:rPr dirty="0" sz="15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used</a:t>
            </a:r>
            <a:r>
              <a:rPr dirty="0" sz="155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-25">
                <a:solidFill>
                  <a:srgbClr val="365B9D"/>
                </a:solidFill>
                <a:latin typeface="Times New Roman"/>
                <a:cs typeface="Times New Roman"/>
              </a:rPr>
              <a:t>to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figure</a:t>
            </a:r>
            <a:r>
              <a:rPr dirty="0" sz="15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65">
                <a:solidFill>
                  <a:srgbClr val="365B9D"/>
                </a:solidFill>
                <a:latin typeface="Times New Roman"/>
                <a:cs typeface="Times New Roman"/>
              </a:rPr>
              <a:t>out</a:t>
            </a:r>
            <a:r>
              <a:rPr dirty="0" sz="1550" spc="27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0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5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90">
                <a:solidFill>
                  <a:srgbClr val="365B9D"/>
                </a:solidFill>
                <a:latin typeface="Times New Roman"/>
                <a:cs typeface="Times New Roman"/>
              </a:rPr>
              <a:t>‘quality</a:t>
            </a:r>
            <a:r>
              <a:rPr dirty="0" sz="1550" spc="27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40">
                <a:solidFill>
                  <a:srgbClr val="365B9D"/>
                </a:solidFill>
                <a:latin typeface="Times New Roman"/>
                <a:cs typeface="Times New Roman"/>
              </a:rPr>
              <a:t>activities’</a:t>
            </a:r>
            <a:r>
              <a:rPr dirty="0" sz="1550" spc="27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0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45">
                <a:solidFill>
                  <a:srgbClr val="365B9D"/>
                </a:solidFill>
                <a:latin typeface="Times New Roman"/>
                <a:cs typeface="Times New Roman"/>
              </a:rPr>
              <a:t>achieve</a:t>
            </a:r>
            <a:r>
              <a:rPr dirty="0" sz="1550" spc="27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0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550" spc="26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55">
                <a:solidFill>
                  <a:srgbClr val="365B9D"/>
                </a:solidFill>
                <a:latin typeface="Times New Roman"/>
                <a:cs typeface="Times New Roman"/>
              </a:rPr>
              <a:t>validation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	of</a:t>
            </a:r>
            <a:r>
              <a:rPr dirty="0" sz="1550" spc="2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0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550" spc="2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45">
                <a:solidFill>
                  <a:srgbClr val="365B9D"/>
                </a:solidFill>
                <a:latin typeface="Times New Roman"/>
                <a:cs typeface="Times New Roman"/>
              </a:rPr>
              <a:t>deliverables</a:t>
            </a:r>
            <a:r>
              <a:rPr dirty="0" sz="1550" spc="2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of</a:t>
            </a:r>
            <a:r>
              <a:rPr dirty="0" sz="1550" spc="21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0">
                <a:solidFill>
                  <a:srgbClr val="365B9D"/>
                </a:solidFill>
                <a:latin typeface="Times New Roman"/>
                <a:cs typeface="Times New Roman"/>
              </a:rPr>
              <a:t>a</a:t>
            </a:r>
            <a:r>
              <a:rPr dirty="0" sz="1550" spc="21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45">
                <a:solidFill>
                  <a:srgbClr val="365B9D"/>
                </a:solidFill>
                <a:latin typeface="Times New Roman"/>
                <a:cs typeface="Times New Roman"/>
              </a:rPr>
              <a:t>project.</a:t>
            </a:r>
            <a:endParaRPr sz="15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550" spc="45">
                <a:solidFill>
                  <a:srgbClr val="365B9D"/>
                </a:solidFill>
                <a:latin typeface="Times New Roman"/>
                <a:cs typeface="Times New Roman"/>
              </a:rPr>
              <a:t>Project</a:t>
            </a:r>
            <a:r>
              <a:rPr dirty="0" sz="1550" spc="2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6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550" spc="2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75">
                <a:solidFill>
                  <a:srgbClr val="365B9D"/>
                </a:solidFill>
                <a:latin typeface="Times New Roman"/>
                <a:cs typeface="Times New Roman"/>
              </a:rPr>
              <a:t>Management</a:t>
            </a:r>
            <a:r>
              <a:rPr dirty="0" sz="1550" spc="2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65">
                <a:solidFill>
                  <a:srgbClr val="365B9D"/>
                </a:solidFill>
                <a:latin typeface="Times New Roman"/>
                <a:cs typeface="Times New Roman"/>
              </a:rPr>
              <a:t>ensures</a:t>
            </a:r>
            <a:r>
              <a:rPr dirty="0" sz="1550" spc="2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35">
                <a:solidFill>
                  <a:srgbClr val="365B9D"/>
                </a:solidFill>
                <a:latin typeface="Times New Roman"/>
                <a:cs typeface="Times New Roman"/>
              </a:rPr>
              <a:t>that</a:t>
            </a:r>
            <a:r>
              <a:rPr dirty="0" sz="1550" spc="2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70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550" spc="2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>
                <a:solidFill>
                  <a:srgbClr val="365B9D"/>
                </a:solidFill>
                <a:latin typeface="Times New Roman"/>
                <a:cs typeface="Times New Roman"/>
              </a:rPr>
              <a:t>is</a:t>
            </a:r>
            <a:r>
              <a:rPr dirty="0" sz="1550" spc="2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65">
                <a:solidFill>
                  <a:srgbClr val="365B9D"/>
                </a:solidFill>
                <a:latin typeface="Times New Roman"/>
                <a:cs typeface="Times New Roman"/>
              </a:rPr>
              <a:t>managed</a:t>
            </a:r>
            <a:r>
              <a:rPr dirty="0" sz="1550" spc="2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0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550" spc="2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85">
                <a:solidFill>
                  <a:srgbClr val="365B9D"/>
                </a:solidFill>
                <a:latin typeface="Times New Roman"/>
                <a:cs typeface="Times New Roman"/>
              </a:rPr>
              <a:t>maintained</a:t>
            </a:r>
            <a:r>
              <a:rPr dirty="0" sz="1550" spc="24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75">
                <a:solidFill>
                  <a:srgbClr val="365B9D"/>
                </a:solidFill>
                <a:latin typeface="Times New Roman"/>
                <a:cs typeface="Times New Roman"/>
              </a:rPr>
              <a:t>throughout</a:t>
            </a:r>
            <a:r>
              <a:rPr dirty="0" sz="1550" spc="2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120">
                <a:solidFill>
                  <a:srgbClr val="365B9D"/>
                </a:solidFill>
                <a:latin typeface="Times New Roman"/>
                <a:cs typeface="Times New Roman"/>
              </a:rPr>
              <a:t>a</a:t>
            </a:r>
            <a:r>
              <a:rPr dirty="0" sz="1550" spc="24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550" spc="45">
                <a:solidFill>
                  <a:srgbClr val="365B9D"/>
                </a:solidFill>
                <a:latin typeface="Times New Roman"/>
                <a:cs typeface="Times New Roman"/>
              </a:rPr>
              <a:t>project.</a:t>
            </a:r>
            <a:endParaRPr sz="1550">
              <a:latin typeface="Times New Roman"/>
              <a:cs typeface="Times New Roman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793750" y="822914"/>
            <a:ext cx="10325100" cy="1859280"/>
            <a:chOff x="793750" y="822914"/>
            <a:chExt cx="10325100" cy="1859280"/>
          </a:xfrm>
        </p:grpSpPr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93750" y="822914"/>
              <a:ext cx="10325100" cy="1858763"/>
            </a:xfrm>
            <a:prstGeom prst="rect">
              <a:avLst/>
            </a:prstGeom>
          </p:spPr>
        </p:pic>
        <p:sp>
          <p:nvSpPr>
            <p:cNvPr id="16" name="object 16" descr=""/>
            <p:cNvSpPr/>
            <p:nvPr/>
          </p:nvSpPr>
          <p:spPr>
            <a:xfrm>
              <a:off x="1384300" y="1413464"/>
              <a:ext cx="9144000" cy="678180"/>
            </a:xfrm>
            <a:custGeom>
              <a:avLst/>
              <a:gdLst/>
              <a:ahLst/>
              <a:cxnLst/>
              <a:rect l="l" t="t" r="r" b="b"/>
              <a:pathLst>
                <a:path w="9144000" h="678180">
                  <a:moveTo>
                    <a:pt x="9144000" y="0"/>
                  </a:moveTo>
                  <a:lnTo>
                    <a:pt x="0" y="0"/>
                  </a:lnTo>
                  <a:lnTo>
                    <a:pt x="0" y="677663"/>
                  </a:lnTo>
                  <a:lnTo>
                    <a:pt x="9144000" y="677663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1384300" y="1413464"/>
              <a:ext cx="9144000" cy="678180"/>
            </a:xfrm>
            <a:custGeom>
              <a:avLst/>
              <a:gdLst/>
              <a:ahLst/>
              <a:cxnLst/>
              <a:rect l="l" t="t" r="r" b="b"/>
              <a:pathLst>
                <a:path w="9144000" h="678180">
                  <a:moveTo>
                    <a:pt x="0" y="0"/>
                  </a:moveTo>
                  <a:lnTo>
                    <a:pt x="9144000" y="0"/>
                  </a:lnTo>
                  <a:lnTo>
                    <a:pt x="9144000" y="677663"/>
                  </a:lnTo>
                  <a:lnTo>
                    <a:pt x="0" y="677663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843280">
              <a:lnSpc>
                <a:spcPct val="100000"/>
              </a:lnSpc>
              <a:spcBef>
                <a:spcPts val="135"/>
              </a:spcBef>
            </a:pPr>
            <a:r>
              <a:rPr dirty="0"/>
              <a:t>Project quality </a:t>
            </a:r>
            <a:r>
              <a:rPr dirty="0" spc="-10"/>
              <a:t>management</a:t>
            </a:r>
          </a:p>
        </p:txBody>
      </p:sp>
      <p:grpSp>
        <p:nvGrpSpPr>
          <p:cNvPr id="19" name="object 19" descr=""/>
          <p:cNvGrpSpPr/>
          <p:nvPr/>
        </p:nvGrpSpPr>
        <p:grpSpPr>
          <a:xfrm>
            <a:off x="503059" y="4250588"/>
            <a:ext cx="10325100" cy="1859280"/>
            <a:chOff x="503059" y="4250588"/>
            <a:chExt cx="10325100" cy="1859280"/>
          </a:xfrm>
        </p:grpSpPr>
        <p:pic>
          <p:nvPicPr>
            <p:cNvPr id="20" name="object 2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3059" y="4250588"/>
              <a:ext cx="10325100" cy="1858763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1093609" y="4841139"/>
              <a:ext cx="9144000" cy="678180"/>
            </a:xfrm>
            <a:custGeom>
              <a:avLst/>
              <a:gdLst/>
              <a:ahLst/>
              <a:cxnLst/>
              <a:rect l="l" t="t" r="r" b="b"/>
              <a:pathLst>
                <a:path w="9144000" h="678179">
                  <a:moveTo>
                    <a:pt x="9144000" y="0"/>
                  </a:moveTo>
                  <a:lnTo>
                    <a:pt x="0" y="0"/>
                  </a:lnTo>
                  <a:lnTo>
                    <a:pt x="0" y="677663"/>
                  </a:lnTo>
                  <a:lnTo>
                    <a:pt x="9144000" y="677663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1093609" y="4841138"/>
              <a:ext cx="9144000" cy="678180"/>
            </a:xfrm>
            <a:custGeom>
              <a:avLst/>
              <a:gdLst/>
              <a:ahLst/>
              <a:cxnLst/>
              <a:rect l="l" t="t" r="r" b="b"/>
              <a:pathLst>
                <a:path w="9144000" h="678179">
                  <a:moveTo>
                    <a:pt x="0" y="0"/>
                  </a:moveTo>
                  <a:lnTo>
                    <a:pt x="9144000" y="0"/>
                  </a:lnTo>
                  <a:lnTo>
                    <a:pt x="9144000" y="677663"/>
                  </a:lnTo>
                  <a:lnTo>
                    <a:pt x="0" y="677663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1164729" y="4867964"/>
            <a:ext cx="8983345" cy="563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R="5080">
              <a:lnSpc>
                <a:spcPct val="100000"/>
              </a:lnSpc>
              <a:spcBef>
                <a:spcPts val="130"/>
              </a:spcBef>
              <a:tabLst>
                <a:tab pos="4222115" algn="l"/>
                <a:tab pos="5370195" algn="l"/>
                <a:tab pos="6519545" algn="l"/>
              </a:tabLst>
            </a:pP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So</a:t>
            </a:r>
            <a:r>
              <a:rPr dirty="0" sz="175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80">
                <a:solidFill>
                  <a:srgbClr val="365B9D"/>
                </a:solidFill>
                <a:latin typeface="Times New Roman"/>
                <a:cs typeface="Times New Roman"/>
              </a:rPr>
              <a:t>all</a:t>
            </a:r>
            <a:r>
              <a:rPr dirty="0" sz="175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3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750" spc="28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55">
                <a:solidFill>
                  <a:srgbClr val="365B9D"/>
                </a:solidFill>
                <a:latin typeface="Times New Roman"/>
                <a:cs typeface="Times New Roman"/>
              </a:rPr>
              <a:t>project</a:t>
            </a:r>
            <a:r>
              <a:rPr dirty="0" sz="175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70">
                <a:solidFill>
                  <a:srgbClr val="365B9D"/>
                </a:solidFill>
                <a:latin typeface="Times New Roman"/>
                <a:cs typeface="Times New Roman"/>
              </a:rPr>
              <a:t>that</a:t>
            </a:r>
            <a:r>
              <a:rPr dirty="0" sz="1750" spc="28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60">
                <a:solidFill>
                  <a:srgbClr val="365B9D"/>
                </a:solidFill>
                <a:latin typeface="Times New Roman"/>
                <a:cs typeface="Times New Roman"/>
              </a:rPr>
              <a:t>conducting</a:t>
            </a:r>
            <a:r>
              <a:rPr dirty="0" sz="175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60">
                <a:solidFill>
                  <a:srgbClr val="365B9D"/>
                </a:solidFill>
                <a:latin typeface="Times New Roman"/>
                <a:cs typeface="Times New Roman"/>
              </a:rPr>
              <a:t>PQM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750" spc="70">
                <a:solidFill>
                  <a:srgbClr val="365B9D"/>
                </a:solidFill>
                <a:latin typeface="Times New Roman"/>
                <a:cs typeface="Times New Roman"/>
              </a:rPr>
              <a:t>should</a:t>
            </a:r>
            <a:r>
              <a:rPr dirty="0" sz="1750" spc="27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25">
                <a:solidFill>
                  <a:srgbClr val="365B9D"/>
                </a:solidFill>
                <a:latin typeface="Times New Roman"/>
                <a:cs typeface="Times New Roman"/>
              </a:rPr>
              <a:t>be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750" spc="-10">
                <a:solidFill>
                  <a:srgbClr val="365B9D"/>
                </a:solidFill>
                <a:latin typeface="Times New Roman"/>
                <a:cs typeface="Times New Roman"/>
              </a:rPr>
              <a:t>succeeded</a:t>
            </a:r>
            <a:r>
              <a:rPr dirty="0" sz="1750">
                <a:solidFill>
                  <a:srgbClr val="365B9D"/>
                </a:solidFill>
                <a:latin typeface="Times New Roman"/>
                <a:cs typeface="Times New Roman"/>
              </a:rPr>
              <a:t>	</a:t>
            </a:r>
            <a:r>
              <a:rPr dirty="0" sz="1750" spc="135">
                <a:solidFill>
                  <a:srgbClr val="365B9D"/>
                </a:solidFill>
                <a:latin typeface="Times New Roman"/>
                <a:cs typeface="Times New Roman"/>
              </a:rPr>
              <a:t>and</a:t>
            </a:r>
            <a:r>
              <a:rPr dirty="0" sz="175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30">
                <a:solidFill>
                  <a:srgbClr val="365B9D"/>
                </a:solidFill>
                <a:latin typeface="Times New Roman"/>
                <a:cs typeface="Times New Roman"/>
              </a:rPr>
              <a:t>the</a:t>
            </a:r>
            <a:r>
              <a:rPr dirty="0" sz="1750" spc="28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90">
                <a:solidFill>
                  <a:srgbClr val="365B9D"/>
                </a:solidFill>
                <a:latin typeface="Times New Roman"/>
                <a:cs typeface="Times New Roman"/>
              </a:rPr>
              <a:t>stakeholder</a:t>
            </a:r>
            <a:r>
              <a:rPr dirty="0" sz="1750" spc="27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00">
                <a:solidFill>
                  <a:srgbClr val="365B9D"/>
                </a:solidFill>
                <a:latin typeface="Times New Roman"/>
                <a:cs typeface="Times New Roman"/>
              </a:rPr>
              <a:t>are </a:t>
            </a:r>
            <a:r>
              <a:rPr dirty="0" sz="1750" spc="105">
                <a:solidFill>
                  <a:srgbClr val="365B9D"/>
                </a:solidFill>
                <a:latin typeface="Times New Roman"/>
                <a:cs typeface="Times New Roman"/>
              </a:rPr>
              <a:t>happy</a:t>
            </a:r>
            <a:r>
              <a:rPr dirty="0" sz="1750" spc="29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750" spc="114">
                <a:solidFill>
                  <a:srgbClr val="365B9D"/>
                </a:solidFill>
                <a:latin typeface="Times New Roman"/>
                <a:cs typeface="Times New Roman"/>
              </a:rPr>
              <a:t>….</a:t>
            </a:r>
            <a:endParaRPr sz="1750">
              <a:latin typeface="Times New Roman"/>
              <a:cs typeface="Times New Roman"/>
            </a:endParaRPr>
          </a:p>
        </p:txBody>
      </p:sp>
      <p:pic>
        <p:nvPicPr>
          <p:cNvPr id="24" name="object 24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03059" y="1616204"/>
            <a:ext cx="10325100" cy="2034010"/>
          </a:xfrm>
          <a:prstGeom prst="rect">
            <a:avLst/>
          </a:prstGeom>
        </p:spPr>
      </p:pic>
      <p:sp>
        <p:nvSpPr>
          <p:cNvPr id="25" name="object 25" descr=""/>
          <p:cNvSpPr txBox="1"/>
          <p:nvPr/>
        </p:nvSpPr>
        <p:spPr>
          <a:xfrm>
            <a:off x="1093609" y="2206755"/>
            <a:ext cx="9144000" cy="853440"/>
          </a:xfrm>
          <a:prstGeom prst="rect">
            <a:avLst/>
          </a:prstGeom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48895" rIns="0" bIns="0" rtlCol="0" vert="horz">
            <a:spAutoFit/>
          </a:bodyPr>
          <a:lstStyle/>
          <a:p>
            <a:pPr marL="71120">
              <a:lnSpc>
                <a:spcPct val="100000"/>
              </a:lnSpc>
              <a:spcBef>
                <a:spcPts val="385"/>
              </a:spcBef>
            </a:pP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Quality</a:t>
            </a:r>
            <a:r>
              <a:rPr dirty="0" sz="1800" spc="28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-25">
                <a:solidFill>
                  <a:srgbClr val="365B9D"/>
                </a:solidFill>
                <a:latin typeface="Times New Roman"/>
                <a:cs typeface="Times New Roman"/>
              </a:rPr>
              <a:t>is</a:t>
            </a:r>
            <a:endParaRPr sz="1800">
              <a:latin typeface="Times New Roman"/>
              <a:cs typeface="Times New Roman"/>
            </a:endParaRPr>
          </a:p>
          <a:p>
            <a:pPr marL="619760">
              <a:lnSpc>
                <a:spcPct val="100000"/>
              </a:lnSpc>
              <a:spcBef>
                <a:spcPts val="40"/>
              </a:spcBef>
            </a:pPr>
            <a:r>
              <a:rPr dirty="0" sz="1800" spc="50">
                <a:solidFill>
                  <a:srgbClr val="365B9D"/>
                </a:solidFill>
                <a:latin typeface="Times New Roman"/>
                <a:cs typeface="Times New Roman"/>
              </a:rPr>
              <a:t>delivering</a:t>
            </a:r>
            <a:r>
              <a:rPr dirty="0" sz="180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0">
                <a:solidFill>
                  <a:srgbClr val="365B9D"/>
                </a:solidFill>
                <a:latin typeface="Times New Roman"/>
                <a:cs typeface="Times New Roman"/>
              </a:rPr>
              <a:t>customer</a:t>
            </a:r>
            <a:r>
              <a:rPr dirty="0" sz="180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5">
                <a:solidFill>
                  <a:srgbClr val="365B9D"/>
                </a:solidFill>
                <a:latin typeface="Times New Roman"/>
                <a:cs typeface="Times New Roman"/>
              </a:rPr>
              <a:t>satisfaction</a:t>
            </a:r>
            <a:r>
              <a:rPr dirty="0" sz="180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by</a:t>
            </a:r>
            <a:r>
              <a:rPr dirty="0" sz="180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365B9D"/>
                </a:solidFill>
                <a:latin typeface="Times New Roman"/>
                <a:cs typeface="Times New Roman"/>
              </a:rPr>
              <a:t>doing</a:t>
            </a:r>
            <a:r>
              <a:rPr dirty="0" sz="180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80">
                <a:solidFill>
                  <a:srgbClr val="365B9D"/>
                </a:solidFill>
                <a:latin typeface="Times New Roman"/>
                <a:cs typeface="Times New Roman"/>
              </a:rPr>
              <a:t>things</a:t>
            </a:r>
            <a:r>
              <a:rPr dirty="0" sz="1800" spc="29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95">
                <a:solidFill>
                  <a:srgbClr val="365B9D"/>
                </a:solidFill>
                <a:latin typeface="Times New Roman"/>
                <a:cs typeface="Times New Roman"/>
              </a:rPr>
              <a:t>right</a:t>
            </a:r>
            <a:r>
              <a:rPr dirty="0" sz="1800" spc="305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55">
                <a:solidFill>
                  <a:srgbClr val="365B9D"/>
                </a:solidFill>
                <a:latin typeface="Times New Roman"/>
                <a:cs typeface="Times New Roman"/>
              </a:rPr>
              <a:t>from</a:t>
            </a:r>
            <a:r>
              <a:rPr dirty="0" sz="180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75">
                <a:solidFill>
                  <a:srgbClr val="365B9D"/>
                </a:solidFill>
                <a:latin typeface="Times New Roman"/>
                <a:cs typeface="Times New Roman"/>
              </a:rPr>
              <a:t>first</a:t>
            </a:r>
            <a:r>
              <a:rPr dirty="0" sz="1800" spc="300">
                <a:solidFill>
                  <a:srgbClr val="365B9D"/>
                </a:solidFill>
                <a:latin typeface="Times New Roman"/>
                <a:cs typeface="Times New Roman"/>
              </a:rPr>
              <a:t> </a:t>
            </a:r>
            <a:r>
              <a:rPr dirty="0" sz="1800" spc="60">
                <a:solidFill>
                  <a:srgbClr val="365B9D"/>
                </a:solidFill>
                <a:latin typeface="Times New Roman"/>
                <a:cs typeface="Times New Roman"/>
              </a:rPr>
              <a:t>time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6" name="object 26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335"/>
              </a:lnSpc>
            </a:pPr>
            <a:fld id="{81D60167-4931-47E6-BA6A-407CBD079E47}" type="slidenum">
              <a:rPr dirty="0" spc="-25"/>
              <a:t>22</a:t>
            </a:fld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381344"/>
            <a:ext cx="12185650" cy="6369050"/>
            <a:chOff x="6465" y="381344"/>
            <a:chExt cx="12185650" cy="636905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67317" y="2050140"/>
              <a:ext cx="3964250" cy="224790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9219" y="2835017"/>
              <a:ext cx="180255" cy="18025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9219" y="3202047"/>
              <a:ext cx="180255" cy="18025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9219" y="3569077"/>
              <a:ext cx="180255" cy="180255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1366519" y="2116318"/>
            <a:ext cx="3484879" cy="1689735"/>
          </a:xfrm>
          <a:prstGeom prst="rect">
            <a:avLst/>
          </a:prstGeom>
        </p:spPr>
        <p:txBody>
          <a:bodyPr wrap="square" lIns="0" tIns="52069" rIns="0" bIns="0" rtlCol="0" vert="horz">
            <a:spAutoFit/>
          </a:bodyPr>
          <a:lstStyle/>
          <a:p>
            <a:pPr marL="12700" marR="5080">
              <a:lnSpc>
                <a:spcPts val="2070"/>
              </a:lnSpc>
              <a:spcBef>
                <a:spcPts val="409"/>
              </a:spcBef>
            </a:pPr>
            <a:r>
              <a:rPr dirty="0" sz="1950" spc="-125">
                <a:latin typeface="Cambria"/>
                <a:cs typeface="Cambria"/>
              </a:rPr>
              <a:t>the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160">
                <a:latin typeface="Cambria"/>
                <a:cs typeface="Cambria"/>
              </a:rPr>
              <a:t>sad</a:t>
            </a:r>
            <a:r>
              <a:rPr dirty="0" sz="1950" spc="-40">
                <a:latin typeface="Cambria"/>
                <a:cs typeface="Cambria"/>
              </a:rPr>
              <a:t> </a:t>
            </a:r>
            <a:r>
              <a:rPr dirty="0" sz="1950" spc="-150">
                <a:latin typeface="Cambria"/>
                <a:cs typeface="Cambria"/>
              </a:rPr>
              <a:t>part</a:t>
            </a:r>
            <a:r>
              <a:rPr dirty="0" sz="1950" spc="-40">
                <a:latin typeface="Cambria"/>
                <a:cs typeface="Cambria"/>
              </a:rPr>
              <a:t> </a:t>
            </a:r>
            <a:r>
              <a:rPr dirty="0" sz="1950" spc="-90">
                <a:latin typeface="Cambria"/>
                <a:cs typeface="Cambria"/>
              </a:rPr>
              <a:t>of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114">
                <a:latin typeface="Cambria"/>
                <a:cs typeface="Cambria"/>
              </a:rPr>
              <a:t>this</a:t>
            </a:r>
            <a:r>
              <a:rPr dirty="0" sz="1950" spc="-40">
                <a:latin typeface="Cambria"/>
                <a:cs typeface="Cambria"/>
              </a:rPr>
              <a:t> </a:t>
            </a:r>
            <a:r>
              <a:rPr dirty="0" sz="1950" spc="-145">
                <a:latin typeface="Cambria"/>
                <a:cs typeface="Cambria"/>
              </a:rPr>
              <a:t>story</a:t>
            </a:r>
            <a:r>
              <a:rPr dirty="0" sz="1950" spc="-40">
                <a:latin typeface="Cambria"/>
                <a:cs typeface="Cambria"/>
              </a:rPr>
              <a:t> </a:t>
            </a:r>
            <a:r>
              <a:rPr dirty="0" sz="1950" spc="-95">
                <a:latin typeface="Cambria"/>
                <a:cs typeface="Cambria"/>
              </a:rPr>
              <a:t>is</a:t>
            </a:r>
            <a:r>
              <a:rPr dirty="0" sz="1950" spc="-40">
                <a:latin typeface="Cambria"/>
                <a:cs typeface="Cambria"/>
              </a:rPr>
              <a:t> </a:t>
            </a:r>
            <a:r>
              <a:rPr dirty="0" sz="1950" spc="-140">
                <a:latin typeface="Cambria"/>
                <a:cs typeface="Cambria"/>
              </a:rPr>
              <a:t>that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229">
                <a:latin typeface="Cambria"/>
                <a:cs typeface="Cambria"/>
              </a:rPr>
              <a:t>we</a:t>
            </a:r>
            <a:r>
              <a:rPr dirty="0" sz="1950" spc="-40">
                <a:latin typeface="Cambria"/>
                <a:cs typeface="Cambria"/>
              </a:rPr>
              <a:t> </a:t>
            </a:r>
            <a:r>
              <a:rPr dirty="0" sz="1950" spc="-95">
                <a:latin typeface="Cambria"/>
                <a:cs typeface="Cambria"/>
              </a:rPr>
              <a:t>are </a:t>
            </a:r>
            <a:r>
              <a:rPr dirty="0" sz="1950">
                <a:latin typeface="Cambria"/>
                <a:cs typeface="Cambria"/>
              </a:rPr>
              <a:t>NOT</a:t>
            </a:r>
            <a:r>
              <a:rPr dirty="0" sz="1950" spc="-25">
                <a:latin typeface="Cambria"/>
                <a:cs typeface="Cambria"/>
              </a:rPr>
              <a:t> </a:t>
            </a:r>
            <a:r>
              <a:rPr dirty="0" sz="1950" spc="-85">
                <a:latin typeface="Cambria"/>
                <a:cs typeface="Cambria"/>
              </a:rPr>
              <a:t>getting</a:t>
            </a:r>
            <a:r>
              <a:rPr dirty="0" sz="1950" spc="-20">
                <a:latin typeface="Cambria"/>
                <a:cs typeface="Cambria"/>
              </a:rPr>
              <a:t> </a:t>
            </a:r>
            <a:r>
              <a:rPr dirty="0" sz="1950" spc="-10">
                <a:latin typeface="Cambria"/>
                <a:cs typeface="Cambria"/>
              </a:rPr>
              <a:t>better!</a:t>
            </a:r>
            <a:endParaRPr sz="1950">
              <a:latin typeface="Cambria"/>
              <a:cs typeface="Cambria"/>
            </a:endParaRPr>
          </a:p>
          <a:p>
            <a:pPr marL="209550">
              <a:lnSpc>
                <a:spcPct val="100000"/>
              </a:lnSpc>
              <a:spcBef>
                <a:spcPts val="525"/>
              </a:spcBef>
            </a:pPr>
            <a:r>
              <a:rPr dirty="0" sz="1950" spc="-215">
                <a:latin typeface="Cambria"/>
                <a:cs typeface="Cambria"/>
              </a:rPr>
              <a:t>2013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60">
                <a:latin typeface="Cambria"/>
                <a:cs typeface="Cambria"/>
              </a:rPr>
              <a:t>-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340">
                <a:latin typeface="Cambria"/>
                <a:cs typeface="Cambria"/>
              </a:rPr>
              <a:t>31%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90">
                <a:latin typeface="Cambria"/>
                <a:cs typeface="Cambria"/>
              </a:rPr>
              <a:t>of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105">
                <a:latin typeface="Cambria"/>
                <a:cs typeface="Cambria"/>
              </a:rPr>
              <a:t>projects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10">
                <a:latin typeface="Cambria"/>
                <a:cs typeface="Cambria"/>
              </a:rPr>
              <a:t>successful</a:t>
            </a:r>
            <a:endParaRPr sz="1950">
              <a:latin typeface="Cambria"/>
              <a:cs typeface="Cambria"/>
            </a:endParaRPr>
          </a:p>
          <a:p>
            <a:pPr marL="209550">
              <a:lnSpc>
                <a:spcPct val="100000"/>
              </a:lnSpc>
              <a:spcBef>
                <a:spcPts val="550"/>
              </a:spcBef>
            </a:pPr>
            <a:r>
              <a:rPr dirty="0" sz="1950" spc="-200">
                <a:latin typeface="Cambria"/>
                <a:cs typeface="Cambria"/>
              </a:rPr>
              <a:t>2014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60">
                <a:latin typeface="Cambria"/>
                <a:cs typeface="Cambria"/>
              </a:rPr>
              <a:t>-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229">
                <a:latin typeface="Cambria"/>
                <a:cs typeface="Cambria"/>
              </a:rPr>
              <a:t>28%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90">
                <a:latin typeface="Cambria"/>
                <a:cs typeface="Cambria"/>
              </a:rPr>
              <a:t>of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105">
                <a:latin typeface="Cambria"/>
                <a:cs typeface="Cambria"/>
              </a:rPr>
              <a:t>projects</a:t>
            </a:r>
            <a:r>
              <a:rPr dirty="0" sz="1950" spc="-40">
                <a:latin typeface="Cambria"/>
                <a:cs typeface="Cambria"/>
              </a:rPr>
              <a:t> </a:t>
            </a:r>
            <a:r>
              <a:rPr dirty="0" sz="1950" spc="-10">
                <a:latin typeface="Cambria"/>
                <a:cs typeface="Cambria"/>
              </a:rPr>
              <a:t>successful</a:t>
            </a:r>
            <a:endParaRPr sz="1950">
              <a:latin typeface="Cambria"/>
              <a:cs typeface="Cambria"/>
            </a:endParaRPr>
          </a:p>
          <a:p>
            <a:pPr marL="209550">
              <a:lnSpc>
                <a:spcPct val="100000"/>
              </a:lnSpc>
              <a:spcBef>
                <a:spcPts val="550"/>
              </a:spcBef>
            </a:pPr>
            <a:r>
              <a:rPr dirty="0" sz="1950" spc="-200">
                <a:latin typeface="Cambria"/>
                <a:cs typeface="Cambria"/>
              </a:rPr>
              <a:t>2015</a:t>
            </a:r>
            <a:r>
              <a:rPr dirty="0" sz="1950" spc="-50">
                <a:latin typeface="Cambria"/>
                <a:cs typeface="Cambria"/>
              </a:rPr>
              <a:t> </a:t>
            </a:r>
            <a:r>
              <a:rPr dirty="0" sz="1950" spc="-60">
                <a:latin typeface="Cambria"/>
                <a:cs typeface="Cambria"/>
              </a:rPr>
              <a:t>-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215">
                <a:latin typeface="Cambria"/>
                <a:cs typeface="Cambria"/>
              </a:rPr>
              <a:t>29%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90">
                <a:latin typeface="Cambria"/>
                <a:cs typeface="Cambria"/>
              </a:rPr>
              <a:t>of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105">
                <a:latin typeface="Cambria"/>
                <a:cs typeface="Cambria"/>
              </a:rPr>
              <a:t>projects</a:t>
            </a:r>
            <a:r>
              <a:rPr dirty="0" sz="1950" spc="-45">
                <a:latin typeface="Cambria"/>
                <a:cs typeface="Cambria"/>
              </a:rPr>
              <a:t> </a:t>
            </a:r>
            <a:r>
              <a:rPr dirty="0" sz="1950" spc="-10">
                <a:latin typeface="Cambria"/>
                <a:cs typeface="Cambria"/>
              </a:rPr>
              <a:t>successful</a:t>
            </a:r>
            <a:endParaRPr sz="1950">
              <a:latin typeface="Cambria"/>
              <a:cs typeface="Cambria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72590" y="1383585"/>
            <a:ext cx="9184324" cy="518160"/>
          </a:xfrm>
          <a:prstGeom prst="rect">
            <a:avLst/>
          </a:prstGeom>
        </p:spPr>
      </p:pic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2715153" y="1404613"/>
            <a:ext cx="655193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48230" algn="l"/>
              </a:tabLst>
            </a:pPr>
            <a:r>
              <a:rPr dirty="0" sz="2400" b="0" i="0">
                <a:solidFill>
                  <a:srgbClr val="000000"/>
                </a:solidFill>
                <a:latin typeface="Calibri"/>
                <a:cs typeface="Calibri"/>
              </a:rPr>
              <a:t>why</a:t>
            </a:r>
            <a:r>
              <a:rPr dirty="0" sz="2400" spc="-3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b="0" i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2400" spc="-30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b="0" i="0">
                <a:solidFill>
                  <a:srgbClr val="000000"/>
                </a:solidFill>
                <a:latin typeface="Calibri"/>
                <a:cs typeface="Calibri"/>
              </a:rPr>
              <a:t>project</a:t>
            </a:r>
            <a:r>
              <a:rPr dirty="0" sz="2400" spc="-30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spc="-25" b="0" i="0">
                <a:solidFill>
                  <a:srgbClr val="000000"/>
                </a:solidFill>
                <a:latin typeface="Calibri"/>
                <a:cs typeface="Calibri"/>
              </a:rPr>
              <a:t>is</a:t>
            </a:r>
            <a:r>
              <a:rPr dirty="0" sz="2400" b="0" i="0">
                <a:solidFill>
                  <a:srgbClr val="000000"/>
                </a:solidFill>
                <a:latin typeface="Calibri"/>
                <a:cs typeface="Calibri"/>
              </a:rPr>
              <a:t>	failed</a:t>
            </a:r>
            <a:r>
              <a:rPr dirty="0" sz="2400" spc="-40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b="0" i="0">
                <a:solidFill>
                  <a:srgbClr val="000000"/>
                </a:solidFill>
                <a:latin typeface="Calibri"/>
                <a:cs typeface="Calibri"/>
              </a:rPr>
              <a:t>(</a:t>
            </a:r>
            <a:r>
              <a:rPr dirty="0" sz="2400" spc="-40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b="0" i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2400" spc="-3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b="0" i="0">
                <a:solidFill>
                  <a:srgbClr val="000000"/>
                </a:solidFill>
                <a:latin typeface="Calibri"/>
                <a:cs typeface="Calibri"/>
              </a:rPr>
              <a:t>orange</a:t>
            </a:r>
            <a:r>
              <a:rPr dirty="0" sz="2400" spc="-40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b="0" i="0">
                <a:solidFill>
                  <a:srgbClr val="000000"/>
                </a:solidFill>
                <a:latin typeface="Calibri"/>
                <a:cs typeface="Calibri"/>
              </a:rPr>
              <a:t>zone</a:t>
            </a:r>
            <a:r>
              <a:rPr dirty="0" sz="2400" spc="-40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b="0" i="0">
                <a:solidFill>
                  <a:srgbClr val="000000"/>
                </a:solidFill>
                <a:latin typeface="Calibri"/>
                <a:cs typeface="Calibri"/>
              </a:rPr>
              <a:t>problem</a:t>
            </a:r>
            <a:r>
              <a:rPr dirty="0" sz="2400" spc="-3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spc="-50" b="0" i="0">
                <a:solidFill>
                  <a:srgbClr val="000000"/>
                </a:solidFill>
                <a:latin typeface="Calibri"/>
                <a:cs typeface="Calibri"/>
              </a:rPr>
              <a:t>)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7" name="object 17" descr=""/>
          <p:cNvGrpSpPr/>
          <p:nvPr/>
        </p:nvGrpSpPr>
        <p:grpSpPr>
          <a:xfrm>
            <a:off x="4949178" y="2974670"/>
            <a:ext cx="6214745" cy="3366770"/>
            <a:chOff x="4949178" y="2974670"/>
            <a:chExt cx="6214745" cy="3366770"/>
          </a:xfrm>
        </p:grpSpPr>
        <p:pic>
          <p:nvPicPr>
            <p:cNvPr id="18" name="object 18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49178" y="2974670"/>
              <a:ext cx="6214638" cy="3366503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482578" y="3685870"/>
              <a:ext cx="5147838" cy="2223503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203178" y="3355670"/>
              <a:ext cx="5706638" cy="2858503"/>
            </a:xfrm>
            <a:prstGeom prst="rect">
              <a:avLst/>
            </a:prstGeom>
          </p:spPr>
        </p:pic>
      </p:grpSp>
      <p:sp>
        <p:nvSpPr>
          <p:cNvPr id="21" name="object 21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335"/>
              </a:lnSpc>
            </a:pPr>
            <a:fld id="{81D60167-4931-47E6-BA6A-407CBD079E47}" type="slidenum">
              <a:rPr dirty="0" spc="-25"/>
              <a:t>22</a:t>
            </a:fld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0"/>
            <a:ext cx="12185650" cy="6858000"/>
            <a:chOff x="6465" y="0"/>
            <a:chExt cx="1218565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4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1706" y="0"/>
              <a:ext cx="10718800" cy="6858000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209106" y="2069517"/>
              <a:ext cx="9144000" cy="3836035"/>
            </a:xfrm>
            <a:custGeom>
              <a:avLst/>
              <a:gdLst/>
              <a:ahLst/>
              <a:cxnLst/>
              <a:rect l="l" t="t" r="r" b="b"/>
              <a:pathLst>
                <a:path w="9144000" h="3836035">
                  <a:moveTo>
                    <a:pt x="9144000" y="0"/>
                  </a:moveTo>
                  <a:lnTo>
                    <a:pt x="0" y="0"/>
                  </a:lnTo>
                  <a:lnTo>
                    <a:pt x="0" y="3835636"/>
                  </a:lnTo>
                  <a:lnTo>
                    <a:pt x="9144000" y="383563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706" y="1739318"/>
              <a:ext cx="9702800" cy="4470636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1254826" y="2099304"/>
            <a:ext cx="8875395" cy="36906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77165">
              <a:lnSpc>
                <a:spcPts val="2430"/>
              </a:lnSpc>
              <a:spcBef>
                <a:spcPts val="100"/>
              </a:spcBef>
              <a:tabLst>
                <a:tab pos="4212590" algn="l"/>
              </a:tabLst>
            </a:pPr>
            <a:r>
              <a:rPr dirty="0" u="sng" sz="20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The</a:t>
            </a:r>
            <a:r>
              <a:rPr dirty="0" u="sng" sz="2050" spc="-5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 </a:t>
            </a:r>
            <a:r>
              <a:rPr dirty="0" u="sng" sz="20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poor</a:t>
            </a:r>
            <a:r>
              <a:rPr dirty="0" u="sng" sz="2050" spc="-5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 </a:t>
            </a:r>
            <a:r>
              <a:rPr dirty="0" u="sng" sz="20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project</a:t>
            </a:r>
            <a:r>
              <a:rPr dirty="0" u="sng" sz="2050" spc="-5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 </a:t>
            </a:r>
            <a:r>
              <a:rPr dirty="0" u="sng" sz="20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quality</a:t>
            </a:r>
            <a:r>
              <a:rPr dirty="0" u="sng" sz="2050" spc="-5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 </a:t>
            </a:r>
            <a:r>
              <a:rPr dirty="0" u="sng" sz="2050" spc="-2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will</a:t>
            </a:r>
            <a:r>
              <a:rPr dirty="0" u="sng" sz="20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	lead</a:t>
            </a:r>
            <a:r>
              <a:rPr dirty="0" u="sng" sz="2050" spc="-2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 </a:t>
            </a:r>
            <a:r>
              <a:rPr dirty="0" u="sng" sz="20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to </a:t>
            </a:r>
            <a:r>
              <a:rPr dirty="0" u="sng" sz="2050" spc="-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Bookman Old Style Bold"/>
                <a:cs typeface="Bookman Old Style Bold"/>
              </a:rPr>
              <a:t>:</a:t>
            </a:r>
            <a:endParaRPr sz="2050">
              <a:latin typeface="Bookman Old Style Bold"/>
              <a:cs typeface="Bookman Old Style Bold"/>
            </a:endParaRPr>
          </a:p>
          <a:p>
            <a:pPr marL="286385" indent="-274320">
              <a:lnSpc>
                <a:spcPts val="2400"/>
              </a:lnSpc>
              <a:buAutoNum type="arabicPeriod"/>
              <a:tabLst>
                <a:tab pos="287020" algn="l"/>
              </a:tabLst>
            </a:pP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Scope creep. </a:t>
            </a:r>
            <a:r>
              <a:rPr dirty="0" sz="2050" spc="-25">
                <a:solidFill>
                  <a:srgbClr val="2D3956"/>
                </a:solidFill>
                <a:latin typeface="Bookman Old Style"/>
                <a:cs typeface="Bookman Old Style"/>
              </a:rPr>
              <a:t>...</a:t>
            </a:r>
            <a:endParaRPr sz="2050">
              <a:latin typeface="Bookman Old Style"/>
              <a:cs typeface="Bookman Old Style"/>
            </a:endParaRPr>
          </a:p>
          <a:p>
            <a:pPr marL="286385" indent="-274320">
              <a:lnSpc>
                <a:spcPts val="2400"/>
              </a:lnSpc>
              <a:buAutoNum type="arabicPeriod"/>
              <a:tabLst>
                <a:tab pos="287020" algn="l"/>
              </a:tabLst>
            </a:pP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Unrealistic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expectations.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 spc="-25">
                <a:solidFill>
                  <a:srgbClr val="2D3956"/>
                </a:solidFill>
                <a:latin typeface="Bookman Old Style"/>
                <a:cs typeface="Bookman Old Style"/>
              </a:rPr>
              <a:t>...</a:t>
            </a:r>
            <a:endParaRPr sz="2050">
              <a:latin typeface="Bookman Old Style"/>
              <a:cs typeface="Bookman Old Style"/>
            </a:endParaRPr>
          </a:p>
          <a:p>
            <a:pPr marL="286385" indent="-274320">
              <a:lnSpc>
                <a:spcPts val="2400"/>
              </a:lnSpc>
              <a:buAutoNum type="arabicPeriod"/>
              <a:tabLst>
                <a:tab pos="287020" algn="l"/>
              </a:tabLst>
            </a:pP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Limited</a:t>
            </a:r>
            <a:r>
              <a:rPr dirty="0" sz="2050" spc="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resources. </a:t>
            </a:r>
            <a:r>
              <a:rPr dirty="0" sz="2050" spc="-25">
                <a:solidFill>
                  <a:srgbClr val="2D3956"/>
                </a:solidFill>
                <a:latin typeface="Bookman Old Style"/>
                <a:cs typeface="Bookman Old Style"/>
              </a:rPr>
              <a:t>...</a:t>
            </a:r>
            <a:endParaRPr sz="2050">
              <a:latin typeface="Bookman Old Style"/>
              <a:cs typeface="Bookman Old Style"/>
            </a:endParaRPr>
          </a:p>
          <a:p>
            <a:pPr marL="286385" indent="-274320">
              <a:lnSpc>
                <a:spcPts val="2400"/>
              </a:lnSpc>
              <a:buAutoNum type="arabicPeriod"/>
              <a:tabLst>
                <a:tab pos="287020" algn="l"/>
              </a:tabLst>
            </a:pP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Poor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communication.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 spc="-25">
                <a:solidFill>
                  <a:srgbClr val="2D3956"/>
                </a:solidFill>
                <a:latin typeface="Bookman Old Style"/>
                <a:cs typeface="Bookman Old Style"/>
              </a:rPr>
              <a:t>...</a:t>
            </a:r>
            <a:endParaRPr sz="2050">
              <a:latin typeface="Bookman Old Style"/>
              <a:cs typeface="Bookman Old Style"/>
            </a:endParaRPr>
          </a:p>
          <a:p>
            <a:pPr marL="286385" indent="-274320">
              <a:lnSpc>
                <a:spcPts val="2400"/>
              </a:lnSpc>
              <a:buAutoNum type="arabicPeriod"/>
              <a:tabLst>
                <a:tab pos="287020" algn="l"/>
              </a:tabLst>
            </a:pP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Scheduling</a:t>
            </a:r>
            <a:r>
              <a:rPr dirty="0" sz="2050" spc="-2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delays.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 spc="-25">
                <a:solidFill>
                  <a:srgbClr val="2D3956"/>
                </a:solidFill>
                <a:latin typeface="Bookman Old Style"/>
                <a:cs typeface="Bookman Old Style"/>
              </a:rPr>
              <a:t>...</a:t>
            </a:r>
            <a:endParaRPr sz="2050">
              <a:latin typeface="Bookman Old Style"/>
              <a:cs typeface="Bookman Old Style"/>
            </a:endParaRPr>
          </a:p>
          <a:p>
            <a:pPr marL="286385" indent="-274320">
              <a:lnSpc>
                <a:spcPts val="2400"/>
              </a:lnSpc>
              <a:buAutoNum type="arabicPeriod"/>
              <a:tabLst>
                <a:tab pos="287020" algn="l"/>
              </a:tabLst>
            </a:pP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Lack of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transparency.</a:t>
            </a:r>
            <a:endParaRPr sz="2050">
              <a:latin typeface="Bookman Old Style"/>
              <a:cs typeface="Bookman Old Style"/>
            </a:endParaRPr>
          </a:p>
          <a:p>
            <a:pPr marL="286385" indent="-274320">
              <a:lnSpc>
                <a:spcPts val="2400"/>
              </a:lnSpc>
              <a:buAutoNum type="arabicPeriod"/>
              <a:tabLst>
                <a:tab pos="287020" algn="l"/>
              </a:tabLst>
            </a:pP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A</a:t>
            </a:r>
            <a:r>
              <a:rPr dirty="0" sz="2050" spc="-1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lack of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clear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goals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and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objectives,</a:t>
            </a:r>
            <a:endParaRPr sz="2050">
              <a:latin typeface="Bookman Old Style"/>
              <a:cs typeface="Bookman Old Style"/>
            </a:endParaRPr>
          </a:p>
          <a:p>
            <a:pPr marL="369570" indent="-357505">
              <a:lnSpc>
                <a:spcPts val="2400"/>
              </a:lnSpc>
              <a:buAutoNum type="arabicPeriod"/>
              <a:tabLst>
                <a:tab pos="370205" algn="l"/>
              </a:tabLst>
            </a:pP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poor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communication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and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collaboration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among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team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members,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 spc="-25">
                <a:solidFill>
                  <a:srgbClr val="2D3956"/>
                </a:solidFill>
                <a:latin typeface="Bookman Old Style"/>
                <a:cs typeface="Bookman Old Style"/>
              </a:rPr>
              <a:t>and</a:t>
            </a:r>
            <a:endParaRPr sz="2050">
              <a:latin typeface="Bookman Old Style"/>
              <a:cs typeface="Bookman Old Style"/>
            </a:endParaRPr>
          </a:p>
          <a:p>
            <a:pPr marL="286385" marR="127635" indent="-274320">
              <a:lnSpc>
                <a:spcPts val="2400"/>
              </a:lnSpc>
              <a:spcBef>
                <a:spcPts val="100"/>
              </a:spcBef>
              <a:buClr>
                <a:srgbClr val="2D3956"/>
              </a:buClr>
              <a:buFont typeface="Bookman Old Style"/>
              <a:buAutoNum type="arabicPeriod"/>
              <a:tabLst>
                <a:tab pos="370205" algn="l"/>
              </a:tabLst>
            </a:pPr>
            <a:r>
              <a:rPr dirty="0"/>
              <a:t>	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a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lack</a:t>
            </a:r>
            <a:r>
              <a:rPr dirty="0" sz="2050" spc="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of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focus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on risk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management</a:t>
            </a:r>
            <a:r>
              <a:rPr dirty="0" sz="2050" spc="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and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quality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control</a:t>
            </a:r>
            <a:r>
              <a:rPr dirty="0" sz="2050" spc="4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often </a:t>
            </a:r>
            <a:r>
              <a:rPr dirty="0" sz="2050" spc="-20">
                <a:solidFill>
                  <a:srgbClr val="2D3956"/>
                </a:solidFill>
                <a:latin typeface="Bookman Old Style"/>
                <a:cs typeface="Bookman Old Style"/>
              </a:rPr>
              <a:t>lead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to</a:t>
            </a:r>
            <a:r>
              <a:rPr dirty="0" sz="2050" spc="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poor project 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performance</a:t>
            </a:r>
            <a:endParaRPr sz="2050">
              <a:latin typeface="Bookman Old Style"/>
              <a:cs typeface="Bookman Old Style"/>
            </a:endParaRPr>
          </a:p>
          <a:p>
            <a:pPr marL="419100" indent="-407034">
              <a:lnSpc>
                <a:spcPts val="2330"/>
              </a:lnSpc>
              <a:buAutoNum type="arabicPeriod"/>
              <a:tabLst>
                <a:tab pos="419734" algn="l"/>
                <a:tab pos="1147445" algn="l"/>
              </a:tabLst>
            </a:pPr>
            <a:r>
              <a:rPr dirty="0" sz="2050" spc="-20">
                <a:solidFill>
                  <a:srgbClr val="2D3956"/>
                </a:solidFill>
                <a:latin typeface="Bookman Old Style"/>
                <a:cs typeface="Bookman Old Style"/>
              </a:rPr>
              <a:t>Less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	caring</a:t>
            </a:r>
            <a:r>
              <a:rPr dirty="0" sz="2050" spc="-20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on</a:t>
            </a:r>
            <a:r>
              <a:rPr dirty="0" sz="2050" spc="-5">
                <a:solidFill>
                  <a:srgbClr val="2D3956"/>
                </a:solidFill>
                <a:latin typeface="Bookman Old Style"/>
                <a:cs typeface="Bookman Old Style"/>
              </a:rPr>
              <a:t> </a:t>
            </a:r>
            <a:r>
              <a:rPr dirty="0" sz="2050">
                <a:solidFill>
                  <a:srgbClr val="2D3956"/>
                </a:solidFill>
                <a:latin typeface="Bookman Old Style"/>
                <a:cs typeface="Bookman Old Style"/>
              </a:rPr>
              <a:t>customer</a:t>
            </a:r>
            <a:r>
              <a:rPr dirty="0" sz="2050" spc="-10">
                <a:solidFill>
                  <a:srgbClr val="2D3956"/>
                </a:solidFill>
                <a:latin typeface="Bookman Old Style"/>
                <a:cs typeface="Bookman Old Style"/>
              </a:rPr>
              <a:t> satisfaction</a:t>
            </a:r>
            <a:endParaRPr sz="2050">
              <a:latin typeface="Bookman Old Style"/>
              <a:cs typeface="Bookman Old Style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793750" y="822914"/>
            <a:ext cx="10325100" cy="6035675"/>
            <a:chOff x="793750" y="822914"/>
            <a:chExt cx="10325100" cy="6035675"/>
          </a:xfrm>
        </p:grpSpPr>
        <p:pic>
          <p:nvPicPr>
            <p:cNvPr id="15" name="object 15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29706" y="6209954"/>
              <a:ext cx="9702800" cy="64804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93750" y="822914"/>
              <a:ext cx="10325100" cy="1638654"/>
            </a:xfrm>
            <a:prstGeom prst="rect">
              <a:avLst/>
            </a:prstGeom>
          </p:spPr>
        </p:pic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1384300" y="1413464"/>
            <a:ext cx="9144000" cy="457834"/>
          </a:xfrm>
          <a:prstGeom prst="rect"/>
          <a:solidFill>
            <a:srgbClr val="FFFFFF"/>
          </a:solidFill>
          <a:ln w="38100">
            <a:solidFill>
              <a:srgbClr val="669BBC"/>
            </a:solidFill>
          </a:ln>
        </p:spPr>
        <p:txBody>
          <a:bodyPr wrap="square" lIns="0" tIns="8699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685"/>
              </a:spcBef>
            </a:pPr>
            <a:r>
              <a:rPr dirty="0" sz="1800" b="0" i="0">
                <a:solidFill>
                  <a:srgbClr val="0433FF"/>
                </a:solidFill>
                <a:latin typeface="Times New Roman"/>
                <a:cs typeface="Times New Roman"/>
              </a:rPr>
              <a:t>Top</a:t>
            </a:r>
            <a:r>
              <a:rPr dirty="0" sz="1800" spc="285" b="0" i="0">
                <a:solidFill>
                  <a:srgbClr val="0433FF"/>
                </a:solidFill>
                <a:latin typeface="Times New Roman"/>
                <a:cs typeface="Times New Roman"/>
              </a:rPr>
              <a:t> </a:t>
            </a:r>
            <a:r>
              <a:rPr dirty="0" sz="1800" spc="240" b="0" i="0">
                <a:solidFill>
                  <a:srgbClr val="0433FF"/>
                </a:solidFill>
                <a:latin typeface="Times New Roman"/>
                <a:cs typeface="Times New Roman"/>
              </a:rPr>
              <a:t>10</a:t>
            </a:r>
            <a:r>
              <a:rPr dirty="0" sz="1800" spc="280" b="0" i="0">
                <a:solidFill>
                  <a:srgbClr val="0433FF"/>
                </a:solidFill>
                <a:latin typeface="Times New Roman"/>
                <a:cs typeface="Times New Roman"/>
              </a:rPr>
              <a:t> </a:t>
            </a:r>
            <a:r>
              <a:rPr dirty="0" sz="1800" spc="50" b="0" i="0">
                <a:solidFill>
                  <a:srgbClr val="0433FF"/>
                </a:solidFill>
                <a:latin typeface="Times New Roman"/>
                <a:cs typeface="Times New Roman"/>
              </a:rPr>
              <a:t>Reasons</a:t>
            </a:r>
            <a:r>
              <a:rPr dirty="0" sz="1800" spc="280" b="0" i="0">
                <a:solidFill>
                  <a:srgbClr val="0433FF"/>
                </a:solidFill>
                <a:latin typeface="Times New Roman"/>
                <a:cs typeface="Times New Roman"/>
              </a:rPr>
              <a:t> </a:t>
            </a:r>
            <a:r>
              <a:rPr dirty="0" sz="1800" spc="50" b="0" i="0">
                <a:solidFill>
                  <a:srgbClr val="0433FF"/>
                </a:solidFill>
                <a:latin typeface="Times New Roman"/>
                <a:cs typeface="Times New Roman"/>
              </a:rPr>
              <a:t>Projects</a:t>
            </a:r>
            <a:r>
              <a:rPr dirty="0" sz="1800" spc="280" b="0" i="0">
                <a:solidFill>
                  <a:srgbClr val="0433FF"/>
                </a:solidFill>
                <a:latin typeface="Times New Roman"/>
                <a:cs typeface="Times New Roman"/>
              </a:rPr>
              <a:t> </a:t>
            </a:r>
            <a:r>
              <a:rPr dirty="0" sz="1800" spc="65" b="0" i="0">
                <a:solidFill>
                  <a:srgbClr val="0433FF"/>
                </a:solidFill>
                <a:latin typeface="Times New Roman"/>
                <a:cs typeface="Times New Roman"/>
              </a:rPr>
              <a:t>Fail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335"/>
              </a:lnSpc>
            </a:pPr>
            <a:fld id="{81D60167-4931-47E6-BA6A-407CBD079E47}" type="slidenum">
              <a:rPr dirty="0" spc="-25"/>
              <a:t>22</a:t>
            </a:fld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187765"/>
            <a:ext cx="12185650" cy="6562725"/>
            <a:chOff x="6465" y="187765"/>
            <a:chExt cx="12185650" cy="656272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4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6209" y="187765"/>
              <a:ext cx="10718800" cy="3902354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093609" y="1554457"/>
              <a:ext cx="9144000" cy="1169035"/>
            </a:xfrm>
            <a:custGeom>
              <a:avLst/>
              <a:gdLst/>
              <a:ahLst/>
              <a:cxnLst/>
              <a:rect l="l" t="t" r="r" b="b"/>
              <a:pathLst>
                <a:path w="9144000" h="1169035">
                  <a:moveTo>
                    <a:pt x="9144000" y="0"/>
                  </a:moveTo>
                  <a:lnTo>
                    <a:pt x="0" y="0"/>
                  </a:lnTo>
                  <a:lnTo>
                    <a:pt x="0" y="1168971"/>
                  </a:lnTo>
                  <a:lnTo>
                    <a:pt x="9144000" y="1168971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14209" y="1224257"/>
              <a:ext cx="9702800" cy="1803971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1318624" y="1803377"/>
              <a:ext cx="3101975" cy="431800"/>
            </a:xfrm>
            <a:custGeom>
              <a:avLst/>
              <a:gdLst/>
              <a:ahLst/>
              <a:cxnLst/>
              <a:rect l="l" t="t" r="r" b="b"/>
              <a:pathLst>
                <a:path w="3101975" h="431800">
                  <a:moveTo>
                    <a:pt x="3101950" y="0"/>
                  </a:moveTo>
                  <a:lnTo>
                    <a:pt x="0" y="0"/>
                  </a:lnTo>
                  <a:lnTo>
                    <a:pt x="0" y="431800"/>
                  </a:lnTo>
                  <a:lnTo>
                    <a:pt x="3101950" y="431800"/>
                  </a:lnTo>
                  <a:lnTo>
                    <a:pt x="3101950" y="0"/>
                  </a:lnTo>
                  <a:close/>
                </a:path>
              </a:pathLst>
            </a:custGeom>
            <a:solidFill>
              <a:srgbClr val="8EFA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305925" y="1785095"/>
            <a:ext cx="8719820" cy="4521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220845" algn="l"/>
                <a:tab pos="7816850" algn="l"/>
              </a:tabLst>
            </a:pPr>
            <a:r>
              <a:rPr dirty="0" u="sng" sz="2800" spc="-15" i="0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800" i="0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Efficient</a:t>
            </a:r>
            <a:r>
              <a:rPr dirty="0" u="sng" sz="2800" spc="-10" i="0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800" i="0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project</a:t>
            </a:r>
            <a:r>
              <a:rPr dirty="0" u="sng" sz="2800" spc="-15" i="0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800" i="0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:</a:t>
            </a:r>
            <a:r>
              <a:rPr dirty="0" sz="2800" spc="-5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spc="-20" i="0">
                <a:solidFill>
                  <a:srgbClr val="2D3956"/>
                </a:solidFill>
                <a:latin typeface="Arial"/>
                <a:cs typeface="Arial"/>
              </a:rPr>
              <a:t>when</a:t>
            </a: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	The</a:t>
            </a:r>
            <a:r>
              <a:rPr dirty="0" sz="2800" spc="-20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PQM</a:t>
            </a:r>
            <a:r>
              <a:rPr dirty="0" sz="2800" spc="-10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is</a:t>
            </a:r>
            <a:r>
              <a:rPr dirty="0" sz="2800" spc="-5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spc="-10" i="0">
                <a:solidFill>
                  <a:srgbClr val="2D3956"/>
                </a:solidFill>
                <a:latin typeface="Arial"/>
                <a:cs typeface="Arial"/>
              </a:rPr>
              <a:t>working</a:t>
            </a: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	</a:t>
            </a:r>
            <a:r>
              <a:rPr dirty="0" u="sng" sz="2800" b="0" i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out</a:t>
            </a:r>
            <a:r>
              <a:rPr dirty="0" u="sng" sz="2800" spc="-20" b="0" i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800" spc="-25" b="0" i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of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306209" y="1725015"/>
            <a:ext cx="10718800" cy="3902710"/>
            <a:chOff x="306209" y="1725015"/>
            <a:chExt cx="10718800" cy="3902710"/>
          </a:xfrm>
        </p:grpSpPr>
        <p:pic>
          <p:nvPicPr>
            <p:cNvPr id="16" name="object 1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14209" y="3028228"/>
              <a:ext cx="9702800" cy="734288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6209" y="1725015"/>
              <a:ext cx="10718800" cy="3902354"/>
            </a:xfrm>
            <a:prstGeom prst="rect">
              <a:avLst/>
            </a:prstGeom>
          </p:spPr>
        </p:pic>
        <p:sp>
          <p:nvSpPr>
            <p:cNvPr id="18" name="object 18" descr=""/>
            <p:cNvSpPr/>
            <p:nvPr/>
          </p:nvSpPr>
          <p:spPr>
            <a:xfrm>
              <a:off x="1093609" y="3091707"/>
              <a:ext cx="9144000" cy="1169035"/>
            </a:xfrm>
            <a:custGeom>
              <a:avLst/>
              <a:gdLst/>
              <a:ahLst/>
              <a:cxnLst/>
              <a:rect l="l" t="t" r="r" b="b"/>
              <a:pathLst>
                <a:path w="9144000" h="1169035">
                  <a:moveTo>
                    <a:pt x="9144000" y="0"/>
                  </a:moveTo>
                  <a:lnTo>
                    <a:pt x="0" y="0"/>
                  </a:lnTo>
                  <a:lnTo>
                    <a:pt x="0" y="1168971"/>
                  </a:lnTo>
                  <a:lnTo>
                    <a:pt x="9144000" y="1168971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14209" y="2761507"/>
              <a:ext cx="9702800" cy="1803971"/>
            </a:xfrm>
            <a:prstGeom prst="rect">
              <a:avLst/>
            </a:prstGeom>
          </p:spPr>
        </p:pic>
        <p:sp>
          <p:nvSpPr>
            <p:cNvPr id="20" name="object 20" descr=""/>
            <p:cNvSpPr/>
            <p:nvPr/>
          </p:nvSpPr>
          <p:spPr>
            <a:xfrm>
              <a:off x="1180586" y="3340627"/>
              <a:ext cx="3220720" cy="431800"/>
            </a:xfrm>
            <a:custGeom>
              <a:avLst/>
              <a:gdLst/>
              <a:ahLst/>
              <a:cxnLst/>
              <a:rect l="l" t="t" r="r" b="b"/>
              <a:pathLst>
                <a:path w="3220720" h="431800">
                  <a:moveTo>
                    <a:pt x="3220368" y="0"/>
                  </a:moveTo>
                  <a:lnTo>
                    <a:pt x="0" y="0"/>
                  </a:lnTo>
                  <a:lnTo>
                    <a:pt x="0" y="431800"/>
                  </a:lnTo>
                  <a:lnTo>
                    <a:pt x="3220368" y="431800"/>
                  </a:lnTo>
                  <a:lnTo>
                    <a:pt x="3220368" y="0"/>
                  </a:lnTo>
                  <a:close/>
                </a:path>
              </a:pathLst>
            </a:custGeom>
            <a:solidFill>
              <a:srgbClr val="FF26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 descr=""/>
          <p:cNvSpPr txBox="1"/>
          <p:nvPr/>
        </p:nvSpPr>
        <p:spPr>
          <a:xfrm>
            <a:off x="1167886" y="2216895"/>
            <a:ext cx="8995410" cy="19894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u="sng" sz="2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box</a:t>
            </a:r>
            <a:r>
              <a:rPr dirty="0" sz="280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based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on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280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5A8A39"/>
                </a:solidFill>
                <a:latin typeface="Arial"/>
                <a:cs typeface="Arial"/>
              </a:rPr>
              <a:t>Big</a:t>
            </a:r>
            <a:r>
              <a:rPr dirty="0" sz="2800" spc="-5" b="1">
                <a:solidFill>
                  <a:srgbClr val="5A8A39"/>
                </a:solidFill>
                <a:latin typeface="Arial"/>
                <a:cs typeface="Arial"/>
              </a:rPr>
              <a:t> </a:t>
            </a:r>
            <a:r>
              <a:rPr dirty="0" sz="2800" spc="-50" b="1">
                <a:solidFill>
                  <a:srgbClr val="5A8A39"/>
                </a:solidFill>
                <a:latin typeface="Arial"/>
                <a:cs typeface="Arial"/>
              </a:rPr>
              <a:t>Q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125"/>
              </a:spcBef>
            </a:pP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i</a:t>
            </a:r>
            <a:r>
              <a:rPr dirty="0" u="sng" sz="280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n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Efficient</a:t>
            </a:r>
            <a:r>
              <a:rPr dirty="0" sz="2800" spc="-3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project</a:t>
            </a:r>
            <a:r>
              <a:rPr dirty="0" sz="280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: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when</a:t>
            </a:r>
            <a:r>
              <a:rPr dirty="0" sz="2800" spc="-2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PQMis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focusing</a:t>
            </a:r>
            <a:r>
              <a:rPr dirty="0" sz="280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deeply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  <a:tabLst>
                <a:tab pos="1126490" algn="l"/>
              </a:tabLst>
            </a:pPr>
            <a:r>
              <a:rPr dirty="0" u="sng" sz="2800" spc="-1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inside</a:t>
            </a:r>
            <a:r>
              <a:rPr dirty="0" u="sng" sz="2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	box</a:t>
            </a:r>
            <a:r>
              <a:rPr dirty="0" sz="28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based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on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280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4F8F00"/>
                </a:solidFill>
                <a:latin typeface="Arial"/>
                <a:cs typeface="Arial"/>
              </a:rPr>
              <a:t>little</a:t>
            </a:r>
            <a:r>
              <a:rPr dirty="0" sz="2800" spc="-5" b="1">
                <a:solidFill>
                  <a:srgbClr val="4F8F00"/>
                </a:solidFill>
                <a:latin typeface="Arial"/>
                <a:cs typeface="Arial"/>
              </a:rPr>
              <a:t> </a:t>
            </a:r>
            <a:r>
              <a:rPr dirty="0" sz="2800" spc="-50" b="1">
                <a:solidFill>
                  <a:srgbClr val="4F8F00"/>
                </a:solidFill>
                <a:latin typeface="Arial"/>
                <a:cs typeface="Arial"/>
              </a:rPr>
              <a:t>Q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22" name="object 22" descr=""/>
          <p:cNvGrpSpPr/>
          <p:nvPr/>
        </p:nvGrpSpPr>
        <p:grpSpPr>
          <a:xfrm>
            <a:off x="814209" y="3816069"/>
            <a:ext cx="9702800" cy="3042285"/>
            <a:chOff x="814209" y="3816069"/>
            <a:chExt cx="9702800" cy="3042285"/>
          </a:xfrm>
        </p:grpSpPr>
        <p:pic>
          <p:nvPicPr>
            <p:cNvPr id="23" name="object 2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14209" y="4565478"/>
              <a:ext cx="9702800" cy="734288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42934" y="3816069"/>
              <a:ext cx="3035242" cy="3041930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58145" y="4733460"/>
              <a:ext cx="2007758" cy="1308100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750934" y="6044919"/>
              <a:ext cx="2019242" cy="546100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274243" y="3816069"/>
              <a:ext cx="3133422" cy="3041930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789453" y="4733460"/>
              <a:ext cx="2034189" cy="1308100"/>
            </a:xfrm>
            <a:prstGeom prst="rect">
              <a:avLst/>
            </a:prstGeom>
          </p:spPr>
        </p:pic>
      </p:grpSp>
      <p:sp>
        <p:nvSpPr>
          <p:cNvPr id="29" name="object 29" descr=""/>
          <p:cNvSpPr txBox="1"/>
          <p:nvPr/>
        </p:nvSpPr>
        <p:spPr>
          <a:xfrm>
            <a:off x="4942546" y="4961422"/>
            <a:ext cx="1226820" cy="833119"/>
          </a:xfrm>
          <a:prstGeom prst="rect">
            <a:avLst/>
          </a:prstGeom>
        </p:spPr>
        <p:txBody>
          <a:bodyPr wrap="square" lIns="0" tIns="7620" rIns="0" bIns="0" rtlCol="0" vert="horz">
            <a:spAutoFit/>
          </a:bodyPr>
          <a:lstStyle/>
          <a:p>
            <a:pPr algn="ctr" marL="12065" marR="5080" indent="-635">
              <a:lnSpc>
                <a:spcPct val="102600"/>
              </a:lnSpc>
              <a:spcBef>
                <a:spcPts val="60"/>
              </a:spcBef>
            </a:pPr>
            <a:r>
              <a:rPr dirty="0" sz="1300" spc="-10" b="1">
                <a:solidFill>
                  <a:srgbClr val="2D3956"/>
                </a:solidFill>
                <a:latin typeface="Arial"/>
                <a:cs typeface="Arial"/>
              </a:rPr>
              <a:t>Deeply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monitoring</a:t>
            </a:r>
            <a:r>
              <a:rPr dirty="0" sz="1300" spc="-25" b="1">
                <a:solidFill>
                  <a:srgbClr val="2D3956"/>
                </a:solidFill>
                <a:latin typeface="Arial"/>
                <a:cs typeface="Arial"/>
              </a:rPr>
              <a:t> and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controlling</a:t>
            </a:r>
            <a:r>
              <a:rPr dirty="0" sz="1300" spc="-25" b="1">
                <a:solidFill>
                  <a:srgbClr val="2D3956"/>
                </a:solidFill>
                <a:latin typeface="Arial"/>
                <a:cs typeface="Arial"/>
              </a:rPr>
              <a:t> to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fulfill</a:t>
            </a:r>
            <a:r>
              <a:rPr dirty="0" sz="1300" spc="34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130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spc="-25" b="1">
                <a:solidFill>
                  <a:srgbClr val="2D3956"/>
                </a:solidFill>
                <a:latin typeface="Arial"/>
                <a:cs typeface="Arial"/>
              </a:rPr>
              <a:t>PMP</a:t>
            </a:r>
            <a:endParaRPr sz="1300">
              <a:latin typeface="Arial"/>
              <a:cs typeface="Arial"/>
            </a:endParaRPr>
          </a:p>
        </p:txBody>
      </p:sp>
      <p:grpSp>
        <p:nvGrpSpPr>
          <p:cNvPr id="30" name="object 30" descr=""/>
          <p:cNvGrpSpPr/>
          <p:nvPr/>
        </p:nvGrpSpPr>
        <p:grpSpPr>
          <a:xfrm>
            <a:off x="4782243" y="3816069"/>
            <a:ext cx="4086860" cy="3042285"/>
            <a:chOff x="4782243" y="3816069"/>
            <a:chExt cx="4086860" cy="3042285"/>
          </a:xfrm>
        </p:grpSpPr>
        <p:pic>
          <p:nvPicPr>
            <p:cNvPr id="31" name="object 3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782243" y="6044919"/>
              <a:ext cx="2117422" cy="546100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305551" y="3816069"/>
              <a:ext cx="2563455" cy="3041930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821472" y="4723095"/>
              <a:ext cx="1538182" cy="1320800"/>
            </a:xfrm>
            <a:prstGeom prst="rect">
              <a:avLst/>
            </a:prstGeom>
          </p:spPr>
        </p:pic>
      </p:grpSp>
      <p:sp>
        <p:nvSpPr>
          <p:cNvPr id="34" name="object 34" descr=""/>
          <p:cNvSpPr txBox="1"/>
          <p:nvPr/>
        </p:nvSpPr>
        <p:spPr>
          <a:xfrm>
            <a:off x="6978087" y="4961422"/>
            <a:ext cx="1219200" cy="833119"/>
          </a:xfrm>
          <a:prstGeom prst="rect">
            <a:avLst/>
          </a:prstGeom>
        </p:spPr>
        <p:txBody>
          <a:bodyPr wrap="square" lIns="0" tIns="7620" rIns="0" bIns="0" rtlCol="0" vert="horz">
            <a:spAutoFit/>
          </a:bodyPr>
          <a:lstStyle/>
          <a:p>
            <a:pPr algn="ctr" marL="12700" marR="5080" indent="-635">
              <a:lnSpc>
                <a:spcPct val="102600"/>
              </a:lnSpc>
              <a:spcBef>
                <a:spcPts val="60"/>
              </a:spcBef>
            </a:pP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Producing</a:t>
            </a:r>
            <a:r>
              <a:rPr dirty="0" sz="1300" spc="33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spc="-25" b="1">
                <a:solidFill>
                  <a:srgbClr val="2D3956"/>
                </a:solidFill>
                <a:latin typeface="Arial"/>
                <a:cs typeface="Arial"/>
              </a:rPr>
              <a:t>the </a:t>
            </a:r>
            <a:r>
              <a:rPr dirty="0" sz="1300" spc="-10" b="1">
                <a:solidFill>
                  <a:srgbClr val="2D3956"/>
                </a:solidFill>
                <a:latin typeface="Arial"/>
                <a:cs typeface="Arial"/>
              </a:rPr>
              <a:t>required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deliverables</a:t>
            </a:r>
            <a:r>
              <a:rPr dirty="0" sz="1300" spc="36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spc="-25" b="1">
                <a:solidFill>
                  <a:srgbClr val="2D3956"/>
                </a:solidFill>
                <a:latin typeface="Arial"/>
                <a:cs typeface="Arial"/>
              </a:rPr>
              <a:t>in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130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PC </a:t>
            </a:r>
            <a:r>
              <a:rPr dirty="0" sz="1300" spc="-20" b="1">
                <a:solidFill>
                  <a:srgbClr val="2D3956"/>
                </a:solidFill>
                <a:latin typeface="Arial"/>
                <a:cs typeface="Arial"/>
              </a:rPr>
              <a:t>and…</a:t>
            </a:r>
            <a:endParaRPr sz="1300">
              <a:latin typeface="Arial"/>
              <a:cs typeface="Arial"/>
            </a:endParaRPr>
          </a:p>
        </p:txBody>
      </p:sp>
      <p:grpSp>
        <p:nvGrpSpPr>
          <p:cNvPr id="35" name="object 35" descr=""/>
          <p:cNvGrpSpPr/>
          <p:nvPr/>
        </p:nvGrpSpPr>
        <p:grpSpPr>
          <a:xfrm>
            <a:off x="2130624" y="3172831"/>
            <a:ext cx="6230620" cy="3685540"/>
            <a:chOff x="2130624" y="3172831"/>
            <a:chExt cx="6230620" cy="3685540"/>
          </a:xfrm>
        </p:grpSpPr>
        <p:pic>
          <p:nvPicPr>
            <p:cNvPr id="36" name="object 36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813551" y="6044919"/>
              <a:ext cx="1547455" cy="546100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130624" y="3172831"/>
              <a:ext cx="2639785" cy="3685168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663555" y="4329837"/>
              <a:ext cx="1587012" cy="1694471"/>
            </a:xfrm>
            <a:prstGeom prst="rect">
              <a:avLst/>
            </a:prstGeom>
          </p:spPr>
        </p:pic>
      </p:grpSp>
      <p:sp>
        <p:nvSpPr>
          <p:cNvPr id="39" name="object 39" descr=""/>
          <p:cNvSpPr txBox="1"/>
          <p:nvPr/>
        </p:nvSpPr>
        <p:spPr>
          <a:xfrm>
            <a:off x="2935182" y="4836539"/>
            <a:ext cx="1144905" cy="1036319"/>
          </a:xfrm>
          <a:prstGeom prst="rect">
            <a:avLst/>
          </a:prstGeom>
        </p:spPr>
        <p:txBody>
          <a:bodyPr wrap="square" lIns="0" tIns="7620" rIns="0" bIns="0" rtlCol="0" vert="horz">
            <a:spAutoFit/>
          </a:bodyPr>
          <a:lstStyle/>
          <a:p>
            <a:pPr algn="ctr" marL="12700" marR="5080" indent="-635">
              <a:lnSpc>
                <a:spcPct val="102600"/>
              </a:lnSpc>
              <a:spcBef>
                <a:spcPts val="60"/>
              </a:spcBef>
            </a:pPr>
            <a:r>
              <a:rPr dirty="0" sz="1300" spc="-20" b="1">
                <a:solidFill>
                  <a:srgbClr val="2D3956"/>
                </a:solidFill>
                <a:latin typeface="Arial"/>
                <a:cs typeface="Arial"/>
              </a:rPr>
              <a:t>Trade-offs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between</a:t>
            </a:r>
            <a:r>
              <a:rPr dirty="0" sz="130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spc="-25" b="1">
                <a:solidFill>
                  <a:srgbClr val="2D3956"/>
                </a:solidFill>
                <a:latin typeface="Arial"/>
                <a:cs typeface="Arial"/>
              </a:rPr>
              <a:t>the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project</a:t>
            </a:r>
            <a:r>
              <a:rPr dirty="0" sz="130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spc="-10" b="1">
                <a:solidFill>
                  <a:srgbClr val="2D3956"/>
                </a:solidFill>
                <a:latin typeface="Arial"/>
                <a:cs typeface="Arial"/>
              </a:rPr>
              <a:t>scope,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time</a:t>
            </a:r>
            <a:r>
              <a:rPr dirty="0" sz="130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,cost</a:t>
            </a:r>
            <a:r>
              <a:rPr dirty="0" sz="130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spc="-25" b="1">
                <a:solidFill>
                  <a:srgbClr val="2D3956"/>
                </a:solidFill>
                <a:latin typeface="Arial"/>
                <a:cs typeface="Arial"/>
              </a:rPr>
              <a:t>and </a:t>
            </a:r>
            <a:r>
              <a:rPr dirty="0" sz="1300" spc="-10" b="1">
                <a:solidFill>
                  <a:srgbClr val="2D3956"/>
                </a:solidFill>
                <a:latin typeface="Arial"/>
                <a:cs typeface="Arial"/>
              </a:rPr>
              <a:t>quality</a:t>
            </a:r>
            <a:endParaRPr sz="1300">
              <a:latin typeface="Arial"/>
              <a:cs typeface="Arial"/>
            </a:endParaRPr>
          </a:p>
        </p:txBody>
      </p:sp>
      <p:grpSp>
        <p:nvGrpSpPr>
          <p:cNvPr id="40" name="object 40" descr=""/>
          <p:cNvGrpSpPr/>
          <p:nvPr/>
        </p:nvGrpSpPr>
        <p:grpSpPr>
          <a:xfrm>
            <a:off x="2638624" y="4196369"/>
            <a:ext cx="8108950" cy="2570480"/>
            <a:chOff x="2638624" y="4196369"/>
            <a:chExt cx="8108950" cy="2570480"/>
          </a:xfrm>
        </p:grpSpPr>
        <p:pic>
          <p:nvPicPr>
            <p:cNvPr id="41" name="object 41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638624" y="6027669"/>
              <a:ext cx="1623785" cy="738711"/>
            </a:xfrm>
            <a:prstGeom prst="rect">
              <a:avLst/>
            </a:prstGeom>
          </p:spPr>
        </p:pic>
        <p:pic>
          <p:nvPicPr>
            <p:cNvPr id="42" name="object 42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861388" y="4196369"/>
              <a:ext cx="2886062" cy="2509520"/>
            </a:xfrm>
            <a:prstGeom prst="rect">
              <a:avLst/>
            </a:prstGeom>
          </p:spPr>
        </p:pic>
        <p:pic>
          <p:nvPicPr>
            <p:cNvPr id="43" name="object 43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8400154" y="4982742"/>
              <a:ext cx="1823722" cy="904529"/>
            </a:xfrm>
            <a:prstGeom prst="rect">
              <a:avLst/>
            </a:prstGeom>
          </p:spPr>
        </p:pic>
      </p:grpSp>
      <p:sp>
        <p:nvSpPr>
          <p:cNvPr id="44" name="object 44" descr=""/>
          <p:cNvSpPr txBox="1"/>
          <p:nvPr/>
        </p:nvSpPr>
        <p:spPr>
          <a:xfrm>
            <a:off x="9425268" y="5229167"/>
            <a:ext cx="584835" cy="426720"/>
          </a:xfrm>
          <a:prstGeom prst="rect">
            <a:avLst/>
          </a:prstGeom>
        </p:spPr>
        <p:txBody>
          <a:bodyPr wrap="square" lIns="0" tIns="7620" rIns="0" bIns="0" rtlCol="0" vert="horz">
            <a:spAutoFit/>
          </a:bodyPr>
          <a:lstStyle/>
          <a:p>
            <a:pPr marL="72390" marR="5080" indent="-60325">
              <a:lnSpc>
                <a:spcPct val="102600"/>
              </a:lnSpc>
              <a:spcBef>
                <a:spcPts val="60"/>
              </a:spcBef>
            </a:pPr>
            <a:r>
              <a:rPr dirty="0" sz="1300" b="1">
                <a:solidFill>
                  <a:srgbClr val="2D3956"/>
                </a:solidFill>
                <a:latin typeface="Arial"/>
                <a:cs typeface="Arial"/>
              </a:rPr>
              <a:t>Big</a:t>
            </a:r>
            <a:r>
              <a:rPr dirty="0" sz="130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300" spc="-20" b="1">
                <a:solidFill>
                  <a:srgbClr val="2D3956"/>
                </a:solidFill>
                <a:latin typeface="Arial"/>
                <a:cs typeface="Arial"/>
              </a:rPr>
              <a:t>full </a:t>
            </a:r>
            <a:r>
              <a:rPr dirty="0" sz="1300" spc="-10" b="1">
                <a:solidFill>
                  <a:srgbClr val="2D3956"/>
                </a:solidFill>
                <a:latin typeface="Arial"/>
                <a:cs typeface="Arial"/>
              </a:rPr>
              <a:t>stops</a:t>
            </a:r>
            <a:endParaRPr sz="1300">
              <a:latin typeface="Arial"/>
              <a:cs typeface="Arial"/>
            </a:endParaRPr>
          </a:p>
        </p:txBody>
      </p:sp>
      <p:pic>
        <p:nvPicPr>
          <p:cNvPr id="45" name="object 45" descr="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8369389" y="5905153"/>
            <a:ext cx="1870062" cy="386080"/>
          </a:xfrm>
          <a:prstGeom prst="rect">
            <a:avLst/>
          </a:prstGeom>
        </p:spPr>
      </p:pic>
      <p:sp>
        <p:nvSpPr>
          <p:cNvPr id="46" name="object 46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335"/>
              </a:lnSpc>
            </a:pPr>
            <a:fld id="{81D60167-4931-47E6-BA6A-407CBD079E47}" type="slidenum">
              <a:rPr dirty="0" spc="-25"/>
              <a:t>22</a:t>
            </a:fld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6178" y="500900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0" y="45718"/>
                </a:moveTo>
                <a:lnTo>
                  <a:pt x="9565821" y="45718"/>
                </a:lnTo>
                <a:lnTo>
                  <a:pt x="9565821" y="0"/>
                </a:lnTo>
                <a:lnTo>
                  <a:pt x="0" y="0"/>
                </a:lnTo>
                <a:lnTo>
                  <a:pt x="0" y="45718"/>
                </a:lnTo>
                <a:close/>
              </a:path>
            </a:pathLst>
          </a:custGeom>
          <a:solidFill>
            <a:srgbClr val="8E5A6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5859" y="0"/>
            <a:ext cx="2036258" cy="142806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6465" y="381344"/>
            <a:ext cx="12185650" cy="6369050"/>
            <a:chOff x="6465" y="381344"/>
            <a:chExt cx="12185650" cy="636905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6303" y="854956"/>
              <a:ext cx="10718800" cy="3902354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1213703" y="2221647"/>
              <a:ext cx="9144000" cy="1169035"/>
            </a:xfrm>
            <a:custGeom>
              <a:avLst/>
              <a:gdLst/>
              <a:ahLst/>
              <a:cxnLst/>
              <a:rect l="l" t="t" r="r" b="b"/>
              <a:pathLst>
                <a:path w="9144000" h="1169035">
                  <a:moveTo>
                    <a:pt x="9144000" y="0"/>
                  </a:moveTo>
                  <a:lnTo>
                    <a:pt x="0" y="0"/>
                  </a:lnTo>
                  <a:lnTo>
                    <a:pt x="0" y="1168971"/>
                  </a:lnTo>
                  <a:lnTo>
                    <a:pt x="9144000" y="1168971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4303" y="1891447"/>
              <a:ext cx="9702800" cy="1803971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1272123" y="2343567"/>
            <a:ext cx="2193290" cy="330200"/>
          </a:xfrm>
          <a:prstGeom prst="rect">
            <a:avLst/>
          </a:prstGeom>
          <a:solidFill>
            <a:srgbClr val="8EFA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30"/>
              </a:lnSpc>
            </a:pPr>
            <a:r>
              <a:rPr dirty="0" u="sng" sz="22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Effective PQM</a:t>
            </a:r>
            <a:r>
              <a:rPr dirty="0" u="sng" sz="2250" spc="-5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250" spc="-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:</a:t>
            </a:r>
            <a:endParaRPr sz="225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3452181" y="2306788"/>
            <a:ext cx="5403215" cy="3714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is</a:t>
            </a:r>
            <a:r>
              <a:rPr dirty="0" sz="22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consistent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and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focused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on</a:t>
            </a:r>
            <a:r>
              <a:rPr dirty="0" sz="22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achieving</a:t>
            </a:r>
            <a:endParaRPr sz="225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259423" y="2636988"/>
            <a:ext cx="8461375" cy="7016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algn="ctr">
              <a:lnSpc>
                <a:spcPts val="2650"/>
              </a:lnSpc>
              <a:spcBef>
                <a:spcPts val="114"/>
              </a:spcBef>
            </a:pP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22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5F6368"/>
                </a:solidFill>
                <a:latin typeface="Arial"/>
                <a:cs typeface="Arial"/>
              </a:rPr>
              <a:t>strategic</a:t>
            </a:r>
            <a:r>
              <a:rPr dirty="0" sz="2250" spc="-10" b="1">
                <a:solidFill>
                  <a:srgbClr val="5F6368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and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commercial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business</a:t>
            </a:r>
            <a:r>
              <a:rPr dirty="0" sz="22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objectives</a:t>
            </a:r>
            <a:r>
              <a:rPr dirty="0" sz="22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of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a 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project</a:t>
            </a:r>
            <a:endParaRPr sz="2250">
              <a:latin typeface="Arial"/>
              <a:cs typeface="Arial"/>
            </a:endParaRPr>
          </a:p>
          <a:p>
            <a:pPr algn="ctr" marL="591185">
              <a:lnSpc>
                <a:spcPts val="2650"/>
              </a:lnSpc>
            </a:pPr>
            <a:r>
              <a:rPr dirty="0" sz="2250" spc="-35" b="1">
                <a:solidFill>
                  <a:srgbClr val="2D3956"/>
                </a:solidFill>
                <a:latin typeface="Arial"/>
                <a:cs typeface="Arial"/>
              </a:rPr>
              <a:t>(Task-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oriented</a:t>
            </a:r>
            <a:r>
              <a:rPr dirty="0" sz="2250" spc="2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spc="-25" b="1">
                <a:solidFill>
                  <a:srgbClr val="2D3956"/>
                </a:solidFill>
                <a:latin typeface="Arial"/>
                <a:cs typeface="Arial"/>
              </a:rPr>
              <a:t>).</a:t>
            </a:r>
            <a:endParaRPr sz="2250">
              <a:latin typeface="Arial"/>
              <a:cs typeface="Arial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306209" y="2654743"/>
            <a:ext cx="10718800" cy="3902710"/>
            <a:chOff x="306209" y="2654743"/>
            <a:chExt cx="10718800" cy="3902710"/>
          </a:xfrm>
        </p:grpSpPr>
        <p:pic>
          <p:nvPicPr>
            <p:cNvPr id="19" name="object 19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34303" y="3695419"/>
              <a:ext cx="9702800" cy="734288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6209" y="2654743"/>
              <a:ext cx="10718800" cy="3902354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1093609" y="4021436"/>
              <a:ext cx="9144000" cy="1169035"/>
            </a:xfrm>
            <a:custGeom>
              <a:avLst/>
              <a:gdLst/>
              <a:ahLst/>
              <a:cxnLst/>
              <a:rect l="l" t="t" r="r" b="b"/>
              <a:pathLst>
                <a:path w="9144000" h="1169035">
                  <a:moveTo>
                    <a:pt x="9144000" y="0"/>
                  </a:moveTo>
                  <a:lnTo>
                    <a:pt x="0" y="0"/>
                  </a:lnTo>
                  <a:lnTo>
                    <a:pt x="0" y="1168971"/>
                  </a:lnTo>
                  <a:lnTo>
                    <a:pt x="9144000" y="1168971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14209" y="3691235"/>
              <a:ext cx="9702800" cy="1803971"/>
            </a:xfrm>
            <a:prstGeom prst="rect">
              <a:avLst/>
            </a:prstGeom>
          </p:spPr>
        </p:pic>
      </p:grpSp>
      <p:sp>
        <p:nvSpPr>
          <p:cNvPr id="23" name="object 23" descr=""/>
          <p:cNvSpPr txBox="1"/>
          <p:nvPr/>
        </p:nvSpPr>
        <p:spPr>
          <a:xfrm>
            <a:off x="1152029" y="4143356"/>
            <a:ext cx="2336800" cy="330200"/>
          </a:xfrm>
          <a:prstGeom prst="rect">
            <a:avLst/>
          </a:prstGeom>
          <a:solidFill>
            <a:srgbClr val="FF26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30"/>
              </a:lnSpc>
            </a:pP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I</a:t>
            </a:r>
            <a:r>
              <a:rPr dirty="0" u="sng" sz="22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neffective</a:t>
            </a:r>
            <a:r>
              <a:rPr dirty="0" u="sng" sz="2250" spc="-5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250" b="1">
                <a:solidFill>
                  <a:srgbClr val="2D3956"/>
                </a:solidFill>
                <a:uFill>
                  <a:solidFill>
                    <a:srgbClr val="2D3956"/>
                  </a:solidFill>
                </a:uFill>
                <a:latin typeface="Arial"/>
                <a:cs typeface="Arial"/>
              </a:rPr>
              <a:t>PQM </a:t>
            </a:r>
            <a:r>
              <a:rPr dirty="0" sz="2250" spc="-50" b="1">
                <a:solidFill>
                  <a:srgbClr val="2D3956"/>
                </a:solidFill>
                <a:latin typeface="Arial"/>
                <a:cs typeface="Arial"/>
              </a:rPr>
              <a:t>:</a:t>
            </a:r>
            <a:endParaRPr sz="2250">
              <a:latin typeface="Arial"/>
              <a:cs typeface="Arial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395587" y="4436776"/>
            <a:ext cx="8540115" cy="7016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algn="ctr">
              <a:lnSpc>
                <a:spcPts val="2650"/>
              </a:lnSpc>
              <a:spcBef>
                <a:spcPts val="114"/>
              </a:spcBef>
            </a:pP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not</a:t>
            </a:r>
            <a:r>
              <a:rPr dirty="0" sz="22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proactive</a:t>
            </a:r>
            <a:r>
              <a:rPr dirty="0" sz="22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and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do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not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anticipate</a:t>
            </a:r>
            <a:r>
              <a:rPr dirty="0" sz="22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problems</a:t>
            </a:r>
            <a:r>
              <a:rPr dirty="0" sz="22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to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manage</a:t>
            </a:r>
            <a:r>
              <a:rPr dirty="0" sz="22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risks.</a:t>
            </a:r>
            <a:endParaRPr sz="2250">
              <a:latin typeface="Arial"/>
              <a:cs typeface="Arial"/>
            </a:endParaRPr>
          </a:p>
          <a:p>
            <a:pPr algn="ctr">
              <a:lnSpc>
                <a:spcPts val="2650"/>
              </a:lnSpc>
            </a:pP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Inability</a:t>
            </a:r>
            <a:r>
              <a:rPr dirty="0" sz="2250" spc="-2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to</a:t>
            </a:r>
            <a:r>
              <a:rPr dirty="0" sz="22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manage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time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properly(</a:t>
            </a:r>
            <a:r>
              <a:rPr dirty="0" sz="22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b="1">
                <a:solidFill>
                  <a:srgbClr val="2D3956"/>
                </a:solidFill>
                <a:latin typeface="Arial"/>
                <a:cs typeface="Arial"/>
              </a:rPr>
              <a:t>documentation</a:t>
            </a:r>
            <a:r>
              <a:rPr dirty="0" sz="22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250" spc="-10" b="1">
                <a:solidFill>
                  <a:srgbClr val="2D3956"/>
                </a:solidFill>
                <a:latin typeface="Arial"/>
                <a:cs typeface="Arial"/>
              </a:rPr>
              <a:t>oriented</a:t>
            </a:r>
            <a:endParaRPr sz="2250">
              <a:latin typeface="Arial"/>
              <a:cs typeface="Arial"/>
            </a:endParaRPr>
          </a:p>
        </p:txBody>
      </p:sp>
      <p:pic>
        <p:nvPicPr>
          <p:cNvPr id="25" name="object 2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814209" y="5495206"/>
            <a:ext cx="9702800" cy="734288"/>
          </a:xfrm>
          <a:prstGeom prst="rect">
            <a:avLst/>
          </a:prstGeom>
        </p:spPr>
      </p:pic>
      <p:sp>
        <p:nvSpPr>
          <p:cNvPr id="26" name="object 26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335"/>
              </a:lnSpc>
            </a:pPr>
            <a:fld id="{81D60167-4931-47E6-BA6A-407CBD079E47}" type="slidenum">
              <a:rPr dirty="0" spc="-25"/>
              <a:t>22</a:t>
            </a:fld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2626178" y="512923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0" y="45718"/>
                </a:moveTo>
                <a:lnTo>
                  <a:pt x="9565821" y="45718"/>
                </a:lnTo>
                <a:lnTo>
                  <a:pt x="9565821" y="0"/>
                </a:lnTo>
                <a:lnTo>
                  <a:pt x="0" y="0"/>
                </a:lnTo>
                <a:lnTo>
                  <a:pt x="0" y="45718"/>
                </a:lnTo>
                <a:close/>
              </a:path>
            </a:pathLst>
          </a:custGeom>
          <a:solidFill>
            <a:srgbClr val="8E5A6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5859" y="0"/>
            <a:ext cx="2036258" cy="1440088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280308" y="183516"/>
            <a:ext cx="11911965" cy="6590665"/>
            <a:chOff x="280308" y="183516"/>
            <a:chExt cx="11911965" cy="659066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97366" y="393368"/>
              <a:ext cx="2194633" cy="6095309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0568866" y="964868"/>
              <a:ext cx="1623695" cy="4952365"/>
            </a:xfrm>
            <a:custGeom>
              <a:avLst/>
              <a:gdLst/>
              <a:ahLst/>
              <a:cxnLst/>
              <a:rect l="l" t="t" r="r" b="b"/>
              <a:pathLst>
                <a:path w="1623695" h="4952365">
                  <a:moveTo>
                    <a:pt x="1623133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3"/>
                  </a:lnTo>
                  <a:lnTo>
                    <a:pt x="4084" y="4744388"/>
                  </a:lnTo>
                  <a:lnTo>
                    <a:pt x="15858" y="4787273"/>
                  </a:lnTo>
                  <a:lnTo>
                    <a:pt x="34608" y="4826762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9"/>
                  </a:lnTo>
                  <a:lnTo>
                    <a:pt x="1623133" y="4952309"/>
                  </a:lnTo>
                  <a:lnTo>
                    <a:pt x="1623133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59363" y="399421"/>
              <a:ext cx="10321221" cy="637463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135264" y="981623"/>
              <a:ext cx="9172639" cy="521970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0308" y="6170237"/>
              <a:ext cx="2167469" cy="59166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923145" y="6323403"/>
              <a:ext cx="1879649" cy="30923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508661" y="183516"/>
              <a:ext cx="4428490" cy="396956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021063" y="1248558"/>
              <a:ext cx="3406909" cy="1828800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4635590" y="1677115"/>
            <a:ext cx="217487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1367" sz="1950" b="1">
                <a:solidFill>
                  <a:srgbClr val="2D3956"/>
                </a:solidFill>
                <a:latin typeface="Arial"/>
                <a:cs typeface="Arial"/>
              </a:rPr>
              <a:t>2nd.</a:t>
            </a: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accepted</a:t>
            </a:r>
            <a:r>
              <a:rPr dirty="0" sz="2000" spc="3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PQM but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Failed</a:t>
            </a:r>
            <a:r>
              <a:rPr dirty="0" sz="2000" spc="-2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PFS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4016662" y="2112603"/>
            <a:ext cx="7362825" cy="3975100"/>
            <a:chOff x="4016662" y="2112603"/>
            <a:chExt cx="7362825" cy="3975100"/>
          </a:xfrm>
        </p:grpSpPr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16662" y="3078587"/>
              <a:ext cx="3412490" cy="751090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950588" y="2112603"/>
              <a:ext cx="4428489" cy="397455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462990" y="3181700"/>
              <a:ext cx="3406908" cy="1828800"/>
            </a:xfrm>
            <a:prstGeom prst="rect">
              <a:avLst/>
            </a:prstGeom>
          </p:spPr>
        </p:pic>
      </p:grpSp>
      <p:sp>
        <p:nvSpPr>
          <p:cNvPr id="19" name="object 19" descr=""/>
          <p:cNvSpPr txBox="1"/>
          <p:nvPr/>
        </p:nvSpPr>
        <p:spPr>
          <a:xfrm>
            <a:off x="7905846" y="3543637"/>
            <a:ext cx="2518410" cy="10439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1367" sz="1950" b="1">
                <a:solidFill>
                  <a:srgbClr val="2D3956"/>
                </a:solidFill>
                <a:latin typeface="Arial"/>
                <a:cs typeface="Arial"/>
              </a:rPr>
              <a:t>3rd.</a:t>
            </a:r>
            <a:r>
              <a:rPr dirty="0" baseline="21367" sz="1950" spc="307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unaccepted</a:t>
            </a:r>
            <a:r>
              <a:rPr dirty="0" sz="2000" spc="1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PQM but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815"/>
              </a:spcBef>
            </a:pP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Limited</a:t>
            </a:r>
            <a:r>
              <a:rPr dirty="0" sz="2000" spc="-2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PFS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3508662" y="2044837"/>
            <a:ext cx="7362825" cy="4058285"/>
            <a:chOff x="3508662" y="2044837"/>
            <a:chExt cx="7362825" cy="4058285"/>
          </a:xfrm>
        </p:grpSpPr>
        <p:pic>
          <p:nvPicPr>
            <p:cNvPr id="21" name="object 21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458588" y="5011729"/>
              <a:ext cx="3412489" cy="752338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508662" y="2044837"/>
              <a:ext cx="4428490" cy="4057959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021063" y="3130900"/>
              <a:ext cx="3406909" cy="1879600"/>
            </a:xfrm>
            <a:prstGeom prst="rect">
              <a:avLst/>
            </a:prstGeom>
          </p:spPr>
        </p:pic>
      </p:grpSp>
      <p:sp>
        <p:nvSpPr>
          <p:cNvPr id="24" name="object 24" descr=""/>
          <p:cNvSpPr txBox="1"/>
          <p:nvPr/>
        </p:nvSpPr>
        <p:spPr>
          <a:xfrm>
            <a:off x="4508590" y="3580409"/>
            <a:ext cx="242887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21367" sz="1950" b="1">
                <a:solidFill>
                  <a:srgbClr val="2D3956"/>
                </a:solidFill>
                <a:latin typeface="Arial"/>
                <a:cs typeface="Arial"/>
              </a:rPr>
              <a:t>1st.</a:t>
            </a: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unaccepted</a:t>
            </a:r>
            <a:r>
              <a:rPr dirty="0" sz="2000" spc="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PQM but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Failed</a:t>
            </a:r>
            <a:r>
              <a:rPr dirty="0" sz="2000" spc="-2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PFS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5" name="object 25" descr=""/>
          <p:cNvGrpSpPr/>
          <p:nvPr/>
        </p:nvGrpSpPr>
        <p:grpSpPr>
          <a:xfrm>
            <a:off x="4016662" y="139319"/>
            <a:ext cx="7433945" cy="5645785"/>
            <a:chOff x="4016662" y="139319"/>
            <a:chExt cx="7433945" cy="5645785"/>
          </a:xfrm>
        </p:grpSpPr>
        <p:pic>
          <p:nvPicPr>
            <p:cNvPr id="26" name="object 26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016662" y="5011729"/>
              <a:ext cx="3412490" cy="773190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021858" y="139319"/>
              <a:ext cx="4428490" cy="4057959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534259" y="1225382"/>
              <a:ext cx="3406909" cy="1879600"/>
            </a:xfrm>
            <a:prstGeom prst="rect">
              <a:avLst/>
            </a:prstGeom>
          </p:spPr>
        </p:pic>
      </p:grpSp>
      <p:sp>
        <p:nvSpPr>
          <p:cNvPr id="29" name="object 29" descr=""/>
          <p:cNvSpPr txBox="1"/>
          <p:nvPr/>
        </p:nvSpPr>
        <p:spPr>
          <a:xfrm>
            <a:off x="8610008" y="1674891"/>
            <a:ext cx="1252220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80059" marR="30480" indent="-442595">
              <a:lnSpc>
                <a:spcPct val="100000"/>
              </a:lnSpc>
              <a:spcBef>
                <a:spcPts val="100"/>
              </a:spcBef>
            </a:pPr>
            <a:r>
              <a:rPr dirty="0" baseline="21367" sz="1950" b="1">
                <a:solidFill>
                  <a:srgbClr val="2D3956"/>
                </a:solidFill>
                <a:latin typeface="Arial"/>
                <a:cs typeface="Arial"/>
              </a:rPr>
              <a:t>4th</a:t>
            </a:r>
            <a:r>
              <a:rPr dirty="0" baseline="21367" sz="1950" spc="3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D3956"/>
                </a:solidFill>
                <a:latin typeface="Arial"/>
                <a:cs typeface="Arial"/>
              </a:rPr>
              <a:t>-</a:t>
            </a:r>
            <a:r>
              <a:rPr dirty="0" sz="2000" spc="-6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000" spc="-20" b="1">
                <a:solidFill>
                  <a:srgbClr val="2D3956"/>
                </a:solidFill>
                <a:latin typeface="Arial"/>
                <a:cs typeface="Arial"/>
              </a:rPr>
              <a:t>Apple </a:t>
            </a:r>
            <a:r>
              <a:rPr dirty="0" sz="2000" spc="-25" b="1">
                <a:solidFill>
                  <a:srgbClr val="2D3956"/>
                </a:solidFill>
                <a:latin typeface="Arial"/>
                <a:cs typeface="Arial"/>
              </a:rPr>
              <a:t>to </a:t>
            </a:r>
            <a:r>
              <a:rPr dirty="0" sz="2000" spc="-10" b="1">
                <a:solidFill>
                  <a:srgbClr val="2D3956"/>
                </a:solidFill>
                <a:latin typeface="Arial"/>
                <a:cs typeface="Arial"/>
              </a:rPr>
              <a:t>Apple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30" name="object 30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529858" y="3106211"/>
            <a:ext cx="3412490" cy="773190"/>
          </a:xfrm>
          <a:prstGeom prst="rect">
            <a:avLst/>
          </a:prstGeom>
        </p:spPr>
      </p:pic>
      <p:sp>
        <p:nvSpPr>
          <p:cNvPr id="31" name="object 31" descr=""/>
          <p:cNvSpPr txBox="1"/>
          <p:nvPr/>
        </p:nvSpPr>
        <p:spPr>
          <a:xfrm>
            <a:off x="2372126" y="1603424"/>
            <a:ext cx="659130" cy="3187700"/>
          </a:xfrm>
          <a:prstGeom prst="rect">
            <a:avLst/>
          </a:prstGeom>
        </p:spPr>
        <p:txBody>
          <a:bodyPr wrap="square" lIns="0" tIns="48895" rIns="0" bIns="0" rtlCol="0" vert="vert270">
            <a:spAutoFit/>
          </a:bodyPr>
          <a:lstStyle/>
          <a:p>
            <a:pPr marL="1192530" marR="5080" indent="-1180465">
              <a:lnSpc>
                <a:spcPts val="2290"/>
              </a:lnSpc>
              <a:spcBef>
                <a:spcPts val="385"/>
              </a:spcBef>
            </a:pPr>
            <a:r>
              <a:rPr dirty="0" sz="2150" spc="-140" b="1">
                <a:latin typeface="Cambria"/>
                <a:cs typeface="Cambria"/>
              </a:rPr>
              <a:t>Project</a:t>
            </a:r>
            <a:r>
              <a:rPr dirty="0" sz="2150" spc="-165" b="1">
                <a:latin typeface="Cambria"/>
                <a:cs typeface="Cambria"/>
              </a:rPr>
              <a:t> </a:t>
            </a:r>
            <a:r>
              <a:rPr dirty="0" baseline="1291" sz="3225" spc="-150" b="1">
                <a:latin typeface="Cambria"/>
                <a:cs typeface="Cambria"/>
              </a:rPr>
              <a:t>Quality</a:t>
            </a:r>
            <a:r>
              <a:rPr dirty="0" baseline="1291" sz="3225" spc="67" b="1">
                <a:latin typeface="Cambria"/>
                <a:cs typeface="Cambria"/>
              </a:rPr>
              <a:t> </a:t>
            </a:r>
            <a:r>
              <a:rPr dirty="0" baseline="2583" sz="3225" spc="-240" b="1">
                <a:latin typeface="Cambria"/>
                <a:cs typeface="Cambria"/>
              </a:rPr>
              <a:t>management </a:t>
            </a:r>
            <a:r>
              <a:rPr dirty="0" sz="2150" spc="-10" b="1">
                <a:latin typeface="Cambria"/>
                <a:cs typeface="Cambria"/>
              </a:rPr>
              <a:t>(PQM)</a:t>
            </a:r>
            <a:endParaRPr sz="2150">
              <a:latin typeface="Cambria"/>
              <a:cs typeface="Cambria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2880837" y="4756234"/>
            <a:ext cx="1085850" cy="28384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u="heavy" sz="1700" spc="-10" b="1">
                <a:solidFill>
                  <a:srgbClr val="941100"/>
                </a:solidFill>
                <a:uFill>
                  <a:solidFill>
                    <a:srgbClr val="941100"/>
                  </a:solidFill>
                </a:uFill>
                <a:latin typeface="Calibri"/>
                <a:cs typeface="Calibri"/>
              </a:rPr>
              <a:t>Unaccepted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2970141" y="1308466"/>
            <a:ext cx="9067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1800" spc="-10" b="1">
                <a:solidFill>
                  <a:srgbClr val="941100"/>
                </a:solidFill>
                <a:uFill>
                  <a:solidFill>
                    <a:srgbClr val="941100"/>
                  </a:solidFill>
                </a:uFill>
                <a:latin typeface="Calibri"/>
                <a:cs typeface="Calibri"/>
              </a:rPr>
              <a:t>Accepted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4" name="object 34" descr=""/>
          <p:cNvSpPr txBox="1"/>
          <p:nvPr/>
        </p:nvSpPr>
        <p:spPr>
          <a:xfrm rot="21540000">
            <a:off x="3970606" y="5094247"/>
            <a:ext cx="60669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710"/>
              </a:lnSpc>
            </a:pPr>
            <a:r>
              <a:rPr dirty="0" sz="1800" spc="-25" b="1">
                <a:solidFill>
                  <a:srgbClr val="941100"/>
                </a:solidFill>
                <a:latin typeface="Calibri"/>
                <a:cs typeface="Calibri"/>
              </a:rPr>
              <a:t>Failed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5" name="object 35" descr=""/>
          <p:cNvSpPr/>
          <p:nvPr/>
        </p:nvSpPr>
        <p:spPr>
          <a:xfrm>
            <a:off x="3994233" y="5273950"/>
            <a:ext cx="561975" cy="31750"/>
          </a:xfrm>
          <a:custGeom>
            <a:avLst/>
            <a:gdLst/>
            <a:ahLst/>
            <a:cxnLst/>
            <a:rect l="l" t="t" r="r" b="b"/>
            <a:pathLst>
              <a:path w="561975" h="31750">
                <a:moveTo>
                  <a:pt x="561858" y="21651"/>
                </a:moveTo>
                <a:lnTo>
                  <a:pt x="377" y="31451"/>
                </a:lnTo>
                <a:lnTo>
                  <a:pt x="0" y="9800"/>
                </a:lnTo>
                <a:lnTo>
                  <a:pt x="561480" y="0"/>
                </a:lnTo>
                <a:lnTo>
                  <a:pt x="561858" y="21651"/>
                </a:lnTo>
                <a:close/>
              </a:path>
            </a:pathLst>
          </a:custGeom>
          <a:solidFill>
            <a:srgbClr val="9411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 descr=""/>
          <p:cNvSpPr txBox="1"/>
          <p:nvPr/>
        </p:nvSpPr>
        <p:spPr>
          <a:xfrm>
            <a:off x="10245466" y="5007204"/>
            <a:ext cx="772160" cy="30988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u="heavy" sz="1850" spc="-10" b="1">
                <a:solidFill>
                  <a:srgbClr val="941100"/>
                </a:solidFill>
                <a:uFill>
                  <a:solidFill>
                    <a:srgbClr val="941100"/>
                  </a:solidFill>
                </a:uFill>
                <a:latin typeface="Calibri"/>
                <a:cs typeface="Calibri"/>
              </a:rPr>
              <a:t>Success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2990607" y="5026417"/>
            <a:ext cx="6410325" cy="1071880"/>
          </a:xfrm>
          <a:prstGeom prst="rect">
            <a:avLst/>
          </a:prstGeom>
        </p:spPr>
        <p:txBody>
          <a:bodyPr wrap="square" lIns="0" tIns="109855" rIns="0" bIns="0" rtlCol="0" vert="horz">
            <a:spAutoFit/>
          </a:bodyPr>
          <a:lstStyle/>
          <a:p>
            <a:pPr marL="2427605">
              <a:lnSpc>
                <a:spcPct val="100000"/>
              </a:lnSpc>
              <a:spcBef>
                <a:spcPts val="865"/>
              </a:spcBef>
              <a:tabLst>
                <a:tab pos="5489575" algn="l"/>
              </a:tabLst>
            </a:pPr>
            <a:r>
              <a:rPr dirty="0" u="heavy" sz="1300" spc="-10" b="1">
                <a:solidFill>
                  <a:srgbClr val="941100"/>
                </a:solidFill>
                <a:uFill>
                  <a:solidFill>
                    <a:srgbClr val="941100"/>
                  </a:solidFill>
                </a:uFill>
                <a:latin typeface="Calibri"/>
                <a:cs typeface="Calibri"/>
              </a:rPr>
              <a:t>Ineﬀec3veness</a:t>
            </a:r>
            <a:r>
              <a:rPr dirty="0" sz="1300" b="1">
                <a:solidFill>
                  <a:srgbClr val="941100"/>
                </a:solidFill>
                <a:latin typeface="Calibri"/>
                <a:cs typeface="Calibri"/>
              </a:rPr>
              <a:t>	</a:t>
            </a:r>
            <a:r>
              <a:rPr dirty="0" u="heavy" sz="1300" spc="-10" b="1">
                <a:solidFill>
                  <a:srgbClr val="941100"/>
                </a:solidFill>
                <a:uFill>
                  <a:solidFill>
                    <a:srgbClr val="941100"/>
                  </a:solidFill>
                </a:uFill>
                <a:latin typeface="Calibri"/>
                <a:cs typeface="Calibri"/>
              </a:rPr>
              <a:t>Eﬀec3veness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>
              <a:latin typeface="Calibri"/>
              <a:cs typeface="Calibri"/>
            </a:endParaRPr>
          </a:p>
          <a:p>
            <a:pPr marL="2566670">
              <a:lnSpc>
                <a:spcPct val="100000"/>
              </a:lnSpc>
            </a:pPr>
            <a:r>
              <a:rPr dirty="0" sz="2400" spc="-175" b="1">
                <a:latin typeface="Cambria"/>
                <a:cs typeface="Cambria"/>
              </a:rPr>
              <a:t>The</a:t>
            </a:r>
            <a:r>
              <a:rPr dirty="0" sz="2400" spc="-130" b="1">
                <a:latin typeface="Cambria"/>
                <a:cs typeface="Cambria"/>
              </a:rPr>
              <a:t> </a:t>
            </a:r>
            <a:r>
              <a:rPr dirty="0" sz="2400" spc="-160" b="1">
                <a:latin typeface="Cambria"/>
                <a:cs typeface="Cambria"/>
              </a:rPr>
              <a:t>Product</a:t>
            </a:r>
            <a:r>
              <a:rPr dirty="0" sz="2400" spc="-125" b="1">
                <a:latin typeface="Cambria"/>
                <a:cs typeface="Cambria"/>
              </a:rPr>
              <a:t> </a:t>
            </a:r>
            <a:r>
              <a:rPr dirty="0" sz="2400" spc="-95" b="1">
                <a:latin typeface="Cambria"/>
                <a:cs typeface="Cambria"/>
              </a:rPr>
              <a:t>-fit</a:t>
            </a:r>
            <a:r>
              <a:rPr dirty="0" sz="2400" spc="-125" b="1">
                <a:latin typeface="Cambria"/>
                <a:cs typeface="Cambria"/>
              </a:rPr>
              <a:t> </a:t>
            </a:r>
            <a:r>
              <a:rPr dirty="0" sz="2400" spc="-145" b="1">
                <a:latin typeface="Cambria"/>
                <a:cs typeface="Cambria"/>
              </a:rPr>
              <a:t>solution</a:t>
            </a:r>
            <a:r>
              <a:rPr dirty="0" sz="2400" spc="-130" b="1">
                <a:latin typeface="Cambria"/>
                <a:cs typeface="Cambria"/>
              </a:rPr>
              <a:t> </a:t>
            </a:r>
            <a:r>
              <a:rPr dirty="0" sz="2400" spc="-10" b="1">
                <a:latin typeface="Cambria"/>
                <a:cs typeface="Cambria"/>
              </a:rPr>
              <a:t>(PFS)</a:t>
            </a:r>
            <a:endParaRPr sz="24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385"/>
              </a:spcBef>
            </a:pPr>
            <a:r>
              <a:rPr dirty="0" sz="1100">
                <a:latin typeface="Bookman Old Style"/>
                <a:cs typeface="Bookman Old Style"/>
              </a:rPr>
              <a:t>source:</a:t>
            </a:r>
            <a:r>
              <a:rPr dirty="0" sz="1100" spc="-30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designed</a:t>
            </a:r>
            <a:r>
              <a:rPr dirty="0" sz="1100" spc="-10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and</a:t>
            </a:r>
            <a:r>
              <a:rPr dirty="0" sz="1100" spc="-10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developed</a:t>
            </a:r>
            <a:r>
              <a:rPr dirty="0" sz="1100" spc="-15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by</a:t>
            </a:r>
            <a:r>
              <a:rPr dirty="0" sz="1100" spc="-15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Dr.Mahmoud</a:t>
            </a:r>
            <a:r>
              <a:rPr dirty="0" sz="1100" spc="-10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Ibrahim</a:t>
            </a:r>
            <a:r>
              <a:rPr dirty="0" sz="1100" spc="-15">
                <a:latin typeface="Bookman Old Style"/>
                <a:cs typeface="Bookman Old Style"/>
              </a:rPr>
              <a:t> </a:t>
            </a:r>
            <a:r>
              <a:rPr dirty="0" sz="1100" spc="-10">
                <a:latin typeface="Bookman Old Style"/>
                <a:cs typeface="Bookman Old Style"/>
              </a:rPr>
              <a:t>@2021</a:t>
            </a:r>
            <a:endParaRPr sz="1100">
              <a:latin typeface="Bookman Old Style"/>
              <a:cs typeface="Bookman Old Style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3409325" y="3795483"/>
            <a:ext cx="196850" cy="82740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1370"/>
              </a:lnSpc>
            </a:pPr>
            <a:r>
              <a:rPr dirty="0" sz="1300" spc="-10" b="1">
                <a:solidFill>
                  <a:srgbClr val="941100"/>
                </a:solidFill>
                <a:latin typeface="Calibri"/>
                <a:cs typeface="Calibri"/>
              </a:rPr>
              <a:t>Ineﬃciency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9" name="object 39" descr=""/>
          <p:cNvSpPr/>
          <p:nvPr/>
        </p:nvSpPr>
        <p:spPr>
          <a:xfrm>
            <a:off x="3567020" y="3808210"/>
            <a:ext cx="1905" cy="802005"/>
          </a:xfrm>
          <a:custGeom>
            <a:avLst/>
            <a:gdLst/>
            <a:ahLst/>
            <a:cxnLst/>
            <a:rect l="l" t="t" r="r" b="b"/>
            <a:pathLst>
              <a:path w="1904" h="802004">
                <a:moveTo>
                  <a:pt x="0" y="801685"/>
                </a:moveTo>
                <a:lnTo>
                  <a:pt x="1713" y="0"/>
                </a:lnTo>
              </a:path>
            </a:pathLst>
          </a:custGeom>
          <a:ln w="16040">
            <a:solidFill>
              <a:srgbClr val="9411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 descr=""/>
          <p:cNvSpPr txBox="1"/>
          <p:nvPr/>
        </p:nvSpPr>
        <p:spPr>
          <a:xfrm>
            <a:off x="3355069" y="1974979"/>
            <a:ext cx="196215" cy="685800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1370"/>
              </a:lnSpc>
            </a:pPr>
            <a:r>
              <a:rPr dirty="0" sz="1300" spc="-10" b="1">
                <a:solidFill>
                  <a:srgbClr val="941100"/>
                </a:solidFill>
                <a:latin typeface="Calibri"/>
                <a:cs typeface="Calibri"/>
              </a:rPr>
              <a:t>Eﬃciency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41" name="object 41" descr=""/>
          <p:cNvSpPr/>
          <p:nvPr/>
        </p:nvSpPr>
        <p:spPr>
          <a:xfrm>
            <a:off x="3512763" y="1987707"/>
            <a:ext cx="1905" cy="659765"/>
          </a:xfrm>
          <a:custGeom>
            <a:avLst/>
            <a:gdLst/>
            <a:ahLst/>
            <a:cxnLst/>
            <a:rect l="l" t="t" r="r" b="b"/>
            <a:pathLst>
              <a:path w="1904" h="659764">
                <a:moveTo>
                  <a:pt x="0" y="659720"/>
                </a:moveTo>
                <a:lnTo>
                  <a:pt x="1410" y="0"/>
                </a:lnTo>
              </a:path>
            </a:pathLst>
          </a:custGeom>
          <a:ln w="16040">
            <a:solidFill>
              <a:srgbClr val="9411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 txBox="1">
            <a:spLocks noGrp="1"/>
          </p:cNvSpPr>
          <p:nvPr>
            <p:ph type="title"/>
          </p:nvPr>
        </p:nvSpPr>
        <p:spPr>
          <a:xfrm>
            <a:off x="3267180" y="455157"/>
            <a:ext cx="6308090" cy="4521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09930" algn="l"/>
              </a:tabLst>
            </a:pPr>
            <a:r>
              <a:rPr dirty="0" sz="2800" spc="-25" b="0" i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2800" b="0" i="0">
                <a:solidFill>
                  <a:srgbClr val="000000"/>
                </a:solidFill>
                <a:latin typeface="Calibri"/>
                <a:cs typeface="Calibri"/>
              </a:rPr>
              <a:t>	Relationship</a:t>
            </a:r>
            <a:r>
              <a:rPr dirty="0" sz="2800" spc="-2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b="0" i="0">
                <a:solidFill>
                  <a:srgbClr val="000000"/>
                </a:solidFill>
                <a:latin typeface="Calibri"/>
                <a:cs typeface="Calibri"/>
              </a:rPr>
              <a:t>between</a:t>
            </a:r>
            <a:r>
              <a:rPr dirty="0" sz="2800" spc="-2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b="0" i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2800" spc="-2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b="0" i="0">
                <a:solidFill>
                  <a:srgbClr val="000000"/>
                </a:solidFill>
                <a:latin typeface="Calibri"/>
                <a:cs typeface="Calibri"/>
              </a:rPr>
              <a:t>PM</a:t>
            </a:r>
            <a:r>
              <a:rPr dirty="0" sz="2800" spc="-2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b="0" i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dirty="0" sz="2800" spc="-25" b="0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20" b="0" i="0">
                <a:solidFill>
                  <a:srgbClr val="000000"/>
                </a:solidFill>
                <a:latin typeface="Calibri"/>
                <a:cs typeface="Calibri"/>
              </a:rPr>
              <a:t>PFS)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3" name="object 43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335"/>
              </a:lnSpc>
            </a:pPr>
            <a:fld id="{81D60167-4931-47E6-BA6A-407CBD079E47}" type="slidenum">
              <a:rPr dirty="0" spc="-25"/>
              <a:t>22</a:t>
            </a:fld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48261" y="1024945"/>
            <a:ext cx="10977880" cy="4880610"/>
            <a:chOff x="248261" y="1024945"/>
            <a:chExt cx="10977880" cy="4880610"/>
          </a:xfrm>
        </p:grpSpPr>
        <p:sp>
          <p:nvSpPr>
            <p:cNvPr id="3" name="object 3" descr=""/>
            <p:cNvSpPr/>
            <p:nvPr/>
          </p:nvSpPr>
          <p:spPr>
            <a:xfrm>
              <a:off x="248261" y="1490406"/>
              <a:ext cx="5901690" cy="4415155"/>
            </a:xfrm>
            <a:custGeom>
              <a:avLst/>
              <a:gdLst/>
              <a:ahLst/>
              <a:cxnLst/>
              <a:rect l="l" t="t" r="r" b="b"/>
              <a:pathLst>
                <a:path w="5901690" h="4415155">
                  <a:moveTo>
                    <a:pt x="5901301" y="0"/>
                  </a:moveTo>
                  <a:lnTo>
                    <a:pt x="0" y="0"/>
                  </a:lnTo>
                  <a:lnTo>
                    <a:pt x="0" y="4414560"/>
                  </a:lnTo>
                  <a:lnTo>
                    <a:pt x="5901301" y="4414560"/>
                  </a:lnTo>
                  <a:lnTo>
                    <a:pt x="5901301" y="0"/>
                  </a:lnTo>
                  <a:close/>
                </a:path>
              </a:pathLst>
            </a:custGeom>
            <a:solidFill>
              <a:srgbClr val="8E5A6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4875" y="1024945"/>
              <a:ext cx="4962146" cy="249555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4022" y="2046792"/>
              <a:ext cx="6201788" cy="2787904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570122" y="2912425"/>
              <a:ext cx="5109845" cy="1031240"/>
            </a:xfrm>
            <a:custGeom>
              <a:avLst/>
              <a:gdLst/>
              <a:ahLst/>
              <a:cxnLst/>
              <a:rect l="l" t="t" r="r" b="b"/>
              <a:pathLst>
                <a:path w="5109845" h="1031239">
                  <a:moveTo>
                    <a:pt x="5109588" y="0"/>
                  </a:moveTo>
                  <a:lnTo>
                    <a:pt x="0" y="0"/>
                  </a:lnTo>
                  <a:lnTo>
                    <a:pt x="0" y="1031240"/>
                  </a:lnTo>
                  <a:lnTo>
                    <a:pt x="5109588" y="1031240"/>
                  </a:lnTo>
                  <a:lnTo>
                    <a:pt x="5109588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36475" y="2878176"/>
              <a:ext cx="5180155" cy="1102359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5813484" y="3011186"/>
            <a:ext cx="3213735" cy="30988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850" b="1">
                <a:solidFill>
                  <a:srgbClr val="2D3956"/>
                </a:solidFill>
                <a:latin typeface="Arial"/>
                <a:cs typeface="Arial"/>
              </a:rPr>
              <a:t>Project</a:t>
            </a:r>
            <a:r>
              <a:rPr dirty="0" sz="18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850" b="1">
                <a:solidFill>
                  <a:srgbClr val="2D3956"/>
                </a:solidFill>
                <a:latin typeface="Arial"/>
                <a:cs typeface="Arial"/>
              </a:rPr>
              <a:t>Quality</a:t>
            </a:r>
            <a:r>
              <a:rPr dirty="0" sz="185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850" spc="-10" b="1">
                <a:solidFill>
                  <a:srgbClr val="2D3956"/>
                </a:solidFill>
                <a:latin typeface="Arial"/>
                <a:cs typeface="Arial"/>
              </a:rPr>
              <a:t>Management</a:t>
            </a:r>
            <a:endParaRPr sz="185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199186" y="3011186"/>
            <a:ext cx="1303655" cy="30988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850" b="1">
                <a:solidFill>
                  <a:srgbClr val="2D3956"/>
                </a:solidFill>
                <a:latin typeface="Arial"/>
                <a:cs typeface="Arial"/>
              </a:rPr>
              <a:t>and</a:t>
            </a:r>
            <a:r>
              <a:rPr dirty="0" sz="1850" spc="-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1850" spc="-10" b="1">
                <a:solidFill>
                  <a:srgbClr val="2D3956"/>
                </a:solidFill>
                <a:latin typeface="Arial"/>
                <a:cs typeface="Arial"/>
              </a:rPr>
              <a:t>project</a:t>
            </a:r>
            <a:endParaRPr sz="185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7644276" y="3442986"/>
            <a:ext cx="961390" cy="30988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850" spc="-10" b="1">
                <a:solidFill>
                  <a:srgbClr val="2D3956"/>
                </a:solidFill>
                <a:latin typeface="Arial"/>
                <a:cs typeface="Arial"/>
              </a:rPr>
              <a:t>success</a:t>
            </a:r>
            <a:endParaRPr sz="1850">
              <a:latin typeface="Arial"/>
              <a:cs typeface="Arial"/>
            </a:endParaRPr>
          </a:p>
        </p:txBody>
      </p:sp>
      <p:sp>
        <p:nvSpPr>
          <p:cNvPr id="11" name="object 11" descr=""/>
          <p:cNvSpPr/>
          <p:nvPr/>
        </p:nvSpPr>
        <p:spPr>
          <a:xfrm>
            <a:off x="2626179" y="500900"/>
            <a:ext cx="6517005" cy="45720"/>
          </a:xfrm>
          <a:custGeom>
            <a:avLst/>
            <a:gdLst/>
            <a:ahLst/>
            <a:cxnLst/>
            <a:rect l="l" t="t" r="r" b="b"/>
            <a:pathLst>
              <a:path w="6517005" h="45720">
                <a:moveTo>
                  <a:pt x="6516913" y="0"/>
                </a:moveTo>
                <a:lnTo>
                  <a:pt x="0" y="0"/>
                </a:lnTo>
                <a:lnTo>
                  <a:pt x="0" y="45718"/>
                </a:lnTo>
                <a:lnTo>
                  <a:pt x="6516913" y="45718"/>
                </a:lnTo>
                <a:lnTo>
                  <a:pt x="6516913" y="0"/>
                </a:lnTo>
                <a:close/>
              </a:path>
            </a:pathLst>
          </a:custGeom>
          <a:solidFill>
            <a:srgbClr val="8E5A6D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2" name="object 12" descr=""/>
          <p:cNvGrpSpPr/>
          <p:nvPr/>
        </p:nvGrpSpPr>
        <p:grpSpPr>
          <a:xfrm>
            <a:off x="245859" y="0"/>
            <a:ext cx="11542395" cy="4438015"/>
            <a:chOff x="245859" y="0"/>
            <a:chExt cx="11542395" cy="4438015"/>
          </a:xfrm>
        </p:grpSpPr>
        <p:pic>
          <p:nvPicPr>
            <p:cNvPr id="13" name="object 13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32022" y="3981765"/>
              <a:ext cx="5185788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5859" y="0"/>
              <a:ext cx="2036258" cy="142806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25756" y="425240"/>
              <a:ext cx="2362200" cy="142875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80308" y="6043914"/>
            <a:ext cx="2167469" cy="591660"/>
          </a:xfrm>
          <a:prstGeom prst="rect">
            <a:avLst/>
          </a:prstGeom>
        </p:spPr>
      </p:pic>
      <p:pic>
        <p:nvPicPr>
          <p:cNvPr id="17" name="object 17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923144" y="6311379"/>
            <a:ext cx="1879649" cy="309232"/>
          </a:xfrm>
          <a:prstGeom prst="rect">
            <a:avLst/>
          </a:prstGeom>
        </p:spPr>
      </p:pic>
      <p:sp>
        <p:nvSpPr>
          <p:cNvPr id="18" name="object 18" descr=""/>
          <p:cNvSpPr txBox="1"/>
          <p:nvPr/>
        </p:nvSpPr>
        <p:spPr>
          <a:xfrm>
            <a:off x="8499295" y="6273184"/>
            <a:ext cx="24384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23</a:t>
            </a:fld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0" y="1"/>
            <a:ext cx="1791335" cy="1799589"/>
          </a:xfrm>
          <a:custGeom>
            <a:avLst/>
            <a:gdLst/>
            <a:ahLst/>
            <a:cxnLst/>
            <a:rect l="l" t="t" r="r" b="b"/>
            <a:pathLst>
              <a:path w="1791335" h="1799589">
                <a:moveTo>
                  <a:pt x="1790950" y="0"/>
                </a:moveTo>
                <a:lnTo>
                  <a:pt x="0" y="0"/>
                </a:lnTo>
                <a:lnTo>
                  <a:pt x="0" y="1799301"/>
                </a:lnTo>
                <a:lnTo>
                  <a:pt x="17909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" name="object 4" descr=""/>
          <p:cNvGrpSpPr/>
          <p:nvPr/>
        </p:nvGrpSpPr>
        <p:grpSpPr>
          <a:xfrm>
            <a:off x="2296579" y="536652"/>
            <a:ext cx="9895840" cy="3596640"/>
            <a:chOff x="2296579" y="536652"/>
            <a:chExt cx="9895840" cy="359664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96579" y="2228292"/>
              <a:ext cx="9895420" cy="190500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20579" y="536652"/>
              <a:ext cx="7078237" cy="2644140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046722" y="1453091"/>
            <a:ext cx="4727575" cy="883919"/>
          </a:xfrm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563370" marR="5080" indent="-1551305">
              <a:lnSpc>
                <a:spcPct val="101200"/>
              </a:lnSpc>
              <a:spcBef>
                <a:spcPts val="60"/>
              </a:spcBef>
              <a:tabLst>
                <a:tab pos="3390265" algn="l"/>
              </a:tabLst>
            </a:pP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2800" spc="-15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golden</a:t>
            </a:r>
            <a:r>
              <a:rPr dirty="0" sz="2800" spc="-15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rules</a:t>
            </a:r>
            <a:r>
              <a:rPr dirty="0" sz="2800" spc="-10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spc="-25" i="0">
                <a:solidFill>
                  <a:srgbClr val="2D3956"/>
                </a:solidFill>
                <a:latin typeface="Arial"/>
                <a:cs typeface="Arial"/>
              </a:rPr>
              <a:t>of</a:t>
            </a: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	the</a:t>
            </a:r>
            <a:r>
              <a:rPr dirty="0" sz="2800" spc="-15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spc="-25" i="0">
                <a:solidFill>
                  <a:srgbClr val="2D3956"/>
                </a:solidFill>
                <a:latin typeface="Arial"/>
                <a:cs typeface="Arial"/>
              </a:rPr>
              <a:t>new </a:t>
            </a:r>
            <a:r>
              <a:rPr dirty="0" sz="2800" spc="-10" i="0">
                <a:solidFill>
                  <a:srgbClr val="2D3956"/>
                </a:solidFill>
                <a:latin typeface="Arial"/>
                <a:cs typeface="Arial"/>
              </a:rPr>
              <a:t>approach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0" y="0"/>
            <a:ext cx="11969115" cy="6858000"/>
            <a:chOff x="0" y="0"/>
            <a:chExt cx="11969115" cy="6858000"/>
          </a:xfrm>
        </p:grpSpPr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20579" y="3180792"/>
              <a:ext cx="7078237" cy="1070356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3150822" y="583446"/>
              <a:ext cx="6517005" cy="45720"/>
            </a:xfrm>
            <a:custGeom>
              <a:avLst/>
              <a:gdLst/>
              <a:ahLst/>
              <a:cxnLst/>
              <a:rect l="l" t="t" r="r" b="b"/>
              <a:pathLst>
                <a:path w="6517005" h="45720">
                  <a:moveTo>
                    <a:pt x="6516913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6516913" y="45718"/>
                  </a:lnTo>
                  <a:lnTo>
                    <a:pt x="6516913" y="0"/>
                  </a:lnTo>
                  <a:close/>
                </a:path>
              </a:pathLst>
            </a:custGeom>
            <a:solidFill>
              <a:srgbClr val="8E5A6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32265" y="0"/>
              <a:ext cx="2036258" cy="1428065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3386537" y="1335074"/>
              <a:ext cx="1190625" cy="988694"/>
            </a:xfrm>
            <a:custGeom>
              <a:avLst/>
              <a:gdLst/>
              <a:ahLst/>
              <a:cxnLst/>
              <a:rect l="l" t="t" r="r" b="b"/>
              <a:pathLst>
                <a:path w="1190625" h="988694">
                  <a:moveTo>
                    <a:pt x="1190599" y="0"/>
                  </a:moveTo>
                  <a:lnTo>
                    <a:pt x="0" y="0"/>
                  </a:lnTo>
                  <a:lnTo>
                    <a:pt x="0" y="988453"/>
                  </a:lnTo>
                  <a:lnTo>
                    <a:pt x="1190599" y="988453"/>
                  </a:lnTo>
                  <a:lnTo>
                    <a:pt x="1190599" y="0"/>
                  </a:lnTo>
                  <a:close/>
                </a:path>
              </a:pathLst>
            </a:custGeom>
            <a:solidFill>
              <a:srgbClr val="2D395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0308" y="6043914"/>
              <a:ext cx="2167469" cy="591660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316716"/>
              <a:ext cx="3375232" cy="6541283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923144" y="6311379"/>
              <a:ext cx="1879649" cy="309232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65019" y="1406753"/>
              <a:ext cx="9593327" cy="5451246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912318" y="2899586"/>
              <a:ext cx="8498729" cy="3416300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3095263" y="3325829"/>
            <a:ext cx="7440295" cy="2776220"/>
          </a:xfrm>
          <a:prstGeom prst="rect">
            <a:avLst/>
          </a:prstGeom>
        </p:spPr>
        <p:txBody>
          <a:bodyPr wrap="square" lIns="0" tIns="77470" rIns="0" bIns="0" rtlCol="0" vert="horz">
            <a:spAutoFit/>
          </a:bodyPr>
          <a:lstStyle/>
          <a:p>
            <a:pPr marL="2772410">
              <a:lnSpc>
                <a:spcPct val="100000"/>
              </a:lnSpc>
              <a:spcBef>
                <a:spcPts val="610"/>
              </a:spcBef>
            </a:pPr>
            <a:r>
              <a:rPr dirty="0" u="heavy" sz="190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900" spc="-15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90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project</a:t>
            </a:r>
            <a:r>
              <a:rPr dirty="0" u="heavy" sz="1900" spc="-1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90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golden</a:t>
            </a:r>
            <a:r>
              <a:rPr dirty="0" u="heavy" sz="1900" spc="-1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90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rule</a:t>
            </a:r>
            <a:r>
              <a:rPr dirty="0" u="heavy" sz="1900" spc="-1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900" spc="-25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#1</a:t>
            </a:r>
            <a:endParaRPr sz="19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509"/>
              </a:spcBef>
            </a:pP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-3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more</a:t>
            </a:r>
            <a:r>
              <a:rPr dirty="0" sz="1900" spc="-2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planning</a:t>
            </a:r>
            <a:r>
              <a:rPr dirty="0" sz="1900" spc="-2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time,</a:t>
            </a:r>
            <a:r>
              <a:rPr dirty="0" sz="1900" spc="-2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-2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less</a:t>
            </a:r>
            <a:r>
              <a:rPr dirty="0" sz="1900" spc="-2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execution</a:t>
            </a:r>
            <a:r>
              <a:rPr dirty="0" sz="1900" spc="-15">
                <a:latin typeface="Calibri"/>
                <a:cs typeface="Calibri"/>
              </a:rPr>
              <a:t> </a:t>
            </a:r>
            <a:r>
              <a:rPr dirty="0" sz="1900" spc="-20">
                <a:latin typeface="Calibri"/>
                <a:cs typeface="Calibri"/>
              </a:rPr>
              <a:t>time</a:t>
            </a:r>
            <a:endParaRPr sz="1900">
              <a:latin typeface="Calibri"/>
              <a:cs typeface="Calibri"/>
            </a:endParaRPr>
          </a:p>
          <a:p>
            <a:pPr marL="2731770">
              <a:lnSpc>
                <a:spcPct val="100000"/>
              </a:lnSpc>
              <a:spcBef>
                <a:spcPts val="515"/>
              </a:spcBef>
            </a:pPr>
            <a:r>
              <a:rPr dirty="0" u="heavy" sz="1900" b="1">
                <a:solidFill>
                  <a:srgbClr val="011993"/>
                </a:solidFill>
                <a:uFill>
                  <a:solidFill>
                    <a:srgbClr val="011993"/>
                  </a:solidFill>
                </a:uFill>
                <a:latin typeface="Calibri"/>
                <a:cs typeface="Calibri"/>
              </a:rPr>
              <a:t>the quality Golden rule # </a:t>
            </a:r>
            <a:r>
              <a:rPr dirty="0" u="heavy" sz="1900" spc="-50" b="1">
                <a:solidFill>
                  <a:srgbClr val="011993"/>
                </a:solidFill>
                <a:uFill>
                  <a:solidFill>
                    <a:srgbClr val="011993"/>
                  </a:solidFill>
                </a:uFill>
                <a:latin typeface="Calibri"/>
                <a:cs typeface="Calibri"/>
              </a:rPr>
              <a:t>2</a:t>
            </a:r>
            <a:endParaRPr sz="19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509"/>
              </a:spcBef>
            </a:pP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-2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more</a:t>
            </a:r>
            <a:r>
              <a:rPr dirty="0" sz="1900" spc="-2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details,</a:t>
            </a:r>
            <a:r>
              <a:rPr dirty="0" sz="1900" spc="-2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the</a:t>
            </a:r>
            <a:r>
              <a:rPr dirty="0" sz="1900" spc="-2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more</a:t>
            </a:r>
            <a:r>
              <a:rPr dirty="0" sz="1900" spc="-2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success</a:t>
            </a:r>
            <a:endParaRPr sz="1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700">
              <a:latin typeface="Calibri"/>
              <a:cs typeface="Calibri"/>
            </a:endParaRPr>
          </a:p>
          <a:p>
            <a:pPr marL="193040" indent="-155575">
              <a:lnSpc>
                <a:spcPct val="100000"/>
              </a:lnSpc>
              <a:buFont typeface="Arial"/>
              <a:buChar char="•"/>
              <a:tabLst>
                <a:tab pos="193675" algn="l"/>
              </a:tabLst>
            </a:pPr>
            <a:r>
              <a:rPr dirty="0" sz="1900" b="1">
                <a:solidFill>
                  <a:srgbClr val="941100"/>
                </a:solidFill>
                <a:latin typeface="Calibri"/>
                <a:cs typeface="Calibri"/>
              </a:rPr>
              <a:t>the</a:t>
            </a:r>
            <a:r>
              <a:rPr dirty="0" sz="1900" spc="-15" b="1">
                <a:solidFill>
                  <a:srgbClr val="941100"/>
                </a:solidFill>
                <a:latin typeface="Calibri"/>
                <a:cs typeface="Calibri"/>
              </a:rPr>
              <a:t> </a:t>
            </a:r>
            <a:r>
              <a:rPr dirty="0" sz="1900" b="1">
                <a:solidFill>
                  <a:srgbClr val="941100"/>
                </a:solidFill>
                <a:latin typeface="Calibri"/>
                <a:cs typeface="Calibri"/>
              </a:rPr>
              <a:t>new</a:t>
            </a:r>
            <a:r>
              <a:rPr dirty="0" sz="1900" spc="-10" b="1">
                <a:solidFill>
                  <a:srgbClr val="941100"/>
                </a:solidFill>
                <a:latin typeface="Calibri"/>
                <a:cs typeface="Calibri"/>
              </a:rPr>
              <a:t> </a:t>
            </a:r>
            <a:r>
              <a:rPr dirty="0" sz="1900" b="1">
                <a:solidFill>
                  <a:srgbClr val="941100"/>
                </a:solidFill>
                <a:latin typeface="Calibri"/>
                <a:cs typeface="Calibri"/>
              </a:rPr>
              <a:t>approach</a:t>
            </a:r>
            <a:r>
              <a:rPr dirty="0" sz="1900" spc="-10" b="1">
                <a:solidFill>
                  <a:srgbClr val="941100"/>
                </a:solidFill>
                <a:latin typeface="Calibri"/>
                <a:cs typeface="Calibri"/>
              </a:rPr>
              <a:t> </a:t>
            </a:r>
            <a:r>
              <a:rPr dirty="0" sz="1900" b="1">
                <a:solidFill>
                  <a:srgbClr val="941100"/>
                </a:solidFill>
                <a:latin typeface="Calibri"/>
                <a:cs typeface="Calibri"/>
              </a:rPr>
              <a:t>=#1</a:t>
            </a:r>
            <a:r>
              <a:rPr dirty="0" sz="1900" spc="-10" b="1">
                <a:solidFill>
                  <a:srgbClr val="941100"/>
                </a:solidFill>
                <a:latin typeface="Calibri"/>
                <a:cs typeface="Calibri"/>
              </a:rPr>
              <a:t> </a:t>
            </a:r>
            <a:r>
              <a:rPr dirty="0" sz="1900" spc="-25" b="1">
                <a:solidFill>
                  <a:srgbClr val="941100"/>
                </a:solidFill>
                <a:latin typeface="Calibri"/>
                <a:cs typeface="Calibri"/>
              </a:rPr>
              <a:t>+#2</a:t>
            </a:r>
            <a:endParaRPr sz="1900">
              <a:latin typeface="Calibri"/>
              <a:cs typeface="Calibri"/>
            </a:endParaRPr>
          </a:p>
          <a:p>
            <a:pPr marL="1866900" marR="17780">
              <a:lnSpc>
                <a:spcPts val="2110"/>
              </a:lnSpc>
              <a:spcBef>
                <a:spcPts val="725"/>
              </a:spcBef>
            </a:pPr>
            <a:r>
              <a:rPr dirty="0" sz="1900">
                <a:latin typeface="Calibri"/>
                <a:cs typeface="Calibri"/>
              </a:rPr>
              <a:t>HPMQS</a:t>
            </a:r>
            <a:r>
              <a:rPr dirty="0" sz="1900" spc="-3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=The</a:t>
            </a:r>
            <a:r>
              <a:rPr dirty="0" sz="1900" spc="-1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more</a:t>
            </a:r>
            <a:r>
              <a:rPr dirty="0" sz="1900" spc="-1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planning</a:t>
            </a:r>
            <a:r>
              <a:rPr dirty="0" sz="1900" spc="-2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time</a:t>
            </a:r>
            <a:r>
              <a:rPr dirty="0" sz="1900" spc="-1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with</a:t>
            </a:r>
            <a:r>
              <a:rPr dirty="0" sz="1900" spc="-1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more</a:t>
            </a:r>
            <a:r>
              <a:rPr dirty="0" sz="1900" spc="-20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details</a:t>
            </a:r>
            <a:r>
              <a:rPr dirty="0" sz="1900" spc="-1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,</a:t>
            </a:r>
            <a:r>
              <a:rPr dirty="0" sz="1900" spc="-15">
                <a:latin typeface="Calibri"/>
                <a:cs typeface="Calibri"/>
              </a:rPr>
              <a:t> </a:t>
            </a:r>
            <a:r>
              <a:rPr dirty="0" sz="1900" spc="-25">
                <a:latin typeface="Calibri"/>
                <a:cs typeface="Calibri"/>
              </a:rPr>
              <a:t>the </a:t>
            </a:r>
            <a:r>
              <a:rPr dirty="0" sz="1900">
                <a:latin typeface="Calibri"/>
                <a:cs typeface="Calibri"/>
              </a:rPr>
              <a:t>execution</a:t>
            </a:r>
            <a:r>
              <a:rPr dirty="0" sz="1900" spc="-2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time</a:t>
            </a:r>
            <a:r>
              <a:rPr dirty="0" sz="1900" spc="-2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with</a:t>
            </a:r>
            <a:r>
              <a:rPr dirty="0" sz="1900" spc="-25">
                <a:latin typeface="Calibri"/>
                <a:cs typeface="Calibri"/>
              </a:rPr>
              <a:t> </a:t>
            </a:r>
            <a:r>
              <a:rPr dirty="0" sz="1900">
                <a:latin typeface="Calibri"/>
                <a:cs typeface="Calibri"/>
              </a:rPr>
              <a:t>less</a:t>
            </a:r>
            <a:r>
              <a:rPr dirty="0" sz="1900" spc="-25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failure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19" name="object 19" descr=""/>
          <p:cNvSpPr/>
          <p:nvPr/>
        </p:nvSpPr>
        <p:spPr>
          <a:xfrm>
            <a:off x="3288810" y="5445081"/>
            <a:ext cx="2653665" cy="0"/>
          </a:xfrm>
          <a:custGeom>
            <a:avLst/>
            <a:gdLst/>
            <a:ahLst/>
            <a:cxnLst/>
            <a:rect l="l" t="t" r="r" b="b"/>
            <a:pathLst>
              <a:path w="2653665" h="0">
                <a:moveTo>
                  <a:pt x="0" y="0"/>
                </a:moveTo>
                <a:lnTo>
                  <a:pt x="2653512" y="0"/>
                </a:lnTo>
              </a:path>
            </a:pathLst>
          </a:custGeom>
          <a:ln w="15821">
            <a:solidFill>
              <a:srgbClr val="9411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 descr=""/>
          <p:cNvSpPr txBox="1"/>
          <p:nvPr/>
        </p:nvSpPr>
        <p:spPr>
          <a:xfrm>
            <a:off x="3658359" y="1290527"/>
            <a:ext cx="647065" cy="1021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3185">
              <a:lnSpc>
                <a:spcPct val="100000"/>
              </a:lnSpc>
              <a:spcBef>
                <a:spcPts val="100"/>
              </a:spcBef>
            </a:pPr>
            <a:r>
              <a:rPr dirty="0" sz="2000" spc="-20">
                <a:solidFill>
                  <a:srgbClr val="FFFFFF"/>
                </a:solidFill>
                <a:latin typeface="Arial"/>
                <a:cs typeface="Arial"/>
              </a:rPr>
              <a:t>Lec.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rPr dirty="0" sz="4400" spc="-25" b="1">
                <a:solidFill>
                  <a:srgbClr val="FAC748"/>
                </a:solidFill>
                <a:latin typeface="Arial"/>
                <a:cs typeface="Arial"/>
              </a:rPr>
              <a:t>00</a:t>
            </a:r>
            <a:endParaRPr sz="4400">
              <a:latin typeface="Arial"/>
              <a:cs typeface="Arial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8499295" y="6273184"/>
            <a:ext cx="24384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23</a:t>
            </a:fld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0" y="1"/>
            <a:ext cx="1791335" cy="1799589"/>
          </a:xfrm>
          <a:custGeom>
            <a:avLst/>
            <a:gdLst/>
            <a:ahLst/>
            <a:cxnLst/>
            <a:rect l="l" t="t" r="r" b="b"/>
            <a:pathLst>
              <a:path w="1791335" h="1799589">
                <a:moveTo>
                  <a:pt x="1790950" y="0"/>
                </a:moveTo>
                <a:lnTo>
                  <a:pt x="0" y="0"/>
                </a:lnTo>
                <a:lnTo>
                  <a:pt x="0" y="1799301"/>
                </a:lnTo>
                <a:lnTo>
                  <a:pt x="17909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" name="object 4" descr=""/>
          <p:cNvGrpSpPr/>
          <p:nvPr/>
        </p:nvGrpSpPr>
        <p:grpSpPr>
          <a:xfrm>
            <a:off x="1814652" y="1308840"/>
            <a:ext cx="8830945" cy="3653790"/>
            <a:chOff x="1814652" y="1308840"/>
            <a:chExt cx="8830945" cy="365379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14652" y="3057630"/>
              <a:ext cx="8830837" cy="190500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38652" y="1734290"/>
              <a:ext cx="5782837" cy="227584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44319" y="1308840"/>
              <a:ext cx="571500" cy="825500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031806" y="1990328"/>
            <a:ext cx="2396490" cy="4521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800" i="0">
                <a:solidFill>
                  <a:srgbClr val="2D3956"/>
                </a:solidFill>
                <a:latin typeface="Arial"/>
                <a:cs typeface="Arial"/>
              </a:rPr>
              <a:t>Section</a:t>
            </a:r>
            <a:r>
              <a:rPr dirty="0" sz="2800" spc="-15" i="0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spc="-10" i="0">
                <a:solidFill>
                  <a:srgbClr val="2D3956"/>
                </a:solidFill>
                <a:latin typeface="Arial"/>
                <a:cs typeface="Arial"/>
              </a:rPr>
              <a:t>three: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923144" y="6311379"/>
            <a:ext cx="1879649" cy="309232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0" y="0"/>
            <a:ext cx="11969115" cy="6858000"/>
            <a:chOff x="0" y="0"/>
            <a:chExt cx="11969115" cy="6858000"/>
          </a:xfrm>
        </p:grpSpPr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652" y="4010130"/>
              <a:ext cx="5782837" cy="109321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932265" y="0"/>
              <a:ext cx="2036258" cy="1428065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3150822" y="583446"/>
              <a:ext cx="6517005" cy="45720"/>
            </a:xfrm>
            <a:custGeom>
              <a:avLst/>
              <a:gdLst/>
              <a:ahLst/>
              <a:cxnLst/>
              <a:rect l="l" t="t" r="r" b="b"/>
              <a:pathLst>
                <a:path w="6517005" h="45720">
                  <a:moveTo>
                    <a:pt x="6516913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6516913" y="45718"/>
                  </a:lnTo>
                  <a:lnTo>
                    <a:pt x="6516913" y="0"/>
                  </a:lnTo>
                  <a:close/>
                </a:path>
              </a:pathLst>
            </a:custGeom>
            <a:solidFill>
              <a:srgbClr val="8E5A6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80308" y="6043914"/>
              <a:ext cx="2167469" cy="59166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0" y="316716"/>
              <a:ext cx="3375232" cy="6541283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024150" y="1734772"/>
              <a:ext cx="6411841" cy="3894885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536295" y="2785715"/>
              <a:ext cx="5373353" cy="1770418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5565415" y="3442700"/>
            <a:ext cx="1329690" cy="4521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HPMQS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19" name="object 19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532150" y="4569166"/>
            <a:ext cx="5395841" cy="732421"/>
          </a:xfrm>
          <a:prstGeom prst="rect">
            <a:avLst/>
          </a:prstGeom>
        </p:spPr>
      </p:pic>
      <p:sp>
        <p:nvSpPr>
          <p:cNvPr id="20" name="object 20" descr=""/>
          <p:cNvSpPr txBox="1"/>
          <p:nvPr/>
        </p:nvSpPr>
        <p:spPr>
          <a:xfrm>
            <a:off x="8499295" y="6273184"/>
            <a:ext cx="24384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23</a:t>
            </a:fld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6178" y="500900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0" y="45718"/>
                </a:moveTo>
                <a:lnTo>
                  <a:pt x="9565821" y="45718"/>
                </a:lnTo>
                <a:lnTo>
                  <a:pt x="9565821" y="0"/>
                </a:lnTo>
                <a:lnTo>
                  <a:pt x="0" y="0"/>
                </a:lnTo>
                <a:lnTo>
                  <a:pt x="0" y="45718"/>
                </a:lnTo>
                <a:close/>
              </a:path>
            </a:pathLst>
          </a:custGeom>
          <a:solidFill>
            <a:srgbClr val="8E5A6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5859" y="0"/>
            <a:ext cx="2036258" cy="142806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6465" y="381344"/>
            <a:ext cx="12185650" cy="6369050"/>
            <a:chOff x="6465" y="381344"/>
            <a:chExt cx="12185650" cy="636905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8051248" y="2758285"/>
            <a:ext cx="235521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47850" algn="l"/>
              </a:tabLst>
            </a:pPr>
            <a:r>
              <a:rPr dirty="0" sz="2400" spc="50">
                <a:latin typeface="Bookman Old Style"/>
                <a:cs typeface="Bookman Old Style"/>
              </a:rPr>
              <a:t>producing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20">
                <a:latin typeface="Bookman Old Style"/>
                <a:cs typeface="Bookman Old Style"/>
              </a:rPr>
              <a:t>the</a:t>
            </a:r>
            <a:endParaRPr sz="2400">
              <a:latin typeface="Bookman Old Style"/>
              <a:cs typeface="Bookman Old Style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328419" y="2758285"/>
            <a:ext cx="6494145" cy="1644650"/>
          </a:xfrm>
          <a:prstGeom prst="rect">
            <a:avLst/>
          </a:prstGeom>
        </p:spPr>
        <p:txBody>
          <a:bodyPr wrap="square" lIns="0" tIns="52069" rIns="0" bIns="0" rtlCol="0" vert="horz">
            <a:spAutoFit/>
          </a:bodyPr>
          <a:lstStyle/>
          <a:p>
            <a:pPr marL="12700" marR="5080">
              <a:lnSpc>
                <a:spcPts val="2610"/>
              </a:lnSpc>
              <a:spcBef>
                <a:spcPts val="409"/>
              </a:spcBef>
              <a:tabLst>
                <a:tab pos="2031364" algn="l"/>
                <a:tab pos="4330700" algn="l"/>
                <a:tab pos="6118225" algn="l"/>
              </a:tabLst>
            </a:pPr>
            <a:r>
              <a:rPr dirty="0" sz="2400" spc="50">
                <a:latin typeface="Bookman Old Style"/>
                <a:cs typeface="Bookman Old Style"/>
              </a:rPr>
              <a:t>continuous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55">
                <a:latin typeface="Bookman Old Style"/>
                <a:cs typeface="Bookman Old Style"/>
              </a:rPr>
              <a:t>improvement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50">
                <a:latin typeface="Bookman Old Style"/>
                <a:cs typeface="Bookman Old Style"/>
              </a:rPr>
              <a:t>objectives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25">
                <a:latin typeface="Bookman Old Style"/>
                <a:cs typeface="Bookman Old Style"/>
              </a:rPr>
              <a:t>by </a:t>
            </a:r>
            <a:r>
              <a:rPr dirty="0" sz="2400">
                <a:latin typeface="Bookman Old Style"/>
                <a:cs typeface="Bookman Old Style"/>
              </a:rPr>
              <a:t>effective</a:t>
            </a:r>
            <a:r>
              <a:rPr dirty="0" sz="2400" spc="5">
                <a:latin typeface="Bookman Old Style"/>
                <a:cs typeface="Bookman Old Style"/>
              </a:rPr>
              <a:t> </a:t>
            </a:r>
            <a:r>
              <a:rPr dirty="0" sz="2400">
                <a:latin typeface="Bookman Old Style"/>
                <a:cs typeface="Bookman Old Style"/>
              </a:rPr>
              <a:t>product-fit</a:t>
            </a:r>
            <a:r>
              <a:rPr dirty="0" sz="2400" spc="15">
                <a:latin typeface="Bookman Old Style"/>
                <a:cs typeface="Bookman Old Style"/>
              </a:rPr>
              <a:t> </a:t>
            </a:r>
            <a:r>
              <a:rPr dirty="0" sz="2400">
                <a:latin typeface="Bookman Old Style"/>
                <a:cs typeface="Bookman Old Style"/>
              </a:rPr>
              <a:t>solutions</a:t>
            </a:r>
            <a:r>
              <a:rPr dirty="0" sz="2400" spc="15">
                <a:latin typeface="Bookman Old Style"/>
                <a:cs typeface="Bookman Old Style"/>
              </a:rPr>
              <a:t> </a:t>
            </a:r>
            <a:r>
              <a:rPr dirty="0" u="sng" sz="2400" b="1">
                <a:uFill>
                  <a:solidFill>
                    <a:srgbClr val="000000"/>
                  </a:solidFill>
                </a:uFill>
                <a:latin typeface="Bookman Old Style Bold"/>
                <a:cs typeface="Bookman Old Style Bold"/>
              </a:rPr>
              <a:t>that</a:t>
            </a:r>
            <a:r>
              <a:rPr dirty="0" u="sng" sz="2400" spc="15" b="1">
                <a:uFill>
                  <a:solidFill>
                    <a:srgbClr val="000000"/>
                  </a:solidFill>
                </a:uFill>
                <a:latin typeface="Bookman Old Style Bold"/>
                <a:cs typeface="Bookman Old Style Bold"/>
              </a:rPr>
              <a:t> </a:t>
            </a:r>
            <a:r>
              <a:rPr dirty="0" u="sng" sz="2400" spc="-50" b="1">
                <a:uFill>
                  <a:solidFill>
                    <a:srgbClr val="000000"/>
                  </a:solidFill>
                </a:uFill>
                <a:latin typeface="Bookman Old Style Bold"/>
                <a:cs typeface="Bookman Old Style Bold"/>
              </a:rPr>
              <a:t>:</a:t>
            </a:r>
            <a:endParaRPr sz="2400">
              <a:latin typeface="Bookman Old Style Bold"/>
              <a:cs typeface="Bookman Old Style Bold"/>
            </a:endParaRPr>
          </a:p>
          <a:p>
            <a:pPr marL="12700">
              <a:lnSpc>
                <a:spcPct val="100000"/>
              </a:lnSpc>
              <a:spcBef>
                <a:spcPts val="690"/>
              </a:spcBef>
            </a:pPr>
            <a:r>
              <a:rPr dirty="0" u="sng" sz="240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</a:t>
            </a:r>
            <a:r>
              <a:rPr dirty="0" u="sng" sz="2400" b="1">
                <a:uFill>
                  <a:solidFill>
                    <a:srgbClr val="000000"/>
                  </a:solidFill>
                </a:uFill>
                <a:latin typeface="Bookman Old Style Bold"/>
                <a:cs typeface="Bookman Old Style Bold"/>
              </a:rPr>
              <a:t>.satisfying the</a:t>
            </a:r>
            <a:r>
              <a:rPr dirty="0" u="sng" sz="2400" spc="5" b="1">
                <a:uFill>
                  <a:solidFill>
                    <a:srgbClr val="000000"/>
                  </a:solidFill>
                </a:uFill>
                <a:latin typeface="Bookman Old Style Bold"/>
                <a:cs typeface="Bookman Old Style Bold"/>
              </a:rPr>
              <a:t> </a:t>
            </a:r>
            <a:r>
              <a:rPr dirty="0" u="sng" sz="2400" b="1">
                <a:uFill>
                  <a:solidFill>
                    <a:srgbClr val="000000"/>
                  </a:solidFill>
                </a:uFill>
                <a:latin typeface="Bookman Old Style Bold"/>
                <a:cs typeface="Bookman Old Style Bold"/>
              </a:rPr>
              <a:t>customer Pain-</a:t>
            </a:r>
            <a:r>
              <a:rPr dirty="0" u="sng" sz="2400" spc="-10" b="1">
                <a:uFill>
                  <a:solidFill>
                    <a:srgbClr val="000000"/>
                  </a:solidFill>
                </a:uFill>
                <a:latin typeface="Bookman Old Style Bold"/>
                <a:cs typeface="Bookman Old Style Bold"/>
              </a:rPr>
              <a:t>points</a:t>
            </a:r>
            <a:endParaRPr sz="2400">
              <a:latin typeface="Bookman Old Style Bold"/>
              <a:cs typeface="Bookman Old Style Bold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dirty="0" u="sng" sz="240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</a:t>
            </a:r>
            <a:r>
              <a:rPr dirty="0" u="sng" sz="2400" b="1">
                <a:uFill>
                  <a:solidFill>
                    <a:srgbClr val="000000"/>
                  </a:solidFill>
                </a:uFill>
                <a:latin typeface="Bookman Old Style Bold"/>
                <a:cs typeface="Bookman Old Style Bold"/>
              </a:rPr>
              <a:t>adding</a:t>
            </a:r>
            <a:r>
              <a:rPr dirty="0" u="sng" sz="2400" spc="-5" b="1">
                <a:uFill>
                  <a:solidFill>
                    <a:srgbClr val="000000"/>
                  </a:solidFill>
                </a:uFill>
                <a:latin typeface="Bookman Old Style Bold"/>
                <a:cs typeface="Bookman Old Style Bold"/>
              </a:rPr>
              <a:t> </a:t>
            </a:r>
            <a:r>
              <a:rPr dirty="0" sz="2400">
                <a:latin typeface="Bookman Old Style"/>
                <a:cs typeface="Bookman Old Style"/>
              </a:rPr>
              <a:t>a</a:t>
            </a:r>
            <a:r>
              <a:rPr dirty="0" sz="2400" spc="-5">
                <a:latin typeface="Bookman Old Style"/>
                <a:cs typeface="Bookman Old Style"/>
              </a:rPr>
              <a:t> </a:t>
            </a:r>
            <a:r>
              <a:rPr dirty="0" sz="2400">
                <a:latin typeface="Bookman Old Style"/>
                <a:cs typeface="Bookman Old Style"/>
              </a:rPr>
              <a:t>value</a:t>
            </a:r>
            <a:r>
              <a:rPr dirty="0" sz="2400" spc="-5">
                <a:latin typeface="Bookman Old Style"/>
                <a:cs typeface="Bookman Old Style"/>
              </a:rPr>
              <a:t> </a:t>
            </a:r>
            <a:r>
              <a:rPr dirty="0" sz="2400">
                <a:latin typeface="Bookman Old Style"/>
                <a:cs typeface="Bookman Old Style"/>
              </a:rPr>
              <a:t>to</a:t>
            </a:r>
            <a:r>
              <a:rPr dirty="0" sz="2400" spc="-5">
                <a:latin typeface="Bookman Old Style"/>
                <a:cs typeface="Bookman Old Style"/>
              </a:rPr>
              <a:t> </a:t>
            </a:r>
            <a:r>
              <a:rPr dirty="0" sz="2400">
                <a:latin typeface="Bookman Old Style"/>
                <a:cs typeface="Bookman Old Style"/>
              </a:rPr>
              <a:t>the</a:t>
            </a:r>
            <a:r>
              <a:rPr dirty="0" sz="2400" spc="-5">
                <a:latin typeface="Bookman Old Style"/>
                <a:cs typeface="Bookman Old Style"/>
              </a:rPr>
              <a:t> </a:t>
            </a:r>
            <a:r>
              <a:rPr dirty="0" sz="2400">
                <a:latin typeface="Bookman Old Style"/>
                <a:cs typeface="Bookman Old Style"/>
              </a:rPr>
              <a:t>business</a:t>
            </a:r>
            <a:r>
              <a:rPr dirty="0" sz="2400" spc="-10">
                <a:latin typeface="Bookman Old Style"/>
                <a:cs typeface="Bookman Old Style"/>
              </a:rPr>
              <a:t> </a:t>
            </a:r>
            <a:r>
              <a:rPr dirty="0" sz="2400" spc="-25">
                <a:latin typeface="Bookman Old Style"/>
                <a:cs typeface="Bookman Old Style"/>
              </a:rPr>
              <a:t>and</a:t>
            </a:r>
            <a:endParaRPr sz="2400">
              <a:latin typeface="Bookman Old Style"/>
              <a:cs typeface="Bookman Old Style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328419" y="4475077"/>
            <a:ext cx="9078595" cy="727710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12700" marR="5080">
              <a:lnSpc>
                <a:spcPts val="2650"/>
              </a:lnSpc>
              <a:spcBef>
                <a:spcPts val="380"/>
              </a:spcBef>
              <a:tabLst>
                <a:tab pos="2390140" algn="l"/>
                <a:tab pos="3051175" algn="l"/>
                <a:tab pos="4859020" algn="l"/>
                <a:tab pos="5629910" algn="l"/>
                <a:tab pos="6084570" algn="l"/>
                <a:tab pos="6746240" algn="l"/>
                <a:tab pos="8110855" algn="l"/>
                <a:tab pos="8589645" algn="l"/>
              </a:tabLst>
            </a:pPr>
            <a:r>
              <a:rPr dirty="0" sz="2400" spc="-10">
                <a:latin typeface="Times New Roman"/>
                <a:cs typeface="Times New Roman"/>
              </a:rPr>
              <a:t></a:t>
            </a:r>
            <a:r>
              <a:rPr dirty="0" sz="2400" spc="-10">
                <a:latin typeface="Bookman Old Style"/>
                <a:cs typeface="Bookman Old Style"/>
              </a:rPr>
              <a:t>.</a:t>
            </a:r>
            <a:r>
              <a:rPr dirty="0" u="sng" sz="2400" spc="-10" b="1">
                <a:uFill>
                  <a:solidFill>
                    <a:srgbClr val="000000"/>
                  </a:solidFill>
                </a:uFill>
                <a:latin typeface="Bookman Old Style Bold"/>
                <a:cs typeface="Bookman Old Style Bold"/>
              </a:rPr>
              <a:t>maximizing</a:t>
            </a:r>
            <a:r>
              <a:rPr dirty="0" sz="2400" b="1">
                <a:latin typeface="Bookman Old Style Bold"/>
                <a:cs typeface="Bookman Old Style Bold"/>
              </a:rPr>
              <a:t>	</a:t>
            </a:r>
            <a:r>
              <a:rPr dirty="0" sz="2400" spc="-25">
                <a:latin typeface="Bookman Old Style"/>
                <a:cs typeface="Bookman Old Style"/>
              </a:rPr>
              <a:t>the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10">
                <a:latin typeface="Bookman Old Style"/>
                <a:cs typeface="Bookman Old Style"/>
              </a:rPr>
              <a:t>succession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20">
                <a:latin typeface="Bookman Old Style"/>
                <a:cs typeface="Bookman Old Style"/>
              </a:rPr>
              <a:t>rate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25">
                <a:latin typeface="Bookman Old Style"/>
                <a:cs typeface="Bookman Old Style"/>
              </a:rPr>
              <a:t>of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25">
                <a:latin typeface="Bookman Old Style"/>
                <a:cs typeface="Bookman Old Style"/>
              </a:rPr>
              <a:t>the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10">
                <a:latin typeface="Bookman Old Style"/>
                <a:cs typeface="Bookman Old Style"/>
              </a:rPr>
              <a:t>projects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25">
                <a:latin typeface="Bookman Old Style"/>
                <a:cs typeface="Bookman Old Style"/>
              </a:rPr>
              <a:t>in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25">
                <a:latin typeface="Bookman Old Style"/>
                <a:cs typeface="Bookman Old Style"/>
              </a:rPr>
              <a:t>the </a:t>
            </a:r>
            <a:r>
              <a:rPr dirty="0" sz="2400" spc="-10">
                <a:latin typeface="Bookman Old Style"/>
                <a:cs typeface="Bookman Old Style"/>
              </a:rPr>
              <a:t>future.</a:t>
            </a:r>
            <a:endParaRPr sz="2400">
              <a:latin typeface="Bookman Old Style"/>
              <a:cs typeface="Bookman Old Style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750576" y="546601"/>
            <a:ext cx="10411460" cy="2327275"/>
            <a:chOff x="750576" y="546601"/>
            <a:chExt cx="10411460" cy="2327275"/>
          </a:xfrm>
        </p:grpSpPr>
        <p:pic>
          <p:nvPicPr>
            <p:cNvPr id="16" name="object 1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0576" y="546601"/>
              <a:ext cx="10411447" cy="2327139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1384300" y="1413464"/>
              <a:ext cx="9144000" cy="568325"/>
            </a:xfrm>
            <a:custGeom>
              <a:avLst/>
              <a:gdLst/>
              <a:ahLst/>
              <a:cxnLst/>
              <a:rect l="l" t="t" r="r" b="b"/>
              <a:pathLst>
                <a:path w="9144000" h="568325">
                  <a:moveTo>
                    <a:pt x="9144000" y="0"/>
                  </a:moveTo>
                  <a:lnTo>
                    <a:pt x="0" y="0"/>
                  </a:lnTo>
                  <a:lnTo>
                    <a:pt x="0" y="568014"/>
                  </a:lnTo>
                  <a:lnTo>
                    <a:pt x="9144000" y="568014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B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97875" y="1327492"/>
              <a:ext cx="9316849" cy="740410"/>
            </a:xfrm>
            <a:prstGeom prst="rect">
              <a:avLst/>
            </a:prstGeom>
          </p:spPr>
        </p:pic>
      </p:grpSp>
      <p:sp>
        <p:nvSpPr>
          <p:cNvPr id="19" name="object 19" descr=""/>
          <p:cNvSpPr txBox="1"/>
          <p:nvPr/>
        </p:nvSpPr>
        <p:spPr>
          <a:xfrm>
            <a:off x="1328419" y="1455413"/>
            <a:ext cx="9078595" cy="13627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77165">
              <a:lnSpc>
                <a:spcPct val="100000"/>
              </a:lnSpc>
              <a:spcBef>
                <a:spcPts val="100"/>
              </a:spcBef>
              <a:tabLst>
                <a:tab pos="1273810" algn="l"/>
              </a:tabLst>
            </a:pPr>
            <a:r>
              <a:rPr dirty="0" u="heavy" sz="240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What</a:t>
            </a:r>
            <a:r>
              <a:rPr dirty="0" u="heavy" sz="2400" spc="-3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400" spc="-25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is</a:t>
            </a:r>
            <a:r>
              <a:rPr dirty="0" u="heavy" sz="240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	HPMQS</a:t>
            </a:r>
            <a:r>
              <a:rPr dirty="0" u="heavy" sz="2400" spc="-30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400" spc="-25" b="1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…..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000">
              <a:latin typeface="Calibri"/>
              <a:cs typeface="Calibri"/>
            </a:endParaRPr>
          </a:p>
          <a:p>
            <a:pPr marL="12700" marR="5080" indent="592455">
              <a:lnSpc>
                <a:spcPts val="2610"/>
              </a:lnSpc>
              <a:spcBef>
                <a:spcPts val="5"/>
              </a:spcBef>
              <a:tabLst>
                <a:tab pos="1127760" algn="l"/>
                <a:tab pos="1607820" algn="l"/>
                <a:tab pos="2014855" algn="l"/>
                <a:tab pos="2255520" algn="l"/>
                <a:tab pos="3265170" algn="l"/>
                <a:tab pos="4014470" algn="l"/>
                <a:tab pos="4519295" algn="l"/>
                <a:tab pos="5791835" algn="l"/>
                <a:tab pos="6754495" algn="l"/>
                <a:tab pos="7338695" algn="l"/>
                <a:tab pos="7675245" algn="l"/>
                <a:tab pos="8044815" algn="l"/>
              </a:tabLst>
            </a:pPr>
            <a:r>
              <a:rPr dirty="0" sz="2400" spc="-25">
                <a:latin typeface="Bookman Old Style"/>
                <a:cs typeface="Bookman Old Style"/>
              </a:rPr>
              <a:t>IT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25">
                <a:latin typeface="Bookman Old Style"/>
                <a:cs typeface="Bookman Old Style"/>
              </a:rPr>
              <a:t>is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50">
                <a:latin typeface="Bookman Old Style"/>
                <a:cs typeface="Bookman Old Style"/>
              </a:rPr>
              <a:t>a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10">
                <a:latin typeface="Bookman Old Style"/>
                <a:cs typeface="Bookman Old Style"/>
              </a:rPr>
              <a:t>project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10">
                <a:latin typeface="Bookman Old Style"/>
                <a:cs typeface="Bookman Old Style"/>
              </a:rPr>
              <a:t>quality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10">
                <a:latin typeface="Bookman Old Style"/>
                <a:cs typeface="Bookman Old Style"/>
              </a:rPr>
              <a:t>system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10">
                <a:latin typeface="Bookman Old Style"/>
                <a:cs typeface="Bookman Old Style"/>
              </a:rPr>
              <a:t>ensuring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25">
                <a:latin typeface="Bookman Old Style"/>
                <a:cs typeface="Bookman Old Style"/>
              </a:rPr>
              <a:t>the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10">
                <a:latin typeface="Bookman Old Style"/>
                <a:cs typeface="Bookman Old Style"/>
              </a:rPr>
              <a:t>project </a:t>
            </a:r>
            <a:r>
              <a:rPr dirty="0" sz="2400" spc="35">
                <a:latin typeface="Bookman Old Style"/>
                <a:cs typeface="Bookman Old Style"/>
              </a:rPr>
              <a:t>management</a:t>
            </a:r>
            <a:r>
              <a:rPr dirty="0" sz="2400">
                <a:latin typeface="Bookman Old Style"/>
                <a:cs typeface="Bookman Old Style"/>
              </a:rPr>
              <a:t>		</a:t>
            </a:r>
            <a:r>
              <a:rPr dirty="0" sz="2400" spc="45">
                <a:latin typeface="Bookman Old Style"/>
                <a:cs typeface="Bookman Old Style"/>
              </a:rPr>
              <a:t>efficiently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25">
                <a:latin typeface="Bookman Old Style"/>
                <a:cs typeface="Bookman Old Style"/>
              </a:rPr>
              <a:t>is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730">
                <a:latin typeface="Bookman Old Style"/>
                <a:cs typeface="Bookman Old Style"/>
              </a:rPr>
              <a:t> </a:t>
            </a:r>
            <a:r>
              <a:rPr dirty="0" sz="2400" spc="35">
                <a:latin typeface="Bookman Old Style"/>
                <a:cs typeface="Bookman Old Style"/>
              </a:rPr>
              <a:t>complying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-20">
                <a:latin typeface="Bookman Old Style"/>
                <a:cs typeface="Bookman Old Style"/>
              </a:rPr>
              <a:t>with</a:t>
            </a:r>
            <a:r>
              <a:rPr dirty="0" sz="2400">
                <a:latin typeface="Bookman Old Style"/>
                <a:cs typeface="Bookman Old Style"/>
              </a:rPr>
              <a:t>	</a:t>
            </a:r>
            <a:r>
              <a:rPr dirty="0" sz="2400" spc="35">
                <a:latin typeface="Bookman Old Style"/>
                <a:cs typeface="Bookman Old Style"/>
              </a:rPr>
              <a:t>company</a:t>
            </a:r>
            <a:endParaRPr sz="2400">
              <a:latin typeface="Bookman Old Style"/>
              <a:cs typeface="Bookman Old Style"/>
            </a:endParaRPr>
          </a:p>
        </p:txBody>
      </p:sp>
      <p:sp>
        <p:nvSpPr>
          <p:cNvPr id="20" name="object 20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2578083" y="488876"/>
            <a:ext cx="9614535" cy="45720"/>
          </a:xfrm>
          <a:custGeom>
            <a:avLst/>
            <a:gdLst/>
            <a:ahLst/>
            <a:cxnLst/>
            <a:rect l="l" t="t" r="r" b="b"/>
            <a:pathLst>
              <a:path w="9614535" h="45720">
                <a:moveTo>
                  <a:pt x="0" y="45718"/>
                </a:moveTo>
                <a:lnTo>
                  <a:pt x="9613916" y="45718"/>
                </a:lnTo>
                <a:lnTo>
                  <a:pt x="9613916" y="0"/>
                </a:lnTo>
                <a:lnTo>
                  <a:pt x="0" y="0"/>
                </a:lnTo>
                <a:lnTo>
                  <a:pt x="0" y="45718"/>
                </a:lnTo>
                <a:close/>
              </a:path>
            </a:pathLst>
          </a:custGeom>
          <a:solidFill>
            <a:srgbClr val="8E5A6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7765" y="0"/>
            <a:ext cx="2036258" cy="1416041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232213" y="171964"/>
            <a:ext cx="11960225" cy="6565900"/>
            <a:chOff x="232213" y="171964"/>
            <a:chExt cx="11960225" cy="6565900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88319" y="369321"/>
              <a:ext cx="4203680" cy="6095309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8559819" y="940821"/>
              <a:ext cx="3632200" cy="4952365"/>
            </a:xfrm>
            <a:custGeom>
              <a:avLst/>
              <a:gdLst/>
              <a:ahLst/>
              <a:cxnLst/>
              <a:rect l="l" t="t" r="r" b="b"/>
              <a:pathLst>
                <a:path w="3632200" h="4952365">
                  <a:moveTo>
                    <a:pt x="3632180" y="0"/>
                  </a:moveTo>
                  <a:lnTo>
                    <a:pt x="253485" y="0"/>
                  </a:lnTo>
                  <a:lnTo>
                    <a:pt x="207921" y="4084"/>
                  </a:lnTo>
                  <a:lnTo>
                    <a:pt x="165036" y="15858"/>
                  </a:lnTo>
                  <a:lnTo>
                    <a:pt x="125546" y="34608"/>
                  </a:lnTo>
                  <a:lnTo>
                    <a:pt x="90168" y="59616"/>
                  </a:lnTo>
                  <a:lnTo>
                    <a:pt x="59616" y="90168"/>
                  </a:lnTo>
                  <a:lnTo>
                    <a:pt x="34608" y="125546"/>
                  </a:lnTo>
                  <a:lnTo>
                    <a:pt x="15858" y="165036"/>
                  </a:lnTo>
                  <a:lnTo>
                    <a:pt x="4084" y="207921"/>
                  </a:lnTo>
                  <a:lnTo>
                    <a:pt x="0" y="253485"/>
                  </a:lnTo>
                  <a:lnTo>
                    <a:pt x="0" y="4698824"/>
                  </a:lnTo>
                  <a:lnTo>
                    <a:pt x="4084" y="4744388"/>
                  </a:lnTo>
                  <a:lnTo>
                    <a:pt x="15858" y="4787273"/>
                  </a:lnTo>
                  <a:lnTo>
                    <a:pt x="34608" y="4826762"/>
                  </a:lnTo>
                  <a:lnTo>
                    <a:pt x="59616" y="4862141"/>
                  </a:lnTo>
                  <a:lnTo>
                    <a:pt x="90168" y="4892692"/>
                  </a:lnTo>
                  <a:lnTo>
                    <a:pt x="125546" y="4917701"/>
                  </a:lnTo>
                  <a:lnTo>
                    <a:pt x="165036" y="4936450"/>
                  </a:lnTo>
                  <a:lnTo>
                    <a:pt x="207921" y="4948225"/>
                  </a:lnTo>
                  <a:lnTo>
                    <a:pt x="253485" y="4952309"/>
                  </a:lnTo>
                  <a:lnTo>
                    <a:pt x="3632180" y="4952309"/>
                  </a:lnTo>
                  <a:lnTo>
                    <a:pt x="3632180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9375" y="216304"/>
              <a:ext cx="11318286" cy="6504722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909925" y="806853"/>
              <a:ext cx="10137775" cy="5323840"/>
            </a:xfrm>
            <a:custGeom>
              <a:avLst/>
              <a:gdLst/>
              <a:ahLst/>
              <a:cxnLst/>
              <a:rect l="l" t="t" r="r" b="b"/>
              <a:pathLst>
                <a:path w="10137775" h="5323840">
                  <a:moveTo>
                    <a:pt x="9851926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1"/>
                  </a:lnTo>
                  <a:lnTo>
                    <a:pt x="55038" y="116789"/>
                  </a:lnTo>
                  <a:lnTo>
                    <a:pt x="31840" y="154167"/>
                  </a:lnTo>
                  <a:lnTo>
                    <a:pt x="14542" y="195096"/>
                  </a:lnTo>
                  <a:lnTo>
                    <a:pt x="3733" y="238990"/>
                  </a:lnTo>
                  <a:lnTo>
                    <a:pt x="0" y="285261"/>
                  </a:lnTo>
                  <a:lnTo>
                    <a:pt x="0" y="5038363"/>
                  </a:lnTo>
                  <a:lnTo>
                    <a:pt x="3733" y="5084633"/>
                  </a:lnTo>
                  <a:lnTo>
                    <a:pt x="14542" y="5128527"/>
                  </a:lnTo>
                  <a:lnTo>
                    <a:pt x="31840" y="5169456"/>
                  </a:lnTo>
                  <a:lnTo>
                    <a:pt x="55038" y="5206834"/>
                  </a:lnTo>
                  <a:lnTo>
                    <a:pt x="83550" y="5240072"/>
                  </a:lnTo>
                  <a:lnTo>
                    <a:pt x="116789" y="5268584"/>
                  </a:lnTo>
                  <a:lnTo>
                    <a:pt x="154166" y="5291783"/>
                  </a:lnTo>
                  <a:lnTo>
                    <a:pt x="195096" y="5309080"/>
                  </a:lnTo>
                  <a:lnTo>
                    <a:pt x="238989" y="5319890"/>
                  </a:lnTo>
                  <a:lnTo>
                    <a:pt x="285260" y="5323623"/>
                  </a:lnTo>
                  <a:lnTo>
                    <a:pt x="9851926" y="5323623"/>
                  </a:lnTo>
                  <a:lnTo>
                    <a:pt x="9898196" y="5319890"/>
                  </a:lnTo>
                  <a:lnTo>
                    <a:pt x="9942090" y="5309080"/>
                  </a:lnTo>
                  <a:lnTo>
                    <a:pt x="9983019" y="5291783"/>
                  </a:lnTo>
                  <a:lnTo>
                    <a:pt x="10020397" y="5268584"/>
                  </a:lnTo>
                  <a:lnTo>
                    <a:pt x="10053635" y="5240072"/>
                  </a:lnTo>
                  <a:lnTo>
                    <a:pt x="10082148" y="5206834"/>
                  </a:lnTo>
                  <a:lnTo>
                    <a:pt x="10105346" y="5169456"/>
                  </a:lnTo>
                  <a:lnTo>
                    <a:pt x="10122644" y="5128527"/>
                  </a:lnTo>
                  <a:lnTo>
                    <a:pt x="10133453" y="5084633"/>
                  </a:lnTo>
                  <a:lnTo>
                    <a:pt x="10137187" y="5038363"/>
                  </a:lnTo>
                  <a:lnTo>
                    <a:pt x="10137187" y="285261"/>
                  </a:lnTo>
                  <a:lnTo>
                    <a:pt x="10133453" y="238990"/>
                  </a:lnTo>
                  <a:lnTo>
                    <a:pt x="10122644" y="195096"/>
                  </a:lnTo>
                  <a:lnTo>
                    <a:pt x="10105346" y="154167"/>
                  </a:lnTo>
                  <a:lnTo>
                    <a:pt x="10082148" y="116789"/>
                  </a:lnTo>
                  <a:lnTo>
                    <a:pt x="10053635" y="83551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6" y="0"/>
                  </a:lnTo>
                  <a:close/>
                </a:path>
              </a:pathLst>
            </a:custGeom>
            <a:solidFill>
              <a:srgbClr val="A2B9E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909925" y="806853"/>
              <a:ext cx="10137775" cy="5323840"/>
            </a:xfrm>
            <a:custGeom>
              <a:avLst/>
              <a:gdLst/>
              <a:ahLst/>
              <a:cxnLst/>
              <a:rect l="l" t="t" r="r" b="b"/>
              <a:pathLst>
                <a:path w="10137775" h="5323840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5038363"/>
                  </a:lnTo>
                  <a:lnTo>
                    <a:pt x="10133453" y="5084633"/>
                  </a:lnTo>
                  <a:lnTo>
                    <a:pt x="10122644" y="5128527"/>
                  </a:lnTo>
                  <a:lnTo>
                    <a:pt x="10105346" y="5169456"/>
                  </a:lnTo>
                  <a:lnTo>
                    <a:pt x="10082147" y="5206833"/>
                  </a:lnTo>
                  <a:lnTo>
                    <a:pt x="10053635" y="5240072"/>
                  </a:lnTo>
                  <a:lnTo>
                    <a:pt x="10020397" y="5268584"/>
                  </a:lnTo>
                  <a:lnTo>
                    <a:pt x="9983019" y="5291782"/>
                  </a:lnTo>
                  <a:lnTo>
                    <a:pt x="9942090" y="5309080"/>
                  </a:lnTo>
                  <a:lnTo>
                    <a:pt x="9898196" y="5319889"/>
                  </a:lnTo>
                  <a:lnTo>
                    <a:pt x="9851925" y="5323622"/>
                  </a:lnTo>
                  <a:lnTo>
                    <a:pt x="285260" y="5323622"/>
                  </a:lnTo>
                  <a:lnTo>
                    <a:pt x="238989" y="5319889"/>
                  </a:lnTo>
                  <a:lnTo>
                    <a:pt x="195096" y="5309080"/>
                  </a:lnTo>
                  <a:lnTo>
                    <a:pt x="154166" y="5291782"/>
                  </a:lnTo>
                  <a:lnTo>
                    <a:pt x="116789" y="5268584"/>
                  </a:lnTo>
                  <a:lnTo>
                    <a:pt x="83550" y="5240072"/>
                  </a:lnTo>
                  <a:lnTo>
                    <a:pt x="55038" y="5206833"/>
                  </a:lnTo>
                  <a:lnTo>
                    <a:pt x="31840" y="5169456"/>
                  </a:lnTo>
                  <a:lnTo>
                    <a:pt x="14542" y="5128527"/>
                  </a:lnTo>
                  <a:lnTo>
                    <a:pt x="3733" y="5084633"/>
                  </a:lnTo>
                  <a:lnTo>
                    <a:pt x="0" y="5038363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2213" y="6146190"/>
              <a:ext cx="2167469" cy="59166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75050" y="6299356"/>
              <a:ext cx="1879649" cy="30923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59458" y="171964"/>
              <a:ext cx="4384210" cy="2474969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87995" y="950009"/>
              <a:ext cx="3338013" cy="890270"/>
            </a:xfrm>
            <a:prstGeom prst="rect">
              <a:avLst/>
            </a:prstGeom>
          </p:spPr>
        </p:pic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4667463" y="1018290"/>
            <a:ext cx="2190115" cy="579120"/>
          </a:xfrm>
          <a:prstGeom prst="rect"/>
        </p:spPr>
        <p:txBody>
          <a:bodyPr wrap="square" lIns="0" tIns="6985" rIns="0" bIns="0" rtlCol="0" vert="horz">
            <a:spAutoFit/>
          </a:bodyPr>
          <a:lstStyle/>
          <a:p>
            <a:pPr marL="826135" marR="5080" indent="-814069">
              <a:lnSpc>
                <a:spcPct val="101899"/>
              </a:lnSpc>
              <a:spcBef>
                <a:spcPts val="55"/>
              </a:spcBef>
            </a:pPr>
            <a:r>
              <a:rPr dirty="0" sz="1800" spc="-245" b="0" i="0">
                <a:latin typeface="Cambria"/>
                <a:cs typeface="Cambria"/>
              </a:rPr>
              <a:t>1-</a:t>
            </a:r>
            <a:r>
              <a:rPr dirty="0" sz="1800" spc="-114" b="0" i="0">
                <a:latin typeface="Cambria"/>
                <a:cs typeface="Cambria"/>
              </a:rPr>
              <a:t>validated</a:t>
            </a:r>
            <a:r>
              <a:rPr dirty="0" sz="1800" spc="135" b="0" i="0">
                <a:latin typeface="Cambria"/>
                <a:cs typeface="Cambria"/>
              </a:rPr>
              <a:t> </a:t>
            </a:r>
            <a:r>
              <a:rPr dirty="0" sz="1800" spc="-114" b="0" i="0">
                <a:latin typeface="Cambria"/>
                <a:cs typeface="Cambria"/>
              </a:rPr>
              <a:t>Business</a:t>
            </a:r>
            <a:r>
              <a:rPr dirty="0" sz="1800" spc="-65" b="0" i="0">
                <a:latin typeface="Cambria"/>
                <a:cs typeface="Cambria"/>
              </a:rPr>
              <a:t> </a:t>
            </a:r>
            <a:r>
              <a:rPr dirty="0" sz="1800" spc="-95" b="0" i="0">
                <a:latin typeface="Cambria"/>
                <a:cs typeface="Cambria"/>
              </a:rPr>
              <a:t>Pain </a:t>
            </a:r>
            <a:r>
              <a:rPr dirty="0" sz="1800" spc="-10" b="0" i="0">
                <a:latin typeface="Cambria"/>
                <a:cs typeface="Cambria"/>
              </a:rPr>
              <a:t>points</a:t>
            </a:r>
            <a:endParaRPr sz="1800">
              <a:latin typeface="Cambria"/>
              <a:cs typeface="Cambria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403294" y="2140636"/>
            <a:ext cx="4037965" cy="3183255"/>
            <a:chOff x="403294" y="2140636"/>
            <a:chExt cx="4037965" cy="3183255"/>
          </a:xfrm>
        </p:grpSpPr>
        <p:pic>
          <p:nvPicPr>
            <p:cNvPr id="17" name="object 17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03294" y="2140636"/>
              <a:ext cx="4037806" cy="3183204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17349" y="3061337"/>
              <a:ext cx="3008916" cy="1333545"/>
            </a:xfrm>
            <a:prstGeom prst="rect">
              <a:avLst/>
            </a:prstGeom>
          </p:spPr>
        </p:pic>
      </p:grpSp>
      <p:sp>
        <p:nvSpPr>
          <p:cNvPr id="19" name="object 19" descr=""/>
          <p:cNvSpPr txBox="1"/>
          <p:nvPr/>
        </p:nvSpPr>
        <p:spPr>
          <a:xfrm>
            <a:off x="1020130" y="3268506"/>
            <a:ext cx="2598420" cy="269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-229">
                <a:solidFill>
                  <a:srgbClr val="365B9D"/>
                </a:solidFill>
                <a:latin typeface="Cambria"/>
                <a:cs typeface="Cambria"/>
              </a:rPr>
              <a:t>3—</a:t>
            </a:r>
            <a:r>
              <a:rPr dirty="0" sz="1600" spc="-135">
                <a:solidFill>
                  <a:srgbClr val="365B9D"/>
                </a:solidFill>
                <a:latin typeface="Cambria"/>
                <a:cs typeface="Cambria"/>
              </a:rPr>
              <a:t>Validated</a:t>
            </a:r>
            <a:r>
              <a:rPr dirty="0" sz="1600" spc="1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600" spc="-90">
                <a:solidFill>
                  <a:srgbClr val="365B9D"/>
                </a:solidFill>
                <a:latin typeface="Cambria"/>
                <a:cs typeface="Cambria"/>
              </a:rPr>
              <a:t>product-</a:t>
            </a:r>
            <a:r>
              <a:rPr dirty="0" sz="1600" spc="-75">
                <a:solidFill>
                  <a:srgbClr val="365B9D"/>
                </a:solidFill>
                <a:latin typeface="Cambria"/>
                <a:cs typeface="Cambria"/>
              </a:rPr>
              <a:t>Fit</a:t>
            </a:r>
            <a:r>
              <a:rPr dirty="0" sz="1600" spc="1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600" spc="-85">
                <a:solidFill>
                  <a:srgbClr val="365B9D"/>
                </a:solidFill>
                <a:latin typeface="Cambria"/>
                <a:cs typeface="Cambria"/>
              </a:rPr>
              <a:t>planning</a:t>
            </a:r>
            <a:endParaRPr sz="1600">
              <a:latin typeface="Cambria"/>
              <a:cs typeface="Cambria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514198" y="998120"/>
            <a:ext cx="4123054" cy="2908935"/>
            <a:chOff x="514198" y="998120"/>
            <a:chExt cx="4123054" cy="2908935"/>
          </a:xfrm>
        </p:grpSpPr>
        <p:pic>
          <p:nvPicPr>
            <p:cNvPr id="21" name="object 21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14198" y="998120"/>
              <a:ext cx="4122737" cy="2908522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26524" y="1857309"/>
              <a:ext cx="3092762" cy="1165860"/>
            </a:xfrm>
            <a:prstGeom prst="rect">
              <a:avLst/>
            </a:prstGeom>
          </p:spPr>
        </p:pic>
      </p:grpSp>
      <p:sp>
        <p:nvSpPr>
          <p:cNvPr id="23" name="object 23" descr=""/>
          <p:cNvSpPr txBox="1"/>
          <p:nvPr/>
        </p:nvSpPr>
        <p:spPr>
          <a:xfrm>
            <a:off x="1391062" y="1992890"/>
            <a:ext cx="2369185" cy="57912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792480" marR="5080" indent="-780415">
              <a:lnSpc>
                <a:spcPct val="101899"/>
              </a:lnSpc>
              <a:spcBef>
                <a:spcPts val="55"/>
              </a:spcBef>
            </a:pPr>
            <a:r>
              <a:rPr dirty="0" sz="1800" spc="-270">
                <a:solidFill>
                  <a:srgbClr val="365B9D"/>
                </a:solidFill>
                <a:latin typeface="Cambria"/>
                <a:cs typeface="Cambria"/>
              </a:rPr>
              <a:t>2—</a:t>
            </a:r>
            <a:r>
              <a:rPr dirty="0" sz="1800" spc="-165">
                <a:solidFill>
                  <a:srgbClr val="365B9D"/>
                </a:solidFill>
                <a:latin typeface="Cambria"/>
                <a:cs typeface="Cambria"/>
              </a:rPr>
              <a:t>preparation</a:t>
            </a:r>
            <a:r>
              <a:rPr dirty="0" sz="1800" spc="-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800" spc="-114">
                <a:solidFill>
                  <a:srgbClr val="365B9D"/>
                </a:solidFill>
                <a:latin typeface="Cambria"/>
                <a:cs typeface="Cambria"/>
              </a:rPr>
              <a:t>Business</a:t>
            </a:r>
            <a:r>
              <a:rPr dirty="0" sz="1800" spc="-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800" spc="-80">
                <a:solidFill>
                  <a:srgbClr val="365B9D"/>
                </a:solidFill>
                <a:latin typeface="Cambria"/>
                <a:cs typeface="Cambria"/>
              </a:rPr>
              <a:t>-</a:t>
            </a:r>
            <a:r>
              <a:rPr dirty="0" sz="1800" spc="-25">
                <a:solidFill>
                  <a:srgbClr val="365B9D"/>
                </a:solidFill>
                <a:latin typeface="Cambria"/>
                <a:cs typeface="Cambria"/>
              </a:rPr>
              <a:t>fit </a:t>
            </a:r>
            <a:r>
              <a:rPr dirty="0" sz="1800" spc="-10">
                <a:solidFill>
                  <a:srgbClr val="365B9D"/>
                </a:solidFill>
                <a:latin typeface="Cambria"/>
                <a:cs typeface="Cambria"/>
              </a:rPr>
              <a:t>solutions</a:t>
            </a:r>
            <a:endParaRPr sz="1800">
              <a:latin typeface="Cambria"/>
              <a:cs typeface="Cambria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2762303" y="3448767"/>
            <a:ext cx="7207250" cy="2733040"/>
            <a:chOff x="2762303" y="3448767"/>
            <a:chExt cx="7207250" cy="2733040"/>
          </a:xfrm>
        </p:grpSpPr>
        <p:sp>
          <p:nvSpPr>
            <p:cNvPr id="25" name="object 25" descr=""/>
            <p:cNvSpPr/>
            <p:nvPr/>
          </p:nvSpPr>
          <p:spPr>
            <a:xfrm>
              <a:off x="3041703" y="3778968"/>
              <a:ext cx="6648450" cy="2098040"/>
            </a:xfrm>
            <a:custGeom>
              <a:avLst/>
              <a:gdLst/>
              <a:ahLst/>
              <a:cxnLst/>
              <a:rect l="l" t="t" r="r" b="b"/>
              <a:pathLst>
                <a:path w="6648450" h="2098040">
                  <a:moveTo>
                    <a:pt x="6648227" y="0"/>
                  </a:moveTo>
                  <a:lnTo>
                    <a:pt x="0" y="0"/>
                  </a:lnTo>
                  <a:lnTo>
                    <a:pt x="0" y="2097713"/>
                  </a:lnTo>
                  <a:lnTo>
                    <a:pt x="6648227" y="2097713"/>
                  </a:lnTo>
                  <a:lnTo>
                    <a:pt x="6648227" y="0"/>
                  </a:lnTo>
                  <a:close/>
                </a:path>
              </a:pathLst>
            </a:custGeom>
            <a:solidFill>
              <a:srgbClr val="EBEBE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62303" y="3448767"/>
              <a:ext cx="7207027" cy="2732713"/>
            </a:xfrm>
            <a:prstGeom prst="rect">
              <a:avLst/>
            </a:prstGeom>
          </p:spPr>
        </p:pic>
      </p:grpSp>
      <p:sp>
        <p:nvSpPr>
          <p:cNvPr id="27" name="object 27" descr=""/>
          <p:cNvSpPr txBox="1"/>
          <p:nvPr/>
        </p:nvSpPr>
        <p:spPr>
          <a:xfrm>
            <a:off x="4562199" y="3793699"/>
            <a:ext cx="3837304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45" b="1">
                <a:solidFill>
                  <a:srgbClr val="365B9D"/>
                </a:solidFill>
                <a:latin typeface="Cambria"/>
                <a:cs typeface="Cambria"/>
              </a:rPr>
              <a:t>Deliverables</a:t>
            </a:r>
            <a:r>
              <a:rPr dirty="0" sz="2000" spc="-65" b="1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2000" spc="-55" b="1">
                <a:solidFill>
                  <a:srgbClr val="365B9D"/>
                </a:solidFill>
                <a:latin typeface="Cambria"/>
                <a:cs typeface="Cambria"/>
              </a:rPr>
              <a:t>-</a:t>
            </a:r>
            <a:r>
              <a:rPr dirty="0" sz="2000" spc="-65" b="1">
                <a:solidFill>
                  <a:srgbClr val="365B9D"/>
                </a:solidFill>
                <a:latin typeface="Cambria"/>
                <a:cs typeface="Cambria"/>
              </a:rPr>
              <a:t>Fit </a:t>
            </a:r>
            <a:r>
              <a:rPr dirty="0" sz="2000" spc="-125" b="1">
                <a:solidFill>
                  <a:srgbClr val="365B9D"/>
                </a:solidFill>
                <a:latin typeface="Cambria"/>
                <a:cs typeface="Cambria"/>
              </a:rPr>
              <a:t>producing</a:t>
            </a:r>
            <a:r>
              <a:rPr dirty="0" sz="2000" spc="-65" b="1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2000" spc="-145" b="1">
                <a:solidFill>
                  <a:srgbClr val="365B9D"/>
                </a:solidFill>
                <a:latin typeface="Cambria"/>
                <a:cs typeface="Cambria"/>
              </a:rPr>
              <a:t>Processes</a:t>
            </a:r>
            <a:endParaRPr sz="2000">
              <a:latin typeface="Cambria"/>
              <a:cs typeface="Cambria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2740958" y="2710257"/>
            <a:ext cx="7522209" cy="3728085"/>
            <a:chOff x="2740958" y="2710257"/>
            <a:chExt cx="7522209" cy="3728085"/>
          </a:xfrm>
        </p:grpSpPr>
        <p:sp>
          <p:nvSpPr>
            <p:cNvPr id="29" name="object 29" descr=""/>
            <p:cNvSpPr/>
            <p:nvPr/>
          </p:nvSpPr>
          <p:spPr>
            <a:xfrm>
              <a:off x="4574900" y="4092656"/>
              <a:ext cx="3811904" cy="0"/>
            </a:xfrm>
            <a:custGeom>
              <a:avLst/>
              <a:gdLst/>
              <a:ahLst/>
              <a:cxnLst/>
              <a:rect l="l" t="t" r="r" b="b"/>
              <a:pathLst>
                <a:path w="3811904" h="0">
                  <a:moveTo>
                    <a:pt x="0" y="0"/>
                  </a:moveTo>
                  <a:lnTo>
                    <a:pt x="3811524" y="0"/>
                  </a:lnTo>
                </a:path>
              </a:pathLst>
            </a:custGeom>
            <a:ln w="16764">
              <a:solidFill>
                <a:srgbClr val="365B9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3993096" y="4736109"/>
              <a:ext cx="504825" cy="313055"/>
            </a:xfrm>
            <a:custGeom>
              <a:avLst/>
              <a:gdLst/>
              <a:ahLst/>
              <a:cxnLst/>
              <a:rect l="l" t="t" r="r" b="b"/>
              <a:pathLst>
                <a:path w="504825" h="313054">
                  <a:moveTo>
                    <a:pt x="504520" y="235419"/>
                  </a:moveTo>
                  <a:lnTo>
                    <a:pt x="502145" y="222237"/>
                  </a:lnTo>
                  <a:lnTo>
                    <a:pt x="492683" y="211429"/>
                  </a:lnTo>
                  <a:lnTo>
                    <a:pt x="481317" y="202425"/>
                  </a:lnTo>
                  <a:lnTo>
                    <a:pt x="473202" y="194703"/>
                  </a:lnTo>
                  <a:lnTo>
                    <a:pt x="451281" y="161099"/>
                  </a:lnTo>
                  <a:lnTo>
                    <a:pt x="429844" y="123596"/>
                  </a:lnTo>
                  <a:lnTo>
                    <a:pt x="424446" y="112915"/>
                  </a:lnTo>
                  <a:lnTo>
                    <a:pt x="417182" y="103060"/>
                  </a:lnTo>
                  <a:lnTo>
                    <a:pt x="408711" y="93484"/>
                  </a:lnTo>
                  <a:lnTo>
                    <a:pt x="399707" y="83578"/>
                  </a:lnTo>
                  <a:lnTo>
                    <a:pt x="391871" y="72809"/>
                  </a:lnTo>
                  <a:lnTo>
                    <a:pt x="385737" y="60947"/>
                  </a:lnTo>
                  <a:lnTo>
                    <a:pt x="380580" y="48031"/>
                  </a:lnTo>
                  <a:lnTo>
                    <a:pt x="375691" y="34086"/>
                  </a:lnTo>
                  <a:lnTo>
                    <a:pt x="370535" y="20662"/>
                  </a:lnTo>
                  <a:lnTo>
                    <a:pt x="364502" y="10096"/>
                  </a:lnTo>
                  <a:lnTo>
                    <a:pt x="357327" y="2997"/>
                  </a:lnTo>
                  <a:lnTo>
                    <a:pt x="348805" y="0"/>
                  </a:lnTo>
                  <a:lnTo>
                    <a:pt x="340067" y="2311"/>
                  </a:lnTo>
                  <a:lnTo>
                    <a:pt x="332816" y="9779"/>
                  </a:lnTo>
                  <a:lnTo>
                    <a:pt x="327698" y="20929"/>
                  </a:lnTo>
                  <a:lnTo>
                    <a:pt x="325335" y="34302"/>
                  </a:lnTo>
                  <a:lnTo>
                    <a:pt x="322999" y="46964"/>
                  </a:lnTo>
                  <a:lnTo>
                    <a:pt x="318757" y="57404"/>
                  </a:lnTo>
                  <a:lnTo>
                    <a:pt x="314248" y="66649"/>
                  </a:lnTo>
                  <a:lnTo>
                    <a:pt x="311137" y="75692"/>
                  </a:lnTo>
                  <a:lnTo>
                    <a:pt x="308635" y="83210"/>
                  </a:lnTo>
                  <a:lnTo>
                    <a:pt x="304952" y="89090"/>
                  </a:lnTo>
                  <a:lnTo>
                    <a:pt x="299631" y="96469"/>
                  </a:lnTo>
                  <a:lnTo>
                    <a:pt x="292252" y="108496"/>
                  </a:lnTo>
                  <a:lnTo>
                    <a:pt x="288239" y="115747"/>
                  </a:lnTo>
                  <a:lnTo>
                    <a:pt x="287312" y="115735"/>
                  </a:lnTo>
                  <a:lnTo>
                    <a:pt x="265531" y="113906"/>
                  </a:lnTo>
                  <a:lnTo>
                    <a:pt x="229793" y="102654"/>
                  </a:lnTo>
                  <a:lnTo>
                    <a:pt x="225729" y="103314"/>
                  </a:lnTo>
                  <a:lnTo>
                    <a:pt x="226250" y="100799"/>
                  </a:lnTo>
                  <a:lnTo>
                    <a:pt x="224421" y="100063"/>
                  </a:lnTo>
                  <a:lnTo>
                    <a:pt x="221602" y="103974"/>
                  </a:lnTo>
                  <a:lnTo>
                    <a:pt x="220408" y="104165"/>
                  </a:lnTo>
                  <a:lnTo>
                    <a:pt x="221462" y="104165"/>
                  </a:lnTo>
                  <a:lnTo>
                    <a:pt x="225552" y="104165"/>
                  </a:lnTo>
                  <a:lnTo>
                    <a:pt x="225310" y="105333"/>
                  </a:lnTo>
                  <a:lnTo>
                    <a:pt x="220624" y="105333"/>
                  </a:lnTo>
                  <a:lnTo>
                    <a:pt x="213194" y="105333"/>
                  </a:lnTo>
                  <a:lnTo>
                    <a:pt x="220408" y="104165"/>
                  </a:lnTo>
                  <a:lnTo>
                    <a:pt x="219532" y="99466"/>
                  </a:lnTo>
                  <a:lnTo>
                    <a:pt x="218643" y="94957"/>
                  </a:lnTo>
                  <a:lnTo>
                    <a:pt x="212928" y="105371"/>
                  </a:lnTo>
                  <a:lnTo>
                    <a:pt x="211162" y="105664"/>
                  </a:lnTo>
                  <a:lnTo>
                    <a:pt x="209410" y="107861"/>
                  </a:lnTo>
                  <a:lnTo>
                    <a:pt x="209118" y="107480"/>
                  </a:lnTo>
                  <a:lnTo>
                    <a:pt x="207606" y="105333"/>
                  </a:lnTo>
                  <a:lnTo>
                    <a:pt x="206641" y="102984"/>
                  </a:lnTo>
                  <a:lnTo>
                    <a:pt x="205625" y="100533"/>
                  </a:lnTo>
                  <a:lnTo>
                    <a:pt x="201358" y="98806"/>
                  </a:lnTo>
                  <a:lnTo>
                    <a:pt x="201536" y="95821"/>
                  </a:lnTo>
                  <a:lnTo>
                    <a:pt x="196481" y="99466"/>
                  </a:lnTo>
                  <a:lnTo>
                    <a:pt x="191452" y="102984"/>
                  </a:lnTo>
                  <a:lnTo>
                    <a:pt x="191071" y="83146"/>
                  </a:lnTo>
                  <a:lnTo>
                    <a:pt x="188087" y="81940"/>
                  </a:lnTo>
                  <a:lnTo>
                    <a:pt x="178930" y="91008"/>
                  </a:lnTo>
                  <a:lnTo>
                    <a:pt x="178193" y="91186"/>
                  </a:lnTo>
                  <a:lnTo>
                    <a:pt x="178193" y="92735"/>
                  </a:lnTo>
                  <a:lnTo>
                    <a:pt x="175958" y="114287"/>
                  </a:lnTo>
                  <a:lnTo>
                    <a:pt x="178181" y="92710"/>
                  </a:lnTo>
                  <a:lnTo>
                    <a:pt x="178193" y="91186"/>
                  </a:lnTo>
                  <a:lnTo>
                    <a:pt x="177558" y="91325"/>
                  </a:lnTo>
                  <a:lnTo>
                    <a:pt x="173520" y="86233"/>
                  </a:lnTo>
                  <a:lnTo>
                    <a:pt x="174548" y="92011"/>
                  </a:lnTo>
                  <a:lnTo>
                    <a:pt x="173507" y="86220"/>
                  </a:lnTo>
                  <a:lnTo>
                    <a:pt x="172224" y="79006"/>
                  </a:lnTo>
                  <a:lnTo>
                    <a:pt x="169240" y="77800"/>
                  </a:lnTo>
                  <a:lnTo>
                    <a:pt x="168173" y="79502"/>
                  </a:lnTo>
                  <a:lnTo>
                    <a:pt x="166014" y="76771"/>
                  </a:lnTo>
                  <a:lnTo>
                    <a:pt x="163995" y="75806"/>
                  </a:lnTo>
                  <a:lnTo>
                    <a:pt x="163995" y="86220"/>
                  </a:lnTo>
                  <a:lnTo>
                    <a:pt x="155397" y="105918"/>
                  </a:lnTo>
                  <a:lnTo>
                    <a:pt x="163995" y="86220"/>
                  </a:lnTo>
                  <a:lnTo>
                    <a:pt x="163995" y="75806"/>
                  </a:lnTo>
                  <a:lnTo>
                    <a:pt x="124612" y="56934"/>
                  </a:lnTo>
                  <a:lnTo>
                    <a:pt x="104381" y="41859"/>
                  </a:lnTo>
                  <a:lnTo>
                    <a:pt x="92202" y="30022"/>
                  </a:lnTo>
                  <a:lnTo>
                    <a:pt x="74955" y="19926"/>
                  </a:lnTo>
                  <a:lnTo>
                    <a:pt x="51104" y="15341"/>
                  </a:lnTo>
                  <a:lnTo>
                    <a:pt x="29210" y="20345"/>
                  </a:lnTo>
                  <a:lnTo>
                    <a:pt x="11620" y="33972"/>
                  </a:lnTo>
                  <a:lnTo>
                    <a:pt x="647" y="55257"/>
                  </a:lnTo>
                  <a:lnTo>
                    <a:pt x="0" y="76809"/>
                  </a:lnTo>
                  <a:lnTo>
                    <a:pt x="8966" y="92735"/>
                  </a:lnTo>
                  <a:lnTo>
                    <a:pt x="23622" y="104076"/>
                  </a:lnTo>
                  <a:lnTo>
                    <a:pt x="40043" y="111925"/>
                  </a:lnTo>
                  <a:lnTo>
                    <a:pt x="63576" y="118452"/>
                  </a:lnTo>
                  <a:lnTo>
                    <a:pt x="81762" y="119265"/>
                  </a:lnTo>
                  <a:lnTo>
                    <a:pt x="105067" y="122135"/>
                  </a:lnTo>
                  <a:lnTo>
                    <a:pt x="143954" y="134861"/>
                  </a:lnTo>
                  <a:lnTo>
                    <a:pt x="145732" y="134607"/>
                  </a:lnTo>
                  <a:lnTo>
                    <a:pt x="145491" y="135623"/>
                  </a:lnTo>
                  <a:lnTo>
                    <a:pt x="148742" y="136931"/>
                  </a:lnTo>
                  <a:lnTo>
                    <a:pt x="150837" y="133896"/>
                  </a:lnTo>
                  <a:lnTo>
                    <a:pt x="151853" y="133756"/>
                  </a:lnTo>
                  <a:lnTo>
                    <a:pt x="154279" y="134721"/>
                  </a:lnTo>
                  <a:lnTo>
                    <a:pt x="156832" y="141160"/>
                  </a:lnTo>
                  <a:lnTo>
                    <a:pt x="160147" y="136956"/>
                  </a:lnTo>
                  <a:lnTo>
                    <a:pt x="163017" y="136690"/>
                  </a:lnTo>
                  <a:lnTo>
                    <a:pt x="166509" y="140119"/>
                  </a:lnTo>
                  <a:lnTo>
                    <a:pt x="170484" y="143776"/>
                  </a:lnTo>
                  <a:lnTo>
                    <a:pt x="174802" y="144259"/>
                  </a:lnTo>
                  <a:lnTo>
                    <a:pt x="177825" y="142557"/>
                  </a:lnTo>
                  <a:lnTo>
                    <a:pt x="181330" y="142036"/>
                  </a:lnTo>
                  <a:lnTo>
                    <a:pt x="183464" y="151498"/>
                  </a:lnTo>
                  <a:lnTo>
                    <a:pt x="184988" y="159600"/>
                  </a:lnTo>
                  <a:lnTo>
                    <a:pt x="189522" y="154495"/>
                  </a:lnTo>
                  <a:lnTo>
                    <a:pt x="194106" y="149275"/>
                  </a:lnTo>
                  <a:lnTo>
                    <a:pt x="193573" y="156133"/>
                  </a:lnTo>
                  <a:lnTo>
                    <a:pt x="197091" y="160324"/>
                  </a:lnTo>
                  <a:lnTo>
                    <a:pt x="200444" y="157238"/>
                  </a:lnTo>
                  <a:lnTo>
                    <a:pt x="203085" y="158305"/>
                  </a:lnTo>
                  <a:lnTo>
                    <a:pt x="203746" y="157238"/>
                  </a:lnTo>
                  <a:lnTo>
                    <a:pt x="203949" y="156895"/>
                  </a:lnTo>
                  <a:lnTo>
                    <a:pt x="206908" y="160401"/>
                  </a:lnTo>
                  <a:lnTo>
                    <a:pt x="239661" y="176441"/>
                  </a:lnTo>
                  <a:lnTo>
                    <a:pt x="257733" y="190474"/>
                  </a:lnTo>
                  <a:lnTo>
                    <a:pt x="258521" y="191198"/>
                  </a:lnTo>
                  <a:lnTo>
                    <a:pt x="257746" y="194017"/>
                  </a:lnTo>
                  <a:lnTo>
                    <a:pt x="254685" y="204876"/>
                  </a:lnTo>
                  <a:lnTo>
                    <a:pt x="251129" y="216115"/>
                  </a:lnTo>
                  <a:lnTo>
                    <a:pt x="247294" y="225463"/>
                  </a:lnTo>
                  <a:lnTo>
                    <a:pt x="243801" y="232638"/>
                  </a:lnTo>
                  <a:lnTo>
                    <a:pt x="241236" y="239395"/>
                  </a:lnTo>
                  <a:lnTo>
                    <a:pt x="240144" y="247497"/>
                  </a:lnTo>
                  <a:lnTo>
                    <a:pt x="239153" y="255612"/>
                  </a:lnTo>
                  <a:lnTo>
                    <a:pt x="236486" y="261886"/>
                  </a:lnTo>
                  <a:lnTo>
                    <a:pt x="231736" y="268020"/>
                  </a:lnTo>
                  <a:lnTo>
                    <a:pt x="224548" y="275755"/>
                  </a:lnTo>
                  <a:lnTo>
                    <a:pt x="219989" y="286410"/>
                  </a:lnTo>
                  <a:lnTo>
                    <a:pt x="222034" y="297992"/>
                  </a:lnTo>
                  <a:lnTo>
                    <a:pt x="228409" y="307721"/>
                  </a:lnTo>
                  <a:lnTo>
                    <a:pt x="236842" y="312762"/>
                  </a:lnTo>
                  <a:lnTo>
                    <a:pt x="247459" y="312127"/>
                  </a:lnTo>
                  <a:lnTo>
                    <a:pt x="260007" y="307657"/>
                  </a:lnTo>
                  <a:lnTo>
                    <a:pt x="271894" y="301523"/>
                  </a:lnTo>
                  <a:lnTo>
                    <a:pt x="280530" y="295833"/>
                  </a:lnTo>
                  <a:lnTo>
                    <a:pt x="287566" y="292735"/>
                  </a:lnTo>
                  <a:lnTo>
                    <a:pt x="295871" y="291769"/>
                  </a:lnTo>
                  <a:lnTo>
                    <a:pt x="304774" y="291185"/>
                  </a:lnTo>
                  <a:lnTo>
                    <a:pt x="313563" y="289267"/>
                  </a:lnTo>
                  <a:lnTo>
                    <a:pt x="321602" y="285889"/>
                  </a:lnTo>
                  <a:lnTo>
                    <a:pt x="329323" y="282905"/>
                  </a:lnTo>
                  <a:lnTo>
                    <a:pt x="337261" y="281330"/>
                  </a:lnTo>
                  <a:lnTo>
                    <a:pt x="345935" y="282219"/>
                  </a:lnTo>
                  <a:lnTo>
                    <a:pt x="355434" y="281876"/>
                  </a:lnTo>
                  <a:lnTo>
                    <a:pt x="356946" y="281330"/>
                  </a:lnTo>
                  <a:lnTo>
                    <a:pt x="365340" y="278320"/>
                  </a:lnTo>
                  <a:lnTo>
                    <a:pt x="375031" y="274993"/>
                  </a:lnTo>
                  <a:lnTo>
                    <a:pt x="383895" y="275336"/>
                  </a:lnTo>
                  <a:lnTo>
                    <a:pt x="394208" y="276148"/>
                  </a:lnTo>
                  <a:lnTo>
                    <a:pt x="399770" y="274993"/>
                  </a:lnTo>
                  <a:lnTo>
                    <a:pt x="406857" y="273532"/>
                  </a:lnTo>
                  <a:lnTo>
                    <a:pt x="419176" y="269875"/>
                  </a:lnTo>
                  <a:lnTo>
                    <a:pt x="428498" y="267576"/>
                  </a:lnTo>
                  <a:lnTo>
                    <a:pt x="434289" y="265163"/>
                  </a:lnTo>
                  <a:lnTo>
                    <a:pt x="439051" y="261289"/>
                  </a:lnTo>
                  <a:lnTo>
                    <a:pt x="444677" y="258584"/>
                  </a:lnTo>
                  <a:lnTo>
                    <a:pt x="453059" y="259676"/>
                  </a:lnTo>
                  <a:lnTo>
                    <a:pt x="461505" y="262674"/>
                  </a:lnTo>
                  <a:lnTo>
                    <a:pt x="467321" y="264287"/>
                  </a:lnTo>
                  <a:lnTo>
                    <a:pt x="472935" y="264871"/>
                  </a:lnTo>
                  <a:lnTo>
                    <a:pt x="480745" y="264782"/>
                  </a:lnTo>
                  <a:lnTo>
                    <a:pt x="489000" y="264553"/>
                  </a:lnTo>
                  <a:lnTo>
                    <a:pt x="495084" y="261924"/>
                  </a:lnTo>
                  <a:lnTo>
                    <a:pt x="496989" y="258584"/>
                  </a:lnTo>
                  <a:lnTo>
                    <a:pt x="499948" y="253377"/>
                  </a:lnTo>
                  <a:lnTo>
                    <a:pt x="504520" y="235419"/>
                  </a:lnTo>
                  <a:close/>
                </a:path>
              </a:pathLst>
            </a:custGeom>
            <a:solidFill>
              <a:srgbClr val="9411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64138" y="5049212"/>
              <a:ext cx="533841" cy="142586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740958" y="4706762"/>
              <a:ext cx="7249716" cy="1731135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256012" y="5344435"/>
              <a:ext cx="6219954" cy="429259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248958" y="5783110"/>
              <a:ext cx="6233716" cy="191483"/>
            </a:xfrm>
            <a:prstGeom prst="rect">
              <a:avLst/>
            </a:prstGeom>
          </p:spPr>
        </p:pic>
        <p:sp>
          <p:nvSpPr>
            <p:cNvPr id="35" name="object 35" descr=""/>
            <p:cNvSpPr/>
            <p:nvPr/>
          </p:nvSpPr>
          <p:spPr>
            <a:xfrm>
              <a:off x="5691060" y="4853457"/>
              <a:ext cx="605790" cy="332740"/>
            </a:xfrm>
            <a:custGeom>
              <a:avLst/>
              <a:gdLst/>
              <a:ahLst/>
              <a:cxnLst/>
              <a:rect l="l" t="t" r="r" b="b"/>
              <a:pathLst>
                <a:path w="605789" h="332739">
                  <a:moveTo>
                    <a:pt x="605675" y="178828"/>
                  </a:moveTo>
                  <a:lnTo>
                    <a:pt x="603199" y="160451"/>
                  </a:lnTo>
                  <a:lnTo>
                    <a:pt x="596061" y="149123"/>
                  </a:lnTo>
                  <a:lnTo>
                    <a:pt x="583247" y="142633"/>
                  </a:lnTo>
                  <a:lnTo>
                    <a:pt x="569328" y="138544"/>
                  </a:lnTo>
                  <a:lnTo>
                    <a:pt x="558914" y="134429"/>
                  </a:lnTo>
                  <a:lnTo>
                    <a:pt x="526021" y="111455"/>
                  </a:lnTo>
                  <a:lnTo>
                    <a:pt x="492099" y="84696"/>
                  </a:lnTo>
                  <a:lnTo>
                    <a:pt x="483095" y="76809"/>
                  </a:lnTo>
                  <a:lnTo>
                    <a:pt x="472681" y="70396"/>
                  </a:lnTo>
                  <a:lnTo>
                    <a:pt x="461238" y="64681"/>
                  </a:lnTo>
                  <a:lnTo>
                    <a:pt x="449173" y="58864"/>
                  </a:lnTo>
                  <a:lnTo>
                    <a:pt x="437883" y="51816"/>
                  </a:lnTo>
                  <a:lnTo>
                    <a:pt x="427761" y="43116"/>
                  </a:lnTo>
                  <a:lnTo>
                    <a:pt x="418147" y="33058"/>
                  </a:lnTo>
                  <a:lnTo>
                    <a:pt x="408381" y="21958"/>
                  </a:lnTo>
                  <a:lnTo>
                    <a:pt x="398589" y="11442"/>
                  </a:lnTo>
                  <a:lnTo>
                    <a:pt x="389039" y="3898"/>
                  </a:lnTo>
                  <a:lnTo>
                    <a:pt x="379730" y="0"/>
                  </a:lnTo>
                  <a:lnTo>
                    <a:pt x="370700" y="406"/>
                  </a:lnTo>
                  <a:lnTo>
                    <a:pt x="363461" y="5816"/>
                  </a:lnTo>
                  <a:lnTo>
                    <a:pt x="359537" y="15455"/>
                  </a:lnTo>
                  <a:lnTo>
                    <a:pt x="358965" y="27724"/>
                  </a:lnTo>
                  <a:lnTo>
                    <a:pt x="361772" y="40995"/>
                  </a:lnTo>
                  <a:lnTo>
                    <a:pt x="364350" y="53619"/>
                  </a:lnTo>
                  <a:lnTo>
                    <a:pt x="364324" y="64884"/>
                  </a:lnTo>
                  <a:lnTo>
                    <a:pt x="363601" y="75145"/>
                  </a:lnTo>
                  <a:lnTo>
                    <a:pt x="364096" y="84696"/>
                  </a:lnTo>
                  <a:lnTo>
                    <a:pt x="364591" y="92608"/>
                  </a:lnTo>
                  <a:lnTo>
                    <a:pt x="363372" y="99441"/>
                  </a:lnTo>
                  <a:lnTo>
                    <a:pt x="361200" y="108280"/>
                  </a:lnTo>
                  <a:lnTo>
                    <a:pt x="358851" y="122186"/>
                  </a:lnTo>
                  <a:lnTo>
                    <a:pt x="357835" y="130416"/>
                  </a:lnTo>
                  <a:lnTo>
                    <a:pt x="356997" y="130746"/>
                  </a:lnTo>
                  <a:lnTo>
                    <a:pt x="336105" y="137210"/>
                  </a:lnTo>
                  <a:lnTo>
                    <a:pt x="298742" y="140144"/>
                  </a:lnTo>
                  <a:lnTo>
                    <a:pt x="295414" y="142151"/>
                  </a:lnTo>
                  <a:lnTo>
                    <a:pt x="294500" y="139750"/>
                  </a:lnTo>
                  <a:lnTo>
                    <a:pt x="290360" y="139750"/>
                  </a:lnTo>
                  <a:lnTo>
                    <a:pt x="287096" y="146050"/>
                  </a:lnTo>
                  <a:lnTo>
                    <a:pt x="281089" y="141554"/>
                  </a:lnTo>
                  <a:lnTo>
                    <a:pt x="276898" y="141579"/>
                  </a:lnTo>
                  <a:lnTo>
                    <a:pt x="273189" y="145796"/>
                  </a:lnTo>
                  <a:lnTo>
                    <a:pt x="269748" y="150596"/>
                  </a:lnTo>
                  <a:lnTo>
                    <a:pt x="266344" y="152361"/>
                  </a:lnTo>
                  <a:lnTo>
                    <a:pt x="261759" y="150939"/>
                  </a:lnTo>
                  <a:lnTo>
                    <a:pt x="259359" y="149771"/>
                  </a:lnTo>
                  <a:lnTo>
                    <a:pt x="254076" y="147218"/>
                  </a:lnTo>
                  <a:lnTo>
                    <a:pt x="244398" y="147218"/>
                  </a:lnTo>
                  <a:lnTo>
                    <a:pt x="242404" y="144386"/>
                  </a:lnTo>
                  <a:lnTo>
                    <a:pt x="235407" y="149656"/>
                  </a:lnTo>
                  <a:lnTo>
                    <a:pt x="228727" y="149771"/>
                  </a:lnTo>
                  <a:lnTo>
                    <a:pt x="228523" y="149656"/>
                  </a:lnTo>
                  <a:lnTo>
                    <a:pt x="220649" y="145021"/>
                  </a:lnTo>
                  <a:lnTo>
                    <a:pt x="213258" y="139306"/>
                  </a:lnTo>
                  <a:lnTo>
                    <a:pt x="208635" y="136537"/>
                  </a:lnTo>
                  <a:lnTo>
                    <a:pt x="205232" y="136537"/>
                  </a:lnTo>
                  <a:lnTo>
                    <a:pt x="194538" y="148374"/>
                  </a:lnTo>
                  <a:lnTo>
                    <a:pt x="190665" y="149656"/>
                  </a:lnTo>
                  <a:lnTo>
                    <a:pt x="186004" y="148653"/>
                  </a:lnTo>
                  <a:lnTo>
                    <a:pt x="171526" y="141478"/>
                  </a:lnTo>
                  <a:lnTo>
                    <a:pt x="165239" y="139750"/>
                  </a:lnTo>
                  <a:lnTo>
                    <a:pt x="164503" y="141770"/>
                  </a:lnTo>
                  <a:lnTo>
                    <a:pt x="161404" y="140004"/>
                  </a:lnTo>
                  <a:lnTo>
                    <a:pt x="115595" y="137096"/>
                  </a:lnTo>
                  <a:lnTo>
                    <a:pt x="91186" y="130683"/>
                  </a:lnTo>
                  <a:lnTo>
                    <a:pt x="75463" y="124282"/>
                  </a:lnTo>
                  <a:lnTo>
                    <a:pt x="55689" y="121361"/>
                  </a:lnTo>
                  <a:lnTo>
                    <a:pt x="31851" y="126034"/>
                  </a:lnTo>
                  <a:lnTo>
                    <a:pt x="13423" y="138874"/>
                  </a:lnTo>
                  <a:lnTo>
                    <a:pt x="2209" y="158089"/>
                  </a:lnTo>
                  <a:lnTo>
                    <a:pt x="0" y="181940"/>
                  </a:lnTo>
                  <a:lnTo>
                    <a:pt x="7454" y="202133"/>
                  </a:lnTo>
                  <a:lnTo>
                    <a:pt x="7581" y="202260"/>
                  </a:lnTo>
                  <a:lnTo>
                    <a:pt x="21742" y="213575"/>
                  </a:lnTo>
                  <a:lnTo>
                    <a:pt x="39573" y="218617"/>
                  </a:lnTo>
                  <a:lnTo>
                    <a:pt x="57746" y="219748"/>
                  </a:lnTo>
                  <a:lnTo>
                    <a:pt x="82016" y="216992"/>
                  </a:lnTo>
                  <a:lnTo>
                    <a:pt x="99174" y="210934"/>
                  </a:lnTo>
                  <a:lnTo>
                    <a:pt x="121856" y="204876"/>
                  </a:lnTo>
                  <a:lnTo>
                    <a:pt x="162699" y="202133"/>
                  </a:lnTo>
                  <a:lnTo>
                    <a:pt x="164134" y="201295"/>
                  </a:lnTo>
                  <a:lnTo>
                    <a:pt x="164439" y="202260"/>
                  </a:lnTo>
                  <a:lnTo>
                    <a:pt x="171805" y="202260"/>
                  </a:lnTo>
                  <a:lnTo>
                    <a:pt x="173736" y="198145"/>
                  </a:lnTo>
                  <a:lnTo>
                    <a:pt x="180860" y="198145"/>
                  </a:lnTo>
                  <a:lnTo>
                    <a:pt x="190906" y="203161"/>
                  </a:lnTo>
                  <a:lnTo>
                    <a:pt x="193979" y="198145"/>
                  </a:lnTo>
                  <a:lnTo>
                    <a:pt x="194068" y="198018"/>
                  </a:lnTo>
                  <a:lnTo>
                    <a:pt x="199453" y="196697"/>
                  </a:lnTo>
                  <a:lnTo>
                    <a:pt x="208953" y="198564"/>
                  </a:lnTo>
                  <a:lnTo>
                    <a:pt x="219583" y="200469"/>
                  </a:lnTo>
                  <a:lnTo>
                    <a:pt x="228371" y="199301"/>
                  </a:lnTo>
                  <a:lnTo>
                    <a:pt x="232778" y="196697"/>
                  </a:lnTo>
                  <a:lnTo>
                    <a:pt x="232943" y="196596"/>
                  </a:lnTo>
                  <a:lnTo>
                    <a:pt x="239356" y="194792"/>
                  </a:lnTo>
                  <a:lnTo>
                    <a:pt x="245160" y="198780"/>
                  </a:lnTo>
                  <a:lnTo>
                    <a:pt x="250228" y="202171"/>
                  </a:lnTo>
                  <a:lnTo>
                    <a:pt x="255511" y="204939"/>
                  </a:lnTo>
                  <a:lnTo>
                    <a:pt x="260794" y="205854"/>
                  </a:lnTo>
                  <a:lnTo>
                    <a:pt x="265125" y="203288"/>
                  </a:lnTo>
                  <a:lnTo>
                    <a:pt x="269963" y="196723"/>
                  </a:lnTo>
                  <a:lnTo>
                    <a:pt x="274332" y="203288"/>
                  </a:lnTo>
                  <a:lnTo>
                    <a:pt x="284492" y="205854"/>
                  </a:lnTo>
                  <a:lnTo>
                    <a:pt x="288569" y="201739"/>
                  </a:lnTo>
                  <a:lnTo>
                    <a:pt x="294563" y="201739"/>
                  </a:lnTo>
                  <a:lnTo>
                    <a:pt x="295148" y="200139"/>
                  </a:lnTo>
                  <a:lnTo>
                    <a:pt x="299135" y="202260"/>
                  </a:lnTo>
                  <a:lnTo>
                    <a:pt x="335546" y="204876"/>
                  </a:lnTo>
                  <a:lnTo>
                    <a:pt x="360997" y="237375"/>
                  </a:lnTo>
                  <a:lnTo>
                    <a:pt x="360934" y="247472"/>
                  </a:lnTo>
                  <a:lnTo>
                    <a:pt x="360387" y="255435"/>
                  </a:lnTo>
                  <a:lnTo>
                    <a:pt x="360527" y="262661"/>
                  </a:lnTo>
                  <a:lnTo>
                    <a:pt x="362546" y="270586"/>
                  </a:lnTo>
                  <a:lnTo>
                    <a:pt x="364667" y="278485"/>
                  </a:lnTo>
                  <a:lnTo>
                    <a:pt x="364540" y="285292"/>
                  </a:lnTo>
                  <a:lnTo>
                    <a:pt x="362432" y="292760"/>
                  </a:lnTo>
                  <a:lnTo>
                    <a:pt x="358660" y="302628"/>
                  </a:lnTo>
                  <a:lnTo>
                    <a:pt x="358432" y="314210"/>
                  </a:lnTo>
                  <a:lnTo>
                    <a:pt x="364655" y="324192"/>
                  </a:lnTo>
                  <a:lnTo>
                    <a:pt x="374205" y="330822"/>
                  </a:lnTo>
                  <a:lnTo>
                    <a:pt x="383908" y="332346"/>
                  </a:lnTo>
                  <a:lnTo>
                    <a:pt x="393509" y="327787"/>
                  </a:lnTo>
                  <a:lnTo>
                    <a:pt x="403479" y="318947"/>
                  </a:lnTo>
                  <a:lnTo>
                    <a:pt x="412216" y="308800"/>
                  </a:lnTo>
                  <a:lnTo>
                    <a:pt x="418096" y="300304"/>
                  </a:lnTo>
                  <a:lnTo>
                    <a:pt x="423456" y="294792"/>
                  </a:lnTo>
                  <a:lnTo>
                    <a:pt x="430796" y="290779"/>
                  </a:lnTo>
                  <a:lnTo>
                    <a:pt x="438835" y="286918"/>
                  </a:lnTo>
                  <a:lnTo>
                    <a:pt x="446265" y="281851"/>
                  </a:lnTo>
                  <a:lnTo>
                    <a:pt x="452450" y="275717"/>
                  </a:lnTo>
                  <a:lnTo>
                    <a:pt x="458495" y="270052"/>
                  </a:lnTo>
                  <a:lnTo>
                    <a:pt x="465277" y="265620"/>
                  </a:lnTo>
                  <a:lnTo>
                    <a:pt x="473646" y="263207"/>
                  </a:lnTo>
                  <a:lnTo>
                    <a:pt x="482320" y="259334"/>
                  </a:lnTo>
                  <a:lnTo>
                    <a:pt x="490181" y="252323"/>
                  </a:lnTo>
                  <a:lnTo>
                    <a:pt x="497928" y="245618"/>
                  </a:lnTo>
                  <a:lnTo>
                    <a:pt x="506285" y="242620"/>
                  </a:lnTo>
                  <a:lnTo>
                    <a:pt x="516140" y="239509"/>
                  </a:lnTo>
                  <a:lnTo>
                    <a:pt x="526897" y="232346"/>
                  </a:lnTo>
                  <a:lnTo>
                    <a:pt x="536956" y="224345"/>
                  </a:lnTo>
                  <a:lnTo>
                    <a:pt x="544741" y="218719"/>
                  </a:lnTo>
                  <a:lnTo>
                    <a:pt x="549198" y="214312"/>
                  </a:lnTo>
                  <a:lnTo>
                    <a:pt x="552170" y="208940"/>
                  </a:lnTo>
                  <a:lnTo>
                    <a:pt x="556374" y="204330"/>
                  </a:lnTo>
                  <a:lnTo>
                    <a:pt x="564553" y="202209"/>
                  </a:lnTo>
                  <a:lnTo>
                    <a:pt x="573506" y="201828"/>
                  </a:lnTo>
                  <a:lnTo>
                    <a:pt x="579513" y="201142"/>
                  </a:lnTo>
                  <a:lnTo>
                    <a:pt x="584923" y="199593"/>
                  </a:lnTo>
                  <a:lnTo>
                    <a:pt x="592137" y="196583"/>
                  </a:lnTo>
                  <a:lnTo>
                    <a:pt x="599706" y="193281"/>
                  </a:lnTo>
                  <a:lnTo>
                    <a:pt x="604367" y="188569"/>
                  </a:lnTo>
                  <a:lnTo>
                    <a:pt x="605675" y="178828"/>
                  </a:lnTo>
                  <a:close/>
                </a:path>
              </a:pathLst>
            </a:custGeom>
            <a:solidFill>
              <a:srgbClr val="9411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660255" y="5185994"/>
              <a:ext cx="636526" cy="145873"/>
            </a:xfrm>
            <a:prstGeom prst="rect">
              <a:avLst/>
            </a:prstGeom>
          </p:spPr>
        </p:pic>
        <p:sp>
          <p:nvSpPr>
            <p:cNvPr id="37" name="object 37" descr=""/>
            <p:cNvSpPr/>
            <p:nvPr/>
          </p:nvSpPr>
          <p:spPr>
            <a:xfrm>
              <a:off x="7584605" y="4649063"/>
              <a:ext cx="502920" cy="332740"/>
            </a:xfrm>
            <a:custGeom>
              <a:avLst/>
              <a:gdLst/>
              <a:ahLst/>
              <a:cxnLst/>
              <a:rect l="l" t="t" r="r" b="b"/>
              <a:pathLst>
                <a:path w="502920" h="332739">
                  <a:moveTo>
                    <a:pt x="502526" y="178816"/>
                  </a:moveTo>
                  <a:lnTo>
                    <a:pt x="500049" y="160439"/>
                  </a:lnTo>
                  <a:lnTo>
                    <a:pt x="492912" y="149110"/>
                  </a:lnTo>
                  <a:lnTo>
                    <a:pt x="480098" y="142621"/>
                  </a:lnTo>
                  <a:lnTo>
                    <a:pt x="466178" y="138544"/>
                  </a:lnTo>
                  <a:lnTo>
                    <a:pt x="455764" y="134416"/>
                  </a:lnTo>
                  <a:lnTo>
                    <a:pt x="422871" y="111442"/>
                  </a:lnTo>
                  <a:lnTo>
                    <a:pt x="388950" y="84696"/>
                  </a:lnTo>
                  <a:lnTo>
                    <a:pt x="379945" y="76809"/>
                  </a:lnTo>
                  <a:lnTo>
                    <a:pt x="369531" y="70396"/>
                  </a:lnTo>
                  <a:lnTo>
                    <a:pt x="358089" y="64668"/>
                  </a:lnTo>
                  <a:lnTo>
                    <a:pt x="346024" y="58864"/>
                  </a:lnTo>
                  <a:lnTo>
                    <a:pt x="334733" y="51803"/>
                  </a:lnTo>
                  <a:lnTo>
                    <a:pt x="324612" y="43103"/>
                  </a:lnTo>
                  <a:lnTo>
                    <a:pt x="314998" y="33045"/>
                  </a:lnTo>
                  <a:lnTo>
                    <a:pt x="305231" y="21958"/>
                  </a:lnTo>
                  <a:lnTo>
                    <a:pt x="295440" y="11430"/>
                  </a:lnTo>
                  <a:lnTo>
                    <a:pt x="285889" y="3886"/>
                  </a:lnTo>
                  <a:lnTo>
                    <a:pt x="276580" y="0"/>
                  </a:lnTo>
                  <a:lnTo>
                    <a:pt x="267550" y="393"/>
                  </a:lnTo>
                  <a:lnTo>
                    <a:pt x="260311" y="5803"/>
                  </a:lnTo>
                  <a:lnTo>
                    <a:pt x="256387" y="15443"/>
                  </a:lnTo>
                  <a:lnTo>
                    <a:pt x="255803" y="27711"/>
                  </a:lnTo>
                  <a:lnTo>
                    <a:pt x="258622" y="40995"/>
                  </a:lnTo>
                  <a:lnTo>
                    <a:pt x="261200" y="53606"/>
                  </a:lnTo>
                  <a:lnTo>
                    <a:pt x="261162" y="64884"/>
                  </a:lnTo>
                  <a:lnTo>
                    <a:pt x="260451" y="75133"/>
                  </a:lnTo>
                  <a:lnTo>
                    <a:pt x="260946" y="84696"/>
                  </a:lnTo>
                  <a:lnTo>
                    <a:pt x="261442" y="92595"/>
                  </a:lnTo>
                  <a:lnTo>
                    <a:pt x="260223" y="99428"/>
                  </a:lnTo>
                  <a:lnTo>
                    <a:pt x="258051" y="108267"/>
                  </a:lnTo>
                  <a:lnTo>
                    <a:pt x="255701" y="122174"/>
                  </a:lnTo>
                  <a:lnTo>
                    <a:pt x="254685" y="130416"/>
                  </a:lnTo>
                  <a:lnTo>
                    <a:pt x="253834" y="130746"/>
                  </a:lnTo>
                  <a:lnTo>
                    <a:pt x="232956" y="137198"/>
                  </a:lnTo>
                  <a:lnTo>
                    <a:pt x="195592" y="140131"/>
                  </a:lnTo>
                  <a:lnTo>
                    <a:pt x="192570" y="141960"/>
                  </a:lnTo>
                  <a:lnTo>
                    <a:pt x="192570" y="153454"/>
                  </a:lnTo>
                  <a:lnTo>
                    <a:pt x="192468" y="148640"/>
                  </a:lnTo>
                  <a:lnTo>
                    <a:pt x="192532" y="149428"/>
                  </a:lnTo>
                  <a:lnTo>
                    <a:pt x="192570" y="153454"/>
                  </a:lnTo>
                  <a:lnTo>
                    <a:pt x="192570" y="141960"/>
                  </a:lnTo>
                  <a:lnTo>
                    <a:pt x="191960" y="142328"/>
                  </a:lnTo>
                  <a:lnTo>
                    <a:pt x="191757" y="139738"/>
                  </a:lnTo>
                  <a:lnTo>
                    <a:pt x="190881" y="139738"/>
                  </a:lnTo>
                  <a:lnTo>
                    <a:pt x="190512" y="143205"/>
                  </a:lnTo>
                  <a:lnTo>
                    <a:pt x="189560" y="143776"/>
                  </a:lnTo>
                  <a:lnTo>
                    <a:pt x="187667" y="137172"/>
                  </a:lnTo>
                  <a:lnTo>
                    <a:pt x="187248" y="145173"/>
                  </a:lnTo>
                  <a:lnTo>
                    <a:pt x="183388" y="147510"/>
                  </a:lnTo>
                  <a:lnTo>
                    <a:pt x="183248" y="147205"/>
                  </a:lnTo>
                  <a:lnTo>
                    <a:pt x="181216" y="147205"/>
                  </a:lnTo>
                  <a:lnTo>
                    <a:pt x="180797" y="144373"/>
                  </a:lnTo>
                  <a:lnTo>
                    <a:pt x="178955" y="150926"/>
                  </a:lnTo>
                  <a:lnTo>
                    <a:pt x="179006" y="151396"/>
                  </a:lnTo>
                  <a:lnTo>
                    <a:pt x="178904" y="151066"/>
                  </a:lnTo>
                  <a:lnTo>
                    <a:pt x="178816" y="151371"/>
                  </a:lnTo>
                  <a:lnTo>
                    <a:pt x="178866" y="150926"/>
                  </a:lnTo>
                  <a:lnTo>
                    <a:pt x="178523" y="149707"/>
                  </a:lnTo>
                  <a:lnTo>
                    <a:pt x="176682" y="148666"/>
                  </a:lnTo>
                  <a:lnTo>
                    <a:pt x="174396" y="136525"/>
                  </a:lnTo>
                  <a:lnTo>
                    <a:pt x="172974" y="136525"/>
                  </a:lnTo>
                  <a:lnTo>
                    <a:pt x="171246" y="145580"/>
                  </a:lnTo>
                  <a:lnTo>
                    <a:pt x="166916" y="143129"/>
                  </a:lnTo>
                  <a:lnTo>
                    <a:pt x="165976" y="139738"/>
                  </a:lnTo>
                  <a:lnTo>
                    <a:pt x="164553" y="139738"/>
                  </a:lnTo>
                  <a:lnTo>
                    <a:pt x="164401" y="141693"/>
                  </a:lnTo>
                  <a:lnTo>
                    <a:pt x="163868" y="141401"/>
                  </a:lnTo>
                  <a:lnTo>
                    <a:pt x="163868" y="148501"/>
                  </a:lnTo>
                  <a:lnTo>
                    <a:pt x="163766" y="151650"/>
                  </a:lnTo>
                  <a:lnTo>
                    <a:pt x="163804" y="149428"/>
                  </a:lnTo>
                  <a:lnTo>
                    <a:pt x="163868" y="148501"/>
                  </a:lnTo>
                  <a:lnTo>
                    <a:pt x="163868" y="141401"/>
                  </a:lnTo>
                  <a:lnTo>
                    <a:pt x="163741" y="141325"/>
                  </a:lnTo>
                  <a:lnTo>
                    <a:pt x="163741" y="153911"/>
                  </a:lnTo>
                  <a:lnTo>
                    <a:pt x="163626" y="180911"/>
                  </a:lnTo>
                  <a:lnTo>
                    <a:pt x="163537" y="170218"/>
                  </a:lnTo>
                  <a:lnTo>
                    <a:pt x="163741" y="153911"/>
                  </a:lnTo>
                  <a:lnTo>
                    <a:pt x="163741" y="141325"/>
                  </a:lnTo>
                  <a:lnTo>
                    <a:pt x="161404" y="140004"/>
                  </a:lnTo>
                  <a:lnTo>
                    <a:pt x="115595" y="137083"/>
                  </a:lnTo>
                  <a:lnTo>
                    <a:pt x="91186" y="130683"/>
                  </a:lnTo>
                  <a:lnTo>
                    <a:pt x="75463" y="124269"/>
                  </a:lnTo>
                  <a:lnTo>
                    <a:pt x="55689" y="121348"/>
                  </a:lnTo>
                  <a:lnTo>
                    <a:pt x="31851" y="126022"/>
                  </a:lnTo>
                  <a:lnTo>
                    <a:pt x="13423" y="138861"/>
                  </a:lnTo>
                  <a:lnTo>
                    <a:pt x="2209" y="158089"/>
                  </a:lnTo>
                  <a:lnTo>
                    <a:pt x="0" y="181927"/>
                  </a:lnTo>
                  <a:lnTo>
                    <a:pt x="7454" y="202120"/>
                  </a:lnTo>
                  <a:lnTo>
                    <a:pt x="7581" y="202247"/>
                  </a:lnTo>
                  <a:lnTo>
                    <a:pt x="21742" y="213563"/>
                  </a:lnTo>
                  <a:lnTo>
                    <a:pt x="39573" y="218605"/>
                  </a:lnTo>
                  <a:lnTo>
                    <a:pt x="57746" y="219735"/>
                  </a:lnTo>
                  <a:lnTo>
                    <a:pt x="82016" y="216992"/>
                  </a:lnTo>
                  <a:lnTo>
                    <a:pt x="99174" y="210934"/>
                  </a:lnTo>
                  <a:lnTo>
                    <a:pt x="121856" y="204876"/>
                  </a:lnTo>
                  <a:lnTo>
                    <a:pt x="162699" y="202120"/>
                  </a:lnTo>
                  <a:lnTo>
                    <a:pt x="164312" y="201180"/>
                  </a:lnTo>
                  <a:lnTo>
                    <a:pt x="164376" y="202247"/>
                  </a:lnTo>
                  <a:lnTo>
                    <a:pt x="165938" y="202247"/>
                  </a:lnTo>
                  <a:lnTo>
                    <a:pt x="166141" y="200126"/>
                  </a:lnTo>
                  <a:lnTo>
                    <a:pt x="168186" y="198945"/>
                  </a:lnTo>
                  <a:lnTo>
                    <a:pt x="169951" y="203149"/>
                  </a:lnTo>
                  <a:lnTo>
                    <a:pt x="170662" y="197523"/>
                  </a:lnTo>
                  <a:lnTo>
                    <a:pt x="172720" y="196329"/>
                  </a:lnTo>
                  <a:lnTo>
                    <a:pt x="175907" y="204304"/>
                  </a:lnTo>
                  <a:lnTo>
                    <a:pt x="177965" y="198945"/>
                  </a:lnTo>
                  <a:lnTo>
                    <a:pt x="178803" y="196583"/>
                  </a:lnTo>
                  <a:lnTo>
                    <a:pt x="180149" y="194792"/>
                  </a:lnTo>
                  <a:lnTo>
                    <a:pt x="182740" y="203276"/>
                  </a:lnTo>
                  <a:lnTo>
                    <a:pt x="184556" y="209702"/>
                  </a:lnTo>
                  <a:lnTo>
                    <a:pt x="186512" y="197231"/>
                  </a:lnTo>
                  <a:lnTo>
                    <a:pt x="186677" y="197319"/>
                  </a:lnTo>
                  <a:lnTo>
                    <a:pt x="187515" y="203276"/>
                  </a:lnTo>
                  <a:lnTo>
                    <a:pt x="189649" y="205854"/>
                  </a:lnTo>
                  <a:lnTo>
                    <a:pt x="190512" y="201726"/>
                  </a:lnTo>
                  <a:lnTo>
                    <a:pt x="191770" y="201726"/>
                  </a:lnTo>
                  <a:lnTo>
                    <a:pt x="191897" y="200088"/>
                  </a:lnTo>
                  <a:lnTo>
                    <a:pt x="192100" y="197434"/>
                  </a:lnTo>
                  <a:lnTo>
                    <a:pt x="191985" y="200126"/>
                  </a:lnTo>
                  <a:lnTo>
                    <a:pt x="195986" y="202247"/>
                  </a:lnTo>
                  <a:lnTo>
                    <a:pt x="254368" y="211124"/>
                  </a:lnTo>
                  <a:lnTo>
                    <a:pt x="257848" y="237363"/>
                  </a:lnTo>
                  <a:lnTo>
                    <a:pt x="257784" y="247472"/>
                  </a:lnTo>
                  <a:lnTo>
                    <a:pt x="257238" y="255422"/>
                  </a:lnTo>
                  <a:lnTo>
                    <a:pt x="257378" y="262661"/>
                  </a:lnTo>
                  <a:lnTo>
                    <a:pt x="259397" y="270573"/>
                  </a:lnTo>
                  <a:lnTo>
                    <a:pt x="261518" y="278472"/>
                  </a:lnTo>
                  <a:lnTo>
                    <a:pt x="261391" y="285292"/>
                  </a:lnTo>
                  <a:lnTo>
                    <a:pt x="259283" y="292760"/>
                  </a:lnTo>
                  <a:lnTo>
                    <a:pt x="255511" y="302628"/>
                  </a:lnTo>
                  <a:lnTo>
                    <a:pt x="255282" y="314210"/>
                  </a:lnTo>
                  <a:lnTo>
                    <a:pt x="261505" y="324180"/>
                  </a:lnTo>
                  <a:lnTo>
                    <a:pt x="271056" y="330809"/>
                  </a:lnTo>
                  <a:lnTo>
                    <a:pt x="280758" y="332346"/>
                  </a:lnTo>
                  <a:lnTo>
                    <a:pt x="290360" y="327774"/>
                  </a:lnTo>
                  <a:lnTo>
                    <a:pt x="300329" y="318935"/>
                  </a:lnTo>
                  <a:lnTo>
                    <a:pt x="309054" y="308800"/>
                  </a:lnTo>
                  <a:lnTo>
                    <a:pt x="314947" y="300291"/>
                  </a:lnTo>
                  <a:lnTo>
                    <a:pt x="320306" y="294792"/>
                  </a:lnTo>
                  <a:lnTo>
                    <a:pt x="327647" y="290779"/>
                  </a:lnTo>
                  <a:lnTo>
                    <a:pt x="335673" y="286905"/>
                  </a:lnTo>
                  <a:lnTo>
                    <a:pt x="343115" y="281838"/>
                  </a:lnTo>
                  <a:lnTo>
                    <a:pt x="349300" y="275704"/>
                  </a:lnTo>
                  <a:lnTo>
                    <a:pt x="355346" y="270040"/>
                  </a:lnTo>
                  <a:lnTo>
                    <a:pt x="362127" y="265620"/>
                  </a:lnTo>
                  <a:lnTo>
                    <a:pt x="370497" y="263194"/>
                  </a:lnTo>
                  <a:lnTo>
                    <a:pt x="379171" y="259321"/>
                  </a:lnTo>
                  <a:lnTo>
                    <a:pt x="387032" y="252323"/>
                  </a:lnTo>
                  <a:lnTo>
                    <a:pt x="394779" y="245605"/>
                  </a:lnTo>
                  <a:lnTo>
                    <a:pt x="403136" y="242608"/>
                  </a:lnTo>
                  <a:lnTo>
                    <a:pt x="412991" y="239496"/>
                  </a:lnTo>
                  <a:lnTo>
                    <a:pt x="423748" y="232333"/>
                  </a:lnTo>
                  <a:lnTo>
                    <a:pt x="433806" y="224332"/>
                  </a:lnTo>
                  <a:lnTo>
                    <a:pt x="441591" y="218719"/>
                  </a:lnTo>
                  <a:lnTo>
                    <a:pt x="446049" y="214299"/>
                  </a:lnTo>
                  <a:lnTo>
                    <a:pt x="449021" y="208927"/>
                  </a:lnTo>
                  <a:lnTo>
                    <a:pt x="453224" y="204317"/>
                  </a:lnTo>
                  <a:lnTo>
                    <a:pt x="461403" y="202209"/>
                  </a:lnTo>
                  <a:lnTo>
                    <a:pt x="470357" y="201815"/>
                  </a:lnTo>
                  <a:lnTo>
                    <a:pt x="476351" y="201142"/>
                  </a:lnTo>
                  <a:lnTo>
                    <a:pt x="481774" y="199580"/>
                  </a:lnTo>
                  <a:lnTo>
                    <a:pt x="488988" y="196570"/>
                  </a:lnTo>
                  <a:lnTo>
                    <a:pt x="496557" y="193281"/>
                  </a:lnTo>
                  <a:lnTo>
                    <a:pt x="501218" y="188556"/>
                  </a:lnTo>
                  <a:lnTo>
                    <a:pt x="502526" y="178816"/>
                  </a:lnTo>
                  <a:close/>
                </a:path>
              </a:pathLst>
            </a:custGeom>
            <a:solidFill>
              <a:srgbClr val="9411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8" name="object 38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553799" y="4981591"/>
              <a:ext cx="533375" cy="145873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557607" y="2710257"/>
              <a:ext cx="2705298" cy="3303049"/>
            </a:xfrm>
            <a:prstGeom prst="rect">
              <a:avLst/>
            </a:prstGeom>
          </p:spPr>
        </p:pic>
        <p:pic>
          <p:nvPicPr>
            <p:cNvPr id="40" name="object 40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069638" y="3659640"/>
              <a:ext cx="1650144" cy="1390131"/>
            </a:xfrm>
            <a:prstGeom prst="rect">
              <a:avLst/>
            </a:prstGeom>
          </p:spPr>
        </p:pic>
      </p:grpSp>
      <p:sp>
        <p:nvSpPr>
          <p:cNvPr id="41" name="object 41" descr=""/>
          <p:cNvSpPr txBox="1"/>
          <p:nvPr/>
        </p:nvSpPr>
        <p:spPr>
          <a:xfrm>
            <a:off x="8174827" y="4341948"/>
            <a:ext cx="1085215" cy="57912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54610" marR="5080" indent="-42545">
              <a:lnSpc>
                <a:spcPct val="101899"/>
              </a:lnSpc>
              <a:spcBef>
                <a:spcPts val="55"/>
              </a:spcBef>
            </a:pPr>
            <a:r>
              <a:rPr dirty="0" sz="1800" spc="-45">
                <a:solidFill>
                  <a:srgbClr val="365B9D"/>
                </a:solidFill>
                <a:latin typeface="Cambria"/>
                <a:cs typeface="Cambria"/>
              </a:rPr>
              <a:t>8.Resultant </a:t>
            </a:r>
            <a:r>
              <a:rPr dirty="0" sz="1800" spc="-125">
                <a:solidFill>
                  <a:srgbClr val="365B9D"/>
                </a:solidFill>
                <a:latin typeface="Cambria"/>
                <a:cs typeface="Cambria"/>
              </a:rPr>
              <a:t>deliverables</a:t>
            </a:r>
            <a:endParaRPr sz="1800">
              <a:latin typeface="Cambria"/>
              <a:cs typeface="Cambria"/>
            </a:endParaRPr>
          </a:p>
        </p:txBody>
      </p:sp>
      <p:grpSp>
        <p:nvGrpSpPr>
          <p:cNvPr id="42" name="object 42" descr=""/>
          <p:cNvGrpSpPr/>
          <p:nvPr/>
        </p:nvGrpSpPr>
        <p:grpSpPr>
          <a:xfrm>
            <a:off x="5776864" y="3735465"/>
            <a:ext cx="2324100" cy="2328545"/>
            <a:chOff x="5776864" y="3735465"/>
            <a:chExt cx="2324100" cy="2328545"/>
          </a:xfrm>
        </p:grpSpPr>
        <p:pic>
          <p:nvPicPr>
            <p:cNvPr id="43" name="object 43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776864" y="3735465"/>
              <a:ext cx="2324100" cy="2328179"/>
            </a:xfrm>
            <a:prstGeom prst="rect">
              <a:avLst/>
            </a:prstGeom>
          </p:spPr>
        </p:pic>
        <p:pic>
          <p:nvPicPr>
            <p:cNvPr id="44" name="object 44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293516" y="4492771"/>
              <a:ext cx="1283176" cy="791209"/>
            </a:xfrm>
            <a:prstGeom prst="rect">
              <a:avLst/>
            </a:prstGeom>
          </p:spPr>
        </p:pic>
      </p:grpSp>
      <p:sp>
        <p:nvSpPr>
          <p:cNvPr id="45" name="object 45" descr=""/>
          <p:cNvSpPr txBox="1"/>
          <p:nvPr/>
        </p:nvSpPr>
        <p:spPr>
          <a:xfrm>
            <a:off x="6394005" y="4586019"/>
            <a:ext cx="1069975" cy="57912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55"/>
              </a:spcBef>
            </a:pPr>
            <a:r>
              <a:rPr dirty="0" sz="1800" spc="-105">
                <a:solidFill>
                  <a:srgbClr val="365B9D"/>
                </a:solidFill>
                <a:latin typeface="Cambria"/>
                <a:cs typeface="Cambria"/>
              </a:rPr>
              <a:t>7.producing </a:t>
            </a:r>
            <a:r>
              <a:rPr dirty="0" sz="1800" spc="-110">
                <a:solidFill>
                  <a:srgbClr val="365B9D"/>
                </a:solidFill>
                <a:latin typeface="Cambria"/>
                <a:cs typeface="Cambria"/>
              </a:rPr>
              <a:t>deliverables</a:t>
            </a:r>
            <a:endParaRPr sz="1800">
              <a:latin typeface="Cambria"/>
              <a:cs typeface="Cambria"/>
            </a:endParaRPr>
          </a:p>
        </p:txBody>
      </p:sp>
      <p:grpSp>
        <p:nvGrpSpPr>
          <p:cNvPr id="46" name="object 46" descr=""/>
          <p:cNvGrpSpPr/>
          <p:nvPr/>
        </p:nvGrpSpPr>
        <p:grpSpPr>
          <a:xfrm>
            <a:off x="3996121" y="3737779"/>
            <a:ext cx="2324100" cy="2323465"/>
            <a:chOff x="3996121" y="3737779"/>
            <a:chExt cx="2324100" cy="2323465"/>
          </a:xfrm>
        </p:grpSpPr>
        <p:pic>
          <p:nvPicPr>
            <p:cNvPr id="47" name="object 47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996121" y="3737779"/>
              <a:ext cx="2324100" cy="2323099"/>
            </a:xfrm>
            <a:prstGeom prst="rect">
              <a:avLst/>
            </a:prstGeom>
          </p:spPr>
        </p:pic>
        <p:pic>
          <p:nvPicPr>
            <p:cNvPr id="48" name="object 48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4512773" y="4494767"/>
              <a:ext cx="1283176" cy="787400"/>
            </a:xfrm>
            <a:prstGeom prst="rect">
              <a:avLst/>
            </a:prstGeom>
          </p:spPr>
        </p:pic>
      </p:grpSp>
      <p:sp>
        <p:nvSpPr>
          <p:cNvPr id="49" name="object 49" descr=""/>
          <p:cNvSpPr txBox="1"/>
          <p:nvPr/>
        </p:nvSpPr>
        <p:spPr>
          <a:xfrm>
            <a:off x="4613262" y="4587381"/>
            <a:ext cx="1081405" cy="57912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55"/>
              </a:spcBef>
            </a:pPr>
            <a:r>
              <a:rPr dirty="0" sz="1800" spc="-85">
                <a:solidFill>
                  <a:srgbClr val="365B9D"/>
                </a:solidFill>
                <a:latin typeface="Cambria"/>
                <a:cs typeface="Cambria"/>
              </a:rPr>
              <a:t>6-</a:t>
            </a:r>
            <a:r>
              <a:rPr dirty="0" sz="1800" spc="-90">
                <a:solidFill>
                  <a:srgbClr val="365B9D"/>
                </a:solidFill>
                <a:latin typeface="Cambria"/>
                <a:cs typeface="Cambria"/>
              </a:rPr>
              <a:t>Executing </a:t>
            </a:r>
            <a:r>
              <a:rPr dirty="0" sz="1800" spc="-100">
                <a:solidFill>
                  <a:srgbClr val="365B9D"/>
                </a:solidFill>
                <a:latin typeface="Cambria"/>
                <a:cs typeface="Cambria"/>
              </a:rPr>
              <a:t>deliverables</a:t>
            </a:r>
            <a:endParaRPr sz="1800">
              <a:latin typeface="Cambria"/>
              <a:cs typeface="Cambria"/>
            </a:endParaRPr>
          </a:p>
        </p:txBody>
      </p:sp>
      <p:grpSp>
        <p:nvGrpSpPr>
          <p:cNvPr id="50" name="object 50" descr=""/>
          <p:cNvGrpSpPr/>
          <p:nvPr/>
        </p:nvGrpSpPr>
        <p:grpSpPr>
          <a:xfrm>
            <a:off x="2698235" y="3161498"/>
            <a:ext cx="2198370" cy="2328545"/>
            <a:chOff x="2698235" y="3161498"/>
            <a:chExt cx="2198370" cy="2328545"/>
          </a:xfrm>
        </p:grpSpPr>
        <p:pic>
          <p:nvPicPr>
            <p:cNvPr id="51" name="object 51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698235" y="3161498"/>
              <a:ext cx="2198291" cy="2328157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214888" y="3919197"/>
              <a:ext cx="1157364" cy="791209"/>
            </a:xfrm>
            <a:prstGeom prst="rect">
              <a:avLst/>
            </a:prstGeom>
          </p:spPr>
        </p:pic>
      </p:grpSp>
      <p:sp>
        <p:nvSpPr>
          <p:cNvPr id="53" name="object 53" descr=""/>
          <p:cNvSpPr txBox="1"/>
          <p:nvPr/>
        </p:nvSpPr>
        <p:spPr>
          <a:xfrm>
            <a:off x="3315375" y="4001889"/>
            <a:ext cx="929640" cy="584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4599"/>
              </a:lnSpc>
              <a:spcBef>
                <a:spcPts val="100"/>
              </a:spcBef>
            </a:pPr>
            <a:r>
              <a:rPr dirty="0" sz="1600" spc="-100">
                <a:solidFill>
                  <a:srgbClr val="365B9D"/>
                </a:solidFill>
                <a:latin typeface="Cambria"/>
                <a:cs typeface="Cambria"/>
              </a:rPr>
              <a:t>5-</a:t>
            </a:r>
            <a:r>
              <a:rPr dirty="0" sz="1600" spc="-30">
                <a:solidFill>
                  <a:srgbClr val="365B9D"/>
                </a:solidFill>
                <a:latin typeface="Cambria"/>
                <a:cs typeface="Cambria"/>
              </a:rPr>
              <a:t>Planning </a:t>
            </a:r>
            <a:r>
              <a:rPr dirty="0" sz="1600" spc="-114">
                <a:solidFill>
                  <a:srgbClr val="365B9D"/>
                </a:solidFill>
                <a:latin typeface="Cambria"/>
                <a:cs typeface="Cambria"/>
              </a:rPr>
              <a:t>deliverables</a:t>
            </a:r>
            <a:endParaRPr sz="1600">
              <a:latin typeface="Cambria"/>
              <a:cs typeface="Cambria"/>
            </a:endParaRPr>
          </a:p>
        </p:txBody>
      </p:sp>
      <p:grpSp>
        <p:nvGrpSpPr>
          <p:cNvPr id="54" name="object 54" descr=""/>
          <p:cNvGrpSpPr/>
          <p:nvPr/>
        </p:nvGrpSpPr>
        <p:grpSpPr>
          <a:xfrm>
            <a:off x="7582941" y="1665146"/>
            <a:ext cx="3557270" cy="2842260"/>
            <a:chOff x="7582941" y="1665146"/>
            <a:chExt cx="3557270" cy="2842260"/>
          </a:xfrm>
        </p:grpSpPr>
        <p:pic>
          <p:nvPicPr>
            <p:cNvPr id="55" name="object 55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582941" y="1665146"/>
              <a:ext cx="3557191" cy="2842000"/>
            </a:xfrm>
            <a:prstGeom prst="rect">
              <a:avLst/>
            </a:prstGeom>
          </p:spPr>
        </p:pic>
        <p:pic>
          <p:nvPicPr>
            <p:cNvPr id="56" name="object 56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092956" y="2553063"/>
              <a:ext cx="2528975" cy="1084003"/>
            </a:xfrm>
            <a:prstGeom prst="rect">
              <a:avLst/>
            </a:prstGeom>
          </p:spPr>
        </p:pic>
      </p:grpSp>
      <p:sp>
        <p:nvSpPr>
          <p:cNvPr id="57" name="object 57" descr=""/>
          <p:cNvSpPr txBox="1"/>
          <p:nvPr/>
        </p:nvSpPr>
        <p:spPr>
          <a:xfrm>
            <a:off x="8240603" y="3008754"/>
            <a:ext cx="2242185" cy="584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61594" marR="5080" indent="-49530">
              <a:lnSpc>
                <a:spcPct val="122200"/>
              </a:lnSpc>
              <a:spcBef>
                <a:spcPts val="100"/>
              </a:spcBef>
            </a:pPr>
            <a:r>
              <a:rPr dirty="0" sz="1500">
                <a:solidFill>
                  <a:srgbClr val="365B9D"/>
                </a:solidFill>
                <a:latin typeface="Cambria"/>
                <a:cs typeface="Cambria"/>
              </a:rPr>
              <a:t>9.</a:t>
            </a:r>
            <a:r>
              <a:rPr dirty="0" sz="1500" spc="-40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85">
                <a:solidFill>
                  <a:srgbClr val="365B9D"/>
                </a:solidFill>
                <a:latin typeface="Cambria"/>
                <a:cs typeface="Cambria"/>
              </a:rPr>
              <a:t>Accepted</a:t>
            </a:r>
            <a:r>
              <a:rPr dirty="0" sz="1500" spc="-40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90">
                <a:solidFill>
                  <a:srgbClr val="365B9D"/>
                </a:solidFill>
                <a:latin typeface="Cambria"/>
                <a:cs typeface="Cambria"/>
              </a:rPr>
              <a:t>test</a:t>
            </a:r>
            <a:r>
              <a:rPr dirty="0" sz="1500" spc="-40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130">
                <a:solidFill>
                  <a:srgbClr val="365B9D"/>
                </a:solidFill>
                <a:latin typeface="Cambria"/>
                <a:cs typeface="Cambria"/>
              </a:rPr>
              <a:t>and</a:t>
            </a:r>
            <a:r>
              <a:rPr dirty="0" sz="1500" spc="-40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95">
                <a:solidFill>
                  <a:srgbClr val="365B9D"/>
                </a:solidFill>
                <a:latin typeface="Cambria"/>
                <a:cs typeface="Cambria"/>
              </a:rPr>
              <a:t>Hand</a:t>
            </a:r>
            <a:r>
              <a:rPr dirty="0" sz="1500" spc="-40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105">
                <a:solidFill>
                  <a:srgbClr val="365B9D"/>
                </a:solidFill>
                <a:latin typeface="Cambria"/>
                <a:cs typeface="Cambria"/>
              </a:rPr>
              <a:t>over </a:t>
            </a:r>
            <a:r>
              <a:rPr dirty="0" sz="1500" spc="-40">
                <a:solidFill>
                  <a:srgbClr val="365B9D"/>
                </a:solidFill>
                <a:latin typeface="Cambria"/>
                <a:cs typeface="Cambria"/>
              </a:rPr>
              <a:t>the</a:t>
            </a:r>
            <a:r>
              <a:rPr dirty="0" sz="1500" spc="17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85">
                <a:solidFill>
                  <a:srgbClr val="365B9D"/>
                </a:solidFill>
                <a:latin typeface="Cambria"/>
                <a:cs typeface="Cambria"/>
              </a:rPr>
              <a:t>Validated</a:t>
            </a:r>
            <a:r>
              <a:rPr dirty="0" sz="1500" spc="-5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85">
                <a:solidFill>
                  <a:srgbClr val="365B9D"/>
                </a:solidFill>
                <a:latin typeface="Cambria"/>
                <a:cs typeface="Cambria"/>
              </a:rPr>
              <a:t>Deliverables-</a:t>
            </a:r>
            <a:r>
              <a:rPr dirty="0" sz="1500" spc="-25">
                <a:solidFill>
                  <a:srgbClr val="365B9D"/>
                </a:solidFill>
                <a:latin typeface="Cambria"/>
                <a:cs typeface="Cambria"/>
              </a:rPr>
              <a:t>fit</a:t>
            </a:r>
            <a:endParaRPr sz="1500">
              <a:latin typeface="Cambria"/>
              <a:cs typeface="Cambria"/>
            </a:endParaRPr>
          </a:p>
        </p:txBody>
      </p:sp>
      <p:grpSp>
        <p:nvGrpSpPr>
          <p:cNvPr id="58" name="object 58" descr=""/>
          <p:cNvGrpSpPr/>
          <p:nvPr/>
        </p:nvGrpSpPr>
        <p:grpSpPr>
          <a:xfrm>
            <a:off x="6680961" y="443261"/>
            <a:ext cx="4665980" cy="2999105"/>
            <a:chOff x="6680961" y="443261"/>
            <a:chExt cx="4665980" cy="2999105"/>
          </a:xfrm>
        </p:grpSpPr>
        <p:pic>
          <p:nvPicPr>
            <p:cNvPr id="59" name="object 59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680961" y="443261"/>
              <a:ext cx="4665563" cy="2998478"/>
            </a:xfrm>
            <a:prstGeom prst="rect">
              <a:avLst/>
            </a:prstGeom>
          </p:spPr>
        </p:pic>
        <p:pic>
          <p:nvPicPr>
            <p:cNvPr id="60" name="object 60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7196800" y="1328935"/>
              <a:ext cx="3634627" cy="1218374"/>
            </a:xfrm>
            <a:prstGeom prst="rect">
              <a:avLst/>
            </a:prstGeom>
          </p:spPr>
        </p:pic>
      </p:grpSp>
      <p:sp>
        <p:nvSpPr>
          <p:cNvPr id="61" name="object 61" descr=""/>
          <p:cNvSpPr txBox="1"/>
          <p:nvPr/>
        </p:nvSpPr>
        <p:spPr>
          <a:xfrm>
            <a:off x="8311622" y="1749623"/>
            <a:ext cx="2258695" cy="584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22200"/>
              </a:lnSpc>
              <a:spcBef>
                <a:spcPts val="100"/>
              </a:spcBef>
            </a:pPr>
            <a:r>
              <a:rPr dirty="0" sz="1500" spc="-95">
                <a:solidFill>
                  <a:srgbClr val="365B9D"/>
                </a:solidFill>
                <a:latin typeface="Cambria"/>
                <a:cs typeface="Cambria"/>
              </a:rPr>
              <a:t>10.Post</a:t>
            </a:r>
            <a:r>
              <a:rPr dirty="0" sz="1500" spc="-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75">
                <a:solidFill>
                  <a:srgbClr val="365B9D"/>
                </a:solidFill>
                <a:latin typeface="Cambria"/>
                <a:cs typeface="Cambria"/>
              </a:rPr>
              <a:t>-</a:t>
            </a:r>
            <a:r>
              <a:rPr dirty="0" sz="1500" spc="-114">
                <a:solidFill>
                  <a:srgbClr val="365B9D"/>
                </a:solidFill>
                <a:latin typeface="Cambria"/>
                <a:cs typeface="Cambria"/>
              </a:rPr>
              <a:t>implemented</a:t>
            </a:r>
            <a:r>
              <a:rPr dirty="0" sz="1500" spc="-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10">
                <a:solidFill>
                  <a:srgbClr val="365B9D"/>
                </a:solidFill>
                <a:latin typeface="Cambria"/>
                <a:cs typeface="Cambria"/>
              </a:rPr>
              <a:t>Review </a:t>
            </a:r>
            <a:r>
              <a:rPr dirty="0" sz="1500" spc="-50">
                <a:solidFill>
                  <a:srgbClr val="365B9D"/>
                </a:solidFill>
                <a:latin typeface="Cambria"/>
                <a:cs typeface="Cambria"/>
              </a:rPr>
              <a:t>(PIR)</a:t>
            </a:r>
            <a:r>
              <a:rPr dirty="0" sz="1500" spc="19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105">
                <a:solidFill>
                  <a:srgbClr val="365B9D"/>
                </a:solidFill>
                <a:latin typeface="Cambria"/>
                <a:cs typeface="Cambria"/>
              </a:rPr>
              <a:t>the</a:t>
            </a:r>
            <a:r>
              <a:rPr dirty="0" sz="1500" spc="-5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85">
                <a:solidFill>
                  <a:srgbClr val="365B9D"/>
                </a:solidFill>
                <a:latin typeface="Cambria"/>
                <a:cs typeface="Cambria"/>
              </a:rPr>
              <a:t>Business-</a:t>
            </a:r>
            <a:r>
              <a:rPr dirty="0" sz="1500" spc="-70">
                <a:solidFill>
                  <a:srgbClr val="365B9D"/>
                </a:solidFill>
                <a:latin typeface="Cambria"/>
                <a:cs typeface="Cambria"/>
              </a:rPr>
              <a:t>Fit</a:t>
            </a:r>
            <a:r>
              <a:rPr dirty="0" sz="1500" spc="-5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85">
                <a:solidFill>
                  <a:srgbClr val="365B9D"/>
                </a:solidFill>
                <a:latin typeface="Cambria"/>
                <a:cs typeface="Cambria"/>
              </a:rPr>
              <a:t>solution</a:t>
            </a:r>
            <a:endParaRPr sz="1500">
              <a:latin typeface="Cambria"/>
              <a:cs typeface="Cambria"/>
            </a:endParaRPr>
          </a:p>
        </p:txBody>
      </p:sp>
      <p:sp>
        <p:nvSpPr>
          <p:cNvPr id="62" name="object 62" descr=""/>
          <p:cNvSpPr txBox="1"/>
          <p:nvPr/>
        </p:nvSpPr>
        <p:spPr>
          <a:xfrm>
            <a:off x="1117310" y="5451720"/>
            <a:ext cx="6454140" cy="6083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055745">
              <a:lnSpc>
                <a:spcPct val="100000"/>
              </a:lnSpc>
              <a:spcBef>
                <a:spcPts val="100"/>
              </a:spcBef>
            </a:pPr>
            <a:r>
              <a:rPr dirty="0" sz="1500" spc="-70">
                <a:solidFill>
                  <a:srgbClr val="365B9D"/>
                </a:solidFill>
                <a:latin typeface="Cambria"/>
                <a:cs typeface="Cambria"/>
              </a:rPr>
              <a:t>Monitoring&amp;Controlling</a:t>
            </a:r>
            <a:r>
              <a:rPr dirty="0" sz="1500" spc="95">
                <a:solidFill>
                  <a:srgbClr val="365B9D"/>
                </a:solidFill>
                <a:latin typeface="Cambria"/>
                <a:cs typeface="Cambria"/>
              </a:rPr>
              <a:t> </a:t>
            </a:r>
            <a:r>
              <a:rPr dirty="0" sz="1500" spc="-10">
                <a:solidFill>
                  <a:srgbClr val="365B9D"/>
                </a:solidFill>
                <a:latin typeface="Cambria"/>
                <a:cs typeface="Cambria"/>
              </a:rPr>
              <a:t>(IV&amp;V)</a:t>
            </a:r>
            <a:endParaRPr sz="15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1465"/>
              </a:spcBef>
            </a:pPr>
            <a:r>
              <a:rPr dirty="0" sz="1100">
                <a:latin typeface="Bookman Old Style"/>
                <a:cs typeface="Bookman Old Style"/>
              </a:rPr>
              <a:t>source:</a:t>
            </a:r>
            <a:r>
              <a:rPr dirty="0" sz="1100" spc="-30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designed</a:t>
            </a:r>
            <a:r>
              <a:rPr dirty="0" sz="1100" spc="-10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and</a:t>
            </a:r>
            <a:r>
              <a:rPr dirty="0" sz="1100" spc="-10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developed</a:t>
            </a:r>
            <a:r>
              <a:rPr dirty="0" sz="1100" spc="-15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by</a:t>
            </a:r>
            <a:r>
              <a:rPr dirty="0" sz="1100" spc="-15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Dr.Mahmoud</a:t>
            </a:r>
            <a:r>
              <a:rPr dirty="0" sz="1100" spc="-10">
                <a:latin typeface="Bookman Old Style"/>
                <a:cs typeface="Bookman Old Style"/>
              </a:rPr>
              <a:t> </a:t>
            </a:r>
            <a:r>
              <a:rPr dirty="0" sz="1100">
                <a:latin typeface="Bookman Old Style"/>
                <a:cs typeface="Bookman Old Style"/>
              </a:rPr>
              <a:t>Ibrahim</a:t>
            </a:r>
            <a:r>
              <a:rPr dirty="0" sz="1100" spc="-15">
                <a:latin typeface="Bookman Old Style"/>
                <a:cs typeface="Bookman Old Style"/>
              </a:rPr>
              <a:t> </a:t>
            </a:r>
            <a:r>
              <a:rPr dirty="0" sz="1100" spc="-10">
                <a:latin typeface="Bookman Old Style"/>
                <a:cs typeface="Bookman Old Style"/>
              </a:rPr>
              <a:t>@2021</a:t>
            </a:r>
            <a:endParaRPr sz="1100">
              <a:latin typeface="Bookman Old Style"/>
              <a:cs typeface="Bookman Old Style"/>
            </a:endParaRPr>
          </a:p>
        </p:txBody>
      </p:sp>
      <p:grpSp>
        <p:nvGrpSpPr>
          <p:cNvPr id="63" name="object 63" descr=""/>
          <p:cNvGrpSpPr/>
          <p:nvPr/>
        </p:nvGrpSpPr>
        <p:grpSpPr>
          <a:xfrm>
            <a:off x="381346" y="3494662"/>
            <a:ext cx="3353435" cy="2908300"/>
            <a:chOff x="381346" y="3494662"/>
            <a:chExt cx="3353435" cy="2908300"/>
          </a:xfrm>
        </p:grpSpPr>
        <p:pic>
          <p:nvPicPr>
            <p:cNvPr id="64" name="object 64" descr="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81346" y="3494662"/>
              <a:ext cx="3353192" cy="2908300"/>
            </a:xfrm>
            <a:prstGeom prst="rect">
              <a:avLst/>
            </a:prstGeom>
          </p:spPr>
        </p:pic>
        <p:pic>
          <p:nvPicPr>
            <p:cNvPr id="65" name="object 65" descr="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898000" y="4351742"/>
              <a:ext cx="2320494" cy="1172762"/>
            </a:xfrm>
            <a:prstGeom prst="rect">
              <a:avLst/>
            </a:prstGeom>
          </p:spPr>
        </p:pic>
      </p:grpSp>
      <p:sp>
        <p:nvSpPr>
          <p:cNvPr id="66" name="object 66" descr=""/>
          <p:cNvSpPr txBox="1"/>
          <p:nvPr/>
        </p:nvSpPr>
        <p:spPr>
          <a:xfrm>
            <a:off x="1341263" y="4676568"/>
            <a:ext cx="887730" cy="540385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65405">
              <a:lnSpc>
                <a:spcPct val="100000"/>
              </a:lnSpc>
              <a:spcBef>
                <a:spcPts val="190"/>
              </a:spcBef>
            </a:pPr>
            <a:r>
              <a:rPr dirty="0" sz="1400" spc="-80">
                <a:solidFill>
                  <a:srgbClr val="365B9D"/>
                </a:solidFill>
                <a:latin typeface="Cambria"/>
                <a:cs typeface="Cambria"/>
              </a:rPr>
              <a:t>4-</a:t>
            </a:r>
            <a:r>
              <a:rPr dirty="0" sz="1400" spc="-25">
                <a:solidFill>
                  <a:srgbClr val="365B9D"/>
                </a:solidFill>
                <a:latin typeface="Cambria"/>
                <a:cs typeface="Cambria"/>
              </a:rPr>
              <a:t>Initiating</a:t>
            </a:r>
            <a:endParaRPr sz="14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-100">
                <a:solidFill>
                  <a:srgbClr val="365B9D"/>
                </a:solidFill>
                <a:latin typeface="Cambria"/>
                <a:cs typeface="Cambria"/>
              </a:rPr>
              <a:t>project-</a:t>
            </a:r>
            <a:r>
              <a:rPr dirty="0" sz="1800" spc="-55">
                <a:solidFill>
                  <a:srgbClr val="365B9D"/>
                </a:solidFill>
                <a:latin typeface="Cambria"/>
                <a:cs typeface="Cambria"/>
              </a:rPr>
              <a:t>fit</a:t>
            </a:r>
            <a:endParaRPr sz="1800">
              <a:latin typeface="Cambria"/>
              <a:cs typeface="Cambria"/>
            </a:endParaRPr>
          </a:p>
        </p:txBody>
      </p:sp>
      <p:grpSp>
        <p:nvGrpSpPr>
          <p:cNvPr id="67" name="object 67" descr=""/>
          <p:cNvGrpSpPr/>
          <p:nvPr/>
        </p:nvGrpSpPr>
        <p:grpSpPr>
          <a:xfrm>
            <a:off x="4548747" y="1538729"/>
            <a:ext cx="4164965" cy="2310765"/>
            <a:chOff x="4548747" y="1538729"/>
            <a:chExt cx="4164965" cy="2310765"/>
          </a:xfrm>
        </p:grpSpPr>
        <p:pic>
          <p:nvPicPr>
            <p:cNvPr id="68" name="object 68" descr="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4548747" y="1538729"/>
              <a:ext cx="4164806" cy="2310197"/>
            </a:xfrm>
            <a:prstGeom prst="rect">
              <a:avLst/>
            </a:prstGeom>
          </p:spPr>
        </p:pic>
        <p:sp>
          <p:nvSpPr>
            <p:cNvPr id="69" name="object 69" descr=""/>
            <p:cNvSpPr/>
            <p:nvPr/>
          </p:nvSpPr>
          <p:spPr>
            <a:xfrm>
              <a:off x="4649835" y="2161029"/>
              <a:ext cx="2920365" cy="1066165"/>
            </a:xfrm>
            <a:custGeom>
              <a:avLst/>
              <a:gdLst/>
              <a:ahLst/>
              <a:cxnLst/>
              <a:rect l="l" t="t" r="r" b="b"/>
              <a:pathLst>
                <a:path w="2920365" h="1066164">
                  <a:moveTo>
                    <a:pt x="1460102" y="0"/>
                  </a:moveTo>
                  <a:lnTo>
                    <a:pt x="0" y="532799"/>
                  </a:lnTo>
                  <a:lnTo>
                    <a:pt x="1460102" y="1065597"/>
                  </a:lnTo>
                  <a:lnTo>
                    <a:pt x="2920206" y="532799"/>
                  </a:lnTo>
                  <a:lnTo>
                    <a:pt x="1460102" y="0"/>
                  </a:lnTo>
                  <a:close/>
                </a:path>
              </a:pathLst>
            </a:custGeom>
            <a:solidFill>
              <a:srgbClr val="FFDF7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 descr=""/>
            <p:cNvSpPr/>
            <p:nvPr/>
          </p:nvSpPr>
          <p:spPr>
            <a:xfrm>
              <a:off x="4649835" y="2161029"/>
              <a:ext cx="2920365" cy="1066165"/>
            </a:xfrm>
            <a:custGeom>
              <a:avLst/>
              <a:gdLst/>
              <a:ahLst/>
              <a:cxnLst/>
              <a:rect l="l" t="t" r="r" b="b"/>
              <a:pathLst>
                <a:path w="2920365" h="1066164">
                  <a:moveTo>
                    <a:pt x="0" y="532798"/>
                  </a:moveTo>
                  <a:lnTo>
                    <a:pt x="1460103" y="1065597"/>
                  </a:lnTo>
                  <a:lnTo>
                    <a:pt x="2920207" y="532798"/>
                  </a:lnTo>
                  <a:lnTo>
                    <a:pt x="1460103" y="0"/>
                  </a:lnTo>
                  <a:lnTo>
                    <a:pt x="0" y="532798"/>
                  </a:lnTo>
                  <a:close/>
                </a:path>
              </a:pathLst>
            </a:custGeom>
            <a:ln w="25388">
              <a:solidFill>
                <a:srgbClr val="9411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1" name="object 71" descr=""/>
          <p:cNvSpPr txBox="1"/>
          <p:nvPr/>
        </p:nvSpPr>
        <p:spPr>
          <a:xfrm>
            <a:off x="5715401" y="2401719"/>
            <a:ext cx="78930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10" b="1">
                <a:latin typeface="Calibri"/>
                <a:cs typeface="Calibri"/>
              </a:rPr>
              <a:t>4-HPMQS</a:t>
            </a:r>
            <a:endParaRPr sz="1500">
              <a:latin typeface="Calibri"/>
              <a:cs typeface="Calibri"/>
            </a:endParaRPr>
          </a:p>
          <a:p>
            <a:pPr marL="76200">
              <a:lnSpc>
                <a:spcPct val="100000"/>
              </a:lnSpc>
            </a:pPr>
            <a:r>
              <a:rPr dirty="0" sz="1500" b="1">
                <a:latin typeface="Calibri"/>
                <a:cs typeface="Calibri"/>
              </a:rPr>
              <a:t>life</a:t>
            </a:r>
            <a:r>
              <a:rPr dirty="0" sz="1500" spc="-45" b="1">
                <a:latin typeface="Calibri"/>
                <a:cs typeface="Calibri"/>
              </a:rPr>
              <a:t> </a:t>
            </a:r>
            <a:r>
              <a:rPr dirty="0" sz="1500" spc="-10" b="1">
                <a:latin typeface="Calibri"/>
                <a:cs typeface="Calibri"/>
              </a:rPr>
              <a:t>cycle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72" name="object 72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 spc="-25"/>
              <a:t>26</a:t>
            </a:fld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1"/>
            <a:ext cx="1791335" cy="1799589"/>
          </a:xfrm>
          <a:custGeom>
            <a:avLst/>
            <a:gdLst/>
            <a:ahLst/>
            <a:cxnLst/>
            <a:rect l="l" t="t" r="r" b="b"/>
            <a:pathLst>
              <a:path w="1791335" h="1799589">
                <a:moveTo>
                  <a:pt x="1790950" y="0"/>
                </a:moveTo>
                <a:lnTo>
                  <a:pt x="0" y="0"/>
                </a:lnTo>
                <a:lnTo>
                  <a:pt x="0" y="1799301"/>
                </a:lnTo>
                <a:lnTo>
                  <a:pt x="17909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0" y="0"/>
            <a:ext cx="11969115" cy="6858000"/>
            <a:chOff x="0" y="0"/>
            <a:chExt cx="11969115" cy="685800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14652" y="3057630"/>
              <a:ext cx="8830837" cy="190500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8652" y="1734290"/>
              <a:ext cx="5782837" cy="227584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44320" y="1308840"/>
              <a:ext cx="571500" cy="82550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38652" y="4010130"/>
              <a:ext cx="5782837" cy="109321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32265" y="0"/>
              <a:ext cx="2036258" cy="1428065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3150822" y="583446"/>
              <a:ext cx="6517005" cy="45720"/>
            </a:xfrm>
            <a:custGeom>
              <a:avLst/>
              <a:gdLst/>
              <a:ahLst/>
              <a:cxnLst/>
              <a:rect l="l" t="t" r="r" b="b"/>
              <a:pathLst>
                <a:path w="6517005" h="45720">
                  <a:moveTo>
                    <a:pt x="6516913" y="0"/>
                  </a:moveTo>
                  <a:lnTo>
                    <a:pt x="0" y="0"/>
                  </a:lnTo>
                  <a:lnTo>
                    <a:pt x="0" y="45718"/>
                  </a:lnTo>
                  <a:lnTo>
                    <a:pt x="6516913" y="45718"/>
                  </a:lnTo>
                  <a:lnTo>
                    <a:pt x="6516913" y="0"/>
                  </a:lnTo>
                  <a:close/>
                </a:path>
              </a:pathLst>
            </a:custGeom>
            <a:solidFill>
              <a:srgbClr val="8E5A6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0308" y="6043914"/>
              <a:ext cx="2167469" cy="59166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316716"/>
              <a:ext cx="3375232" cy="654128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24150" y="1734772"/>
              <a:ext cx="6411841" cy="389488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536295" y="2785715"/>
              <a:ext cx="5373353" cy="1770418"/>
            </a:xfrm>
            <a:prstGeom prst="rect">
              <a:avLst/>
            </a:prstGeom>
          </p:spPr>
        </p:pic>
      </p:grpSp>
      <p:pic>
        <p:nvPicPr>
          <p:cNvPr id="14" name="object 14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923144" y="6311379"/>
            <a:ext cx="1879649" cy="309232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8524695" y="6235084"/>
            <a:ext cx="18034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28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271416" y="1990328"/>
            <a:ext cx="3917315" cy="18967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finally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41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The</a:t>
            </a:r>
            <a:r>
              <a:rPr dirty="0" sz="2800" spc="-20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TPQM</a:t>
            </a:r>
            <a:r>
              <a:rPr dirty="0" sz="2800" spc="-15" b="1">
                <a:solidFill>
                  <a:srgbClr val="2D3956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2D3956"/>
                </a:solidFill>
                <a:latin typeface="Arial"/>
                <a:cs typeface="Arial"/>
              </a:rPr>
              <a:t>and</a:t>
            </a:r>
            <a:r>
              <a:rPr dirty="0" sz="2800" spc="-10" b="1">
                <a:solidFill>
                  <a:srgbClr val="2D3956"/>
                </a:solidFill>
                <a:latin typeface="Arial"/>
                <a:cs typeface="Arial"/>
              </a:rPr>
              <a:t> HPMQS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532150" y="4569166"/>
            <a:ext cx="5395841" cy="732421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19281" y="381344"/>
            <a:ext cx="12073255" cy="6369050"/>
            <a:chOff x="119281" y="381344"/>
            <a:chExt cx="12073255" cy="636905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93032" y="381344"/>
              <a:ext cx="2698967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10064532" y="952845"/>
              <a:ext cx="2127885" cy="4952365"/>
            </a:xfrm>
            <a:custGeom>
              <a:avLst/>
              <a:gdLst/>
              <a:ahLst/>
              <a:cxnLst/>
              <a:rect l="l" t="t" r="r" b="b"/>
              <a:pathLst>
                <a:path w="2127884" h="4952365">
                  <a:moveTo>
                    <a:pt x="2127467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2127467" y="4952308"/>
                  </a:lnTo>
                  <a:lnTo>
                    <a:pt x="2127467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9281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709831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40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40"/>
                  </a:lnTo>
                  <a:lnTo>
                    <a:pt x="10105346" y="5001262"/>
                  </a:lnTo>
                  <a:lnTo>
                    <a:pt x="10122644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4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709831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4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4" y="6311379"/>
              <a:ext cx="1879649" cy="309232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11140895" y="6414144"/>
            <a:ext cx="18034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29</a:t>
            </a:r>
            <a:endParaRPr sz="1200">
              <a:latin typeface="Calibri"/>
              <a:cs typeface="Calibri"/>
            </a:endParaRPr>
          </a:p>
        </p:txBody>
      </p:sp>
      <p:graphicFrame>
        <p:nvGraphicFramePr>
          <p:cNvPr id="11" name="object 11" descr=""/>
          <p:cNvGraphicFramePr>
            <a:graphicFrameLocks noGrp="1"/>
          </p:cNvGraphicFramePr>
          <p:nvPr/>
        </p:nvGraphicFramePr>
        <p:xfrm>
          <a:off x="1238250" y="2139950"/>
          <a:ext cx="9093200" cy="46970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0500"/>
                <a:gridCol w="4686300"/>
                <a:gridCol w="2907029"/>
              </a:tblGrid>
              <a:tr h="5461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007F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dash"/>
                    </a:lnR>
                    <a:lnT w="38100">
                      <a:solidFill>
                        <a:srgbClr val="007F00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  <a:tabLst>
                          <a:tab pos="1268095" algn="l"/>
                          <a:tab pos="2526665" algn="l"/>
                        </a:tabLst>
                      </a:pPr>
                      <a:r>
                        <a:rPr dirty="0" sz="3000" spc="80">
                          <a:solidFill>
                            <a:srgbClr val="365B9D"/>
                          </a:solidFill>
                          <a:latin typeface="Times New Roman"/>
                          <a:cs typeface="Times New Roman"/>
                        </a:rPr>
                        <a:t>TPQM</a:t>
                      </a:r>
                      <a:r>
                        <a:rPr dirty="0" sz="3000">
                          <a:solidFill>
                            <a:srgbClr val="365B9D"/>
                          </a:solid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3000" spc="130">
                          <a:solidFill>
                            <a:srgbClr val="365B9D"/>
                          </a:solidFill>
                          <a:latin typeface="Times New Roman"/>
                          <a:cs typeface="Times New Roman"/>
                        </a:rPr>
                        <a:t>during</a:t>
                      </a:r>
                      <a:r>
                        <a:rPr dirty="0" sz="3000">
                          <a:solidFill>
                            <a:srgbClr val="365B9D"/>
                          </a:solid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3000" spc="85">
                          <a:solidFill>
                            <a:srgbClr val="365B9D"/>
                          </a:solidFill>
                          <a:latin typeface="Times New Roman"/>
                          <a:cs typeface="Times New Roman"/>
                        </a:rPr>
                        <a:t>PLC</a:t>
                      </a: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6510">
                    <a:lnL w="12700">
                      <a:solidFill>
                        <a:srgbClr val="FFFFFF"/>
                      </a:solidFill>
                      <a:prstDash val="dash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007F00"/>
                      </a:solidFill>
                      <a:prstDash val="dash"/>
                    </a:lnT>
                    <a:lnB w="12700">
                      <a:solidFill>
                        <a:srgbClr val="FFFFFF"/>
                      </a:solidFill>
                      <a:prstDash val="dash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75692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3000" spc="80">
                          <a:solidFill>
                            <a:srgbClr val="365B9D"/>
                          </a:solidFill>
                          <a:latin typeface="Times New Roman"/>
                          <a:cs typeface="Times New Roman"/>
                        </a:rPr>
                        <a:t>HPQMS</a:t>
                      </a: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651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007F00"/>
                      </a:solidFill>
                      <a:prstDash val="dash"/>
                    </a:lnR>
                    <a:lnT w="38100">
                      <a:solidFill>
                        <a:srgbClr val="007F00"/>
                      </a:solidFill>
                      <a:prstDash val="dash"/>
                    </a:lnT>
                    <a:lnB w="12700">
                      <a:solidFill>
                        <a:srgbClr val="FFFFFF"/>
                      </a:solidFill>
                      <a:prstDash val="dash"/>
                    </a:lnB>
                    <a:solidFill>
                      <a:srgbClr val="CACACA"/>
                    </a:solidFill>
                  </a:tcPr>
                </a:tc>
              </a:tr>
              <a:tr h="970280">
                <a:tc>
                  <a:txBody>
                    <a:bodyPr/>
                    <a:lstStyle/>
                    <a:p>
                      <a:pPr marL="44450">
                        <a:lnSpc>
                          <a:spcPts val="1864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Mission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38100">
                      <a:solidFill>
                        <a:srgbClr val="007F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:</a:t>
                      </a:r>
                      <a:r>
                        <a:rPr dirty="0" sz="18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project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planning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by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1750" marR="608330">
                        <a:lnSpc>
                          <a:spcPct val="106500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setting</a:t>
                      </a:r>
                      <a:r>
                        <a:rPr dirty="0" sz="18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measurable</a:t>
                      </a:r>
                      <a:r>
                        <a:rPr dirty="0" sz="18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objectives,</a:t>
                      </a:r>
                      <a:r>
                        <a:rPr dirty="0" sz="18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identifying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deliverables</a:t>
                      </a:r>
                      <a:r>
                        <a:rPr dirty="0" sz="18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,scheduling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8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planning</a:t>
                      </a:r>
                      <a:r>
                        <a:rPr dirty="0" sz="1800" spc="38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tasks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dash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PFS</a:t>
                      </a:r>
                      <a:r>
                        <a:rPr dirty="0"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planning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007F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dash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  <a:tr h="546100">
                <a:tc>
                  <a:txBody>
                    <a:bodyPr/>
                    <a:lstStyle/>
                    <a:p>
                      <a:pPr marL="44450">
                        <a:lnSpc>
                          <a:spcPts val="1864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Input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38100">
                      <a:solidFill>
                        <a:srgbClr val="007F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Is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conducting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through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5</a:t>
                      </a:r>
                      <a:r>
                        <a:rPr dirty="0" sz="18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stages</a:t>
                      </a:r>
                      <a:r>
                        <a:rPr dirty="0" sz="1800" spc="37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PLC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Is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conducting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through</a:t>
                      </a:r>
                      <a:r>
                        <a:rPr dirty="0" sz="18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10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stages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007F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  <a:tr h="674370">
                <a:tc>
                  <a:txBody>
                    <a:bodyPr/>
                    <a:lstStyle/>
                    <a:p>
                      <a:pPr marL="44450">
                        <a:lnSpc>
                          <a:spcPts val="1864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Processing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38100">
                      <a:solidFill>
                        <a:srgbClr val="007F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  <a:tabLst>
                          <a:tab pos="302260" algn="l"/>
                        </a:tabLst>
                      </a:pPr>
                      <a:r>
                        <a:rPr dirty="0" sz="1800" spc="-50">
                          <a:latin typeface="Calibri"/>
                          <a:cs typeface="Calibri"/>
                        </a:rPr>
                        <a:t>1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integration</a:t>
                      </a:r>
                      <a:r>
                        <a:rPr dirty="0" sz="18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QP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-with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1</a:t>
                      </a:r>
                      <a:r>
                        <a:rPr dirty="0" sz="18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project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quality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level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5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integrated</a:t>
                      </a:r>
                      <a:r>
                        <a:rPr dirty="0" sz="18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QPs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-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within 6 quality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levels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007F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  <a:tr h="1422400">
                <a:tc>
                  <a:txBody>
                    <a:bodyPr/>
                    <a:lstStyle/>
                    <a:p>
                      <a:pPr marL="44450">
                        <a:lnSpc>
                          <a:spcPts val="1864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Output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38100">
                      <a:solidFill>
                        <a:srgbClr val="007F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-1</a:t>
                      </a:r>
                      <a:r>
                        <a:rPr dirty="0" sz="18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transformation</a:t>
                      </a:r>
                      <a:r>
                        <a:rPr dirty="0" sz="1800" spc="3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from</a:t>
                      </a:r>
                      <a:r>
                        <a:rPr dirty="0"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PC</a:t>
                      </a:r>
                      <a:r>
                        <a:rPr dirty="0" sz="18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to</a:t>
                      </a:r>
                      <a:r>
                        <a:rPr dirty="0"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produced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deliverables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1750" marR="844550" indent="51435">
                        <a:lnSpc>
                          <a:spcPct val="106500"/>
                        </a:lnSpc>
                      </a:pPr>
                      <a:r>
                        <a:rPr dirty="0" sz="1800" spc="-20">
                          <a:latin typeface="Calibri"/>
                          <a:cs typeface="Calibri"/>
                        </a:rPr>
                        <a:t>-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validation</a:t>
                      </a:r>
                      <a:r>
                        <a:rPr dirty="0" sz="18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verification</a:t>
                      </a:r>
                      <a:r>
                        <a:rPr dirty="0"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activities</a:t>
                      </a:r>
                      <a:r>
                        <a:rPr dirty="0"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and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techniques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are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limited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-Achieving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11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Transformation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actions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1750" marR="219075" indent="51435">
                        <a:lnSpc>
                          <a:spcPct val="106500"/>
                        </a:lnSpc>
                      </a:pPr>
                      <a:r>
                        <a:rPr dirty="0" sz="1800" spc="-20">
                          <a:latin typeface="Calibri"/>
                          <a:cs typeface="Calibri"/>
                        </a:rPr>
                        <a:t>-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validation</a:t>
                      </a:r>
                      <a:r>
                        <a:rPr dirty="0"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verification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activities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techniques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are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effective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007F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  <a:tr h="537845">
                <a:tc>
                  <a:txBody>
                    <a:bodyPr/>
                    <a:lstStyle/>
                    <a:p>
                      <a:pPr marL="44450">
                        <a:lnSpc>
                          <a:spcPts val="1864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Outcome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4450">
                        <a:lnSpc>
                          <a:spcPts val="2135"/>
                        </a:lnSpc>
                        <a:spcBef>
                          <a:spcPts val="140"/>
                        </a:spcBef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(completion</a:t>
                      </a:r>
                      <a:r>
                        <a:rPr dirty="0" sz="18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38100">
                      <a:solidFill>
                        <a:srgbClr val="007F00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Ineffective</a:t>
                      </a:r>
                      <a:r>
                        <a:rPr dirty="0" sz="18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BFS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Effective</a:t>
                      </a:r>
                      <a:r>
                        <a:rPr dirty="0" sz="18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BTS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007F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pic>
        <p:nvPicPr>
          <p:cNvPr id="12" name="object 12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15874" y="554710"/>
            <a:ext cx="10325100" cy="1858763"/>
          </a:xfrm>
          <a:prstGeom prst="rect">
            <a:avLst/>
          </a:prstGeom>
        </p:spPr>
      </p:pic>
      <p:grpSp>
        <p:nvGrpSpPr>
          <p:cNvPr id="13" name="object 13" descr=""/>
          <p:cNvGrpSpPr/>
          <p:nvPr/>
        </p:nvGrpSpPr>
        <p:grpSpPr>
          <a:xfrm>
            <a:off x="1187374" y="1126210"/>
            <a:ext cx="9182100" cy="716280"/>
            <a:chOff x="1187374" y="1126210"/>
            <a:chExt cx="9182100" cy="716280"/>
          </a:xfrm>
        </p:grpSpPr>
        <p:sp>
          <p:nvSpPr>
            <p:cNvPr id="14" name="object 14" descr=""/>
            <p:cNvSpPr/>
            <p:nvPr/>
          </p:nvSpPr>
          <p:spPr>
            <a:xfrm>
              <a:off x="1206424" y="1145260"/>
              <a:ext cx="9144000" cy="678180"/>
            </a:xfrm>
            <a:custGeom>
              <a:avLst/>
              <a:gdLst/>
              <a:ahLst/>
              <a:cxnLst/>
              <a:rect l="l" t="t" r="r" b="b"/>
              <a:pathLst>
                <a:path w="9144000" h="678180">
                  <a:moveTo>
                    <a:pt x="9144000" y="0"/>
                  </a:moveTo>
                  <a:lnTo>
                    <a:pt x="0" y="0"/>
                  </a:lnTo>
                  <a:lnTo>
                    <a:pt x="0" y="677663"/>
                  </a:lnTo>
                  <a:lnTo>
                    <a:pt x="9144000" y="677663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1206424" y="1145260"/>
              <a:ext cx="9144000" cy="678180"/>
            </a:xfrm>
            <a:custGeom>
              <a:avLst/>
              <a:gdLst/>
              <a:ahLst/>
              <a:cxnLst/>
              <a:rect l="l" t="t" r="r" b="b"/>
              <a:pathLst>
                <a:path w="9144000" h="678180">
                  <a:moveTo>
                    <a:pt x="0" y="0"/>
                  </a:moveTo>
                  <a:lnTo>
                    <a:pt x="9144000" y="0"/>
                  </a:lnTo>
                  <a:lnTo>
                    <a:pt x="9144000" y="677663"/>
                  </a:lnTo>
                  <a:lnTo>
                    <a:pt x="0" y="677663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326367" y="1189442"/>
            <a:ext cx="890460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918200" algn="l"/>
              </a:tabLst>
            </a:pPr>
            <a:r>
              <a:rPr dirty="0" u="heavy" sz="3000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3000" spc="-75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3000" spc="-10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integration</a:t>
            </a:r>
            <a:r>
              <a:rPr dirty="0" u="heavy" sz="3000" spc="-65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3000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differences</a:t>
            </a:r>
            <a:r>
              <a:rPr dirty="0" u="heavy" sz="3000" spc="-65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3000" spc="-10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between</a:t>
            </a:r>
            <a:r>
              <a:rPr dirty="0" u="heavy" sz="3000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	TPMQ</a:t>
            </a:r>
            <a:r>
              <a:rPr dirty="0" u="heavy" sz="3000" spc="-10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3000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and</a:t>
            </a:r>
            <a:r>
              <a:rPr dirty="0" u="heavy" sz="3000" spc="-10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 HPMQS</a:t>
            </a:r>
            <a:endParaRPr sz="3000">
              <a:latin typeface="Calibri"/>
              <a:cs typeface="Calibri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811067" y="0"/>
            <a:ext cx="2380932" cy="4942211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336262" y="1179556"/>
            <a:ext cx="1839828" cy="2481797"/>
          </a:xfrm>
          <a:prstGeom prst="rect">
            <a:avLst/>
          </a:prstGeom>
        </p:spPr>
      </p:pic>
      <p:sp>
        <p:nvSpPr>
          <p:cNvPr id="19" name="object 19" descr=""/>
          <p:cNvSpPr txBox="1"/>
          <p:nvPr/>
        </p:nvSpPr>
        <p:spPr>
          <a:xfrm>
            <a:off x="10554501" y="1487516"/>
            <a:ext cx="1409065" cy="886460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algn="ctr" marL="12065" marR="5080" indent="-635">
              <a:lnSpc>
                <a:spcPct val="101200"/>
              </a:lnSpc>
              <a:spcBef>
                <a:spcPts val="80"/>
              </a:spcBef>
            </a:pPr>
            <a:r>
              <a:rPr dirty="0" sz="1400" b="1">
                <a:solidFill>
                  <a:srgbClr val="BE6427"/>
                </a:solidFill>
                <a:latin typeface="Arial"/>
                <a:cs typeface="Arial"/>
              </a:rPr>
              <a:t>More</a:t>
            </a:r>
            <a:r>
              <a:rPr dirty="0" sz="1400" spc="-5" b="1">
                <a:solidFill>
                  <a:srgbClr val="BE6427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BE6427"/>
                </a:solidFill>
                <a:latin typeface="Arial"/>
                <a:cs typeface="Arial"/>
              </a:rPr>
              <a:t>details </a:t>
            </a:r>
            <a:r>
              <a:rPr dirty="0" sz="1400" b="1">
                <a:solidFill>
                  <a:srgbClr val="BE6427"/>
                </a:solidFill>
                <a:latin typeface="Arial"/>
                <a:cs typeface="Arial"/>
              </a:rPr>
              <a:t>More</a:t>
            </a:r>
            <a:r>
              <a:rPr dirty="0" sz="1400" spc="-5" b="1">
                <a:solidFill>
                  <a:srgbClr val="BE6427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BE6427"/>
                </a:solidFill>
                <a:latin typeface="Arial"/>
                <a:cs typeface="Arial"/>
              </a:rPr>
              <a:t>planing </a:t>
            </a:r>
            <a:r>
              <a:rPr dirty="0" sz="1400" b="1">
                <a:solidFill>
                  <a:srgbClr val="BE6427"/>
                </a:solidFill>
                <a:latin typeface="Arial"/>
                <a:cs typeface="Arial"/>
              </a:rPr>
              <a:t>Smart</a:t>
            </a:r>
            <a:r>
              <a:rPr dirty="0" sz="1400" spc="-5" b="1">
                <a:solidFill>
                  <a:srgbClr val="BE6427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BE6427"/>
                </a:solidFill>
                <a:latin typeface="Arial"/>
                <a:cs typeface="Arial"/>
              </a:rPr>
              <a:t>execution </a:t>
            </a:r>
            <a:r>
              <a:rPr dirty="0" sz="1400" b="1">
                <a:solidFill>
                  <a:srgbClr val="BE6427"/>
                </a:solidFill>
                <a:latin typeface="Arial"/>
                <a:cs typeface="Arial"/>
              </a:rPr>
              <a:t>High</a:t>
            </a:r>
            <a:r>
              <a:rPr dirty="0" sz="1400" spc="-25" b="1">
                <a:solidFill>
                  <a:srgbClr val="BE6427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BE6427"/>
                </a:solidFill>
                <a:latin typeface="Arial"/>
                <a:cs typeface="Arial"/>
              </a:rPr>
              <a:t>success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20" name="object 2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319067" y="3670226"/>
            <a:ext cx="1872932" cy="101441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0746" y="5722074"/>
            <a:ext cx="3468370" cy="8483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 i="0">
                <a:solidFill>
                  <a:srgbClr val="FFFFFF"/>
                </a:solidFill>
                <a:latin typeface="Arial"/>
                <a:cs typeface="Arial"/>
              </a:rPr>
              <a:t>Thank</a:t>
            </a:r>
            <a:r>
              <a:rPr dirty="0" sz="5400" spc="-100" i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5400" spc="-120" i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endParaRPr sz="5400">
              <a:latin typeface="Arial"/>
              <a:cs typeface="Arial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0" y="3049395"/>
            <a:ext cx="390525" cy="3091815"/>
          </a:xfrm>
          <a:custGeom>
            <a:avLst/>
            <a:gdLst/>
            <a:ahLst/>
            <a:cxnLst/>
            <a:rect l="l" t="t" r="r" b="b"/>
            <a:pathLst>
              <a:path w="390525" h="3091815">
                <a:moveTo>
                  <a:pt x="377829" y="0"/>
                </a:moveTo>
                <a:lnTo>
                  <a:pt x="0" y="375191"/>
                </a:lnTo>
                <a:lnTo>
                  <a:pt x="0" y="3091264"/>
                </a:lnTo>
                <a:lnTo>
                  <a:pt x="390529" y="2698911"/>
                </a:lnTo>
                <a:lnTo>
                  <a:pt x="377829" y="0"/>
                </a:lnTo>
                <a:close/>
              </a:path>
            </a:pathLst>
          </a:custGeom>
          <a:solidFill>
            <a:srgbClr val="669BBC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75056" y="248508"/>
            <a:ext cx="2649476" cy="11660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7465" y="542565"/>
            <a:ext cx="2758842" cy="753089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8524695" y="6235084"/>
            <a:ext cx="18034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30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465" y="381344"/>
            <a:ext cx="12185650" cy="6369050"/>
            <a:chOff x="6465" y="381344"/>
            <a:chExt cx="12185650" cy="636905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36413" y="381344"/>
              <a:ext cx="4155586" cy="609530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8607913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86" y="0"/>
                  </a:moveTo>
                  <a:lnTo>
                    <a:pt x="253485" y="0"/>
                  </a:lnTo>
                  <a:lnTo>
                    <a:pt x="207921" y="4083"/>
                  </a:lnTo>
                  <a:lnTo>
                    <a:pt x="165036" y="15858"/>
                  </a:lnTo>
                  <a:lnTo>
                    <a:pt x="125546" y="34607"/>
                  </a:lnTo>
                  <a:lnTo>
                    <a:pt x="90168" y="59616"/>
                  </a:lnTo>
                  <a:lnTo>
                    <a:pt x="59616" y="90167"/>
                  </a:lnTo>
                  <a:lnTo>
                    <a:pt x="34608" y="125545"/>
                  </a:lnTo>
                  <a:lnTo>
                    <a:pt x="15858" y="165035"/>
                  </a:lnTo>
                  <a:lnTo>
                    <a:pt x="4084" y="207920"/>
                  </a:lnTo>
                  <a:lnTo>
                    <a:pt x="0" y="253484"/>
                  </a:lnTo>
                  <a:lnTo>
                    <a:pt x="0" y="4698823"/>
                  </a:lnTo>
                  <a:lnTo>
                    <a:pt x="4084" y="4744387"/>
                  </a:lnTo>
                  <a:lnTo>
                    <a:pt x="15858" y="4787272"/>
                  </a:lnTo>
                  <a:lnTo>
                    <a:pt x="34608" y="4826762"/>
                  </a:lnTo>
                  <a:lnTo>
                    <a:pt x="59616" y="4862140"/>
                  </a:lnTo>
                  <a:lnTo>
                    <a:pt x="90168" y="4892692"/>
                  </a:lnTo>
                  <a:lnTo>
                    <a:pt x="125546" y="4917700"/>
                  </a:lnTo>
                  <a:lnTo>
                    <a:pt x="165036" y="4936449"/>
                  </a:lnTo>
                  <a:lnTo>
                    <a:pt x="207921" y="4948224"/>
                  </a:lnTo>
                  <a:lnTo>
                    <a:pt x="253485" y="4952308"/>
                  </a:lnTo>
                  <a:lnTo>
                    <a:pt x="3584086" y="4952308"/>
                  </a:lnTo>
                  <a:lnTo>
                    <a:pt x="3584086" y="0"/>
                  </a:lnTo>
                  <a:close/>
                </a:path>
              </a:pathLst>
            </a:custGeom>
            <a:solidFill>
              <a:srgbClr val="669BBC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65" y="381344"/>
              <a:ext cx="11318286" cy="633653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9851925" y="0"/>
                  </a:moveTo>
                  <a:lnTo>
                    <a:pt x="285260" y="0"/>
                  </a:lnTo>
                  <a:lnTo>
                    <a:pt x="238989" y="3733"/>
                  </a:lnTo>
                  <a:lnTo>
                    <a:pt x="195096" y="14542"/>
                  </a:lnTo>
                  <a:lnTo>
                    <a:pt x="154166" y="31840"/>
                  </a:lnTo>
                  <a:lnTo>
                    <a:pt x="116789" y="55038"/>
                  </a:lnTo>
                  <a:lnTo>
                    <a:pt x="83550" y="83550"/>
                  </a:lnTo>
                  <a:lnTo>
                    <a:pt x="55038" y="116788"/>
                  </a:lnTo>
                  <a:lnTo>
                    <a:pt x="31840" y="154166"/>
                  </a:lnTo>
                  <a:lnTo>
                    <a:pt x="14542" y="195095"/>
                  </a:lnTo>
                  <a:lnTo>
                    <a:pt x="3733" y="238989"/>
                  </a:lnTo>
                  <a:lnTo>
                    <a:pt x="0" y="285259"/>
                  </a:lnTo>
                  <a:lnTo>
                    <a:pt x="0" y="4870168"/>
                  </a:lnTo>
                  <a:lnTo>
                    <a:pt x="3733" y="4916439"/>
                  </a:lnTo>
                  <a:lnTo>
                    <a:pt x="14542" y="4960333"/>
                  </a:lnTo>
                  <a:lnTo>
                    <a:pt x="31840" y="5001262"/>
                  </a:lnTo>
                  <a:lnTo>
                    <a:pt x="55038" y="5038639"/>
                  </a:lnTo>
                  <a:lnTo>
                    <a:pt x="83550" y="5071878"/>
                  </a:lnTo>
                  <a:lnTo>
                    <a:pt x="116789" y="5100390"/>
                  </a:lnTo>
                  <a:lnTo>
                    <a:pt x="154166" y="5123589"/>
                  </a:lnTo>
                  <a:lnTo>
                    <a:pt x="195096" y="5140886"/>
                  </a:lnTo>
                  <a:lnTo>
                    <a:pt x="238989" y="5151695"/>
                  </a:lnTo>
                  <a:lnTo>
                    <a:pt x="285260" y="5155429"/>
                  </a:lnTo>
                  <a:lnTo>
                    <a:pt x="9851925" y="5155429"/>
                  </a:lnTo>
                  <a:lnTo>
                    <a:pt x="9898196" y="5151695"/>
                  </a:lnTo>
                  <a:lnTo>
                    <a:pt x="9942090" y="5140886"/>
                  </a:lnTo>
                  <a:lnTo>
                    <a:pt x="9983019" y="5123589"/>
                  </a:lnTo>
                  <a:lnTo>
                    <a:pt x="10020397" y="5100390"/>
                  </a:lnTo>
                  <a:lnTo>
                    <a:pt x="10053635" y="5071878"/>
                  </a:lnTo>
                  <a:lnTo>
                    <a:pt x="10082147" y="5038639"/>
                  </a:lnTo>
                  <a:lnTo>
                    <a:pt x="10105346" y="5001262"/>
                  </a:lnTo>
                  <a:lnTo>
                    <a:pt x="10122643" y="4960333"/>
                  </a:lnTo>
                  <a:lnTo>
                    <a:pt x="10133453" y="4916439"/>
                  </a:lnTo>
                  <a:lnTo>
                    <a:pt x="10137186" y="4870168"/>
                  </a:lnTo>
                  <a:lnTo>
                    <a:pt x="10137186" y="285259"/>
                  </a:lnTo>
                  <a:lnTo>
                    <a:pt x="10133453" y="238989"/>
                  </a:lnTo>
                  <a:lnTo>
                    <a:pt x="10122643" y="195095"/>
                  </a:lnTo>
                  <a:lnTo>
                    <a:pt x="10105346" y="154166"/>
                  </a:lnTo>
                  <a:lnTo>
                    <a:pt x="10082147" y="116788"/>
                  </a:lnTo>
                  <a:lnTo>
                    <a:pt x="10053635" y="83550"/>
                  </a:lnTo>
                  <a:lnTo>
                    <a:pt x="10020397" y="55038"/>
                  </a:lnTo>
                  <a:lnTo>
                    <a:pt x="9983019" y="31840"/>
                  </a:lnTo>
                  <a:lnTo>
                    <a:pt x="9942090" y="14542"/>
                  </a:lnTo>
                  <a:lnTo>
                    <a:pt x="9898196" y="3733"/>
                  </a:lnTo>
                  <a:lnTo>
                    <a:pt x="9851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597015" y="971895"/>
              <a:ext cx="10137775" cy="5155565"/>
            </a:xfrm>
            <a:custGeom>
              <a:avLst/>
              <a:gdLst/>
              <a:ahLst/>
              <a:cxnLst/>
              <a:rect l="l" t="t" r="r" b="b"/>
              <a:pathLst>
                <a:path w="10137775" h="5155565">
                  <a:moveTo>
                    <a:pt x="285260" y="0"/>
                  </a:moveTo>
                  <a:lnTo>
                    <a:pt x="9851925" y="0"/>
                  </a:lnTo>
                  <a:lnTo>
                    <a:pt x="9898196" y="3733"/>
                  </a:lnTo>
                  <a:lnTo>
                    <a:pt x="9942090" y="14542"/>
                  </a:lnTo>
                  <a:lnTo>
                    <a:pt x="9983019" y="31840"/>
                  </a:lnTo>
                  <a:lnTo>
                    <a:pt x="10020397" y="55038"/>
                  </a:lnTo>
                  <a:lnTo>
                    <a:pt x="10053635" y="83550"/>
                  </a:lnTo>
                  <a:lnTo>
                    <a:pt x="10082147" y="116789"/>
                  </a:lnTo>
                  <a:lnTo>
                    <a:pt x="10105346" y="154166"/>
                  </a:lnTo>
                  <a:lnTo>
                    <a:pt x="10122644" y="195096"/>
                  </a:lnTo>
                  <a:lnTo>
                    <a:pt x="10133453" y="238989"/>
                  </a:lnTo>
                  <a:lnTo>
                    <a:pt x="10137186" y="285260"/>
                  </a:lnTo>
                  <a:lnTo>
                    <a:pt x="10137186" y="4870169"/>
                  </a:lnTo>
                  <a:lnTo>
                    <a:pt x="10133453" y="4916440"/>
                  </a:lnTo>
                  <a:lnTo>
                    <a:pt x="10122644" y="4960333"/>
                  </a:lnTo>
                  <a:lnTo>
                    <a:pt x="10105346" y="5001262"/>
                  </a:lnTo>
                  <a:lnTo>
                    <a:pt x="10082147" y="5038640"/>
                  </a:lnTo>
                  <a:lnTo>
                    <a:pt x="10053635" y="5071879"/>
                  </a:lnTo>
                  <a:lnTo>
                    <a:pt x="10020397" y="5100391"/>
                  </a:lnTo>
                  <a:lnTo>
                    <a:pt x="9983019" y="5123589"/>
                  </a:lnTo>
                  <a:lnTo>
                    <a:pt x="9942090" y="5140887"/>
                  </a:lnTo>
                  <a:lnTo>
                    <a:pt x="9898196" y="5151696"/>
                  </a:lnTo>
                  <a:lnTo>
                    <a:pt x="9851925" y="5155430"/>
                  </a:lnTo>
                  <a:lnTo>
                    <a:pt x="285260" y="5155430"/>
                  </a:lnTo>
                  <a:lnTo>
                    <a:pt x="238989" y="5151696"/>
                  </a:lnTo>
                  <a:lnTo>
                    <a:pt x="195096" y="5140887"/>
                  </a:lnTo>
                  <a:lnTo>
                    <a:pt x="154166" y="5123589"/>
                  </a:lnTo>
                  <a:lnTo>
                    <a:pt x="116789" y="5100391"/>
                  </a:lnTo>
                  <a:lnTo>
                    <a:pt x="83550" y="5071879"/>
                  </a:lnTo>
                  <a:lnTo>
                    <a:pt x="55038" y="5038640"/>
                  </a:lnTo>
                  <a:lnTo>
                    <a:pt x="31840" y="5001262"/>
                  </a:lnTo>
                  <a:lnTo>
                    <a:pt x="14542" y="4960333"/>
                  </a:lnTo>
                  <a:lnTo>
                    <a:pt x="3733" y="4916440"/>
                  </a:lnTo>
                  <a:lnTo>
                    <a:pt x="0" y="4870169"/>
                  </a:lnTo>
                  <a:lnTo>
                    <a:pt x="0" y="285260"/>
                  </a:lnTo>
                  <a:lnTo>
                    <a:pt x="3733" y="238989"/>
                  </a:lnTo>
                  <a:lnTo>
                    <a:pt x="14542" y="195096"/>
                  </a:lnTo>
                  <a:lnTo>
                    <a:pt x="31840" y="154166"/>
                  </a:lnTo>
                  <a:lnTo>
                    <a:pt x="55038" y="116789"/>
                  </a:lnTo>
                  <a:lnTo>
                    <a:pt x="83550" y="83550"/>
                  </a:lnTo>
                  <a:lnTo>
                    <a:pt x="116789" y="55038"/>
                  </a:lnTo>
                  <a:lnTo>
                    <a:pt x="154166" y="31840"/>
                  </a:lnTo>
                  <a:lnTo>
                    <a:pt x="195096" y="14542"/>
                  </a:lnTo>
                  <a:lnTo>
                    <a:pt x="238989" y="3733"/>
                  </a:lnTo>
                  <a:lnTo>
                    <a:pt x="285260" y="0"/>
                  </a:lnTo>
                  <a:close/>
                </a:path>
              </a:pathLst>
            </a:custGeom>
            <a:ln w="38099">
              <a:solidFill>
                <a:srgbClr val="669B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0308" y="6158213"/>
              <a:ext cx="2167469" cy="59166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23145" y="6311379"/>
              <a:ext cx="1879649" cy="309232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11140895" y="6414144"/>
            <a:ext cx="18034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888888"/>
                </a:solidFill>
                <a:latin typeface="Calibri"/>
                <a:cs typeface="Calibri"/>
              </a:rPr>
              <a:t>31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459885" y="606720"/>
            <a:ext cx="10411460" cy="2327275"/>
            <a:chOff x="459885" y="606720"/>
            <a:chExt cx="10411460" cy="2327275"/>
          </a:xfrm>
        </p:grpSpPr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9885" y="606720"/>
              <a:ext cx="10411447" cy="2327139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1007185" y="1387612"/>
              <a:ext cx="9317355" cy="740410"/>
            </a:xfrm>
            <a:custGeom>
              <a:avLst/>
              <a:gdLst/>
              <a:ahLst/>
              <a:cxnLst/>
              <a:rect l="l" t="t" r="r" b="b"/>
              <a:pathLst>
                <a:path w="9317355" h="740410">
                  <a:moveTo>
                    <a:pt x="71927" y="723328"/>
                  </a:moveTo>
                  <a:lnTo>
                    <a:pt x="86424" y="737870"/>
                  </a:lnTo>
                  <a:lnTo>
                    <a:pt x="103457" y="740410"/>
                  </a:lnTo>
                  <a:lnTo>
                    <a:pt x="122659" y="740410"/>
                  </a:lnTo>
                  <a:lnTo>
                    <a:pt x="164116" y="735330"/>
                  </a:lnTo>
                  <a:lnTo>
                    <a:pt x="189111" y="726439"/>
                  </a:lnTo>
                  <a:lnTo>
                    <a:pt x="106004" y="726439"/>
                  </a:lnTo>
                  <a:lnTo>
                    <a:pt x="71927" y="723328"/>
                  </a:lnTo>
                  <a:close/>
                </a:path>
                <a:path w="9317355" h="740410">
                  <a:moveTo>
                    <a:pt x="9149694" y="576336"/>
                  </a:moveTo>
                  <a:lnTo>
                    <a:pt x="9140604" y="579120"/>
                  </a:lnTo>
                  <a:lnTo>
                    <a:pt x="9115184" y="589280"/>
                  </a:lnTo>
                  <a:lnTo>
                    <a:pt x="9077924" y="596900"/>
                  </a:lnTo>
                  <a:lnTo>
                    <a:pt x="9017514" y="599439"/>
                  </a:lnTo>
                  <a:lnTo>
                    <a:pt x="9013042" y="602141"/>
                  </a:lnTo>
                  <a:lnTo>
                    <a:pt x="9039705" y="617220"/>
                  </a:lnTo>
                  <a:lnTo>
                    <a:pt x="9049700" y="654050"/>
                  </a:lnTo>
                  <a:lnTo>
                    <a:pt x="9040837" y="690880"/>
                  </a:lnTo>
                  <a:lnTo>
                    <a:pt x="9016469" y="706703"/>
                  </a:lnTo>
                  <a:lnTo>
                    <a:pt x="9019764" y="708660"/>
                  </a:lnTo>
                  <a:lnTo>
                    <a:pt x="9087618" y="711200"/>
                  </a:lnTo>
                  <a:lnTo>
                    <a:pt x="9128638" y="720089"/>
                  </a:lnTo>
                  <a:lnTo>
                    <a:pt x="9154230" y="728980"/>
                  </a:lnTo>
                  <a:lnTo>
                    <a:pt x="9175803" y="737870"/>
                  </a:lnTo>
                  <a:lnTo>
                    <a:pt x="9204766" y="740410"/>
                  </a:lnTo>
                  <a:lnTo>
                    <a:pt x="9226287" y="736479"/>
                  </a:lnTo>
                  <a:lnTo>
                    <a:pt x="9200198" y="727710"/>
                  </a:lnTo>
                  <a:lnTo>
                    <a:pt x="9179298" y="711200"/>
                  </a:lnTo>
                  <a:lnTo>
                    <a:pt x="9166912" y="687070"/>
                  </a:lnTo>
                  <a:lnTo>
                    <a:pt x="9162229" y="655320"/>
                  </a:lnTo>
                  <a:lnTo>
                    <a:pt x="9162385" y="654050"/>
                  </a:lnTo>
                  <a:lnTo>
                    <a:pt x="9146938" y="654050"/>
                  </a:lnTo>
                  <a:lnTo>
                    <a:pt x="9145450" y="646430"/>
                  </a:lnTo>
                  <a:lnTo>
                    <a:pt x="9144392" y="637539"/>
                  </a:lnTo>
                  <a:lnTo>
                    <a:pt x="9143760" y="628650"/>
                  </a:lnTo>
                  <a:lnTo>
                    <a:pt x="9143550" y="618489"/>
                  </a:lnTo>
                  <a:lnTo>
                    <a:pt x="9148635" y="579120"/>
                  </a:lnTo>
                  <a:lnTo>
                    <a:pt x="9149694" y="576336"/>
                  </a:lnTo>
                  <a:close/>
                </a:path>
                <a:path w="9317355" h="740410">
                  <a:moveTo>
                    <a:pt x="9233041" y="735245"/>
                  </a:moveTo>
                  <a:lnTo>
                    <a:pt x="9226287" y="736479"/>
                  </a:lnTo>
                  <a:lnTo>
                    <a:pt x="9230424" y="737870"/>
                  </a:lnTo>
                  <a:lnTo>
                    <a:pt x="9233041" y="735245"/>
                  </a:lnTo>
                  <a:close/>
                </a:path>
                <a:path w="9317355" h="740410">
                  <a:moveTo>
                    <a:pt x="9237429" y="571500"/>
                  </a:moveTo>
                  <a:lnTo>
                    <a:pt x="9230424" y="571500"/>
                  </a:lnTo>
                  <a:lnTo>
                    <a:pt x="9164517" y="636668"/>
                  </a:lnTo>
                  <a:lnTo>
                    <a:pt x="9162229" y="655320"/>
                  </a:lnTo>
                  <a:lnTo>
                    <a:pt x="9166912" y="687070"/>
                  </a:lnTo>
                  <a:lnTo>
                    <a:pt x="9179298" y="711200"/>
                  </a:lnTo>
                  <a:lnTo>
                    <a:pt x="9200198" y="727710"/>
                  </a:lnTo>
                  <a:lnTo>
                    <a:pt x="9226287" y="736479"/>
                  </a:lnTo>
                  <a:lnTo>
                    <a:pt x="9233041" y="735245"/>
                  </a:lnTo>
                  <a:lnTo>
                    <a:pt x="9299084" y="668998"/>
                  </a:lnTo>
                  <a:lnTo>
                    <a:pt x="9302219" y="635000"/>
                  </a:lnTo>
                  <a:lnTo>
                    <a:pt x="9289151" y="599439"/>
                  </a:lnTo>
                  <a:lnTo>
                    <a:pt x="9264183" y="579120"/>
                  </a:lnTo>
                  <a:lnTo>
                    <a:pt x="9237429" y="571500"/>
                  </a:lnTo>
                  <a:close/>
                </a:path>
                <a:path w="9317355" h="740410">
                  <a:moveTo>
                    <a:pt x="9299084" y="668998"/>
                  </a:moveTo>
                  <a:lnTo>
                    <a:pt x="9233041" y="735245"/>
                  </a:lnTo>
                  <a:lnTo>
                    <a:pt x="9246484" y="732789"/>
                  </a:lnTo>
                  <a:lnTo>
                    <a:pt x="9278728" y="709930"/>
                  </a:lnTo>
                  <a:lnTo>
                    <a:pt x="9298354" y="676910"/>
                  </a:lnTo>
                  <a:lnTo>
                    <a:pt x="9299084" y="668998"/>
                  </a:lnTo>
                  <a:close/>
                </a:path>
                <a:path w="9317355" h="740410">
                  <a:moveTo>
                    <a:pt x="85523" y="586739"/>
                  </a:moveTo>
                  <a:lnTo>
                    <a:pt x="53907" y="590550"/>
                  </a:lnTo>
                  <a:lnTo>
                    <a:pt x="29675" y="603250"/>
                  </a:lnTo>
                  <a:lnTo>
                    <a:pt x="12702" y="624839"/>
                  </a:lnTo>
                  <a:lnTo>
                    <a:pt x="4187" y="650114"/>
                  </a:lnTo>
                  <a:lnTo>
                    <a:pt x="5464" y="656660"/>
                  </a:lnTo>
                  <a:lnTo>
                    <a:pt x="71927" y="723328"/>
                  </a:lnTo>
                  <a:lnTo>
                    <a:pt x="106004" y="726439"/>
                  </a:lnTo>
                  <a:lnTo>
                    <a:pt x="141410" y="713739"/>
                  </a:lnTo>
                  <a:lnTo>
                    <a:pt x="161370" y="688339"/>
                  </a:lnTo>
                  <a:lnTo>
                    <a:pt x="170170" y="656660"/>
                  </a:lnTo>
                  <a:lnTo>
                    <a:pt x="170348" y="654050"/>
                  </a:lnTo>
                  <a:lnTo>
                    <a:pt x="169910" y="654050"/>
                  </a:lnTo>
                  <a:lnTo>
                    <a:pt x="104056" y="588934"/>
                  </a:lnTo>
                  <a:lnTo>
                    <a:pt x="85523" y="586739"/>
                  </a:lnTo>
                  <a:close/>
                </a:path>
                <a:path w="9317355" h="740410">
                  <a:moveTo>
                    <a:pt x="164037" y="573724"/>
                  </a:moveTo>
                  <a:lnTo>
                    <a:pt x="168966" y="589280"/>
                  </a:lnTo>
                  <a:lnTo>
                    <a:pt x="172173" y="624839"/>
                  </a:lnTo>
                  <a:lnTo>
                    <a:pt x="170269" y="655320"/>
                  </a:lnTo>
                  <a:lnTo>
                    <a:pt x="170170" y="656660"/>
                  </a:lnTo>
                  <a:lnTo>
                    <a:pt x="161370" y="688339"/>
                  </a:lnTo>
                  <a:lnTo>
                    <a:pt x="141410" y="713739"/>
                  </a:lnTo>
                  <a:lnTo>
                    <a:pt x="106004" y="726439"/>
                  </a:lnTo>
                  <a:lnTo>
                    <a:pt x="189111" y="726439"/>
                  </a:lnTo>
                  <a:lnTo>
                    <a:pt x="192682" y="725170"/>
                  </a:lnTo>
                  <a:lnTo>
                    <a:pt x="229223" y="713739"/>
                  </a:lnTo>
                  <a:lnTo>
                    <a:pt x="294608" y="708660"/>
                  </a:lnTo>
                  <a:lnTo>
                    <a:pt x="300721" y="704812"/>
                  </a:lnTo>
                  <a:lnTo>
                    <a:pt x="275688" y="692150"/>
                  </a:lnTo>
                  <a:lnTo>
                    <a:pt x="266076" y="654050"/>
                  </a:lnTo>
                  <a:lnTo>
                    <a:pt x="278079" y="617220"/>
                  </a:lnTo>
                  <a:lnTo>
                    <a:pt x="302322" y="603837"/>
                  </a:lnTo>
                  <a:lnTo>
                    <a:pt x="293932" y="599439"/>
                  </a:lnTo>
                  <a:lnTo>
                    <a:pt x="230267" y="594360"/>
                  </a:lnTo>
                  <a:lnTo>
                    <a:pt x="191753" y="584200"/>
                  </a:lnTo>
                  <a:lnTo>
                    <a:pt x="164037" y="573724"/>
                  </a:lnTo>
                  <a:close/>
                </a:path>
                <a:path w="9317355" h="740410">
                  <a:moveTo>
                    <a:pt x="5464" y="656660"/>
                  </a:moveTo>
                  <a:lnTo>
                    <a:pt x="8176" y="670560"/>
                  </a:lnTo>
                  <a:lnTo>
                    <a:pt x="30636" y="702310"/>
                  </a:lnTo>
                  <a:lnTo>
                    <a:pt x="64280" y="722630"/>
                  </a:lnTo>
                  <a:lnTo>
                    <a:pt x="71927" y="723328"/>
                  </a:lnTo>
                  <a:lnTo>
                    <a:pt x="5464" y="656660"/>
                  </a:lnTo>
                  <a:close/>
                </a:path>
                <a:path w="9317355" h="740410">
                  <a:moveTo>
                    <a:pt x="2765784" y="690880"/>
                  </a:moveTo>
                  <a:lnTo>
                    <a:pt x="2163010" y="690880"/>
                  </a:lnTo>
                  <a:lnTo>
                    <a:pt x="2223310" y="695960"/>
                  </a:lnTo>
                  <a:lnTo>
                    <a:pt x="2284524" y="703580"/>
                  </a:lnTo>
                  <a:lnTo>
                    <a:pt x="2336452" y="711200"/>
                  </a:lnTo>
                  <a:lnTo>
                    <a:pt x="2368895" y="715010"/>
                  </a:lnTo>
                  <a:lnTo>
                    <a:pt x="2404127" y="711200"/>
                  </a:lnTo>
                  <a:lnTo>
                    <a:pt x="2441890" y="705290"/>
                  </a:lnTo>
                  <a:lnTo>
                    <a:pt x="2502370" y="695960"/>
                  </a:lnTo>
                  <a:lnTo>
                    <a:pt x="2540151" y="692150"/>
                  </a:lnTo>
                  <a:lnTo>
                    <a:pt x="2766537" y="692150"/>
                  </a:lnTo>
                  <a:lnTo>
                    <a:pt x="2765784" y="690880"/>
                  </a:lnTo>
                  <a:close/>
                </a:path>
                <a:path w="9317355" h="740410">
                  <a:moveTo>
                    <a:pt x="863426" y="703580"/>
                  </a:moveTo>
                  <a:lnTo>
                    <a:pt x="605700" y="703580"/>
                  </a:lnTo>
                  <a:lnTo>
                    <a:pt x="642621" y="708660"/>
                  </a:lnTo>
                  <a:lnTo>
                    <a:pt x="668148" y="709930"/>
                  </a:lnTo>
                  <a:lnTo>
                    <a:pt x="695657" y="708660"/>
                  </a:lnTo>
                  <a:lnTo>
                    <a:pt x="731462" y="706120"/>
                  </a:lnTo>
                  <a:lnTo>
                    <a:pt x="840232" y="706120"/>
                  </a:lnTo>
                  <a:lnTo>
                    <a:pt x="857166" y="704850"/>
                  </a:lnTo>
                  <a:lnTo>
                    <a:pt x="863426" y="703580"/>
                  </a:lnTo>
                  <a:close/>
                </a:path>
                <a:path w="9317355" h="740410">
                  <a:moveTo>
                    <a:pt x="4597764" y="703580"/>
                  </a:moveTo>
                  <a:lnTo>
                    <a:pt x="4340037" y="703580"/>
                  </a:lnTo>
                  <a:lnTo>
                    <a:pt x="4376958" y="708660"/>
                  </a:lnTo>
                  <a:lnTo>
                    <a:pt x="4402486" y="709930"/>
                  </a:lnTo>
                  <a:lnTo>
                    <a:pt x="4429995" y="708660"/>
                  </a:lnTo>
                  <a:lnTo>
                    <a:pt x="4465799" y="706120"/>
                  </a:lnTo>
                  <a:lnTo>
                    <a:pt x="4574570" y="706120"/>
                  </a:lnTo>
                  <a:lnTo>
                    <a:pt x="4591503" y="704850"/>
                  </a:lnTo>
                  <a:lnTo>
                    <a:pt x="4597764" y="703580"/>
                  </a:lnTo>
                  <a:close/>
                </a:path>
                <a:path w="9317355" h="740410">
                  <a:moveTo>
                    <a:pt x="7087322" y="703580"/>
                  </a:moveTo>
                  <a:lnTo>
                    <a:pt x="6829595" y="703580"/>
                  </a:lnTo>
                  <a:lnTo>
                    <a:pt x="6866516" y="708660"/>
                  </a:lnTo>
                  <a:lnTo>
                    <a:pt x="6892044" y="709930"/>
                  </a:lnTo>
                  <a:lnTo>
                    <a:pt x="6919553" y="708660"/>
                  </a:lnTo>
                  <a:lnTo>
                    <a:pt x="6955357" y="706120"/>
                  </a:lnTo>
                  <a:lnTo>
                    <a:pt x="7064129" y="706120"/>
                  </a:lnTo>
                  <a:lnTo>
                    <a:pt x="7081062" y="704850"/>
                  </a:lnTo>
                  <a:lnTo>
                    <a:pt x="7087322" y="703580"/>
                  </a:lnTo>
                  <a:close/>
                </a:path>
                <a:path w="9317355" h="740410">
                  <a:moveTo>
                    <a:pt x="310287" y="599439"/>
                  </a:moveTo>
                  <a:lnTo>
                    <a:pt x="302322" y="603837"/>
                  </a:lnTo>
                  <a:lnTo>
                    <a:pt x="325434" y="615950"/>
                  </a:lnTo>
                  <a:lnTo>
                    <a:pt x="334106" y="654050"/>
                  </a:lnTo>
                  <a:lnTo>
                    <a:pt x="322860" y="690880"/>
                  </a:lnTo>
                  <a:lnTo>
                    <a:pt x="300721" y="704812"/>
                  </a:lnTo>
                  <a:lnTo>
                    <a:pt x="308326" y="708660"/>
                  </a:lnTo>
                  <a:lnTo>
                    <a:pt x="335263" y="707389"/>
                  </a:lnTo>
                  <a:lnTo>
                    <a:pt x="361036" y="703580"/>
                  </a:lnTo>
                  <a:lnTo>
                    <a:pt x="387421" y="701039"/>
                  </a:lnTo>
                  <a:lnTo>
                    <a:pt x="875946" y="701039"/>
                  </a:lnTo>
                  <a:lnTo>
                    <a:pt x="882207" y="699770"/>
                  </a:lnTo>
                  <a:lnTo>
                    <a:pt x="897155" y="695960"/>
                  </a:lnTo>
                  <a:lnTo>
                    <a:pt x="910026" y="693420"/>
                  </a:lnTo>
                  <a:lnTo>
                    <a:pt x="940957" y="689610"/>
                  </a:lnTo>
                  <a:lnTo>
                    <a:pt x="987743" y="687070"/>
                  </a:lnTo>
                  <a:lnTo>
                    <a:pt x="1515245" y="687070"/>
                  </a:lnTo>
                  <a:lnTo>
                    <a:pt x="1506229" y="670560"/>
                  </a:lnTo>
                  <a:lnTo>
                    <a:pt x="1506648" y="638810"/>
                  </a:lnTo>
                  <a:lnTo>
                    <a:pt x="1520081" y="614680"/>
                  </a:lnTo>
                  <a:lnTo>
                    <a:pt x="1069728" y="614680"/>
                  </a:lnTo>
                  <a:lnTo>
                    <a:pt x="1015463" y="613410"/>
                  </a:lnTo>
                  <a:lnTo>
                    <a:pt x="993948" y="610870"/>
                  </a:lnTo>
                  <a:lnTo>
                    <a:pt x="409659" y="610870"/>
                  </a:lnTo>
                  <a:lnTo>
                    <a:pt x="383989" y="609600"/>
                  </a:lnTo>
                  <a:lnTo>
                    <a:pt x="335100" y="601980"/>
                  </a:lnTo>
                  <a:lnTo>
                    <a:pt x="310287" y="599439"/>
                  </a:lnTo>
                  <a:close/>
                </a:path>
                <a:path w="9317355" h="740410">
                  <a:moveTo>
                    <a:pt x="1519407" y="694689"/>
                  </a:moveTo>
                  <a:lnTo>
                    <a:pt x="1333438" y="694689"/>
                  </a:lnTo>
                  <a:lnTo>
                    <a:pt x="1366842" y="695960"/>
                  </a:lnTo>
                  <a:lnTo>
                    <a:pt x="1419409" y="701039"/>
                  </a:lnTo>
                  <a:lnTo>
                    <a:pt x="1479495" y="706120"/>
                  </a:lnTo>
                  <a:lnTo>
                    <a:pt x="1535454" y="708660"/>
                  </a:lnTo>
                  <a:lnTo>
                    <a:pt x="1543438" y="705828"/>
                  </a:lnTo>
                  <a:lnTo>
                    <a:pt x="1520794" y="697230"/>
                  </a:lnTo>
                  <a:lnTo>
                    <a:pt x="1519407" y="694689"/>
                  </a:lnTo>
                  <a:close/>
                </a:path>
                <a:path w="9317355" h="740410">
                  <a:moveTo>
                    <a:pt x="1694743" y="595630"/>
                  </a:moveTo>
                  <a:lnTo>
                    <a:pt x="1659737" y="595630"/>
                  </a:lnTo>
                  <a:lnTo>
                    <a:pt x="1625708" y="596900"/>
                  </a:lnTo>
                  <a:lnTo>
                    <a:pt x="1590065" y="599439"/>
                  </a:lnTo>
                  <a:lnTo>
                    <a:pt x="1550217" y="600710"/>
                  </a:lnTo>
                  <a:lnTo>
                    <a:pt x="1546158" y="602325"/>
                  </a:lnTo>
                  <a:lnTo>
                    <a:pt x="1571478" y="612139"/>
                  </a:lnTo>
                  <a:lnTo>
                    <a:pt x="1585631" y="638810"/>
                  </a:lnTo>
                  <a:lnTo>
                    <a:pt x="1584386" y="670560"/>
                  </a:lnTo>
                  <a:lnTo>
                    <a:pt x="1567681" y="697230"/>
                  </a:lnTo>
                  <a:lnTo>
                    <a:pt x="1543438" y="705828"/>
                  </a:lnTo>
                  <a:lnTo>
                    <a:pt x="1550897" y="708660"/>
                  </a:lnTo>
                  <a:lnTo>
                    <a:pt x="1579429" y="707389"/>
                  </a:lnTo>
                  <a:lnTo>
                    <a:pt x="1603096" y="705290"/>
                  </a:lnTo>
                  <a:lnTo>
                    <a:pt x="1640061" y="702310"/>
                  </a:lnTo>
                  <a:lnTo>
                    <a:pt x="1736249" y="702310"/>
                  </a:lnTo>
                  <a:lnTo>
                    <a:pt x="1753896" y="698500"/>
                  </a:lnTo>
                  <a:lnTo>
                    <a:pt x="1786682" y="689610"/>
                  </a:lnTo>
                  <a:lnTo>
                    <a:pt x="1819108" y="687070"/>
                  </a:lnTo>
                  <a:lnTo>
                    <a:pt x="2763526" y="687070"/>
                  </a:lnTo>
                  <a:lnTo>
                    <a:pt x="2753739" y="670560"/>
                  </a:lnTo>
                  <a:lnTo>
                    <a:pt x="2752238" y="638810"/>
                  </a:lnTo>
                  <a:lnTo>
                    <a:pt x="2766548" y="610870"/>
                  </a:lnTo>
                  <a:lnTo>
                    <a:pt x="2770500" y="609600"/>
                  </a:lnTo>
                  <a:lnTo>
                    <a:pt x="2063136" y="609600"/>
                  </a:lnTo>
                  <a:lnTo>
                    <a:pt x="2020945" y="605789"/>
                  </a:lnTo>
                  <a:lnTo>
                    <a:pt x="1992995" y="601980"/>
                  </a:lnTo>
                  <a:lnTo>
                    <a:pt x="1763552" y="601980"/>
                  </a:lnTo>
                  <a:lnTo>
                    <a:pt x="1729870" y="598170"/>
                  </a:lnTo>
                  <a:lnTo>
                    <a:pt x="1694743" y="595630"/>
                  </a:lnTo>
                  <a:close/>
                </a:path>
                <a:path w="9317355" h="740410">
                  <a:moveTo>
                    <a:pt x="2766537" y="692150"/>
                  </a:moveTo>
                  <a:lnTo>
                    <a:pt x="2573317" y="692150"/>
                  </a:lnTo>
                  <a:lnTo>
                    <a:pt x="2622749" y="697230"/>
                  </a:lnTo>
                  <a:lnTo>
                    <a:pt x="2735879" y="707389"/>
                  </a:lnTo>
                  <a:lnTo>
                    <a:pt x="2782310" y="708660"/>
                  </a:lnTo>
                  <a:lnTo>
                    <a:pt x="2789494" y="705195"/>
                  </a:lnTo>
                  <a:lnTo>
                    <a:pt x="2769549" y="697230"/>
                  </a:lnTo>
                  <a:lnTo>
                    <a:pt x="2766537" y="692150"/>
                  </a:lnTo>
                  <a:close/>
                </a:path>
                <a:path w="9317355" h="740410">
                  <a:moveTo>
                    <a:pt x="2844653" y="600710"/>
                  </a:moveTo>
                  <a:lnTo>
                    <a:pt x="2798168" y="600710"/>
                  </a:lnTo>
                  <a:lnTo>
                    <a:pt x="2794414" y="601916"/>
                  </a:lnTo>
                  <a:lnTo>
                    <a:pt x="2819359" y="615950"/>
                  </a:lnTo>
                  <a:lnTo>
                    <a:pt x="2828551" y="654050"/>
                  </a:lnTo>
                  <a:lnTo>
                    <a:pt x="2816548" y="692150"/>
                  </a:lnTo>
                  <a:lnTo>
                    <a:pt x="2789494" y="705195"/>
                  </a:lnTo>
                  <a:lnTo>
                    <a:pt x="2798168" y="708660"/>
                  </a:lnTo>
                  <a:lnTo>
                    <a:pt x="2841796" y="708660"/>
                  </a:lnTo>
                  <a:lnTo>
                    <a:pt x="2884362" y="706120"/>
                  </a:lnTo>
                  <a:lnTo>
                    <a:pt x="2909821" y="705290"/>
                  </a:lnTo>
                  <a:lnTo>
                    <a:pt x="2956285" y="703580"/>
                  </a:lnTo>
                  <a:lnTo>
                    <a:pt x="3077402" y="703580"/>
                  </a:lnTo>
                  <a:lnTo>
                    <a:pt x="3103070" y="697230"/>
                  </a:lnTo>
                  <a:lnTo>
                    <a:pt x="3145211" y="692150"/>
                  </a:lnTo>
                  <a:lnTo>
                    <a:pt x="3190581" y="689610"/>
                  </a:lnTo>
                  <a:lnTo>
                    <a:pt x="4009385" y="689610"/>
                  </a:lnTo>
                  <a:lnTo>
                    <a:pt x="4000413" y="654050"/>
                  </a:lnTo>
                  <a:lnTo>
                    <a:pt x="4012416" y="617220"/>
                  </a:lnTo>
                  <a:lnTo>
                    <a:pt x="4021618" y="612139"/>
                  </a:lnTo>
                  <a:lnTo>
                    <a:pt x="3774057" y="612139"/>
                  </a:lnTo>
                  <a:lnTo>
                    <a:pt x="3733602" y="609600"/>
                  </a:lnTo>
                  <a:lnTo>
                    <a:pt x="3604977" y="609600"/>
                  </a:lnTo>
                  <a:lnTo>
                    <a:pt x="3590537" y="608330"/>
                  </a:lnTo>
                  <a:lnTo>
                    <a:pt x="2996615" y="608330"/>
                  </a:lnTo>
                  <a:lnTo>
                    <a:pt x="2908494" y="603763"/>
                  </a:lnTo>
                  <a:lnTo>
                    <a:pt x="2844653" y="600710"/>
                  </a:lnTo>
                  <a:close/>
                </a:path>
                <a:path w="9317355" h="740410">
                  <a:moveTo>
                    <a:pt x="4009385" y="689610"/>
                  </a:moveTo>
                  <a:lnTo>
                    <a:pt x="3190581" y="689610"/>
                  </a:lnTo>
                  <a:lnTo>
                    <a:pt x="3266458" y="694689"/>
                  </a:lnTo>
                  <a:lnTo>
                    <a:pt x="3311342" y="695960"/>
                  </a:lnTo>
                  <a:lnTo>
                    <a:pt x="3394167" y="695960"/>
                  </a:lnTo>
                  <a:lnTo>
                    <a:pt x="3426157" y="697230"/>
                  </a:lnTo>
                  <a:lnTo>
                    <a:pt x="3469318" y="698500"/>
                  </a:lnTo>
                  <a:lnTo>
                    <a:pt x="3552009" y="705290"/>
                  </a:lnTo>
                  <a:lnTo>
                    <a:pt x="3561798" y="706120"/>
                  </a:lnTo>
                  <a:lnTo>
                    <a:pt x="3605610" y="708660"/>
                  </a:lnTo>
                  <a:lnTo>
                    <a:pt x="3651674" y="706120"/>
                  </a:lnTo>
                  <a:lnTo>
                    <a:pt x="3696293" y="702310"/>
                  </a:lnTo>
                  <a:lnTo>
                    <a:pt x="3735773" y="699770"/>
                  </a:lnTo>
                  <a:lnTo>
                    <a:pt x="4025089" y="699770"/>
                  </a:lnTo>
                  <a:lnTo>
                    <a:pt x="4010026" y="692150"/>
                  </a:lnTo>
                  <a:lnTo>
                    <a:pt x="4009385" y="689610"/>
                  </a:lnTo>
                  <a:close/>
                </a:path>
                <a:path w="9317355" h="740410">
                  <a:moveTo>
                    <a:pt x="4025089" y="699770"/>
                  </a:moveTo>
                  <a:lnTo>
                    <a:pt x="3735773" y="699770"/>
                  </a:lnTo>
                  <a:lnTo>
                    <a:pt x="3775986" y="701039"/>
                  </a:lnTo>
                  <a:lnTo>
                    <a:pt x="3817069" y="701039"/>
                  </a:lnTo>
                  <a:lnTo>
                    <a:pt x="3857430" y="702310"/>
                  </a:lnTo>
                  <a:lnTo>
                    <a:pt x="3895477" y="704850"/>
                  </a:lnTo>
                  <a:lnTo>
                    <a:pt x="3935286" y="706292"/>
                  </a:lnTo>
                  <a:lnTo>
                    <a:pt x="3998784" y="708660"/>
                  </a:lnTo>
                  <a:lnTo>
                    <a:pt x="4034339" y="708660"/>
                  </a:lnTo>
                  <a:lnTo>
                    <a:pt x="4037984" y="706292"/>
                  </a:lnTo>
                  <a:lnTo>
                    <a:pt x="4025089" y="699770"/>
                  </a:lnTo>
                  <a:close/>
                </a:path>
                <a:path w="9317355" h="740410">
                  <a:moveTo>
                    <a:pt x="4044624" y="599439"/>
                  </a:moveTo>
                  <a:lnTo>
                    <a:pt x="4036793" y="603763"/>
                  </a:lnTo>
                  <a:lnTo>
                    <a:pt x="4060588" y="617220"/>
                  </a:lnTo>
                  <a:lnTo>
                    <a:pt x="4070584" y="654050"/>
                  </a:lnTo>
                  <a:lnTo>
                    <a:pt x="4061721" y="690880"/>
                  </a:lnTo>
                  <a:lnTo>
                    <a:pt x="4037984" y="706292"/>
                  </a:lnTo>
                  <a:lnTo>
                    <a:pt x="4042663" y="708660"/>
                  </a:lnTo>
                  <a:lnTo>
                    <a:pt x="4069601" y="707389"/>
                  </a:lnTo>
                  <a:lnTo>
                    <a:pt x="4095373" y="703580"/>
                  </a:lnTo>
                  <a:lnTo>
                    <a:pt x="4121759" y="701039"/>
                  </a:lnTo>
                  <a:lnTo>
                    <a:pt x="4610284" y="701039"/>
                  </a:lnTo>
                  <a:lnTo>
                    <a:pt x="4616544" y="699770"/>
                  </a:lnTo>
                  <a:lnTo>
                    <a:pt x="4631493" y="695960"/>
                  </a:lnTo>
                  <a:lnTo>
                    <a:pt x="4644364" y="693420"/>
                  </a:lnTo>
                  <a:lnTo>
                    <a:pt x="4675295" y="689610"/>
                  </a:lnTo>
                  <a:lnTo>
                    <a:pt x="4722081" y="687070"/>
                  </a:lnTo>
                  <a:lnTo>
                    <a:pt x="5253084" y="687070"/>
                  </a:lnTo>
                  <a:lnTo>
                    <a:pt x="5243297" y="670560"/>
                  </a:lnTo>
                  <a:lnTo>
                    <a:pt x="5241796" y="638810"/>
                  </a:lnTo>
                  <a:lnTo>
                    <a:pt x="5254154" y="614680"/>
                  </a:lnTo>
                  <a:lnTo>
                    <a:pt x="4804065" y="614680"/>
                  </a:lnTo>
                  <a:lnTo>
                    <a:pt x="4749801" y="613410"/>
                  </a:lnTo>
                  <a:lnTo>
                    <a:pt x="4728285" y="610870"/>
                  </a:lnTo>
                  <a:lnTo>
                    <a:pt x="4143998" y="610870"/>
                  </a:lnTo>
                  <a:lnTo>
                    <a:pt x="4118327" y="609600"/>
                  </a:lnTo>
                  <a:lnTo>
                    <a:pt x="4069437" y="601980"/>
                  </a:lnTo>
                  <a:lnTo>
                    <a:pt x="4044624" y="599439"/>
                  </a:lnTo>
                  <a:close/>
                </a:path>
                <a:path w="9317355" h="740410">
                  <a:moveTo>
                    <a:pt x="5257601" y="694689"/>
                  </a:moveTo>
                  <a:lnTo>
                    <a:pt x="5067776" y="694689"/>
                  </a:lnTo>
                  <a:lnTo>
                    <a:pt x="5101179" y="695960"/>
                  </a:lnTo>
                  <a:lnTo>
                    <a:pt x="5153746" y="701039"/>
                  </a:lnTo>
                  <a:lnTo>
                    <a:pt x="5213832" y="706120"/>
                  </a:lnTo>
                  <a:lnTo>
                    <a:pt x="5269791" y="708660"/>
                  </a:lnTo>
                  <a:lnTo>
                    <a:pt x="5279290" y="705290"/>
                  </a:lnTo>
                  <a:lnTo>
                    <a:pt x="5259107" y="697230"/>
                  </a:lnTo>
                  <a:lnTo>
                    <a:pt x="5257601" y="694689"/>
                  </a:lnTo>
                  <a:close/>
                </a:path>
                <a:path w="9317355" h="740410">
                  <a:moveTo>
                    <a:pt x="5334211" y="600710"/>
                  </a:moveTo>
                  <a:lnTo>
                    <a:pt x="5287726" y="600710"/>
                  </a:lnTo>
                  <a:lnTo>
                    <a:pt x="5281494" y="602712"/>
                  </a:lnTo>
                  <a:lnTo>
                    <a:pt x="5305816" y="612139"/>
                  </a:lnTo>
                  <a:lnTo>
                    <a:pt x="5319969" y="638810"/>
                  </a:lnTo>
                  <a:lnTo>
                    <a:pt x="5318724" y="670560"/>
                  </a:lnTo>
                  <a:lnTo>
                    <a:pt x="5302019" y="697230"/>
                  </a:lnTo>
                  <a:lnTo>
                    <a:pt x="5279290" y="705290"/>
                  </a:lnTo>
                  <a:lnTo>
                    <a:pt x="5287726" y="708660"/>
                  </a:lnTo>
                  <a:lnTo>
                    <a:pt x="5331354" y="708660"/>
                  </a:lnTo>
                  <a:lnTo>
                    <a:pt x="5373921" y="706120"/>
                  </a:lnTo>
                  <a:lnTo>
                    <a:pt x="5399380" y="705290"/>
                  </a:lnTo>
                  <a:lnTo>
                    <a:pt x="5445843" y="703580"/>
                  </a:lnTo>
                  <a:lnTo>
                    <a:pt x="5566961" y="703580"/>
                  </a:lnTo>
                  <a:lnTo>
                    <a:pt x="5592628" y="697230"/>
                  </a:lnTo>
                  <a:lnTo>
                    <a:pt x="5634769" y="692150"/>
                  </a:lnTo>
                  <a:lnTo>
                    <a:pt x="5680139" y="689610"/>
                  </a:lnTo>
                  <a:lnTo>
                    <a:pt x="6498943" y="689610"/>
                  </a:lnTo>
                  <a:lnTo>
                    <a:pt x="6489971" y="654050"/>
                  </a:lnTo>
                  <a:lnTo>
                    <a:pt x="6501974" y="617220"/>
                  </a:lnTo>
                  <a:lnTo>
                    <a:pt x="6511176" y="612139"/>
                  </a:lnTo>
                  <a:lnTo>
                    <a:pt x="6263615" y="612139"/>
                  </a:lnTo>
                  <a:lnTo>
                    <a:pt x="6223160" y="609600"/>
                  </a:lnTo>
                  <a:lnTo>
                    <a:pt x="6094535" y="609600"/>
                  </a:lnTo>
                  <a:lnTo>
                    <a:pt x="6080095" y="608330"/>
                  </a:lnTo>
                  <a:lnTo>
                    <a:pt x="5486174" y="608330"/>
                  </a:lnTo>
                  <a:lnTo>
                    <a:pt x="5398052" y="603763"/>
                  </a:lnTo>
                  <a:lnTo>
                    <a:pt x="5334211" y="600710"/>
                  </a:lnTo>
                  <a:close/>
                </a:path>
                <a:path w="9317355" h="740410">
                  <a:moveTo>
                    <a:pt x="6498943" y="689610"/>
                  </a:moveTo>
                  <a:lnTo>
                    <a:pt x="5680139" y="689610"/>
                  </a:lnTo>
                  <a:lnTo>
                    <a:pt x="5756016" y="694689"/>
                  </a:lnTo>
                  <a:lnTo>
                    <a:pt x="5800900" y="695960"/>
                  </a:lnTo>
                  <a:lnTo>
                    <a:pt x="5883725" y="695960"/>
                  </a:lnTo>
                  <a:lnTo>
                    <a:pt x="5915715" y="697230"/>
                  </a:lnTo>
                  <a:lnTo>
                    <a:pt x="5958876" y="698500"/>
                  </a:lnTo>
                  <a:lnTo>
                    <a:pt x="6041567" y="705290"/>
                  </a:lnTo>
                  <a:lnTo>
                    <a:pt x="6051356" y="706120"/>
                  </a:lnTo>
                  <a:lnTo>
                    <a:pt x="6095169" y="708660"/>
                  </a:lnTo>
                  <a:lnTo>
                    <a:pt x="6141233" y="706120"/>
                  </a:lnTo>
                  <a:lnTo>
                    <a:pt x="6185852" y="702310"/>
                  </a:lnTo>
                  <a:lnTo>
                    <a:pt x="6225331" y="699770"/>
                  </a:lnTo>
                  <a:lnTo>
                    <a:pt x="6514647" y="699770"/>
                  </a:lnTo>
                  <a:lnTo>
                    <a:pt x="6499584" y="692150"/>
                  </a:lnTo>
                  <a:lnTo>
                    <a:pt x="6498943" y="689610"/>
                  </a:lnTo>
                  <a:close/>
                </a:path>
                <a:path w="9317355" h="740410">
                  <a:moveTo>
                    <a:pt x="6514647" y="699770"/>
                  </a:moveTo>
                  <a:lnTo>
                    <a:pt x="6225331" y="699770"/>
                  </a:lnTo>
                  <a:lnTo>
                    <a:pt x="6265544" y="701039"/>
                  </a:lnTo>
                  <a:lnTo>
                    <a:pt x="6306627" y="701039"/>
                  </a:lnTo>
                  <a:lnTo>
                    <a:pt x="6346989" y="702310"/>
                  </a:lnTo>
                  <a:lnTo>
                    <a:pt x="6385035" y="704850"/>
                  </a:lnTo>
                  <a:lnTo>
                    <a:pt x="6424845" y="706292"/>
                  </a:lnTo>
                  <a:lnTo>
                    <a:pt x="6488343" y="708660"/>
                  </a:lnTo>
                  <a:lnTo>
                    <a:pt x="6523897" y="708660"/>
                  </a:lnTo>
                  <a:lnTo>
                    <a:pt x="6527542" y="706292"/>
                  </a:lnTo>
                  <a:lnTo>
                    <a:pt x="6514647" y="699770"/>
                  </a:lnTo>
                  <a:close/>
                </a:path>
                <a:path w="9317355" h="740410">
                  <a:moveTo>
                    <a:pt x="6534182" y="599439"/>
                  </a:moveTo>
                  <a:lnTo>
                    <a:pt x="6526351" y="603763"/>
                  </a:lnTo>
                  <a:lnTo>
                    <a:pt x="6550146" y="617220"/>
                  </a:lnTo>
                  <a:lnTo>
                    <a:pt x="6560142" y="654050"/>
                  </a:lnTo>
                  <a:lnTo>
                    <a:pt x="6551279" y="690880"/>
                  </a:lnTo>
                  <a:lnTo>
                    <a:pt x="6527542" y="706292"/>
                  </a:lnTo>
                  <a:lnTo>
                    <a:pt x="6532222" y="708660"/>
                  </a:lnTo>
                  <a:lnTo>
                    <a:pt x="6559159" y="707389"/>
                  </a:lnTo>
                  <a:lnTo>
                    <a:pt x="6584932" y="703580"/>
                  </a:lnTo>
                  <a:lnTo>
                    <a:pt x="6611318" y="701039"/>
                  </a:lnTo>
                  <a:lnTo>
                    <a:pt x="7099843" y="701039"/>
                  </a:lnTo>
                  <a:lnTo>
                    <a:pt x="7106103" y="699770"/>
                  </a:lnTo>
                  <a:lnTo>
                    <a:pt x="7121051" y="695960"/>
                  </a:lnTo>
                  <a:lnTo>
                    <a:pt x="7133922" y="693420"/>
                  </a:lnTo>
                  <a:lnTo>
                    <a:pt x="7164853" y="689610"/>
                  </a:lnTo>
                  <a:lnTo>
                    <a:pt x="7211639" y="687070"/>
                  </a:lnTo>
                  <a:lnTo>
                    <a:pt x="7742643" y="687070"/>
                  </a:lnTo>
                  <a:lnTo>
                    <a:pt x="7732856" y="670560"/>
                  </a:lnTo>
                  <a:lnTo>
                    <a:pt x="7731355" y="638810"/>
                  </a:lnTo>
                  <a:lnTo>
                    <a:pt x="7743713" y="614680"/>
                  </a:lnTo>
                  <a:lnTo>
                    <a:pt x="7293623" y="614680"/>
                  </a:lnTo>
                  <a:lnTo>
                    <a:pt x="7239359" y="613410"/>
                  </a:lnTo>
                  <a:lnTo>
                    <a:pt x="7217843" y="610870"/>
                  </a:lnTo>
                  <a:lnTo>
                    <a:pt x="6633556" y="610870"/>
                  </a:lnTo>
                  <a:lnTo>
                    <a:pt x="6607885" y="609600"/>
                  </a:lnTo>
                  <a:lnTo>
                    <a:pt x="6558995" y="601980"/>
                  </a:lnTo>
                  <a:lnTo>
                    <a:pt x="6534182" y="599439"/>
                  </a:lnTo>
                  <a:close/>
                </a:path>
                <a:path w="9317355" h="740410">
                  <a:moveTo>
                    <a:pt x="7747160" y="694689"/>
                  </a:moveTo>
                  <a:lnTo>
                    <a:pt x="7557334" y="694689"/>
                  </a:lnTo>
                  <a:lnTo>
                    <a:pt x="7590737" y="695960"/>
                  </a:lnTo>
                  <a:lnTo>
                    <a:pt x="7643304" y="701039"/>
                  </a:lnTo>
                  <a:lnTo>
                    <a:pt x="7703390" y="706120"/>
                  </a:lnTo>
                  <a:lnTo>
                    <a:pt x="7759349" y="708660"/>
                  </a:lnTo>
                  <a:lnTo>
                    <a:pt x="7768848" y="705290"/>
                  </a:lnTo>
                  <a:lnTo>
                    <a:pt x="7748666" y="697230"/>
                  </a:lnTo>
                  <a:lnTo>
                    <a:pt x="7747160" y="694689"/>
                  </a:lnTo>
                  <a:close/>
                </a:path>
                <a:path w="9317355" h="740410">
                  <a:moveTo>
                    <a:pt x="7823770" y="600710"/>
                  </a:moveTo>
                  <a:lnTo>
                    <a:pt x="7777284" y="600710"/>
                  </a:lnTo>
                  <a:lnTo>
                    <a:pt x="7771052" y="602712"/>
                  </a:lnTo>
                  <a:lnTo>
                    <a:pt x="7795374" y="612139"/>
                  </a:lnTo>
                  <a:lnTo>
                    <a:pt x="7809527" y="638810"/>
                  </a:lnTo>
                  <a:lnTo>
                    <a:pt x="7808282" y="670560"/>
                  </a:lnTo>
                  <a:lnTo>
                    <a:pt x="7791577" y="697230"/>
                  </a:lnTo>
                  <a:lnTo>
                    <a:pt x="7768848" y="705290"/>
                  </a:lnTo>
                  <a:lnTo>
                    <a:pt x="7777284" y="708660"/>
                  </a:lnTo>
                  <a:lnTo>
                    <a:pt x="7820912" y="708660"/>
                  </a:lnTo>
                  <a:lnTo>
                    <a:pt x="7863479" y="706120"/>
                  </a:lnTo>
                  <a:lnTo>
                    <a:pt x="7888938" y="705290"/>
                  </a:lnTo>
                  <a:lnTo>
                    <a:pt x="7935401" y="703580"/>
                  </a:lnTo>
                  <a:lnTo>
                    <a:pt x="8056519" y="703580"/>
                  </a:lnTo>
                  <a:lnTo>
                    <a:pt x="8082186" y="697230"/>
                  </a:lnTo>
                  <a:lnTo>
                    <a:pt x="8124328" y="692150"/>
                  </a:lnTo>
                  <a:lnTo>
                    <a:pt x="8169697" y="689610"/>
                  </a:lnTo>
                  <a:lnTo>
                    <a:pt x="8989449" y="689610"/>
                  </a:lnTo>
                  <a:lnTo>
                    <a:pt x="8979056" y="654050"/>
                  </a:lnTo>
                  <a:lnTo>
                    <a:pt x="8988083" y="617220"/>
                  </a:lnTo>
                  <a:lnTo>
                    <a:pt x="8996492" y="612139"/>
                  </a:lnTo>
                  <a:lnTo>
                    <a:pt x="8753173" y="612139"/>
                  </a:lnTo>
                  <a:lnTo>
                    <a:pt x="8712719" y="609600"/>
                  </a:lnTo>
                  <a:lnTo>
                    <a:pt x="8584094" y="609600"/>
                  </a:lnTo>
                  <a:lnTo>
                    <a:pt x="8569653" y="608330"/>
                  </a:lnTo>
                  <a:lnTo>
                    <a:pt x="7975732" y="608330"/>
                  </a:lnTo>
                  <a:lnTo>
                    <a:pt x="7887610" y="603763"/>
                  </a:lnTo>
                  <a:lnTo>
                    <a:pt x="7823770" y="600710"/>
                  </a:lnTo>
                  <a:close/>
                </a:path>
                <a:path w="9317355" h="740410">
                  <a:moveTo>
                    <a:pt x="8989449" y="689610"/>
                  </a:moveTo>
                  <a:lnTo>
                    <a:pt x="8169697" y="689610"/>
                  </a:lnTo>
                  <a:lnTo>
                    <a:pt x="8245574" y="694689"/>
                  </a:lnTo>
                  <a:lnTo>
                    <a:pt x="8290458" y="695960"/>
                  </a:lnTo>
                  <a:lnTo>
                    <a:pt x="8373283" y="695960"/>
                  </a:lnTo>
                  <a:lnTo>
                    <a:pt x="8405273" y="697230"/>
                  </a:lnTo>
                  <a:lnTo>
                    <a:pt x="8448434" y="698500"/>
                  </a:lnTo>
                  <a:lnTo>
                    <a:pt x="8531125" y="705290"/>
                  </a:lnTo>
                  <a:lnTo>
                    <a:pt x="8540914" y="706120"/>
                  </a:lnTo>
                  <a:lnTo>
                    <a:pt x="8584727" y="708660"/>
                  </a:lnTo>
                  <a:lnTo>
                    <a:pt x="8630791" y="706120"/>
                  </a:lnTo>
                  <a:lnTo>
                    <a:pt x="8675410" y="702310"/>
                  </a:lnTo>
                  <a:lnTo>
                    <a:pt x="8714889" y="699770"/>
                  </a:lnTo>
                  <a:lnTo>
                    <a:pt x="9004792" y="699770"/>
                  </a:lnTo>
                  <a:lnTo>
                    <a:pt x="8989820" y="690880"/>
                  </a:lnTo>
                  <a:lnTo>
                    <a:pt x="8989449" y="689610"/>
                  </a:lnTo>
                  <a:close/>
                </a:path>
                <a:path w="9317355" h="740410">
                  <a:moveTo>
                    <a:pt x="9004792" y="699770"/>
                  </a:moveTo>
                  <a:lnTo>
                    <a:pt x="8714889" y="699770"/>
                  </a:lnTo>
                  <a:lnTo>
                    <a:pt x="8755102" y="701039"/>
                  </a:lnTo>
                  <a:lnTo>
                    <a:pt x="8796186" y="701039"/>
                  </a:lnTo>
                  <a:lnTo>
                    <a:pt x="8836547" y="702310"/>
                  </a:lnTo>
                  <a:lnTo>
                    <a:pt x="8874593" y="704850"/>
                  </a:lnTo>
                  <a:lnTo>
                    <a:pt x="8914403" y="706292"/>
                  </a:lnTo>
                  <a:lnTo>
                    <a:pt x="8977901" y="708660"/>
                  </a:lnTo>
                  <a:lnTo>
                    <a:pt x="9013455" y="708660"/>
                  </a:lnTo>
                  <a:lnTo>
                    <a:pt x="9016469" y="706703"/>
                  </a:lnTo>
                  <a:lnTo>
                    <a:pt x="9004792" y="699770"/>
                  </a:lnTo>
                  <a:close/>
                </a:path>
                <a:path w="9317355" h="740410">
                  <a:moveTo>
                    <a:pt x="840232" y="706120"/>
                  </a:moveTo>
                  <a:lnTo>
                    <a:pt x="731462" y="706120"/>
                  </a:lnTo>
                  <a:lnTo>
                    <a:pt x="781874" y="707389"/>
                  </a:lnTo>
                  <a:lnTo>
                    <a:pt x="823299" y="707389"/>
                  </a:lnTo>
                  <a:lnTo>
                    <a:pt x="840232" y="706120"/>
                  </a:lnTo>
                  <a:close/>
                </a:path>
                <a:path w="9317355" h="740410">
                  <a:moveTo>
                    <a:pt x="3077402" y="703580"/>
                  </a:moveTo>
                  <a:lnTo>
                    <a:pt x="2997694" y="703580"/>
                  </a:lnTo>
                  <a:lnTo>
                    <a:pt x="3027444" y="706120"/>
                  </a:lnTo>
                  <a:lnTo>
                    <a:pt x="3050610" y="707389"/>
                  </a:lnTo>
                  <a:lnTo>
                    <a:pt x="3072269" y="704850"/>
                  </a:lnTo>
                  <a:lnTo>
                    <a:pt x="3077402" y="703580"/>
                  </a:lnTo>
                  <a:close/>
                </a:path>
                <a:path w="9317355" h="740410">
                  <a:moveTo>
                    <a:pt x="4574570" y="706120"/>
                  </a:moveTo>
                  <a:lnTo>
                    <a:pt x="4465799" y="706120"/>
                  </a:lnTo>
                  <a:lnTo>
                    <a:pt x="4516211" y="707389"/>
                  </a:lnTo>
                  <a:lnTo>
                    <a:pt x="4557637" y="707389"/>
                  </a:lnTo>
                  <a:lnTo>
                    <a:pt x="4574570" y="706120"/>
                  </a:lnTo>
                  <a:close/>
                </a:path>
                <a:path w="9317355" h="740410">
                  <a:moveTo>
                    <a:pt x="5566961" y="703580"/>
                  </a:moveTo>
                  <a:lnTo>
                    <a:pt x="5487252" y="703580"/>
                  </a:lnTo>
                  <a:lnTo>
                    <a:pt x="5517002" y="706120"/>
                  </a:lnTo>
                  <a:lnTo>
                    <a:pt x="5540168" y="707389"/>
                  </a:lnTo>
                  <a:lnTo>
                    <a:pt x="5561827" y="704850"/>
                  </a:lnTo>
                  <a:lnTo>
                    <a:pt x="5566961" y="703580"/>
                  </a:lnTo>
                  <a:close/>
                </a:path>
                <a:path w="9317355" h="740410">
                  <a:moveTo>
                    <a:pt x="7064129" y="706120"/>
                  </a:moveTo>
                  <a:lnTo>
                    <a:pt x="6955357" y="706120"/>
                  </a:lnTo>
                  <a:lnTo>
                    <a:pt x="7005769" y="707389"/>
                  </a:lnTo>
                  <a:lnTo>
                    <a:pt x="7047195" y="707389"/>
                  </a:lnTo>
                  <a:lnTo>
                    <a:pt x="7064129" y="706120"/>
                  </a:lnTo>
                  <a:close/>
                </a:path>
                <a:path w="9317355" h="740410">
                  <a:moveTo>
                    <a:pt x="8056519" y="703580"/>
                  </a:moveTo>
                  <a:lnTo>
                    <a:pt x="7976811" y="703580"/>
                  </a:lnTo>
                  <a:lnTo>
                    <a:pt x="8006561" y="706120"/>
                  </a:lnTo>
                  <a:lnTo>
                    <a:pt x="8029727" y="707389"/>
                  </a:lnTo>
                  <a:lnTo>
                    <a:pt x="8051385" y="704850"/>
                  </a:lnTo>
                  <a:lnTo>
                    <a:pt x="8056519" y="703580"/>
                  </a:lnTo>
                  <a:close/>
                </a:path>
                <a:path w="9317355" h="740410">
                  <a:moveTo>
                    <a:pt x="9013042" y="602141"/>
                  </a:moveTo>
                  <a:lnTo>
                    <a:pt x="8988083" y="617220"/>
                  </a:lnTo>
                  <a:lnTo>
                    <a:pt x="8979056" y="654050"/>
                  </a:lnTo>
                  <a:lnTo>
                    <a:pt x="8989820" y="690880"/>
                  </a:lnTo>
                  <a:lnTo>
                    <a:pt x="9016469" y="706703"/>
                  </a:lnTo>
                  <a:lnTo>
                    <a:pt x="9040837" y="690880"/>
                  </a:lnTo>
                  <a:lnTo>
                    <a:pt x="9049700" y="654050"/>
                  </a:lnTo>
                  <a:lnTo>
                    <a:pt x="9039705" y="617220"/>
                  </a:lnTo>
                  <a:lnTo>
                    <a:pt x="9013042" y="602141"/>
                  </a:lnTo>
                  <a:close/>
                </a:path>
                <a:path w="9317355" h="740410">
                  <a:moveTo>
                    <a:pt x="6526351" y="603763"/>
                  </a:moveTo>
                  <a:lnTo>
                    <a:pt x="6501974" y="617220"/>
                  </a:lnTo>
                  <a:lnTo>
                    <a:pt x="6489971" y="654050"/>
                  </a:lnTo>
                  <a:lnTo>
                    <a:pt x="6499584" y="692150"/>
                  </a:lnTo>
                  <a:lnTo>
                    <a:pt x="6527542" y="706292"/>
                  </a:lnTo>
                  <a:lnTo>
                    <a:pt x="6551279" y="690880"/>
                  </a:lnTo>
                  <a:lnTo>
                    <a:pt x="6560142" y="654050"/>
                  </a:lnTo>
                  <a:lnTo>
                    <a:pt x="6550146" y="617220"/>
                  </a:lnTo>
                  <a:lnTo>
                    <a:pt x="6526351" y="603763"/>
                  </a:lnTo>
                  <a:close/>
                </a:path>
                <a:path w="9317355" h="740410">
                  <a:moveTo>
                    <a:pt x="4036793" y="603763"/>
                  </a:moveTo>
                  <a:lnTo>
                    <a:pt x="4012416" y="617220"/>
                  </a:lnTo>
                  <a:lnTo>
                    <a:pt x="4000413" y="654050"/>
                  </a:lnTo>
                  <a:lnTo>
                    <a:pt x="4010026" y="692150"/>
                  </a:lnTo>
                  <a:lnTo>
                    <a:pt x="4037984" y="706292"/>
                  </a:lnTo>
                  <a:lnTo>
                    <a:pt x="4061721" y="690880"/>
                  </a:lnTo>
                  <a:lnTo>
                    <a:pt x="4070584" y="654050"/>
                  </a:lnTo>
                  <a:lnTo>
                    <a:pt x="4060588" y="617220"/>
                  </a:lnTo>
                  <a:lnTo>
                    <a:pt x="4036793" y="603763"/>
                  </a:lnTo>
                  <a:close/>
                </a:path>
                <a:path w="9317355" h="740410">
                  <a:moveTo>
                    <a:pt x="875946" y="701039"/>
                  </a:moveTo>
                  <a:lnTo>
                    <a:pt x="387421" y="701039"/>
                  </a:lnTo>
                  <a:lnTo>
                    <a:pt x="416197" y="702310"/>
                  </a:lnTo>
                  <a:lnTo>
                    <a:pt x="443002" y="704850"/>
                  </a:lnTo>
                  <a:lnTo>
                    <a:pt x="497102" y="704850"/>
                  </a:lnTo>
                  <a:lnTo>
                    <a:pt x="529300" y="706120"/>
                  </a:lnTo>
                  <a:lnTo>
                    <a:pt x="558008" y="704850"/>
                  </a:lnTo>
                  <a:lnTo>
                    <a:pt x="580485" y="703580"/>
                  </a:lnTo>
                  <a:lnTo>
                    <a:pt x="863426" y="703580"/>
                  </a:lnTo>
                  <a:lnTo>
                    <a:pt x="875946" y="701039"/>
                  </a:lnTo>
                  <a:close/>
                </a:path>
                <a:path w="9317355" h="740410">
                  <a:moveTo>
                    <a:pt x="1736249" y="702310"/>
                  </a:moveTo>
                  <a:lnTo>
                    <a:pt x="1640061" y="702310"/>
                  </a:lnTo>
                  <a:lnTo>
                    <a:pt x="1678660" y="706120"/>
                  </a:lnTo>
                  <a:lnTo>
                    <a:pt x="1718603" y="706120"/>
                  </a:lnTo>
                  <a:lnTo>
                    <a:pt x="1736249" y="702310"/>
                  </a:lnTo>
                  <a:close/>
                </a:path>
                <a:path w="9317355" h="740410">
                  <a:moveTo>
                    <a:pt x="4610284" y="701039"/>
                  </a:moveTo>
                  <a:lnTo>
                    <a:pt x="4121759" y="701039"/>
                  </a:lnTo>
                  <a:lnTo>
                    <a:pt x="4150535" y="702310"/>
                  </a:lnTo>
                  <a:lnTo>
                    <a:pt x="4177340" y="704850"/>
                  </a:lnTo>
                  <a:lnTo>
                    <a:pt x="4231439" y="704850"/>
                  </a:lnTo>
                  <a:lnTo>
                    <a:pt x="4263637" y="706120"/>
                  </a:lnTo>
                  <a:lnTo>
                    <a:pt x="4292345" y="704850"/>
                  </a:lnTo>
                  <a:lnTo>
                    <a:pt x="4314822" y="703580"/>
                  </a:lnTo>
                  <a:lnTo>
                    <a:pt x="4597764" y="703580"/>
                  </a:lnTo>
                  <a:lnTo>
                    <a:pt x="4610284" y="701039"/>
                  </a:lnTo>
                  <a:close/>
                </a:path>
                <a:path w="9317355" h="740410">
                  <a:moveTo>
                    <a:pt x="7099843" y="701039"/>
                  </a:moveTo>
                  <a:lnTo>
                    <a:pt x="6611318" y="701039"/>
                  </a:lnTo>
                  <a:lnTo>
                    <a:pt x="6640094" y="702310"/>
                  </a:lnTo>
                  <a:lnTo>
                    <a:pt x="6666898" y="704850"/>
                  </a:lnTo>
                  <a:lnTo>
                    <a:pt x="6720997" y="704850"/>
                  </a:lnTo>
                  <a:lnTo>
                    <a:pt x="6753195" y="706120"/>
                  </a:lnTo>
                  <a:lnTo>
                    <a:pt x="6781904" y="704850"/>
                  </a:lnTo>
                  <a:lnTo>
                    <a:pt x="6804381" y="703580"/>
                  </a:lnTo>
                  <a:lnTo>
                    <a:pt x="7087322" y="703580"/>
                  </a:lnTo>
                  <a:lnTo>
                    <a:pt x="7099843" y="701039"/>
                  </a:lnTo>
                  <a:close/>
                </a:path>
                <a:path w="9317355" h="740410">
                  <a:moveTo>
                    <a:pt x="1546158" y="602325"/>
                  </a:moveTo>
                  <a:lnTo>
                    <a:pt x="1521495" y="612139"/>
                  </a:lnTo>
                  <a:lnTo>
                    <a:pt x="1506648" y="638810"/>
                  </a:lnTo>
                  <a:lnTo>
                    <a:pt x="1506229" y="670560"/>
                  </a:lnTo>
                  <a:lnTo>
                    <a:pt x="1520794" y="697230"/>
                  </a:lnTo>
                  <a:lnTo>
                    <a:pt x="1543438" y="705828"/>
                  </a:lnTo>
                  <a:lnTo>
                    <a:pt x="1567681" y="697230"/>
                  </a:lnTo>
                  <a:lnTo>
                    <a:pt x="1584386" y="670560"/>
                  </a:lnTo>
                  <a:lnTo>
                    <a:pt x="1585631" y="638810"/>
                  </a:lnTo>
                  <a:lnTo>
                    <a:pt x="1571478" y="612139"/>
                  </a:lnTo>
                  <a:lnTo>
                    <a:pt x="1546158" y="602325"/>
                  </a:lnTo>
                  <a:close/>
                </a:path>
                <a:path w="9317355" h="740410">
                  <a:moveTo>
                    <a:pt x="5281494" y="602712"/>
                  </a:moveTo>
                  <a:lnTo>
                    <a:pt x="5256106" y="610870"/>
                  </a:lnTo>
                  <a:lnTo>
                    <a:pt x="5241796" y="638810"/>
                  </a:lnTo>
                  <a:lnTo>
                    <a:pt x="5243297" y="670560"/>
                  </a:lnTo>
                  <a:lnTo>
                    <a:pt x="5259107" y="697230"/>
                  </a:lnTo>
                  <a:lnTo>
                    <a:pt x="5279290" y="705290"/>
                  </a:lnTo>
                  <a:lnTo>
                    <a:pt x="5302019" y="697230"/>
                  </a:lnTo>
                  <a:lnTo>
                    <a:pt x="5318724" y="670560"/>
                  </a:lnTo>
                  <a:lnTo>
                    <a:pt x="5319969" y="638810"/>
                  </a:lnTo>
                  <a:lnTo>
                    <a:pt x="5305816" y="612139"/>
                  </a:lnTo>
                  <a:lnTo>
                    <a:pt x="5281494" y="602712"/>
                  </a:lnTo>
                  <a:close/>
                </a:path>
                <a:path w="9317355" h="740410">
                  <a:moveTo>
                    <a:pt x="7771052" y="602712"/>
                  </a:moveTo>
                  <a:lnTo>
                    <a:pt x="7745664" y="610870"/>
                  </a:lnTo>
                  <a:lnTo>
                    <a:pt x="7731355" y="638810"/>
                  </a:lnTo>
                  <a:lnTo>
                    <a:pt x="7732856" y="670560"/>
                  </a:lnTo>
                  <a:lnTo>
                    <a:pt x="7748666" y="697230"/>
                  </a:lnTo>
                  <a:lnTo>
                    <a:pt x="7768848" y="705290"/>
                  </a:lnTo>
                  <a:lnTo>
                    <a:pt x="7791577" y="697230"/>
                  </a:lnTo>
                  <a:lnTo>
                    <a:pt x="7808282" y="670560"/>
                  </a:lnTo>
                  <a:lnTo>
                    <a:pt x="7809527" y="638810"/>
                  </a:lnTo>
                  <a:lnTo>
                    <a:pt x="7795374" y="612139"/>
                  </a:lnTo>
                  <a:lnTo>
                    <a:pt x="7771052" y="602712"/>
                  </a:lnTo>
                  <a:close/>
                </a:path>
                <a:path w="9317355" h="740410">
                  <a:moveTo>
                    <a:pt x="2794414" y="601916"/>
                  </a:moveTo>
                  <a:lnTo>
                    <a:pt x="2766548" y="610870"/>
                  </a:lnTo>
                  <a:lnTo>
                    <a:pt x="2752238" y="638810"/>
                  </a:lnTo>
                  <a:lnTo>
                    <a:pt x="2753739" y="670560"/>
                  </a:lnTo>
                  <a:lnTo>
                    <a:pt x="2769549" y="697230"/>
                  </a:lnTo>
                  <a:lnTo>
                    <a:pt x="2789494" y="705195"/>
                  </a:lnTo>
                  <a:lnTo>
                    <a:pt x="2816548" y="692150"/>
                  </a:lnTo>
                  <a:lnTo>
                    <a:pt x="2828551" y="654050"/>
                  </a:lnTo>
                  <a:lnTo>
                    <a:pt x="2819359" y="615950"/>
                  </a:lnTo>
                  <a:lnTo>
                    <a:pt x="2794414" y="601916"/>
                  </a:lnTo>
                  <a:close/>
                </a:path>
                <a:path w="9317355" h="740410">
                  <a:moveTo>
                    <a:pt x="302322" y="603837"/>
                  </a:moveTo>
                  <a:lnTo>
                    <a:pt x="278079" y="617220"/>
                  </a:lnTo>
                  <a:lnTo>
                    <a:pt x="266076" y="654050"/>
                  </a:lnTo>
                  <a:lnTo>
                    <a:pt x="275688" y="692150"/>
                  </a:lnTo>
                  <a:lnTo>
                    <a:pt x="300721" y="704812"/>
                  </a:lnTo>
                  <a:lnTo>
                    <a:pt x="322860" y="690880"/>
                  </a:lnTo>
                  <a:lnTo>
                    <a:pt x="334106" y="654050"/>
                  </a:lnTo>
                  <a:lnTo>
                    <a:pt x="325434" y="615950"/>
                  </a:lnTo>
                  <a:lnTo>
                    <a:pt x="302322" y="603837"/>
                  </a:lnTo>
                  <a:close/>
                </a:path>
                <a:path w="9317355" h="740410">
                  <a:moveTo>
                    <a:pt x="1515245" y="687070"/>
                  </a:moveTo>
                  <a:lnTo>
                    <a:pt x="1048176" y="687070"/>
                  </a:lnTo>
                  <a:lnTo>
                    <a:pt x="1092118" y="689610"/>
                  </a:lnTo>
                  <a:lnTo>
                    <a:pt x="1122678" y="693420"/>
                  </a:lnTo>
                  <a:lnTo>
                    <a:pt x="1147804" y="697230"/>
                  </a:lnTo>
                  <a:lnTo>
                    <a:pt x="1175443" y="699770"/>
                  </a:lnTo>
                  <a:lnTo>
                    <a:pt x="1214226" y="699770"/>
                  </a:lnTo>
                  <a:lnTo>
                    <a:pt x="1260324" y="698500"/>
                  </a:lnTo>
                  <a:lnTo>
                    <a:pt x="1303480" y="695960"/>
                  </a:lnTo>
                  <a:lnTo>
                    <a:pt x="1333438" y="694689"/>
                  </a:lnTo>
                  <a:lnTo>
                    <a:pt x="1519407" y="694689"/>
                  </a:lnTo>
                  <a:lnTo>
                    <a:pt x="1515245" y="687070"/>
                  </a:lnTo>
                  <a:close/>
                </a:path>
                <a:path w="9317355" h="740410">
                  <a:moveTo>
                    <a:pt x="5253084" y="687070"/>
                  </a:moveTo>
                  <a:lnTo>
                    <a:pt x="4782513" y="687070"/>
                  </a:lnTo>
                  <a:lnTo>
                    <a:pt x="4826455" y="689610"/>
                  </a:lnTo>
                  <a:lnTo>
                    <a:pt x="4857016" y="693420"/>
                  </a:lnTo>
                  <a:lnTo>
                    <a:pt x="4882142" y="697230"/>
                  </a:lnTo>
                  <a:lnTo>
                    <a:pt x="4909781" y="699770"/>
                  </a:lnTo>
                  <a:lnTo>
                    <a:pt x="4948565" y="699770"/>
                  </a:lnTo>
                  <a:lnTo>
                    <a:pt x="4994662" y="698500"/>
                  </a:lnTo>
                  <a:lnTo>
                    <a:pt x="5037818" y="695960"/>
                  </a:lnTo>
                  <a:lnTo>
                    <a:pt x="5067776" y="694689"/>
                  </a:lnTo>
                  <a:lnTo>
                    <a:pt x="5257601" y="694689"/>
                  </a:lnTo>
                  <a:lnTo>
                    <a:pt x="5253084" y="687070"/>
                  </a:lnTo>
                  <a:close/>
                </a:path>
                <a:path w="9317355" h="740410">
                  <a:moveTo>
                    <a:pt x="7742643" y="687070"/>
                  </a:moveTo>
                  <a:lnTo>
                    <a:pt x="7272071" y="687070"/>
                  </a:lnTo>
                  <a:lnTo>
                    <a:pt x="7316014" y="689610"/>
                  </a:lnTo>
                  <a:lnTo>
                    <a:pt x="7346574" y="693420"/>
                  </a:lnTo>
                  <a:lnTo>
                    <a:pt x="7371700" y="697230"/>
                  </a:lnTo>
                  <a:lnTo>
                    <a:pt x="7399339" y="699770"/>
                  </a:lnTo>
                  <a:lnTo>
                    <a:pt x="7438123" y="699770"/>
                  </a:lnTo>
                  <a:lnTo>
                    <a:pt x="7484220" y="698500"/>
                  </a:lnTo>
                  <a:lnTo>
                    <a:pt x="7527376" y="695960"/>
                  </a:lnTo>
                  <a:lnTo>
                    <a:pt x="7557334" y="694689"/>
                  </a:lnTo>
                  <a:lnTo>
                    <a:pt x="7747160" y="694689"/>
                  </a:lnTo>
                  <a:lnTo>
                    <a:pt x="7742643" y="687070"/>
                  </a:lnTo>
                  <a:close/>
                </a:path>
                <a:path w="9317355" h="740410">
                  <a:moveTo>
                    <a:pt x="2763526" y="687070"/>
                  </a:moveTo>
                  <a:lnTo>
                    <a:pt x="1819108" y="687070"/>
                  </a:lnTo>
                  <a:lnTo>
                    <a:pt x="1943282" y="694689"/>
                  </a:lnTo>
                  <a:lnTo>
                    <a:pt x="1981983" y="695960"/>
                  </a:lnTo>
                  <a:lnTo>
                    <a:pt x="2012713" y="695960"/>
                  </a:lnTo>
                  <a:lnTo>
                    <a:pt x="2040257" y="697230"/>
                  </a:lnTo>
                  <a:lnTo>
                    <a:pt x="2071625" y="695960"/>
                  </a:lnTo>
                  <a:lnTo>
                    <a:pt x="2113823" y="692150"/>
                  </a:lnTo>
                  <a:lnTo>
                    <a:pt x="2163010" y="690880"/>
                  </a:lnTo>
                  <a:lnTo>
                    <a:pt x="2765784" y="690880"/>
                  </a:lnTo>
                  <a:lnTo>
                    <a:pt x="2763526" y="687070"/>
                  </a:lnTo>
                  <a:close/>
                </a:path>
                <a:path w="9317355" h="740410">
                  <a:moveTo>
                    <a:pt x="9308633" y="568960"/>
                  </a:moveTo>
                  <a:lnTo>
                    <a:pt x="9201166" y="568960"/>
                  </a:lnTo>
                  <a:lnTo>
                    <a:pt x="9232970" y="570230"/>
                  </a:lnTo>
                  <a:lnTo>
                    <a:pt x="9264183" y="579120"/>
                  </a:lnTo>
                  <a:lnTo>
                    <a:pt x="9289151" y="599439"/>
                  </a:lnTo>
                  <a:lnTo>
                    <a:pt x="9302219" y="635000"/>
                  </a:lnTo>
                  <a:lnTo>
                    <a:pt x="9299084" y="668998"/>
                  </a:lnTo>
                  <a:lnTo>
                    <a:pt x="9313986" y="654050"/>
                  </a:lnTo>
                  <a:lnTo>
                    <a:pt x="9315240" y="646430"/>
                  </a:lnTo>
                  <a:lnTo>
                    <a:pt x="9316134" y="637539"/>
                  </a:lnTo>
                  <a:lnTo>
                    <a:pt x="9316670" y="628650"/>
                  </a:lnTo>
                  <a:lnTo>
                    <a:pt x="9316848" y="618489"/>
                  </a:lnTo>
                  <a:lnTo>
                    <a:pt x="9311713" y="576580"/>
                  </a:lnTo>
                  <a:lnTo>
                    <a:pt x="9308633" y="568960"/>
                  </a:lnTo>
                  <a:close/>
                </a:path>
                <a:path w="9317355" h="740410">
                  <a:moveTo>
                    <a:pt x="4187" y="650114"/>
                  </a:moveTo>
                  <a:lnTo>
                    <a:pt x="2861" y="654050"/>
                  </a:lnTo>
                  <a:lnTo>
                    <a:pt x="5464" y="656660"/>
                  </a:lnTo>
                  <a:lnTo>
                    <a:pt x="4187" y="650114"/>
                  </a:lnTo>
                  <a:close/>
                </a:path>
                <a:path w="9317355" h="740410">
                  <a:moveTo>
                    <a:pt x="104056" y="588934"/>
                  </a:moveTo>
                  <a:lnTo>
                    <a:pt x="169910" y="654050"/>
                  </a:lnTo>
                  <a:lnTo>
                    <a:pt x="159664" y="624839"/>
                  </a:lnTo>
                  <a:lnTo>
                    <a:pt x="142336" y="603250"/>
                  </a:lnTo>
                  <a:lnTo>
                    <a:pt x="117697" y="590550"/>
                  </a:lnTo>
                  <a:lnTo>
                    <a:pt x="104056" y="588934"/>
                  </a:lnTo>
                  <a:close/>
                </a:path>
                <a:path w="9317355" h="740410">
                  <a:moveTo>
                    <a:pt x="122659" y="567689"/>
                  </a:moveTo>
                  <a:lnTo>
                    <a:pt x="113014" y="567689"/>
                  </a:lnTo>
                  <a:lnTo>
                    <a:pt x="86424" y="571500"/>
                  </a:lnTo>
                  <a:lnTo>
                    <a:pt x="104056" y="588934"/>
                  </a:lnTo>
                  <a:lnTo>
                    <a:pt x="117697" y="590550"/>
                  </a:lnTo>
                  <a:lnTo>
                    <a:pt x="142336" y="603250"/>
                  </a:lnTo>
                  <a:lnTo>
                    <a:pt x="159664" y="624839"/>
                  </a:lnTo>
                  <a:lnTo>
                    <a:pt x="169910" y="654050"/>
                  </a:lnTo>
                  <a:lnTo>
                    <a:pt x="170348" y="654050"/>
                  </a:lnTo>
                  <a:lnTo>
                    <a:pt x="172173" y="624839"/>
                  </a:lnTo>
                  <a:lnTo>
                    <a:pt x="168966" y="589280"/>
                  </a:lnTo>
                  <a:lnTo>
                    <a:pt x="164037" y="573724"/>
                  </a:lnTo>
                  <a:lnTo>
                    <a:pt x="161510" y="572770"/>
                  </a:lnTo>
                  <a:lnTo>
                    <a:pt x="122659" y="567689"/>
                  </a:lnTo>
                  <a:close/>
                </a:path>
                <a:path w="9317355" h="740410">
                  <a:moveTo>
                    <a:pt x="9201166" y="568960"/>
                  </a:moveTo>
                  <a:lnTo>
                    <a:pt x="9149694" y="576336"/>
                  </a:lnTo>
                  <a:lnTo>
                    <a:pt x="9143714" y="617220"/>
                  </a:lnTo>
                  <a:lnTo>
                    <a:pt x="9143655" y="623570"/>
                  </a:lnTo>
                  <a:lnTo>
                    <a:pt x="9143760" y="628650"/>
                  </a:lnTo>
                  <a:lnTo>
                    <a:pt x="9144392" y="637539"/>
                  </a:lnTo>
                  <a:lnTo>
                    <a:pt x="9145450" y="646430"/>
                  </a:lnTo>
                  <a:lnTo>
                    <a:pt x="9146938" y="654050"/>
                  </a:lnTo>
                  <a:lnTo>
                    <a:pt x="9164517" y="636668"/>
                  </a:lnTo>
                  <a:lnTo>
                    <a:pt x="9166124" y="623570"/>
                  </a:lnTo>
                  <a:lnTo>
                    <a:pt x="9179376" y="598170"/>
                  </a:lnTo>
                  <a:lnTo>
                    <a:pt x="9201104" y="581660"/>
                  </a:lnTo>
                  <a:lnTo>
                    <a:pt x="9230424" y="571500"/>
                  </a:lnTo>
                  <a:lnTo>
                    <a:pt x="9237429" y="571500"/>
                  </a:lnTo>
                  <a:lnTo>
                    <a:pt x="9232970" y="570230"/>
                  </a:lnTo>
                  <a:lnTo>
                    <a:pt x="9201166" y="568960"/>
                  </a:lnTo>
                  <a:close/>
                </a:path>
                <a:path w="9317355" h="740410">
                  <a:moveTo>
                    <a:pt x="9164517" y="636668"/>
                  </a:moveTo>
                  <a:lnTo>
                    <a:pt x="9146938" y="654050"/>
                  </a:lnTo>
                  <a:lnTo>
                    <a:pt x="9162385" y="654050"/>
                  </a:lnTo>
                  <a:lnTo>
                    <a:pt x="9164517" y="636668"/>
                  </a:lnTo>
                  <a:close/>
                </a:path>
                <a:path w="9317355" h="740410">
                  <a:moveTo>
                    <a:pt x="35778" y="438858"/>
                  </a:moveTo>
                  <a:lnTo>
                    <a:pt x="32634" y="444500"/>
                  </a:lnTo>
                  <a:lnTo>
                    <a:pt x="29240" y="511810"/>
                  </a:lnTo>
                  <a:lnTo>
                    <a:pt x="21146" y="552450"/>
                  </a:lnTo>
                  <a:lnTo>
                    <a:pt x="11487" y="577850"/>
                  </a:lnTo>
                  <a:lnTo>
                    <a:pt x="3393" y="599439"/>
                  </a:lnTo>
                  <a:lnTo>
                    <a:pt x="0" y="628650"/>
                  </a:lnTo>
                  <a:lnTo>
                    <a:pt x="4187" y="650114"/>
                  </a:lnTo>
                  <a:lnTo>
                    <a:pt x="12702" y="624839"/>
                  </a:lnTo>
                  <a:lnTo>
                    <a:pt x="29675" y="603250"/>
                  </a:lnTo>
                  <a:lnTo>
                    <a:pt x="53907" y="590550"/>
                  </a:lnTo>
                  <a:lnTo>
                    <a:pt x="85523" y="586739"/>
                  </a:lnTo>
                  <a:lnTo>
                    <a:pt x="101837" y="586739"/>
                  </a:lnTo>
                  <a:lnTo>
                    <a:pt x="86424" y="571500"/>
                  </a:lnTo>
                  <a:lnTo>
                    <a:pt x="113014" y="567689"/>
                  </a:lnTo>
                  <a:lnTo>
                    <a:pt x="162124" y="567689"/>
                  </a:lnTo>
                  <a:lnTo>
                    <a:pt x="161319" y="565150"/>
                  </a:lnTo>
                  <a:lnTo>
                    <a:pt x="152193" y="539750"/>
                  </a:lnTo>
                  <a:lnTo>
                    <a:pt x="144546" y="501650"/>
                  </a:lnTo>
                  <a:lnTo>
                    <a:pt x="141407" y="443230"/>
                  </a:lnTo>
                  <a:lnTo>
                    <a:pt x="86761" y="443230"/>
                  </a:lnTo>
                  <a:lnTo>
                    <a:pt x="49549" y="441960"/>
                  </a:lnTo>
                  <a:lnTo>
                    <a:pt x="35778" y="438858"/>
                  </a:lnTo>
                  <a:close/>
                </a:path>
                <a:path w="9317355" h="740410">
                  <a:moveTo>
                    <a:pt x="9230424" y="571500"/>
                  </a:moveTo>
                  <a:lnTo>
                    <a:pt x="9201104" y="581660"/>
                  </a:lnTo>
                  <a:lnTo>
                    <a:pt x="9179376" y="598170"/>
                  </a:lnTo>
                  <a:lnTo>
                    <a:pt x="9166124" y="623570"/>
                  </a:lnTo>
                  <a:lnTo>
                    <a:pt x="9164517" y="636668"/>
                  </a:lnTo>
                  <a:lnTo>
                    <a:pt x="9230424" y="571500"/>
                  </a:lnTo>
                  <a:close/>
                </a:path>
                <a:path w="9317355" h="740410">
                  <a:moveTo>
                    <a:pt x="1227473" y="607060"/>
                  </a:moveTo>
                  <a:lnTo>
                    <a:pt x="1180544" y="607060"/>
                  </a:lnTo>
                  <a:lnTo>
                    <a:pt x="1069728" y="614680"/>
                  </a:lnTo>
                  <a:lnTo>
                    <a:pt x="1520081" y="614680"/>
                  </a:lnTo>
                  <a:lnTo>
                    <a:pt x="1521495" y="612139"/>
                  </a:lnTo>
                  <a:lnTo>
                    <a:pt x="1531069" y="608330"/>
                  </a:lnTo>
                  <a:lnTo>
                    <a:pt x="1272849" y="608330"/>
                  </a:lnTo>
                  <a:lnTo>
                    <a:pt x="1227473" y="607060"/>
                  </a:lnTo>
                  <a:close/>
                </a:path>
                <a:path w="9317355" h="740410">
                  <a:moveTo>
                    <a:pt x="4961810" y="607060"/>
                  </a:moveTo>
                  <a:lnTo>
                    <a:pt x="4914882" y="607060"/>
                  </a:lnTo>
                  <a:lnTo>
                    <a:pt x="4804065" y="614680"/>
                  </a:lnTo>
                  <a:lnTo>
                    <a:pt x="5254154" y="614680"/>
                  </a:lnTo>
                  <a:lnTo>
                    <a:pt x="5256106" y="610870"/>
                  </a:lnTo>
                  <a:lnTo>
                    <a:pt x="5264011" y="608330"/>
                  </a:lnTo>
                  <a:lnTo>
                    <a:pt x="5007186" y="608330"/>
                  </a:lnTo>
                  <a:lnTo>
                    <a:pt x="4961810" y="607060"/>
                  </a:lnTo>
                  <a:close/>
                </a:path>
                <a:path w="9317355" h="740410">
                  <a:moveTo>
                    <a:pt x="7451368" y="607060"/>
                  </a:moveTo>
                  <a:lnTo>
                    <a:pt x="7404440" y="607060"/>
                  </a:lnTo>
                  <a:lnTo>
                    <a:pt x="7293623" y="614680"/>
                  </a:lnTo>
                  <a:lnTo>
                    <a:pt x="7743713" y="614680"/>
                  </a:lnTo>
                  <a:lnTo>
                    <a:pt x="7745664" y="610870"/>
                  </a:lnTo>
                  <a:lnTo>
                    <a:pt x="7753569" y="608330"/>
                  </a:lnTo>
                  <a:lnTo>
                    <a:pt x="7496744" y="608330"/>
                  </a:lnTo>
                  <a:lnTo>
                    <a:pt x="7451368" y="607060"/>
                  </a:lnTo>
                  <a:close/>
                </a:path>
                <a:path w="9317355" h="740410">
                  <a:moveTo>
                    <a:pt x="3889438" y="599439"/>
                  </a:moveTo>
                  <a:lnTo>
                    <a:pt x="3856357" y="603763"/>
                  </a:lnTo>
                  <a:lnTo>
                    <a:pt x="3810422" y="609600"/>
                  </a:lnTo>
                  <a:lnTo>
                    <a:pt x="3774057" y="612139"/>
                  </a:lnTo>
                  <a:lnTo>
                    <a:pt x="4021618" y="612139"/>
                  </a:lnTo>
                  <a:lnTo>
                    <a:pt x="4033121" y="605789"/>
                  </a:lnTo>
                  <a:lnTo>
                    <a:pt x="3947390" y="605789"/>
                  </a:lnTo>
                  <a:lnTo>
                    <a:pt x="3921980" y="601980"/>
                  </a:lnTo>
                  <a:lnTo>
                    <a:pt x="3889438" y="599439"/>
                  </a:lnTo>
                  <a:close/>
                </a:path>
                <a:path w="9317355" h="740410">
                  <a:moveTo>
                    <a:pt x="6378996" y="599439"/>
                  </a:moveTo>
                  <a:lnTo>
                    <a:pt x="6345915" y="603763"/>
                  </a:lnTo>
                  <a:lnTo>
                    <a:pt x="6299980" y="609600"/>
                  </a:lnTo>
                  <a:lnTo>
                    <a:pt x="6263615" y="612139"/>
                  </a:lnTo>
                  <a:lnTo>
                    <a:pt x="6511176" y="612139"/>
                  </a:lnTo>
                  <a:lnTo>
                    <a:pt x="6522679" y="605789"/>
                  </a:lnTo>
                  <a:lnTo>
                    <a:pt x="6436949" y="605789"/>
                  </a:lnTo>
                  <a:lnTo>
                    <a:pt x="6411538" y="601980"/>
                  </a:lnTo>
                  <a:lnTo>
                    <a:pt x="6378996" y="599439"/>
                  </a:lnTo>
                  <a:close/>
                </a:path>
                <a:path w="9317355" h="740410">
                  <a:moveTo>
                    <a:pt x="8868554" y="599439"/>
                  </a:moveTo>
                  <a:lnTo>
                    <a:pt x="8835473" y="603763"/>
                  </a:lnTo>
                  <a:lnTo>
                    <a:pt x="8789538" y="609600"/>
                  </a:lnTo>
                  <a:lnTo>
                    <a:pt x="8753173" y="612139"/>
                  </a:lnTo>
                  <a:lnTo>
                    <a:pt x="8996492" y="612139"/>
                  </a:lnTo>
                  <a:lnTo>
                    <a:pt x="9007003" y="605789"/>
                  </a:lnTo>
                  <a:lnTo>
                    <a:pt x="8926507" y="605789"/>
                  </a:lnTo>
                  <a:lnTo>
                    <a:pt x="8901097" y="601980"/>
                  </a:lnTo>
                  <a:lnTo>
                    <a:pt x="8868554" y="599439"/>
                  </a:lnTo>
                  <a:close/>
                </a:path>
                <a:path w="9317355" h="740410">
                  <a:moveTo>
                    <a:pt x="586096" y="603250"/>
                  </a:moveTo>
                  <a:lnTo>
                    <a:pt x="544388" y="603250"/>
                  </a:lnTo>
                  <a:lnTo>
                    <a:pt x="511648" y="604520"/>
                  </a:lnTo>
                  <a:lnTo>
                    <a:pt x="460654" y="609600"/>
                  </a:lnTo>
                  <a:lnTo>
                    <a:pt x="435586" y="610870"/>
                  </a:lnTo>
                  <a:lnTo>
                    <a:pt x="993948" y="610870"/>
                  </a:lnTo>
                  <a:lnTo>
                    <a:pt x="972433" y="608330"/>
                  </a:lnTo>
                  <a:lnTo>
                    <a:pt x="949885" y="604520"/>
                  </a:lnTo>
                  <a:lnTo>
                    <a:pt x="631932" y="604520"/>
                  </a:lnTo>
                  <a:lnTo>
                    <a:pt x="586096" y="603250"/>
                  </a:lnTo>
                  <a:close/>
                </a:path>
                <a:path w="9317355" h="740410">
                  <a:moveTo>
                    <a:pt x="4320434" y="603250"/>
                  </a:moveTo>
                  <a:lnTo>
                    <a:pt x="4278725" y="603250"/>
                  </a:lnTo>
                  <a:lnTo>
                    <a:pt x="4245985" y="604520"/>
                  </a:lnTo>
                  <a:lnTo>
                    <a:pt x="4194992" y="609600"/>
                  </a:lnTo>
                  <a:lnTo>
                    <a:pt x="4169924" y="610870"/>
                  </a:lnTo>
                  <a:lnTo>
                    <a:pt x="4728285" y="610870"/>
                  </a:lnTo>
                  <a:lnTo>
                    <a:pt x="4706770" y="608330"/>
                  </a:lnTo>
                  <a:lnTo>
                    <a:pt x="4684222" y="604520"/>
                  </a:lnTo>
                  <a:lnTo>
                    <a:pt x="4366269" y="604520"/>
                  </a:lnTo>
                  <a:lnTo>
                    <a:pt x="4320434" y="603250"/>
                  </a:lnTo>
                  <a:close/>
                </a:path>
                <a:path w="9317355" h="740410">
                  <a:moveTo>
                    <a:pt x="6809992" y="603250"/>
                  </a:moveTo>
                  <a:lnTo>
                    <a:pt x="6768283" y="603250"/>
                  </a:lnTo>
                  <a:lnTo>
                    <a:pt x="6735543" y="604520"/>
                  </a:lnTo>
                  <a:lnTo>
                    <a:pt x="6684550" y="609600"/>
                  </a:lnTo>
                  <a:lnTo>
                    <a:pt x="6659482" y="610870"/>
                  </a:lnTo>
                  <a:lnTo>
                    <a:pt x="7217843" y="610870"/>
                  </a:lnTo>
                  <a:lnTo>
                    <a:pt x="7196328" y="608330"/>
                  </a:lnTo>
                  <a:lnTo>
                    <a:pt x="7173780" y="604520"/>
                  </a:lnTo>
                  <a:lnTo>
                    <a:pt x="6855828" y="604520"/>
                  </a:lnTo>
                  <a:lnTo>
                    <a:pt x="6809992" y="603250"/>
                  </a:lnTo>
                  <a:close/>
                </a:path>
                <a:path w="9317355" h="740410">
                  <a:moveTo>
                    <a:pt x="2233373" y="601980"/>
                  </a:moveTo>
                  <a:lnTo>
                    <a:pt x="2180875" y="604520"/>
                  </a:lnTo>
                  <a:lnTo>
                    <a:pt x="2145310" y="608330"/>
                  </a:lnTo>
                  <a:lnTo>
                    <a:pt x="2105327" y="609600"/>
                  </a:lnTo>
                  <a:lnTo>
                    <a:pt x="2479233" y="609600"/>
                  </a:lnTo>
                  <a:lnTo>
                    <a:pt x="2429152" y="608330"/>
                  </a:lnTo>
                  <a:lnTo>
                    <a:pt x="2311585" y="603763"/>
                  </a:lnTo>
                  <a:lnTo>
                    <a:pt x="2297840" y="603250"/>
                  </a:lnTo>
                  <a:lnTo>
                    <a:pt x="2233373" y="601980"/>
                  </a:lnTo>
                  <a:close/>
                </a:path>
                <a:path w="9317355" h="740410">
                  <a:moveTo>
                    <a:pt x="2586193" y="603250"/>
                  </a:moveTo>
                  <a:lnTo>
                    <a:pt x="2540646" y="603250"/>
                  </a:lnTo>
                  <a:lnTo>
                    <a:pt x="2507757" y="607060"/>
                  </a:lnTo>
                  <a:lnTo>
                    <a:pt x="2479233" y="609600"/>
                  </a:lnTo>
                  <a:lnTo>
                    <a:pt x="2770500" y="609600"/>
                  </a:lnTo>
                  <a:lnTo>
                    <a:pt x="2778405" y="607060"/>
                  </a:lnTo>
                  <a:lnTo>
                    <a:pt x="2667686" y="607060"/>
                  </a:lnTo>
                  <a:lnTo>
                    <a:pt x="2632504" y="605789"/>
                  </a:lnTo>
                  <a:lnTo>
                    <a:pt x="2586193" y="603250"/>
                  </a:lnTo>
                  <a:close/>
                </a:path>
                <a:path w="9317355" h="740410">
                  <a:moveTo>
                    <a:pt x="3681133" y="607060"/>
                  </a:moveTo>
                  <a:lnTo>
                    <a:pt x="3642669" y="609600"/>
                  </a:lnTo>
                  <a:lnTo>
                    <a:pt x="3733602" y="609600"/>
                  </a:lnTo>
                  <a:lnTo>
                    <a:pt x="3713375" y="608330"/>
                  </a:lnTo>
                  <a:lnTo>
                    <a:pt x="3681133" y="607060"/>
                  </a:lnTo>
                  <a:close/>
                </a:path>
                <a:path w="9317355" h="740410">
                  <a:moveTo>
                    <a:pt x="6170691" y="607060"/>
                  </a:moveTo>
                  <a:lnTo>
                    <a:pt x="6132227" y="609600"/>
                  </a:lnTo>
                  <a:lnTo>
                    <a:pt x="6223160" y="609600"/>
                  </a:lnTo>
                  <a:lnTo>
                    <a:pt x="6202933" y="608330"/>
                  </a:lnTo>
                  <a:lnTo>
                    <a:pt x="6170691" y="607060"/>
                  </a:lnTo>
                  <a:close/>
                </a:path>
                <a:path w="9317355" h="740410">
                  <a:moveTo>
                    <a:pt x="8660250" y="607060"/>
                  </a:moveTo>
                  <a:lnTo>
                    <a:pt x="8621786" y="609600"/>
                  </a:lnTo>
                  <a:lnTo>
                    <a:pt x="8712719" y="609600"/>
                  </a:lnTo>
                  <a:lnTo>
                    <a:pt x="8692492" y="608330"/>
                  </a:lnTo>
                  <a:lnTo>
                    <a:pt x="8660250" y="607060"/>
                  </a:lnTo>
                  <a:close/>
                </a:path>
                <a:path w="9317355" h="740410">
                  <a:moveTo>
                    <a:pt x="1541990" y="600710"/>
                  </a:moveTo>
                  <a:lnTo>
                    <a:pt x="1503693" y="600710"/>
                  </a:lnTo>
                  <a:lnTo>
                    <a:pt x="1465365" y="602712"/>
                  </a:lnTo>
                  <a:lnTo>
                    <a:pt x="1444381" y="603763"/>
                  </a:lnTo>
                  <a:lnTo>
                    <a:pt x="1402173" y="605789"/>
                  </a:lnTo>
                  <a:lnTo>
                    <a:pt x="1307723" y="608330"/>
                  </a:lnTo>
                  <a:lnTo>
                    <a:pt x="1531069" y="608330"/>
                  </a:lnTo>
                  <a:lnTo>
                    <a:pt x="1546158" y="602325"/>
                  </a:lnTo>
                  <a:lnTo>
                    <a:pt x="1541990" y="600710"/>
                  </a:lnTo>
                  <a:close/>
                </a:path>
                <a:path w="9317355" h="740410">
                  <a:moveTo>
                    <a:pt x="3250547" y="599439"/>
                  </a:moveTo>
                  <a:lnTo>
                    <a:pt x="3207411" y="600710"/>
                  </a:lnTo>
                  <a:lnTo>
                    <a:pt x="3141105" y="601980"/>
                  </a:lnTo>
                  <a:lnTo>
                    <a:pt x="3109652" y="603763"/>
                  </a:lnTo>
                  <a:lnTo>
                    <a:pt x="3028095" y="608330"/>
                  </a:lnTo>
                  <a:lnTo>
                    <a:pt x="3407691" y="608330"/>
                  </a:lnTo>
                  <a:lnTo>
                    <a:pt x="3344698" y="605789"/>
                  </a:lnTo>
                  <a:lnTo>
                    <a:pt x="3250547" y="599439"/>
                  </a:lnTo>
                  <a:close/>
                </a:path>
                <a:path w="9317355" h="740410">
                  <a:moveTo>
                    <a:pt x="3514387" y="603250"/>
                  </a:moveTo>
                  <a:lnTo>
                    <a:pt x="3407691" y="608330"/>
                  </a:lnTo>
                  <a:lnTo>
                    <a:pt x="3590537" y="608330"/>
                  </a:lnTo>
                  <a:lnTo>
                    <a:pt x="3561657" y="605789"/>
                  </a:lnTo>
                  <a:lnTo>
                    <a:pt x="3514387" y="603250"/>
                  </a:lnTo>
                  <a:close/>
                </a:path>
                <a:path w="9317355" h="740410">
                  <a:moveTo>
                    <a:pt x="5276329" y="600710"/>
                  </a:moveTo>
                  <a:lnTo>
                    <a:pt x="5238031" y="600710"/>
                  </a:lnTo>
                  <a:lnTo>
                    <a:pt x="5199702" y="602712"/>
                  </a:lnTo>
                  <a:lnTo>
                    <a:pt x="5178718" y="603763"/>
                  </a:lnTo>
                  <a:lnTo>
                    <a:pt x="5136510" y="605789"/>
                  </a:lnTo>
                  <a:lnTo>
                    <a:pt x="5042061" y="608330"/>
                  </a:lnTo>
                  <a:lnTo>
                    <a:pt x="5264011" y="608330"/>
                  </a:lnTo>
                  <a:lnTo>
                    <a:pt x="5281494" y="602712"/>
                  </a:lnTo>
                  <a:lnTo>
                    <a:pt x="5276329" y="600710"/>
                  </a:lnTo>
                  <a:close/>
                </a:path>
                <a:path w="9317355" h="740410">
                  <a:moveTo>
                    <a:pt x="5740106" y="599439"/>
                  </a:moveTo>
                  <a:lnTo>
                    <a:pt x="5696970" y="600710"/>
                  </a:lnTo>
                  <a:lnTo>
                    <a:pt x="5630664" y="601980"/>
                  </a:lnTo>
                  <a:lnTo>
                    <a:pt x="5599211" y="603763"/>
                  </a:lnTo>
                  <a:lnTo>
                    <a:pt x="5517654" y="608330"/>
                  </a:lnTo>
                  <a:lnTo>
                    <a:pt x="5897249" y="608330"/>
                  </a:lnTo>
                  <a:lnTo>
                    <a:pt x="5834257" y="605789"/>
                  </a:lnTo>
                  <a:lnTo>
                    <a:pt x="5740106" y="599439"/>
                  </a:lnTo>
                  <a:close/>
                </a:path>
                <a:path w="9317355" h="740410">
                  <a:moveTo>
                    <a:pt x="6003945" y="603250"/>
                  </a:moveTo>
                  <a:lnTo>
                    <a:pt x="5897249" y="608330"/>
                  </a:lnTo>
                  <a:lnTo>
                    <a:pt x="6080095" y="608330"/>
                  </a:lnTo>
                  <a:lnTo>
                    <a:pt x="6051215" y="605789"/>
                  </a:lnTo>
                  <a:lnTo>
                    <a:pt x="6003945" y="603250"/>
                  </a:lnTo>
                  <a:close/>
                </a:path>
                <a:path w="9317355" h="740410">
                  <a:moveTo>
                    <a:pt x="7765887" y="600710"/>
                  </a:moveTo>
                  <a:lnTo>
                    <a:pt x="7727589" y="600710"/>
                  </a:lnTo>
                  <a:lnTo>
                    <a:pt x="7689261" y="602712"/>
                  </a:lnTo>
                  <a:lnTo>
                    <a:pt x="7668277" y="603763"/>
                  </a:lnTo>
                  <a:lnTo>
                    <a:pt x="7626068" y="605789"/>
                  </a:lnTo>
                  <a:lnTo>
                    <a:pt x="7531619" y="608330"/>
                  </a:lnTo>
                  <a:lnTo>
                    <a:pt x="7753569" y="608330"/>
                  </a:lnTo>
                  <a:lnTo>
                    <a:pt x="7771052" y="602712"/>
                  </a:lnTo>
                  <a:lnTo>
                    <a:pt x="7765887" y="600710"/>
                  </a:lnTo>
                  <a:close/>
                </a:path>
                <a:path w="9317355" h="740410">
                  <a:moveTo>
                    <a:pt x="8229664" y="599439"/>
                  </a:moveTo>
                  <a:lnTo>
                    <a:pt x="8186528" y="600710"/>
                  </a:lnTo>
                  <a:lnTo>
                    <a:pt x="8120222" y="601980"/>
                  </a:lnTo>
                  <a:lnTo>
                    <a:pt x="8088769" y="603763"/>
                  </a:lnTo>
                  <a:lnTo>
                    <a:pt x="8007212" y="608330"/>
                  </a:lnTo>
                  <a:lnTo>
                    <a:pt x="8386808" y="608330"/>
                  </a:lnTo>
                  <a:lnTo>
                    <a:pt x="8323815" y="605789"/>
                  </a:lnTo>
                  <a:lnTo>
                    <a:pt x="8229664" y="599439"/>
                  </a:lnTo>
                  <a:close/>
                </a:path>
                <a:path w="9317355" h="740410">
                  <a:moveTo>
                    <a:pt x="8493503" y="603250"/>
                  </a:moveTo>
                  <a:lnTo>
                    <a:pt x="8386808" y="608330"/>
                  </a:lnTo>
                  <a:lnTo>
                    <a:pt x="8569653" y="608330"/>
                  </a:lnTo>
                  <a:lnTo>
                    <a:pt x="8540773" y="605789"/>
                  </a:lnTo>
                  <a:lnTo>
                    <a:pt x="8493503" y="603250"/>
                  </a:lnTo>
                  <a:close/>
                </a:path>
                <a:path w="9317355" h="740410">
                  <a:moveTo>
                    <a:pt x="2790013" y="599439"/>
                  </a:moveTo>
                  <a:lnTo>
                    <a:pt x="2746020" y="600710"/>
                  </a:lnTo>
                  <a:lnTo>
                    <a:pt x="2715173" y="603250"/>
                  </a:lnTo>
                  <a:lnTo>
                    <a:pt x="2691164" y="605789"/>
                  </a:lnTo>
                  <a:lnTo>
                    <a:pt x="2667686" y="607060"/>
                  </a:lnTo>
                  <a:lnTo>
                    <a:pt x="2778405" y="607060"/>
                  </a:lnTo>
                  <a:lnTo>
                    <a:pt x="2794414" y="601916"/>
                  </a:lnTo>
                  <a:lnTo>
                    <a:pt x="2790013" y="599439"/>
                  </a:lnTo>
                  <a:close/>
                </a:path>
                <a:path w="9317355" h="740410">
                  <a:moveTo>
                    <a:pt x="4031393" y="600710"/>
                  </a:moveTo>
                  <a:lnTo>
                    <a:pt x="3997701" y="601980"/>
                  </a:lnTo>
                  <a:lnTo>
                    <a:pt x="3971165" y="604520"/>
                  </a:lnTo>
                  <a:lnTo>
                    <a:pt x="3947390" y="605789"/>
                  </a:lnTo>
                  <a:lnTo>
                    <a:pt x="4033121" y="605789"/>
                  </a:lnTo>
                  <a:lnTo>
                    <a:pt x="4036793" y="603763"/>
                  </a:lnTo>
                  <a:lnTo>
                    <a:pt x="4031393" y="600710"/>
                  </a:lnTo>
                  <a:close/>
                </a:path>
                <a:path w="9317355" h="740410">
                  <a:moveTo>
                    <a:pt x="6520953" y="600710"/>
                  </a:moveTo>
                  <a:lnTo>
                    <a:pt x="6487260" y="601980"/>
                  </a:lnTo>
                  <a:lnTo>
                    <a:pt x="6460724" y="604520"/>
                  </a:lnTo>
                  <a:lnTo>
                    <a:pt x="6436949" y="605789"/>
                  </a:lnTo>
                  <a:lnTo>
                    <a:pt x="6522679" y="605789"/>
                  </a:lnTo>
                  <a:lnTo>
                    <a:pt x="6526351" y="603763"/>
                  </a:lnTo>
                  <a:lnTo>
                    <a:pt x="6520953" y="600710"/>
                  </a:lnTo>
                  <a:close/>
                </a:path>
                <a:path w="9317355" h="740410">
                  <a:moveTo>
                    <a:pt x="9010511" y="600710"/>
                  </a:moveTo>
                  <a:lnTo>
                    <a:pt x="8976818" y="601980"/>
                  </a:lnTo>
                  <a:lnTo>
                    <a:pt x="8950282" y="604520"/>
                  </a:lnTo>
                  <a:lnTo>
                    <a:pt x="8926507" y="605789"/>
                  </a:lnTo>
                  <a:lnTo>
                    <a:pt x="9007003" y="605789"/>
                  </a:lnTo>
                  <a:lnTo>
                    <a:pt x="9013042" y="602141"/>
                  </a:lnTo>
                  <a:lnTo>
                    <a:pt x="9010511" y="600710"/>
                  </a:lnTo>
                  <a:close/>
                </a:path>
                <a:path w="9317355" h="740410">
                  <a:moveTo>
                    <a:pt x="896937" y="598170"/>
                  </a:moveTo>
                  <a:lnTo>
                    <a:pt x="842660" y="598170"/>
                  </a:lnTo>
                  <a:lnTo>
                    <a:pt x="783726" y="599439"/>
                  </a:lnTo>
                  <a:lnTo>
                    <a:pt x="712191" y="602712"/>
                  </a:lnTo>
                  <a:lnTo>
                    <a:pt x="677052" y="604520"/>
                  </a:lnTo>
                  <a:lnTo>
                    <a:pt x="949885" y="604520"/>
                  </a:lnTo>
                  <a:lnTo>
                    <a:pt x="934852" y="601980"/>
                  </a:lnTo>
                  <a:lnTo>
                    <a:pt x="896937" y="598170"/>
                  </a:lnTo>
                  <a:close/>
                </a:path>
                <a:path w="9317355" h="740410">
                  <a:moveTo>
                    <a:pt x="4631274" y="598170"/>
                  </a:moveTo>
                  <a:lnTo>
                    <a:pt x="4576998" y="598170"/>
                  </a:lnTo>
                  <a:lnTo>
                    <a:pt x="4518063" y="599439"/>
                  </a:lnTo>
                  <a:lnTo>
                    <a:pt x="4446529" y="602712"/>
                  </a:lnTo>
                  <a:lnTo>
                    <a:pt x="4411390" y="604520"/>
                  </a:lnTo>
                  <a:lnTo>
                    <a:pt x="4684222" y="604520"/>
                  </a:lnTo>
                  <a:lnTo>
                    <a:pt x="4669190" y="601980"/>
                  </a:lnTo>
                  <a:lnTo>
                    <a:pt x="4631274" y="598170"/>
                  </a:lnTo>
                  <a:close/>
                </a:path>
                <a:path w="9317355" h="740410">
                  <a:moveTo>
                    <a:pt x="7120832" y="598170"/>
                  </a:moveTo>
                  <a:lnTo>
                    <a:pt x="7066556" y="598170"/>
                  </a:lnTo>
                  <a:lnTo>
                    <a:pt x="7007621" y="599439"/>
                  </a:lnTo>
                  <a:lnTo>
                    <a:pt x="6936087" y="602712"/>
                  </a:lnTo>
                  <a:lnTo>
                    <a:pt x="6900948" y="604520"/>
                  </a:lnTo>
                  <a:lnTo>
                    <a:pt x="7173780" y="604520"/>
                  </a:lnTo>
                  <a:lnTo>
                    <a:pt x="7158748" y="601980"/>
                  </a:lnTo>
                  <a:lnTo>
                    <a:pt x="7120832" y="598170"/>
                  </a:lnTo>
                  <a:close/>
                </a:path>
                <a:path w="9317355" h="740410">
                  <a:moveTo>
                    <a:pt x="1872020" y="593089"/>
                  </a:moveTo>
                  <a:lnTo>
                    <a:pt x="1830661" y="598170"/>
                  </a:lnTo>
                  <a:lnTo>
                    <a:pt x="1796809" y="601980"/>
                  </a:lnTo>
                  <a:lnTo>
                    <a:pt x="1992995" y="601980"/>
                  </a:lnTo>
                  <a:lnTo>
                    <a:pt x="1974362" y="599439"/>
                  </a:lnTo>
                  <a:lnTo>
                    <a:pt x="1922320" y="594360"/>
                  </a:lnTo>
                  <a:lnTo>
                    <a:pt x="1872020" y="593089"/>
                  </a:lnTo>
                  <a:close/>
                </a:path>
                <a:path w="9317355" h="740410">
                  <a:moveTo>
                    <a:pt x="101837" y="586739"/>
                  </a:moveTo>
                  <a:lnTo>
                    <a:pt x="85523" y="586739"/>
                  </a:lnTo>
                  <a:lnTo>
                    <a:pt x="104056" y="588934"/>
                  </a:lnTo>
                  <a:lnTo>
                    <a:pt x="101837" y="586739"/>
                  </a:lnTo>
                  <a:close/>
                </a:path>
                <a:path w="9317355" h="740410">
                  <a:moveTo>
                    <a:pt x="9179017" y="439942"/>
                  </a:moveTo>
                  <a:lnTo>
                    <a:pt x="9175283" y="447039"/>
                  </a:lnTo>
                  <a:lnTo>
                    <a:pt x="9170705" y="510539"/>
                  </a:lnTo>
                  <a:lnTo>
                    <a:pt x="9159754" y="549910"/>
                  </a:lnTo>
                  <a:lnTo>
                    <a:pt x="9149694" y="576336"/>
                  </a:lnTo>
                  <a:lnTo>
                    <a:pt x="9165494" y="571500"/>
                  </a:lnTo>
                  <a:lnTo>
                    <a:pt x="9201166" y="568960"/>
                  </a:lnTo>
                  <a:lnTo>
                    <a:pt x="9308633" y="568960"/>
                  </a:lnTo>
                  <a:lnTo>
                    <a:pt x="9300418" y="548639"/>
                  </a:lnTo>
                  <a:lnTo>
                    <a:pt x="9289123" y="511810"/>
                  </a:lnTo>
                  <a:lnTo>
                    <a:pt x="9283989" y="447039"/>
                  </a:lnTo>
                  <a:lnTo>
                    <a:pt x="9281761" y="443230"/>
                  </a:lnTo>
                  <a:lnTo>
                    <a:pt x="9230086" y="443230"/>
                  </a:lnTo>
                  <a:lnTo>
                    <a:pt x="9192564" y="441960"/>
                  </a:lnTo>
                  <a:lnTo>
                    <a:pt x="9179017" y="439942"/>
                  </a:lnTo>
                  <a:close/>
                </a:path>
                <a:path w="9317355" h="740410">
                  <a:moveTo>
                    <a:pt x="162124" y="567689"/>
                  </a:moveTo>
                  <a:lnTo>
                    <a:pt x="122659" y="567689"/>
                  </a:lnTo>
                  <a:lnTo>
                    <a:pt x="161510" y="572770"/>
                  </a:lnTo>
                  <a:lnTo>
                    <a:pt x="164037" y="573724"/>
                  </a:lnTo>
                  <a:lnTo>
                    <a:pt x="162124" y="567689"/>
                  </a:lnTo>
                  <a:close/>
                </a:path>
                <a:path w="9317355" h="740410">
                  <a:moveTo>
                    <a:pt x="86986" y="403860"/>
                  </a:moveTo>
                  <a:lnTo>
                    <a:pt x="49619" y="414020"/>
                  </a:lnTo>
                  <a:lnTo>
                    <a:pt x="35778" y="438858"/>
                  </a:lnTo>
                  <a:lnTo>
                    <a:pt x="49549" y="441960"/>
                  </a:lnTo>
                  <a:lnTo>
                    <a:pt x="86761" y="443230"/>
                  </a:lnTo>
                  <a:lnTo>
                    <a:pt x="123974" y="441960"/>
                  </a:lnTo>
                  <a:lnTo>
                    <a:pt x="139328" y="438501"/>
                  </a:lnTo>
                  <a:lnTo>
                    <a:pt x="135404" y="431752"/>
                  </a:lnTo>
                  <a:lnTo>
                    <a:pt x="130311" y="430530"/>
                  </a:lnTo>
                  <a:lnTo>
                    <a:pt x="133844" y="429071"/>
                  </a:lnTo>
                  <a:lnTo>
                    <a:pt x="124354" y="412750"/>
                  </a:lnTo>
                  <a:lnTo>
                    <a:pt x="86986" y="403860"/>
                  </a:lnTo>
                  <a:close/>
                </a:path>
                <a:path w="9317355" h="740410">
                  <a:moveTo>
                    <a:pt x="139328" y="438501"/>
                  </a:moveTo>
                  <a:lnTo>
                    <a:pt x="123974" y="441960"/>
                  </a:lnTo>
                  <a:lnTo>
                    <a:pt x="86761" y="443230"/>
                  </a:lnTo>
                  <a:lnTo>
                    <a:pt x="141407" y="443230"/>
                  </a:lnTo>
                  <a:lnTo>
                    <a:pt x="141339" y="441960"/>
                  </a:lnTo>
                  <a:lnTo>
                    <a:pt x="139328" y="438501"/>
                  </a:lnTo>
                  <a:close/>
                </a:path>
                <a:path w="9317355" h="740410">
                  <a:moveTo>
                    <a:pt x="9229383" y="406400"/>
                  </a:moveTo>
                  <a:lnTo>
                    <a:pt x="9191984" y="415289"/>
                  </a:lnTo>
                  <a:lnTo>
                    <a:pt x="9187307" y="424180"/>
                  </a:lnTo>
                  <a:lnTo>
                    <a:pt x="9187211" y="431800"/>
                  </a:lnTo>
                  <a:lnTo>
                    <a:pt x="9182491" y="433336"/>
                  </a:lnTo>
                  <a:lnTo>
                    <a:pt x="9179017" y="439942"/>
                  </a:lnTo>
                  <a:lnTo>
                    <a:pt x="9192564" y="441960"/>
                  </a:lnTo>
                  <a:lnTo>
                    <a:pt x="9230086" y="443230"/>
                  </a:lnTo>
                  <a:lnTo>
                    <a:pt x="9267609" y="443230"/>
                  </a:lnTo>
                  <a:lnTo>
                    <a:pt x="9280126" y="440433"/>
                  </a:lnTo>
                  <a:lnTo>
                    <a:pt x="9275766" y="432977"/>
                  </a:lnTo>
                  <a:lnTo>
                    <a:pt x="9271385" y="431800"/>
                  </a:lnTo>
                  <a:lnTo>
                    <a:pt x="9273949" y="429870"/>
                  </a:lnTo>
                  <a:lnTo>
                    <a:pt x="9266909" y="417830"/>
                  </a:lnTo>
                  <a:lnTo>
                    <a:pt x="9229383" y="406400"/>
                  </a:lnTo>
                  <a:close/>
                </a:path>
                <a:path w="9317355" h="740410">
                  <a:moveTo>
                    <a:pt x="9280126" y="440433"/>
                  </a:moveTo>
                  <a:lnTo>
                    <a:pt x="9267609" y="443230"/>
                  </a:lnTo>
                  <a:lnTo>
                    <a:pt x="9281761" y="443230"/>
                  </a:lnTo>
                  <a:lnTo>
                    <a:pt x="9280126" y="440433"/>
                  </a:lnTo>
                  <a:close/>
                </a:path>
                <a:path w="9317355" h="740410">
                  <a:moveTo>
                    <a:pt x="9275766" y="432977"/>
                  </a:moveTo>
                  <a:lnTo>
                    <a:pt x="9280126" y="440433"/>
                  </a:lnTo>
                  <a:lnTo>
                    <a:pt x="9284665" y="439420"/>
                  </a:lnTo>
                  <a:lnTo>
                    <a:pt x="9285564" y="435610"/>
                  </a:lnTo>
                  <a:lnTo>
                    <a:pt x="9275766" y="432977"/>
                  </a:lnTo>
                  <a:close/>
                </a:path>
                <a:path w="9317355" h="740410">
                  <a:moveTo>
                    <a:pt x="9182491" y="433336"/>
                  </a:moveTo>
                  <a:lnTo>
                    <a:pt x="9175508" y="435610"/>
                  </a:lnTo>
                  <a:lnTo>
                    <a:pt x="9175508" y="439420"/>
                  </a:lnTo>
                  <a:lnTo>
                    <a:pt x="9179017" y="439942"/>
                  </a:lnTo>
                  <a:lnTo>
                    <a:pt x="9182491" y="433336"/>
                  </a:lnTo>
                  <a:close/>
                </a:path>
                <a:path w="9317355" h="740410">
                  <a:moveTo>
                    <a:pt x="36874" y="301207"/>
                  </a:moveTo>
                  <a:lnTo>
                    <a:pt x="32183" y="302260"/>
                  </a:lnTo>
                  <a:lnTo>
                    <a:pt x="32183" y="308610"/>
                  </a:lnTo>
                  <a:lnTo>
                    <a:pt x="36685" y="314960"/>
                  </a:lnTo>
                  <a:lnTo>
                    <a:pt x="38035" y="320039"/>
                  </a:lnTo>
                  <a:lnTo>
                    <a:pt x="37476" y="323850"/>
                  </a:lnTo>
                  <a:lnTo>
                    <a:pt x="34744" y="327660"/>
                  </a:lnTo>
                  <a:lnTo>
                    <a:pt x="33319" y="330200"/>
                  </a:lnTo>
                  <a:lnTo>
                    <a:pt x="36685" y="332739"/>
                  </a:lnTo>
                  <a:lnTo>
                    <a:pt x="43658" y="335280"/>
                  </a:lnTo>
                  <a:lnTo>
                    <a:pt x="49429" y="340360"/>
                  </a:lnTo>
                  <a:lnTo>
                    <a:pt x="52035" y="345439"/>
                  </a:lnTo>
                  <a:lnTo>
                    <a:pt x="49513" y="350520"/>
                  </a:lnTo>
                  <a:lnTo>
                    <a:pt x="43437" y="354330"/>
                  </a:lnTo>
                  <a:lnTo>
                    <a:pt x="46588" y="363220"/>
                  </a:lnTo>
                  <a:lnTo>
                    <a:pt x="45237" y="368300"/>
                  </a:lnTo>
                  <a:lnTo>
                    <a:pt x="44112" y="372110"/>
                  </a:lnTo>
                  <a:lnTo>
                    <a:pt x="41186" y="381000"/>
                  </a:lnTo>
                  <a:lnTo>
                    <a:pt x="34434" y="386080"/>
                  </a:lnTo>
                  <a:lnTo>
                    <a:pt x="32475" y="391160"/>
                  </a:lnTo>
                  <a:lnTo>
                    <a:pt x="34969" y="396239"/>
                  </a:lnTo>
                  <a:lnTo>
                    <a:pt x="38770" y="401320"/>
                  </a:lnTo>
                  <a:lnTo>
                    <a:pt x="40736" y="405130"/>
                  </a:lnTo>
                  <a:lnTo>
                    <a:pt x="40736" y="411480"/>
                  </a:lnTo>
                  <a:lnTo>
                    <a:pt x="38935" y="417830"/>
                  </a:lnTo>
                  <a:lnTo>
                    <a:pt x="36685" y="422910"/>
                  </a:lnTo>
                  <a:lnTo>
                    <a:pt x="34209" y="429260"/>
                  </a:lnTo>
                  <a:lnTo>
                    <a:pt x="32672" y="432977"/>
                  </a:lnTo>
                  <a:lnTo>
                    <a:pt x="32634" y="438150"/>
                  </a:lnTo>
                  <a:lnTo>
                    <a:pt x="35778" y="438858"/>
                  </a:lnTo>
                  <a:lnTo>
                    <a:pt x="49619" y="414020"/>
                  </a:lnTo>
                  <a:lnTo>
                    <a:pt x="86986" y="403860"/>
                  </a:lnTo>
                  <a:lnTo>
                    <a:pt x="133237" y="403860"/>
                  </a:lnTo>
                  <a:lnTo>
                    <a:pt x="137288" y="401320"/>
                  </a:lnTo>
                  <a:lnTo>
                    <a:pt x="131211" y="394970"/>
                  </a:lnTo>
                  <a:lnTo>
                    <a:pt x="131021" y="391160"/>
                  </a:lnTo>
                  <a:lnTo>
                    <a:pt x="134756" y="386080"/>
                  </a:lnTo>
                  <a:lnTo>
                    <a:pt x="137731" y="381000"/>
                  </a:lnTo>
                  <a:lnTo>
                    <a:pt x="132425" y="369570"/>
                  </a:lnTo>
                  <a:lnTo>
                    <a:pt x="135178" y="361950"/>
                  </a:lnTo>
                  <a:lnTo>
                    <a:pt x="139662" y="356870"/>
                  </a:lnTo>
                  <a:lnTo>
                    <a:pt x="142014" y="351789"/>
                  </a:lnTo>
                  <a:lnTo>
                    <a:pt x="140956" y="346710"/>
                  </a:lnTo>
                  <a:lnTo>
                    <a:pt x="138441" y="340360"/>
                  </a:lnTo>
                  <a:lnTo>
                    <a:pt x="135959" y="334010"/>
                  </a:lnTo>
                  <a:lnTo>
                    <a:pt x="87465" y="334010"/>
                  </a:lnTo>
                  <a:lnTo>
                    <a:pt x="49939" y="322580"/>
                  </a:lnTo>
                  <a:lnTo>
                    <a:pt x="36874" y="301207"/>
                  </a:lnTo>
                  <a:close/>
                </a:path>
                <a:path w="9317355" h="740410">
                  <a:moveTo>
                    <a:pt x="135404" y="431752"/>
                  </a:moveTo>
                  <a:lnTo>
                    <a:pt x="139328" y="438501"/>
                  </a:lnTo>
                  <a:lnTo>
                    <a:pt x="140889" y="438150"/>
                  </a:lnTo>
                  <a:lnTo>
                    <a:pt x="140889" y="433070"/>
                  </a:lnTo>
                  <a:lnTo>
                    <a:pt x="135404" y="431752"/>
                  </a:lnTo>
                  <a:close/>
                </a:path>
                <a:path w="9317355" h="740410">
                  <a:moveTo>
                    <a:pt x="9187211" y="424363"/>
                  </a:moveTo>
                  <a:lnTo>
                    <a:pt x="9182491" y="433336"/>
                  </a:lnTo>
                  <a:lnTo>
                    <a:pt x="9187211" y="431800"/>
                  </a:lnTo>
                  <a:lnTo>
                    <a:pt x="9187211" y="424363"/>
                  </a:lnTo>
                  <a:close/>
                </a:path>
                <a:path w="9317355" h="740410">
                  <a:moveTo>
                    <a:pt x="9273949" y="429870"/>
                  </a:moveTo>
                  <a:lnTo>
                    <a:pt x="9271385" y="431800"/>
                  </a:lnTo>
                  <a:lnTo>
                    <a:pt x="9275766" y="432977"/>
                  </a:lnTo>
                  <a:lnTo>
                    <a:pt x="9273949" y="429870"/>
                  </a:lnTo>
                  <a:close/>
                </a:path>
                <a:path w="9317355" h="740410">
                  <a:moveTo>
                    <a:pt x="133844" y="429071"/>
                  </a:moveTo>
                  <a:lnTo>
                    <a:pt x="130311" y="430530"/>
                  </a:lnTo>
                  <a:lnTo>
                    <a:pt x="135404" y="431752"/>
                  </a:lnTo>
                  <a:lnTo>
                    <a:pt x="133844" y="429071"/>
                  </a:lnTo>
                  <a:close/>
                </a:path>
                <a:path w="9317355" h="740410">
                  <a:moveTo>
                    <a:pt x="9278950" y="406400"/>
                  </a:moveTo>
                  <a:lnTo>
                    <a:pt x="9229383" y="406400"/>
                  </a:lnTo>
                  <a:lnTo>
                    <a:pt x="9266909" y="417830"/>
                  </a:lnTo>
                  <a:lnTo>
                    <a:pt x="9273949" y="429870"/>
                  </a:lnTo>
                  <a:lnTo>
                    <a:pt x="9278137" y="426720"/>
                  </a:lnTo>
                  <a:lnTo>
                    <a:pt x="9283989" y="422910"/>
                  </a:lnTo>
                  <a:lnTo>
                    <a:pt x="9279262" y="420370"/>
                  </a:lnTo>
                  <a:lnTo>
                    <a:pt x="9281514" y="415289"/>
                  </a:lnTo>
                  <a:lnTo>
                    <a:pt x="9281024" y="411480"/>
                  </a:lnTo>
                  <a:lnTo>
                    <a:pt x="9278953" y="408939"/>
                  </a:lnTo>
                  <a:lnTo>
                    <a:pt x="9278950" y="406400"/>
                  </a:lnTo>
                  <a:close/>
                </a:path>
                <a:path w="9317355" h="740410">
                  <a:moveTo>
                    <a:pt x="133237" y="403860"/>
                  </a:moveTo>
                  <a:lnTo>
                    <a:pt x="86986" y="403860"/>
                  </a:lnTo>
                  <a:lnTo>
                    <a:pt x="124354" y="412750"/>
                  </a:lnTo>
                  <a:lnTo>
                    <a:pt x="133844" y="429071"/>
                  </a:lnTo>
                  <a:lnTo>
                    <a:pt x="139539" y="426720"/>
                  </a:lnTo>
                  <a:lnTo>
                    <a:pt x="141367" y="422910"/>
                  </a:lnTo>
                  <a:lnTo>
                    <a:pt x="136782" y="417830"/>
                  </a:lnTo>
                  <a:lnTo>
                    <a:pt x="130930" y="414020"/>
                  </a:lnTo>
                  <a:lnTo>
                    <a:pt x="128961" y="410210"/>
                  </a:lnTo>
                  <a:lnTo>
                    <a:pt x="131211" y="405130"/>
                  </a:lnTo>
                  <a:lnTo>
                    <a:pt x="133237" y="403860"/>
                  </a:lnTo>
                  <a:close/>
                </a:path>
                <a:path w="9317355" h="740410">
                  <a:moveTo>
                    <a:pt x="9176892" y="302100"/>
                  </a:moveTo>
                  <a:lnTo>
                    <a:pt x="9176184" y="302260"/>
                  </a:lnTo>
                  <a:lnTo>
                    <a:pt x="9177450" y="308610"/>
                  </a:lnTo>
                  <a:lnTo>
                    <a:pt x="9180235" y="314960"/>
                  </a:lnTo>
                  <a:lnTo>
                    <a:pt x="9183020" y="322580"/>
                  </a:lnTo>
                  <a:lnTo>
                    <a:pt x="9184286" y="328930"/>
                  </a:lnTo>
                  <a:lnTo>
                    <a:pt x="9184286" y="332739"/>
                  </a:lnTo>
                  <a:lnTo>
                    <a:pt x="9179559" y="342900"/>
                  </a:lnTo>
                  <a:lnTo>
                    <a:pt x="9184961" y="346710"/>
                  </a:lnTo>
                  <a:lnTo>
                    <a:pt x="9190679" y="356870"/>
                  </a:lnTo>
                  <a:lnTo>
                    <a:pt x="9186649" y="363220"/>
                  </a:lnTo>
                  <a:lnTo>
                    <a:pt x="9179074" y="368300"/>
                  </a:lnTo>
                  <a:lnTo>
                    <a:pt x="9174158" y="374650"/>
                  </a:lnTo>
                  <a:lnTo>
                    <a:pt x="9173750" y="379730"/>
                  </a:lnTo>
                  <a:lnTo>
                    <a:pt x="9175453" y="386080"/>
                  </a:lnTo>
                  <a:lnTo>
                    <a:pt x="9178083" y="392430"/>
                  </a:lnTo>
                  <a:lnTo>
                    <a:pt x="9180460" y="398780"/>
                  </a:lnTo>
                  <a:lnTo>
                    <a:pt x="9182710" y="405130"/>
                  </a:lnTo>
                  <a:lnTo>
                    <a:pt x="9175733" y="412750"/>
                  </a:lnTo>
                  <a:lnTo>
                    <a:pt x="9180460" y="416560"/>
                  </a:lnTo>
                  <a:lnTo>
                    <a:pt x="9184961" y="420370"/>
                  </a:lnTo>
                  <a:lnTo>
                    <a:pt x="9187211" y="424180"/>
                  </a:lnTo>
                  <a:lnTo>
                    <a:pt x="9187211" y="424363"/>
                  </a:lnTo>
                  <a:lnTo>
                    <a:pt x="9191984" y="415289"/>
                  </a:lnTo>
                  <a:lnTo>
                    <a:pt x="9229383" y="406400"/>
                  </a:lnTo>
                  <a:lnTo>
                    <a:pt x="9278950" y="406400"/>
                  </a:lnTo>
                  <a:lnTo>
                    <a:pt x="9284665" y="402589"/>
                  </a:lnTo>
                  <a:lnTo>
                    <a:pt x="9289165" y="398780"/>
                  </a:lnTo>
                  <a:lnTo>
                    <a:pt x="9278812" y="396239"/>
                  </a:lnTo>
                  <a:lnTo>
                    <a:pt x="9286689" y="379730"/>
                  </a:lnTo>
                  <a:lnTo>
                    <a:pt x="9275886" y="375920"/>
                  </a:lnTo>
                  <a:lnTo>
                    <a:pt x="9272061" y="374650"/>
                  </a:lnTo>
                  <a:lnTo>
                    <a:pt x="9270710" y="373380"/>
                  </a:lnTo>
                  <a:lnTo>
                    <a:pt x="9259907" y="367030"/>
                  </a:lnTo>
                  <a:lnTo>
                    <a:pt x="9262833" y="356870"/>
                  </a:lnTo>
                  <a:lnTo>
                    <a:pt x="9265084" y="349250"/>
                  </a:lnTo>
                  <a:lnTo>
                    <a:pt x="9273636" y="347980"/>
                  </a:lnTo>
                  <a:lnTo>
                    <a:pt x="9276111" y="342900"/>
                  </a:lnTo>
                  <a:lnTo>
                    <a:pt x="9278363" y="339089"/>
                  </a:lnTo>
                  <a:lnTo>
                    <a:pt x="9277322" y="337820"/>
                  </a:lnTo>
                  <a:lnTo>
                    <a:pt x="9229861" y="337820"/>
                  </a:lnTo>
                  <a:lnTo>
                    <a:pt x="9192493" y="328930"/>
                  </a:lnTo>
                  <a:lnTo>
                    <a:pt x="9176892" y="302100"/>
                  </a:lnTo>
                  <a:close/>
                </a:path>
                <a:path w="9317355" h="740410">
                  <a:moveTo>
                    <a:pt x="9230424" y="298450"/>
                  </a:moveTo>
                  <a:lnTo>
                    <a:pt x="9193134" y="298450"/>
                  </a:lnTo>
                  <a:lnTo>
                    <a:pt x="9176892" y="302100"/>
                  </a:lnTo>
                  <a:lnTo>
                    <a:pt x="9192493" y="328930"/>
                  </a:lnTo>
                  <a:lnTo>
                    <a:pt x="9229861" y="337820"/>
                  </a:lnTo>
                  <a:lnTo>
                    <a:pt x="9267228" y="327660"/>
                  </a:lnTo>
                  <a:lnTo>
                    <a:pt x="9281119" y="302733"/>
                  </a:lnTo>
                  <a:lnTo>
                    <a:pt x="9267714" y="299720"/>
                  </a:lnTo>
                  <a:lnTo>
                    <a:pt x="9230424" y="298450"/>
                  </a:lnTo>
                  <a:close/>
                </a:path>
                <a:path w="9317355" h="740410">
                  <a:moveTo>
                    <a:pt x="9281119" y="302733"/>
                  </a:moveTo>
                  <a:lnTo>
                    <a:pt x="9267228" y="327660"/>
                  </a:lnTo>
                  <a:lnTo>
                    <a:pt x="9229861" y="337820"/>
                  </a:lnTo>
                  <a:lnTo>
                    <a:pt x="9277322" y="337820"/>
                  </a:lnTo>
                  <a:lnTo>
                    <a:pt x="9270035" y="328930"/>
                  </a:lnTo>
                  <a:lnTo>
                    <a:pt x="9270035" y="326389"/>
                  </a:lnTo>
                  <a:lnTo>
                    <a:pt x="9272321" y="322580"/>
                  </a:lnTo>
                  <a:lnTo>
                    <a:pt x="9282379" y="309880"/>
                  </a:lnTo>
                  <a:lnTo>
                    <a:pt x="9284665" y="303530"/>
                  </a:lnTo>
                  <a:lnTo>
                    <a:pt x="9281119" y="302733"/>
                  </a:lnTo>
                  <a:close/>
                </a:path>
                <a:path w="9317355" h="740410">
                  <a:moveTo>
                    <a:pt x="86536" y="297180"/>
                  </a:moveTo>
                  <a:lnTo>
                    <a:pt x="49169" y="298450"/>
                  </a:lnTo>
                  <a:lnTo>
                    <a:pt x="36874" y="301207"/>
                  </a:lnTo>
                  <a:lnTo>
                    <a:pt x="49939" y="322580"/>
                  </a:lnTo>
                  <a:lnTo>
                    <a:pt x="87465" y="334010"/>
                  </a:lnTo>
                  <a:lnTo>
                    <a:pt x="124864" y="325120"/>
                  </a:lnTo>
                  <a:lnTo>
                    <a:pt x="137772" y="301560"/>
                  </a:lnTo>
                  <a:lnTo>
                    <a:pt x="123904" y="298450"/>
                  </a:lnTo>
                  <a:lnTo>
                    <a:pt x="86536" y="297180"/>
                  </a:lnTo>
                  <a:close/>
                </a:path>
                <a:path w="9317355" h="740410">
                  <a:moveTo>
                    <a:pt x="137772" y="301560"/>
                  </a:moveTo>
                  <a:lnTo>
                    <a:pt x="124864" y="325120"/>
                  </a:lnTo>
                  <a:lnTo>
                    <a:pt x="87465" y="334010"/>
                  </a:lnTo>
                  <a:lnTo>
                    <a:pt x="135959" y="334010"/>
                  </a:lnTo>
                  <a:lnTo>
                    <a:pt x="135463" y="332739"/>
                  </a:lnTo>
                  <a:lnTo>
                    <a:pt x="133012" y="327660"/>
                  </a:lnTo>
                  <a:lnTo>
                    <a:pt x="133293" y="322580"/>
                  </a:lnTo>
                  <a:lnTo>
                    <a:pt x="136106" y="316230"/>
                  </a:lnTo>
                  <a:lnTo>
                    <a:pt x="139342" y="308610"/>
                  </a:lnTo>
                  <a:lnTo>
                    <a:pt x="140889" y="302260"/>
                  </a:lnTo>
                  <a:lnTo>
                    <a:pt x="137772" y="301560"/>
                  </a:lnTo>
                  <a:close/>
                </a:path>
                <a:path w="9317355" h="740410">
                  <a:moveTo>
                    <a:pt x="9283506" y="298450"/>
                  </a:moveTo>
                  <a:lnTo>
                    <a:pt x="9230424" y="298450"/>
                  </a:lnTo>
                  <a:lnTo>
                    <a:pt x="9267714" y="299720"/>
                  </a:lnTo>
                  <a:lnTo>
                    <a:pt x="9281119" y="302733"/>
                  </a:lnTo>
                  <a:lnTo>
                    <a:pt x="9283506" y="298450"/>
                  </a:lnTo>
                  <a:close/>
                </a:path>
                <a:path w="9317355" h="740410">
                  <a:moveTo>
                    <a:pt x="9152964" y="168013"/>
                  </a:moveTo>
                  <a:lnTo>
                    <a:pt x="9155528" y="176530"/>
                  </a:lnTo>
                  <a:lnTo>
                    <a:pt x="9164655" y="201930"/>
                  </a:lnTo>
                  <a:lnTo>
                    <a:pt x="9172301" y="238760"/>
                  </a:lnTo>
                  <a:lnTo>
                    <a:pt x="9175508" y="299720"/>
                  </a:lnTo>
                  <a:lnTo>
                    <a:pt x="9176892" y="302100"/>
                  </a:lnTo>
                  <a:lnTo>
                    <a:pt x="9193134" y="298450"/>
                  </a:lnTo>
                  <a:lnTo>
                    <a:pt x="9283506" y="298450"/>
                  </a:lnTo>
                  <a:lnTo>
                    <a:pt x="9284214" y="297180"/>
                  </a:lnTo>
                  <a:lnTo>
                    <a:pt x="9287608" y="229870"/>
                  </a:lnTo>
                  <a:lnTo>
                    <a:pt x="9295701" y="187960"/>
                  </a:lnTo>
                  <a:lnTo>
                    <a:pt x="9301014" y="173989"/>
                  </a:lnTo>
                  <a:lnTo>
                    <a:pt x="9194189" y="173989"/>
                  </a:lnTo>
                  <a:lnTo>
                    <a:pt x="9155337" y="168910"/>
                  </a:lnTo>
                  <a:lnTo>
                    <a:pt x="9152964" y="168013"/>
                  </a:lnTo>
                  <a:close/>
                </a:path>
                <a:path w="9317355" h="740410">
                  <a:moveTo>
                    <a:pt x="140173" y="297180"/>
                  </a:moveTo>
                  <a:lnTo>
                    <a:pt x="86536" y="297180"/>
                  </a:lnTo>
                  <a:lnTo>
                    <a:pt x="123904" y="298450"/>
                  </a:lnTo>
                  <a:lnTo>
                    <a:pt x="137772" y="301560"/>
                  </a:lnTo>
                  <a:lnTo>
                    <a:pt x="140173" y="297180"/>
                  </a:lnTo>
                  <a:close/>
                </a:path>
                <a:path w="9317355" h="740410">
                  <a:moveTo>
                    <a:pt x="36377" y="33524"/>
                  </a:moveTo>
                  <a:lnTo>
                    <a:pt x="21071" y="44450"/>
                  </a:lnTo>
                  <a:lnTo>
                    <a:pt x="5229" y="76200"/>
                  </a:lnTo>
                  <a:lnTo>
                    <a:pt x="0" y="123189"/>
                  </a:lnTo>
                  <a:lnTo>
                    <a:pt x="5134" y="163830"/>
                  </a:lnTo>
                  <a:lnTo>
                    <a:pt x="16429" y="193039"/>
                  </a:lnTo>
                  <a:lnTo>
                    <a:pt x="27724" y="229870"/>
                  </a:lnTo>
                  <a:lnTo>
                    <a:pt x="32859" y="294639"/>
                  </a:lnTo>
                  <a:lnTo>
                    <a:pt x="36874" y="301207"/>
                  </a:lnTo>
                  <a:lnTo>
                    <a:pt x="49169" y="298450"/>
                  </a:lnTo>
                  <a:lnTo>
                    <a:pt x="86536" y="297180"/>
                  </a:lnTo>
                  <a:lnTo>
                    <a:pt x="140173" y="297180"/>
                  </a:lnTo>
                  <a:lnTo>
                    <a:pt x="141564" y="294639"/>
                  </a:lnTo>
                  <a:lnTo>
                    <a:pt x="146143" y="229870"/>
                  </a:lnTo>
                  <a:lnTo>
                    <a:pt x="157094" y="191770"/>
                  </a:lnTo>
                  <a:lnTo>
                    <a:pt x="164043" y="172720"/>
                  </a:lnTo>
                  <a:lnTo>
                    <a:pt x="115682" y="172720"/>
                  </a:lnTo>
                  <a:lnTo>
                    <a:pt x="83878" y="170180"/>
                  </a:lnTo>
                  <a:lnTo>
                    <a:pt x="52664" y="161289"/>
                  </a:lnTo>
                  <a:lnTo>
                    <a:pt x="27696" y="140970"/>
                  </a:lnTo>
                  <a:lnTo>
                    <a:pt x="14629" y="106680"/>
                  </a:lnTo>
                  <a:lnTo>
                    <a:pt x="18493" y="64770"/>
                  </a:lnTo>
                  <a:lnTo>
                    <a:pt x="36377" y="33524"/>
                  </a:lnTo>
                  <a:close/>
                </a:path>
                <a:path w="9317355" h="740410">
                  <a:moveTo>
                    <a:pt x="9210843" y="15239"/>
                  </a:moveTo>
                  <a:lnTo>
                    <a:pt x="9155478" y="53339"/>
                  </a:lnTo>
                  <a:lnTo>
                    <a:pt x="9144913" y="111760"/>
                  </a:lnTo>
                  <a:lnTo>
                    <a:pt x="9144790" y="116839"/>
                  </a:lnTo>
                  <a:lnTo>
                    <a:pt x="9147882" y="151130"/>
                  </a:lnTo>
                  <a:lnTo>
                    <a:pt x="9152964" y="168013"/>
                  </a:lnTo>
                  <a:lnTo>
                    <a:pt x="9155337" y="168910"/>
                  </a:lnTo>
                  <a:lnTo>
                    <a:pt x="9194189" y="173989"/>
                  </a:lnTo>
                  <a:lnTo>
                    <a:pt x="9203834" y="172720"/>
                  </a:lnTo>
                  <a:lnTo>
                    <a:pt x="9213098" y="172720"/>
                  </a:lnTo>
                  <a:lnTo>
                    <a:pt x="9230424" y="170180"/>
                  </a:lnTo>
                  <a:lnTo>
                    <a:pt x="9213095" y="152781"/>
                  </a:lnTo>
                  <a:lnTo>
                    <a:pt x="9199150" y="151130"/>
                  </a:lnTo>
                  <a:lnTo>
                    <a:pt x="9174512" y="137160"/>
                  </a:lnTo>
                  <a:lnTo>
                    <a:pt x="9157183" y="115570"/>
                  </a:lnTo>
                  <a:lnTo>
                    <a:pt x="9146938" y="86360"/>
                  </a:lnTo>
                  <a:lnTo>
                    <a:pt x="9311738" y="86360"/>
                  </a:lnTo>
                  <a:lnTo>
                    <a:pt x="9311169" y="83534"/>
                  </a:lnTo>
                  <a:lnTo>
                    <a:pt x="9246314" y="18478"/>
                  </a:lnTo>
                  <a:lnTo>
                    <a:pt x="9210843" y="15239"/>
                  </a:lnTo>
                  <a:close/>
                </a:path>
                <a:path w="9317355" h="740410">
                  <a:moveTo>
                    <a:pt x="9213095" y="152781"/>
                  </a:moveTo>
                  <a:lnTo>
                    <a:pt x="9230424" y="170180"/>
                  </a:lnTo>
                  <a:lnTo>
                    <a:pt x="9213098" y="172720"/>
                  </a:lnTo>
                  <a:lnTo>
                    <a:pt x="9203834" y="172720"/>
                  </a:lnTo>
                  <a:lnTo>
                    <a:pt x="9194189" y="173989"/>
                  </a:lnTo>
                  <a:lnTo>
                    <a:pt x="9301014" y="173989"/>
                  </a:lnTo>
                  <a:lnTo>
                    <a:pt x="9305361" y="162560"/>
                  </a:lnTo>
                  <a:lnTo>
                    <a:pt x="9308217" y="154939"/>
                  </a:lnTo>
                  <a:lnTo>
                    <a:pt x="9231325" y="154939"/>
                  </a:lnTo>
                  <a:lnTo>
                    <a:pt x="9213095" y="152781"/>
                  </a:lnTo>
                  <a:close/>
                </a:path>
                <a:path w="9317355" h="740410">
                  <a:moveTo>
                    <a:pt x="85523" y="17780"/>
                  </a:moveTo>
                  <a:lnTo>
                    <a:pt x="47759" y="25400"/>
                  </a:lnTo>
                  <a:lnTo>
                    <a:pt x="36377" y="33524"/>
                  </a:lnTo>
                  <a:lnTo>
                    <a:pt x="18493" y="64770"/>
                  </a:lnTo>
                  <a:lnTo>
                    <a:pt x="14629" y="106680"/>
                  </a:lnTo>
                  <a:lnTo>
                    <a:pt x="27696" y="140970"/>
                  </a:lnTo>
                  <a:lnTo>
                    <a:pt x="52664" y="161289"/>
                  </a:lnTo>
                  <a:lnTo>
                    <a:pt x="83878" y="170180"/>
                  </a:lnTo>
                  <a:lnTo>
                    <a:pt x="115682" y="172720"/>
                  </a:lnTo>
                  <a:lnTo>
                    <a:pt x="151354" y="168910"/>
                  </a:lnTo>
                  <a:lnTo>
                    <a:pt x="167204" y="164057"/>
                  </a:lnTo>
                  <a:lnTo>
                    <a:pt x="168213" y="161289"/>
                  </a:lnTo>
                  <a:lnTo>
                    <a:pt x="173298" y="123189"/>
                  </a:lnTo>
                  <a:lnTo>
                    <a:pt x="168034" y="78739"/>
                  </a:lnTo>
                  <a:lnTo>
                    <a:pt x="151945" y="45720"/>
                  </a:lnTo>
                  <a:lnTo>
                    <a:pt x="124590" y="25400"/>
                  </a:lnTo>
                  <a:lnTo>
                    <a:pt x="85523" y="17780"/>
                  </a:lnTo>
                  <a:close/>
                </a:path>
                <a:path w="9317355" h="740410">
                  <a:moveTo>
                    <a:pt x="167204" y="164057"/>
                  </a:moveTo>
                  <a:lnTo>
                    <a:pt x="151354" y="168910"/>
                  </a:lnTo>
                  <a:lnTo>
                    <a:pt x="115682" y="172720"/>
                  </a:lnTo>
                  <a:lnTo>
                    <a:pt x="164043" y="172720"/>
                  </a:lnTo>
                  <a:lnTo>
                    <a:pt x="167204" y="164057"/>
                  </a:lnTo>
                  <a:close/>
                </a:path>
                <a:path w="9317355" h="740410">
                  <a:moveTo>
                    <a:pt x="9204065" y="0"/>
                  </a:moveTo>
                  <a:lnTo>
                    <a:pt x="9194189" y="0"/>
                  </a:lnTo>
                  <a:lnTo>
                    <a:pt x="9152731" y="5080"/>
                  </a:lnTo>
                  <a:lnTo>
                    <a:pt x="9124166" y="16510"/>
                  </a:lnTo>
                  <a:lnTo>
                    <a:pt x="9087625" y="27939"/>
                  </a:lnTo>
                  <a:lnTo>
                    <a:pt x="9022241" y="33020"/>
                  </a:lnTo>
                  <a:lnTo>
                    <a:pt x="9019024" y="34899"/>
                  </a:lnTo>
                  <a:lnTo>
                    <a:pt x="9040833" y="43180"/>
                  </a:lnTo>
                  <a:lnTo>
                    <a:pt x="9055398" y="71120"/>
                  </a:lnTo>
                  <a:lnTo>
                    <a:pt x="9054979" y="102870"/>
                  </a:lnTo>
                  <a:lnTo>
                    <a:pt x="9040131" y="129539"/>
                  </a:lnTo>
                  <a:lnTo>
                    <a:pt x="9016837" y="138809"/>
                  </a:lnTo>
                  <a:lnTo>
                    <a:pt x="9022915" y="142239"/>
                  </a:lnTo>
                  <a:lnTo>
                    <a:pt x="9086580" y="146050"/>
                  </a:lnTo>
                  <a:lnTo>
                    <a:pt x="9125094" y="157480"/>
                  </a:lnTo>
                  <a:lnTo>
                    <a:pt x="9152964" y="168013"/>
                  </a:lnTo>
                  <a:lnTo>
                    <a:pt x="9147882" y="151130"/>
                  </a:lnTo>
                  <a:lnTo>
                    <a:pt x="9144675" y="115570"/>
                  </a:lnTo>
                  <a:lnTo>
                    <a:pt x="9146658" y="83820"/>
                  </a:lnTo>
                  <a:lnTo>
                    <a:pt x="9155478" y="53339"/>
                  </a:lnTo>
                  <a:lnTo>
                    <a:pt x="9175438" y="27939"/>
                  </a:lnTo>
                  <a:lnTo>
                    <a:pt x="9210843" y="15239"/>
                  </a:lnTo>
                  <a:lnTo>
                    <a:pt x="9243085" y="15239"/>
                  </a:lnTo>
                  <a:lnTo>
                    <a:pt x="9230424" y="2539"/>
                  </a:lnTo>
                  <a:lnTo>
                    <a:pt x="9222173" y="1270"/>
                  </a:lnTo>
                  <a:lnTo>
                    <a:pt x="9213390" y="1270"/>
                  </a:lnTo>
                  <a:lnTo>
                    <a:pt x="9204065" y="0"/>
                  </a:lnTo>
                  <a:close/>
                </a:path>
                <a:path w="9317355" h="740410">
                  <a:moveTo>
                    <a:pt x="178613" y="17780"/>
                  </a:moveTo>
                  <a:lnTo>
                    <a:pt x="85523" y="17780"/>
                  </a:lnTo>
                  <a:lnTo>
                    <a:pt x="124590" y="25400"/>
                  </a:lnTo>
                  <a:lnTo>
                    <a:pt x="151945" y="45720"/>
                  </a:lnTo>
                  <a:lnTo>
                    <a:pt x="168034" y="78739"/>
                  </a:lnTo>
                  <a:lnTo>
                    <a:pt x="173298" y="123189"/>
                  </a:lnTo>
                  <a:lnTo>
                    <a:pt x="168213" y="161289"/>
                  </a:lnTo>
                  <a:lnTo>
                    <a:pt x="167204" y="164057"/>
                  </a:lnTo>
                  <a:lnTo>
                    <a:pt x="176244" y="161289"/>
                  </a:lnTo>
                  <a:lnTo>
                    <a:pt x="201663" y="152400"/>
                  </a:lnTo>
                  <a:lnTo>
                    <a:pt x="238923" y="144780"/>
                  </a:lnTo>
                  <a:lnTo>
                    <a:pt x="299333" y="140970"/>
                  </a:lnTo>
                  <a:lnTo>
                    <a:pt x="300117" y="140530"/>
                  </a:lnTo>
                  <a:lnTo>
                    <a:pt x="273593" y="124460"/>
                  </a:lnTo>
                  <a:lnTo>
                    <a:pt x="264401" y="87630"/>
                  </a:lnTo>
                  <a:lnTo>
                    <a:pt x="276403" y="49530"/>
                  </a:lnTo>
                  <a:lnTo>
                    <a:pt x="302473" y="35991"/>
                  </a:lnTo>
                  <a:lnTo>
                    <a:pt x="297083" y="33020"/>
                  </a:lnTo>
                  <a:lnTo>
                    <a:pt x="229229" y="29210"/>
                  </a:lnTo>
                  <a:lnTo>
                    <a:pt x="188210" y="21589"/>
                  </a:lnTo>
                  <a:lnTo>
                    <a:pt x="178613" y="17780"/>
                  </a:lnTo>
                  <a:close/>
                </a:path>
                <a:path w="9317355" h="740410">
                  <a:moveTo>
                    <a:pt x="9311738" y="86360"/>
                  </a:moveTo>
                  <a:lnTo>
                    <a:pt x="9146938" y="86360"/>
                  </a:lnTo>
                  <a:lnTo>
                    <a:pt x="9213095" y="152781"/>
                  </a:lnTo>
                  <a:lnTo>
                    <a:pt x="9231325" y="154939"/>
                  </a:lnTo>
                  <a:lnTo>
                    <a:pt x="9262941" y="149860"/>
                  </a:lnTo>
                  <a:lnTo>
                    <a:pt x="9287173" y="137160"/>
                  </a:lnTo>
                  <a:lnTo>
                    <a:pt x="9304146" y="116839"/>
                  </a:lnTo>
                  <a:lnTo>
                    <a:pt x="9312601" y="90651"/>
                  </a:lnTo>
                  <a:lnTo>
                    <a:pt x="9311738" y="86360"/>
                  </a:lnTo>
                  <a:close/>
                </a:path>
                <a:path w="9317355" h="740410">
                  <a:moveTo>
                    <a:pt x="9312601" y="90651"/>
                  </a:moveTo>
                  <a:lnTo>
                    <a:pt x="9304146" y="116839"/>
                  </a:lnTo>
                  <a:lnTo>
                    <a:pt x="9287173" y="137160"/>
                  </a:lnTo>
                  <a:lnTo>
                    <a:pt x="9262941" y="149860"/>
                  </a:lnTo>
                  <a:lnTo>
                    <a:pt x="9231325" y="154939"/>
                  </a:lnTo>
                  <a:lnTo>
                    <a:pt x="9308217" y="154939"/>
                  </a:lnTo>
                  <a:lnTo>
                    <a:pt x="9313454" y="140970"/>
                  </a:lnTo>
                  <a:lnTo>
                    <a:pt x="9316848" y="111760"/>
                  </a:lnTo>
                  <a:lnTo>
                    <a:pt x="9312601" y="90651"/>
                  </a:lnTo>
                  <a:close/>
                </a:path>
                <a:path w="9317355" h="740410">
                  <a:moveTo>
                    <a:pt x="9146938" y="86360"/>
                  </a:moveTo>
                  <a:lnTo>
                    <a:pt x="9157183" y="115570"/>
                  </a:lnTo>
                  <a:lnTo>
                    <a:pt x="9174512" y="137160"/>
                  </a:lnTo>
                  <a:lnTo>
                    <a:pt x="9199150" y="151130"/>
                  </a:lnTo>
                  <a:lnTo>
                    <a:pt x="9213095" y="152781"/>
                  </a:lnTo>
                  <a:lnTo>
                    <a:pt x="9146938" y="86360"/>
                  </a:lnTo>
                  <a:close/>
                </a:path>
                <a:path w="9317355" h="740410">
                  <a:moveTo>
                    <a:pt x="1535396" y="132080"/>
                  </a:moveTo>
                  <a:lnTo>
                    <a:pt x="1029815" y="132080"/>
                  </a:lnTo>
                  <a:lnTo>
                    <a:pt x="1072006" y="135889"/>
                  </a:lnTo>
                  <a:lnTo>
                    <a:pt x="1118590" y="140970"/>
                  </a:lnTo>
                  <a:lnTo>
                    <a:pt x="1170631" y="146050"/>
                  </a:lnTo>
                  <a:lnTo>
                    <a:pt x="1220932" y="148589"/>
                  </a:lnTo>
                  <a:lnTo>
                    <a:pt x="1262292" y="143510"/>
                  </a:lnTo>
                  <a:lnTo>
                    <a:pt x="1296144" y="138430"/>
                  </a:lnTo>
                  <a:lnTo>
                    <a:pt x="1546625" y="138430"/>
                  </a:lnTo>
                  <a:lnTo>
                    <a:pt x="1535396" y="132080"/>
                  </a:lnTo>
                  <a:close/>
                </a:path>
                <a:path w="9317355" h="740410">
                  <a:moveTo>
                    <a:pt x="9004914" y="132080"/>
                  </a:moveTo>
                  <a:lnTo>
                    <a:pt x="8498490" y="132080"/>
                  </a:lnTo>
                  <a:lnTo>
                    <a:pt x="8540681" y="135889"/>
                  </a:lnTo>
                  <a:lnTo>
                    <a:pt x="8587265" y="140970"/>
                  </a:lnTo>
                  <a:lnTo>
                    <a:pt x="8639307" y="146050"/>
                  </a:lnTo>
                  <a:lnTo>
                    <a:pt x="8689607" y="148589"/>
                  </a:lnTo>
                  <a:lnTo>
                    <a:pt x="8730966" y="143510"/>
                  </a:lnTo>
                  <a:lnTo>
                    <a:pt x="8764818" y="138430"/>
                  </a:lnTo>
                  <a:lnTo>
                    <a:pt x="9016165" y="138430"/>
                  </a:lnTo>
                  <a:lnTo>
                    <a:pt x="9004914" y="132080"/>
                  </a:lnTo>
                  <a:close/>
                </a:path>
                <a:path w="9317355" h="740410">
                  <a:moveTo>
                    <a:pt x="1546625" y="138430"/>
                  </a:moveTo>
                  <a:lnTo>
                    <a:pt x="1296144" y="138430"/>
                  </a:lnTo>
                  <a:lnTo>
                    <a:pt x="1329401" y="139700"/>
                  </a:lnTo>
                  <a:lnTo>
                    <a:pt x="1363083" y="143510"/>
                  </a:lnTo>
                  <a:lnTo>
                    <a:pt x="1398208" y="146050"/>
                  </a:lnTo>
                  <a:lnTo>
                    <a:pt x="1433214" y="146050"/>
                  </a:lnTo>
                  <a:lnTo>
                    <a:pt x="1467243" y="144780"/>
                  </a:lnTo>
                  <a:lnTo>
                    <a:pt x="1502886" y="142239"/>
                  </a:lnTo>
                  <a:lnTo>
                    <a:pt x="1542734" y="140970"/>
                  </a:lnTo>
                  <a:lnTo>
                    <a:pt x="1547654" y="139012"/>
                  </a:lnTo>
                  <a:lnTo>
                    <a:pt x="1546625" y="138430"/>
                  </a:lnTo>
                  <a:close/>
                </a:path>
                <a:path w="9317355" h="740410">
                  <a:moveTo>
                    <a:pt x="9016165" y="138430"/>
                  </a:moveTo>
                  <a:lnTo>
                    <a:pt x="8764818" y="138430"/>
                  </a:lnTo>
                  <a:lnTo>
                    <a:pt x="8798076" y="139700"/>
                  </a:lnTo>
                  <a:lnTo>
                    <a:pt x="8831758" y="143510"/>
                  </a:lnTo>
                  <a:lnTo>
                    <a:pt x="8866884" y="146050"/>
                  </a:lnTo>
                  <a:lnTo>
                    <a:pt x="8901890" y="146050"/>
                  </a:lnTo>
                  <a:lnTo>
                    <a:pt x="8935918" y="144780"/>
                  </a:lnTo>
                  <a:lnTo>
                    <a:pt x="8971561" y="142239"/>
                  </a:lnTo>
                  <a:lnTo>
                    <a:pt x="9011409" y="140970"/>
                  </a:lnTo>
                  <a:lnTo>
                    <a:pt x="9016837" y="138809"/>
                  </a:lnTo>
                  <a:lnTo>
                    <a:pt x="9016165" y="138430"/>
                  </a:lnTo>
                  <a:close/>
                </a:path>
                <a:path w="9317355" h="740410">
                  <a:moveTo>
                    <a:pt x="4015972" y="127000"/>
                  </a:moveTo>
                  <a:lnTo>
                    <a:pt x="3268003" y="127000"/>
                  </a:lnTo>
                  <a:lnTo>
                    <a:pt x="3322268" y="128270"/>
                  </a:lnTo>
                  <a:lnTo>
                    <a:pt x="3365298" y="133350"/>
                  </a:lnTo>
                  <a:lnTo>
                    <a:pt x="3402879" y="139700"/>
                  </a:lnTo>
                  <a:lnTo>
                    <a:pt x="3440794" y="142239"/>
                  </a:lnTo>
                  <a:lnTo>
                    <a:pt x="3495071" y="143510"/>
                  </a:lnTo>
                  <a:lnTo>
                    <a:pt x="3611306" y="138430"/>
                  </a:lnTo>
                  <a:lnTo>
                    <a:pt x="3705799" y="135889"/>
                  </a:lnTo>
                  <a:lnTo>
                    <a:pt x="3834725" y="135889"/>
                  </a:lnTo>
                  <a:lnTo>
                    <a:pt x="3852009" y="133350"/>
                  </a:lnTo>
                  <a:lnTo>
                    <a:pt x="3928071" y="129539"/>
                  </a:lnTo>
                  <a:lnTo>
                    <a:pt x="4020463" y="129539"/>
                  </a:lnTo>
                  <a:lnTo>
                    <a:pt x="4015972" y="127000"/>
                  </a:lnTo>
                  <a:close/>
                </a:path>
                <a:path w="9317355" h="740410">
                  <a:moveTo>
                    <a:pt x="6505530" y="127000"/>
                  </a:moveTo>
                  <a:lnTo>
                    <a:pt x="5757562" y="127000"/>
                  </a:lnTo>
                  <a:lnTo>
                    <a:pt x="5811826" y="128270"/>
                  </a:lnTo>
                  <a:lnTo>
                    <a:pt x="5854857" y="133350"/>
                  </a:lnTo>
                  <a:lnTo>
                    <a:pt x="5892437" y="139700"/>
                  </a:lnTo>
                  <a:lnTo>
                    <a:pt x="5930352" y="142239"/>
                  </a:lnTo>
                  <a:lnTo>
                    <a:pt x="5984629" y="143510"/>
                  </a:lnTo>
                  <a:lnTo>
                    <a:pt x="6100864" y="138430"/>
                  </a:lnTo>
                  <a:lnTo>
                    <a:pt x="6195357" y="135889"/>
                  </a:lnTo>
                  <a:lnTo>
                    <a:pt x="6324283" y="135889"/>
                  </a:lnTo>
                  <a:lnTo>
                    <a:pt x="6341567" y="133350"/>
                  </a:lnTo>
                  <a:lnTo>
                    <a:pt x="6417629" y="129539"/>
                  </a:lnTo>
                  <a:lnTo>
                    <a:pt x="6510021" y="129539"/>
                  </a:lnTo>
                  <a:lnTo>
                    <a:pt x="6505530" y="127000"/>
                  </a:lnTo>
                  <a:close/>
                </a:path>
                <a:path w="9317355" h="740410">
                  <a:moveTo>
                    <a:pt x="310641" y="31750"/>
                  </a:moveTo>
                  <a:lnTo>
                    <a:pt x="302473" y="35991"/>
                  </a:lnTo>
                  <a:lnTo>
                    <a:pt x="327027" y="49530"/>
                  </a:lnTo>
                  <a:lnTo>
                    <a:pt x="337791" y="87630"/>
                  </a:lnTo>
                  <a:lnTo>
                    <a:pt x="328764" y="124460"/>
                  </a:lnTo>
                  <a:lnTo>
                    <a:pt x="300117" y="140530"/>
                  </a:lnTo>
                  <a:lnTo>
                    <a:pt x="302939" y="142239"/>
                  </a:lnTo>
                  <a:lnTo>
                    <a:pt x="346932" y="140970"/>
                  </a:lnTo>
                  <a:lnTo>
                    <a:pt x="377779" y="138430"/>
                  </a:lnTo>
                  <a:lnTo>
                    <a:pt x="401788" y="135889"/>
                  </a:lnTo>
                  <a:lnTo>
                    <a:pt x="425265" y="134620"/>
                  </a:lnTo>
                  <a:lnTo>
                    <a:pt x="585195" y="134620"/>
                  </a:lnTo>
                  <a:lnTo>
                    <a:pt x="613719" y="132080"/>
                  </a:lnTo>
                  <a:lnTo>
                    <a:pt x="1535396" y="132080"/>
                  </a:lnTo>
                  <a:lnTo>
                    <a:pt x="1521922" y="124460"/>
                  </a:lnTo>
                  <a:lnTo>
                    <a:pt x="1511926" y="86360"/>
                  </a:lnTo>
                  <a:lnTo>
                    <a:pt x="1519567" y="54610"/>
                  </a:lnTo>
                  <a:lnTo>
                    <a:pt x="1273844" y="54610"/>
                  </a:lnTo>
                  <a:lnTo>
                    <a:pt x="1214731" y="50800"/>
                  </a:lnTo>
                  <a:lnTo>
                    <a:pt x="929941" y="50800"/>
                  </a:lnTo>
                  <a:lnTo>
                    <a:pt x="914866" y="49530"/>
                  </a:lnTo>
                  <a:lnTo>
                    <a:pt x="552801" y="49530"/>
                  </a:lnTo>
                  <a:lnTo>
                    <a:pt x="519636" y="48260"/>
                  </a:lnTo>
                  <a:lnTo>
                    <a:pt x="470203" y="44450"/>
                  </a:lnTo>
                  <a:lnTo>
                    <a:pt x="357073" y="34289"/>
                  </a:lnTo>
                  <a:lnTo>
                    <a:pt x="310641" y="31750"/>
                  </a:lnTo>
                  <a:close/>
                </a:path>
                <a:path w="9317355" h="740410">
                  <a:moveTo>
                    <a:pt x="2772805" y="132080"/>
                  </a:moveTo>
                  <a:lnTo>
                    <a:pt x="2174819" y="132080"/>
                  </a:lnTo>
                  <a:lnTo>
                    <a:pt x="2331963" y="142239"/>
                  </a:lnTo>
                  <a:lnTo>
                    <a:pt x="2508603" y="135889"/>
                  </a:lnTo>
                  <a:lnTo>
                    <a:pt x="2554415" y="133350"/>
                  </a:lnTo>
                  <a:lnTo>
                    <a:pt x="2776082" y="133350"/>
                  </a:lnTo>
                  <a:lnTo>
                    <a:pt x="2772805" y="132080"/>
                  </a:lnTo>
                  <a:close/>
                </a:path>
                <a:path w="9317355" h="740410">
                  <a:moveTo>
                    <a:pt x="5262364" y="132080"/>
                  </a:moveTo>
                  <a:lnTo>
                    <a:pt x="4664377" y="132080"/>
                  </a:lnTo>
                  <a:lnTo>
                    <a:pt x="4821521" y="142239"/>
                  </a:lnTo>
                  <a:lnTo>
                    <a:pt x="4998161" y="135889"/>
                  </a:lnTo>
                  <a:lnTo>
                    <a:pt x="5043973" y="133350"/>
                  </a:lnTo>
                  <a:lnTo>
                    <a:pt x="5265640" y="133350"/>
                  </a:lnTo>
                  <a:lnTo>
                    <a:pt x="5262364" y="132080"/>
                  </a:lnTo>
                  <a:close/>
                </a:path>
                <a:path w="9317355" h="740410">
                  <a:moveTo>
                    <a:pt x="7754844" y="132080"/>
                  </a:moveTo>
                  <a:lnTo>
                    <a:pt x="7153935" y="132080"/>
                  </a:lnTo>
                  <a:lnTo>
                    <a:pt x="7311079" y="142239"/>
                  </a:lnTo>
                  <a:lnTo>
                    <a:pt x="7487720" y="135889"/>
                  </a:lnTo>
                  <a:lnTo>
                    <a:pt x="7533531" y="133350"/>
                  </a:lnTo>
                  <a:lnTo>
                    <a:pt x="7756940" y="133350"/>
                  </a:lnTo>
                  <a:lnTo>
                    <a:pt x="7754844" y="132080"/>
                  </a:lnTo>
                  <a:close/>
                </a:path>
                <a:path w="9317355" h="740410">
                  <a:moveTo>
                    <a:pt x="7779316" y="31750"/>
                  </a:moveTo>
                  <a:lnTo>
                    <a:pt x="7772422" y="35329"/>
                  </a:lnTo>
                  <a:lnTo>
                    <a:pt x="7792077" y="43180"/>
                  </a:lnTo>
                  <a:lnTo>
                    <a:pt x="7807887" y="71120"/>
                  </a:lnTo>
                  <a:lnTo>
                    <a:pt x="7809388" y="102870"/>
                  </a:lnTo>
                  <a:lnTo>
                    <a:pt x="7795079" y="129539"/>
                  </a:lnTo>
                  <a:lnTo>
                    <a:pt x="7767253" y="139598"/>
                  </a:lnTo>
                  <a:lnTo>
                    <a:pt x="7771613" y="142239"/>
                  </a:lnTo>
                  <a:lnTo>
                    <a:pt x="7815606" y="140970"/>
                  </a:lnTo>
                  <a:lnTo>
                    <a:pt x="7846453" y="138430"/>
                  </a:lnTo>
                  <a:lnTo>
                    <a:pt x="7870462" y="135889"/>
                  </a:lnTo>
                  <a:lnTo>
                    <a:pt x="7893940" y="134620"/>
                  </a:lnTo>
                  <a:lnTo>
                    <a:pt x="8053869" y="134620"/>
                  </a:lnTo>
                  <a:lnTo>
                    <a:pt x="8082393" y="132080"/>
                  </a:lnTo>
                  <a:lnTo>
                    <a:pt x="9004914" y="132080"/>
                  </a:lnTo>
                  <a:lnTo>
                    <a:pt x="8991413" y="124460"/>
                  </a:lnTo>
                  <a:lnTo>
                    <a:pt x="8982741" y="87630"/>
                  </a:lnTo>
                  <a:lnTo>
                    <a:pt x="8992488" y="54610"/>
                  </a:lnTo>
                  <a:lnTo>
                    <a:pt x="8742519" y="54610"/>
                  </a:lnTo>
                  <a:lnTo>
                    <a:pt x="8683405" y="50800"/>
                  </a:lnTo>
                  <a:lnTo>
                    <a:pt x="8398616" y="50800"/>
                  </a:lnTo>
                  <a:lnTo>
                    <a:pt x="8383541" y="49530"/>
                  </a:lnTo>
                  <a:lnTo>
                    <a:pt x="8021476" y="49530"/>
                  </a:lnTo>
                  <a:lnTo>
                    <a:pt x="7988310" y="48260"/>
                  </a:lnTo>
                  <a:lnTo>
                    <a:pt x="7938878" y="44450"/>
                  </a:lnTo>
                  <a:lnTo>
                    <a:pt x="7825747" y="34289"/>
                  </a:lnTo>
                  <a:lnTo>
                    <a:pt x="7779316" y="31750"/>
                  </a:lnTo>
                  <a:close/>
                </a:path>
                <a:path w="9317355" h="740410">
                  <a:moveTo>
                    <a:pt x="1583726" y="33020"/>
                  </a:moveTo>
                  <a:lnTo>
                    <a:pt x="1548171" y="33020"/>
                  </a:lnTo>
                  <a:lnTo>
                    <a:pt x="1547100" y="33665"/>
                  </a:lnTo>
                  <a:lnTo>
                    <a:pt x="1572158" y="43180"/>
                  </a:lnTo>
                  <a:lnTo>
                    <a:pt x="1586723" y="71120"/>
                  </a:lnTo>
                  <a:lnTo>
                    <a:pt x="1586304" y="102870"/>
                  </a:lnTo>
                  <a:lnTo>
                    <a:pt x="1571457" y="129539"/>
                  </a:lnTo>
                  <a:lnTo>
                    <a:pt x="1547654" y="139012"/>
                  </a:lnTo>
                  <a:lnTo>
                    <a:pt x="1551116" y="140970"/>
                  </a:lnTo>
                  <a:lnTo>
                    <a:pt x="1584809" y="139700"/>
                  </a:lnTo>
                  <a:lnTo>
                    <a:pt x="1611345" y="137160"/>
                  </a:lnTo>
                  <a:lnTo>
                    <a:pt x="1635119" y="135889"/>
                  </a:lnTo>
                  <a:lnTo>
                    <a:pt x="1739972" y="135889"/>
                  </a:lnTo>
                  <a:lnTo>
                    <a:pt x="1772089" y="130810"/>
                  </a:lnTo>
                  <a:lnTo>
                    <a:pt x="1808454" y="129539"/>
                  </a:lnTo>
                  <a:lnTo>
                    <a:pt x="2766253" y="129539"/>
                  </a:lnTo>
                  <a:lnTo>
                    <a:pt x="2752100" y="102870"/>
                  </a:lnTo>
                  <a:lnTo>
                    <a:pt x="2753345" y="71120"/>
                  </a:lnTo>
                  <a:lnTo>
                    <a:pt x="2764735" y="52070"/>
                  </a:lnTo>
                  <a:lnTo>
                    <a:pt x="2391930" y="52070"/>
                  </a:lnTo>
                  <a:lnTo>
                    <a:pt x="2316053" y="46989"/>
                  </a:lnTo>
                  <a:lnTo>
                    <a:pt x="2271168" y="45720"/>
                  </a:lnTo>
                  <a:lnTo>
                    <a:pt x="2188343" y="45720"/>
                  </a:lnTo>
                  <a:lnTo>
                    <a:pt x="2156353" y="44450"/>
                  </a:lnTo>
                  <a:lnTo>
                    <a:pt x="2089445" y="40639"/>
                  </a:lnTo>
                  <a:lnTo>
                    <a:pt x="1806525" y="40639"/>
                  </a:lnTo>
                  <a:lnTo>
                    <a:pt x="1583726" y="33020"/>
                  </a:lnTo>
                  <a:close/>
                </a:path>
                <a:path w="9317355" h="740410">
                  <a:moveTo>
                    <a:pt x="1739972" y="135889"/>
                  </a:moveTo>
                  <a:lnTo>
                    <a:pt x="1635119" y="135889"/>
                  </a:lnTo>
                  <a:lnTo>
                    <a:pt x="1660529" y="139700"/>
                  </a:lnTo>
                  <a:lnTo>
                    <a:pt x="1693072" y="140970"/>
                  </a:lnTo>
                  <a:lnTo>
                    <a:pt x="1731943" y="137160"/>
                  </a:lnTo>
                  <a:lnTo>
                    <a:pt x="1739972" y="135889"/>
                  </a:lnTo>
                  <a:close/>
                </a:path>
                <a:path w="9317355" h="740410">
                  <a:moveTo>
                    <a:pt x="2776082" y="133350"/>
                  </a:moveTo>
                  <a:lnTo>
                    <a:pt x="2585896" y="133350"/>
                  </a:lnTo>
                  <a:lnTo>
                    <a:pt x="2631631" y="134620"/>
                  </a:lnTo>
                  <a:lnTo>
                    <a:pt x="2737857" y="139700"/>
                  </a:lnTo>
                  <a:lnTo>
                    <a:pt x="2784342" y="140970"/>
                  </a:lnTo>
                  <a:lnTo>
                    <a:pt x="2790240" y="138838"/>
                  </a:lnTo>
                  <a:lnTo>
                    <a:pt x="2776082" y="133350"/>
                  </a:lnTo>
                  <a:close/>
                </a:path>
                <a:path w="9317355" h="740410">
                  <a:moveTo>
                    <a:pt x="2802279" y="31750"/>
                  </a:moveTo>
                  <a:lnTo>
                    <a:pt x="2792778" y="35119"/>
                  </a:lnTo>
                  <a:lnTo>
                    <a:pt x="2812961" y="43180"/>
                  </a:lnTo>
                  <a:lnTo>
                    <a:pt x="2828771" y="71120"/>
                  </a:lnTo>
                  <a:lnTo>
                    <a:pt x="2830272" y="102870"/>
                  </a:lnTo>
                  <a:lnTo>
                    <a:pt x="2815962" y="129539"/>
                  </a:lnTo>
                  <a:lnTo>
                    <a:pt x="2790240" y="138838"/>
                  </a:lnTo>
                  <a:lnTo>
                    <a:pt x="2795741" y="140970"/>
                  </a:lnTo>
                  <a:lnTo>
                    <a:pt x="2882659" y="138430"/>
                  </a:lnTo>
                  <a:lnTo>
                    <a:pt x="2986690" y="133350"/>
                  </a:lnTo>
                  <a:lnTo>
                    <a:pt x="3176954" y="133350"/>
                  </a:lnTo>
                  <a:lnTo>
                    <a:pt x="3268003" y="127000"/>
                  </a:lnTo>
                  <a:lnTo>
                    <a:pt x="4015972" y="127000"/>
                  </a:lnTo>
                  <a:lnTo>
                    <a:pt x="4011480" y="124460"/>
                  </a:lnTo>
                  <a:lnTo>
                    <a:pt x="4001485" y="86360"/>
                  </a:lnTo>
                  <a:lnTo>
                    <a:pt x="4009125" y="54610"/>
                  </a:lnTo>
                  <a:lnTo>
                    <a:pt x="3289555" y="54610"/>
                  </a:lnTo>
                  <a:lnTo>
                    <a:pt x="3245613" y="52070"/>
                  </a:lnTo>
                  <a:lnTo>
                    <a:pt x="3215052" y="48260"/>
                  </a:lnTo>
                  <a:lnTo>
                    <a:pt x="3208771" y="46989"/>
                  </a:lnTo>
                  <a:lnTo>
                    <a:pt x="3004294" y="46989"/>
                  </a:lnTo>
                  <a:lnTo>
                    <a:pt x="2970890" y="44450"/>
                  </a:lnTo>
                  <a:lnTo>
                    <a:pt x="2918322" y="39370"/>
                  </a:lnTo>
                  <a:lnTo>
                    <a:pt x="2858237" y="34289"/>
                  </a:lnTo>
                  <a:lnTo>
                    <a:pt x="2802279" y="31750"/>
                  </a:lnTo>
                  <a:close/>
                </a:path>
                <a:path w="9317355" h="740410">
                  <a:moveTo>
                    <a:pt x="4020463" y="129539"/>
                  </a:moveTo>
                  <a:lnTo>
                    <a:pt x="3928071" y="129539"/>
                  </a:lnTo>
                  <a:lnTo>
                    <a:pt x="3953742" y="132080"/>
                  </a:lnTo>
                  <a:lnTo>
                    <a:pt x="4002631" y="139700"/>
                  </a:lnTo>
                  <a:lnTo>
                    <a:pt x="4027444" y="140970"/>
                  </a:lnTo>
                  <a:lnTo>
                    <a:pt x="4034384" y="137412"/>
                  </a:lnTo>
                  <a:lnTo>
                    <a:pt x="4020463" y="129539"/>
                  </a:lnTo>
                  <a:close/>
                </a:path>
                <a:path w="9317355" h="740410">
                  <a:moveTo>
                    <a:pt x="4073284" y="33020"/>
                  </a:moveTo>
                  <a:lnTo>
                    <a:pt x="4037729" y="33020"/>
                  </a:lnTo>
                  <a:lnTo>
                    <a:pt x="4034885" y="34734"/>
                  </a:lnTo>
                  <a:lnTo>
                    <a:pt x="4062043" y="49530"/>
                  </a:lnTo>
                  <a:lnTo>
                    <a:pt x="4071655" y="86360"/>
                  </a:lnTo>
                  <a:lnTo>
                    <a:pt x="4059652" y="124460"/>
                  </a:lnTo>
                  <a:lnTo>
                    <a:pt x="4034384" y="137412"/>
                  </a:lnTo>
                  <a:lnTo>
                    <a:pt x="4040675" y="140970"/>
                  </a:lnTo>
                  <a:lnTo>
                    <a:pt x="4074367" y="139700"/>
                  </a:lnTo>
                  <a:lnTo>
                    <a:pt x="4100903" y="137160"/>
                  </a:lnTo>
                  <a:lnTo>
                    <a:pt x="4124678" y="135889"/>
                  </a:lnTo>
                  <a:lnTo>
                    <a:pt x="4229530" y="135889"/>
                  </a:lnTo>
                  <a:lnTo>
                    <a:pt x="4261647" y="130810"/>
                  </a:lnTo>
                  <a:lnTo>
                    <a:pt x="4298012" y="129539"/>
                  </a:lnTo>
                  <a:lnTo>
                    <a:pt x="5255811" y="129539"/>
                  </a:lnTo>
                  <a:lnTo>
                    <a:pt x="5241658" y="102870"/>
                  </a:lnTo>
                  <a:lnTo>
                    <a:pt x="5242903" y="71120"/>
                  </a:lnTo>
                  <a:lnTo>
                    <a:pt x="5254293" y="52070"/>
                  </a:lnTo>
                  <a:lnTo>
                    <a:pt x="4881488" y="52070"/>
                  </a:lnTo>
                  <a:lnTo>
                    <a:pt x="4805611" y="46989"/>
                  </a:lnTo>
                  <a:lnTo>
                    <a:pt x="4760726" y="45720"/>
                  </a:lnTo>
                  <a:lnTo>
                    <a:pt x="4677902" y="45720"/>
                  </a:lnTo>
                  <a:lnTo>
                    <a:pt x="4645912" y="44450"/>
                  </a:lnTo>
                  <a:lnTo>
                    <a:pt x="4579004" y="40639"/>
                  </a:lnTo>
                  <a:lnTo>
                    <a:pt x="4296083" y="40639"/>
                  </a:lnTo>
                  <a:lnTo>
                    <a:pt x="4073284" y="33020"/>
                  </a:lnTo>
                  <a:close/>
                </a:path>
                <a:path w="9317355" h="740410">
                  <a:moveTo>
                    <a:pt x="4229530" y="135889"/>
                  </a:moveTo>
                  <a:lnTo>
                    <a:pt x="4124678" y="135889"/>
                  </a:lnTo>
                  <a:lnTo>
                    <a:pt x="4150088" y="139700"/>
                  </a:lnTo>
                  <a:lnTo>
                    <a:pt x="4182630" y="140970"/>
                  </a:lnTo>
                  <a:lnTo>
                    <a:pt x="4221501" y="137160"/>
                  </a:lnTo>
                  <a:lnTo>
                    <a:pt x="4229530" y="135889"/>
                  </a:lnTo>
                  <a:close/>
                </a:path>
                <a:path w="9317355" h="740410">
                  <a:moveTo>
                    <a:pt x="5265640" y="133350"/>
                  </a:moveTo>
                  <a:lnTo>
                    <a:pt x="5075454" y="133350"/>
                  </a:lnTo>
                  <a:lnTo>
                    <a:pt x="5121189" y="134620"/>
                  </a:lnTo>
                  <a:lnTo>
                    <a:pt x="5227415" y="139700"/>
                  </a:lnTo>
                  <a:lnTo>
                    <a:pt x="5273900" y="140970"/>
                  </a:lnTo>
                  <a:lnTo>
                    <a:pt x="5279798" y="138838"/>
                  </a:lnTo>
                  <a:lnTo>
                    <a:pt x="5265640" y="133350"/>
                  </a:lnTo>
                  <a:close/>
                </a:path>
                <a:path w="9317355" h="740410">
                  <a:moveTo>
                    <a:pt x="5291837" y="31750"/>
                  </a:moveTo>
                  <a:lnTo>
                    <a:pt x="5282337" y="35119"/>
                  </a:lnTo>
                  <a:lnTo>
                    <a:pt x="5302519" y="43180"/>
                  </a:lnTo>
                  <a:lnTo>
                    <a:pt x="5318329" y="71120"/>
                  </a:lnTo>
                  <a:lnTo>
                    <a:pt x="5319830" y="102870"/>
                  </a:lnTo>
                  <a:lnTo>
                    <a:pt x="5305520" y="129539"/>
                  </a:lnTo>
                  <a:lnTo>
                    <a:pt x="5279798" y="138838"/>
                  </a:lnTo>
                  <a:lnTo>
                    <a:pt x="5285299" y="140970"/>
                  </a:lnTo>
                  <a:lnTo>
                    <a:pt x="5372217" y="138430"/>
                  </a:lnTo>
                  <a:lnTo>
                    <a:pt x="5476249" y="133350"/>
                  </a:lnTo>
                  <a:lnTo>
                    <a:pt x="5666512" y="133350"/>
                  </a:lnTo>
                  <a:lnTo>
                    <a:pt x="5757562" y="127000"/>
                  </a:lnTo>
                  <a:lnTo>
                    <a:pt x="6505530" y="127000"/>
                  </a:lnTo>
                  <a:lnTo>
                    <a:pt x="6501039" y="124460"/>
                  </a:lnTo>
                  <a:lnTo>
                    <a:pt x="6491043" y="86360"/>
                  </a:lnTo>
                  <a:lnTo>
                    <a:pt x="6498684" y="54610"/>
                  </a:lnTo>
                  <a:lnTo>
                    <a:pt x="5779113" y="54610"/>
                  </a:lnTo>
                  <a:lnTo>
                    <a:pt x="5735171" y="52070"/>
                  </a:lnTo>
                  <a:lnTo>
                    <a:pt x="5704610" y="48260"/>
                  </a:lnTo>
                  <a:lnTo>
                    <a:pt x="5698329" y="46989"/>
                  </a:lnTo>
                  <a:lnTo>
                    <a:pt x="5493852" y="46989"/>
                  </a:lnTo>
                  <a:lnTo>
                    <a:pt x="5460448" y="44450"/>
                  </a:lnTo>
                  <a:lnTo>
                    <a:pt x="5407880" y="39370"/>
                  </a:lnTo>
                  <a:lnTo>
                    <a:pt x="5347795" y="34289"/>
                  </a:lnTo>
                  <a:lnTo>
                    <a:pt x="5291837" y="31750"/>
                  </a:lnTo>
                  <a:close/>
                </a:path>
                <a:path w="9317355" h="740410">
                  <a:moveTo>
                    <a:pt x="6510021" y="129539"/>
                  </a:moveTo>
                  <a:lnTo>
                    <a:pt x="6417629" y="129539"/>
                  </a:lnTo>
                  <a:lnTo>
                    <a:pt x="6443300" y="132080"/>
                  </a:lnTo>
                  <a:lnTo>
                    <a:pt x="6492189" y="139700"/>
                  </a:lnTo>
                  <a:lnTo>
                    <a:pt x="6517002" y="140970"/>
                  </a:lnTo>
                  <a:lnTo>
                    <a:pt x="6523942" y="137412"/>
                  </a:lnTo>
                  <a:lnTo>
                    <a:pt x="6510021" y="129539"/>
                  </a:lnTo>
                  <a:close/>
                </a:path>
                <a:path w="9317355" h="740410">
                  <a:moveTo>
                    <a:pt x="6562842" y="33020"/>
                  </a:moveTo>
                  <a:lnTo>
                    <a:pt x="6527288" y="33020"/>
                  </a:lnTo>
                  <a:lnTo>
                    <a:pt x="6524443" y="34734"/>
                  </a:lnTo>
                  <a:lnTo>
                    <a:pt x="6551601" y="49530"/>
                  </a:lnTo>
                  <a:lnTo>
                    <a:pt x="6561214" y="86360"/>
                  </a:lnTo>
                  <a:lnTo>
                    <a:pt x="6549210" y="124460"/>
                  </a:lnTo>
                  <a:lnTo>
                    <a:pt x="6523942" y="137412"/>
                  </a:lnTo>
                  <a:lnTo>
                    <a:pt x="6530233" y="140970"/>
                  </a:lnTo>
                  <a:lnTo>
                    <a:pt x="6563925" y="139700"/>
                  </a:lnTo>
                  <a:lnTo>
                    <a:pt x="6590461" y="137160"/>
                  </a:lnTo>
                  <a:lnTo>
                    <a:pt x="6614236" y="135889"/>
                  </a:lnTo>
                  <a:lnTo>
                    <a:pt x="6719089" y="135889"/>
                  </a:lnTo>
                  <a:lnTo>
                    <a:pt x="6751205" y="130810"/>
                  </a:lnTo>
                  <a:lnTo>
                    <a:pt x="6787570" y="129539"/>
                  </a:lnTo>
                  <a:lnTo>
                    <a:pt x="7750652" y="129539"/>
                  </a:lnTo>
                  <a:lnTo>
                    <a:pt x="7742267" y="124460"/>
                  </a:lnTo>
                  <a:lnTo>
                    <a:pt x="7733075" y="87630"/>
                  </a:lnTo>
                  <a:lnTo>
                    <a:pt x="7744278" y="52070"/>
                  </a:lnTo>
                  <a:lnTo>
                    <a:pt x="7371046" y="52070"/>
                  </a:lnTo>
                  <a:lnTo>
                    <a:pt x="7295170" y="46989"/>
                  </a:lnTo>
                  <a:lnTo>
                    <a:pt x="7250285" y="45720"/>
                  </a:lnTo>
                  <a:lnTo>
                    <a:pt x="7167460" y="45720"/>
                  </a:lnTo>
                  <a:lnTo>
                    <a:pt x="7135470" y="44450"/>
                  </a:lnTo>
                  <a:lnTo>
                    <a:pt x="7068562" y="40639"/>
                  </a:lnTo>
                  <a:lnTo>
                    <a:pt x="6785641" y="40639"/>
                  </a:lnTo>
                  <a:lnTo>
                    <a:pt x="6562842" y="33020"/>
                  </a:lnTo>
                  <a:close/>
                </a:path>
                <a:path w="9317355" h="740410">
                  <a:moveTo>
                    <a:pt x="6719089" y="135889"/>
                  </a:moveTo>
                  <a:lnTo>
                    <a:pt x="6614236" y="135889"/>
                  </a:lnTo>
                  <a:lnTo>
                    <a:pt x="6639646" y="139700"/>
                  </a:lnTo>
                  <a:lnTo>
                    <a:pt x="6672189" y="140970"/>
                  </a:lnTo>
                  <a:lnTo>
                    <a:pt x="6711060" y="137160"/>
                  </a:lnTo>
                  <a:lnTo>
                    <a:pt x="6719089" y="135889"/>
                  </a:lnTo>
                  <a:close/>
                </a:path>
                <a:path w="9317355" h="740410">
                  <a:moveTo>
                    <a:pt x="7756940" y="133350"/>
                  </a:moveTo>
                  <a:lnTo>
                    <a:pt x="7565012" y="133350"/>
                  </a:lnTo>
                  <a:lnTo>
                    <a:pt x="7610747" y="134620"/>
                  </a:lnTo>
                  <a:lnTo>
                    <a:pt x="7716973" y="139700"/>
                  </a:lnTo>
                  <a:lnTo>
                    <a:pt x="7763459" y="140970"/>
                  </a:lnTo>
                  <a:lnTo>
                    <a:pt x="7767253" y="139598"/>
                  </a:lnTo>
                  <a:lnTo>
                    <a:pt x="7756940" y="133350"/>
                  </a:lnTo>
                  <a:close/>
                </a:path>
                <a:path w="9317355" h="740410">
                  <a:moveTo>
                    <a:pt x="302473" y="35991"/>
                  </a:moveTo>
                  <a:lnTo>
                    <a:pt x="276403" y="49530"/>
                  </a:lnTo>
                  <a:lnTo>
                    <a:pt x="264401" y="87630"/>
                  </a:lnTo>
                  <a:lnTo>
                    <a:pt x="273593" y="124460"/>
                  </a:lnTo>
                  <a:lnTo>
                    <a:pt x="300117" y="140530"/>
                  </a:lnTo>
                  <a:lnTo>
                    <a:pt x="328764" y="124460"/>
                  </a:lnTo>
                  <a:lnTo>
                    <a:pt x="337791" y="87630"/>
                  </a:lnTo>
                  <a:lnTo>
                    <a:pt x="327027" y="49530"/>
                  </a:lnTo>
                  <a:lnTo>
                    <a:pt x="302473" y="35991"/>
                  </a:lnTo>
                  <a:close/>
                </a:path>
                <a:path w="9317355" h="740410">
                  <a:moveTo>
                    <a:pt x="7772422" y="35329"/>
                  </a:moveTo>
                  <a:lnTo>
                    <a:pt x="7745078" y="49530"/>
                  </a:lnTo>
                  <a:lnTo>
                    <a:pt x="7733075" y="87630"/>
                  </a:lnTo>
                  <a:lnTo>
                    <a:pt x="7742267" y="124460"/>
                  </a:lnTo>
                  <a:lnTo>
                    <a:pt x="7767253" y="139598"/>
                  </a:lnTo>
                  <a:lnTo>
                    <a:pt x="7795079" y="129539"/>
                  </a:lnTo>
                  <a:lnTo>
                    <a:pt x="7809388" y="102870"/>
                  </a:lnTo>
                  <a:lnTo>
                    <a:pt x="7807887" y="71120"/>
                  </a:lnTo>
                  <a:lnTo>
                    <a:pt x="7792077" y="43180"/>
                  </a:lnTo>
                  <a:lnTo>
                    <a:pt x="7772422" y="35329"/>
                  </a:lnTo>
                  <a:close/>
                </a:path>
                <a:path w="9317355" h="740410">
                  <a:moveTo>
                    <a:pt x="1547100" y="33665"/>
                  </a:moveTo>
                  <a:lnTo>
                    <a:pt x="1520789" y="49530"/>
                  </a:lnTo>
                  <a:lnTo>
                    <a:pt x="1511926" y="86360"/>
                  </a:lnTo>
                  <a:lnTo>
                    <a:pt x="1521922" y="124460"/>
                  </a:lnTo>
                  <a:lnTo>
                    <a:pt x="1547654" y="139012"/>
                  </a:lnTo>
                  <a:lnTo>
                    <a:pt x="1571457" y="129539"/>
                  </a:lnTo>
                  <a:lnTo>
                    <a:pt x="1586304" y="102870"/>
                  </a:lnTo>
                  <a:lnTo>
                    <a:pt x="1586723" y="71120"/>
                  </a:lnTo>
                  <a:lnTo>
                    <a:pt x="1572158" y="43180"/>
                  </a:lnTo>
                  <a:lnTo>
                    <a:pt x="1547100" y="33665"/>
                  </a:lnTo>
                  <a:close/>
                </a:path>
                <a:path w="9317355" h="740410">
                  <a:moveTo>
                    <a:pt x="2792778" y="35119"/>
                  </a:moveTo>
                  <a:lnTo>
                    <a:pt x="2770050" y="43180"/>
                  </a:lnTo>
                  <a:lnTo>
                    <a:pt x="2753345" y="71120"/>
                  </a:lnTo>
                  <a:lnTo>
                    <a:pt x="2752100" y="102870"/>
                  </a:lnTo>
                  <a:lnTo>
                    <a:pt x="2766253" y="129539"/>
                  </a:lnTo>
                  <a:lnTo>
                    <a:pt x="2790240" y="138838"/>
                  </a:lnTo>
                  <a:lnTo>
                    <a:pt x="2815962" y="129539"/>
                  </a:lnTo>
                  <a:lnTo>
                    <a:pt x="2830272" y="102870"/>
                  </a:lnTo>
                  <a:lnTo>
                    <a:pt x="2828771" y="71120"/>
                  </a:lnTo>
                  <a:lnTo>
                    <a:pt x="2812961" y="43180"/>
                  </a:lnTo>
                  <a:lnTo>
                    <a:pt x="2792778" y="35119"/>
                  </a:lnTo>
                  <a:close/>
                </a:path>
                <a:path w="9317355" h="740410">
                  <a:moveTo>
                    <a:pt x="5282337" y="35119"/>
                  </a:moveTo>
                  <a:lnTo>
                    <a:pt x="5259608" y="43180"/>
                  </a:lnTo>
                  <a:lnTo>
                    <a:pt x="5242903" y="71120"/>
                  </a:lnTo>
                  <a:lnTo>
                    <a:pt x="5241658" y="102870"/>
                  </a:lnTo>
                  <a:lnTo>
                    <a:pt x="5255811" y="129539"/>
                  </a:lnTo>
                  <a:lnTo>
                    <a:pt x="5279798" y="138838"/>
                  </a:lnTo>
                  <a:lnTo>
                    <a:pt x="5305520" y="129539"/>
                  </a:lnTo>
                  <a:lnTo>
                    <a:pt x="5319830" y="102870"/>
                  </a:lnTo>
                  <a:lnTo>
                    <a:pt x="5318329" y="71120"/>
                  </a:lnTo>
                  <a:lnTo>
                    <a:pt x="5302519" y="43180"/>
                  </a:lnTo>
                  <a:lnTo>
                    <a:pt x="5282337" y="35119"/>
                  </a:lnTo>
                  <a:close/>
                </a:path>
                <a:path w="9317355" h="740410">
                  <a:moveTo>
                    <a:pt x="9019024" y="34899"/>
                  </a:moveTo>
                  <a:lnTo>
                    <a:pt x="8993988" y="49530"/>
                  </a:lnTo>
                  <a:lnTo>
                    <a:pt x="8982741" y="87630"/>
                  </a:lnTo>
                  <a:lnTo>
                    <a:pt x="8991413" y="124460"/>
                  </a:lnTo>
                  <a:lnTo>
                    <a:pt x="9016837" y="138809"/>
                  </a:lnTo>
                  <a:lnTo>
                    <a:pt x="9040131" y="129539"/>
                  </a:lnTo>
                  <a:lnTo>
                    <a:pt x="9054979" y="102870"/>
                  </a:lnTo>
                  <a:lnTo>
                    <a:pt x="9055398" y="71120"/>
                  </a:lnTo>
                  <a:lnTo>
                    <a:pt x="9040833" y="43180"/>
                  </a:lnTo>
                  <a:lnTo>
                    <a:pt x="9019024" y="34899"/>
                  </a:lnTo>
                  <a:close/>
                </a:path>
                <a:path w="9317355" h="740410">
                  <a:moveTo>
                    <a:pt x="585195" y="134620"/>
                  </a:moveTo>
                  <a:lnTo>
                    <a:pt x="425265" y="134620"/>
                  </a:lnTo>
                  <a:lnTo>
                    <a:pt x="460448" y="135889"/>
                  </a:lnTo>
                  <a:lnTo>
                    <a:pt x="506759" y="138430"/>
                  </a:lnTo>
                  <a:lnTo>
                    <a:pt x="552306" y="138430"/>
                  </a:lnTo>
                  <a:lnTo>
                    <a:pt x="585195" y="134620"/>
                  </a:lnTo>
                  <a:close/>
                </a:path>
                <a:path w="9317355" h="740410">
                  <a:moveTo>
                    <a:pt x="987624" y="132080"/>
                  </a:moveTo>
                  <a:lnTo>
                    <a:pt x="613719" y="132080"/>
                  </a:lnTo>
                  <a:lnTo>
                    <a:pt x="663801" y="133350"/>
                  </a:lnTo>
                  <a:lnTo>
                    <a:pt x="795112" y="138430"/>
                  </a:lnTo>
                  <a:lnTo>
                    <a:pt x="859578" y="138430"/>
                  </a:lnTo>
                  <a:lnTo>
                    <a:pt x="912077" y="137160"/>
                  </a:lnTo>
                  <a:lnTo>
                    <a:pt x="947642" y="133350"/>
                  </a:lnTo>
                  <a:lnTo>
                    <a:pt x="987624" y="132080"/>
                  </a:lnTo>
                  <a:close/>
                </a:path>
                <a:path w="9317355" h="740410">
                  <a:moveTo>
                    <a:pt x="2769529" y="130810"/>
                  </a:moveTo>
                  <a:lnTo>
                    <a:pt x="1977533" y="130810"/>
                  </a:lnTo>
                  <a:lnTo>
                    <a:pt x="2068123" y="138430"/>
                  </a:lnTo>
                  <a:lnTo>
                    <a:pt x="2174819" y="132080"/>
                  </a:lnTo>
                  <a:lnTo>
                    <a:pt x="2772805" y="132080"/>
                  </a:lnTo>
                  <a:lnTo>
                    <a:pt x="2769529" y="130810"/>
                  </a:lnTo>
                  <a:close/>
                </a:path>
                <a:path w="9317355" h="740410">
                  <a:moveTo>
                    <a:pt x="3834725" y="135889"/>
                  </a:moveTo>
                  <a:lnTo>
                    <a:pt x="3705799" y="135889"/>
                  </a:lnTo>
                  <a:lnTo>
                    <a:pt x="3793343" y="138430"/>
                  </a:lnTo>
                  <a:lnTo>
                    <a:pt x="3826083" y="137160"/>
                  </a:lnTo>
                  <a:lnTo>
                    <a:pt x="3834725" y="135889"/>
                  </a:lnTo>
                  <a:close/>
                </a:path>
                <a:path w="9317355" h="740410">
                  <a:moveTo>
                    <a:pt x="5259087" y="130810"/>
                  </a:moveTo>
                  <a:lnTo>
                    <a:pt x="4467091" y="130810"/>
                  </a:lnTo>
                  <a:lnTo>
                    <a:pt x="4557682" y="138430"/>
                  </a:lnTo>
                  <a:lnTo>
                    <a:pt x="4664377" y="132080"/>
                  </a:lnTo>
                  <a:lnTo>
                    <a:pt x="5262364" y="132080"/>
                  </a:lnTo>
                  <a:lnTo>
                    <a:pt x="5259087" y="130810"/>
                  </a:lnTo>
                  <a:close/>
                </a:path>
                <a:path w="9317355" h="740410">
                  <a:moveTo>
                    <a:pt x="6324283" y="135889"/>
                  </a:moveTo>
                  <a:lnTo>
                    <a:pt x="6195357" y="135889"/>
                  </a:lnTo>
                  <a:lnTo>
                    <a:pt x="6282901" y="138430"/>
                  </a:lnTo>
                  <a:lnTo>
                    <a:pt x="6315641" y="137160"/>
                  </a:lnTo>
                  <a:lnTo>
                    <a:pt x="6324283" y="135889"/>
                  </a:lnTo>
                  <a:close/>
                </a:path>
                <a:path w="9317355" h="740410">
                  <a:moveTo>
                    <a:pt x="7752748" y="130810"/>
                  </a:moveTo>
                  <a:lnTo>
                    <a:pt x="6956649" y="130810"/>
                  </a:lnTo>
                  <a:lnTo>
                    <a:pt x="7047240" y="138430"/>
                  </a:lnTo>
                  <a:lnTo>
                    <a:pt x="7153935" y="132080"/>
                  </a:lnTo>
                  <a:lnTo>
                    <a:pt x="7754844" y="132080"/>
                  </a:lnTo>
                  <a:lnTo>
                    <a:pt x="7752748" y="130810"/>
                  </a:lnTo>
                  <a:close/>
                </a:path>
                <a:path w="9317355" h="740410">
                  <a:moveTo>
                    <a:pt x="8053869" y="134620"/>
                  </a:moveTo>
                  <a:lnTo>
                    <a:pt x="7893940" y="134620"/>
                  </a:lnTo>
                  <a:lnTo>
                    <a:pt x="7929123" y="135889"/>
                  </a:lnTo>
                  <a:lnTo>
                    <a:pt x="7975434" y="138430"/>
                  </a:lnTo>
                  <a:lnTo>
                    <a:pt x="8020980" y="138430"/>
                  </a:lnTo>
                  <a:lnTo>
                    <a:pt x="8053869" y="134620"/>
                  </a:lnTo>
                  <a:close/>
                </a:path>
                <a:path w="9317355" h="740410">
                  <a:moveTo>
                    <a:pt x="8456299" y="132080"/>
                  </a:moveTo>
                  <a:lnTo>
                    <a:pt x="8082393" y="132080"/>
                  </a:lnTo>
                  <a:lnTo>
                    <a:pt x="8132475" y="133350"/>
                  </a:lnTo>
                  <a:lnTo>
                    <a:pt x="8263787" y="138430"/>
                  </a:lnTo>
                  <a:lnTo>
                    <a:pt x="8328253" y="138430"/>
                  </a:lnTo>
                  <a:lnTo>
                    <a:pt x="8380751" y="137160"/>
                  </a:lnTo>
                  <a:lnTo>
                    <a:pt x="8416316" y="133350"/>
                  </a:lnTo>
                  <a:lnTo>
                    <a:pt x="8456299" y="132080"/>
                  </a:lnTo>
                  <a:close/>
                </a:path>
                <a:path w="9317355" h="740410">
                  <a:moveTo>
                    <a:pt x="4034885" y="34734"/>
                  </a:moveTo>
                  <a:lnTo>
                    <a:pt x="4010348" y="49530"/>
                  </a:lnTo>
                  <a:lnTo>
                    <a:pt x="4001485" y="86360"/>
                  </a:lnTo>
                  <a:lnTo>
                    <a:pt x="4011480" y="124460"/>
                  </a:lnTo>
                  <a:lnTo>
                    <a:pt x="4034384" y="137412"/>
                  </a:lnTo>
                  <a:lnTo>
                    <a:pt x="4059652" y="124460"/>
                  </a:lnTo>
                  <a:lnTo>
                    <a:pt x="4071655" y="86360"/>
                  </a:lnTo>
                  <a:lnTo>
                    <a:pt x="4062043" y="49530"/>
                  </a:lnTo>
                  <a:lnTo>
                    <a:pt x="4034885" y="34734"/>
                  </a:lnTo>
                  <a:close/>
                </a:path>
                <a:path w="9317355" h="740410">
                  <a:moveTo>
                    <a:pt x="6524443" y="34734"/>
                  </a:moveTo>
                  <a:lnTo>
                    <a:pt x="6499906" y="49530"/>
                  </a:lnTo>
                  <a:lnTo>
                    <a:pt x="6491043" y="86360"/>
                  </a:lnTo>
                  <a:lnTo>
                    <a:pt x="6501039" y="124460"/>
                  </a:lnTo>
                  <a:lnTo>
                    <a:pt x="6523942" y="137412"/>
                  </a:lnTo>
                  <a:lnTo>
                    <a:pt x="6549210" y="124460"/>
                  </a:lnTo>
                  <a:lnTo>
                    <a:pt x="6561214" y="86360"/>
                  </a:lnTo>
                  <a:lnTo>
                    <a:pt x="6551601" y="49530"/>
                  </a:lnTo>
                  <a:lnTo>
                    <a:pt x="6524443" y="34734"/>
                  </a:lnTo>
                  <a:close/>
                </a:path>
                <a:path w="9317355" h="740410">
                  <a:moveTo>
                    <a:pt x="3176954" y="133350"/>
                  </a:moveTo>
                  <a:lnTo>
                    <a:pt x="3064883" y="133350"/>
                  </a:lnTo>
                  <a:lnTo>
                    <a:pt x="3110258" y="134620"/>
                  </a:lnTo>
                  <a:lnTo>
                    <a:pt x="3157187" y="134620"/>
                  </a:lnTo>
                  <a:lnTo>
                    <a:pt x="3176954" y="133350"/>
                  </a:lnTo>
                  <a:close/>
                </a:path>
                <a:path w="9317355" h="740410">
                  <a:moveTo>
                    <a:pt x="5666512" y="133350"/>
                  </a:moveTo>
                  <a:lnTo>
                    <a:pt x="5554441" y="133350"/>
                  </a:lnTo>
                  <a:lnTo>
                    <a:pt x="5599816" y="134620"/>
                  </a:lnTo>
                  <a:lnTo>
                    <a:pt x="5646745" y="134620"/>
                  </a:lnTo>
                  <a:lnTo>
                    <a:pt x="5666512" y="133350"/>
                  </a:lnTo>
                  <a:close/>
                </a:path>
                <a:path w="9317355" h="740410">
                  <a:moveTo>
                    <a:pt x="2766253" y="129539"/>
                  </a:moveTo>
                  <a:lnTo>
                    <a:pt x="1808454" y="129539"/>
                  </a:lnTo>
                  <a:lnTo>
                    <a:pt x="1869135" y="133350"/>
                  </a:lnTo>
                  <a:lnTo>
                    <a:pt x="1901377" y="133350"/>
                  </a:lnTo>
                  <a:lnTo>
                    <a:pt x="1939841" y="130810"/>
                  </a:lnTo>
                  <a:lnTo>
                    <a:pt x="2769529" y="130810"/>
                  </a:lnTo>
                  <a:lnTo>
                    <a:pt x="2766253" y="129539"/>
                  </a:lnTo>
                  <a:close/>
                </a:path>
                <a:path w="9317355" h="740410">
                  <a:moveTo>
                    <a:pt x="5255811" y="129539"/>
                  </a:moveTo>
                  <a:lnTo>
                    <a:pt x="4298012" y="129539"/>
                  </a:lnTo>
                  <a:lnTo>
                    <a:pt x="4358693" y="133350"/>
                  </a:lnTo>
                  <a:lnTo>
                    <a:pt x="4390935" y="133350"/>
                  </a:lnTo>
                  <a:lnTo>
                    <a:pt x="4429399" y="130810"/>
                  </a:lnTo>
                  <a:lnTo>
                    <a:pt x="5259087" y="130810"/>
                  </a:lnTo>
                  <a:lnTo>
                    <a:pt x="5255811" y="129539"/>
                  </a:lnTo>
                  <a:close/>
                </a:path>
                <a:path w="9317355" h="740410">
                  <a:moveTo>
                    <a:pt x="7750652" y="129539"/>
                  </a:moveTo>
                  <a:lnTo>
                    <a:pt x="6787570" y="129539"/>
                  </a:lnTo>
                  <a:lnTo>
                    <a:pt x="6848251" y="133350"/>
                  </a:lnTo>
                  <a:lnTo>
                    <a:pt x="6880493" y="133350"/>
                  </a:lnTo>
                  <a:lnTo>
                    <a:pt x="6918957" y="130810"/>
                  </a:lnTo>
                  <a:lnTo>
                    <a:pt x="7752748" y="130810"/>
                  </a:lnTo>
                  <a:lnTo>
                    <a:pt x="7750652" y="129539"/>
                  </a:lnTo>
                  <a:close/>
                </a:path>
                <a:path w="9317355" h="740410">
                  <a:moveTo>
                    <a:pt x="9311169" y="83534"/>
                  </a:moveTo>
                  <a:lnTo>
                    <a:pt x="9312601" y="90651"/>
                  </a:lnTo>
                  <a:lnTo>
                    <a:pt x="9313986" y="86360"/>
                  </a:lnTo>
                  <a:lnTo>
                    <a:pt x="9311169" y="83534"/>
                  </a:lnTo>
                  <a:close/>
                </a:path>
                <a:path w="9317355" h="740410">
                  <a:moveTo>
                    <a:pt x="9246314" y="18478"/>
                  </a:moveTo>
                  <a:lnTo>
                    <a:pt x="9311169" y="83534"/>
                  </a:lnTo>
                  <a:lnTo>
                    <a:pt x="9308672" y="71120"/>
                  </a:lnTo>
                  <a:lnTo>
                    <a:pt x="9286211" y="38100"/>
                  </a:lnTo>
                  <a:lnTo>
                    <a:pt x="9252568" y="19050"/>
                  </a:lnTo>
                  <a:lnTo>
                    <a:pt x="9246314" y="18478"/>
                  </a:lnTo>
                  <a:close/>
                </a:path>
                <a:path w="9317355" h="740410">
                  <a:moveTo>
                    <a:pt x="1414293" y="35560"/>
                  </a:moveTo>
                  <a:lnTo>
                    <a:pt x="1374349" y="35560"/>
                  </a:lnTo>
                  <a:lnTo>
                    <a:pt x="1339056" y="43180"/>
                  </a:lnTo>
                  <a:lnTo>
                    <a:pt x="1306269" y="50800"/>
                  </a:lnTo>
                  <a:lnTo>
                    <a:pt x="1273844" y="54610"/>
                  </a:lnTo>
                  <a:lnTo>
                    <a:pt x="1519567" y="54610"/>
                  </a:lnTo>
                  <a:lnTo>
                    <a:pt x="1520789" y="49530"/>
                  </a:lnTo>
                  <a:lnTo>
                    <a:pt x="1539746" y="38100"/>
                  </a:lnTo>
                  <a:lnTo>
                    <a:pt x="1452891" y="38100"/>
                  </a:lnTo>
                  <a:lnTo>
                    <a:pt x="1414293" y="35560"/>
                  </a:lnTo>
                  <a:close/>
                </a:path>
                <a:path w="9317355" h="740410">
                  <a:moveTo>
                    <a:pt x="3514432" y="33020"/>
                  </a:moveTo>
                  <a:lnTo>
                    <a:pt x="3480565" y="36830"/>
                  </a:lnTo>
                  <a:lnTo>
                    <a:pt x="3455524" y="40639"/>
                  </a:lnTo>
                  <a:lnTo>
                    <a:pt x="3440575" y="44450"/>
                  </a:lnTo>
                  <a:lnTo>
                    <a:pt x="3427705" y="46989"/>
                  </a:lnTo>
                  <a:lnTo>
                    <a:pt x="3396773" y="50800"/>
                  </a:lnTo>
                  <a:lnTo>
                    <a:pt x="3349988" y="54610"/>
                  </a:lnTo>
                  <a:lnTo>
                    <a:pt x="4009125" y="54610"/>
                  </a:lnTo>
                  <a:lnTo>
                    <a:pt x="4010348" y="49530"/>
                  </a:lnTo>
                  <a:lnTo>
                    <a:pt x="4025092" y="40639"/>
                  </a:lnTo>
                  <a:lnTo>
                    <a:pt x="3950310" y="40639"/>
                  </a:lnTo>
                  <a:lnTo>
                    <a:pt x="3921533" y="39370"/>
                  </a:lnTo>
                  <a:lnTo>
                    <a:pt x="3908131" y="38100"/>
                  </a:lnTo>
                  <a:lnTo>
                    <a:pt x="3732032" y="38100"/>
                  </a:lnTo>
                  <a:lnTo>
                    <a:pt x="3709879" y="34289"/>
                  </a:lnTo>
                  <a:lnTo>
                    <a:pt x="3555857" y="34289"/>
                  </a:lnTo>
                  <a:lnTo>
                    <a:pt x="3514432" y="33020"/>
                  </a:lnTo>
                  <a:close/>
                </a:path>
                <a:path w="9317355" h="740410">
                  <a:moveTo>
                    <a:pt x="6003990" y="33020"/>
                  </a:moveTo>
                  <a:lnTo>
                    <a:pt x="5970123" y="36830"/>
                  </a:lnTo>
                  <a:lnTo>
                    <a:pt x="5945083" y="40639"/>
                  </a:lnTo>
                  <a:lnTo>
                    <a:pt x="5930135" y="44450"/>
                  </a:lnTo>
                  <a:lnTo>
                    <a:pt x="5917263" y="46989"/>
                  </a:lnTo>
                  <a:lnTo>
                    <a:pt x="5886332" y="50800"/>
                  </a:lnTo>
                  <a:lnTo>
                    <a:pt x="5839546" y="54610"/>
                  </a:lnTo>
                  <a:lnTo>
                    <a:pt x="6498684" y="54610"/>
                  </a:lnTo>
                  <a:lnTo>
                    <a:pt x="6499906" y="49530"/>
                  </a:lnTo>
                  <a:lnTo>
                    <a:pt x="6514650" y="40639"/>
                  </a:lnTo>
                  <a:lnTo>
                    <a:pt x="6439868" y="40639"/>
                  </a:lnTo>
                  <a:lnTo>
                    <a:pt x="6411091" y="39370"/>
                  </a:lnTo>
                  <a:lnTo>
                    <a:pt x="6397689" y="38100"/>
                  </a:lnTo>
                  <a:lnTo>
                    <a:pt x="6221590" y="38100"/>
                  </a:lnTo>
                  <a:lnTo>
                    <a:pt x="6199438" y="34289"/>
                  </a:lnTo>
                  <a:lnTo>
                    <a:pt x="6045415" y="34289"/>
                  </a:lnTo>
                  <a:lnTo>
                    <a:pt x="6003990" y="33020"/>
                  </a:lnTo>
                  <a:close/>
                </a:path>
                <a:path w="9317355" h="740410">
                  <a:moveTo>
                    <a:pt x="8882967" y="35560"/>
                  </a:moveTo>
                  <a:lnTo>
                    <a:pt x="8843024" y="35560"/>
                  </a:lnTo>
                  <a:lnTo>
                    <a:pt x="8807731" y="43180"/>
                  </a:lnTo>
                  <a:lnTo>
                    <a:pt x="8774944" y="50800"/>
                  </a:lnTo>
                  <a:lnTo>
                    <a:pt x="8742519" y="54610"/>
                  </a:lnTo>
                  <a:lnTo>
                    <a:pt x="8992488" y="54610"/>
                  </a:lnTo>
                  <a:lnTo>
                    <a:pt x="8993988" y="49530"/>
                  </a:lnTo>
                  <a:lnTo>
                    <a:pt x="9013547" y="38100"/>
                  </a:lnTo>
                  <a:lnTo>
                    <a:pt x="8921566" y="38100"/>
                  </a:lnTo>
                  <a:lnTo>
                    <a:pt x="8882967" y="35560"/>
                  </a:lnTo>
                  <a:close/>
                </a:path>
                <a:path w="9317355" h="740410">
                  <a:moveTo>
                    <a:pt x="2531900" y="33020"/>
                  </a:moveTo>
                  <a:lnTo>
                    <a:pt x="2510242" y="36830"/>
                  </a:lnTo>
                  <a:lnTo>
                    <a:pt x="2479441" y="44450"/>
                  </a:lnTo>
                  <a:lnTo>
                    <a:pt x="2437300" y="49530"/>
                  </a:lnTo>
                  <a:lnTo>
                    <a:pt x="2391930" y="52070"/>
                  </a:lnTo>
                  <a:lnTo>
                    <a:pt x="2764735" y="52070"/>
                  </a:lnTo>
                  <a:lnTo>
                    <a:pt x="2770050" y="43180"/>
                  </a:lnTo>
                  <a:lnTo>
                    <a:pt x="2784374" y="38100"/>
                  </a:lnTo>
                  <a:lnTo>
                    <a:pt x="2584816" y="38100"/>
                  </a:lnTo>
                  <a:lnTo>
                    <a:pt x="2555066" y="35560"/>
                  </a:lnTo>
                  <a:lnTo>
                    <a:pt x="2531900" y="33020"/>
                  </a:lnTo>
                  <a:close/>
                </a:path>
                <a:path w="9317355" h="740410">
                  <a:moveTo>
                    <a:pt x="5021458" y="33020"/>
                  </a:moveTo>
                  <a:lnTo>
                    <a:pt x="4999800" y="36830"/>
                  </a:lnTo>
                  <a:lnTo>
                    <a:pt x="4968999" y="44450"/>
                  </a:lnTo>
                  <a:lnTo>
                    <a:pt x="4926858" y="49530"/>
                  </a:lnTo>
                  <a:lnTo>
                    <a:pt x="4881488" y="52070"/>
                  </a:lnTo>
                  <a:lnTo>
                    <a:pt x="5254293" y="52070"/>
                  </a:lnTo>
                  <a:lnTo>
                    <a:pt x="5259608" y="43180"/>
                  </a:lnTo>
                  <a:lnTo>
                    <a:pt x="5273932" y="38100"/>
                  </a:lnTo>
                  <a:lnTo>
                    <a:pt x="5074374" y="38100"/>
                  </a:lnTo>
                  <a:lnTo>
                    <a:pt x="5044625" y="35560"/>
                  </a:lnTo>
                  <a:lnTo>
                    <a:pt x="5021458" y="33020"/>
                  </a:lnTo>
                  <a:close/>
                </a:path>
                <a:path w="9317355" h="740410">
                  <a:moveTo>
                    <a:pt x="7511017" y="33020"/>
                  </a:moveTo>
                  <a:lnTo>
                    <a:pt x="7489358" y="36830"/>
                  </a:lnTo>
                  <a:lnTo>
                    <a:pt x="7458557" y="44450"/>
                  </a:lnTo>
                  <a:lnTo>
                    <a:pt x="7416416" y="49530"/>
                  </a:lnTo>
                  <a:lnTo>
                    <a:pt x="7371046" y="52070"/>
                  </a:lnTo>
                  <a:lnTo>
                    <a:pt x="7744278" y="52070"/>
                  </a:lnTo>
                  <a:lnTo>
                    <a:pt x="7745078" y="49530"/>
                  </a:lnTo>
                  <a:lnTo>
                    <a:pt x="7767088" y="38100"/>
                  </a:lnTo>
                  <a:lnTo>
                    <a:pt x="7563932" y="38100"/>
                  </a:lnTo>
                  <a:lnTo>
                    <a:pt x="7534183" y="35560"/>
                  </a:lnTo>
                  <a:lnTo>
                    <a:pt x="7511017" y="33020"/>
                  </a:lnTo>
                  <a:close/>
                </a:path>
                <a:path w="9317355" h="740410">
                  <a:moveTo>
                    <a:pt x="1080239" y="44450"/>
                  </a:moveTo>
                  <a:lnTo>
                    <a:pt x="1052695" y="44450"/>
                  </a:lnTo>
                  <a:lnTo>
                    <a:pt x="1021327" y="45720"/>
                  </a:lnTo>
                  <a:lnTo>
                    <a:pt x="979129" y="49530"/>
                  </a:lnTo>
                  <a:lnTo>
                    <a:pt x="929941" y="50800"/>
                  </a:lnTo>
                  <a:lnTo>
                    <a:pt x="1214731" y="50800"/>
                  </a:lnTo>
                  <a:lnTo>
                    <a:pt x="1149671" y="46989"/>
                  </a:lnTo>
                  <a:lnTo>
                    <a:pt x="1080239" y="44450"/>
                  </a:lnTo>
                  <a:close/>
                </a:path>
                <a:path w="9317355" h="740410">
                  <a:moveTo>
                    <a:pt x="8548914" y="44450"/>
                  </a:moveTo>
                  <a:lnTo>
                    <a:pt x="8521369" y="44450"/>
                  </a:lnTo>
                  <a:lnTo>
                    <a:pt x="8490002" y="45720"/>
                  </a:lnTo>
                  <a:lnTo>
                    <a:pt x="8447804" y="49530"/>
                  </a:lnTo>
                  <a:lnTo>
                    <a:pt x="8398616" y="50800"/>
                  </a:lnTo>
                  <a:lnTo>
                    <a:pt x="8683405" y="50800"/>
                  </a:lnTo>
                  <a:lnTo>
                    <a:pt x="8618345" y="46989"/>
                  </a:lnTo>
                  <a:lnTo>
                    <a:pt x="8548914" y="44450"/>
                  </a:lnTo>
                  <a:close/>
                </a:path>
                <a:path w="9317355" h="740410">
                  <a:moveTo>
                    <a:pt x="724057" y="26670"/>
                  </a:moveTo>
                  <a:lnTo>
                    <a:pt x="688824" y="30480"/>
                  </a:lnTo>
                  <a:lnTo>
                    <a:pt x="640128" y="36830"/>
                  </a:lnTo>
                  <a:lnTo>
                    <a:pt x="590582" y="45720"/>
                  </a:lnTo>
                  <a:lnTo>
                    <a:pt x="552801" y="49530"/>
                  </a:lnTo>
                  <a:lnTo>
                    <a:pt x="914866" y="49530"/>
                  </a:lnTo>
                  <a:lnTo>
                    <a:pt x="869641" y="45720"/>
                  </a:lnTo>
                  <a:lnTo>
                    <a:pt x="808428" y="36830"/>
                  </a:lnTo>
                  <a:lnTo>
                    <a:pt x="724057" y="26670"/>
                  </a:lnTo>
                  <a:close/>
                </a:path>
                <a:path w="9317355" h="740410">
                  <a:moveTo>
                    <a:pt x="8192733" y="26670"/>
                  </a:moveTo>
                  <a:lnTo>
                    <a:pt x="8157500" y="30480"/>
                  </a:lnTo>
                  <a:lnTo>
                    <a:pt x="8108803" y="36830"/>
                  </a:lnTo>
                  <a:lnTo>
                    <a:pt x="8059256" y="45720"/>
                  </a:lnTo>
                  <a:lnTo>
                    <a:pt x="8021476" y="49530"/>
                  </a:lnTo>
                  <a:lnTo>
                    <a:pt x="8383541" y="49530"/>
                  </a:lnTo>
                  <a:lnTo>
                    <a:pt x="8338316" y="45720"/>
                  </a:lnTo>
                  <a:lnTo>
                    <a:pt x="8277102" y="36830"/>
                  </a:lnTo>
                  <a:lnTo>
                    <a:pt x="8192733" y="26670"/>
                  </a:lnTo>
                  <a:close/>
                </a:path>
                <a:path w="9317355" h="740410">
                  <a:moveTo>
                    <a:pt x="3162288" y="40639"/>
                  </a:moveTo>
                  <a:lnTo>
                    <a:pt x="3123504" y="40639"/>
                  </a:lnTo>
                  <a:lnTo>
                    <a:pt x="3034251" y="45720"/>
                  </a:lnTo>
                  <a:lnTo>
                    <a:pt x="3004294" y="46989"/>
                  </a:lnTo>
                  <a:lnTo>
                    <a:pt x="3208771" y="46989"/>
                  </a:lnTo>
                  <a:lnTo>
                    <a:pt x="3189926" y="43180"/>
                  </a:lnTo>
                  <a:lnTo>
                    <a:pt x="3162288" y="40639"/>
                  </a:lnTo>
                  <a:close/>
                </a:path>
                <a:path w="9317355" h="740410">
                  <a:moveTo>
                    <a:pt x="5651846" y="40639"/>
                  </a:moveTo>
                  <a:lnTo>
                    <a:pt x="5613063" y="40639"/>
                  </a:lnTo>
                  <a:lnTo>
                    <a:pt x="5523809" y="45720"/>
                  </a:lnTo>
                  <a:lnTo>
                    <a:pt x="5493852" y="46989"/>
                  </a:lnTo>
                  <a:lnTo>
                    <a:pt x="5698329" y="46989"/>
                  </a:lnTo>
                  <a:lnTo>
                    <a:pt x="5679485" y="43180"/>
                  </a:lnTo>
                  <a:lnTo>
                    <a:pt x="5651846" y="40639"/>
                  </a:lnTo>
                  <a:close/>
                </a:path>
                <a:path w="9317355" h="740410">
                  <a:moveTo>
                    <a:pt x="1976900" y="33020"/>
                  </a:moveTo>
                  <a:lnTo>
                    <a:pt x="1930836" y="35560"/>
                  </a:lnTo>
                  <a:lnTo>
                    <a:pt x="1886217" y="39370"/>
                  </a:lnTo>
                  <a:lnTo>
                    <a:pt x="1846737" y="40639"/>
                  </a:lnTo>
                  <a:lnTo>
                    <a:pt x="2089445" y="40639"/>
                  </a:lnTo>
                  <a:lnTo>
                    <a:pt x="2065699" y="39370"/>
                  </a:lnTo>
                  <a:lnTo>
                    <a:pt x="2020712" y="34289"/>
                  </a:lnTo>
                  <a:lnTo>
                    <a:pt x="1976900" y="33020"/>
                  </a:lnTo>
                  <a:close/>
                </a:path>
                <a:path w="9317355" h="740410">
                  <a:moveTo>
                    <a:pt x="4029406" y="31750"/>
                  </a:moveTo>
                  <a:lnTo>
                    <a:pt x="4002468" y="34289"/>
                  </a:lnTo>
                  <a:lnTo>
                    <a:pt x="3976695" y="38100"/>
                  </a:lnTo>
                  <a:lnTo>
                    <a:pt x="3950310" y="40639"/>
                  </a:lnTo>
                  <a:lnTo>
                    <a:pt x="4025092" y="40639"/>
                  </a:lnTo>
                  <a:lnTo>
                    <a:pt x="4034885" y="34734"/>
                  </a:lnTo>
                  <a:lnTo>
                    <a:pt x="4029406" y="31750"/>
                  </a:lnTo>
                  <a:close/>
                </a:path>
                <a:path w="9317355" h="740410">
                  <a:moveTo>
                    <a:pt x="4466458" y="33020"/>
                  </a:moveTo>
                  <a:lnTo>
                    <a:pt x="4420394" y="35560"/>
                  </a:lnTo>
                  <a:lnTo>
                    <a:pt x="4375775" y="39370"/>
                  </a:lnTo>
                  <a:lnTo>
                    <a:pt x="4336295" y="40639"/>
                  </a:lnTo>
                  <a:lnTo>
                    <a:pt x="4579004" y="40639"/>
                  </a:lnTo>
                  <a:lnTo>
                    <a:pt x="4555257" y="39370"/>
                  </a:lnTo>
                  <a:lnTo>
                    <a:pt x="4510270" y="34289"/>
                  </a:lnTo>
                  <a:lnTo>
                    <a:pt x="4466458" y="33020"/>
                  </a:lnTo>
                  <a:close/>
                </a:path>
                <a:path w="9317355" h="740410">
                  <a:moveTo>
                    <a:pt x="6518964" y="31750"/>
                  </a:moveTo>
                  <a:lnTo>
                    <a:pt x="6492027" y="34289"/>
                  </a:lnTo>
                  <a:lnTo>
                    <a:pt x="6466254" y="38100"/>
                  </a:lnTo>
                  <a:lnTo>
                    <a:pt x="6439868" y="40639"/>
                  </a:lnTo>
                  <a:lnTo>
                    <a:pt x="6514650" y="40639"/>
                  </a:lnTo>
                  <a:lnTo>
                    <a:pt x="6524443" y="34734"/>
                  </a:lnTo>
                  <a:lnTo>
                    <a:pt x="6518964" y="31750"/>
                  </a:lnTo>
                  <a:close/>
                </a:path>
                <a:path w="9317355" h="740410">
                  <a:moveTo>
                    <a:pt x="6956016" y="33020"/>
                  </a:moveTo>
                  <a:lnTo>
                    <a:pt x="6909953" y="35560"/>
                  </a:lnTo>
                  <a:lnTo>
                    <a:pt x="6865333" y="39370"/>
                  </a:lnTo>
                  <a:lnTo>
                    <a:pt x="6825853" y="40639"/>
                  </a:lnTo>
                  <a:lnTo>
                    <a:pt x="7068562" y="40639"/>
                  </a:lnTo>
                  <a:lnTo>
                    <a:pt x="7044815" y="39370"/>
                  </a:lnTo>
                  <a:lnTo>
                    <a:pt x="6999828" y="34289"/>
                  </a:lnTo>
                  <a:lnTo>
                    <a:pt x="6956016" y="33020"/>
                  </a:lnTo>
                  <a:close/>
                </a:path>
                <a:path w="9317355" h="740410">
                  <a:moveTo>
                    <a:pt x="1542055" y="31750"/>
                  </a:moveTo>
                  <a:lnTo>
                    <a:pt x="1484885" y="36830"/>
                  </a:lnTo>
                  <a:lnTo>
                    <a:pt x="1452891" y="38100"/>
                  </a:lnTo>
                  <a:lnTo>
                    <a:pt x="1539746" y="38100"/>
                  </a:lnTo>
                  <a:lnTo>
                    <a:pt x="1547100" y="33665"/>
                  </a:lnTo>
                  <a:lnTo>
                    <a:pt x="1542055" y="31750"/>
                  </a:lnTo>
                  <a:close/>
                </a:path>
                <a:path w="9317355" h="740410">
                  <a:moveTo>
                    <a:pt x="2784342" y="31750"/>
                  </a:moveTo>
                  <a:lnTo>
                    <a:pt x="2698148" y="34289"/>
                  </a:lnTo>
                  <a:lnTo>
                    <a:pt x="2659149" y="36830"/>
                  </a:lnTo>
                  <a:lnTo>
                    <a:pt x="2626225" y="38100"/>
                  </a:lnTo>
                  <a:lnTo>
                    <a:pt x="2784374" y="38100"/>
                  </a:lnTo>
                  <a:lnTo>
                    <a:pt x="2792778" y="35119"/>
                  </a:lnTo>
                  <a:lnTo>
                    <a:pt x="2784342" y="31750"/>
                  </a:lnTo>
                  <a:close/>
                </a:path>
                <a:path w="9317355" h="740410">
                  <a:moveTo>
                    <a:pt x="3868578" y="35560"/>
                  </a:moveTo>
                  <a:lnTo>
                    <a:pt x="3779723" y="35560"/>
                  </a:lnTo>
                  <a:lnTo>
                    <a:pt x="3757246" y="38100"/>
                  </a:lnTo>
                  <a:lnTo>
                    <a:pt x="3908131" y="38100"/>
                  </a:lnTo>
                  <a:lnTo>
                    <a:pt x="3894728" y="36830"/>
                  </a:lnTo>
                  <a:lnTo>
                    <a:pt x="3868578" y="35560"/>
                  </a:lnTo>
                  <a:close/>
                </a:path>
                <a:path w="9317355" h="740410">
                  <a:moveTo>
                    <a:pt x="5273900" y="31750"/>
                  </a:moveTo>
                  <a:lnTo>
                    <a:pt x="5187706" y="34289"/>
                  </a:lnTo>
                  <a:lnTo>
                    <a:pt x="5148707" y="36830"/>
                  </a:lnTo>
                  <a:lnTo>
                    <a:pt x="5115783" y="38100"/>
                  </a:lnTo>
                  <a:lnTo>
                    <a:pt x="5273932" y="38100"/>
                  </a:lnTo>
                  <a:lnTo>
                    <a:pt x="5282337" y="35119"/>
                  </a:lnTo>
                  <a:lnTo>
                    <a:pt x="5273900" y="31750"/>
                  </a:lnTo>
                  <a:close/>
                </a:path>
                <a:path w="9317355" h="740410">
                  <a:moveTo>
                    <a:pt x="6358136" y="35560"/>
                  </a:moveTo>
                  <a:lnTo>
                    <a:pt x="6269281" y="35560"/>
                  </a:lnTo>
                  <a:lnTo>
                    <a:pt x="6246805" y="38100"/>
                  </a:lnTo>
                  <a:lnTo>
                    <a:pt x="6397689" y="38100"/>
                  </a:lnTo>
                  <a:lnTo>
                    <a:pt x="6384287" y="36830"/>
                  </a:lnTo>
                  <a:lnTo>
                    <a:pt x="6358136" y="35560"/>
                  </a:lnTo>
                  <a:close/>
                </a:path>
                <a:path w="9317355" h="740410">
                  <a:moveTo>
                    <a:pt x="7763459" y="31750"/>
                  </a:moveTo>
                  <a:lnTo>
                    <a:pt x="7677264" y="34289"/>
                  </a:lnTo>
                  <a:lnTo>
                    <a:pt x="7638266" y="36830"/>
                  </a:lnTo>
                  <a:lnTo>
                    <a:pt x="7605341" y="38100"/>
                  </a:lnTo>
                  <a:lnTo>
                    <a:pt x="7767088" y="38100"/>
                  </a:lnTo>
                  <a:lnTo>
                    <a:pt x="7772422" y="35329"/>
                  </a:lnTo>
                  <a:lnTo>
                    <a:pt x="7763459" y="31750"/>
                  </a:lnTo>
                  <a:close/>
                </a:path>
                <a:path w="9317355" h="740410">
                  <a:moveTo>
                    <a:pt x="9010729" y="31750"/>
                  </a:moveTo>
                  <a:lnTo>
                    <a:pt x="8953559" y="36830"/>
                  </a:lnTo>
                  <a:lnTo>
                    <a:pt x="8921566" y="38100"/>
                  </a:lnTo>
                  <a:lnTo>
                    <a:pt x="9013547" y="38100"/>
                  </a:lnTo>
                  <a:lnTo>
                    <a:pt x="9019024" y="34899"/>
                  </a:lnTo>
                  <a:lnTo>
                    <a:pt x="9010729" y="31750"/>
                  </a:lnTo>
                  <a:close/>
                </a:path>
                <a:path w="9317355" h="740410">
                  <a:moveTo>
                    <a:pt x="3695110" y="31750"/>
                  </a:moveTo>
                  <a:lnTo>
                    <a:pt x="3669583" y="31750"/>
                  </a:lnTo>
                  <a:lnTo>
                    <a:pt x="3642073" y="33020"/>
                  </a:lnTo>
                  <a:lnTo>
                    <a:pt x="3606269" y="34289"/>
                  </a:lnTo>
                  <a:lnTo>
                    <a:pt x="3709879" y="34289"/>
                  </a:lnTo>
                  <a:lnTo>
                    <a:pt x="3695110" y="31750"/>
                  </a:lnTo>
                  <a:close/>
                </a:path>
                <a:path w="9317355" h="740410">
                  <a:moveTo>
                    <a:pt x="6184670" y="31750"/>
                  </a:moveTo>
                  <a:lnTo>
                    <a:pt x="6159142" y="31750"/>
                  </a:lnTo>
                  <a:lnTo>
                    <a:pt x="6131632" y="33020"/>
                  </a:lnTo>
                  <a:lnTo>
                    <a:pt x="6095828" y="34289"/>
                  </a:lnTo>
                  <a:lnTo>
                    <a:pt x="6199438" y="34289"/>
                  </a:lnTo>
                  <a:lnTo>
                    <a:pt x="6184670" y="31750"/>
                  </a:lnTo>
                  <a:close/>
                </a:path>
                <a:path w="9317355" h="740410">
                  <a:moveTo>
                    <a:pt x="112081" y="0"/>
                  </a:moveTo>
                  <a:lnTo>
                    <a:pt x="70363" y="8889"/>
                  </a:lnTo>
                  <a:lnTo>
                    <a:pt x="38120" y="30480"/>
                  </a:lnTo>
                  <a:lnTo>
                    <a:pt x="36377" y="33524"/>
                  </a:lnTo>
                  <a:lnTo>
                    <a:pt x="47759" y="25400"/>
                  </a:lnTo>
                  <a:lnTo>
                    <a:pt x="85523" y="17780"/>
                  </a:lnTo>
                  <a:lnTo>
                    <a:pt x="178613" y="17780"/>
                  </a:lnTo>
                  <a:lnTo>
                    <a:pt x="162618" y="11430"/>
                  </a:lnTo>
                  <a:lnTo>
                    <a:pt x="141044" y="3810"/>
                  </a:lnTo>
                  <a:lnTo>
                    <a:pt x="112081" y="0"/>
                  </a:lnTo>
                  <a:close/>
                </a:path>
                <a:path w="9317355" h="740410">
                  <a:moveTo>
                    <a:pt x="9243085" y="15239"/>
                  </a:moveTo>
                  <a:lnTo>
                    <a:pt x="9210843" y="15239"/>
                  </a:lnTo>
                  <a:lnTo>
                    <a:pt x="9246314" y="18478"/>
                  </a:lnTo>
                  <a:lnTo>
                    <a:pt x="9243085" y="15239"/>
                  </a:lnTo>
                  <a:close/>
                </a:path>
              </a:pathLst>
            </a:custGeom>
            <a:solidFill>
              <a:srgbClr val="9411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093609" y="1473582"/>
            <a:ext cx="9144000" cy="568325"/>
          </a:xfrm>
          <a:prstGeom prst="rect"/>
          <a:solidFill>
            <a:srgbClr val="FFFB00"/>
          </a:solidFill>
        </p:spPr>
        <p:txBody>
          <a:bodyPr wrap="square" lIns="0" tIns="5461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430"/>
              </a:spcBef>
            </a:pPr>
            <a:r>
              <a:rPr dirty="0" u="heavy" sz="2400" spc="-10" i="0">
                <a:solidFill>
                  <a:srgbClr val="005493"/>
                </a:solidFill>
                <a:uFill>
                  <a:solidFill>
                    <a:srgbClr val="005493"/>
                  </a:solidFill>
                </a:uFill>
                <a:latin typeface="Calibri"/>
                <a:cs typeface="Calibri"/>
              </a:rPr>
              <a:t>Glossary</a:t>
            </a:r>
            <a:endParaRPr sz="2400">
              <a:latin typeface="Calibri"/>
              <a:cs typeface="Calibri"/>
            </a:endParaRPr>
          </a:p>
        </p:txBody>
      </p:sp>
      <p:graphicFrame>
        <p:nvGraphicFramePr>
          <p:cNvPr id="15" name="object 15" descr=""/>
          <p:cNvGraphicFramePr>
            <a:graphicFrameLocks noGrp="1"/>
          </p:cNvGraphicFramePr>
          <p:nvPr/>
        </p:nvGraphicFramePr>
        <p:xfrm>
          <a:off x="1784350" y="2609850"/>
          <a:ext cx="7381875" cy="2560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2800"/>
                <a:gridCol w="6555740"/>
              </a:tblGrid>
              <a:tr h="365760"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BE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4EA"/>
                    </a:solidFill>
                  </a:tcPr>
                </a:tc>
                <a:tc>
                  <a:txBody>
                    <a:bodyPr/>
                    <a:lstStyle/>
                    <a:p>
                      <a:pPr marL="31115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Business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excellency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4EA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BPP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BF5"/>
                    </a:solidFill>
                  </a:tcPr>
                </a:tc>
                <a:tc>
                  <a:txBody>
                    <a:bodyPr/>
                    <a:lstStyle/>
                    <a:p>
                      <a:pPr marL="31115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Business</a:t>
                      </a:r>
                      <a:r>
                        <a:rPr dirty="0" sz="18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Pain-Point(s)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BF5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PFS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4EA"/>
                    </a:solidFill>
                  </a:tcPr>
                </a:tc>
                <a:tc>
                  <a:txBody>
                    <a:bodyPr/>
                    <a:lstStyle/>
                    <a:p>
                      <a:pPr marL="31115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Business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-Fit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Solution(S)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4EA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PLC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BF5"/>
                    </a:solidFill>
                  </a:tcPr>
                </a:tc>
                <a:tc>
                  <a:txBody>
                    <a:bodyPr/>
                    <a:lstStyle/>
                    <a:p>
                      <a:pPr marL="31115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Project</a:t>
                      </a:r>
                      <a:r>
                        <a:rPr dirty="0" sz="18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life</a:t>
                      </a:r>
                      <a:r>
                        <a:rPr dirty="0" sz="18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cycle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BF5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QP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4EA"/>
                    </a:solidFill>
                  </a:tcPr>
                </a:tc>
                <a:tc>
                  <a:txBody>
                    <a:bodyPr/>
                    <a:lstStyle/>
                    <a:p>
                      <a:pPr marL="31115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Quality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plan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4EA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 spc="-20">
                          <a:latin typeface="Calibri"/>
                          <a:cs typeface="Calibri"/>
                        </a:rPr>
                        <a:t>TPQM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BF5"/>
                    </a:solidFill>
                  </a:tcPr>
                </a:tc>
                <a:tc>
                  <a:txBody>
                    <a:bodyPr/>
                    <a:lstStyle/>
                    <a:p>
                      <a:pPr marL="31115">
                        <a:lnSpc>
                          <a:spcPts val="1864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Traditional</a:t>
                      </a:r>
                      <a:r>
                        <a:rPr dirty="0" sz="18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project</a:t>
                      </a:r>
                      <a:r>
                        <a:rPr dirty="0"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quality</a:t>
                      </a:r>
                      <a:r>
                        <a:rPr dirty="0"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management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BF5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1750">
                        <a:lnSpc>
                          <a:spcPts val="1864"/>
                        </a:lnSpc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HPQMS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4EA"/>
                    </a:solidFill>
                  </a:tcPr>
                </a:tc>
                <a:tc>
                  <a:txBody>
                    <a:bodyPr/>
                    <a:lstStyle/>
                    <a:p>
                      <a:pPr marL="31115">
                        <a:lnSpc>
                          <a:spcPts val="1864"/>
                        </a:lnSpc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Holistic</a:t>
                      </a:r>
                      <a:r>
                        <a:rPr dirty="0" sz="18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Project</a:t>
                      </a:r>
                      <a:r>
                        <a:rPr dirty="0"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Quality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Management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4E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 lec.ppt.</dc:title>
  <dcterms:created xsi:type="dcterms:W3CDTF">2023-06-02T11:08:45Z</dcterms:created>
  <dcterms:modified xsi:type="dcterms:W3CDTF">2023-06-02T11:08:45Z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2023-05-21T00:00:00Z</vt:filetime>
  </property>
  <property fmtid="{D5CDD505-2E9C-101B-9397-08002B2CF9AE}" pid="3" name="Creator">
    <vt:lpwstr>Keynote</vt:lpwstr>
  </property>
  <property fmtid="{D5CDD505-2E9C-101B-9397-08002B2CF9AE}" pid="4" name="LastSaved">
    <vt:filetime>2023-06-02T00:00:00Z</vt:filetime>
  </property>
  <property fmtid="{D5CDD505-2E9C-101B-9397-08002B2CF9AE}" pid="5" name="Producer">
    <vt:lpwstr>macOS Version 12.6.6 (Build 21G646) Quartz PDFContext</vt:lpwstr>
  </property>
</Properties>
</file>