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40" r:id="rId2"/>
    <p:sldId id="262" r:id="rId3"/>
    <p:sldId id="439" r:id="rId4"/>
    <p:sldId id="348" r:id="rId5"/>
    <p:sldId id="298" r:id="rId6"/>
    <p:sldId id="305" r:id="rId7"/>
    <p:sldId id="303" r:id="rId8"/>
    <p:sldId id="306" r:id="rId9"/>
    <p:sldId id="452" r:id="rId10"/>
    <p:sldId id="317" r:id="rId11"/>
    <p:sldId id="381" r:id="rId12"/>
    <p:sldId id="322" r:id="rId13"/>
    <p:sldId id="453" r:id="rId14"/>
    <p:sldId id="349" r:id="rId15"/>
    <p:sldId id="307" r:id="rId16"/>
    <p:sldId id="308" r:id="rId17"/>
    <p:sldId id="309" r:id="rId18"/>
    <p:sldId id="311" r:id="rId19"/>
    <p:sldId id="359" r:id="rId20"/>
    <p:sldId id="361" r:id="rId21"/>
    <p:sldId id="310" r:id="rId22"/>
    <p:sldId id="313" r:id="rId23"/>
    <p:sldId id="315" r:id="rId24"/>
    <p:sldId id="316" r:id="rId25"/>
    <p:sldId id="318" r:id="rId26"/>
    <p:sldId id="455" r:id="rId27"/>
    <p:sldId id="323" r:id="rId28"/>
    <p:sldId id="456" r:id="rId29"/>
    <p:sldId id="324" r:id="rId30"/>
    <p:sldId id="325" r:id="rId31"/>
    <p:sldId id="332" r:id="rId32"/>
    <p:sldId id="331" r:id="rId33"/>
    <p:sldId id="329" r:id="rId34"/>
    <p:sldId id="330" r:id="rId35"/>
    <p:sldId id="333" r:id="rId36"/>
    <p:sldId id="334" r:id="rId37"/>
    <p:sldId id="335" r:id="rId38"/>
    <p:sldId id="336" r:id="rId39"/>
    <p:sldId id="402" r:id="rId40"/>
    <p:sldId id="397" r:id="rId41"/>
    <p:sldId id="401" r:id="rId42"/>
    <p:sldId id="404" r:id="rId43"/>
    <p:sldId id="438" r:id="rId44"/>
    <p:sldId id="457" r:id="rId45"/>
    <p:sldId id="337" r:id="rId46"/>
    <p:sldId id="385" r:id="rId47"/>
    <p:sldId id="458" r:id="rId48"/>
    <p:sldId id="447" r:id="rId49"/>
    <p:sldId id="297" r:id="rId50"/>
    <p:sldId id="260" r:id="rId51"/>
    <p:sldId id="3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A967CC-9910-EE35-0562-EDDFCAAFF49A}" v="275" dt="2024-05-18T09:54:46.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804"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10A967CC-9910-EE35-0562-EDDFCAAFF49A}"/>
    <pc:docChg chg="modSld">
      <pc:chgData name="Nouran Tarek" userId="S::nourantarek@midocean.edu.km::91dc1509-1dc2-49d4-90d9-903b31cf82b4" providerId="AD" clId="Web-{10A967CC-9910-EE35-0562-EDDFCAAFF49A}" dt="2024-05-18T09:54:45.657" v="138"/>
      <pc:docMkLst>
        <pc:docMk/>
      </pc:docMkLst>
      <pc:sldChg chg="modSp">
        <pc:chgData name="Nouran Tarek" userId="S::nourantarek@midocean.edu.km::91dc1509-1dc2-49d4-90d9-903b31cf82b4" providerId="AD" clId="Web-{10A967CC-9910-EE35-0562-EDDFCAAFF49A}" dt="2024-05-18T09:54:34.407" v="137"/>
        <pc:sldMkLst>
          <pc:docMk/>
          <pc:sldMk cId="241612914" sldId="260"/>
        </pc:sldMkLst>
        <pc:picChg chg="mod">
          <ac:chgData name="Nouran Tarek" userId="S::nourantarek@midocean.edu.km::91dc1509-1dc2-49d4-90d9-903b31cf82b4" providerId="AD" clId="Web-{10A967CC-9910-EE35-0562-EDDFCAAFF49A}" dt="2024-05-18T09:54:34.407" v="137"/>
          <ac:picMkLst>
            <pc:docMk/>
            <pc:sldMk cId="241612914" sldId="260"/>
            <ac:picMk id="2" creationId="{00000000-0000-0000-0000-000000000000}"/>
          </ac:picMkLst>
        </pc:picChg>
      </pc:sldChg>
      <pc:sldChg chg="modSp">
        <pc:chgData name="Nouran Tarek" userId="S::nourantarek@midocean.edu.km::91dc1509-1dc2-49d4-90d9-903b31cf82b4" providerId="AD" clId="Web-{10A967CC-9910-EE35-0562-EDDFCAAFF49A}" dt="2024-05-18T09:28:10.344" v="1"/>
        <pc:sldMkLst>
          <pc:docMk/>
          <pc:sldMk cId="563077321" sldId="262"/>
        </pc:sldMkLst>
        <pc:picChg chg="mod">
          <ac:chgData name="Nouran Tarek" userId="S::nourantarek@midocean.edu.km::91dc1509-1dc2-49d4-90d9-903b31cf82b4" providerId="AD" clId="Web-{10A967CC-9910-EE35-0562-EDDFCAAFF49A}" dt="2024-05-18T09:28:10.344" v="1"/>
          <ac:picMkLst>
            <pc:docMk/>
            <pc:sldMk cId="563077321" sldId="262"/>
            <ac:picMk id="7" creationId="{EE5C0217-4310-0F46-C1B9-C6212F691A66}"/>
          </ac:picMkLst>
        </pc:picChg>
      </pc:sldChg>
      <pc:sldChg chg="modSp">
        <pc:chgData name="Nouran Tarek" userId="S::nourantarek@midocean.edu.km::91dc1509-1dc2-49d4-90d9-903b31cf82b4" providerId="AD" clId="Web-{10A967CC-9910-EE35-0562-EDDFCAAFF49A}" dt="2024-05-18T09:54:18.735" v="136"/>
        <pc:sldMkLst>
          <pc:docMk/>
          <pc:sldMk cId="2581887303" sldId="297"/>
        </pc:sldMkLst>
        <pc:picChg chg="mod">
          <ac:chgData name="Nouran Tarek" userId="S::nourantarek@midocean.edu.km::91dc1509-1dc2-49d4-90d9-903b31cf82b4" providerId="AD" clId="Web-{10A967CC-9910-EE35-0562-EDDFCAAFF49A}" dt="2024-05-18T09:54:18.735" v="136"/>
          <ac:picMkLst>
            <pc:docMk/>
            <pc:sldMk cId="2581887303" sldId="297"/>
            <ac:picMk id="2" creationId="{00000000-0000-0000-0000-000000000000}"/>
          </ac:picMkLst>
        </pc:picChg>
      </pc:sldChg>
      <pc:sldChg chg="modSp">
        <pc:chgData name="Nouran Tarek" userId="S::nourantarek@midocean.edu.km::91dc1509-1dc2-49d4-90d9-903b31cf82b4" providerId="AD" clId="Web-{10A967CC-9910-EE35-0562-EDDFCAAFF49A}" dt="2024-05-18T09:29:36.769" v="7"/>
        <pc:sldMkLst>
          <pc:docMk/>
          <pc:sldMk cId="2476451285" sldId="298"/>
        </pc:sldMkLst>
        <pc:picChg chg="mod">
          <ac:chgData name="Nouran Tarek" userId="S::nourantarek@midocean.edu.km::91dc1509-1dc2-49d4-90d9-903b31cf82b4" providerId="AD" clId="Web-{10A967CC-9910-EE35-0562-EDDFCAAFF49A}" dt="2024-05-18T09:29:36.769" v="7"/>
          <ac:picMkLst>
            <pc:docMk/>
            <pc:sldMk cId="2476451285" sldId="298"/>
            <ac:picMk id="6" creationId="{3B7F1BF2-E887-4CD5-6C69-C01F9494BE8E}"/>
          </ac:picMkLst>
        </pc:picChg>
      </pc:sldChg>
      <pc:sldChg chg="modSp">
        <pc:chgData name="Nouran Tarek" userId="S::nourantarek@midocean.edu.km::91dc1509-1dc2-49d4-90d9-903b31cf82b4" providerId="AD" clId="Web-{10A967CC-9910-EE35-0562-EDDFCAAFF49A}" dt="2024-05-18T09:30:06.614" v="9"/>
        <pc:sldMkLst>
          <pc:docMk/>
          <pc:sldMk cId="1118367530" sldId="303"/>
        </pc:sldMkLst>
        <pc:picChg chg="mod">
          <ac:chgData name="Nouran Tarek" userId="S::nourantarek@midocean.edu.km::91dc1509-1dc2-49d4-90d9-903b31cf82b4" providerId="AD" clId="Web-{10A967CC-9910-EE35-0562-EDDFCAAFF49A}" dt="2024-05-18T09:30:06.614" v="9"/>
          <ac:picMkLst>
            <pc:docMk/>
            <pc:sldMk cId="1118367530" sldId="303"/>
            <ac:picMk id="2" creationId="{00000000-0000-0000-0000-000000000000}"/>
          </ac:picMkLst>
        </pc:picChg>
      </pc:sldChg>
      <pc:sldChg chg="modSp">
        <pc:chgData name="Nouran Tarek" userId="S::nourantarek@midocean.edu.km::91dc1509-1dc2-49d4-90d9-903b31cf82b4" providerId="AD" clId="Web-{10A967CC-9910-EE35-0562-EDDFCAAFF49A}" dt="2024-05-18T09:54:45.657" v="138"/>
        <pc:sldMkLst>
          <pc:docMk/>
          <pc:sldMk cId="955564930" sldId="304"/>
        </pc:sldMkLst>
        <pc:picChg chg="mod">
          <ac:chgData name="Nouran Tarek" userId="S::nourantarek@midocean.edu.km::91dc1509-1dc2-49d4-90d9-903b31cf82b4" providerId="AD" clId="Web-{10A967CC-9910-EE35-0562-EDDFCAAFF49A}" dt="2024-05-18T09:54:45.657" v="138"/>
          <ac:picMkLst>
            <pc:docMk/>
            <pc:sldMk cId="955564930" sldId="304"/>
            <ac:picMk id="2" creationId="{00000000-0000-0000-0000-000000000000}"/>
          </ac:picMkLst>
        </pc:picChg>
      </pc:sldChg>
      <pc:sldChg chg="modSp">
        <pc:chgData name="Nouran Tarek" userId="S::nourantarek@midocean.edu.km::91dc1509-1dc2-49d4-90d9-903b31cf82b4" providerId="AD" clId="Web-{10A967CC-9910-EE35-0562-EDDFCAAFF49A}" dt="2024-05-18T09:29:51.410" v="8"/>
        <pc:sldMkLst>
          <pc:docMk/>
          <pc:sldMk cId="1273723658" sldId="305"/>
        </pc:sldMkLst>
        <pc:picChg chg="mod">
          <ac:chgData name="Nouran Tarek" userId="S::nourantarek@midocean.edu.km::91dc1509-1dc2-49d4-90d9-903b31cf82b4" providerId="AD" clId="Web-{10A967CC-9910-EE35-0562-EDDFCAAFF49A}" dt="2024-05-18T09:29:51.410" v="8"/>
          <ac:picMkLst>
            <pc:docMk/>
            <pc:sldMk cId="1273723658" sldId="305"/>
            <ac:picMk id="2" creationId="{00000000-0000-0000-0000-000000000000}"/>
          </ac:picMkLst>
        </pc:picChg>
      </pc:sldChg>
      <pc:sldChg chg="modSp">
        <pc:chgData name="Nouran Tarek" userId="S::nourantarek@midocean.edu.km::91dc1509-1dc2-49d4-90d9-903b31cf82b4" providerId="AD" clId="Web-{10A967CC-9910-EE35-0562-EDDFCAAFF49A}" dt="2024-05-18T09:30:17.833" v="10"/>
        <pc:sldMkLst>
          <pc:docMk/>
          <pc:sldMk cId="1659119429" sldId="306"/>
        </pc:sldMkLst>
        <pc:picChg chg="mod">
          <ac:chgData name="Nouran Tarek" userId="S::nourantarek@midocean.edu.km::91dc1509-1dc2-49d4-90d9-903b31cf82b4" providerId="AD" clId="Web-{10A967CC-9910-EE35-0562-EDDFCAAFF49A}" dt="2024-05-18T09:30:17.833" v="10"/>
          <ac:picMkLst>
            <pc:docMk/>
            <pc:sldMk cId="1659119429" sldId="306"/>
            <ac:picMk id="2" creationId="{00000000-0000-0000-0000-000000000000}"/>
          </ac:picMkLst>
        </pc:picChg>
      </pc:sldChg>
      <pc:sldChg chg="modSp">
        <pc:chgData name="Nouran Tarek" userId="S::nourantarek@midocean.edu.km::91dc1509-1dc2-49d4-90d9-903b31cf82b4" providerId="AD" clId="Web-{10A967CC-9910-EE35-0562-EDDFCAAFF49A}" dt="2024-05-18T09:33:00.386" v="23"/>
        <pc:sldMkLst>
          <pc:docMk/>
          <pc:sldMk cId="3694746639" sldId="307"/>
        </pc:sldMkLst>
        <pc:picChg chg="mod">
          <ac:chgData name="Nouran Tarek" userId="S::nourantarek@midocean.edu.km::91dc1509-1dc2-49d4-90d9-903b31cf82b4" providerId="AD" clId="Web-{10A967CC-9910-EE35-0562-EDDFCAAFF49A}" dt="2024-05-18T09:33:00.386" v="23"/>
          <ac:picMkLst>
            <pc:docMk/>
            <pc:sldMk cId="3694746639" sldId="307"/>
            <ac:picMk id="2" creationId="{00000000-0000-0000-0000-000000000000}"/>
          </ac:picMkLst>
        </pc:picChg>
      </pc:sldChg>
      <pc:sldChg chg="modSp">
        <pc:chgData name="Nouran Tarek" userId="S::nourantarek@midocean.edu.km::91dc1509-1dc2-49d4-90d9-903b31cf82b4" providerId="AD" clId="Web-{10A967CC-9910-EE35-0562-EDDFCAAFF49A}" dt="2024-05-18T09:33:46.716" v="27"/>
        <pc:sldMkLst>
          <pc:docMk/>
          <pc:sldMk cId="4261171329" sldId="308"/>
        </pc:sldMkLst>
        <pc:picChg chg="mod">
          <ac:chgData name="Nouran Tarek" userId="S::nourantarek@midocean.edu.km::91dc1509-1dc2-49d4-90d9-903b31cf82b4" providerId="AD" clId="Web-{10A967CC-9910-EE35-0562-EDDFCAAFF49A}" dt="2024-05-18T09:33:46.716" v="27"/>
          <ac:picMkLst>
            <pc:docMk/>
            <pc:sldMk cId="4261171329" sldId="308"/>
            <ac:picMk id="2" creationId="{00000000-0000-0000-0000-000000000000}"/>
          </ac:picMkLst>
        </pc:picChg>
      </pc:sldChg>
      <pc:sldChg chg="modSp">
        <pc:chgData name="Nouran Tarek" userId="S::nourantarek@midocean.edu.km::91dc1509-1dc2-49d4-90d9-903b31cf82b4" providerId="AD" clId="Web-{10A967CC-9910-EE35-0562-EDDFCAAFF49A}" dt="2024-05-18T09:33:58.920" v="28"/>
        <pc:sldMkLst>
          <pc:docMk/>
          <pc:sldMk cId="3280750038" sldId="309"/>
        </pc:sldMkLst>
        <pc:picChg chg="mod">
          <ac:chgData name="Nouran Tarek" userId="S::nourantarek@midocean.edu.km::91dc1509-1dc2-49d4-90d9-903b31cf82b4" providerId="AD" clId="Web-{10A967CC-9910-EE35-0562-EDDFCAAFF49A}" dt="2024-05-18T09:33:58.920" v="28"/>
          <ac:picMkLst>
            <pc:docMk/>
            <pc:sldMk cId="3280750038" sldId="309"/>
            <ac:picMk id="2" creationId="{00000000-0000-0000-0000-000000000000}"/>
          </ac:picMkLst>
        </pc:picChg>
      </pc:sldChg>
      <pc:sldChg chg="modSp">
        <pc:chgData name="Nouran Tarek" userId="S::nourantarek@midocean.edu.km::91dc1509-1dc2-49d4-90d9-903b31cf82b4" providerId="AD" clId="Web-{10A967CC-9910-EE35-0562-EDDFCAAFF49A}" dt="2024-05-18T09:36:10.894" v="39"/>
        <pc:sldMkLst>
          <pc:docMk/>
          <pc:sldMk cId="2421162627" sldId="310"/>
        </pc:sldMkLst>
        <pc:picChg chg="mod">
          <ac:chgData name="Nouran Tarek" userId="S::nourantarek@midocean.edu.km::91dc1509-1dc2-49d4-90d9-903b31cf82b4" providerId="AD" clId="Web-{10A967CC-9910-EE35-0562-EDDFCAAFF49A}" dt="2024-05-18T09:36:10.894" v="39"/>
          <ac:picMkLst>
            <pc:docMk/>
            <pc:sldMk cId="2421162627" sldId="310"/>
            <ac:picMk id="2" creationId="{00000000-0000-0000-0000-000000000000}"/>
          </ac:picMkLst>
        </pc:picChg>
      </pc:sldChg>
      <pc:sldChg chg="modSp">
        <pc:chgData name="Nouran Tarek" userId="S::nourantarek@midocean.edu.km::91dc1509-1dc2-49d4-90d9-903b31cf82b4" providerId="AD" clId="Web-{10A967CC-9910-EE35-0562-EDDFCAAFF49A}" dt="2024-05-18T09:35:10.954" v="34"/>
        <pc:sldMkLst>
          <pc:docMk/>
          <pc:sldMk cId="1266005488" sldId="311"/>
        </pc:sldMkLst>
        <pc:picChg chg="mod">
          <ac:chgData name="Nouran Tarek" userId="S::nourantarek@midocean.edu.km::91dc1509-1dc2-49d4-90d9-903b31cf82b4" providerId="AD" clId="Web-{10A967CC-9910-EE35-0562-EDDFCAAFF49A}" dt="2024-05-18T09:35:10.954" v="34"/>
          <ac:picMkLst>
            <pc:docMk/>
            <pc:sldMk cId="1266005488" sldId="311"/>
            <ac:picMk id="2" creationId="{00000000-0000-0000-0000-000000000000}"/>
          </ac:picMkLst>
        </pc:picChg>
      </pc:sldChg>
      <pc:sldChg chg="modSp">
        <pc:chgData name="Nouran Tarek" userId="S::nourantarek@midocean.edu.km::91dc1509-1dc2-49d4-90d9-903b31cf82b4" providerId="AD" clId="Web-{10A967CC-9910-EE35-0562-EDDFCAAFF49A}" dt="2024-05-18T09:35:34.158" v="36"/>
        <pc:sldMkLst>
          <pc:docMk/>
          <pc:sldMk cId="3642725850" sldId="312"/>
        </pc:sldMkLst>
        <pc:picChg chg="mod">
          <ac:chgData name="Nouran Tarek" userId="S::nourantarek@midocean.edu.km::91dc1509-1dc2-49d4-90d9-903b31cf82b4" providerId="AD" clId="Web-{10A967CC-9910-EE35-0562-EDDFCAAFF49A}" dt="2024-05-18T09:35:34.158" v="36"/>
          <ac:picMkLst>
            <pc:docMk/>
            <pc:sldMk cId="3642725850" sldId="312"/>
            <ac:picMk id="2" creationId="{00000000-0000-0000-0000-000000000000}"/>
          </ac:picMkLst>
        </pc:picChg>
      </pc:sldChg>
      <pc:sldChg chg="modSp">
        <pc:chgData name="Nouran Tarek" userId="S::nourantarek@midocean.edu.km::91dc1509-1dc2-49d4-90d9-903b31cf82b4" providerId="AD" clId="Web-{10A967CC-9910-EE35-0562-EDDFCAAFF49A}" dt="2024-05-18T09:37:22.771" v="45"/>
        <pc:sldMkLst>
          <pc:docMk/>
          <pc:sldMk cId="1772852524" sldId="313"/>
        </pc:sldMkLst>
        <pc:picChg chg="mod">
          <ac:chgData name="Nouran Tarek" userId="S::nourantarek@midocean.edu.km::91dc1509-1dc2-49d4-90d9-903b31cf82b4" providerId="AD" clId="Web-{10A967CC-9910-EE35-0562-EDDFCAAFF49A}" dt="2024-05-18T09:37:22.771" v="45"/>
          <ac:picMkLst>
            <pc:docMk/>
            <pc:sldMk cId="1772852524" sldId="313"/>
            <ac:picMk id="10" creationId="{06F6CD66-D031-922A-C50E-26AE2BC29E06}"/>
          </ac:picMkLst>
        </pc:picChg>
      </pc:sldChg>
      <pc:sldChg chg="modSp">
        <pc:chgData name="Nouran Tarek" userId="S::nourantarek@midocean.edu.km::91dc1509-1dc2-49d4-90d9-903b31cf82b4" providerId="AD" clId="Web-{10A967CC-9910-EE35-0562-EDDFCAAFF49A}" dt="2024-05-18T09:37:51.944" v="48"/>
        <pc:sldMkLst>
          <pc:docMk/>
          <pc:sldMk cId="1525248433" sldId="315"/>
        </pc:sldMkLst>
        <pc:picChg chg="mod">
          <ac:chgData name="Nouran Tarek" userId="S::nourantarek@midocean.edu.km::91dc1509-1dc2-49d4-90d9-903b31cf82b4" providerId="AD" clId="Web-{10A967CC-9910-EE35-0562-EDDFCAAFF49A}" dt="2024-05-18T09:37:51.944" v="48"/>
          <ac:picMkLst>
            <pc:docMk/>
            <pc:sldMk cId="1525248433" sldId="315"/>
            <ac:picMk id="2" creationId="{00000000-0000-0000-0000-000000000000}"/>
          </ac:picMkLst>
        </pc:picChg>
      </pc:sldChg>
      <pc:sldChg chg="modSp">
        <pc:chgData name="Nouran Tarek" userId="S::nourantarek@midocean.edu.km::91dc1509-1dc2-49d4-90d9-903b31cf82b4" providerId="AD" clId="Web-{10A967CC-9910-EE35-0562-EDDFCAAFF49A}" dt="2024-05-18T09:38:25.461" v="51"/>
        <pc:sldMkLst>
          <pc:docMk/>
          <pc:sldMk cId="978783072" sldId="316"/>
        </pc:sldMkLst>
        <pc:picChg chg="mod">
          <ac:chgData name="Nouran Tarek" userId="S::nourantarek@midocean.edu.km::91dc1509-1dc2-49d4-90d9-903b31cf82b4" providerId="AD" clId="Web-{10A967CC-9910-EE35-0562-EDDFCAAFF49A}" dt="2024-05-18T09:38:25.461" v="51"/>
          <ac:picMkLst>
            <pc:docMk/>
            <pc:sldMk cId="978783072" sldId="316"/>
            <ac:picMk id="2" creationId="{00000000-0000-0000-0000-000000000000}"/>
          </ac:picMkLst>
        </pc:picChg>
      </pc:sldChg>
      <pc:sldChg chg="modSp">
        <pc:chgData name="Nouran Tarek" userId="S::nourantarek@midocean.edu.km::91dc1509-1dc2-49d4-90d9-903b31cf82b4" providerId="AD" clId="Web-{10A967CC-9910-EE35-0562-EDDFCAAFF49A}" dt="2024-05-18T09:30:39.397" v="12"/>
        <pc:sldMkLst>
          <pc:docMk/>
          <pc:sldMk cId="2553707769" sldId="317"/>
        </pc:sldMkLst>
        <pc:picChg chg="mod">
          <ac:chgData name="Nouran Tarek" userId="S::nourantarek@midocean.edu.km::91dc1509-1dc2-49d4-90d9-903b31cf82b4" providerId="AD" clId="Web-{10A967CC-9910-EE35-0562-EDDFCAAFF49A}" dt="2024-05-18T09:30:39.397" v="12"/>
          <ac:picMkLst>
            <pc:docMk/>
            <pc:sldMk cId="2553707769" sldId="317"/>
            <ac:picMk id="2" creationId="{00000000-0000-0000-0000-000000000000}"/>
          </ac:picMkLst>
        </pc:picChg>
      </pc:sldChg>
      <pc:sldChg chg="modSp">
        <pc:chgData name="Nouran Tarek" userId="S::nourantarek@midocean.edu.km::91dc1509-1dc2-49d4-90d9-903b31cf82b4" providerId="AD" clId="Web-{10A967CC-9910-EE35-0562-EDDFCAAFF49A}" dt="2024-05-18T09:39:16.120" v="56"/>
        <pc:sldMkLst>
          <pc:docMk/>
          <pc:sldMk cId="2807276423" sldId="318"/>
        </pc:sldMkLst>
        <pc:picChg chg="mod">
          <ac:chgData name="Nouran Tarek" userId="S::nourantarek@midocean.edu.km::91dc1509-1dc2-49d4-90d9-903b31cf82b4" providerId="AD" clId="Web-{10A967CC-9910-EE35-0562-EDDFCAAFF49A}" dt="2024-05-18T09:39:16.120" v="56"/>
          <ac:picMkLst>
            <pc:docMk/>
            <pc:sldMk cId="2807276423" sldId="318"/>
            <ac:picMk id="2" creationId="{00000000-0000-0000-0000-000000000000}"/>
          </ac:picMkLst>
        </pc:picChg>
      </pc:sldChg>
      <pc:sldChg chg="modSp">
        <pc:chgData name="Nouran Tarek" userId="S::nourantarek@midocean.edu.km::91dc1509-1dc2-49d4-90d9-903b31cf82b4" providerId="AD" clId="Web-{10A967CC-9910-EE35-0562-EDDFCAAFF49A}" dt="2024-05-18T09:31:23.429" v="15"/>
        <pc:sldMkLst>
          <pc:docMk/>
          <pc:sldMk cId="1658548029" sldId="322"/>
        </pc:sldMkLst>
        <pc:picChg chg="mod">
          <ac:chgData name="Nouran Tarek" userId="S::nourantarek@midocean.edu.km::91dc1509-1dc2-49d4-90d9-903b31cf82b4" providerId="AD" clId="Web-{10A967CC-9910-EE35-0562-EDDFCAAFF49A}" dt="2024-05-18T09:31:23.429" v="15"/>
          <ac:picMkLst>
            <pc:docMk/>
            <pc:sldMk cId="1658548029" sldId="322"/>
            <ac:picMk id="2" creationId="{00000000-0000-0000-0000-000000000000}"/>
          </ac:picMkLst>
        </pc:picChg>
      </pc:sldChg>
      <pc:sldChg chg="modSp">
        <pc:chgData name="Nouran Tarek" userId="S::nourantarek@midocean.edu.km::91dc1509-1dc2-49d4-90d9-903b31cf82b4" providerId="AD" clId="Web-{10A967CC-9910-EE35-0562-EDDFCAAFF49A}" dt="2024-05-18T09:39:50.777" v="59"/>
        <pc:sldMkLst>
          <pc:docMk/>
          <pc:sldMk cId="4155076305" sldId="323"/>
        </pc:sldMkLst>
        <pc:picChg chg="mod">
          <ac:chgData name="Nouran Tarek" userId="S::nourantarek@midocean.edu.km::91dc1509-1dc2-49d4-90d9-903b31cf82b4" providerId="AD" clId="Web-{10A967CC-9910-EE35-0562-EDDFCAAFF49A}" dt="2024-05-18T09:39:50.777" v="59"/>
          <ac:picMkLst>
            <pc:docMk/>
            <pc:sldMk cId="4155076305" sldId="323"/>
            <ac:picMk id="2" creationId="{00000000-0000-0000-0000-000000000000}"/>
          </ac:picMkLst>
        </pc:picChg>
      </pc:sldChg>
      <pc:sldChg chg="modSp">
        <pc:chgData name="Nouran Tarek" userId="S::nourantarek@midocean.edu.km::91dc1509-1dc2-49d4-90d9-903b31cf82b4" providerId="AD" clId="Web-{10A967CC-9910-EE35-0562-EDDFCAAFF49A}" dt="2024-05-18T09:40:22.341" v="62"/>
        <pc:sldMkLst>
          <pc:docMk/>
          <pc:sldMk cId="1039361622" sldId="324"/>
        </pc:sldMkLst>
        <pc:picChg chg="mod">
          <ac:chgData name="Nouran Tarek" userId="S::nourantarek@midocean.edu.km::91dc1509-1dc2-49d4-90d9-903b31cf82b4" providerId="AD" clId="Web-{10A967CC-9910-EE35-0562-EDDFCAAFF49A}" dt="2024-05-18T09:40:22.341" v="62"/>
          <ac:picMkLst>
            <pc:docMk/>
            <pc:sldMk cId="1039361622" sldId="324"/>
            <ac:picMk id="2" creationId="{00000000-0000-0000-0000-000000000000}"/>
          </ac:picMkLst>
        </pc:picChg>
      </pc:sldChg>
      <pc:sldChg chg="modSp">
        <pc:chgData name="Nouran Tarek" userId="S::nourantarek@midocean.edu.km::91dc1509-1dc2-49d4-90d9-903b31cf82b4" providerId="AD" clId="Web-{10A967CC-9910-EE35-0562-EDDFCAAFF49A}" dt="2024-05-18T09:41:06.593" v="66"/>
        <pc:sldMkLst>
          <pc:docMk/>
          <pc:sldMk cId="3669945734" sldId="325"/>
        </pc:sldMkLst>
        <pc:picChg chg="mod">
          <ac:chgData name="Nouran Tarek" userId="S::nourantarek@midocean.edu.km::91dc1509-1dc2-49d4-90d9-903b31cf82b4" providerId="AD" clId="Web-{10A967CC-9910-EE35-0562-EDDFCAAFF49A}" dt="2024-05-18T09:41:06.593" v="66"/>
          <ac:picMkLst>
            <pc:docMk/>
            <pc:sldMk cId="3669945734" sldId="325"/>
            <ac:picMk id="2" creationId="{00000000-0000-0000-0000-000000000000}"/>
          </ac:picMkLst>
        </pc:picChg>
      </pc:sldChg>
      <pc:sldChg chg="modSp">
        <pc:chgData name="Nouran Tarek" userId="S::nourantarek@midocean.edu.km::91dc1509-1dc2-49d4-90d9-903b31cf82b4" providerId="AD" clId="Web-{10A967CC-9910-EE35-0562-EDDFCAAFF49A}" dt="2024-05-18T09:43:17.990" v="77"/>
        <pc:sldMkLst>
          <pc:docMk/>
          <pc:sldMk cId="3753710267" sldId="329"/>
        </pc:sldMkLst>
        <pc:picChg chg="mod">
          <ac:chgData name="Nouran Tarek" userId="S::nourantarek@midocean.edu.km::91dc1509-1dc2-49d4-90d9-903b31cf82b4" providerId="AD" clId="Web-{10A967CC-9910-EE35-0562-EDDFCAAFF49A}" dt="2024-05-18T09:43:17.990" v="77"/>
          <ac:picMkLst>
            <pc:docMk/>
            <pc:sldMk cId="3753710267" sldId="329"/>
            <ac:picMk id="2" creationId="{00000000-0000-0000-0000-000000000000}"/>
          </ac:picMkLst>
        </pc:picChg>
      </pc:sldChg>
      <pc:sldChg chg="modSp">
        <pc:chgData name="Nouran Tarek" userId="S::nourantarek@midocean.edu.km::91dc1509-1dc2-49d4-90d9-903b31cf82b4" providerId="AD" clId="Web-{10A967CC-9910-EE35-0562-EDDFCAAFF49A}" dt="2024-05-18T09:43:47.506" v="80"/>
        <pc:sldMkLst>
          <pc:docMk/>
          <pc:sldMk cId="3485746444" sldId="330"/>
        </pc:sldMkLst>
        <pc:picChg chg="mod">
          <ac:chgData name="Nouran Tarek" userId="S::nourantarek@midocean.edu.km::91dc1509-1dc2-49d4-90d9-903b31cf82b4" providerId="AD" clId="Web-{10A967CC-9910-EE35-0562-EDDFCAAFF49A}" dt="2024-05-18T09:43:47.506" v="80"/>
          <ac:picMkLst>
            <pc:docMk/>
            <pc:sldMk cId="3485746444" sldId="330"/>
            <ac:picMk id="2" creationId="{00000000-0000-0000-0000-000000000000}"/>
          </ac:picMkLst>
        </pc:picChg>
      </pc:sldChg>
      <pc:sldChg chg="modSp">
        <pc:chgData name="Nouran Tarek" userId="S::nourantarek@midocean.edu.km::91dc1509-1dc2-49d4-90d9-903b31cf82b4" providerId="AD" clId="Web-{10A967CC-9910-EE35-0562-EDDFCAAFF49A}" dt="2024-05-18T09:42:46.440" v="74"/>
        <pc:sldMkLst>
          <pc:docMk/>
          <pc:sldMk cId="4069787717" sldId="331"/>
        </pc:sldMkLst>
        <pc:picChg chg="mod">
          <ac:chgData name="Nouran Tarek" userId="S::nourantarek@midocean.edu.km::91dc1509-1dc2-49d4-90d9-903b31cf82b4" providerId="AD" clId="Web-{10A967CC-9910-EE35-0562-EDDFCAAFF49A}" dt="2024-05-18T09:42:46.440" v="74"/>
          <ac:picMkLst>
            <pc:docMk/>
            <pc:sldMk cId="4069787717" sldId="331"/>
            <ac:picMk id="2" creationId="{00000000-0000-0000-0000-000000000000}"/>
          </ac:picMkLst>
        </pc:picChg>
      </pc:sldChg>
      <pc:sldChg chg="modSp">
        <pc:chgData name="Nouran Tarek" userId="S::nourantarek@midocean.edu.km::91dc1509-1dc2-49d4-90d9-903b31cf82b4" providerId="AD" clId="Web-{10A967CC-9910-EE35-0562-EDDFCAAFF49A}" dt="2024-05-18T09:42:33.096" v="73"/>
        <pc:sldMkLst>
          <pc:docMk/>
          <pc:sldMk cId="85178397" sldId="332"/>
        </pc:sldMkLst>
        <pc:picChg chg="mod">
          <ac:chgData name="Nouran Tarek" userId="S::nourantarek@midocean.edu.km::91dc1509-1dc2-49d4-90d9-903b31cf82b4" providerId="AD" clId="Web-{10A967CC-9910-EE35-0562-EDDFCAAFF49A}" dt="2024-05-18T09:42:33.096" v="73"/>
          <ac:picMkLst>
            <pc:docMk/>
            <pc:sldMk cId="85178397" sldId="332"/>
            <ac:picMk id="9" creationId="{AD588061-53A9-5DC7-ACFB-15AC6B9108A7}"/>
          </ac:picMkLst>
        </pc:picChg>
      </pc:sldChg>
      <pc:sldChg chg="modSp">
        <pc:chgData name="Nouran Tarek" userId="S::nourantarek@midocean.edu.km::91dc1509-1dc2-49d4-90d9-903b31cf82b4" providerId="AD" clId="Web-{10A967CC-9910-EE35-0562-EDDFCAAFF49A}" dt="2024-05-18T09:44:39.821" v="85"/>
        <pc:sldMkLst>
          <pc:docMk/>
          <pc:sldMk cId="3189027366" sldId="333"/>
        </pc:sldMkLst>
        <pc:picChg chg="mod">
          <ac:chgData name="Nouran Tarek" userId="S::nourantarek@midocean.edu.km::91dc1509-1dc2-49d4-90d9-903b31cf82b4" providerId="AD" clId="Web-{10A967CC-9910-EE35-0562-EDDFCAAFF49A}" dt="2024-05-18T09:44:39.821" v="85"/>
          <ac:picMkLst>
            <pc:docMk/>
            <pc:sldMk cId="3189027366" sldId="333"/>
            <ac:picMk id="9" creationId="{AD588061-53A9-5DC7-ACFB-15AC6B9108A7}"/>
          </ac:picMkLst>
        </pc:picChg>
      </pc:sldChg>
      <pc:sldChg chg="modSp">
        <pc:chgData name="Nouran Tarek" userId="S::nourantarek@midocean.edu.km::91dc1509-1dc2-49d4-90d9-903b31cf82b4" providerId="AD" clId="Web-{10A967CC-9910-EE35-0562-EDDFCAAFF49A}" dt="2024-05-18T09:45:13.182" v="88"/>
        <pc:sldMkLst>
          <pc:docMk/>
          <pc:sldMk cId="2477417371" sldId="334"/>
        </pc:sldMkLst>
        <pc:picChg chg="mod">
          <ac:chgData name="Nouran Tarek" userId="S::nourantarek@midocean.edu.km::91dc1509-1dc2-49d4-90d9-903b31cf82b4" providerId="AD" clId="Web-{10A967CC-9910-EE35-0562-EDDFCAAFF49A}" dt="2024-05-18T09:45:13.182" v="88"/>
          <ac:picMkLst>
            <pc:docMk/>
            <pc:sldMk cId="2477417371" sldId="334"/>
            <ac:picMk id="2" creationId="{00000000-0000-0000-0000-000000000000}"/>
          </ac:picMkLst>
        </pc:picChg>
      </pc:sldChg>
      <pc:sldChg chg="modSp">
        <pc:chgData name="Nouran Tarek" userId="S::nourantarek@midocean.edu.km::91dc1509-1dc2-49d4-90d9-903b31cf82b4" providerId="AD" clId="Web-{10A967CC-9910-EE35-0562-EDDFCAAFF49A}" dt="2024-05-18T09:46:13.497" v="94"/>
        <pc:sldMkLst>
          <pc:docMk/>
          <pc:sldMk cId="2467708627" sldId="335"/>
        </pc:sldMkLst>
        <pc:picChg chg="mod">
          <ac:chgData name="Nouran Tarek" userId="S::nourantarek@midocean.edu.km::91dc1509-1dc2-49d4-90d9-903b31cf82b4" providerId="AD" clId="Web-{10A967CC-9910-EE35-0562-EDDFCAAFF49A}" dt="2024-05-18T09:46:13.497" v="94"/>
          <ac:picMkLst>
            <pc:docMk/>
            <pc:sldMk cId="2467708627" sldId="335"/>
            <ac:picMk id="2" creationId="{00000000-0000-0000-0000-000000000000}"/>
          </ac:picMkLst>
        </pc:picChg>
      </pc:sldChg>
      <pc:sldChg chg="modSp">
        <pc:chgData name="Nouran Tarek" userId="S::nourantarek@midocean.edu.km::91dc1509-1dc2-49d4-90d9-903b31cf82b4" providerId="AD" clId="Web-{10A967CC-9910-EE35-0562-EDDFCAAFF49A}" dt="2024-05-18T09:47:42.297" v="101"/>
        <pc:sldMkLst>
          <pc:docMk/>
          <pc:sldMk cId="2572306554" sldId="336"/>
        </pc:sldMkLst>
        <pc:picChg chg="mod">
          <ac:chgData name="Nouran Tarek" userId="S::nourantarek@midocean.edu.km::91dc1509-1dc2-49d4-90d9-903b31cf82b4" providerId="AD" clId="Web-{10A967CC-9910-EE35-0562-EDDFCAAFF49A}" dt="2024-05-18T09:47:42.297" v="101"/>
          <ac:picMkLst>
            <pc:docMk/>
            <pc:sldMk cId="2572306554" sldId="336"/>
            <ac:picMk id="6" creationId="{6D583597-03F1-5DD7-1396-A4811CFEC2A9}"/>
          </ac:picMkLst>
        </pc:picChg>
      </pc:sldChg>
      <pc:sldChg chg="modSp">
        <pc:chgData name="Nouran Tarek" userId="S::nourantarek@midocean.edu.km::91dc1509-1dc2-49d4-90d9-903b31cf82b4" providerId="AD" clId="Web-{10A967CC-9910-EE35-0562-EDDFCAAFF49A}" dt="2024-05-18T09:51:20.430" v="121"/>
        <pc:sldMkLst>
          <pc:docMk/>
          <pc:sldMk cId="2734828381" sldId="337"/>
        </pc:sldMkLst>
        <pc:picChg chg="mod">
          <ac:chgData name="Nouran Tarek" userId="S::nourantarek@midocean.edu.km::91dc1509-1dc2-49d4-90d9-903b31cf82b4" providerId="AD" clId="Web-{10A967CC-9910-EE35-0562-EDDFCAAFF49A}" dt="2024-05-18T09:51:20.430" v="121"/>
          <ac:picMkLst>
            <pc:docMk/>
            <pc:sldMk cId="2734828381" sldId="337"/>
            <ac:picMk id="2" creationId="{00000000-0000-0000-0000-000000000000}"/>
          </ac:picMkLst>
        </pc:picChg>
      </pc:sldChg>
      <pc:sldChg chg="modSp">
        <pc:chgData name="Nouran Tarek" userId="S::nourantarek@midocean.edu.km::91dc1509-1dc2-49d4-90d9-903b31cf82b4" providerId="AD" clId="Web-{10A967CC-9910-EE35-0562-EDDFCAAFF49A}" dt="2024-05-18T09:29:11.940" v="5"/>
        <pc:sldMkLst>
          <pc:docMk/>
          <pc:sldMk cId="3556345536" sldId="348"/>
        </pc:sldMkLst>
        <pc:picChg chg="mod">
          <ac:chgData name="Nouran Tarek" userId="S::nourantarek@midocean.edu.km::91dc1509-1dc2-49d4-90d9-903b31cf82b4" providerId="AD" clId="Web-{10A967CC-9910-EE35-0562-EDDFCAAFF49A}" dt="2024-05-18T09:29:11.940" v="5"/>
          <ac:picMkLst>
            <pc:docMk/>
            <pc:sldMk cId="3556345536" sldId="348"/>
            <ac:picMk id="2" creationId="{00000000-0000-0000-0000-000000000000}"/>
          </ac:picMkLst>
        </pc:picChg>
      </pc:sldChg>
      <pc:sldChg chg="modSp">
        <pc:chgData name="Nouran Tarek" userId="S::nourantarek@midocean.edu.km::91dc1509-1dc2-49d4-90d9-903b31cf82b4" providerId="AD" clId="Web-{10A967CC-9910-EE35-0562-EDDFCAAFF49A}" dt="2024-05-18T09:31:57.321" v="18"/>
        <pc:sldMkLst>
          <pc:docMk/>
          <pc:sldMk cId="3260634956" sldId="349"/>
        </pc:sldMkLst>
        <pc:picChg chg="mod">
          <ac:chgData name="Nouran Tarek" userId="S::nourantarek@midocean.edu.km::91dc1509-1dc2-49d4-90d9-903b31cf82b4" providerId="AD" clId="Web-{10A967CC-9910-EE35-0562-EDDFCAAFF49A}" dt="2024-05-18T09:31:57.321" v="18"/>
          <ac:picMkLst>
            <pc:docMk/>
            <pc:sldMk cId="3260634956" sldId="349"/>
            <ac:picMk id="2" creationId="{00000000-0000-0000-0000-000000000000}"/>
          </ac:picMkLst>
        </pc:picChg>
      </pc:sldChg>
      <pc:sldChg chg="modSp">
        <pc:chgData name="Nouran Tarek" userId="S::nourantarek@midocean.edu.km::91dc1509-1dc2-49d4-90d9-903b31cf82b4" providerId="AD" clId="Web-{10A967CC-9910-EE35-0562-EDDFCAAFF49A}" dt="2024-05-18T09:32:12.853" v="19"/>
        <pc:sldMkLst>
          <pc:docMk/>
          <pc:sldMk cId="1544984104" sldId="350"/>
        </pc:sldMkLst>
        <pc:picChg chg="mod">
          <ac:chgData name="Nouran Tarek" userId="S::nourantarek@midocean.edu.km::91dc1509-1dc2-49d4-90d9-903b31cf82b4" providerId="AD" clId="Web-{10A967CC-9910-EE35-0562-EDDFCAAFF49A}" dt="2024-05-18T09:32:12.853" v="19"/>
          <ac:picMkLst>
            <pc:docMk/>
            <pc:sldMk cId="1544984104" sldId="350"/>
            <ac:picMk id="2" creationId="{00000000-0000-0000-0000-000000000000}"/>
          </ac:picMkLst>
        </pc:picChg>
      </pc:sldChg>
      <pc:sldChg chg="modSp">
        <pc:chgData name="Nouran Tarek" userId="S::nourantarek@midocean.edu.km::91dc1509-1dc2-49d4-90d9-903b31cf82b4" providerId="AD" clId="Web-{10A967CC-9910-EE35-0562-EDDFCAAFF49A}" dt="2024-05-18T09:32:24.682" v="20"/>
        <pc:sldMkLst>
          <pc:docMk/>
          <pc:sldMk cId="3697977577" sldId="351"/>
        </pc:sldMkLst>
        <pc:picChg chg="mod">
          <ac:chgData name="Nouran Tarek" userId="S::nourantarek@midocean.edu.km::91dc1509-1dc2-49d4-90d9-903b31cf82b4" providerId="AD" clId="Web-{10A967CC-9910-EE35-0562-EDDFCAAFF49A}" dt="2024-05-18T09:32:24.682" v="20"/>
          <ac:picMkLst>
            <pc:docMk/>
            <pc:sldMk cId="3697977577" sldId="351"/>
            <ac:picMk id="2" creationId="{00000000-0000-0000-0000-000000000000}"/>
          </ac:picMkLst>
        </pc:picChg>
      </pc:sldChg>
      <pc:sldChg chg="modSp">
        <pc:chgData name="Nouran Tarek" userId="S::nourantarek@midocean.edu.km::91dc1509-1dc2-49d4-90d9-903b31cf82b4" providerId="AD" clId="Web-{10A967CC-9910-EE35-0562-EDDFCAAFF49A}" dt="2024-05-18T09:32:35.635" v="21"/>
        <pc:sldMkLst>
          <pc:docMk/>
          <pc:sldMk cId="4251211822" sldId="352"/>
        </pc:sldMkLst>
        <pc:picChg chg="mod">
          <ac:chgData name="Nouran Tarek" userId="S::nourantarek@midocean.edu.km::91dc1509-1dc2-49d4-90d9-903b31cf82b4" providerId="AD" clId="Web-{10A967CC-9910-EE35-0562-EDDFCAAFF49A}" dt="2024-05-18T09:32:35.635" v="21"/>
          <ac:picMkLst>
            <pc:docMk/>
            <pc:sldMk cId="4251211822" sldId="352"/>
            <ac:picMk id="2" creationId="{00000000-0000-0000-0000-000000000000}"/>
          </ac:picMkLst>
        </pc:picChg>
      </pc:sldChg>
      <pc:sldChg chg="modSp">
        <pc:chgData name="Nouran Tarek" userId="S::nourantarek@midocean.edu.km::91dc1509-1dc2-49d4-90d9-903b31cf82b4" providerId="AD" clId="Web-{10A967CC-9910-EE35-0562-EDDFCAAFF49A}" dt="2024-05-18T09:32:47.120" v="22"/>
        <pc:sldMkLst>
          <pc:docMk/>
          <pc:sldMk cId="3173086607" sldId="353"/>
        </pc:sldMkLst>
        <pc:picChg chg="mod">
          <ac:chgData name="Nouran Tarek" userId="S::nourantarek@midocean.edu.km::91dc1509-1dc2-49d4-90d9-903b31cf82b4" providerId="AD" clId="Web-{10A967CC-9910-EE35-0562-EDDFCAAFF49A}" dt="2024-05-18T09:32:47.120" v="22"/>
          <ac:picMkLst>
            <pc:docMk/>
            <pc:sldMk cId="3173086607" sldId="353"/>
            <ac:picMk id="2" creationId="{00000000-0000-0000-0000-000000000000}"/>
          </ac:picMkLst>
        </pc:picChg>
      </pc:sldChg>
      <pc:sldChg chg="modSp">
        <pc:chgData name="Nouran Tarek" userId="S::nourantarek@midocean.edu.km::91dc1509-1dc2-49d4-90d9-903b31cf82b4" providerId="AD" clId="Web-{10A967CC-9910-EE35-0562-EDDFCAAFF49A}" dt="2024-05-18T09:34:09.764" v="29"/>
        <pc:sldMkLst>
          <pc:docMk/>
          <pc:sldMk cId="1450694447" sldId="354"/>
        </pc:sldMkLst>
        <pc:picChg chg="mod">
          <ac:chgData name="Nouran Tarek" userId="S::nourantarek@midocean.edu.km::91dc1509-1dc2-49d4-90d9-903b31cf82b4" providerId="AD" clId="Web-{10A967CC-9910-EE35-0562-EDDFCAAFF49A}" dt="2024-05-18T09:34:09.764" v="29"/>
          <ac:picMkLst>
            <pc:docMk/>
            <pc:sldMk cId="1450694447" sldId="354"/>
            <ac:picMk id="2" creationId="{00000000-0000-0000-0000-000000000000}"/>
          </ac:picMkLst>
        </pc:picChg>
      </pc:sldChg>
      <pc:sldChg chg="modSp">
        <pc:chgData name="Nouran Tarek" userId="S::nourantarek@midocean.edu.km::91dc1509-1dc2-49d4-90d9-903b31cf82b4" providerId="AD" clId="Web-{10A967CC-9910-EE35-0562-EDDFCAAFF49A}" dt="2024-05-18T09:34:21.421" v="30"/>
        <pc:sldMkLst>
          <pc:docMk/>
          <pc:sldMk cId="1176847653" sldId="355"/>
        </pc:sldMkLst>
        <pc:picChg chg="mod">
          <ac:chgData name="Nouran Tarek" userId="S::nourantarek@midocean.edu.km::91dc1509-1dc2-49d4-90d9-903b31cf82b4" providerId="AD" clId="Web-{10A967CC-9910-EE35-0562-EDDFCAAFF49A}" dt="2024-05-18T09:34:21.421" v="30"/>
          <ac:picMkLst>
            <pc:docMk/>
            <pc:sldMk cId="1176847653" sldId="355"/>
            <ac:picMk id="2" creationId="{00000000-0000-0000-0000-000000000000}"/>
          </ac:picMkLst>
        </pc:picChg>
      </pc:sldChg>
      <pc:sldChg chg="modSp">
        <pc:chgData name="Nouran Tarek" userId="S::nourantarek@midocean.edu.km::91dc1509-1dc2-49d4-90d9-903b31cf82b4" providerId="AD" clId="Web-{10A967CC-9910-EE35-0562-EDDFCAAFF49A}" dt="2024-05-18T09:34:32.484" v="31"/>
        <pc:sldMkLst>
          <pc:docMk/>
          <pc:sldMk cId="725608060" sldId="356"/>
        </pc:sldMkLst>
        <pc:picChg chg="mod">
          <ac:chgData name="Nouran Tarek" userId="S::nourantarek@midocean.edu.km::91dc1509-1dc2-49d4-90d9-903b31cf82b4" providerId="AD" clId="Web-{10A967CC-9910-EE35-0562-EDDFCAAFF49A}" dt="2024-05-18T09:34:32.484" v="31"/>
          <ac:picMkLst>
            <pc:docMk/>
            <pc:sldMk cId="725608060" sldId="356"/>
            <ac:picMk id="2" creationId="{00000000-0000-0000-0000-000000000000}"/>
          </ac:picMkLst>
        </pc:picChg>
      </pc:sldChg>
      <pc:sldChg chg="modSp">
        <pc:chgData name="Nouran Tarek" userId="S::nourantarek@midocean.edu.km::91dc1509-1dc2-49d4-90d9-903b31cf82b4" providerId="AD" clId="Web-{10A967CC-9910-EE35-0562-EDDFCAAFF49A}" dt="2024-05-18T09:34:45.547" v="32"/>
        <pc:sldMkLst>
          <pc:docMk/>
          <pc:sldMk cId="1073692390" sldId="357"/>
        </pc:sldMkLst>
        <pc:picChg chg="mod">
          <ac:chgData name="Nouran Tarek" userId="S::nourantarek@midocean.edu.km::91dc1509-1dc2-49d4-90d9-903b31cf82b4" providerId="AD" clId="Web-{10A967CC-9910-EE35-0562-EDDFCAAFF49A}" dt="2024-05-18T09:34:45.547" v="32"/>
          <ac:picMkLst>
            <pc:docMk/>
            <pc:sldMk cId="1073692390" sldId="357"/>
            <ac:picMk id="2" creationId="{00000000-0000-0000-0000-000000000000}"/>
          </ac:picMkLst>
        </pc:picChg>
      </pc:sldChg>
      <pc:sldChg chg="modSp">
        <pc:chgData name="Nouran Tarek" userId="S::nourantarek@midocean.edu.km::91dc1509-1dc2-49d4-90d9-903b31cf82b4" providerId="AD" clId="Web-{10A967CC-9910-EE35-0562-EDDFCAAFF49A}" dt="2024-05-18T09:34:56.406" v="33"/>
        <pc:sldMkLst>
          <pc:docMk/>
          <pc:sldMk cId="4020269248" sldId="358"/>
        </pc:sldMkLst>
        <pc:picChg chg="mod">
          <ac:chgData name="Nouran Tarek" userId="S::nourantarek@midocean.edu.km::91dc1509-1dc2-49d4-90d9-903b31cf82b4" providerId="AD" clId="Web-{10A967CC-9910-EE35-0562-EDDFCAAFF49A}" dt="2024-05-18T09:34:56.406" v="33"/>
          <ac:picMkLst>
            <pc:docMk/>
            <pc:sldMk cId="4020269248" sldId="358"/>
            <ac:picMk id="2" creationId="{00000000-0000-0000-0000-000000000000}"/>
          </ac:picMkLst>
        </pc:picChg>
      </pc:sldChg>
      <pc:sldChg chg="modSp">
        <pc:chgData name="Nouran Tarek" userId="S::nourantarek@midocean.edu.km::91dc1509-1dc2-49d4-90d9-903b31cf82b4" providerId="AD" clId="Web-{10A967CC-9910-EE35-0562-EDDFCAAFF49A}" dt="2024-05-18T09:35:23.111" v="35"/>
        <pc:sldMkLst>
          <pc:docMk/>
          <pc:sldMk cId="2459653339" sldId="359"/>
        </pc:sldMkLst>
        <pc:picChg chg="mod">
          <ac:chgData name="Nouran Tarek" userId="S::nourantarek@midocean.edu.km::91dc1509-1dc2-49d4-90d9-903b31cf82b4" providerId="AD" clId="Web-{10A967CC-9910-EE35-0562-EDDFCAAFF49A}" dt="2024-05-18T09:35:23.111" v="35"/>
          <ac:picMkLst>
            <pc:docMk/>
            <pc:sldMk cId="2459653339" sldId="359"/>
            <ac:picMk id="2" creationId="{00000000-0000-0000-0000-000000000000}"/>
          </ac:picMkLst>
        </pc:picChg>
      </pc:sldChg>
      <pc:sldChg chg="modSp">
        <pc:chgData name="Nouran Tarek" userId="S::nourantarek@midocean.edu.km::91dc1509-1dc2-49d4-90d9-903b31cf82b4" providerId="AD" clId="Web-{10A967CC-9910-EE35-0562-EDDFCAAFF49A}" dt="2024-05-18T09:35:45.705" v="37"/>
        <pc:sldMkLst>
          <pc:docMk/>
          <pc:sldMk cId="1021997552" sldId="360"/>
        </pc:sldMkLst>
        <pc:picChg chg="mod">
          <ac:chgData name="Nouran Tarek" userId="S::nourantarek@midocean.edu.km::91dc1509-1dc2-49d4-90d9-903b31cf82b4" providerId="AD" clId="Web-{10A967CC-9910-EE35-0562-EDDFCAAFF49A}" dt="2024-05-18T09:35:45.705" v="37"/>
          <ac:picMkLst>
            <pc:docMk/>
            <pc:sldMk cId="1021997552" sldId="360"/>
            <ac:picMk id="2" creationId="{00000000-0000-0000-0000-000000000000}"/>
          </ac:picMkLst>
        </pc:picChg>
      </pc:sldChg>
      <pc:sldChg chg="modSp">
        <pc:chgData name="Nouran Tarek" userId="S::nourantarek@midocean.edu.km::91dc1509-1dc2-49d4-90d9-903b31cf82b4" providerId="AD" clId="Web-{10A967CC-9910-EE35-0562-EDDFCAAFF49A}" dt="2024-05-18T09:35:58.143" v="38"/>
        <pc:sldMkLst>
          <pc:docMk/>
          <pc:sldMk cId="1300826510" sldId="361"/>
        </pc:sldMkLst>
        <pc:picChg chg="mod">
          <ac:chgData name="Nouran Tarek" userId="S::nourantarek@midocean.edu.km::91dc1509-1dc2-49d4-90d9-903b31cf82b4" providerId="AD" clId="Web-{10A967CC-9910-EE35-0562-EDDFCAAFF49A}" dt="2024-05-18T09:35:58.143" v="38"/>
          <ac:picMkLst>
            <pc:docMk/>
            <pc:sldMk cId="1300826510" sldId="361"/>
            <ac:picMk id="2" creationId="{00000000-0000-0000-0000-000000000000}"/>
          </ac:picMkLst>
        </pc:picChg>
      </pc:sldChg>
      <pc:sldChg chg="modSp">
        <pc:chgData name="Nouran Tarek" userId="S::nourantarek@midocean.edu.km::91dc1509-1dc2-49d4-90d9-903b31cf82b4" providerId="AD" clId="Web-{10A967CC-9910-EE35-0562-EDDFCAAFF49A}" dt="2024-05-18T09:36:22.910" v="40"/>
        <pc:sldMkLst>
          <pc:docMk/>
          <pc:sldMk cId="2927654462" sldId="362"/>
        </pc:sldMkLst>
        <pc:picChg chg="mod">
          <ac:chgData name="Nouran Tarek" userId="S::nourantarek@midocean.edu.km::91dc1509-1dc2-49d4-90d9-903b31cf82b4" providerId="AD" clId="Web-{10A967CC-9910-EE35-0562-EDDFCAAFF49A}" dt="2024-05-18T09:36:22.910" v="40"/>
          <ac:picMkLst>
            <pc:docMk/>
            <pc:sldMk cId="2927654462" sldId="362"/>
            <ac:picMk id="2" creationId="{00000000-0000-0000-0000-000000000000}"/>
          </ac:picMkLst>
        </pc:picChg>
      </pc:sldChg>
      <pc:sldChg chg="modSp">
        <pc:chgData name="Nouran Tarek" userId="S::nourantarek@midocean.edu.km::91dc1509-1dc2-49d4-90d9-903b31cf82b4" providerId="AD" clId="Web-{10A967CC-9910-EE35-0562-EDDFCAAFF49A}" dt="2024-05-18T09:36:41.098" v="41"/>
        <pc:sldMkLst>
          <pc:docMk/>
          <pc:sldMk cId="1865039083" sldId="363"/>
        </pc:sldMkLst>
        <pc:picChg chg="mod">
          <ac:chgData name="Nouran Tarek" userId="S::nourantarek@midocean.edu.km::91dc1509-1dc2-49d4-90d9-903b31cf82b4" providerId="AD" clId="Web-{10A967CC-9910-EE35-0562-EDDFCAAFF49A}" dt="2024-05-18T09:36:41.098" v="41"/>
          <ac:picMkLst>
            <pc:docMk/>
            <pc:sldMk cId="1865039083" sldId="363"/>
            <ac:picMk id="2" creationId="{00000000-0000-0000-0000-000000000000}"/>
          </ac:picMkLst>
        </pc:picChg>
      </pc:sldChg>
      <pc:sldChg chg="modSp">
        <pc:chgData name="Nouran Tarek" userId="S::nourantarek@midocean.edu.km::91dc1509-1dc2-49d4-90d9-903b31cf82b4" providerId="AD" clId="Web-{10A967CC-9910-EE35-0562-EDDFCAAFF49A}" dt="2024-05-18T09:36:50.317" v="42"/>
        <pc:sldMkLst>
          <pc:docMk/>
          <pc:sldMk cId="3942018774" sldId="364"/>
        </pc:sldMkLst>
        <pc:picChg chg="mod">
          <ac:chgData name="Nouran Tarek" userId="S::nourantarek@midocean.edu.km::91dc1509-1dc2-49d4-90d9-903b31cf82b4" providerId="AD" clId="Web-{10A967CC-9910-EE35-0562-EDDFCAAFF49A}" dt="2024-05-18T09:36:50.317" v="42"/>
          <ac:picMkLst>
            <pc:docMk/>
            <pc:sldMk cId="3942018774" sldId="364"/>
            <ac:picMk id="2" creationId="{00000000-0000-0000-0000-000000000000}"/>
          </ac:picMkLst>
        </pc:picChg>
      </pc:sldChg>
      <pc:sldChg chg="modSp">
        <pc:chgData name="Nouran Tarek" userId="S::nourantarek@midocean.edu.km::91dc1509-1dc2-49d4-90d9-903b31cf82b4" providerId="AD" clId="Web-{10A967CC-9910-EE35-0562-EDDFCAAFF49A}" dt="2024-05-18T09:37:00.192" v="43"/>
        <pc:sldMkLst>
          <pc:docMk/>
          <pc:sldMk cId="4168913750" sldId="365"/>
        </pc:sldMkLst>
        <pc:picChg chg="mod">
          <ac:chgData name="Nouran Tarek" userId="S::nourantarek@midocean.edu.km::91dc1509-1dc2-49d4-90d9-903b31cf82b4" providerId="AD" clId="Web-{10A967CC-9910-EE35-0562-EDDFCAAFF49A}" dt="2024-05-18T09:37:00.192" v="43"/>
          <ac:picMkLst>
            <pc:docMk/>
            <pc:sldMk cId="4168913750" sldId="365"/>
            <ac:picMk id="2" creationId="{00000000-0000-0000-0000-000000000000}"/>
          </ac:picMkLst>
        </pc:picChg>
      </pc:sldChg>
      <pc:sldChg chg="modSp">
        <pc:chgData name="Nouran Tarek" userId="S::nourantarek@midocean.edu.km::91dc1509-1dc2-49d4-90d9-903b31cf82b4" providerId="AD" clId="Web-{10A967CC-9910-EE35-0562-EDDFCAAFF49A}" dt="2024-05-18T09:37:12.959" v="44"/>
        <pc:sldMkLst>
          <pc:docMk/>
          <pc:sldMk cId="202530901" sldId="366"/>
        </pc:sldMkLst>
        <pc:picChg chg="mod">
          <ac:chgData name="Nouran Tarek" userId="S::nourantarek@midocean.edu.km::91dc1509-1dc2-49d4-90d9-903b31cf82b4" providerId="AD" clId="Web-{10A967CC-9910-EE35-0562-EDDFCAAFF49A}" dt="2024-05-18T09:37:12.959" v="44"/>
          <ac:picMkLst>
            <pc:docMk/>
            <pc:sldMk cId="202530901" sldId="366"/>
            <ac:picMk id="2" creationId="{00000000-0000-0000-0000-000000000000}"/>
          </ac:picMkLst>
        </pc:picChg>
      </pc:sldChg>
      <pc:sldChg chg="modSp">
        <pc:chgData name="Nouran Tarek" userId="S::nourantarek@midocean.edu.km::91dc1509-1dc2-49d4-90d9-903b31cf82b4" providerId="AD" clId="Web-{10A967CC-9910-EE35-0562-EDDFCAAFF49A}" dt="2024-05-18T09:37:32.428" v="46"/>
        <pc:sldMkLst>
          <pc:docMk/>
          <pc:sldMk cId="152644160" sldId="367"/>
        </pc:sldMkLst>
        <pc:picChg chg="mod">
          <ac:chgData name="Nouran Tarek" userId="S::nourantarek@midocean.edu.km::91dc1509-1dc2-49d4-90d9-903b31cf82b4" providerId="AD" clId="Web-{10A967CC-9910-EE35-0562-EDDFCAAFF49A}" dt="2024-05-18T09:37:32.428" v="46"/>
          <ac:picMkLst>
            <pc:docMk/>
            <pc:sldMk cId="152644160" sldId="367"/>
            <ac:picMk id="10" creationId="{06F6CD66-D031-922A-C50E-26AE2BC29E06}"/>
          </ac:picMkLst>
        </pc:picChg>
      </pc:sldChg>
      <pc:sldChg chg="modSp">
        <pc:chgData name="Nouran Tarek" userId="S::nourantarek@midocean.edu.km::91dc1509-1dc2-49d4-90d9-903b31cf82b4" providerId="AD" clId="Web-{10A967CC-9910-EE35-0562-EDDFCAAFF49A}" dt="2024-05-18T09:37:42.819" v="47"/>
        <pc:sldMkLst>
          <pc:docMk/>
          <pc:sldMk cId="3875481786" sldId="368"/>
        </pc:sldMkLst>
        <pc:picChg chg="mod">
          <ac:chgData name="Nouran Tarek" userId="S::nourantarek@midocean.edu.km::91dc1509-1dc2-49d4-90d9-903b31cf82b4" providerId="AD" clId="Web-{10A967CC-9910-EE35-0562-EDDFCAAFF49A}" dt="2024-05-18T09:37:42.819" v="47"/>
          <ac:picMkLst>
            <pc:docMk/>
            <pc:sldMk cId="3875481786" sldId="368"/>
            <ac:picMk id="10" creationId="{06F6CD66-D031-922A-C50E-26AE2BC29E06}"/>
          </ac:picMkLst>
        </pc:picChg>
      </pc:sldChg>
      <pc:sldChg chg="modSp">
        <pc:chgData name="Nouran Tarek" userId="S::nourantarek@midocean.edu.km::91dc1509-1dc2-49d4-90d9-903b31cf82b4" providerId="AD" clId="Web-{10A967CC-9910-EE35-0562-EDDFCAAFF49A}" dt="2024-05-18T09:33:10.293" v="24"/>
        <pc:sldMkLst>
          <pc:docMk/>
          <pc:sldMk cId="3047343134" sldId="369"/>
        </pc:sldMkLst>
        <pc:picChg chg="mod">
          <ac:chgData name="Nouran Tarek" userId="S::nourantarek@midocean.edu.km::91dc1509-1dc2-49d4-90d9-903b31cf82b4" providerId="AD" clId="Web-{10A967CC-9910-EE35-0562-EDDFCAAFF49A}" dt="2024-05-18T09:33:10.293" v="24"/>
          <ac:picMkLst>
            <pc:docMk/>
            <pc:sldMk cId="3047343134" sldId="369"/>
            <ac:picMk id="2" creationId="{00000000-0000-0000-0000-000000000000}"/>
          </ac:picMkLst>
        </pc:picChg>
      </pc:sldChg>
      <pc:sldChg chg="modSp">
        <pc:chgData name="Nouran Tarek" userId="S::nourantarek@midocean.edu.km::91dc1509-1dc2-49d4-90d9-903b31cf82b4" providerId="AD" clId="Web-{10A967CC-9910-EE35-0562-EDDFCAAFF49A}" dt="2024-05-18T09:33:22.934" v="25"/>
        <pc:sldMkLst>
          <pc:docMk/>
          <pc:sldMk cId="2522514852" sldId="370"/>
        </pc:sldMkLst>
        <pc:picChg chg="mod">
          <ac:chgData name="Nouran Tarek" userId="S::nourantarek@midocean.edu.km::91dc1509-1dc2-49d4-90d9-903b31cf82b4" providerId="AD" clId="Web-{10A967CC-9910-EE35-0562-EDDFCAAFF49A}" dt="2024-05-18T09:33:22.934" v="25"/>
          <ac:picMkLst>
            <pc:docMk/>
            <pc:sldMk cId="2522514852" sldId="370"/>
            <ac:picMk id="2" creationId="{00000000-0000-0000-0000-000000000000}"/>
          </ac:picMkLst>
        </pc:picChg>
      </pc:sldChg>
      <pc:sldChg chg="modSp">
        <pc:chgData name="Nouran Tarek" userId="S::nourantarek@midocean.edu.km::91dc1509-1dc2-49d4-90d9-903b31cf82b4" providerId="AD" clId="Web-{10A967CC-9910-EE35-0562-EDDFCAAFF49A}" dt="2024-05-18T09:33:33.591" v="26"/>
        <pc:sldMkLst>
          <pc:docMk/>
          <pc:sldMk cId="692945272" sldId="371"/>
        </pc:sldMkLst>
        <pc:picChg chg="mod">
          <ac:chgData name="Nouran Tarek" userId="S::nourantarek@midocean.edu.km::91dc1509-1dc2-49d4-90d9-903b31cf82b4" providerId="AD" clId="Web-{10A967CC-9910-EE35-0562-EDDFCAAFF49A}" dt="2024-05-18T09:33:33.591" v="26"/>
          <ac:picMkLst>
            <pc:docMk/>
            <pc:sldMk cId="692945272" sldId="371"/>
            <ac:picMk id="2" creationId="{00000000-0000-0000-0000-000000000000}"/>
          </ac:picMkLst>
        </pc:picChg>
      </pc:sldChg>
      <pc:sldChg chg="modSp">
        <pc:chgData name="Nouran Tarek" userId="S::nourantarek@midocean.edu.km::91dc1509-1dc2-49d4-90d9-903b31cf82b4" providerId="AD" clId="Web-{10A967CC-9910-EE35-0562-EDDFCAAFF49A}" dt="2024-05-18T09:38:00.273" v="49"/>
        <pc:sldMkLst>
          <pc:docMk/>
          <pc:sldMk cId="2002636817" sldId="372"/>
        </pc:sldMkLst>
        <pc:picChg chg="mod">
          <ac:chgData name="Nouran Tarek" userId="S::nourantarek@midocean.edu.km::91dc1509-1dc2-49d4-90d9-903b31cf82b4" providerId="AD" clId="Web-{10A967CC-9910-EE35-0562-EDDFCAAFF49A}" dt="2024-05-18T09:38:00.273" v="49"/>
          <ac:picMkLst>
            <pc:docMk/>
            <pc:sldMk cId="2002636817" sldId="372"/>
            <ac:picMk id="2" creationId="{00000000-0000-0000-0000-000000000000}"/>
          </ac:picMkLst>
        </pc:picChg>
      </pc:sldChg>
      <pc:sldChg chg="modSp">
        <pc:chgData name="Nouran Tarek" userId="S::nourantarek@midocean.edu.km::91dc1509-1dc2-49d4-90d9-903b31cf82b4" providerId="AD" clId="Web-{10A967CC-9910-EE35-0562-EDDFCAAFF49A}" dt="2024-05-18T09:38:10.148" v="50"/>
        <pc:sldMkLst>
          <pc:docMk/>
          <pc:sldMk cId="2966877396" sldId="373"/>
        </pc:sldMkLst>
        <pc:picChg chg="mod">
          <ac:chgData name="Nouran Tarek" userId="S::nourantarek@midocean.edu.km::91dc1509-1dc2-49d4-90d9-903b31cf82b4" providerId="AD" clId="Web-{10A967CC-9910-EE35-0562-EDDFCAAFF49A}" dt="2024-05-18T09:38:10.148" v="50"/>
          <ac:picMkLst>
            <pc:docMk/>
            <pc:sldMk cId="2966877396" sldId="373"/>
            <ac:picMk id="2" creationId="{00000000-0000-0000-0000-000000000000}"/>
          </ac:picMkLst>
        </pc:picChg>
      </pc:sldChg>
      <pc:sldChg chg="modSp">
        <pc:chgData name="Nouran Tarek" userId="S::nourantarek@midocean.edu.km::91dc1509-1dc2-49d4-90d9-903b31cf82b4" providerId="AD" clId="Web-{10A967CC-9910-EE35-0562-EDDFCAAFF49A}" dt="2024-05-18T09:38:35.759" v="52"/>
        <pc:sldMkLst>
          <pc:docMk/>
          <pc:sldMk cId="1092974505" sldId="374"/>
        </pc:sldMkLst>
        <pc:picChg chg="mod">
          <ac:chgData name="Nouran Tarek" userId="S::nourantarek@midocean.edu.km::91dc1509-1dc2-49d4-90d9-903b31cf82b4" providerId="AD" clId="Web-{10A967CC-9910-EE35-0562-EDDFCAAFF49A}" dt="2024-05-18T09:38:35.759" v="52"/>
          <ac:picMkLst>
            <pc:docMk/>
            <pc:sldMk cId="1092974505" sldId="374"/>
            <ac:picMk id="2" creationId="{00000000-0000-0000-0000-000000000000}"/>
          </ac:picMkLst>
        </pc:picChg>
      </pc:sldChg>
      <pc:sldChg chg="modSp">
        <pc:chgData name="Nouran Tarek" userId="S::nourantarek@midocean.edu.km::91dc1509-1dc2-49d4-90d9-903b31cf82b4" providerId="AD" clId="Web-{10A967CC-9910-EE35-0562-EDDFCAAFF49A}" dt="2024-05-18T09:38:44.868" v="53"/>
        <pc:sldMkLst>
          <pc:docMk/>
          <pc:sldMk cId="3106677401" sldId="375"/>
        </pc:sldMkLst>
        <pc:picChg chg="mod">
          <ac:chgData name="Nouran Tarek" userId="S::nourantarek@midocean.edu.km::91dc1509-1dc2-49d4-90d9-903b31cf82b4" providerId="AD" clId="Web-{10A967CC-9910-EE35-0562-EDDFCAAFF49A}" dt="2024-05-18T09:38:44.868" v="53"/>
          <ac:picMkLst>
            <pc:docMk/>
            <pc:sldMk cId="3106677401" sldId="375"/>
            <ac:picMk id="2" creationId="{00000000-0000-0000-0000-000000000000}"/>
          </ac:picMkLst>
        </pc:picChg>
      </pc:sldChg>
      <pc:sldChg chg="modSp">
        <pc:chgData name="Nouran Tarek" userId="S::nourantarek@midocean.edu.km::91dc1509-1dc2-49d4-90d9-903b31cf82b4" providerId="AD" clId="Web-{10A967CC-9910-EE35-0562-EDDFCAAFF49A}" dt="2024-05-18T09:38:56.588" v="54"/>
        <pc:sldMkLst>
          <pc:docMk/>
          <pc:sldMk cId="4120870766" sldId="376"/>
        </pc:sldMkLst>
        <pc:picChg chg="mod">
          <ac:chgData name="Nouran Tarek" userId="S::nourantarek@midocean.edu.km::91dc1509-1dc2-49d4-90d9-903b31cf82b4" providerId="AD" clId="Web-{10A967CC-9910-EE35-0562-EDDFCAAFF49A}" dt="2024-05-18T09:38:56.588" v="54"/>
          <ac:picMkLst>
            <pc:docMk/>
            <pc:sldMk cId="4120870766" sldId="376"/>
            <ac:picMk id="2" creationId="{00000000-0000-0000-0000-000000000000}"/>
          </ac:picMkLst>
        </pc:picChg>
      </pc:sldChg>
      <pc:sldChg chg="modSp">
        <pc:chgData name="Nouran Tarek" userId="S::nourantarek@midocean.edu.km::91dc1509-1dc2-49d4-90d9-903b31cf82b4" providerId="AD" clId="Web-{10A967CC-9910-EE35-0562-EDDFCAAFF49A}" dt="2024-05-18T09:39:06.010" v="55"/>
        <pc:sldMkLst>
          <pc:docMk/>
          <pc:sldMk cId="2084131220" sldId="377"/>
        </pc:sldMkLst>
        <pc:picChg chg="mod">
          <ac:chgData name="Nouran Tarek" userId="S::nourantarek@midocean.edu.km::91dc1509-1dc2-49d4-90d9-903b31cf82b4" providerId="AD" clId="Web-{10A967CC-9910-EE35-0562-EDDFCAAFF49A}" dt="2024-05-18T09:39:06.010" v="55"/>
          <ac:picMkLst>
            <pc:docMk/>
            <pc:sldMk cId="2084131220" sldId="377"/>
            <ac:picMk id="2" creationId="{00000000-0000-0000-0000-000000000000}"/>
          </ac:picMkLst>
        </pc:picChg>
      </pc:sldChg>
      <pc:sldChg chg="modSp">
        <pc:chgData name="Nouran Tarek" userId="S::nourantarek@midocean.edu.km::91dc1509-1dc2-49d4-90d9-903b31cf82b4" providerId="AD" clId="Web-{10A967CC-9910-EE35-0562-EDDFCAAFF49A}" dt="2024-05-18T09:39:28.557" v="57"/>
        <pc:sldMkLst>
          <pc:docMk/>
          <pc:sldMk cId="1577188920" sldId="379"/>
        </pc:sldMkLst>
        <pc:picChg chg="mod">
          <ac:chgData name="Nouran Tarek" userId="S::nourantarek@midocean.edu.km::91dc1509-1dc2-49d4-90d9-903b31cf82b4" providerId="AD" clId="Web-{10A967CC-9910-EE35-0562-EDDFCAAFF49A}" dt="2024-05-18T09:39:28.557" v="57"/>
          <ac:picMkLst>
            <pc:docMk/>
            <pc:sldMk cId="1577188920" sldId="379"/>
            <ac:picMk id="2" creationId="{00000000-0000-0000-0000-000000000000}"/>
          </ac:picMkLst>
        </pc:picChg>
      </pc:sldChg>
      <pc:sldChg chg="modSp">
        <pc:chgData name="Nouran Tarek" userId="S::nourantarek@midocean.edu.km::91dc1509-1dc2-49d4-90d9-903b31cf82b4" providerId="AD" clId="Web-{10A967CC-9910-EE35-0562-EDDFCAAFF49A}" dt="2024-05-18T09:40:00.481" v="60"/>
        <pc:sldMkLst>
          <pc:docMk/>
          <pc:sldMk cId="676037363" sldId="380"/>
        </pc:sldMkLst>
        <pc:picChg chg="mod">
          <ac:chgData name="Nouran Tarek" userId="S::nourantarek@midocean.edu.km::91dc1509-1dc2-49d4-90d9-903b31cf82b4" providerId="AD" clId="Web-{10A967CC-9910-EE35-0562-EDDFCAAFF49A}" dt="2024-05-18T09:40:00.481" v="60"/>
          <ac:picMkLst>
            <pc:docMk/>
            <pc:sldMk cId="676037363" sldId="380"/>
            <ac:picMk id="2" creationId="{00000000-0000-0000-0000-000000000000}"/>
          </ac:picMkLst>
        </pc:picChg>
      </pc:sldChg>
      <pc:sldChg chg="modSp">
        <pc:chgData name="Nouran Tarek" userId="S::nourantarek@midocean.edu.km::91dc1509-1dc2-49d4-90d9-903b31cf82b4" providerId="AD" clId="Web-{10A967CC-9910-EE35-0562-EDDFCAAFF49A}" dt="2024-05-18T09:30:49.538" v="13"/>
        <pc:sldMkLst>
          <pc:docMk/>
          <pc:sldMk cId="2916566700" sldId="381"/>
        </pc:sldMkLst>
        <pc:picChg chg="mod">
          <ac:chgData name="Nouran Tarek" userId="S::nourantarek@midocean.edu.km::91dc1509-1dc2-49d4-90d9-903b31cf82b4" providerId="AD" clId="Web-{10A967CC-9910-EE35-0562-EDDFCAAFF49A}" dt="2024-05-18T09:30:49.538" v="13"/>
          <ac:picMkLst>
            <pc:docMk/>
            <pc:sldMk cId="2916566700" sldId="381"/>
            <ac:picMk id="2" creationId="{00000000-0000-0000-0000-000000000000}"/>
          </ac:picMkLst>
        </pc:picChg>
      </pc:sldChg>
      <pc:sldChg chg="modSp">
        <pc:chgData name="Nouran Tarek" userId="S::nourantarek@midocean.edu.km::91dc1509-1dc2-49d4-90d9-903b31cf82b4" providerId="AD" clId="Web-{10A967CC-9910-EE35-0562-EDDFCAAFF49A}" dt="2024-05-18T09:31:11.226" v="14"/>
        <pc:sldMkLst>
          <pc:docMk/>
          <pc:sldMk cId="4233562235" sldId="382"/>
        </pc:sldMkLst>
        <pc:picChg chg="mod">
          <ac:chgData name="Nouran Tarek" userId="S::nourantarek@midocean.edu.km::91dc1509-1dc2-49d4-90d9-903b31cf82b4" providerId="AD" clId="Web-{10A967CC-9910-EE35-0562-EDDFCAAFF49A}" dt="2024-05-18T09:31:11.226" v="14"/>
          <ac:picMkLst>
            <pc:docMk/>
            <pc:sldMk cId="4233562235" sldId="382"/>
            <ac:picMk id="2" creationId="{00000000-0000-0000-0000-000000000000}"/>
          </ac:picMkLst>
        </pc:picChg>
      </pc:sldChg>
      <pc:sldChg chg="modSp">
        <pc:chgData name="Nouran Tarek" userId="S::nourantarek@midocean.edu.km::91dc1509-1dc2-49d4-90d9-903b31cf82b4" providerId="AD" clId="Web-{10A967CC-9910-EE35-0562-EDDFCAAFF49A}" dt="2024-05-18T09:31:34.633" v="16"/>
        <pc:sldMkLst>
          <pc:docMk/>
          <pc:sldMk cId="3202896190" sldId="383"/>
        </pc:sldMkLst>
        <pc:picChg chg="mod">
          <ac:chgData name="Nouran Tarek" userId="S::nourantarek@midocean.edu.km::91dc1509-1dc2-49d4-90d9-903b31cf82b4" providerId="AD" clId="Web-{10A967CC-9910-EE35-0562-EDDFCAAFF49A}" dt="2024-05-18T09:31:34.633" v="16"/>
          <ac:picMkLst>
            <pc:docMk/>
            <pc:sldMk cId="3202896190" sldId="383"/>
            <ac:picMk id="2" creationId="{00000000-0000-0000-0000-000000000000}"/>
          </ac:picMkLst>
        </pc:picChg>
      </pc:sldChg>
      <pc:sldChg chg="modSp">
        <pc:chgData name="Nouran Tarek" userId="S::nourantarek@midocean.edu.km::91dc1509-1dc2-49d4-90d9-903b31cf82b4" providerId="AD" clId="Web-{10A967CC-9910-EE35-0562-EDDFCAAFF49A}" dt="2024-05-18T09:51:31.477" v="122"/>
        <pc:sldMkLst>
          <pc:docMk/>
          <pc:sldMk cId="660833065" sldId="385"/>
        </pc:sldMkLst>
        <pc:picChg chg="mod">
          <ac:chgData name="Nouran Tarek" userId="S::nourantarek@midocean.edu.km::91dc1509-1dc2-49d4-90d9-903b31cf82b4" providerId="AD" clId="Web-{10A967CC-9910-EE35-0562-EDDFCAAFF49A}" dt="2024-05-18T09:51:31.477" v="122"/>
          <ac:picMkLst>
            <pc:docMk/>
            <pc:sldMk cId="660833065" sldId="385"/>
            <ac:picMk id="2" creationId="{00000000-0000-0000-0000-000000000000}"/>
          </ac:picMkLst>
        </pc:picChg>
      </pc:sldChg>
      <pc:sldChg chg="modSp">
        <pc:chgData name="Nouran Tarek" userId="S::nourantarek@midocean.edu.km::91dc1509-1dc2-49d4-90d9-903b31cf82b4" providerId="AD" clId="Web-{10A967CC-9910-EE35-0562-EDDFCAAFF49A}" dt="2024-05-18T09:52:15.682" v="126"/>
        <pc:sldMkLst>
          <pc:docMk/>
          <pc:sldMk cId="774196605" sldId="386"/>
        </pc:sldMkLst>
        <pc:picChg chg="mod">
          <ac:chgData name="Nouran Tarek" userId="S::nourantarek@midocean.edu.km::91dc1509-1dc2-49d4-90d9-903b31cf82b4" providerId="AD" clId="Web-{10A967CC-9910-EE35-0562-EDDFCAAFF49A}" dt="2024-05-18T09:52:15.682" v="126"/>
          <ac:picMkLst>
            <pc:docMk/>
            <pc:sldMk cId="774196605" sldId="386"/>
            <ac:picMk id="2" creationId="{00000000-0000-0000-0000-000000000000}"/>
          </ac:picMkLst>
        </pc:picChg>
      </pc:sldChg>
      <pc:sldChg chg="modSp">
        <pc:chgData name="Nouran Tarek" userId="S::nourantarek@midocean.edu.km::91dc1509-1dc2-49d4-90d9-903b31cf82b4" providerId="AD" clId="Web-{10A967CC-9910-EE35-0562-EDDFCAAFF49A}" dt="2024-05-18T09:40:34.669" v="63"/>
        <pc:sldMkLst>
          <pc:docMk/>
          <pc:sldMk cId="1916624688" sldId="387"/>
        </pc:sldMkLst>
        <pc:picChg chg="mod">
          <ac:chgData name="Nouran Tarek" userId="S::nourantarek@midocean.edu.km::91dc1509-1dc2-49d4-90d9-903b31cf82b4" providerId="AD" clId="Web-{10A967CC-9910-EE35-0562-EDDFCAAFF49A}" dt="2024-05-18T09:40:34.669" v="63"/>
          <ac:picMkLst>
            <pc:docMk/>
            <pc:sldMk cId="1916624688" sldId="387"/>
            <ac:picMk id="2" creationId="{00000000-0000-0000-0000-000000000000}"/>
          </ac:picMkLst>
        </pc:picChg>
      </pc:sldChg>
      <pc:sldChg chg="modSp">
        <pc:chgData name="Nouran Tarek" userId="S::nourantarek@midocean.edu.km::91dc1509-1dc2-49d4-90d9-903b31cf82b4" providerId="AD" clId="Web-{10A967CC-9910-EE35-0562-EDDFCAAFF49A}" dt="2024-05-18T09:40:44.623" v="64"/>
        <pc:sldMkLst>
          <pc:docMk/>
          <pc:sldMk cId="1120422460" sldId="388"/>
        </pc:sldMkLst>
        <pc:picChg chg="mod">
          <ac:chgData name="Nouran Tarek" userId="S::nourantarek@midocean.edu.km::91dc1509-1dc2-49d4-90d9-903b31cf82b4" providerId="AD" clId="Web-{10A967CC-9910-EE35-0562-EDDFCAAFF49A}" dt="2024-05-18T09:40:44.623" v="64"/>
          <ac:picMkLst>
            <pc:docMk/>
            <pc:sldMk cId="1120422460" sldId="388"/>
            <ac:picMk id="2" creationId="{00000000-0000-0000-0000-000000000000}"/>
          </ac:picMkLst>
        </pc:picChg>
      </pc:sldChg>
      <pc:sldChg chg="modSp">
        <pc:chgData name="Nouran Tarek" userId="S::nourantarek@midocean.edu.km::91dc1509-1dc2-49d4-90d9-903b31cf82b4" providerId="AD" clId="Web-{10A967CC-9910-EE35-0562-EDDFCAAFF49A}" dt="2024-05-18T09:40:56.217" v="65"/>
        <pc:sldMkLst>
          <pc:docMk/>
          <pc:sldMk cId="2475467735" sldId="389"/>
        </pc:sldMkLst>
        <pc:picChg chg="mod">
          <ac:chgData name="Nouran Tarek" userId="S::nourantarek@midocean.edu.km::91dc1509-1dc2-49d4-90d9-903b31cf82b4" providerId="AD" clId="Web-{10A967CC-9910-EE35-0562-EDDFCAAFF49A}" dt="2024-05-18T09:40:56.217" v="65"/>
          <ac:picMkLst>
            <pc:docMk/>
            <pc:sldMk cId="2475467735" sldId="389"/>
            <ac:picMk id="2" creationId="{00000000-0000-0000-0000-000000000000}"/>
          </ac:picMkLst>
        </pc:picChg>
      </pc:sldChg>
      <pc:sldChg chg="modSp">
        <pc:chgData name="Nouran Tarek" userId="S::nourantarek@midocean.edu.km::91dc1509-1dc2-49d4-90d9-903b31cf82b4" providerId="AD" clId="Web-{10A967CC-9910-EE35-0562-EDDFCAAFF49A}" dt="2024-05-18T09:41:19.562" v="67"/>
        <pc:sldMkLst>
          <pc:docMk/>
          <pc:sldMk cId="2313161992" sldId="391"/>
        </pc:sldMkLst>
        <pc:picChg chg="mod">
          <ac:chgData name="Nouran Tarek" userId="S::nourantarek@midocean.edu.km::91dc1509-1dc2-49d4-90d9-903b31cf82b4" providerId="AD" clId="Web-{10A967CC-9910-EE35-0562-EDDFCAAFF49A}" dt="2024-05-18T09:41:19.562" v="67"/>
          <ac:picMkLst>
            <pc:docMk/>
            <pc:sldMk cId="2313161992" sldId="391"/>
            <ac:picMk id="2" creationId="{00000000-0000-0000-0000-000000000000}"/>
          </ac:picMkLst>
        </pc:picChg>
      </pc:sldChg>
      <pc:sldChg chg="modSp">
        <pc:chgData name="Nouran Tarek" userId="S::nourantarek@midocean.edu.km::91dc1509-1dc2-49d4-90d9-903b31cf82b4" providerId="AD" clId="Web-{10A967CC-9910-EE35-0562-EDDFCAAFF49A}" dt="2024-05-18T09:41:36.078" v="68"/>
        <pc:sldMkLst>
          <pc:docMk/>
          <pc:sldMk cId="2728876323" sldId="392"/>
        </pc:sldMkLst>
        <pc:picChg chg="mod">
          <ac:chgData name="Nouran Tarek" userId="S::nourantarek@midocean.edu.km::91dc1509-1dc2-49d4-90d9-903b31cf82b4" providerId="AD" clId="Web-{10A967CC-9910-EE35-0562-EDDFCAAFF49A}" dt="2024-05-18T09:41:36.078" v="68"/>
          <ac:picMkLst>
            <pc:docMk/>
            <pc:sldMk cId="2728876323" sldId="392"/>
            <ac:picMk id="2" creationId="{00000000-0000-0000-0000-000000000000}"/>
          </ac:picMkLst>
        </pc:picChg>
      </pc:sldChg>
      <pc:sldChg chg="modSp">
        <pc:chgData name="Nouran Tarek" userId="S::nourantarek@midocean.edu.km::91dc1509-1dc2-49d4-90d9-903b31cf82b4" providerId="AD" clId="Web-{10A967CC-9910-EE35-0562-EDDFCAAFF49A}" dt="2024-05-18T09:41:46.094" v="69"/>
        <pc:sldMkLst>
          <pc:docMk/>
          <pc:sldMk cId="1351114030" sldId="393"/>
        </pc:sldMkLst>
        <pc:picChg chg="mod">
          <ac:chgData name="Nouran Tarek" userId="S::nourantarek@midocean.edu.km::91dc1509-1dc2-49d4-90d9-903b31cf82b4" providerId="AD" clId="Web-{10A967CC-9910-EE35-0562-EDDFCAAFF49A}" dt="2024-05-18T09:41:46.094" v="69"/>
          <ac:picMkLst>
            <pc:docMk/>
            <pc:sldMk cId="1351114030" sldId="393"/>
            <ac:picMk id="2" creationId="{00000000-0000-0000-0000-000000000000}"/>
          </ac:picMkLst>
        </pc:picChg>
      </pc:sldChg>
      <pc:sldChg chg="modSp">
        <pc:chgData name="Nouran Tarek" userId="S::nourantarek@midocean.edu.km::91dc1509-1dc2-49d4-90d9-903b31cf82b4" providerId="AD" clId="Web-{10A967CC-9910-EE35-0562-EDDFCAAFF49A}" dt="2024-05-18T09:41:56.876" v="70"/>
        <pc:sldMkLst>
          <pc:docMk/>
          <pc:sldMk cId="4286953899" sldId="394"/>
        </pc:sldMkLst>
        <pc:picChg chg="mod">
          <ac:chgData name="Nouran Tarek" userId="S::nourantarek@midocean.edu.km::91dc1509-1dc2-49d4-90d9-903b31cf82b4" providerId="AD" clId="Web-{10A967CC-9910-EE35-0562-EDDFCAAFF49A}" dt="2024-05-18T09:41:56.876" v="70"/>
          <ac:picMkLst>
            <pc:docMk/>
            <pc:sldMk cId="4286953899" sldId="394"/>
            <ac:picMk id="2" creationId="{00000000-0000-0000-0000-000000000000}"/>
          </ac:picMkLst>
        </pc:picChg>
      </pc:sldChg>
      <pc:sldChg chg="modSp">
        <pc:chgData name="Nouran Tarek" userId="S::nourantarek@midocean.edu.km::91dc1509-1dc2-49d4-90d9-903b31cf82b4" providerId="AD" clId="Web-{10A967CC-9910-EE35-0562-EDDFCAAFF49A}" dt="2024-05-18T09:42:08.720" v="71"/>
        <pc:sldMkLst>
          <pc:docMk/>
          <pc:sldMk cId="2830223059" sldId="395"/>
        </pc:sldMkLst>
        <pc:picChg chg="mod">
          <ac:chgData name="Nouran Tarek" userId="S::nourantarek@midocean.edu.km::91dc1509-1dc2-49d4-90d9-903b31cf82b4" providerId="AD" clId="Web-{10A967CC-9910-EE35-0562-EDDFCAAFF49A}" dt="2024-05-18T09:42:08.720" v="71"/>
          <ac:picMkLst>
            <pc:docMk/>
            <pc:sldMk cId="2830223059" sldId="395"/>
            <ac:picMk id="2" creationId="{00000000-0000-0000-0000-000000000000}"/>
          </ac:picMkLst>
        </pc:picChg>
      </pc:sldChg>
      <pc:sldChg chg="modSp">
        <pc:chgData name="Nouran Tarek" userId="S::nourantarek@midocean.edu.km::91dc1509-1dc2-49d4-90d9-903b31cf82b4" providerId="AD" clId="Web-{10A967CC-9910-EE35-0562-EDDFCAAFF49A}" dt="2024-05-18T09:42:18.752" v="72"/>
        <pc:sldMkLst>
          <pc:docMk/>
          <pc:sldMk cId="1731912478" sldId="396"/>
        </pc:sldMkLst>
        <pc:picChg chg="mod">
          <ac:chgData name="Nouran Tarek" userId="S::nourantarek@midocean.edu.km::91dc1509-1dc2-49d4-90d9-903b31cf82b4" providerId="AD" clId="Web-{10A967CC-9910-EE35-0562-EDDFCAAFF49A}" dt="2024-05-18T09:42:18.752" v="72"/>
          <ac:picMkLst>
            <pc:docMk/>
            <pc:sldMk cId="1731912478" sldId="396"/>
            <ac:picMk id="2" creationId="{00000000-0000-0000-0000-000000000000}"/>
          </ac:picMkLst>
        </pc:picChg>
      </pc:sldChg>
      <pc:sldChg chg="modSp">
        <pc:chgData name="Nouran Tarek" userId="S::nourantarek@midocean.edu.km::91dc1509-1dc2-49d4-90d9-903b31cf82b4" providerId="AD" clId="Web-{10A967CC-9910-EE35-0562-EDDFCAAFF49A}" dt="2024-05-18T09:48:33.314" v="106"/>
        <pc:sldMkLst>
          <pc:docMk/>
          <pc:sldMk cId="895338597" sldId="397"/>
        </pc:sldMkLst>
        <pc:picChg chg="mod">
          <ac:chgData name="Nouran Tarek" userId="S::nourantarek@midocean.edu.km::91dc1509-1dc2-49d4-90d9-903b31cf82b4" providerId="AD" clId="Web-{10A967CC-9910-EE35-0562-EDDFCAAFF49A}" dt="2024-05-18T09:48:33.314" v="106"/>
          <ac:picMkLst>
            <pc:docMk/>
            <pc:sldMk cId="895338597" sldId="397"/>
            <ac:picMk id="2" creationId="{00000000-0000-0000-0000-000000000000}"/>
          </ac:picMkLst>
        </pc:picChg>
      </pc:sldChg>
      <pc:sldChg chg="modSp">
        <pc:chgData name="Nouran Tarek" userId="S::nourantarek@midocean.edu.km::91dc1509-1dc2-49d4-90d9-903b31cf82b4" providerId="AD" clId="Web-{10A967CC-9910-EE35-0562-EDDFCAAFF49A}" dt="2024-05-18T09:50:55.054" v="119"/>
        <pc:sldMkLst>
          <pc:docMk/>
          <pc:sldMk cId="2404416258" sldId="398"/>
        </pc:sldMkLst>
        <pc:picChg chg="mod">
          <ac:chgData name="Nouran Tarek" userId="S::nourantarek@midocean.edu.km::91dc1509-1dc2-49d4-90d9-903b31cf82b4" providerId="AD" clId="Web-{10A967CC-9910-EE35-0562-EDDFCAAFF49A}" dt="2024-05-18T09:50:55.054" v="119"/>
          <ac:picMkLst>
            <pc:docMk/>
            <pc:sldMk cId="2404416258" sldId="398"/>
            <ac:picMk id="2" creationId="{00000000-0000-0000-0000-000000000000}"/>
          </ac:picMkLst>
        </pc:picChg>
      </pc:sldChg>
      <pc:sldChg chg="modSp">
        <pc:chgData name="Nouran Tarek" userId="S::nourantarek@midocean.edu.km::91dc1509-1dc2-49d4-90d9-903b31cf82b4" providerId="AD" clId="Web-{10A967CC-9910-EE35-0562-EDDFCAAFF49A}" dt="2024-05-18T09:49:14.253" v="110"/>
        <pc:sldMkLst>
          <pc:docMk/>
          <pc:sldMk cId="1908343869" sldId="399"/>
        </pc:sldMkLst>
        <pc:picChg chg="mod">
          <ac:chgData name="Nouran Tarek" userId="S::nourantarek@midocean.edu.km::91dc1509-1dc2-49d4-90d9-903b31cf82b4" providerId="AD" clId="Web-{10A967CC-9910-EE35-0562-EDDFCAAFF49A}" dt="2024-05-18T09:49:14.253" v="110"/>
          <ac:picMkLst>
            <pc:docMk/>
            <pc:sldMk cId="1908343869" sldId="399"/>
            <ac:picMk id="2" creationId="{00000000-0000-0000-0000-000000000000}"/>
          </ac:picMkLst>
        </pc:picChg>
      </pc:sldChg>
      <pc:sldChg chg="modSp">
        <pc:chgData name="Nouran Tarek" userId="S::nourantarek@midocean.edu.km::91dc1509-1dc2-49d4-90d9-903b31cf82b4" providerId="AD" clId="Web-{10A967CC-9910-EE35-0562-EDDFCAAFF49A}" dt="2024-05-18T09:49:35.864" v="112"/>
        <pc:sldMkLst>
          <pc:docMk/>
          <pc:sldMk cId="2662285494" sldId="401"/>
        </pc:sldMkLst>
        <pc:picChg chg="mod">
          <ac:chgData name="Nouran Tarek" userId="S::nourantarek@midocean.edu.km::91dc1509-1dc2-49d4-90d9-903b31cf82b4" providerId="AD" clId="Web-{10A967CC-9910-EE35-0562-EDDFCAAFF49A}" dt="2024-05-18T09:49:35.864" v="112"/>
          <ac:picMkLst>
            <pc:docMk/>
            <pc:sldMk cId="2662285494" sldId="401"/>
            <ac:picMk id="2" creationId="{00000000-0000-0000-0000-000000000000}"/>
          </ac:picMkLst>
        </pc:picChg>
      </pc:sldChg>
      <pc:sldChg chg="modSp">
        <pc:chgData name="Nouran Tarek" userId="S::nourantarek@midocean.edu.km::91dc1509-1dc2-49d4-90d9-903b31cf82b4" providerId="AD" clId="Web-{10A967CC-9910-EE35-0562-EDDFCAAFF49A}" dt="2024-05-18T09:47:51.922" v="102"/>
        <pc:sldMkLst>
          <pc:docMk/>
          <pc:sldMk cId="2963074966" sldId="402"/>
        </pc:sldMkLst>
        <pc:picChg chg="mod">
          <ac:chgData name="Nouran Tarek" userId="S::nourantarek@midocean.edu.km::91dc1509-1dc2-49d4-90d9-903b31cf82b4" providerId="AD" clId="Web-{10A967CC-9910-EE35-0562-EDDFCAAFF49A}" dt="2024-05-18T09:47:51.922" v="102"/>
          <ac:picMkLst>
            <pc:docMk/>
            <pc:sldMk cId="2963074966" sldId="402"/>
            <ac:picMk id="2" creationId="{00000000-0000-0000-0000-000000000000}"/>
          </ac:picMkLst>
        </pc:picChg>
      </pc:sldChg>
      <pc:sldChg chg="modSp">
        <pc:chgData name="Nouran Tarek" userId="S::nourantarek@midocean.edu.km::91dc1509-1dc2-49d4-90d9-903b31cf82b4" providerId="AD" clId="Web-{10A967CC-9910-EE35-0562-EDDFCAAFF49A}" dt="2024-05-18T09:50:22.678" v="116"/>
        <pc:sldMkLst>
          <pc:docMk/>
          <pc:sldMk cId="1594330493" sldId="404"/>
        </pc:sldMkLst>
        <pc:picChg chg="mod">
          <ac:chgData name="Nouran Tarek" userId="S::nourantarek@midocean.edu.km::91dc1509-1dc2-49d4-90d9-903b31cf82b4" providerId="AD" clId="Web-{10A967CC-9910-EE35-0562-EDDFCAAFF49A}" dt="2024-05-18T09:50:22.678" v="116"/>
          <ac:picMkLst>
            <pc:docMk/>
            <pc:sldMk cId="1594330493" sldId="404"/>
            <ac:picMk id="2" creationId="{00000000-0000-0000-0000-000000000000}"/>
          </ac:picMkLst>
        </pc:picChg>
      </pc:sldChg>
      <pc:sldChg chg="modSp">
        <pc:chgData name="Nouran Tarek" userId="S::nourantarek@midocean.edu.km::91dc1509-1dc2-49d4-90d9-903b31cf82b4" providerId="AD" clId="Web-{10A967CC-9910-EE35-0562-EDDFCAAFF49A}" dt="2024-05-18T09:42:57.003" v="75"/>
        <pc:sldMkLst>
          <pc:docMk/>
          <pc:sldMk cId="1169125166" sldId="405"/>
        </pc:sldMkLst>
        <pc:picChg chg="mod">
          <ac:chgData name="Nouran Tarek" userId="S::nourantarek@midocean.edu.km::91dc1509-1dc2-49d4-90d9-903b31cf82b4" providerId="AD" clId="Web-{10A967CC-9910-EE35-0562-EDDFCAAFF49A}" dt="2024-05-18T09:42:57.003" v="75"/>
          <ac:picMkLst>
            <pc:docMk/>
            <pc:sldMk cId="1169125166" sldId="405"/>
            <ac:picMk id="2" creationId="{00000000-0000-0000-0000-000000000000}"/>
          </ac:picMkLst>
        </pc:picChg>
      </pc:sldChg>
      <pc:sldChg chg="modSp">
        <pc:chgData name="Nouran Tarek" userId="S::nourantarek@midocean.edu.km::91dc1509-1dc2-49d4-90d9-903b31cf82b4" providerId="AD" clId="Web-{10A967CC-9910-EE35-0562-EDDFCAAFF49A}" dt="2024-05-18T09:43:08.458" v="76"/>
        <pc:sldMkLst>
          <pc:docMk/>
          <pc:sldMk cId="740685003" sldId="406"/>
        </pc:sldMkLst>
        <pc:picChg chg="mod">
          <ac:chgData name="Nouran Tarek" userId="S::nourantarek@midocean.edu.km::91dc1509-1dc2-49d4-90d9-903b31cf82b4" providerId="AD" clId="Web-{10A967CC-9910-EE35-0562-EDDFCAAFF49A}" dt="2024-05-18T09:43:08.458" v="76"/>
          <ac:picMkLst>
            <pc:docMk/>
            <pc:sldMk cId="740685003" sldId="406"/>
            <ac:picMk id="2" creationId="{00000000-0000-0000-0000-000000000000}"/>
          </ac:picMkLst>
        </pc:picChg>
      </pc:sldChg>
      <pc:sldChg chg="modSp">
        <pc:chgData name="Nouran Tarek" userId="S::nourantarek@midocean.edu.km::91dc1509-1dc2-49d4-90d9-903b31cf82b4" providerId="AD" clId="Web-{10A967CC-9910-EE35-0562-EDDFCAAFF49A}" dt="2024-05-18T09:43:28.146" v="78"/>
        <pc:sldMkLst>
          <pc:docMk/>
          <pc:sldMk cId="2398689116" sldId="408"/>
        </pc:sldMkLst>
        <pc:picChg chg="mod">
          <ac:chgData name="Nouran Tarek" userId="S::nourantarek@midocean.edu.km::91dc1509-1dc2-49d4-90d9-903b31cf82b4" providerId="AD" clId="Web-{10A967CC-9910-EE35-0562-EDDFCAAFF49A}" dt="2024-05-18T09:43:28.146" v="78"/>
          <ac:picMkLst>
            <pc:docMk/>
            <pc:sldMk cId="2398689116" sldId="408"/>
            <ac:picMk id="2" creationId="{00000000-0000-0000-0000-000000000000}"/>
          </ac:picMkLst>
        </pc:picChg>
      </pc:sldChg>
      <pc:sldChg chg="modSp">
        <pc:chgData name="Nouran Tarek" userId="S::nourantarek@midocean.edu.km::91dc1509-1dc2-49d4-90d9-903b31cf82b4" providerId="AD" clId="Web-{10A967CC-9910-EE35-0562-EDDFCAAFF49A}" dt="2024-05-18T09:43:38.069" v="79"/>
        <pc:sldMkLst>
          <pc:docMk/>
          <pc:sldMk cId="3926426989" sldId="409"/>
        </pc:sldMkLst>
        <pc:picChg chg="mod">
          <ac:chgData name="Nouran Tarek" userId="S::nourantarek@midocean.edu.km::91dc1509-1dc2-49d4-90d9-903b31cf82b4" providerId="AD" clId="Web-{10A967CC-9910-EE35-0562-EDDFCAAFF49A}" dt="2024-05-18T09:43:38.069" v="79"/>
          <ac:picMkLst>
            <pc:docMk/>
            <pc:sldMk cId="3926426989" sldId="409"/>
            <ac:picMk id="2" creationId="{00000000-0000-0000-0000-000000000000}"/>
          </ac:picMkLst>
        </pc:picChg>
      </pc:sldChg>
      <pc:sldChg chg="modSp">
        <pc:chgData name="Nouran Tarek" userId="S::nourantarek@midocean.edu.km::91dc1509-1dc2-49d4-90d9-903b31cf82b4" providerId="AD" clId="Web-{10A967CC-9910-EE35-0562-EDDFCAAFF49A}" dt="2024-05-18T09:43:58.085" v="81"/>
        <pc:sldMkLst>
          <pc:docMk/>
          <pc:sldMk cId="4060999499" sldId="410"/>
        </pc:sldMkLst>
        <pc:picChg chg="mod">
          <ac:chgData name="Nouran Tarek" userId="S::nourantarek@midocean.edu.km::91dc1509-1dc2-49d4-90d9-903b31cf82b4" providerId="AD" clId="Web-{10A967CC-9910-EE35-0562-EDDFCAAFF49A}" dt="2024-05-18T09:43:58.085" v="81"/>
          <ac:picMkLst>
            <pc:docMk/>
            <pc:sldMk cId="4060999499" sldId="410"/>
            <ac:picMk id="2" creationId="{00000000-0000-0000-0000-000000000000}"/>
          </ac:picMkLst>
        </pc:picChg>
      </pc:sldChg>
      <pc:sldChg chg="modSp">
        <pc:chgData name="Nouran Tarek" userId="S::nourantarek@midocean.edu.km::91dc1509-1dc2-49d4-90d9-903b31cf82b4" providerId="AD" clId="Web-{10A967CC-9910-EE35-0562-EDDFCAAFF49A}" dt="2024-05-18T09:44:07.789" v="82"/>
        <pc:sldMkLst>
          <pc:docMk/>
          <pc:sldMk cId="1376600618" sldId="411"/>
        </pc:sldMkLst>
        <pc:picChg chg="mod">
          <ac:chgData name="Nouran Tarek" userId="S::nourantarek@midocean.edu.km::91dc1509-1dc2-49d4-90d9-903b31cf82b4" providerId="AD" clId="Web-{10A967CC-9910-EE35-0562-EDDFCAAFF49A}" dt="2024-05-18T09:44:07.789" v="82"/>
          <ac:picMkLst>
            <pc:docMk/>
            <pc:sldMk cId="1376600618" sldId="411"/>
            <ac:picMk id="2" creationId="{00000000-0000-0000-0000-000000000000}"/>
          </ac:picMkLst>
        </pc:picChg>
      </pc:sldChg>
      <pc:sldChg chg="modSp">
        <pc:chgData name="Nouran Tarek" userId="S::nourantarek@midocean.edu.km::91dc1509-1dc2-49d4-90d9-903b31cf82b4" providerId="AD" clId="Web-{10A967CC-9910-EE35-0562-EDDFCAAFF49A}" dt="2024-05-18T09:44:18.695" v="83"/>
        <pc:sldMkLst>
          <pc:docMk/>
          <pc:sldMk cId="3126565195" sldId="412"/>
        </pc:sldMkLst>
        <pc:picChg chg="mod">
          <ac:chgData name="Nouran Tarek" userId="S::nourantarek@midocean.edu.km::91dc1509-1dc2-49d4-90d9-903b31cf82b4" providerId="AD" clId="Web-{10A967CC-9910-EE35-0562-EDDFCAAFF49A}" dt="2024-05-18T09:44:18.695" v="83"/>
          <ac:picMkLst>
            <pc:docMk/>
            <pc:sldMk cId="3126565195" sldId="412"/>
            <ac:picMk id="2" creationId="{00000000-0000-0000-0000-000000000000}"/>
          </ac:picMkLst>
        </pc:picChg>
      </pc:sldChg>
      <pc:sldChg chg="modSp">
        <pc:chgData name="Nouran Tarek" userId="S::nourantarek@midocean.edu.km::91dc1509-1dc2-49d4-90d9-903b31cf82b4" providerId="AD" clId="Web-{10A967CC-9910-EE35-0562-EDDFCAAFF49A}" dt="2024-05-18T09:44:28.633" v="84"/>
        <pc:sldMkLst>
          <pc:docMk/>
          <pc:sldMk cId="2532249395" sldId="413"/>
        </pc:sldMkLst>
        <pc:picChg chg="mod">
          <ac:chgData name="Nouran Tarek" userId="S::nourantarek@midocean.edu.km::91dc1509-1dc2-49d4-90d9-903b31cf82b4" providerId="AD" clId="Web-{10A967CC-9910-EE35-0562-EDDFCAAFF49A}" dt="2024-05-18T09:44:28.633" v="84"/>
          <ac:picMkLst>
            <pc:docMk/>
            <pc:sldMk cId="2532249395" sldId="413"/>
            <ac:picMk id="2" creationId="{00000000-0000-0000-0000-000000000000}"/>
          </ac:picMkLst>
        </pc:picChg>
      </pc:sldChg>
      <pc:sldChg chg="modSp">
        <pc:chgData name="Nouran Tarek" userId="S::nourantarek@midocean.edu.km::91dc1509-1dc2-49d4-90d9-903b31cf82b4" providerId="AD" clId="Web-{10A967CC-9910-EE35-0562-EDDFCAAFF49A}" dt="2024-05-18T09:44:50.306" v="86"/>
        <pc:sldMkLst>
          <pc:docMk/>
          <pc:sldMk cId="132204002" sldId="414"/>
        </pc:sldMkLst>
        <pc:picChg chg="mod">
          <ac:chgData name="Nouran Tarek" userId="S::nourantarek@midocean.edu.km::91dc1509-1dc2-49d4-90d9-903b31cf82b4" providerId="AD" clId="Web-{10A967CC-9910-EE35-0562-EDDFCAAFF49A}" dt="2024-05-18T09:44:50.306" v="86"/>
          <ac:picMkLst>
            <pc:docMk/>
            <pc:sldMk cId="132204002" sldId="414"/>
            <ac:picMk id="9" creationId="{AD588061-53A9-5DC7-ACFB-15AC6B9108A7}"/>
          </ac:picMkLst>
        </pc:picChg>
      </pc:sldChg>
      <pc:sldChg chg="modSp">
        <pc:chgData name="Nouran Tarek" userId="S::nourantarek@midocean.edu.km::91dc1509-1dc2-49d4-90d9-903b31cf82b4" providerId="AD" clId="Web-{10A967CC-9910-EE35-0562-EDDFCAAFF49A}" dt="2024-05-18T09:45:02.056" v="87"/>
        <pc:sldMkLst>
          <pc:docMk/>
          <pc:sldMk cId="4001985383" sldId="415"/>
        </pc:sldMkLst>
        <pc:picChg chg="mod">
          <ac:chgData name="Nouran Tarek" userId="S::nourantarek@midocean.edu.km::91dc1509-1dc2-49d4-90d9-903b31cf82b4" providerId="AD" clId="Web-{10A967CC-9910-EE35-0562-EDDFCAAFF49A}" dt="2024-05-18T09:45:02.056" v="87"/>
          <ac:picMkLst>
            <pc:docMk/>
            <pc:sldMk cId="4001985383" sldId="415"/>
            <ac:picMk id="9" creationId="{AD588061-53A9-5DC7-ACFB-15AC6B9108A7}"/>
          </ac:picMkLst>
        </pc:picChg>
      </pc:sldChg>
      <pc:sldChg chg="modSp">
        <pc:chgData name="Nouran Tarek" userId="S::nourantarek@midocean.edu.km::91dc1509-1dc2-49d4-90d9-903b31cf82b4" providerId="AD" clId="Web-{10A967CC-9910-EE35-0562-EDDFCAAFF49A}" dt="2024-05-18T09:48:02.407" v="103"/>
        <pc:sldMkLst>
          <pc:docMk/>
          <pc:sldMk cId="4184793129" sldId="416"/>
        </pc:sldMkLst>
        <pc:picChg chg="mod">
          <ac:chgData name="Nouran Tarek" userId="S::nourantarek@midocean.edu.km::91dc1509-1dc2-49d4-90d9-903b31cf82b4" providerId="AD" clId="Web-{10A967CC-9910-EE35-0562-EDDFCAAFF49A}" dt="2024-05-18T09:48:02.407" v="103"/>
          <ac:picMkLst>
            <pc:docMk/>
            <pc:sldMk cId="4184793129" sldId="416"/>
            <ac:picMk id="2" creationId="{00000000-0000-0000-0000-000000000000}"/>
          </ac:picMkLst>
        </pc:picChg>
      </pc:sldChg>
      <pc:sldChg chg="modSp">
        <pc:chgData name="Nouran Tarek" userId="S::nourantarek@midocean.edu.km::91dc1509-1dc2-49d4-90d9-903b31cf82b4" providerId="AD" clId="Web-{10A967CC-9910-EE35-0562-EDDFCAAFF49A}" dt="2024-05-18T09:48:11.720" v="104"/>
        <pc:sldMkLst>
          <pc:docMk/>
          <pc:sldMk cId="2992755496" sldId="417"/>
        </pc:sldMkLst>
        <pc:picChg chg="mod">
          <ac:chgData name="Nouran Tarek" userId="S::nourantarek@midocean.edu.km::91dc1509-1dc2-49d4-90d9-903b31cf82b4" providerId="AD" clId="Web-{10A967CC-9910-EE35-0562-EDDFCAAFF49A}" dt="2024-05-18T09:48:11.720" v="104"/>
          <ac:picMkLst>
            <pc:docMk/>
            <pc:sldMk cId="2992755496" sldId="417"/>
            <ac:picMk id="2" creationId="{00000000-0000-0000-0000-000000000000}"/>
          </ac:picMkLst>
        </pc:picChg>
      </pc:sldChg>
      <pc:sldChg chg="modSp">
        <pc:chgData name="Nouran Tarek" userId="S::nourantarek@midocean.edu.km::91dc1509-1dc2-49d4-90d9-903b31cf82b4" providerId="AD" clId="Web-{10A967CC-9910-EE35-0562-EDDFCAAFF49A}" dt="2024-05-18T09:48:22.330" v="105"/>
        <pc:sldMkLst>
          <pc:docMk/>
          <pc:sldMk cId="3170012079" sldId="418"/>
        </pc:sldMkLst>
        <pc:picChg chg="mod">
          <ac:chgData name="Nouran Tarek" userId="S::nourantarek@midocean.edu.km::91dc1509-1dc2-49d4-90d9-903b31cf82b4" providerId="AD" clId="Web-{10A967CC-9910-EE35-0562-EDDFCAAFF49A}" dt="2024-05-18T09:48:22.330" v="105"/>
          <ac:picMkLst>
            <pc:docMk/>
            <pc:sldMk cId="3170012079" sldId="418"/>
            <ac:picMk id="2" creationId="{00000000-0000-0000-0000-000000000000}"/>
          </ac:picMkLst>
        </pc:picChg>
      </pc:sldChg>
      <pc:sldChg chg="modSp">
        <pc:chgData name="Nouran Tarek" userId="S::nourantarek@midocean.edu.km::91dc1509-1dc2-49d4-90d9-903b31cf82b4" providerId="AD" clId="Web-{10A967CC-9910-EE35-0562-EDDFCAAFF49A}" dt="2024-05-18T09:45:23.682" v="89"/>
        <pc:sldMkLst>
          <pc:docMk/>
          <pc:sldMk cId="235184803" sldId="419"/>
        </pc:sldMkLst>
        <pc:picChg chg="mod">
          <ac:chgData name="Nouran Tarek" userId="S::nourantarek@midocean.edu.km::91dc1509-1dc2-49d4-90d9-903b31cf82b4" providerId="AD" clId="Web-{10A967CC-9910-EE35-0562-EDDFCAAFF49A}" dt="2024-05-18T09:45:23.682" v="89"/>
          <ac:picMkLst>
            <pc:docMk/>
            <pc:sldMk cId="235184803" sldId="419"/>
            <ac:picMk id="2" creationId="{00000000-0000-0000-0000-000000000000}"/>
          </ac:picMkLst>
        </pc:picChg>
      </pc:sldChg>
      <pc:sldChg chg="modSp">
        <pc:chgData name="Nouran Tarek" userId="S::nourantarek@midocean.edu.km::91dc1509-1dc2-49d4-90d9-903b31cf82b4" providerId="AD" clId="Web-{10A967CC-9910-EE35-0562-EDDFCAAFF49A}" dt="2024-05-18T09:45:32.964" v="90"/>
        <pc:sldMkLst>
          <pc:docMk/>
          <pc:sldMk cId="851547955" sldId="420"/>
        </pc:sldMkLst>
        <pc:picChg chg="mod">
          <ac:chgData name="Nouran Tarek" userId="S::nourantarek@midocean.edu.km::91dc1509-1dc2-49d4-90d9-903b31cf82b4" providerId="AD" clId="Web-{10A967CC-9910-EE35-0562-EDDFCAAFF49A}" dt="2024-05-18T09:45:32.964" v="90"/>
          <ac:picMkLst>
            <pc:docMk/>
            <pc:sldMk cId="851547955" sldId="420"/>
            <ac:picMk id="2" creationId="{00000000-0000-0000-0000-000000000000}"/>
          </ac:picMkLst>
        </pc:picChg>
      </pc:sldChg>
      <pc:sldChg chg="modSp">
        <pc:chgData name="Nouran Tarek" userId="S::nourantarek@midocean.edu.km::91dc1509-1dc2-49d4-90d9-903b31cf82b4" providerId="AD" clId="Web-{10A967CC-9910-EE35-0562-EDDFCAAFF49A}" dt="2024-05-18T09:45:43.698" v="91"/>
        <pc:sldMkLst>
          <pc:docMk/>
          <pc:sldMk cId="4267289634" sldId="421"/>
        </pc:sldMkLst>
        <pc:picChg chg="mod">
          <ac:chgData name="Nouran Tarek" userId="S::nourantarek@midocean.edu.km::91dc1509-1dc2-49d4-90d9-903b31cf82b4" providerId="AD" clId="Web-{10A967CC-9910-EE35-0562-EDDFCAAFF49A}" dt="2024-05-18T09:45:43.698" v="91"/>
          <ac:picMkLst>
            <pc:docMk/>
            <pc:sldMk cId="4267289634" sldId="421"/>
            <ac:picMk id="2" creationId="{00000000-0000-0000-0000-000000000000}"/>
          </ac:picMkLst>
        </pc:picChg>
      </pc:sldChg>
      <pc:sldChg chg="modSp">
        <pc:chgData name="Nouran Tarek" userId="S::nourantarek@midocean.edu.km::91dc1509-1dc2-49d4-90d9-903b31cf82b4" providerId="AD" clId="Web-{10A967CC-9910-EE35-0562-EDDFCAAFF49A}" dt="2024-05-18T09:45:53.418" v="92"/>
        <pc:sldMkLst>
          <pc:docMk/>
          <pc:sldMk cId="308366452" sldId="422"/>
        </pc:sldMkLst>
        <pc:picChg chg="mod">
          <ac:chgData name="Nouran Tarek" userId="S::nourantarek@midocean.edu.km::91dc1509-1dc2-49d4-90d9-903b31cf82b4" providerId="AD" clId="Web-{10A967CC-9910-EE35-0562-EDDFCAAFF49A}" dt="2024-05-18T09:45:53.418" v="92"/>
          <ac:picMkLst>
            <pc:docMk/>
            <pc:sldMk cId="308366452" sldId="422"/>
            <ac:picMk id="2" creationId="{00000000-0000-0000-0000-000000000000}"/>
          </ac:picMkLst>
        </pc:picChg>
      </pc:sldChg>
      <pc:sldChg chg="modSp">
        <pc:chgData name="Nouran Tarek" userId="S::nourantarek@midocean.edu.km::91dc1509-1dc2-49d4-90d9-903b31cf82b4" providerId="AD" clId="Web-{10A967CC-9910-EE35-0562-EDDFCAAFF49A}" dt="2024-05-18T09:46:04.262" v="93"/>
        <pc:sldMkLst>
          <pc:docMk/>
          <pc:sldMk cId="3269400521" sldId="423"/>
        </pc:sldMkLst>
        <pc:picChg chg="mod">
          <ac:chgData name="Nouran Tarek" userId="S::nourantarek@midocean.edu.km::91dc1509-1dc2-49d4-90d9-903b31cf82b4" providerId="AD" clId="Web-{10A967CC-9910-EE35-0562-EDDFCAAFF49A}" dt="2024-05-18T09:46:04.262" v="93"/>
          <ac:picMkLst>
            <pc:docMk/>
            <pc:sldMk cId="3269400521" sldId="423"/>
            <ac:picMk id="2" creationId="{00000000-0000-0000-0000-000000000000}"/>
          </ac:picMkLst>
        </pc:picChg>
      </pc:sldChg>
      <pc:sldChg chg="modSp">
        <pc:chgData name="Nouran Tarek" userId="S::nourantarek@midocean.edu.km::91dc1509-1dc2-49d4-90d9-903b31cf82b4" providerId="AD" clId="Web-{10A967CC-9910-EE35-0562-EDDFCAAFF49A}" dt="2024-05-18T09:46:23.153" v="95"/>
        <pc:sldMkLst>
          <pc:docMk/>
          <pc:sldMk cId="3474085262" sldId="424"/>
        </pc:sldMkLst>
        <pc:picChg chg="mod">
          <ac:chgData name="Nouran Tarek" userId="S::nourantarek@midocean.edu.km::91dc1509-1dc2-49d4-90d9-903b31cf82b4" providerId="AD" clId="Web-{10A967CC-9910-EE35-0562-EDDFCAAFF49A}" dt="2024-05-18T09:46:23.153" v="95"/>
          <ac:picMkLst>
            <pc:docMk/>
            <pc:sldMk cId="3474085262" sldId="424"/>
            <ac:picMk id="2" creationId="{00000000-0000-0000-0000-000000000000}"/>
          </ac:picMkLst>
        </pc:picChg>
      </pc:sldChg>
      <pc:sldChg chg="modSp">
        <pc:chgData name="Nouran Tarek" userId="S::nourantarek@midocean.edu.km::91dc1509-1dc2-49d4-90d9-903b31cf82b4" providerId="AD" clId="Web-{10A967CC-9910-EE35-0562-EDDFCAAFF49A}" dt="2024-05-18T09:46:34.185" v="96"/>
        <pc:sldMkLst>
          <pc:docMk/>
          <pc:sldMk cId="3243265793" sldId="425"/>
        </pc:sldMkLst>
        <pc:picChg chg="mod">
          <ac:chgData name="Nouran Tarek" userId="S::nourantarek@midocean.edu.km::91dc1509-1dc2-49d4-90d9-903b31cf82b4" providerId="AD" clId="Web-{10A967CC-9910-EE35-0562-EDDFCAAFF49A}" dt="2024-05-18T09:46:34.185" v="96"/>
          <ac:picMkLst>
            <pc:docMk/>
            <pc:sldMk cId="3243265793" sldId="425"/>
            <ac:picMk id="2" creationId="{00000000-0000-0000-0000-000000000000}"/>
          </ac:picMkLst>
        </pc:picChg>
      </pc:sldChg>
      <pc:sldChg chg="modSp">
        <pc:chgData name="Nouran Tarek" userId="S::nourantarek@midocean.edu.km::91dc1509-1dc2-49d4-90d9-903b31cf82b4" providerId="AD" clId="Web-{10A967CC-9910-EE35-0562-EDDFCAAFF49A}" dt="2024-05-18T09:46:44.216" v="97"/>
        <pc:sldMkLst>
          <pc:docMk/>
          <pc:sldMk cId="275232982" sldId="426"/>
        </pc:sldMkLst>
        <pc:picChg chg="mod">
          <ac:chgData name="Nouran Tarek" userId="S::nourantarek@midocean.edu.km::91dc1509-1dc2-49d4-90d9-903b31cf82b4" providerId="AD" clId="Web-{10A967CC-9910-EE35-0562-EDDFCAAFF49A}" dt="2024-05-18T09:46:44.216" v="97"/>
          <ac:picMkLst>
            <pc:docMk/>
            <pc:sldMk cId="275232982" sldId="426"/>
            <ac:picMk id="2" creationId="{00000000-0000-0000-0000-000000000000}"/>
          </ac:picMkLst>
        </pc:picChg>
      </pc:sldChg>
      <pc:sldChg chg="modSp">
        <pc:chgData name="Nouran Tarek" userId="S::nourantarek@midocean.edu.km::91dc1509-1dc2-49d4-90d9-903b31cf82b4" providerId="AD" clId="Web-{10A967CC-9910-EE35-0562-EDDFCAAFF49A}" dt="2024-05-18T09:47:10.327" v="98"/>
        <pc:sldMkLst>
          <pc:docMk/>
          <pc:sldMk cId="1293500780" sldId="427"/>
        </pc:sldMkLst>
        <pc:picChg chg="mod">
          <ac:chgData name="Nouran Tarek" userId="S::nourantarek@midocean.edu.km::91dc1509-1dc2-49d4-90d9-903b31cf82b4" providerId="AD" clId="Web-{10A967CC-9910-EE35-0562-EDDFCAAFF49A}" dt="2024-05-18T09:47:10.327" v="98"/>
          <ac:picMkLst>
            <pc:docMk/>
            <pc:sldMk cId="1293500780" sldId="427"/>
            <ac:picMk id="2" creationId="{00000000-0000-0000-0000-000000000000}"/>
          </ac:picMkLst>
        </pc:picChg>
      </pc:sldChg>
      <pc:sldChg chg="modSp">
        <pc:chgData name="Nouran Tarek" userId="S::nourantarek@midocean.edu.km::91dc1509-1dc2-49d4-90d9-903b31cf82b4" providerId="AD" clId="Web-{10A967CC-9910-EE35-0562-EDDFCAAFF49A}" dt="2024-05-18T09:47:20.921" v="99"/>
        <pc:sldMkLst>
          <pc:docMk/>
          <pc:sldMk cId="325960985" sldId="428"/>
        </pc:sldMkLst>
        <pc:picChg chg="mod">
          <ac:chgData name="Nouran Tarek" userId="S::nourantarek@midocean.edu.km::91dc1509-1dc2-49d4-90d9-903b31cf82b4" providerId="AD" clId="Web-{10A967CC-9910-EE35-0562-EDDFCAAFF49A}" dt="2024-05-18T09:47:20.921" v="99"/>
          <ac:picMkLst>
            <pc:docMk/>
            <pc:sldMk cId="325960985" sldId="428"/>
            <ac:picMk id="2" creationId="{00000000-0000-0000-0000-000000000000}"/>
          </ac:picMkLst>
        </pc:picChg>
      </pc:sldChg>
      <pc:sldChg chg="modSp">
        <pc:chgData name="Nouran Tarek" userId="S::nourantarek@midocean.edu.km::91dc1509-1dc2-49d4-90d9-903b31cf82b4" providerId="AD" clId="Web-{10A967CC-9910-EE35-0562-EDDFCAAFF49A}" dt="2024-05-18T09:47:31.906" v="100"/>
        <pc:sldMkLst>
          <pc:docMk/>
          <pc:sldMk cId="2016074930" sldId="429"/>
        </pc:sldMkLst>
        <pc:picChg chg="mod">
          <ac:chgData name="Nouran Tarek" userId="S::nourantarek@midocean.edu.km::91dc1509-1dc2-49d4-90d9-903b31cf82b4" providerId="AD" clId="Web-{10A967CC-9910-EE35-0562-EDDFCAAFF49A}" dt="2024-05-18T09:47:31.906" v="100"/>
          <ac:picMkLst>
            <pc:docMk/>
            <pc:sldMk cId="2016074930" sldId="429"/>
            <ac:picMk id="2" creationId="{00000000-0000-0000-0000-000000000000}"/>
          </ac:picMkLst>
        </pc:picChg>
      </pc:sldChg>
      <pc:sldChg chg="modSp">
        <pc:chgData name="Nouran Tarek" userId="S::nourantarek@midocean.edu.km::91dc1509-1dc2-49d4-90d9-903b31cf82b4" providerId="AD" clId="Web-{10A967CC-9910-EE35-0562-EDDFCAAFF49A}" dt="2024-05-18T09:48:43.362" v="107"/>
        <pc:sldMkLst>
          <pc:docMk/>
          <pc:sldMk cId="4127359528" sldId="430"/>
        </pc:sldMkLst>
        <pc:picChg chg="mod">
          <ac:chgData name="Nouran Tarek" userId="S::nourantarek@midocean.edu.km::91dc1509-1dc2-49d4-90d9-903b31cf82b4" providerId="AD" clId="Web-{10A967CC-9910-EE35-0562-EDDFCAAFF49A}" dt="2024-05-18T09:48:43.362" v="107"/>
          <ac:picMkLst>
            <pc:docMk/>
            <pc:sldMk cId="4127359528" sldId="430"/>
            <ac:picMk id="2" creationId="{00000000-0000-0000-0000-000000000000}"/>
          </ac:picMkLst>
        </pc:picChg>
      </pc:sldChg>
      <pc:sldChg chg="modSp">
        <pc:chgData name="Nouran Tarek" userId="S::nourantarek@midocean.edu.km::91dc1509-1dc2-49d4-90d9-903b31cf82b4" providerId="AD" clId="Web-{10A967CC-9910-EE35-0562-EDDFCAAFF49A}" dt="2024-05-18T09:48:53.065" v="108"/>
        <pc:sldMkLst>
          <pc:docMk/>
          <pc:sldMk cId="2392793009" sldId="431"/>
        </pc:sldMkLst>
        <pc:picChg chg="mod">
          <ac:chgData name="Nouran Tarek" userId="S::nourantarek@midocean.edu.km::91dc1509-1dc2-49d4-90d9-903b31cf82b4" providerId="AD" clId="Web-{10A967CC-9910-EE35-0562-EDDFCAAFF49A}" dt="2024-05-18T09:48:53.065" v="108"/>
          <ac:picMkLst>
            <pc:docMk/>
            <pc:sldMk cId="2392793009" sldId="431"/>
            <ac:picMk id="2" creationId="{00000000-0000-0000-0000-000000000000}"/>
          </ac:picMkLst>
        </pc:picChg>
      </pc:sldChg>
      <pc:sldChg chg="modSp">
        <pc:chgData name="Nouran Tarek" userId="S::nourantarek@midocean.edu.km::91dc1509-1dc2-49d4-90d9-903b31cf82b4" providerId="AD" clId="Web-{10A967CC-9910-EE35-0562-EDDFCAAFF49A}" dt="2024-05-18T09:49:03.534" v="109"/>
        <pc:sldMkLst>
          <pc:docMk/>
          <pc:sldMk cId="4198458440" sldId="432"/>
        </pc:sldMkLst>
        <pc:picChg chg="mod">
          <ac:chgData name="Nouran Tarek" userId="S::nourantarek@midocean.edu.km::91dc1509-1dc2-49d4-90d9-903b31cf82b4" providerId="AD" clId="Web-{10A967CC-9910-EE35-0562-EDDFCAAFF49A}" dt="2024-05-18T09:49:03.534" v="109"/>
          <ac:picMkLst>
            <pc:docMk/>
            <pc:sldMk cId="4198458440" sldId="432"/>
            <ac:picMk id="2" creationId="{00000000-0000-0000-0000-000000000000}"/>
          </ac:picMkLst>
        </pc:picChg>
      </pc:sldChg>
      <pc:sldChg chg="modSp">
        <pc:chgData name="Nouran Tarek" userId="S::nourantarek@midocean.edu.km::91dc1509-1dc2-49d4-90d9-903b31cf82b4" providerId="AD" clId="Web-{10A967CC-9910-EE35-0562-EDDFCAAFF49A}" dt="2024-05-18T09:49:25.566" v="111"/>
        <pc:sldMkLst>
          <pc:docMk/>
          <pc:sldMk cId="3555578657" sldId="433"/>
        </pc:sldMkLst>
        <pc:picChg chg="mod">
          <ac:chgData name="Nouran Tarek" userId="S::nourantarek@midocean.edu.km::91dc1509-1dc2-49d4-90d9-903b31cf82b4" providerId="AD" clId="Web-{10A967CC-9910-EE35-0562-EDDFCAAFF49A}" dt="2024-05-18T09:49:25.566" v="111"/>
          <ac:picMkLst>
            <pc:docMk/>
            <pc:sldMk cId="3555578657" sldId="433"/>
            <ac:picMk id="2" creationId="{00000000-0000-0000-0000-000000000000}"/>
          </ac:picMkLst>
        </pc:picChg>
      </pc:sldChg>
      <pc:sldChg chg="modSp">
        <pc:chgData name="Nouran Tarek" userId="S::nourantarek@midocean.edu.km::91dc1509-1dc2-49d4-90d9-903b31cf82b4" providerId="AD" clId="Web-{10A967CC-9910-EE35-0562-EDDFCAAFF49A}" dt="2024-05-18T09:49:46.145" v="113"/>
        <pc:sldMkLst>
          <pc:docMk/>
          <pc:sldMk cId="513472883" sldId="434"/>
        </pc:sldMkLst>
        <pc:picChg chg="mod">
          <ac:chgData name="Nouran Tarek" userId="S::nourantarek@midocean.edu.km::91dc1509-1dc2-49d4-90d9-903b31cf82b4" providerId="AD" clId="Web-{10A967CC-9910-EE35-0562-EDDFCAAFF49A}" dt="2024-05-18T09:49:46.145" v="113"/>
          <ac:picMkLst>
            <pc:docMk/>
            <pc:sldMk cId="513472883" sldId="434"/>
            <ac:picMk id="2" creationId="{00000000-0000-0000-0000-000000000000}"/>
          </ac:picMkLst>
        </pc:picChg>
      </pc:sldChg>
      <pc:sldChg chg="modSp">
        <pc:chgData name="Nouran Tarek" userId="S::nourantarek@midocean.edu.km::91dc1509-1dc2-49d4-90d9-903b31cf82b4" providerId="AD" clId="Web-{10A967CC-9910-EE35-0562-EDDFCAAFF49A}" dt="2024-05-18T09:50:01.349" v="114"/>
        <pc:sldMkLst>
          <pc:docMk/>
          <pc:sldMk cId="3312866943" sldId="435"/>
        </pc:sldMkLst>
        <pc:picChg chg="mod">
          <ac:chgData name="Nouran Tarek" userId="S::nourantarek@midocean.edu.km::91dc1509-1dc2-49d4-90d9-903b31cf82b4" providerId="AD" clId="Web-{10A967CC-9910-EE35-0562-EDDFCAAFF49A}" dt="2024-05-18T09:50:01.349" v="114"/>
          <ac:picMkLst>
            <pc:docMk/>
            <pc:sldMk cId="3312866943" sldId="435"/>
            <ac:picMk id="2" creationId="{00000000-0000-0000-0000-000000000000}"/>
          </ac:picMkLst>
        </pc:picChg>
      </pc:sldChg>
      <pc:sldChg chg="modSp">
        <pc:chgData name="Nouran Tarek" userId="S::nourantarek@midocean.edu.km::91dc1509-1dc2-49d4-90d9-903b31cf82b4" providerId="AD" clId="Web-{10A967CC-9910-EE35-0562-EDDFCAAFF49A}" dt="2024-05-18T09:50:12.084" v="115"/>
        <pc:sldMkLst>
          <pc:docMk/>
          <pc:sldMk cId="3325547639" sldId="436"/>
        </pc:sldMkLst>
        <pc:picChg chg="mod">
          <ac:chgData name="Nouran Tarek" userId="S::nourantarek@midocean.edu.km::91dc1509-1dc2-49d4-90d9-903b31cf82b4" providerId="AD" clId="Web-{10A967CC-9910-EE35-0562-EDDFCAAFF49A}" dt="2024-05-18T09:50:12.084" v="115"/>
          <ac:picMkLst>
            <pc:docMk/>
            <pc:sldMk cId="3325547639" sldId="436"/>
            <ac:picMk id="2" creationId="{00000000-0000-0000-0000-000000000000}"/>
          </ac:picMkLst>
        </pc:picChg>
      </pc:sldChg>
      <pc:sldChg chg="modSp">
        <pc:chgData name="Nouran Tarek" userId="S::nourantarek@midocean.edu.km::91dc1509-1dc2-49d4-90d9-903b31cf82b4" providerId="AD" clId="Web-{10A967CC-9910-EE35-0562-EDDFCAAFF49A}" dt="2024-05-18T09:50:34.022" v="117"/>
        <pc:sldMkLst>
          <pc:docMk/>
          <pc:sldMk cId="3618130421" sldId="437"/>
        </pc:sldMkLst>
        <pc:picChg chg="mod">
          <ac:chgData name="Nouran Tarek" userId="S::nourantarek@midocean.edu.km::91dc1509-1dc2-49d4-90d9-903b31cf82b4" providerId="AD" clId="Web-{10A967CC-9910-EE35-0562-EDDFCAAFF49A}" dt="2024-05-18T09:50:34.022" v="117"/>
          <ac:picMkLst>
            <pc:docMk/>
            <pc:sldMk cId="3618130421" sldId="437"/>
            <ac:picMk id="2" creationId="{00000000-0000-0000-0000-000000000000}"/>
          </ac:picMkLst>
        </pc:picChg>
      </pc:sldChg>
      <pc:sldChg chg="modSp">
        <pc:chgData name="Nouran Tarek" userId="S::nourantarek@midocean.edu.km::91dc1509-1dc2-49d4-90d9-903b31cf82b4" providerId="AD" clId="Web-{10A967CC-9910-EE35-0562-EDDFCAAFF49A}" dt="2024-05-18T09:50:45.210" v="118"/>
        <pc:sldMkLst>
          <pc:docMk/>
          <pc:sldMk cId="3560562124" sldId="438"/>
        </pc:sldMkLst>
        <pc:picChg chg="mod">
          <ac:chgData name="Nouran Tarek" userId="S::nourantarek@midocean.edu.km::91dc1509-1dc2-49d4-90d9-903b31cf82b4" providerId="AD" clId="Web-{10A967CC-9910-EE35-0562-EDDFCAAFF49A}" dt="2024-05-18T09:50:45.210" v="118"/>
          <ac:picMkLst>
            <pc:docMk/>
            <pc:sldMk cId="3560562124" sldId="438"/>
            <ac:picMk id="2" creationId="{00000000-0000-0000-0000-000000000000}"/>
          </ac:picMkLst>
        </pc:picChg>
      </pc:sldChg>
      <pc:sldChg chg="modSp">
        <pc:chgData name="Nouran Tarek" userId="S::nourantarek@midocean.edu.km::91dc1509-1dc2-49d4-90d9-903b31cf82b4" providerId="AD" clId="Web-{10A967CC-9910-EE35-0562-EDDFCAAFF49A}" dt="2024-05-18T09:29:01.893" v="4" actId="1076"/>
        <pc:sldMkLst>
          <pc:docMk/>
          <pc:sldMk cId="3813809186" sldId="439"/>
        </pc:sldMkLst>
        <pc:picChg chg="mod">
          <ac:chgData name="Nouran Tarek" userId="S::nourantarek@midocean.edu.km::91dc1509-1dc2-49d4-90d9-903b31cf82b4" providerId="AD" clId="Web-{10A967CC-9910-EE35-0562-EDDFCAAFF49A}" dt="2024-05-18T09:29:01.893" v="4" actId="1076"/>
          <ac:picMkLst>
            <pc:docMk/>
            <pc:sldMk cId="3813809186" sldId="439"/>
            <ac:picMk id="7" creationId="{EE5C0217-4310-0F46-C1B9-C6212F691A66}"/>
          </ac:picMkLst>
        </pc:picChg>
      </pc:sldChg>
      <pc:sldChg chg="modSp">
        <pc:chgData name="Nouran Tarek" userId="S::nourantarek@midocean.edu.km::91dc1509-1dc2-49d4-90d9-903b31cf82b4" providerId="AD" clId="Web-{10A967CC-9910-EE35-0562-EDDFCAAFF49A}" dt="2024-05-18T09:27:47.265" v="0"/>
        <pc:sldMkLst>
          <pc:docMk/>
          <pc:sldMk cId="3462710038" sldId="440"/>
        </pc:sldMkLst>
        <pc:picChg chg="mod">
          <ac:chgData name="Nouran Tarek" userId="S::nourantarek@midocean.edu.km::91dc1509-1dc2-49d4-90d9-903b31cf82b4" providerId="AD" clId="Web-{10A967CC-9910-EE35-0562-EDDFCAAFF49A}" dt="2024-05-18T09:27:47.265" v="0"/>
          <ac:picMkLst>
            <pc:docMk/>
            <pc:sldMk cId="3462710038" sldId="440"/>
            <ac:picMk id="6" creationId="{00000000-0000-0000-0000-000000000000}"/>
          </ac:picMkLst>
        </pc:picChg>
      </pc:sldChg>
      <pc:sldChg chg="modSp">
        <pc:chgData name="Nouran Tarek" userId="S::nourantarek@midocean.edu.km::91dc1509-1dc2-49d4-90d9-903b31cf82b4" providerId="AD" clId="Web-{10A967CC-9910-EE35-0562-EDDFCAAFF49A}" dt="2024-05-18T09:51:41.400" v="123"/>
        <pc:sldMkLst>
          <pc:docMk/>
          <pc:sldMk cId="240627140" sldId="441"/>
        </pc:sldMkLst>
        <pc:picChg chg="mod">
          <ac:chgData name="Nouran Tarek" userId="S::nourantarek@midocean.edu.km::91dc1509-1dc2-49d4-90d9-903b31cf82b4" providerId="AD" clId="Web-{10A967CC-9910-EE35-0562-EDDFCAAFF49A}" dt="2024-05-18T09:51:41.400" v="123"/>
          <ac:picMkLst>
            <pc:docMk/>
            <pc:sldMk cId="240627140" sldId="441"/>
            <ac:picMk id="2" creationId="{00000000-0000-0000-0000-000000000000}"/>
          </ac:picMkLst>
        </pc:picChg>
      </pc:sldChg>
      <pc:sldChg chg="modSp">
        <pc:chgData name="Nouran Tarek" userId="S::nourantarek@midocean.edu.km::91dc1509-1dc2-49d4-90d9-903b31cf82b4" providerId="AD" clId="Web-{10A967CC-9910-EE35-0562-EDDFCAAFF49A}" dt="2024-05-18T09:51:53.103" v="124"/>
        <pc:sldMkLst>
          <pc:docMk/>
          <pc:sldMk cId="3374778162" sldId="442"/>
        </pc:sldMkLst>
        <pc:picChg chg="mod">
          <ac:chgData name="Nouran Tarek" userId="S::nourantarek@midocean.edu.km::91dc1509-1dc2-49d4-90d9-903b31cf82b4" providerId="AD" clId="Web-{10A967CC-9910-EE35-0562-EDDFCAAFF49A}" dt="2024-05-18T09:51:53.103" v="124"/>
          <ac:picMkLst>
            <pc:docMk/>
            <pc:sldMk cId="3374778162" sldId="442"/>
            <ac:picMk id="2" creationId="{00000000-0000-0000-0000-000000000000}"/>
          </ac:picMkLst>
        </pc:picChg>
      </pc:sldChg>
      <pc:sldChg chg="modSp">
        <pc:chgData name="Nouran Tarek" userId="S::nourantarek@midocean.edu.km::91dc1509-1dc2-49d4-90d9-903b31cf82b4" providerId="AD" clId="Web-{10A967CC-9910-EE35-0562-EDDFCAAFF49A}" dt="2024-05-18T09:52:03.057" v="125"/>
        <pc:sldMkLst>
          <pc:docMk/>
          <pc:sldMk cId="909917259" sldId="443"/>
        </pc:sldMkLst>
        <pc:picChg chg="mod">
          <ac:chgData name="Nouran Tarek" userId="S::nourantarek@midocean.edu.km::91dc1509-1dc2-49d4-90d9-903b31cf82b4" providerId="AD" clId="Web-{10A967CC-9910-EE35-0562-EDDFCAAFF49A}" dt="2024-05-18T09:52:03.057" v="125"/>
          <ac:picMkLst>
            <pc:docMk/>
            <pc:sldMk cId="909917259" sldId="443"/>
            <ac:picMk id="2" creationId="{00000000-0000-0000-0000-000000000000}"/>
          </ac:picMkLst>
        </pc:picChg>
      </pc:sldChg>
      <pc:sldChg chg="modSp">
        <pc:chgData name="Nouran Tarek" userId="S::nourantarek@midocean.edu.km::91dc1509-1dc2-49d4-90d9-903b31cf82b4" providerId="AD" clId="Web-{10A967CC-9910-EE35-0562-EDDFCAAFF49A}" dt="2024-05-18T09:52:28.261" v="127"/>
        <pc:sldMkLst>
          <pc:docMk/>
          <pc:sldMk cId="1750513386" sldId="444"/>
        </pc:sldMkLst>
        <pc:picChg chg="mod">
          <ac:chgData name="Nouran Tarek" userId="S::nourantarek@midocean.edu.km::91dc1509-1dc2-49d4-90d9-903b31cf82b4" providerId="AD" clId="Web-{10A967CC-9910-EE35-0562-EDDFCAAFF49A}" dt="2024-05-18T09:52:28.261" v="127"/>
          <ac:picMkLst>
            <pc:docMk/>
            <pc:sldMk cId="1750513386" sldId="444"/>
            <ac:picMk id="2" creationId="{00000000-0000-0000-0000-000000000000}"/>
          </ac:picMkLst>
        </pc:picChg>
      </pc:sldChg>
      <pc:sldChg chg="modSp">
        <pc:chgData name="Nouran Tarek" userId="S::nourantarek@midocean.edu.km::91dc1509-1dc2-49d4-90d9-903b31cf82b4" providerId="AD" clId="Web-{10A967CC-9910-EE35-0562-EDDFCAAFF49A}" dt="2024-05-18T09:52:41.121" v="128"/>
        <pc:sldMkLst>
          <pc:docMk/>
          <pc:sldMk cId="4192356606" sldId="445"/>
        </pc:sldMkLst>
        <pc:picChg chg="mod">
          <ac:chgData name="Nouran Tarek" userId="S::nourantarek@midocean.edu.km::91dc1509-1dc2-49d4-90d9-903b31cf82b4" providerId="AD" clId="Web-{10A967CC-9910-EE35-0562-EDDFCAAFF49A}" dt="2024-05-18T09:52:41.121" v="128"/>
          <ac:picMkLst>
            <pc:docMk/>
            <pc:sldMk cId="4192356606" sldId="445"/>
            <ac:picMk id="2" creationId="{00000000-0000-0000-0000-000000000000}"/>
          </ac:picMkLst>
        </pc:picChg>
      </pc:sldChg>
      <pc:sldChg chg="modSp">
        <pc:chgData name="Nouran Tarek" userId="S::nourantarek@midocean.edu.km::91dc1509-1dc2-49d4-90d9-903b31cf82b4" providerId="AD" clId="Web-{10A967CC-9910-EE35-0562-EDDFCAAFF49A}" dt="2024-05-18T09:52:53.653" v="129"/>
        <pc:sldMkLst>
          <pc:docMk/>
          <pc:sldMk cId="633920665" sldId="446"/>
        </pc:sldMkLst>
        <pc:picChg chg="mod">
          <ac:chgData name="Nouran Tarek" userId="S::nourantarek@midocean.edu.km::91dc1509-1dc2-49d4-90d9-903b31cf82b4" providerId="AD" clId="Web-{10A967CC-9910-EE35-0562-EDDFCAAFF49A}" dt="2024-05-18T09:52:53.653" v="129"/>
          <ac:picMkLst>
            <pc:docMk/>
            <pc:sldMk cId="633920665" sldId="446"/>
            <ac:picMk id="2" creationId="{00000000-0000-0000-0000-000000000000}"/>
          </ac:picMkLst>
        </pc:picChg>
      </pc:sldChg>
      <pc:sldChg chg="modSp">
        <pc:chgData name="Nouran Tarek" userId="S::nourantarek@midocean.edu.km::91dc1509-1dc2-49d4-90d9-903b31cf82b4" providerId="AD" clId="Web-{10A967CC-9910-EE35-0562-EDDFCAAFF49A}" dt="2024-05-18T09:53:18.310" v="131"/>
        <pc:sldMkLst>
          <pc:docMk/>
          <pc:sldMk cId="1698336769" sldId="447"/>
        </pc:sldMkLst>
        <pc:picChg chg="mod">
          <ac:chgData name="Nouran Tarek" userId="S::nourantarek@midocean.edu.km::91dc1509-1dc2-49d4-90d9-903b31cf82b4" providerId="AD" clId="Web-{10A967CC-9910-EE35-0562-EDDFCAAFF49A}" dt="2024-05-18T09:53:18.310" v="131"/>
          <ac:picMkLst>
            <pc:docMk/>
            <pc:sldMk cId="1698336769" sldId="447"/>
            <ac:picMk id="2" creationId="{00000000-0000-0000-0000-000000000000}"/>
          </ac:picMkLst>
        </pc:picChg>
      </pc:sldChg>
      <pc:sldChg chg="modSp">
        <pc:chgData name="Nouran Tarek" userId="S::nourantarek@midocean.edu.km::91dc1509-1dc2-49d4-90d9-903b31cf82b4" providerId="AD" clId="Web-{10A967CC-9910-EE35-0562-EDDFCAAFF49A}" dt="2024-05-18T09:53:33.577" v="132"/>
        <pc:sldMkLst>
          <pc:docMk/>
          <pc:sldMk cId="793542832" sldId="448"/>
        </pc:sldMkLst>
        <pc:picChg chg="mod">
          <ac:chgData name="Nouran Tarek" userId="S::nourantarek@midocean.edu.km::91dc1509-1dc2-49d4-90d9-903b31cf82b4" providerId="AD" clId="Web-{10A967CC-9910-EE35-0562-EDDFCAAFF49A}" dt="2024-05-18T09:53:33.577" v="132"/>
          <ac:picMkLst>
            <pc:docMk/>
            <pc:sldMk cId="793542832" sldId="448"/>
            <ac:picMk id="2" creationId="{00000000-0000-0000-0000-000000000000}"/>
          </ac:picMkLst>
        </pc:picChg>
      </pc:sldChg>
      <pc:sldChg chg="modSp">
        <pc:chgData name="Nouran Tarek" userId="S::nourantarek@midocean.edu.km::91dc1509-1dc2-49d4-90d9-903b31cf82b4" providerId="AD" clId="Web-{10A967CC-9910-EE35-0562-EDDFCAAFF49A}" dt="2024-05-18T09:53:43.264" v="133"/>
        <pc:sldMkLst>
          <pc:docMk/>
          <pc:sldMk cId="1599465967" sldId="449"/>
        </pc:sldMkLst>
        <pc:picChg chg="mod">
          <ac:chgData name="Nouran Tarek" userId="S::nourantarek@midocean.edu.km::91dc1509-1dc2-49d4-90d9-903b31cf82b4" providerId="AD" clId="Web-{10A967CC-9910-EE35-0562-EDDFCAAFF49A}" dt="2024-05-18T09:53:43.264" v="133"/>
          <ac:picMkLst>
            <pc:docMk/>
            <pc:sldMk cId="1599465967" sldId="449"/>
            <ac:picMk id="2" creationId="{00000000-0000-0000-0000-000000000000}"/>
          </ac:picMkLst>
        </pc:picChg>
      </pc:sldChg>
      <pc:sldChg chg="modSp">
        <pc:chgData name="Nouran Tarek" userId="S::nourantarek@midocean.edu.km::91dc1509-1dc2-49d4-90d9-903b31cf82b4" providerId="AD" clId="Web-{10A967CC-9910-EE35-0562-EDDFCAAFF49A}" dt="2024-05-18T09:54:07.015" v="135"/>
        <pc:sldMkLst>
          <pc:docMk/>
          <pc:sldMk cId="2987920588" sldId="450"/>
        </pc:sldMkLst>
        <pc:picChg chg="mod">
          <ac:chgData name="Nouran Tarek" userId="S::nourantarek@midocean.edu.km::91dc1509-1dc2-49d4-90d9-903b31cf82b4" providerId="AD" clId="Web-{10A967CC-9910-EE35-0562-EDDFCAAFF49A}" dt="2024-05-18T09:54:07.015" v="135"/>
          <ac:picMkLst>
            <pc:docMk/>
            <pc:sldMk cId="2987920588" sldId="450"/>
            <ac:picMk id="2" creationId="{00000000-0000-0000-0000-000000000000}"/>
          </ac:picMkLst>
        </pc:picChg>
      </pc:sldChg>
      <pc:sldChg chg="modSp">
        <pc:chgData name="Nouran Tarek" userId="S::nourantarek@midocean.edu.km::91dc1509-1dc2-49d4-90d9-903b31cf82b4" providerId="AD" clId="Web-{10A967CC-9910-EE35-0562-EDDFCAAFF49A}" dt="2024-05-18T09:53:54.765" v="134"/>
        <pc:sldMkLst>
          <pc:docMk/>
          <pc:sldMk cId="1277370421" sldId="451"/>
        </pc:sldMkLst>
        <pc:picChg chg="mod">
          <ac:chgData name="Nouran Tarek" userId="S::nourantarek@midocean.edu.km::91dc1509-1dc2-49d4-90d9-903b31cf82b4" providerId="AD" clId="Web-{10A967CC-9910-EE35-0562-EDDFCAAFF49A}" dt="2024-05-18T09:53:54.765" v="134"/>
          <ac:picMkLst>
            <pc:docMk/>
            <pc:sldMk cId="1277370421" sldId="451"/>
            <ac:picMk id="2" creationId="{00000000-0000-0000-0000-000000000000}"/>
          </ac:picMkLst>
        </pc:picChg>
      </pc:sldChg>
      <pc:sldChg chg="modSp">
        <pc:chgData name="Nouran Tarek" userId="S::nourantarek@midocean.edu.km::91dc1509-1dc2-49d4-90d9-903b31cf82b4" providerId="AD" clId="Web-{10A967CC-9910-EE35-0562-EDDFCAAFF49A}" dt="2024-05-18T09:30:29.146" v="11"/>
        <pc:sldMkLst>
          <pc:docMk/>
          <pc:sldMk cId="865034656" sldId="452"/>
        </pc:sldMkLst>
        <pc:picChg chg="mod">
          <ac:chgData name="Nouran Tarek" userId="S::nourantarek@midocean.edu.km::91dc1509-1dc2-49d4-90d9-903b31cf82b4" providerId="AD" clId="Web-{10A967CC-9910-EE35-0562-EDDFCAAFF49A}" dt="2024-05-18T09:30:29.146" v="11"/>
          <ac:picMkLst>
            <pc:docMk/>
            <pc:sldMk cId="865034656" sldId="452"/>
            <ac:picMk id="6" creationId="{3B7F1BF2-E887-4CD5-6C69-C01F9494BE8E}"/>
          </ac:picMkLst>
        </pc:picChg>
      </pc:sldChg>
      <pc:sldChg chg="modSp">
        <pc:chgData name="Nouran Tarek" userId="S::nourantarek@midocean.edu.km::91dc1509-1dc2-49d4-90d9-903b31cf82b4" providerId="AD" clId="Web-{10A967CC-9910-EE35-0562-EDDFCAAFF49A}" dt="2024-05-18T09:31:46.008" v="17"/>
        <pc:sldMkLst>
          <pc:docMk/>
          <pc:sldMk cId="1474722028" sldId="453"/>
        </pc:sldMkLst>
        <pc:picChg chg="mod">
          <ac:chgData name="Nouran Tarek" userId="S::nourantarek@midocean.edu.km::91dc1509-1dc2-49d4-90d9-903b31cf82b4" providerId="AD" clId="Web-{10A967CC-9910-EE35-0562-EDDFCAAFF49A}" dt="2024-05-18T09:31:46.008" v="17"/>
          <ac:picMkLst>
            <pc:docMk/>
            <pc:sldMk cId="1474722028" sldId="453"/>
            <ac:picMk id="6" creationId="{3B7F1BF2-E887-4CD5-6C69-C01F9494BE8E}"/>
          </ac:picMkLst>
        </pc:picChg>
      </pc:sldChg>
      <pc:sldChg chg="modSp">
        <pc:chgData name="Nouran Tarek" userId="S::nourantarek@midocean.edu.km::91dc1509-1dc2-49d4-90d9-903b31cf82b4" providerId="AD" clId="Web-{10A967CC-9910-EE35-0562-EDDFCAAFF49A}" dt="2024-05-18T09:39:38.245" v="58"/>
        <pc:sldMkLst>
          <pc:docMk/>
          <pc:sldMk cId="1332502346" sldId="455"/>
        </pc:sldMkLst>
        <pc:picChg chg="mod">
          <ac:chgData name="Nouran Tarek" userId="S::nourantarek@midocean.edu.km::91dc1509-1dc2-49d4-90d9-903b31cf82b4" providerId="AD" clId="Web-{10A967CC-9910-EE35-0562-EDDFCAAFF49A}" dt="2024-05-18T09:39:38.245" v="58"/>
          <ac:picMkLst>
            <pc:docMk/>
            <pc:sldMk cId="1332502346" sldId="455"/>
            <ac:picMk id="6" creationId="{3B7F1BF2-E887-4CD5-6C69-C01F9494BE8E}"/>
          </ac:picMkLst>
        </pc:picChg>
      </pc:sldChg>
      <pc:sldChg chg="modSp">
        <pc:chgData name="Nouran Tarek" userId="S::nourantarek@midocean.edu.km::91dc1509-1dc2-49d4-90d9-903b31cf82b4" providerId="AD" clId="Web-{10A967CC-9910-EE35-0562-EDDFCAAFF49A}" dt="2024-05-18T09:40:12.153" v="61"/>
        <pc:sldMkLst>
          <pc:docMk/>
          <pc:sldMk cId="3835041356" sldId="456"/>
        </pc:sldMkLst>
        <pc:picChg chg="mod">
          <ac:chgData name="Nouran Tarek" userId="S::nourantarek@midocean.edu.km::91dc1509-1dc2-49d4-90d9-903b31cf82b4" providerId="AD" clId="Web-{10A967CC-9910-EE35-0562-EDDFCAAFF49A}" dt="2024-05-18T09:40:12.153" v="61"/>
          <ac:picMkLst>
            <pc:docMk/>
            <pc:sldMk cId="3835041356" sldId="456"/>
            <ac:picMk id="6" creationId="{3B7F1BF2-E887-4CD5-6C69-C01F9494BE8E}"/>
          </ac:picMkLst>
        </pc:picChg>
      </pc:sldChg>
      <pc:sldChg chg="modSp">
        <pc:chgData name="Nouran Tarek" userId="S::nourantarek@midocean.edu.km::91dc1509-1dc2-49d4-90d9-903b31cf82b4" providerId="AD" clId="Web-{10A967CC-9910-EE35-0562-EDDFCAAFF49A}" dt="2024-05-18T09:51:06.539" v="120"/>
        <pc:sldMkLst>
          <pc:docMk/>
          <pc:sldMk cId="3930172962" sldId="457"/>
        </pc:sldMkLst>
        <pc:picChg chg="mod">
          <ac:chgData name="Nouran Tarek" userId="S::nourantarek@midocean.edu.km::91dc1509-1dc2-49d4-90d9-903b31cf82b4" providerId="AD" clId="Web-{10A967CC-9910-EE35-0562-EDDFCAAFF49A}" dt="2024-05-18T09:51:06.539" v="120"/>
          <ac:picMkLst>
            <pc:docMk/>
            <pc:sldMk cId="3930172962" sldId="457"/>
            <ac:picMk id="6" creationId="{3B7F1BF2-E887-4CD5-6C69-C01F9494BE8E}"/>
          </ac:picMkLst>
        </pc:picChg>
      </pc:sldChg>
      <pc:sldChg chg="modSp">
        <pc:chgData name="Nouran Tarek" userId="S::nourantarek@midocean.edu.km::91dc1509-1dc2-49d4-90d9-903b31cf82b4" providerId="AD" clId="Web-{10A967CC-9910-EE35-0562-EDDFCAAFF49A}" dt="2024-05-18T09:53:03.934" v="130"/>
        <pc:sldMkLst>
          <pc:docMk/>
          <pc:sldMk cId="736567922" sldId="458"/>
        </pc:sldMkLst>
        <pc:picChg chg="mod">
          <ac:chgData name="Nouran Tarek" userId="S::nourantarek@midocean.edu.km::91dc1509-1dc2-49d4-90d9-903b31cf82b4" providerId="AD" clId="Web-{10A967CC-9910-EE35-0562-EDDFCAAFF49A}" dt="2024-05-18T09:53:03.934" v="130"/>
          <ac:picMkLst>
            <pc:docMk/>
            <pc:sldMk cId="736567922" sldId="458"/>
            <ac:picMk id="6" creationId="{3B7F1BF2-E887-4CD5-6C69-C01F9494BE8E}"/>
          </ac:picMkLst>
        </pc:picChg>
      </pc:sldChg>
      <pc:sldChg chg="modSp">
        <pc:chgData name="Nouran Tarek" userId="S::nourantarek@midocean.edu.km::91dc1509-1dc2-49d4-90d9-903b31cf82b4" providerId="AD" clId="Web-{10A967CC-9910-EE35-0562-EDDFCAAFF49A}" dt="2024-05-18T09:29:25.362" v="6"/>
        <pc:sldMkLst>
          <pc:docMk/>
          <pc:sldMk cId="3194757367" sldId="459"/>
        </pc:sldMkLst>
        <pc:picChg chg="mod">
          <ac:chgData name="Nouran Tarek" userId="S::nourantarek@midocean.edu.km::91dc1509-1dc2-49d4-90d9-903b31cf82b4" providerId="AD" clId="Web-{10A967CC-9910-EE35-0562-EDDFCAAFF49A}" dt="2024-05-18T09:29:25.362" v="6"/>
          <ac:picMkLst>
            <pc:docMk/>
            <pc:sldMk cId="3194757367" sldId="459"/>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22306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132436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1005231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782659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3483741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976344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2867536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3660927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267457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231484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4127301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476474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19894239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23727346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8028222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32937413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15707699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3718592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07000"/>
              </a:lnSpc>
              <a:spcAft>
                <a:spcPts val="800"/>
              </a:spcAft>
            </a:pPr>
            <a:endParaRPr lang="en-US" sz="1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4068478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7.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emf"/><Relationship Id="rId1" Type="http://schemas.openxmlformats.org/officeDocument/2006/relationships/slideLayout" Target="../slideLayouts/slideLayout7.xml"/><Relationship Id="rId6" Type="http://schemas.openxmlformats.org/officeDocument/2006/relationships/hyperlink" Target="http://www.enhow.com/" TargetMode="External"/><Relationship Id="rId5" Type="http://schemas.openxmlformats.org/officeDocument/2006/relationships/image" Target="../media/image6.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481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W2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2710038"/>
      </p:ext>
    </p:extLst>
  </p:cSld>
  <p:clrMapOvr>
    <a:masterClrMapping/>
  </p:clrMapOvr>
  <mc:AlternateContent xmlns:mc="http://schemas.openxmlformats.org/markup-compatibility/2006" xmlns:p14="http://schemas.microsoft.com/office/powerpoint/2010/main">
    <mc:Choice Requires="p14">
      <p:transition spd="slow" p14:dur="2000" advTm="16802"/>
    </mc:Choice>
    <mc:Fallback xmlns="">
      <p:transition spd="slow" advTm="168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35676" y="732871"/>
            <a:ext cx="6357112" cy="3538213"/>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18149"/>
    </mc:Choice>
    <mc:Fallback xmlns="">
      <p:transition spd="slow" advTm="181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71948" y="-62768"/>
            <a:ext cx="6357112" cy="686220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58204"/>
            <a:ext cx="2472193" cy="2472193"/>
          </a:xfrm>
          <a:prstGeom prst="rect">
            <a:avLst/>
          </a:prstGeom>
          <a:solidFill>
            <a:schemeClr val="bg1">
              <a:alpha val="62000"/>
            </a:schemeClr>
          </a:solidFill>
        </p:spPr>
      </p:pic>
    </p:spTree>
    <p:extLst>
      <p:ext uri="{BB962C8B-B14F-4D97-AF65-F5344CB8AC3E}">
        <p14:creationId xmlns:p14="http://schemas.microsoft.com/office/powerpoint/2010/main" val="3813809186"/>
      </p:ext>
    </p:extLst>
  </p:cSld>
  <p:clrMapOvr>
    <a:masterClrMapping/>
  </p:clrMapOvr>
  <mc:AlternateContent xmlns:mc="http://schemas.openxmlformats.org/markup-compatibility/2006" xmlns:p14="http://schemas.microsoft.com/office/powerpoint/2010/main">
    <mc:Choice Requires="p14">
      <p:transition spd="slow" p14:dur="2000" advTm="32903"/>
    </mc:Choice>
    <mc:Fallback xmlns="">
      <p:transition spd="slow" advTm="329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6352"/>
    </mc:Choice>
    <mc:Fallback xmlns="">
      <p:transition spd="slow" advTm="1635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process which exists to get results by making the best use of the human, financial &amp; material resources 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spd="slow" p14:dur="2000" advTm="72307"/>
    </mc:Choice>
    <mc:Fallback xmlns="">
      <p:transition spd="slow" advTm="723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mc:AlternateContent xmlns:mc="http://schemas.openxmlformats.org/markup-compatibility/2006" xmlns:p14="http://schemas.microsoft.com/office/powerpoint/2010/main">
    <mc:Choice Requires="p14">
      <p:transition spd="slow" p14:dur="2000" advTm="80256"/>
    </mc:Choice>
    <mc:Fallback xmlns="">
      <p:transition spd="slow" advTm="802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more efficient and effective use of resources that organizations make of those resources, the greater the relative well-being and prosperity 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well-paying job and a satisfying career</a:t>
            </a:r>
          </a:p>
        </p:txBody>
      </p:sp>
    </p:spTree>
    <p:extLst>
      <p:ext uri="{BB962C8B-B14F-4D97-AF65-F5344CB8AC3E}">
        <p14:creationId xmlns:p14="http://schemas.microsoft.com/office/powerpoint/2010/main" val="1659119429"/>
      </p:ext>
    </p:extLst>
  </p:cSld>
  <p:clrMapOvr>
    <a:masterClrMapping/>
  </p:clrMapOvr>
  <mc:AlternateContent xmlns:mc="http://schemas.openxmlformats.org/markup-compatibility/2006" xmlns:p14="http://schemas.microsoft.com/office/powerpoint/2010/main">
    <mc:Choice Requires="p14">
      <p:transition spd="slow" p14:dur="2000" advTm="78782"/>
    </mc:Choice>
    <mc:Fallback xmlns="">
      <p:transition spd="slow" advTm="7878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86610" y="2447068"/>
            <a:ext cx="6383482"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865034656"/>
      </p:ext>
    </p:extLst>
  </p:cSld>
  <p:clrMapOvr>
    <a:masterClrMapping/>
  </p:clrMapOvr>
  <mc:AlternateContent xmlns:mc="http://schemas.openxmlformats.org/markup-compatibility/2006" xmlns:p14="http://schemas.microsoft.com/office/powerpoint/2010/main">
    <mc:Choice Requires="p14">
      <p:transition spd="slow" p14:dur="2000" advTm="4837"/>
    </mc:Choice>
    <mc:Fallback xmlns="">
      <p:transition spd="slow" advTm="48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mc:AlternateContent xmlns:mc="http://schemas.openxmlformats.org/markup-compatibility/2006" xmlns:p14="http://schemas.microsoft.com/office/powerpoint/2010/main">
    <mc:Choice Requires="p14">
      <p:transition spd="slow" p14:dur="2000" advTm="88461"/>
    </mc:Choice>
    <mc:Fallback xmlns="">
      <p:transition spd="slow" advTm="8846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First line managers - Responsible for daily supervision of the non-managerial employees 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Middle managers - Supervise first-line managers. Responsible for finding the best way to organize human and other resources 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mc:AlternateContent xmlns:mc="http://schemas.openxmlformats.org/markup-compatibility/2006" xmlns:p14="http://schemas.microsoft.com/office/powerpoint/2010/main">
    <mc:Choice Requires="p14">
      <p:transition spd="slow" p14:dur="2000" advTm="45379"/>
    </mc:Choice>
    <mc:Fallback xmlns="">
      <p:transition spd="slow" advTm="4537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Top managers – Responsible for the performance of all departments 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Chief executive officer (CEO) is 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mc:AlternateContent xmlns:mc="http://schemas.openxmlformats.org/markup-compatibility/2006" xmlns:p14="http://schemas.microsoft.com/office/powerpoint/2010/main">
    <mc:Choice Requires="p14">
      <p:transition spd="slow" p14:dur="2000" advTm="29021"/>
    </mc:Choice>
    <mc:Fallback xmlns="">
      <p:transition spd="slow" advTm="2902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71948" y="2447068"/>
            <a:ext cx="55981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1474722028"/>
      </p:ext>
    </p:extLst>
  </p:cSld>
  <p:clrMapOvr>
    <a:masterClrMapping/>
  </p:clrMapOvr>
  <mc:AlternateContent xmlns:mc="http://schemas.openxmlformats.org/markup-compatibility/2006" xmlns:p14="http://schemas.microsoft.com/office/powerpoint/2010/main">
    <mc:Choice Requires="p14">
      <p:transition spd="slow" p14:dur="2000" advTm="6249"/>
    </mc:Choice>
    <mc:Fallback xmlns="">
      <p:transition spd="slow" advTm="624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97954"/>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organizing, leading, and controlling.</a:t>
            </a:r>
          </a:p>
          <a:p>
            <a:pPr marL="517525" algn="just">
              <a:lnSpc>
                <a:spcPct val="200000"/>
              </a:lnSpc>
            </a:pP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 – Closely supervise work of subordinates.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 Coordinate company’s activities and provide overall direction. </a:t>
            </a:r>
          </a:p>
        </p:txBody>
      </p:sp>
    </p:spTree>
    <p:extLst>
      <p:ext uri="{BB962C8B-B14F-4D97-AF65-F5344CB8AC3E}">
        <p14:creationId xmlns:p14="http://schemas.microsoft.com/office/powerpoint/2010/main" val="3260634956"/>
      </p:ext>
    </p:extLst>
  </p:cSld>
  <p:clrMapOvr>
    <a:masterClrMapping/>
  </p:clrMapOvr>
  <mc:AlternateContent xmlns:mc="http://schemas.openxmlformats.org/markup-compatibility/2006" xmlns:p14="http://schemas.microsoft.com/office/powerpoint/2010/main">
    <mc:Choice Requires="p14">
      <p:transition spd="slow" p14:dur="2000" advTm="46230"/>
    </mc:Choice>
    <mc:Fallback xmlns="">
      <p:transition spd="slow" advTm="462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2" name="Picture 31" descr="Table&#10;&#10;Description automatically generated">
            <a:extLst>
              <a:ext uri="{FF2B5EF4-FFF2-40B4-BE49-F238E27FC236}">
                <a16:creationId xmlns:a16="http://schemas.microsoft.com/office/drawing/2014/main" id="{0B28ED57-46DD-25A5-6CAC-56294A3CBE16}"/>
              </a:ext>
            </a:extLst>
          </p:cNvPr>
          <p:cNvPicPr>
            <a:picLocks noChangeAspect="1"/>
          </p:cNvPicPr>
          <p:nvPr/>
        </p:nvPicPr>
        <p:blipFill rotWithShape="1">
          <a:blip r:embed="rId7">
            <a:extLst>
              <a:ext uri="{28A0092B-C50C-407E-A947-70E740481C1C}">
                <a14:useLocalDpi xmlns:a14="http://schemas.microsoft.com/office/drawing/2010/main" val="0"/>
              </a:ext>
            </a:extLst>
          </a:blip>
          <a:srcRect l="3829" t="5688" r="13593" b="7924"/>
          <a:stretch/>
        </p:blipFill>
        <p:spPr>
          <a:xfrm>
            <a:off x="2650377" y="0"/>
            <a:ext cx="7550900" cy="5924403"/>
          </a:xfrm>
          <a:prstGeom prst="rect">
            <a:avLst/>
          </a:prstGeom>
        </p:spPr>
      </p:pic>
      <p:sp>
        <p:nvSpPr>
          <p:cNvPr id="34" name="Rectangle 33">
            <a:extLst>
              <a:ext uri="{FF2B5EF4-FFF2-40B4-BE49-F238E27FC236}">
                <a16:creationId xmlns:a16="http://schemas.microsoft.com/office/drawing/2014/main" id="{804861A2-979A-5BBE-7F21-D5B59F7BD969}"/>
              </a:ext>
            </a:extLst>
          </p:cNvPr>
          <p:cNvSpPr/>
          <p:nvPr/>
        </p:nvSpPr>
        <p:spPr>
          <a:xfrm>
            <a:off x="6096000" y="4429496"/>
            <a:ext cx="3048000" cy="118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r"/>
            <a:r>
              <a:rPr lang="en-US" sz="1000" b="1" dirty="0">
                <a:solidFill>
                  <a:schemeClr val="tx1"/>
                </a:solidFill>
                <a:effectLst/>
              </a:rPr>
              <a:t>A Television Organization Chart-</a:t>
            </a:r>
            <a:r>
              <a:rPr lang="en-US" sz="1000" b="1" i="1" dirty="0">
                <a:solidFill>
                  <a:schemeClr val="tx1"/>
                </a:solidFill>
                <a:effectLst/>
              </a:rPr>
              <a:t>Stovall</a:t>
            </a:r>
            <a:endParaRPr lang="en-US" sz="1000" dirty="0">
              <a:solidFill>
                <a:schemeClr val="tx1"/>
              </a:solidFill>
            </a:endParaRPr>
          </a:p>
        </p:txBody>
      </p:sp>
    </p:spTree>
    <p:extLst>
      <p:ext uri="{BB962C8B-B14F-4D97-AF65-F5344CB8AC3E}">
        <p14:creationId xmlns:p14="http://schemas.microsoft.com/office/powerpoint/2010/main" val="3694746639"/>
      </p:ext>
    </p:extLst>
  </p:cSld>
  <p:clrMapOvr>
    <a:masterClrMapping/>
  </p:clrMapOvr>
  <mc:AlternateContent xmlns:mc="http://schemas.openxmlformats.org/markup-compatibility/2006" xmlns:p14="http://schemas.microsoft.com/office/powerpoint/2010/main">
    <mc:Choice Requires="p14">
      <p:transition spd="slow" p14:dur="2000" advTm="102078"/>
    </mc:Choice>
    <mc:Fallback xmlns="">
      <p:transition spd="slow" advTm="1020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921284"/>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Four Functions of Management Includes defining goals, establishing strategy, and developing plans to coordinate activities.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Determining what tasks are to be done, who is to do them, how the tasks are to be grouped, who reports to whom, and where decisions are to be made.</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motivating subordinates, directing others, selecting the most effective communication channels, and resolving conflicts.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activities to ensure they are being accomplished as planned and correcting any significant deviations.</a:t>
            </a:r>
          </a:p>
        </p:txBody>
      </p:sp>
    </p:spTree>
    <p:extLst>
      <p:ext uri="{BB962C8B-B14F-4D97-AF65-F5344CB8AC3E}">
        <p14:creationId xmlns:p14="http://schemas.microsoft.com/office/powerpoint/2010/main" val="4261171329"/>
      </p:ext>
    </p:extLst>
  </p:cSld>
  <p:clrMapOvr>
    <a:masterClrMapping/>
  </p:clrMapOvr>
  <mc:AlternateContent xmlns:mc="http://schemas.openxmlformats.org/markup-compatibility/2006" xmlns:p14="http://schemas.microsoft.com/office/powerpoint/2010/main">
    <mc:Choice Requires="p14">
      <p:transition spd="slow" p14:dur="2000" advTm="113792"/>
    </mc:Choice>
    <mc:Fallback xmlns="">
      <p:transition spd="slow" advTm="1137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015818" y="1300176"/>
            <a:ext cx="8232586" cy="5511571"/>
          </a:xfrm>
          <a:prstGeom prst="rect">
            <a:avLst/>
          </a:prstGeom>
        </p:spPr>
      </p:pic>
    </p:spTree>
    <p:extLst>
      <p:ext uri="{BB962C8B-B14F-4D97-AF65-F5344CB8AC3E}">
        <p14:creationId xmlns:p14="http://schemas.microsoft.com/office/powerpoint/2010/main" val="3280750038"/>
      </p:ext>
    </p:extLst>
  </p:cSld>
  <p:clrMapOvr>
    <a:masterClrMapping/>
  </p:clrMapOvr>
  <mc:AlternateContent xmlns:mc="http://schemas.openxmlformats.org/markup-compatibility/2006" xmlns:p14="http://schemas.microsoft.com/office/powerpoint/2010/main">
    <mc:Choice Requires="p14">
      <p:transition spd="slow" p14:dur="2000" advTm="46784"/>
    </mc:Choice>
    <mc:Fallback xmlns="">
      <p:transition spd="slow" advTm="467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898200"/>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Planning is the process of identifying and selecting appropriate organizational goals and courses of action</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p>
        </p:txBody>
      </p:sp>
    </p:spTree>
    <p:extLst>
      <p:ext uri="{BB962C8B-B14F-4D97-AF65-F5344CB8AC3E}">
        <p14:creationId xmlns:p14="http://schemas.microsoft.com/office/powerpoint/2010/main" val="1266005488"/>
      </p:ext>
    </p:extLst>
  </p:cSld>
  <p:clrMapOvr>
    <a:masterClrMapping/>
  </p:clrMapOvr>
  <mc:AlternateContent xmlns:mc="http://schemas.openxmlformats.org/markup-compatibility/2006" xmlns:p14="http://schemas.microsoft.com/office/powerpoint/2010/main">
    <mc:Choice Requires="p14">
      <p:transition spd="slow" p14:dur="2000" advTm="173171"/>
    </mc:Choice>
    <mc:Fallback xmlns="">
      <p:transition spd="slow" advTm="17317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65333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advTm="8806">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421162627"/>
      </p:ext>
    </p:extLst>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descr="A logo for a university&#10;&#10;Description automatically generated">
            <a:extLst>
              <a:ext uri="{FF2B5EF4-FFF2-40B4-BE49-F238E27FC236}">
                <a16:creationId xmlns:a16="http://schemas.microsoft.com/office/drawing/2014/main" id="{06F6CD66-D031-922A-C50E-26AE2BC29E06}"/>
              </a:ext>
            </a:extLst>
          </p:cNvPr>
          <p:cNvPicPr>
            <a:picLocks noChangeAspect="1"/>
          </p:cNvPicPr>
          <p:nvPr/>
        </p:nvPicPr>
        <p:blipFill>
          <a:blip r:embed="rId6"/>
          <a:stretch>
            <a:fillRect/>
          </a:stretch>
        </p:blipFill>
        <p:spPr>
          <a:xfrm>
            <a:off x="714849" y="5508979"/>
            <a:ext cx="1096206" cy="1096206"/>
          </a:xfrm>
          <a:prstGeom prst="rect">
            <a:avLst/>
          </a:prstGeom>
        </p:spPr>
      </p:pic>
    </p:spTree>
    <p:extLst>
      <p:ext uri="{BB962C8B-B14F-4D97-AF65-F5344CB8AC3E}">
        <p14:creationId xmlns:p14="http://schemas.microsoft.com/office/powerpoint/2010/main" val="1772852524"/>
      </p:ext>
    </p:extLst>
  </p:cSld>
  <p:clrMapOvr>
    <a:masterClrMapping/>
  </p:clrMapOvr>
  <mc:AlternateContent xmlns:mc="http://schemas.openxmlformats.org/markup-compatibility/2006" xmlns:p14="http://schemas.microsoft.com/office/powerpoint/2010/main">
    <mc:Choice Requires="p14">
      <p:transition spd="slow" p14:dur="2000" advTm="45858"/>
    </mc:Choice>
    <mc:Fallback xmlns="">
      <p:transition spd="slow" advTm="458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is articulating a clear organizational vision 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power, personality, and influence, persuasion, and communication 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Tree>
    <p:extLst>
      <p:ext uri="{BB962C8B-B14F-4D97-AF65-F5344CB8AC3E}">
        <p14:creationId xmlns:p14="http://schemas.microsoft.com/office/powerpoint/2010/main" val="1525248433"/>
      </p:ext>
    </p:extLst>
  </p:cSld>
  <p:clrMapOvr>
    <a:masterClrMapping/>
  </p:clrMapOvr>
  <mc:AlternateContent xmlns:mc="http://schemas.openxmlformats.org/markup-compatibility/2006" xmlns:p14="http://schemas.microsoft.com/office/powerpoint/2010/main">
    <mc:Choice Requires="p14">
      <p:transition spd="slow" p14:dur="2000" advTm="31699"/>
    </mc:Choice>
    <mc:Fallback xmlns="">
      <p:transition spd="slow" advTm="3169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200206"/>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Leading/Influencing/Directing: Getting employees to carry out their responsibilities with enthusiasm and effectiveness.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978783072"/>
      </p:ext>
    </p:extLst>
  </p:cSld>
  <p:clrMapOvr>
    <a:masterClrMapping/>
  </p:clrMapOvr>
  <mc:AlternateContent xmlns:mc="http://schemas.openxmlformats.org/markup-compatibility/2006" xmlns:p14="http://schemas.microsoft.com/office/powerpoint/2010/main">
    <mc:Choice Requires="p14">
      <p:transition spd="slow" p14:dur="2000" advTm="46325"/>
    </mc:Choice>
    <mc:Fallback xmlns="">
      <p:transition spd="slow" advTm="4632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933163"/>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Controlling is determining degree to which objectives are being achieved.</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Task of managers is to evaluate how well an organization has achieved its goals and to take any corrective actions needed to maintain or improve performance</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The outcome of the control process is the ability to measure performance accurately and regulate organizational efficiency and effectiveness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Based on objective, measurable, known criteria.</a:t>
            </a:r>
          </a:p>
          <a:p>
            <a:pPr marL="860425" indent="-342900" algn="just">
              <a:lnSpc>
                <a:spcPct val="150000"/>
              </a:lnSpc>
              <a:buFont typeface="Arial" panose="020B0604020202020204" pitchFamily="34" charset="0"/>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Tree>
    <p:extLst>
      <p:ext uri="{BB962C8B-B14F-4D97-AF65-F5344CB8AC3E}">
        <p14:creationId xmlns:p14="http://schemas.microsoft.com/office/powerpoint/2010/main" val="2807276423"/>
      </p:ext>
    </p:extLst>
  </p:cSld>
  <p:clrMapOvr>
    <a:masterClrMapping/>
  </p:clrMapOvr>
  <mc:AlternateContent xmlns:mc="http://schemas.openxmlformats.org/markup-compatibility/2006" xmlns:p14="http://schemas.microsoft.com/office/powerpoint/2010/main">
    <mc:Choice Requires="p14">
      <p:transition spd="slow" p14:dur="2000" advTm="19339"/>
    </mc:Choice>
    <mc:Fallback xmlns="">
      <p:transition spd="slow" advTm="193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33185" y="1941646"/>
            <a:ext cx="5598144" cy="1391728"/>
          </a:xfrm>
          <a:prstGeom prst="rect">
            <a:avLst/>
          </a:prstGeom>
          <a:noFill/>
        </p:spPr>
        <p:txBody>
          <a:bodyPr wrap="square">
            <a:spAutoFit/>
          </a:bodyPr>
          <a:lstStyle/>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1332502346"/>
      </p:ext>
    </p:extLst>
  </p:cSld>
  <p:clrMapOvr>
    <a:masterClrMapping/>
  </p:clrMapOvr>
  <mc:AlternateContent xmlns:mc="http://schemas.openxmlformats.org/markup-compatibility/2006" xmlns:p14="http://schemas.microsoft.com/office/powerpoint/2010/main">
    <mc:Choice Requires="p14">
      <p:transition spd="slow" p14:dur="2000" advTm="8530"/>
    </mc:Choice>
    <mc:Fallback xmlns="">
      <p:transition spd="slow" advTm="85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353489"/>
            <a:ext cx="4660250"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&amp; </a:t>
            </a:r>
          </a:p>
          <a:p>
            <a:r>
              <a:rPr lang="en-US" sz="2800" b="1" dirty="0">
                <a:solidFill>
                  <a:schemeClr val="bg1"/>
                </a:solidFill>
                <a:latin typeface="Tajawal Medium" panose="00000600000000000000" pitchFamily="2" charset="-78"/>
                <a:cs typeface="Tajawal Medium" panose="00000600000000000000" pitchFamily="2" charset="-78"/>
              </a:rPr>
              <a:t>Levels of Management</a:t>
            </a:r>
          </a:p>
          <a:p>
            <a:r>
              <a:rPr lang="en-US" sz="2800" b="1" dirty="0">
                <a:solidFill>
                  <a:schemeClr val="bg1"/>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F3878255-95F1-0EDC-2511-0248CDF926BE}"/>
              </a:ext>
            </a:extLst>
          </p:cNvPr>
          <p:cNvPicPr>
            <a:picLocks noChangeAspect="1"/>
          </p:cNvPicPr>
          <p:nvPr/>
        </p:nvPicPr>
        <p:blipFill rotWithShape="1">
          <a:blip r:embed="rId6">
            <a:lum bright="-16000" contrast="36000"/>
            <a:extLst>
              <a:ext uri="{28A0092B-C50C-407E-A947-70E740481C1C}">
                <a14:useLocalDpi xmlns:a14="http://schemas.microsoft.com/office/drawing/2010/main" val="0"/>
              </a:ext>
            </a:extLst>
          </a:blip>
          <a:srcRect t="6137" b="9417"/>
          <a:stretch/>
        </p:blipFill>
        <p:spPr bwMode="auto">
          <a:xfrm>
            <a:off x="2363190" y="1286019"/>
            <a:ext cx="8123908" cy="5164331"/>
          </a:xfrm>
          <a:prstGeom prst="rect">
            <a:avLst/>
          </a:prstGeom>
          <a:noFill/>
          <a:ln>
            <a:noFill/>
          </a:ln>
        </p:spPr>
      </p:pic>
    </p:spTree>
    <p:extLst>
      <p:ext uri="{BB962C8B-B14F-4D97-AF65-F5344CB8AC3E}">
        <p14:creationId xmlns:p14="http://schemas.microsoft.com/office/powerpoint/2010/main" val="4155076305"/>
      </p:ext>
    </p:extLst>
  </p:cSld>
  <p:clrMapOvr>
    <a:masterClrMapping/>
  </p:clrMapOvr>
  <mc:AlternateContent xmlns:mc="http://schemas.openxmlformats.org/markup-compatibility/2006" xmlns:p14="http://schemas.microsoft.com/office/powerpoint/2010/main">
    <mc:Choice Requires="p14">
      <p:transition spd="slow" p14:dur="2000" advTm="19816"/>
    </mc:Choice>
    <mc:Fallback xmlns="">
      <p:transition spd="slow" advTm="19816"/>
    </mc:Fallback>
  </mc:AlternateContent>
  <p:extLst>
    <p:ext uri="{3A86A75C-4F4B-4683-9AE1-C65F6400EC91}">
      <p14:laserTraceLst xmlns:p14="http://schemas.microsoft.com/office/powerpoint/2010/main">
        <p14:tracePtLst>
          <p14:tracePt t="393" x="3789363" y="1281113"/>
          <p14:tracePt t="408" x="3754438" y="1281113"/>
          <p14:tracePt t="415" x="3736975" y="1281113"/>
          <p14:tracePt t="429" x="3702050" y="1281113"/>
          <p14:tracePt t="437" x="3648075" y="1281113"/>
          <p14:tracePt t="447" x="3595688" y="1281113"/>
          <p14:tracePt t="452" x="3560763" y="1281113"/>
          <p14:tracePt t="460" x="3508375" y="1262063"/>
          <p14:tracePt t="468" x="3455988" y="1244600"/>
          <p14:tracePt t="476" x="3403600" y="1244600"/>
          <p14:tracePt t="484" x="3368675" y="1227138"/>
          <p14:tracePt t="492" x="3368675" y="1209675"/>
          <p14:tracePt t="548" x="3351213" y="1192213"/>
          <p14:tracePt t="631" x="3316288" y="1192213"/>
          <p14:tracePt t="1335" x="3297238" y="1174750"/>
          <p14:tracePt t="1345" x="3279775" y="1174750"/>
          <p14:tracePt t="1368" x="3279775" y="1157288"/>
          <p14:tracePt t="1377" x="3262313" y="1157288"/>
          <p14:tracePt t="1415" x="3244850" y="1139825"/>
          <p14:tracePt t="1446" x="3244850" y="1122363"/>
          <p14:tracePt t="1454" x="3227388" y="1122363"/>
          <p14:tracePt t="1664" x="3262313" y="1122363"/>
          <p14:tracePt t="1672" x="3279775" y="1122363"/>
          <p14:tracePt t="1683" x="3333750" y="1122363"/>
          <p14:tracePt t="1689" x="3368675" y="1122363"/>
          <p14:tracePt t="1697" x="3386138" y="1122363"/>
          <p14:tracePt t="1708" x="3421063" y="1122363"/>
          <p14:tracePt t="1715" x="3473450" y="1122363"/>
          <p14:tracePt t="1722" x="3525838" y="1122363"/>
          <p14:tracePt t="1728" x="3595688" y="1122363"/>
          <p14:tracePt t="1738" x="3648075" y="1122363"/>
          <p14:tracePt t="1747" x="3719513" y="1122363"/>
          <p14:tracePt t="1758" x="3789363" y="1122363"/>
          <p14:tracePt t="1764" x="3859213" y="1122363"/>
          <p14:tracePt t="1770" x="3929063" y="1122363"/>
          <p14:tracePt t="1775" x="3998913" y="1122363"/>
          <p14:tracePt t="1780" x="4052888" y="1122363"/>
          <p14:tracePt t="1787" x="4122738" y="1104900"/>
          <p14:tracePt t="1795" x="4175125" y="1104900"/>
          <p14:tracePt t="1803" x="4227513" y="1104900"/>
          <p14:tracePt t="1812" x="4279900" y="1104900"/>
          <p14:tracePt t="1819" x="4314825" y="1104900"/>
          <p14:tracePt t="1829" x="4368800" y="1104900"/>
          <p14:tracePt t="1835" x="4421188" y="1104900"/>
          <p14:tracePt t="1845" x="4508500" y="1104900"/>
          <p14:tracePt t="1851" x="4578350" y="1104900"/>
          <p14:tracePt t="1862" x="4665663" y="1104900"/>
          <p14:tracePt t="1867" x="4754563" y="1104900"/>
          <p14:tracePt t="1876" x="4841875" y="1104900"/>
          <p14:tracePt t="1883" x="4946650" y="1104900"/>
          <p14:tracePt t="1892" x="5053013" y="1104900"/>
          <p14:tracePt t="1899" x="5157788" y="1104900"/>
          <p14:tracePt t="1908" x="5280025" y="1104900"/>
          <p14:tracePt t="1915" x="5384800" y="1104900"/>
          <p14:tracePt t="1924" x="5526088" y="1104900"/>
          <p14:tracePt t="1932" x="5630863" y="1104900"/>
          <p14:tracePt t="1941" x="5735638" y="1104900"/>
          <p14:tracePt t="1948" x="5824538" y="1104900"/>
          <p14:tracePt t="1956" x="5876925" y="1104900"/>
          <p14:tracePt t="1964" x="5929313" y="1104900"/>
          <p14:tracePt t="1972" x="5981700" y="1104900"/>
          <p14:tracePt t="1989" x="5999163" y="1104900"/>
          <p14:tracePt t="2104" x="6016625" y="1104900"/>
          <p14:tracePt t="2121" x="6034088" y="1104900"/>
          <p14:tracePt t="2132" x="6069013" y="1104900"/>
          <p14:tracePt t="2144" x="6157913" y="1104900"/>
          <p14:tracePt t="2151" x="6210300" y="1104900"/>
          <p14:tracePt t="2160" x="6262688" y="1104900"/>
          <p14:tracePt t="2168" x="6332538" y="1104900"/>
          <p14:tracePt t="2176" x="6419850" y="1104900"/>
          <p14:tracePt t="2184" x="6491288" y="1104900"/>
          <p14:tracePt t="2192" x="6543675" y="1104900"/>
          <p14:tracePt t="2202" x="6596063" y="1104900"/>
          <p14:tracePt t="2908" x="6596063" y="1122363"/>
          <p14:tracePt t="2924" x="6543675" y="1122363"/>
          <p14:tracePt t="2936" x="6491288" y="1139825"/>
          <p14:tracePt t="2948" x="6315075" y="1174750"/>
          <p14:tracePt t="2955" x="5718175" y="1262063"/>
          <p14:tracePt t="2967" x="5349875" y="1298575"/>
          <p14:tracePt t="2975" x="5053013" y="1333500"/>
          <p14:tracePt t="2984" x="4737100" y="1403350"/>
          <p14:tracePt t="2991" x="4456113" y="1438275"/>
          <p14:tracePt t="2997" x="4192588" y="1473200"/>
          <p14:tracePt t="3002" x="3963988" y="1525588"/>
          <p14:tracePt t="3013" x="3789363" y="1543050"/>
          <p14:tracePt t="3019" x="3630613" y="1543050"/>
          <p14:tracePt t="3027" x="3525838" y="1560513"/>
          <p14:tracePt t="3037" x="3438525" y="1560513"/>
          <p14:tracePt t="3047" x="3368675" y="1577975"/>
          <p14:tracePt t="3053" x="3316288" y="1577975"/>
          <p14:tracePt t="3063" x="3262313" y="1577975"/>
          <p14:tracePt t="3074" x="3244850" y="1577975"/>
          <p14:tracePt t="3139" x="3227388" y="1577975"/>
          <p14:tracePt t="3154" x="3192463" y="1577975"/>
          <p14:tracePt t="3167" x="3175000" y="1577975"/>
          <p14:tracePt t="3176" x="3140075" y="1577975"/>
          <p14:tracePt t="3184" x="3122613" y="1577975"/>
          <p14:tracePt t="3191" x="3087688" y="1577975"/>
          <p14:tracePt t="3197" x="3070225" y="1577975"/>
          <p14:tracePt t="3202" x="3052763" y="1577975"/>
          <p14:tracePt t="3213" x="3000375" y="1577975"/>
          <p14:tracePt t="3221" x="2965450" y="1577975"/>
          <p14:tracePt t="3229" x="2928938" y="1577975"/>
          <p14:tracePt t="3243" x="2876550" y="1577975"/>
          <p14:tracePt t="3249" x="2859088" y="1577975"/>
          <p14:tracePt t="3379" x="2876550" y="1577975"/>
          <p14:tracePt t="3387" x="2894013" y="1577975"/>
          <p14:tracePt t="3396" x="2911475" y="1577975"/>
          <p14:tracePt t="3402" x="2965450" y="1577975"/>
          <p14:tracePt t="3415" x="3035300" y="1577975"/>
          <p14:tracePt t="3425" x="3105150" y="1577975"/>
          <p14:tracePt t="3432" x="3209925" y="1560513"/>
          <p14:tracePt t="3439" x="3279775" y="1543050"/>
          <p14:tracePt t="3446" x="3386138" y="1525588"/>
          <p14:tracePt t="3453" x="3508375" y="1525588"/>
          <p14:tracePt t="3465" x="3630613" y="1525588"/>
          <p14:tracePt t="3470" x="3736975" y="1508125"/>
          <p14:tracePt t="3476" x="3824288" y="1490663"/>
          <p14:tracePt t="3487" x="3911600" y="1490663"/>
          <p14:tracePt t="3493" x="3998913" y="1490663"/>
          <p14:tracePt t="3503" x="4087813" y="1473200"/>
          <p14:tracePt t="3509" x="4140200" y="1473200"/>
          <p14:tracePt t="3517" x="4210050" y="1473200"/>
          <p14:tracePt t="3522" x="4262438" y="1473200"/>
          <p14:tracePt t="3529" x="4314825" y="1473200"/>
          <p14:tracePt t="3535" x="4349750" y="1473200"/>
          <p14:tracePt t="3546" x="4403725" y="1473200"/>
          <p14:tracePt t="3552" x="4421188" y="1473200"/>
          <p14:tracePt t="3562" x="4456113" y="1473200"/>
          <p14:tracePt t="3568" x="4491038" y="1473200"/>
          <p14:tracePt t="3576" x="4525963" y="1473200"/>
          <p14:tracePt t="3584" x="4560888" y="1473200"/>
          <p14:tracePt t="3592" x="4613275" y="1473200"/>
          <p14:tracePt t="3600" x="4665663" y="1473200"/>
          <p14:tracePt t="3608" x="4719638" y="1473200"/>
          <p14:tracePt t="3616" x="4772025" y="1473200"/>
          <p14:tracePt t="3624" x="4824413" y="1473200"/>
          <p14:tracePt t="3632" x="4876800" y="1473200"/>
          <p14:tracePt t="3639" x="4929188" y="1473200"/>
          <p14:tracePt t="3647" x="4981575" y="1473200"/>
          <p14:tracePt t="3655" x="5033963" y="1473200"/>
          <p14:tracePt t="3664" x="5070475" y="1473200"/>
          <p14:tracePt t="3675" x="5122863" y="1473200"/>
          <p14:tracePt t="3687" x="5140325" y="1473200"/>
          <p14:tracePt t="3695" x="5175250" y="1473200"/>
          <p14:tracePt t="3704" x="5210175" y="1473200"/>
          <p14:tracePt t="3720" x="5245100" y="1455738"/>
          <p14:tracePt t="4635" x="5227638" y="1455738"/>
          <p14:tracePt t="4644" x="5210175" y="1455738"/>
          <p14:tracePt t="4654" x="5175250" y="1455738"/>
          <p14:tracePt t="4660" x="5140325" y="1455738"/>
          <p14:tracePt t="4669" x="5087938" y="1455738"/>
          <p14:tracePt t="4679" x="4999038" y="1455738"/>
          <p14:tracePt t="4684" x="4929188" y="1455738"/>
          <p14:tracePt t="4693" x="4859338" y="1473200"/>
          <p14:tracePt t="4703" x="4789488" y="1473200"/>
          <p14:tracePt t="4709" x="4719638" y="1490663"/>
          <p14:tracePt t="4719" x="4648200" y="1508125"/>
          <p14:tracePt t="4725" x="4595813" y="1508125"/>
          <p14:tracePt t="4734" x="4525963" y="1525588"/>
          <p14:tracePt t="4737" x="4473575" y="1525588"/>
          <p14:tracePt t="4748" x="4421188" y="1525588"/>
          <p14:tracePt t="4753" x="4368800" y="1543050"/>
          <p14:tracePt t="4764" x="4332288" y="1543050"/>
          <p14:tracePt t="4768" x="4297363" y="1543050"/>
          <p14:tracePt t="4780" x="4279900" y="1560513"/>
          <p14:tracePt t="4784" x="4262438" y="1560513"/>
          <p14:tracePt t="4793" x="4227513" y="1577975"/>
          <p14:tracePt t="4800" x="4210050" y="1577975"/>
          <p14:tracePt t="4809" x="4175125" y="1595438"/>
          <p14:tracePt t="4817" x="4140200" y="1612900"/>
          <p14:tracePt t="4825" x="4105275" y="1631950"/>
          <p14:tracePt t="4833" x="4070350" y="1631950"/>
          <p14:tracePt t="4841" x="4017963" y="1666875"/>
          <p14:tracePt t="4848" x="3981450" y="1684338"/>
          <p14:tracePt t="4856" x="3929063" y="1701800"/>
          <p14:tracePt t="4864" x="3876675" y="1736725"/>
          <p14:tracePt t="4872" x="3841750" y="1754188"/>
          <p14:tracePt t="4880" x="3806825" y="1771650"/>
          <p14:tracePt t="4888" x="3754438" y="1789113"/>
          <p14:tracePt t="4898" x="3719513" y="1824038"/>
          <p14:tracePt t="4904" x="3684588" y="1841500"/>
          <p14:tracePt t="4915" x="3630613" y="1876425"/>
          <p14:tracePt t="4920" x="3578225" y="1911350"/>
          <p14:tracePt t="4931" x="3543300" y="1928813"/>
          <p14:tracePt t="4936" x="3473450" y="1963738"/>
          <p14:tracePt t="4947" x="3421063" y="2000250"/>
          <p14:tracePt t="4953" x="3368675" y="2052638"/>
          <p14:tracePt t="4964" x="3316288" y="2087563"/>
          <p14:tracePt t="4969" x="3227388" y="2122488"/>
          <p14:tracePt t="4980" x="3157538" y="2157413"/>
          <p14:tracePt t="4985" x="3105150" y="2192338"/>
          <p14:tracePt t="4993" x="3035300" y="2244725"/>
          <p14:tracePt t="5000" x="2965450" y="2262188"/>
          <p14:tracePt t="5009" x="2911475" y="2297113"/>
          <p14:tracePt t="5016" x="2859088" y="2314575"/>
          <p14:tracePt t="5025" x="2824163" y="2332038"/>
          <p14:tracePt t="5033" x="2771775" y="2368550"/>
          <p14:tracePt t="5041" x="2736850" y="2403475"/>
          <p14:tracePt t="5048" x="2701925" y="2455863"/>
          <p14:tracePt t="5056" x="2649538" y="2490788"/>
          <p14:tracePt t="5064" x="2614613" y="2543175"/>
          <p14:tracePt t="5072" x="2560638" y="2630488"/>
          <p14:tracePt t="5081" x="2525713" y="2719388"/>
          <p14:tracePt t="5088" x="2473325" y="2824163"/>
          <p14:tracePt t="5098" x="2438400" y="2928938"/>
          <p14:tracePt t="5105" x="2420938" y="3033713"/>
          <p14:tracePt t="5115" x="2403475" y="3122613"/>
          <p14:tracePt t="5122" x="2386013" y="3209925"/>
          <p14:tracePt t="5131" x="2386013" y="3297238"/>
          <p14:tracePt t="5137" x="2368550" y="3367088"/>
          <p14:tracePt t="5148" x="2368550" y="3438525"/>
          <p14:tracePt t="5153" x="2368550" y="3508375"/>
          <p14:tracePt t="5165" x="2368550" y="3560763"/>
          <p14:tracePt t="5169" x="2368550" y="3630613"/>
          <p14:tracePt t="5180" x="2368550" y="3683000"/>
          <p14:tracePt t="5185" x="2368550" y="3735388"/>
          <p14:tracePt t="5193" x="2368550" y="3770313"/>
          <p14:tracePt t="5201" x="2368550" y="3806825"/>
          <p14:tracePt t="5209" x="2368550" y="3824288"/>
          <p14:tracePt t="5216" x="2368550" y="3841750"/>
          <p14:tracePt t="5233" x="2368550" y="3859213"/>
          <p14:tracePt t="5241" x="2368550" y="3876675"/>
          <p14:tracePt t="5256" x="2368550" y="3894138"/>
          <p14:tracePt t="5273" x="2368550" y="3929063"/>
          <p14:tracePt t="5280" x="2368550" y="3946525"/>
          <p14:tracePt t="5288" x="2351088" y="3998913"/>
          <p14:tracePt t="5298" x="2351088" y="4068763"/>
          <p14:tracePt t="5304" x="2351088" y="4157663"/>
          <p14:tracePt t="5315" x="2333625" y="4262438"/>
          <p14:tracePt t="5321" x="2333625" y="4367213"/>
          <p14:tracePt t="5331" x="2333625" y="4471988"/>
          <p14:tracePt t="5336" x="2333625" y="4543425"/>
          <p14:tracePt t="5348" x="2333625" y="4630738"/>
          <p14:tracePt t="5352" x="2333625" y="4700588"/>
          <p14:tracePt t="5364" x="2351088" y="4787900"/>
          <p14:tracePt t="5369" x="2386013" y="4840288"/>
          <p14:tracePt t="5380" x="2420938" y="4894263"/>
          <p14:tracePt t="5384" x="2473325" y="4964113"/>
          <p14:tracePt t="5393" x="2508250" y="5016500"/>
          <p14:tracePt t="5401" x="2560638" y="5086350"/>
          <p14:tracePt t="5409" x="2614613" y="5173663"/>
          <p14:tracePt t="5418" x="2667000" y="5262563"/>
          <p14:tracePt t="5424" x="2736850" y="5332413"/>
          <p14:tracePt t="5433" x="2806700" y="5402263"/>
          <p14:tracePt t="5441" x="2859088" y="5454650"/>
          <p14:tracePt t="5448" x="2928938" y="5524500"/>
          <p14:tracePt t="5456" x="3017838" y="5576888"/>
          <p14:tracePt t="5465" x="3105150" y="5630863"/>
          <p14:tracePt t="5473" x="3175000" y="5683250"/>
          <p14:tracePt t="5481" x="3262313" y="5718175"/>
          <p14:tracePt t="5488" x="3333750" y="5753100"/>
          <p14:tracePt t="5499" x="3386138" y="5770563"/>
          <p14:tracePt t="5504" x="3455988" y="5805488"/>
          <p14:tracePt t="5517" x="3508375" y="5840413"/>
          <p14:tracePt t="5524" x="3543300" y="5857875"/>
          <p14:tracePt t="5533" x="3595688" y="5910263"/>
          <p14:tracePt t="5541" x="3667125" y="5945188"/>
          <p14:tracePt t="5549" x="3754438" y="5981700"/>
          <p14:tracePt t="5556" x="3841750" y="6016625"/>
          <p14:tracePt t="5565" x="3929063" y="6034088"/>
          <p14:tracePt t="5573" x="4035425" y="6069013"/>
          <p14:tracePt t="5581" x="4140200" y="6103938"/>
          <p14:tracePt t="5590" x="4262438" y="6138863"/>
          <p14:tracePt t="5598" x="4421188" y="6173788"/>
          <p14:tracePt t="5606" x="4595813" y="6208713"/>
          <p14:tracePt t="5615" x="4789488" y="6243638"/>
          <p14:tracePt t="5621" x="4999038" y="6278563"/>
          <p14:tracePt t="5631" x="5210175" y="6296025"/>
          <p14:tracePt t="5637" x="5421313" y="6350000"/>
          <p14:tracePt t="5647" x="5648325" y="6384925"/>
          <p14:tracePt t="5652" x="5842000" y="6419850"/>
          <p14:tracePt t="5665" x="6051550" y="6454775"/>
          <p14:tracePt t="5670" x="6262688" y="6489700"/>
          <p14:tracePt t="5680" x="6456363" y="6507163"/>
          <p14:tracePt t="5685" x="6665913" y="6524625"/>
          <p14:tracePt t="5693" x="6877050" y="6524625"/>
          <p14:tracePt t="5701" x="7069138" y="6524625"/>
          <p14:tracePt t="5709" x="7245350" y="6524625"/>
          <p14:tracePt t="5716" x="7419975" y="6524625"/>
          <p14:tracePt t="5724" x="7561263" y="6524625"/>
          <p14:tracePt t="5733" x="7735888" y="6524625"/>
          <p14:tracePt t="5741" x="7877175" y="6524625"/>
          <p14:tracePt t="5748" x="8034338" y="6489700"/>
          <p14:tracePt t="5757" x="8174038" y="6402388"/>
          <p14:tracePt t="5764" x="8262938" y="6367463"/>
          <p14:tracePt t="5772" x="8385175" y="6296025"/>
          <p14:tracePt t="5782" x="8472488" y="6226175"/>
          <p14:tracePt t="5788" x="8578850" y="6138863"/>
          <p14:tracePt t="5797" x="8648700" y="6086475"/>
          <p14:tracePt t="5804" x="8718550" y="5999163"/>
          <p14:tracePt t="5815" x="8788400" y="5927725"/>
          <p14:tracePt t="5820" x="8840788" y="5857875"/>
          <p14:tracePt t="5831" x="8894763" y="5770563"/>
          <p14:tracePt t="5836" x="8947150" y="5700713"/>
          <p14:tracePt t="5848" x="8964613" y="5630863"/>
          <p14:tracePt t="5852" x="8999538" y="5541963"/>
          <p14:tracePt t="5865" x="9034463" y="5489575"/>
          <p14:tracePt t="5870" x="9051925" y="5402263"/>
          <p14:tracePt t="5880" x="9069388" y="5314950"/>
          <p14:tracePt t="5885" x="9069388" y="5226050"/>
          <p14:tracePt t="5893" x="9086850" y="5138738"/>
          <p14:tracePt t="5900" x="9086850" y="5068888"/>
          <p14:tracePt t="5909" x="9086850" y="4999038"/>
          <p14:tracePt t="5916" x="9086850" y="4929188"/>
          <p14:tracePt t="5924" x="9086850" y="4840288"/>
          <p14:tracePt t="5933" x="9086850" y="4770438"/>
          <p14:tracePt t="5941" x="9051925" y="4683125"/>
          <p14:tracePt t="5948" x="9017000" y="4613275"/>
          <p14:tracePt t="5956" x="8964613" y="4525963"/>
          <p14:tracePt t="5965" x="8912225" y="4454525"/>
          <p14:tracePt t="5973" x="8858250" y="4384675"/>
          <p14:tracePt t="5980" x="8805863" y="4332288"/>
          <p14:tracePt t="5988" x="8736013" y="4279900"/>
          <p14:tracePt t="5998" x="8666163" y="4227513"/>
          <p14:tracePt t="6004" x="8596313" y="4175125"/>
          <p14:tracePt t="6015" x="8524875" y="4121150"/>
          <p14:tracePt t="6020" x="8455025" y="4068763"/>
          <p14:tracePt t="6032" x="8385175" y="4016375"/>
          <p14:tracePt t="6036" x="8297863" y="3981450"/>
          <p14:tracePt t="6048" x="8210550" y="3929063"/>
          <p14:tracePt t="6053" x="8156575" y="3894138"/>
          <p14:tracePt t="6063" x="8086725" y="3859213"/>
          <p14:tracePt t="6068" x="8034338" y="3824288"/>
          <p14:tracePt t="6077" x="7999413" y="3824288"/>
          <p14:tracePt t="6085" x="7964488" y="3787775"/>
          <p14:tracePt t="6093" x="7929563" y="3770313"/>
          <p14:tracePt t="6102" x="7894638" y="3752850"/>
          <p14:tracePt t="6109" x="7877175" y="3752850"/>
          <p14:tracePt t="6116" x="7859713" y="3735388"/>
          <p14:tracePt t="6125" x="7823200" y="3717925"/>
          <p14:tracePt t="6133" x="7805738" y="3717925"/>
          <p14:tracePt t="6141" x="7788275" y="3717925"/>
          <p14:tracePt t="6156" x="7735888" y="3700463"/>
          <p14:tracePt t="6165" x="7700963" y="3683000"/>
          <p14:tracePt t="6172" x="7631113" y="3683000"/>
          <p14:tracePt t="6182" x="7578725" y="3665538"/>
          <p14:tracePt t="6188" x="7526338" y="3665538"/>
          <p14:tracePt t="6198" x="7454900" y="3665538"/>
          <p14:tracePt t="6218" x="7315200" y="3665538"/>
          <p14:tracePt t="6222" x="7227888" y="3665538"/>
          <p14:tracePt t="6231" x="7158038" y="3665538"/>
          <p14:tracePt t="6237" x="7069138" y="3665538"/>
          <p14:tracePt t="6247" x="6999288" y="3665538"/>
          <p14:tracePt t="6253" x="6911975" y="3665538"/>
          <p14:tracePt t="6265" x="6824663" y="3665538"/>
          <p14:tracePt t="6268" x="6753225" y="3665538"/>
          <p14:tracePt t="6280" x="6700838" y="3665538"/>
          <p14:tracePt t="6284" x="6648450" y="3683000"/>
          <p14:tracePt t="6293" x="6613525" y="3683000"/>
          <p14:tracePt t="6301" x="6561138" y="3700463"/>
          <p14:tracePt t="6309" x="6508750" y="3700463"/>
          <p14:tracePt t="6317" x="6473825" y="3700463"/>
          <p14:tracePt t="6324" x="6437313" y="3717925"/>
          <p14:tracePt t="6332" x="6402388" y="3717925"/>
          <p14:tracePt t="6349" x="6384925" y="3735388"/>
          <p14:tracePt t="6357" x="6367463" y="3735388"/>
          <p14:tracePt t="6364" x="6350000" y="3735388"/>
          <p14:tracePt t="6373" x="6350000" y="3752850"/>
          <p14:tracePt t="6388" x="6332538" y="3770313"/>
          <p14:tracePt t="6398" x="6315075" y="3770313"/>
          <p14:tracePt t="6404" x="6315075" y="3787775"/>
          <p14:tracePt t="6415" x="6297613" y="3787775"/>
          <p14:tracePt t="6421" x="6280150" y="3806825"/>
          <p14:tracePt t="6436" x="6280150" y="3824288"/>
          <p14:tracePt t="6447" x="6262688" y="3841750"/>
          <p14:tracePt t="6464" x="6245225" y="3859213"/>
          <p14:tracePt t="6561" x="6227763" y="3859213"/>
          <p14:tracePt t="6579" x="6192838" y="3859213"/>
          <p14:tracePt t="6587" x="6157913" y="3841750"/>
          <p14:tracePt t="6595" x="6140450" y="3824288"/>
          <p14:tracePt t="6609" x="6034088" y="3787775"/>
          <p14:tracePt t="6621" x="5946775" y="3770313"/>
          <p14:tracePt t="6629" x="5842000" y="3717925"/>
          <p14:tracePt t="6637" x="5735638" y="3700463"/>
          <p14:tracePt t="6644" x="5613400" y="3683000"/>
          <p14:tracePt t="6654" x="5508625" y="3665538"/>
          <p14:tracePt t="6664" x="5403850" y="3648075"/>
          <p14:tracePt t="6672" x="5192713" y="3630613"/>
          <p14:tracePt t="6685" x="4999038" y="3595688"/>
          <p14:tracePt t="6693" x="4894263" y="3578225"/>
          <p14:tracePt t="6699" x="4806950" y="3560763"/>
          <p14:tracePt t="6707" x="4700588" y="3543300"/>
          <p14:tracePt t="6715" x="4613275" y="3525838"/>
          <p14:tracePt t="6728" x="4525963" y="3525838"/>
          <p14:tracePt t="6744" x="4349750" y="3508375"/>
          <p14:tracePt t="6755" x="4279900" y="3508375"/>
          <p14:tracePt t="6764" x="4192588" y="3508375"/>
          <p14:tracePt t="6773" x="4140200" y="3508375"/>
          <p14:tracePt t="6780" x="4070350" y="3508375"/>
          <p14:tracePt t="6787" x="4035425" y="3508375"/>
          <p14:tracePt t="6795" x="3981450" y="3508375"/>
          <p14:tracePt t="6803" x="3946525" y="3508375"/>
          <p14:tracePt t="6807" x="3911600" y="3508375"/>
          <p14:tracePt t="6811" x="3876675" y="3508375"/>
          <p14:tracePt t="6819" x="3859213" y="3508375"/>
          <p14:tracePt t="6828" x="3841750" y="3490913"/>
          <p14:tracePt t="6835" x="3824288" y="3490913"/>
          <p14:tracePt t="6851" x="3824288" y="3473450"/>
          <p14:tracePt t="6871" x="3806825" y="3455988"/>
          <p14:tracePt t="6879" x="3806825" y="3438525"/>
          <p14:tracePt t="6892" x="3806825" y="3419475"/>
          <p14:tracePt t="6899" x="3806825" y="3384550"/>
          <p14:tracePt t="6915" x="3806825" y="3349625"/>
          <p14:tracePt t="6925" x="3806825" y="3314700"/>
          <p14:tracePt t="6932" x="3806825" y="3279775"/>
          <p14:tracePt t="6940" x="3806825" y="3244850"/>
          <p14:tracePt t="6948" x="3806825" y="3227388"/>
          <p14:tracePt t="6954" x="3806825" y="3209925"/>
          <p14:tracePt t="6962" x="3806825" y="3175000"/>
          <p14:tracePt t="6984" x="3806825" y="3157538"/>
          <p14:tracePt t="7712" x="3806825" y="3140075"/>
          <p14:tracePt t="7728" x="3806825" y="3087688"/>
          <p14:tracePt t="7739" x="3806825" y="3033713"/>
          <p14:tracePt t="7752" x="3859213" y="2946400"/>
          <p14:tracePt t="7760" x="3963988" y="2771775"/>
          <p14:tracePt t="7768" x="3998913" y="2700338"/>
          <p14:tracePt t="7777" x="4052888" y="2665413"/>
          <p14:tracePt t="7789" x="4087813" y="2613025"/>
          <p14:tracePt t="7798" x="4122738" y="2578100"/>
          <p14:tracePt t="7808" x="4157663" y="2525713"/>
          <p14:tracePt t="7820" x="4175125" y="2525713"/>
          <p14:tracePt t="7826" x="4175125" y="2508250"/>
          <p14:tracePt t="7843" x="4192588" y="2508250"/>
          <p14:tracePt t="7850" x="4192588" y="2490788"/>
          <p14:tracePt t="7854" x="4192588" y="2455863"/>
          <p14:tracePt t="7862" x="4192588" y="2438400"/>
          <p14:tracePt t="7867" x="4192588" y="2420938"/>
          <p14:tracePt t="7882" x="4192588" y="2386013"/>
          <p14:tracePt t="7896" x="4192588" y="2314575"/>
          <p14:tracePt t="7908" x="4192588" y="2279650"/>
          <p14:tracePt t="7916" x="4192588" y="2244725"/>
          <p14:tracePt t="7925" x="4192588" y="2227263"/>
          <p14:tracePt t="7934" x="4192588" y="2192338"/>
          <p14:tracePt t="7938" x="4192588" y="2174875"/>
          <p14:tracePt t="7942" x="4192588" y="2139950"/>
          <p14:tracePt t="7951" x="4192588" y="2105025"/>
          <p14:tracePt t="7956" x="4192588" y="2052638"/>
          <p14:tracePt t="7964" x="4192588" y="2000250"/>
          <p14:tracePt t="7973" x="4192588" y="1963738"/>
          <p14:tracePt t="7981" x="4192588" y="1928813"/>
          <p14:tracePt t="7998" x="4192588" y="1911350"/>
          <p14:tracePt t="8004" x="4192588" y="1893888"/>
          <p14:tracePt t="8096" x="4192588" y="1876425"/>
          <p14:tracePt t="8253" x="4210050" y="1876425"/>
          <p14:tracePt t="8264" x="4227513" y="1876425"/>
          <p14:tracePt t="8276" x="4297363" y="1876425"/>
          <p14:tracePt t="8288" x="4368800" y="1893888"/>
          <p14:tracePt t="8300" x="4595813" y="1946275"/>
          <p14:tracePt t="8311" x="4737100" y="2000250"/>
          <p14:tracePt t="8319" x="4911725" y="2052638"/>
          <p14:tracePt t="8326" x="5105400" y="2087563"/>
          <p14:tracePt t="8334" x="5280025" y="2105025"/>
          <p14:tracePt t="8340" x="5491163" y="2139950"/>
          <p14:tracePt t="8354" x="5665788" y="2157413"/>
          <p14:tracePt t="8363" x="5824538" y="2174875"/>
          <p14:tracePt t="8373" x="6086475" y="2192338"/>
          <p14:tracePt t="8387" x="6297613" y="2192338"/>
          <p14:tracePt t="8396" x="6384925" y="2209800"/>
          <p14:tracePt t="8404" x="6456363" y="2227263"/>
          <p14:tracePt t="8409" x="6543675" y="2227263"/>
          <p14:tracePt t="8416" x="6630988" y="2244725"/>
          <p14:tracePt t="8425" x="6700838" y="2262188"/>
          <p14:tracePt t="8433" x="6770688" y="2279650"/>
          <p14:tracePt t="8441" x="6842125" y="2297113"/>
          <p14:tracePt t="8450" x="6911975" y="2314575"/>
          <p14:tracePt t="8461" x="6964363" y="2314575"/>
          <p14:tracePt t="8475" x="7034213" y="2332038"/>
          <p14:tracePt t="8485" x="7158038" y="2351088"/>
          <p14:tracePt t="8493" x="7227888" y="2368550"/>
          <p14:tracePt t="8503" x="7297738" y="2368550"/>
          <p14:tracePt t="8507" x="7350125" y="2386013"/>
          <p14:tracePt t="8511" x="7419975" y="2386013"/>
          <p14:tracePt t="8519" x="7491413" y="2403475"/>
          <p14:tracePt t="8529" x="7561263" y="2403475"/>
          <p14:tracePt t="8535" x="7631113" y="2403475"/>
          <p14:tracePt t="8545" x="7700963" y="2403475"/>
          <p14:tracePt t="8552" x="7770813" y="2420938"/>
          <p14:tracePt t="8562" x="7859713" y="2420938"/>
          <p14:tracePt t="8568" x="7947025" y="2438400"/>
          <p14:tracePt t="8576" x="8016875" y="2438400"/>
          <p14:tracePt t="8584" x="8104188" y="2455863"/>
          <p14:tracePt t="8593" x="8210550" y="2455863"/>
          <p14:tracePt t="8600" x="8297863" y="2455863"/>
          <p14:tracePt t="8608" x="8385175" y="2455863"/>
          <p14:tracePt t="8616" x="8472488" y="2455863"/>
          <p14:tracePt t="8624" x="8561388" y="2455863"/>
          <p14:tracePt t="8632" x="8648700" y="2455863"/>
          <p14:tracePt t="8640" x="8736013" y="2455863"/>
          <p14:tracePt t="8648" x="8805863" y="2455863"/>
          <p14:tracePt t="8656" x="8912225" y="2455863"/>
          <p14:tracePt t="8664" x="8982075" y="2455863"/>
          <p14:tracePt t="8672" x="9051925" y="2455863"/>
          <p14:tracePt t="8680" x="9104313" y="2455863"/>
          <p14:tracePt t="8688" x="9156700" y="2455863"/>
          <p14:tracePt t="8696" x="9191625" y="2455863"/>
          <p14:tracePt t="8704" x="9226550" y="2455863"/>
          <p14:tracePt t="8715" x="9263063" y="2455863"/>
          <p14:tracePt t="8722" x="9315450" y="2455863"/>
          <p14:tracePt t="8739" x="9350375" y="2455863"/>
          <p14:tracePt t="8748" x="9437688" y="2455863"/>
          <p14:tracePt t="8763" x="9455150" y="2455863"/>
          <p14:tracePt t="8771" x="9490075" y="2455863"/>
          <p14:tracePt t="8779" x="9525000" y="2455863"/>
          <p14:tracePt t="8797" x="9613900" y="2455863"/>
          <p14:tracePt t="8809" x="9631363" y="2455863"/>
          <p14:tracePt t="8817" x="9683750" y="2455863"/>
          <p14:tracePt t="8826" x="9718675" y="2455863"/>
          <p14:tracePt t="8834" x="9753600" y="2438400"/>
          <p14:tracePt t="8840" x="9788525" y="2438400"/>
          <p14:tracePt t="8843" x="9805988" y="2438400"/>
          <p14:tracePt t="8848" x="9823450" y="2438400"/>
          <p14:tracePt t="8855" x="9840913" y="2420938"/>
          <p14:tracePt t="8863" x="9858375" y="2420938"/>
          <p14:tracePt t="8876" x="9875838" y="2420938"/>
          <p14:tracePt t="8889" x="9893300" y="2420938"/>
          <p14:tracePt t="8896" x="9910763" y="2420938"/>
          <p14:tracePt t="9019" x="9893300" y="2420938"/>
          <p14:tracePt t="9030" x="9858375" y="2420938"/>
          <p14:tracePt t="9040" x="9788525" y="2420938"/>
          <p14:tracePt t="9047" x="9701213" y="2420938"/>
          <p14:tracePt t="9056" x="9577388" y="2420938"/>
          <p14:tracePt t="9065" x="9437688" y="2420938"/>
          <p14:tracePt t="9072" x="9245600" y="2420938"/>
          <p14:tracePt t="9081" x="9034463" y="2420938"/>
          <p14:tracePt t="9088" x="8788400" y="2420938"/>
          <p14:tracePt t="9094" x="8543925" y="2420938"/>
          <p14:tracePt t="9104" x="8280400" y="2420938"/>
          <p14:tracePt t="9109" x="8016875" y="2420938"/>
          <p14:tracePt t="9117" x="7805738" y="2420938"/>
          <p14:tracePt t="9126" x="7613650" y="2420938"/>
          <p14:tracePt t="9138" x="7332663" y="2420938"/>
          <p14:tracePt t="9152" x="7192963" y="2403475"/>
          <p14:tracePt t="9160" x="7086600" y="2386013"/>
          <p14:tracePt t="9167" x="6999288" y="2386013"/>
          <p14:tracePt t="9174" x="6911975" y="2368550"/>
          <p14:tracePt t="9185" x="6842125" y="2368550"/>
          <p14:tracePt t="9192" x="6770688" y="2368550"/>
          <p14:tracePt t="9203" x="6648450" y="2368550"/>
          <p14:tracePt t="9216" x="6508750" y="2351088"/>
          <p14:tracePt t="9225" x="6437313" y="2351088"/>
          <p14:tracePt t="9232" x="6367463" y="2351088"/>
          <p14:tracePt t="9240" x="6297613" y="2351088"/>
          <p14:tracePt t="9248" x="6210300" y="2332038"/>
          <p14:tracePt t="9256" x="6140450" y="2332038"/>
          <p14:tracePt t="9264" x="6051550" y="2332038"/>
          <p14:tracePt t="9272" x="5981700" y="2332038"/>
          <p14:tracePt t="9279" x="5929313" y="2332038"/>
          <p14:tracePt t="9288" x="5859463" y="2314575"/>
          <p14:tracePt t="9295" x="5789613" y="2314575"/>
          <p14:tracePt t="9303" x="5700713" y="2297113"/>
          <p14:tracePt t="9313" x="5648325" y="2297113"/>
          <p14:tracePt t="9319" x="5578475" y="2297113"/>
          <p14:tracePt t="9330" x="5526088" y="2297113"/>
          <p14:tracePt t="9337" x="5491163" y="2297113"/>
          <p14:tracePt t="9348" x="5456238" y="2297113"/>
          <p14:tracePt t="9353" x="5438775" y="2297113"/>
          <p14:tracePt t="9364" x="5421313" y="2297113"/>
          <p14:tracePt t="9368" x="5403850" y="2297113"/>
          <p14:tracePt t="9387" x="5384800" y="2297113"/>
          <p14:tracePt t="9426" x="5367338" y="2279650"/>
          <p14:tracePt t="9450" x="5349875" y="2279650"/>
          <p14:tracePt t="9459" x="5332413" y="2262188"/>
          <p14:tracePt t="9467" x="5314950" y="2262188"/>
          <p14:tracePt t="9475" x="5297488" y="2262188"/>
          <p14:tracePt t="9483" x="5280025" y="2262188"/>
          <p14:tracePt t="9491" x="5245100" y="2262188"/>
          <p14:tracePt t="9499" x="5210175" y="2262188"/>
          <p14:tracePt t="9506" x="5175250" y="2244725"/>
          <p14:tracePt t="9522" x="5140325" y="2244725"/>
          <p14:tracePt t="9538" x="5122863" y="2244725"/>
          <p14:tracePt t="10429" x="5105400" y="2244725"/>
          <p14:tracePt t="10452" x="5053013" y="2262188"/>
          <p14:tracePt t="10459" x="5016500" y="2279650"/>
          <p14:tracePt t="10467" x="4981575" y="2279650"/>
          <p14:tracePt t="10478" x="4946650" y="2297113"/>
          <p14:tracePt t="10488" x="4894263" y="2314575"/>
          <p14:tracePt t="10495" x="4859338" y="2332038"/>
          <p14:tracePt t="10501" x="4806950" y="2368550"/>
          <p14:tracePt t="10508" x="4737100" y="2386013"/>
          <p14:tracePt t="10519" x="4683125" y="2403475"/>
          <p14:tracePt t="10527" x="4630738" y="2420938"/>
          <p14:tracePt t="10536" x="4595813" y="2420938"/>
          <p14:tracePt t="10543" x="4578350" y="2420938"/>
          <p14:tracePt t="10551" x="4560888" y="2420938"/>
          <p14:tracePt t="10615" x="4525963" y="2420938"/>
          <p14:tracePt t="10622" x="4473575" y="2420938"/>
          <p14:tracePt t="10628" x="4403725" y="2420938"/>
          <p14:tracePt t="10637" x="4332288" y="2420938"/>
          <p14:tracePt t="10648" x="4227513" y="2403475"/>
          <p14:tracePt t="10655" x="4122738" y="2386013"/>
          <p14:tracePt t="10661" x="4017963" y="2386013"/>
          <p14:tracePt t="10667" x="3929063" y="2386013"/>
          <p14:tracePt t="10672" x="3841750" y="2386013"/>
          <p14:tracePt t="10680" x="3754438" y="2386013"/>
          <p14:tracePt t="10687" x="3684588" y="2386013"/>
          <p14:tracePt t="10695" x="3648075" y="2386013"/>
          <p14:tracePt t="10703" x="3613150" y="2386013"/>
          <p14:tracePt t="10827" x="3578225" y="2368550"/>
          <p14:tracePt t="10836" x="3578225" y="2351088"/>
          <p14:tracePt t="10984" x="3578225" y="2386013"/>
          <p14:tracePt t="10994" x="3578225" y="2403475"/>
          <p14:tracePt t="11005" x="3578225" y="2420938"/>
          <p14:tracePt t="11013" x="3560763" y="2438400"/>
          <p14:tracePt t="11020" x="3560763" y="2455863"/>
          <p14:tracePt t="11026" x="3560763" y="2508250"/>
          <p14:tracePt t="11033" x="3560763" y="2543175"/>
          <p14:tracePt t="11040" x="3560763" y="2560638"/>
          <p14:tracePt t="11053" x="3560763" y="2595563"/>
          <p14:tracePt t="11065" x="3560763" y="2647950"/>
          <p14:tracePt t="11071" x="3525838" y="2736850"/>
          <p14:tracePt t="11082" x="3525838" y="2789238"/>
          <p14:tracePt t="11091" x="3508375" y="2824163"/>
          <p14:tracePt t="11098" x="3508375" y="2859088"/>
          <p14:tracePt t="11104" x="3508375" y="2894013"/>
          <p14:tracePt t="11111" x="3508375" y="2928938"/>
          <p14:tracePt t="11118" x="3490913" y="2946400"/>
          <p14:tracePt t="11130" x="3490913" y="2981325"/>
          <p14:tracePt t="11139" x="3473450" y="3033713"/>
          <p14:tracePt t="11145" x="3473450" y="3070225"/>
          <p14:tracePt t="11151" x="3455988" y="3140075"/>
          <p14:tracePt t="11158" x="3455988" y="3192463"/>
          <p14:tracePt t="11165" x="3438525" y="3244850"/>
          <p14:tracePt t="11175" x="3421063" y="3297238"/>
          <p14:tracePt t="11183" x="3421063" y="3349625"/>
          <p14:tracePt t="11195" x="3403600" y="3419475"/>
          <p14:tracePt t="11199" x="3386138" y="3490913"/>
          <p14:tracePt t="11204" x="3386138" y="3543300"/>
          <p14:tracePt t="11217" x="3368675" y="3613150"/>
          <p14:tracePt t="11221" x="3351213" y="3683000"/>
          <p14:tracePt t="11228" x="3333750" y="3752850"/>
          <p14:tracePt t="11235" x="3316288" y="3824288"/>
          <p14:tracePt t="11245" x="3297238" y="3876675"/>
          <p14:tracePt t="11252" x="3297238" y="3946525"/>
          <p14:tracePt t="11262" x="3279775" y="4016375"/>
          <p14:tracePt t="11268" x="3262313" y="4086225"/>
          <p14:tracePt t="11276" x="3262313" y="4157663"/>
          <p14:tracePt t="11283" x="3244850" y="4210050"/>
          <p14:tracePt t="11292" x="3227388" y="4279900"/>
          <p14:tracePt t="11299" x="3209925" y="4349750"/>
          <p14:tracePt t="11309" x="3192463" y="4419600"/>
          <p14:tracePt t="11316" x="3192463" y="4471988"/>
          <p14:tracePt t="11324" x="3175000" y="4560888"/>
          <p14:tracePt t="11333" x="3157538" y="4613275"/>
          <p14:tracePt t="11342" x="3140075" y="4683125"/>
          <p14:tracePt t="11351" x="3122613" y="4752975"/>
          <p14:tracePt t="11357" x="3122613" y="4822825"/>
          <p14:tracePt t="11367" x="3105150" y="4894263"/>
          <p14:tracePt t="11374" x="3087688" y="4964113"/>
          <p14:tracePt t="11383" x="3070225" y="5033963"/>
          <p14:tracePt t="11389" x="3070225" y="5121275"/>
          <p14:tracePt t="11399" x="3052763" y="5191125"/>
          <p14:tracePt t="11405" x="3035300" y="5262563"/>
          <p14:tracePt t="11416" x="3017838" y="5314950"/>
          <p14:tracePt t="11422" x="3000375" y="5384800"/>
          <p14:tracePt t="11432" x="3000375" y="5437188"/>
          <p14:tracePt t="11439" x="2982913" y="5507038"/>
          <p14:tracePt t="11451" x="2965450" y="5559425"/>
          <p14:tracePt t="11455" x="2946400" y="5613400"/>
          <p14:tracePt t="11465" x="2928938" y="5665788"/>
          <p14:tracePt t="11471" x="2928938" y="5700713"/>
          <p14:tracePt t="11482" x="2911475" y="5735638"/>
          <p14:tracePt t="11486" x="2911475" y="5770563"/>
          <p14:tracePt t="11494" x="2894013" y="5822950"/>
          <p14:tracePt t="11502" x="2894013" y="5875338"/>
          <p14:tracePt t="11510" x="2894013" y="5910263"/>
          <p14:tracePt t="11519" x="2876550" y="5964238"/>
          <p14:tracePt t="11525" x="2876550" y="5999163"/>
          <p14:tracePt t="11534" x="2859088" y="6016625"/>
          <p14:tracePt t="11542" x="2859088" y="6051550"/>
          <p14:tracePt t="11551" x="2859088" y="6069013"/>
          <p14:tracePt t="11744" x="2859088" y="6051550"/>
          <p14:tracePt t="11753" x="2859088" y="5981700"/>
          <p14:tracePt t="11762" x="2876550" y="5875338"/>
          <p14:tracePt t="11768" x="2911475" y="5735638"/>
          <p14:tracePt t="11777" x="2946400" y="5541963"/>
          <p14:tracePt t="11787" x="2982913" y="5349875"/>
          <p14:tracePt t="11792" x="3017838" y="5191125"/>
          <p14:tracePt t="11801" x="3035300" y="5051425"/>
          <p14:tracePt t="11808" x="3035300" y="4929188"/>
          <p14:tracePt t="11820" x="3052763" y="4822825"/>
          <p14:tracePt t="11828" x="3052763" y="4718050"/>
          <p14:tracePt t="11836" x="3070225" y="4613275"/>
          <p14:tracePt t="11842" x="3070225" y="4525963"/>
          <p14:tracePt t="11851" x="3070225" y="4419600"/>
          <p14:tracePt t="11862" x="3070225" y="4332288"/>
          <p14:tracePt t="11868" x="3070225" y="4227513"/>
          <p14:tracePt t="11874" x="3070225" y="4138613"/>
          <p14:tracePt t="11880" x="3070225" y="4033838"/>
          <p14:tracePt t="11885" x="3070225" y="3946525"/>
          <p14:tracePt t="11896" x="3070225" y="3859213"/>
          <p14:tracePt t="11905" x="3070225" y="3770313"/>
          <p14:tracePt t="11915" x="3070225" y="3683000"/>
          <p14:tracePt t="11925" x="3070225" y="3595688"/>
          <p14:tracePt t="11932" x="3070225" y="3508375"/>
          <p14:tracePt t="11938" x="3070225" y="3438525"/>
          <p14:tracePt t="11941" x="3070225" y="3349625"/>
          <p14:tracePt t="11948" x="3070225" y="3279775"/>
          <p14:tracePt t="11955" x="3070225" y="3209925"/>
          <p14:tracePt t="11963" x="3070225" y="3122613"/>
          <p14:tracePt t="11972" x="3070225" y="3051175"/>
          <p14:tracePt t="11980" x="3087688" y="2981325"/>
          <p14:tracePt t="11987" x="3087688" y="2928938"/>
          <p14:tracePt t="11995" x="3087688" y="2876550"/>
          <p14:tracePt t="12003" x="3087688" y="2824163"/>
          <p14:tracePt t="12012" x="3087688" y="2789238"/>
          <p14:tracePt t="12020" x="3087688" y="2754313"/>
          <p14:tracePt t="12030" x="3087688" y="2719388"/>
          <p14:tracePt t="12048" x="3087688" y="2700338"/>
          <p14:tracePt t="12053" x="3087688" y="2682875"/>
          <p14:tracePt t="12084" x="3087688" y="2665413"/>
          <p14:tracePt t="12151" x="3087688" y="2647950"/>
          <p14:tracePt t="12368" x="3052763" y="2665413"/>
          <p14:tracePt t="12376" x="3035300" y="2682875"/>
          <p14:tracePt t="12385" x="2982913" y="2700338"/>
          <p14:tracePt t="12394" x="2928938" y="2719388"/>
          <p14:tracePt t="12404" x="2859088" y="2754313"/>
          <p14:tracePt t="12410" x="2789238" y="2789238"/>
          <p14:tracePt t="12419" x="2719388" y="2824163"/>
          <p14:tracePt t="12428" x="2649538" y="2859088"/>
          <p14:tracePt t="12437" x="2543175" y="2928938"/>
          <p14:tracePt t="12451" x="2508250" y="2963863"/>
          <p14:tracePt t="12456" x="2473325" y="2998788"/>
          <p14:tracePt t="12466" x="2438400" y="3016250"/>
          <p14:tracePt t="12472" x="2420938" y="3033713"/>
          <p14:tracePt t="12482" x="2420938" y="3051175"/>
          <p14:tracePt t="12512" x="2403475" y="3051175"/>
          <p14:tracePt t="12609" x="2403475" y="3070225"/>
          <p14:tracePt t="12631" x="2420938" y="3070225"/>
          <p14:tracePt t="12638" x="2438400" y="3070225"/>
          <p14:tracePt t="12649" x="2473325" y="3087688"/>
          <p14:tracePt t="12678" x="2490788" y="3105150"/>
          <p14:tracePt t="12691" x="2525713" y="3105150"/>
          <p14:tracePt t="12703" x="2525713" y="3122613"/>
          <p14:tracePt t="12896" x="2543175" y="3122613"/>
          <p14:tracePt t="12904" x="2560638" y="3140075"/>
          <p14:tracePt t="12914" x="2560638" y="3157538"/>
          <p14:tracePt t="12919" x="2578100" y="3175000"/>
          <p14:tracePt t="12929" x="2595563" y="3209925"/>
          <p14:tracePt t="12936" x="2595563" y="3227388"/>
          <p14:tracePt t="12945" x="2632075" y="3262313"/>
          <p14:tracePt t="12962" x="2649538" y="3262313"/>
          <p14:tracePt t="12972" x="2649538" y="3279775"/>
          <p14:tracePt t="12987" x="2667000" y="3279775"/>
          <p14:tracePt t="13016" x="2684463" y="3279775"/>
          <p14:tracePt t="13028" x="2701925" y="3279775"/>
          <p14:tracePt t="13039" x="2736850" y="3279775"/>
          <p14:tracePt t="13054" x="2754313" y="3227388"/>
          <p14:tracePt t="13063" x="2789238" y="3227388"/>
          <p14:tracePt t="13066" x="2824163" y="3209925"/>
          <p14:tracePt t="13071" x="2859088" y="3192463"/>
          <p14:tracePt t="13077" x="2876550" y="3192463"/>
          <p14:tracePt t="13084" x="2928938" y="3192463"/>
          <p14:tracePt t="13092" x="2982913" y="3192463"/>
          <p14:tracePt t="13099" x="3052763" y="3192463"/>
          <p14:tracePt t="13108" x="3140075" y="3192463"/>
          <p14:tracePt t="13116" x="3227388" y="3192463"/>
          <p14:tracePt t="13124" x="3297238" y="3192463"/>
          <p14:tracePt t="13132" x="3386138" y="3175000"/>
          <p14:tracePt t="13140" x="3455988" y="3157538"/>
          <p14:tracePt t="13148" x="3508375" y="3140075"/>
          <p14:tracePt t="13156" x="3560763" y="3122613"/>
          <p14:tracePt t="13164" x="3595688" y="3105150"/>
          <p14:tracePt t="13172" x="3613150" y="3087688"/>
          <p14:tracePt t="13180" x="3630613" y="3070225"/>
          <p14:tracePt t="13188" x="3667125" y="3051175"/>
          <p14:tracePt t="13198" x="3684588" y="3033713"/>
          <p14:tracePt t="13219" x="3719513" y="2946400"/>
          <p14:tracePt t="13224" x="3736975" y="2894013"/>
          <p14:tracePt t="13232" x="3771900" y="2841625"/>
          <p14:tracePt t="13238" x="3806825" y="2771775"/>
          <p14:tracePt t="13250" x="3824288" y="2700338"/>
          <p14:tracePt t="13257" x="3824288" y="2630488"/>
          <p14:tracePt t="13268" x="3841750" y="2543175"/>
          <p14:tracePt t="13277" x="3841750" y="2386013"/>
          <p14:tracePt t="13287" x="3841750" y="2332038"/>
          <p14:tracePt t="13294" x="3841750" y="2262188"/>
          <p14:tracePt t="13303" x="3841750" y="2227263"/>
          <p14:tracePt t="13312" x="3841750" y="2174875"/>
          <p14:tracePt t="13317" x="3824288" y="2139950"/>
          <p14:tracePt t="13327" x="3806825" y="2105025"/>
          <p14:tracePt t="13335" x="3789363" y="2070100"/>
          <p14:tracePt t="13341" x="3754438" y="2052638"/>
          <p14:tracePt t="13349" x="3719513" y="2017713"/>
          <p14:tracePt t="13356" x="3684588" y="2000250"/>
          <p14:tracePt t="13365" x="3648075" y="1981200"/>
          <p14:tracePt t="13372" x="3595688" y="1963738"/>
          <p14:tracePt t="13379" x="3560763" y="1963738"/>
          <p14:tracePt t="13388" x="3508375" y="1946275"/>
          <p14:tracePt t="13397" x="3455988" y="1928813"/>
          <p14:tracePt t="13404" x="3421063" y="1928813"/>
          <p14:tracePt t="13413" x="3368675" y="1911350"/>
          <p14:tracePt t="13420" x="3316288" y="1911350"/>
          <p14:tracePt t="13430" x="3262313" y="1893888"/>
          <p14:tracePt t="13436" x="3209925" y="1893888"/>
          <p14:tracePt t="13448" x="3157538" y="1893888"/>
          <p14:tracePt t="13452" x="3105150" y="1876425"/>
          <p14:tracePt t="13463" x="3052763" y="1876425"/>
          <p14:tracePt t="13468" x="2982913" y="1876425"/>
          <p14:tracePt t="13479" x="2928938" y="1876425"/>
          <p14:tracePt t="13484" x="2894013" y="1876425"/>
          <p14:tracePt t="13492" x="2859088" y="1876425"/>
          <p14:tracePt t="13500" x="2841625" y="1876425"/>
          <p14:tracePt t="13535" x="2824163" y="1876425"/>
          <p14:tracePt t="13559" x="2806700" y="1893888"/>
          <p14:tracePt t="13568" x="2789238" y="1911350"/>
          <p14:tracePt t="13576" x="2789238" y="1928813"/>
          <p14:tracePt t="13587" x="2754313" y="1963738"/>
          <p14:tracePt t="13598" x="2754313" y="2000250"/>
          <p14:tracePt t="13604" x="2719388" y="2035175"/>
          <p14:tracePt t="13611" x="2719388" y="2052638"/>
          <p14:tracePt t="13620" x="2719388" y="2087563"/>
          <p14:tracePt t="13627" x="2684463" y="2122488"/>
          <p14:tracePt t="13641" x="2684463" y="2139950"/>
          <p14:tracePt t="13654" x="2667000" y="2157413"/>
          <p14:tracePt t="13668" x="2667000" y="2174875"/>
          <p14:tracePt t="13676" x="2649538" y="2192338"/>
          <p14:tracePt t="13683" x="2649538" y="2209800"/>
          <p14:tracePt t="13703" x="2649538" y="2227263"/>
          <p14:tracePt t="13711" x="2649538" y="2244725"/>
          <p14:tracePt t="13720" x="2632075" y="2262188"/>
          <p14:tracePt t="13734" x="2632075" y="2297113"/>
          <p14:tracePt t="13745" x="2632075" y="2314575"/>
          <p14:tracePt t="13755" x="2632075" y="2332038"/>
          <p14:tracePt t="13761" x="2632075" y="2351088"/>
          <p14:tracePt t="13770" x="2632075" y="2368550"/>
          <p14:tracePt t="13781" x="2632075" y="2403475"/>
          <p14:tracePt t="13786" x="2632075" y="2438400"/>
          <p14:tracePt t="13792" x="2632075" y="2473325"/>
          <p14:tracePt t="13801" x="2632075" y="2508250"/>
          <p14:tracePt t="13816" x="2632075" y="2525713"/>
          <p14:tracePt t="13821" x="2649538" y="2525713"/>
          <p14:tracePt t="13853" x="2649538" y="2543175"/>
          <p14:tracePt t="14083" x="2649538" y="2560638"/>
          <p14:tracePt t="14092" x="2632075" y="2578100"/>
          <p14:tracePt t="14107" x="2614613" y="2595563"/>
          <p14:tracePt t="14120" x="2543175" y="2647950"/>
          <p14:tracePt t="14128" x="2508250" y="2682875"/>
          <p14:tracePt t="14136" x="2438400" y="2736850"/>
          <p14:tracePt t="14143" x="2368550" y="2824163"/>
          <p14:tracePt t="14154" x="2281238" y="2894013"/>
          <p14:tracePt t="14164" x="2192338" y="2981325"/>
          <p14:tracePt t="14175" x="2017713" y="3175000"/>
          <p14:tracePt t="14182" x="1947863" y="3279775"/>
          <p14:tracePt t="14191" x="1893888" y="3349625"/>
          <p14:tracePt t="14199" x="1858963" y="3438525"/>
          <p14:tracePt t="14208" x="1824038" y="3490913"/>
          <p14:tracePt t="14215" x="1806575" y="3560763"/>
          <p14:tracePt t="14221" x="1806575" y="3613150"/>
          <p14:tracePt t="14234" x="1789113" y="3665538"/>
          <p14:tracePt t="14242" x="1789113" y="3717925"/>
          <p14:tracePt t="14253" x="1789113" y="3806825"/>
          <p14:tracePt t="14267" x="1789113" y="3894138"/>
          <p14:tracePt t="14283" x="1824038" y="3998913"/>
          <p14:tracePt t="14288" x="1858963" y="4068763"/>
          <p14:tracePt t="14296" x="1893888" y="4121150"/>
          <p14:tracePt t="14303" x="1930400" y="4175125"/>
          <p14:tracePt t="14312" x="1965325" y="4244975"/>
          <p14:tracePt t="14319" x="2000250" y="4279900"/>
          <p14:tracePt t="14328" x="2035175" y="4349750"/>
          <p14:tracePt t="14335" x="2052638" y="4384675"/>
          <p14:tracePt t="14345" x="2070100" y="4384675"/>
          <p14:tracePt t="14352" x="2070100" y="4419600"/>
          <p14:tracePt t="14384" x="2087563" y="4419600"/>
          <p14:tracePt t="14395" x="2087563" y="4437063"/>
          <p14:tracePt t="14405" x="2105025" y="4437063"/>
          <p14:tracePt t="14422" x="2122488" y="4454525"/>
          <p14:tracePt t="14431" x="2139950" y="4489450"/>
          <p14:tracePt t="14439" x="2157413" y="4489450"/>
          <p14:tracePt t="14455" x="2174875" y="4506913"/>
          <p14:tracePt t="14465" x="2192338" y="4506913"/>
          <p14:tracePt t="14472" x="2209800" y="4506913"/>
          <p14:tracePt t="14480" x="2227263" y="4525963"/>
          <p14:tracePt t="14487" x="2262188" y="4543425"/>
          <p14:tracePt t="14495" x="2281238" y="4543425"/>
          <p14:tracePt t="14506" x="2298700" y="4543425"/>
          <p14:tracePt t="14519" x="2333625" y="4543425"/>
          <p14:tracePt t="14527" x="2351088" y="4543425"/>
          <p14:tracePt t="14535" x="2368550" y="4543425"/>
          <p14:tracePt t="14541" x="2386013" y="4543425"/>
          <p14:tracePt t="14545" x="2403475" y="4543425"/>
          <p14:tracePt t="14552" x="2438400" y="4543425"/>
          <p14:tracePt t="14562" x="2490788" y="4543425"/>
          <p14:tracePt t="14567" x="2543175" y="4543425"/>
          <p14:tracePt t="14576" x="2595563" y="4543425"/>
          <p14:tracePt t="14583" x="2667000" y="4543425"/>
          <p14:tracePt t="14593" x="2701925" y="4543425"/>
          <p14:tracePt t="14599" x="2754313" y="4543425"/>
          <p14:tracePt t="14608" x="2789238" y="4543425"/>
          <p14:tracePt t="14616" x="2841625" y="4543425"/>
          <p14:tracePt t="14623" x="2859088" y="4543425"/>
          <p14:tracePt t="14631" x="2894013" y="4543425"/>
          <p14:tracePt t="14640" x="2928938" y="4543425"/>
          <p14:tracePt t="14647" x="2946400" y="4543425"/>
          <p14:tracePt t="14656" x="2965450" y="4543425"/>
          <p14:tracePt t="14663" x="2982913" y="4543425"/>
          <p14:tracePt t="14672" x="3017838" y="4543425"/>
          <p14:tracePt t="14679" x="3035300" y="4543425"/>
          <p14:tracePt t="14688" x="3052763" y="4543425"/>
          <p14:tracePt t="14697" x="3070225" y="4543425"/>
          <p14:tracePt t="14705" x="3105150" y="4543425"/>
          <p14:tracePt t="14718" x="3122613" y="4543425"/>
          <p14:tracePt t="14725" x="3157538" y="4543425"/>
          <p14:tracePt t="14734" x="3192463" y="4543425"/>
          <p14:tracePt t="14739" x="3227388" y="4543425"/>
          <p14:tracePt t="14751" x="3262313" y="4543425"/>
          <p14:tracePt t="14760" x="3297238" y="4543425"/>
          <p14:tracePt t="14766" x="3333750" y="4543425"/>
          <p14:tracePt t="14772" x="3386138" y="4543425"/>
          <p14:tracePt t="14784" x="3421063" y="4543425"/>
          <p14:tracePt t="14791" x="3438525" y="4543425"/>
          <p14:tracePt t="14796" x="3473450" y="4543425"/>
          <p14:tracePt t="14803" x="3490913" y="4543425"/>
          <p14:tracePt t="14816" x="3508375" y="4543425"/>
          <p14:tracePt t="14833" x="3525838" y="4543425"/>
          <p14:tracePt t="15012" x="3508375" y="4543425"/>
          <p14:tracePt t="15023" x="3490913" y="4543425"/>
          <p14:tracePt t="15035" x="3455988" y="4543425"/>
          <p14:tracePt t="15044" x="3403600" y="4543425"/>
          <p14:tracePt t="15059" x="3316288" y="4543425"/>
          <p14:tracePt t="15071" x="3279775" y="4543425"/>
          <p14:tracePt t="15078" x="3227388" y="4543425"/>
          <p14:tracePt t="15085" x="3157538" y="4543425"/>
          <p14:tracePt t="15094" x="3105150" y="4543425"/>
          <p14:tracePt t="15104" x="3052763" y="4543425"/>
          <p14:tracePt t="15115" x="3000375" y="4543425"/>
          <p14:tracePt t="15123" x="2965450" y="4543425"/>
          <p14:tracePt t="15237" x="2946400" y="4543425"/>
          <p14:tracePt t="15255" x="2928938" y="4543425"/>
          <p14:tracePt t="15271" x="2911475" y="4543425"/>
          <p14:tracePt t="15289" x="2894013" y="4543425"/>
          <p14:tracePt t="15309" x="2876550" y="4543425"/>
          <p14:tracePt t="15692" x="2859088" y="4543425"/>
          <p14:tracePt t="15703" x="2841625" y="4543425"/>
          <p14:tracePt t="15715" x="2806700" y="4578350"/>
          <p14:tracePt t="15722" x="2789238" y="4595813"/>
          <p14:tracePt t="15730" x="2736850" y="4613275"/>
          <p14:tracePt t="15737" x="2719388" y="4613275"/>
          <p14:tracePt t="15744" x="2684463" y="4630738"/>
          <p14:tracePt t="15756" x="2578100" y="4683125"/>
          <p14:tracePt t="15772" x="2490788" y="4718050"/>
          <p14:tracePt t="15787" x="2420938" y="4752975"/>
          <p14:tracePt t="15797" x="2386013" y="4770438"/>
          <p14:tracePt t="15809" x="2368550" y="4787900"/>
          <p14:tracePt t="15816" x="2351088" y="4787900"/>
          <p14:tracePt t="15825" x="2333625" y="4805363"/>
          <p14:tracePt t="15832" x="2316163" y="4822825"/>
          <p14:tracePt t="15838" x="2316163" y="4840288"/>
          <p14:tracePt t="15843" x="2298700" y="4857750"/>
          <p14:tracePt t="15849" x="2298700" y="4876800"/>
          <p14:tracePt t="15857" x="2281238" y="4894263"/>
          <p14:tracePt t="15864" x="2262188" y="4911725"/>
          <p14:tracePt t="15876" x="2262188" y="4946650"/>
          <p14:tracePt t="15889" x="2244725" y="4964113"/>
          <p14:tracePt t="15898" x="2227263" y="4999038"/>
          <p14:tracePt t="15911" x="2192338" y="5051425"/>
          <p14:tracePt t="15922" x="2174875" y="5086350"/>
          <p14:tracePt t="15930" x="2174875" y="5121275"/>
          <p14:tracePt t="15942" x="2139950" y="5173663"/>
          <p14:tracePt t="15948" x="2139950" y="5208588"/>
          <p14:tracePt t="15952" x="2122488" y="5226050"/>
          <p14:tracePt t="15962" x="2105025" y="5262563"/>
          <p14:tracePt t="15967" x="2105025" y="5297488"/>
          <p14:tracePt t="15976" x="2105025" y="5314950"/>
          <p14:tracePt t="15983" x="2105025" y="5332413"/>
          <p14:tracePt t="15997" x="2087563" y="5367338"/>
          <p14:tracePt t="16013" x="2087563" y="5419725"/>
          <p14:tracePt t="16025" x="2087563" y="5454650"/>
          <p14:tracePt t="16036" x="2087563" y="5472113"/>
          <p14:tracePt t="16048" x="2087563" y="5489575"/>
          <p14:tracePt t="16056" x="2087563" y="5524500"/>
          <p14:tracePt t="16064" x="2087563" y="5559425"/>
          <p14:tracePt t="16075" x="2105025" y="5576888"/>
          <p14:tracePt t="16086" x="2122488" y="5613400"/>
          <p14:tracePt t="16090" x="2122488" y="5648325"/>
          <p14:tracePt t="16103" x="2139950" y="5683250"/>
          <p14:tracePt t="16112" x="2157413" y="5700713"/>
          <p14:tracePt t="16119" x="2157413" y="5718175"/>
          <p14:tracePt t="16129" x="2174875" y="5718175"/>
          <p14:tracePt t="16135" x="2192338" y="5753100"/>
          <p14:tracePt t="16155" x="2209800" y="5770563"/>
          <p14:tracePt t="16173" x="2227263" y="5788025"/>
          <p14:tracePt t="16183" x="2262188" y="5822950"/>
          <p14:tracePt t="16198" x="2262188" y="5840413"/>
          <p14:tracePt t="16216" x="2316163" y="5875338"/>
          <p14:tracePt t="16228" x="2333625" y="5892800"/>
          <p14:tracePt t="16240" x="2386013" y="5945188"/>
          <p14:tracePt t="16244" x="2420938" y="5981700"/>
          <p14:tracePt t="16251" x="2438400" y="5999163"/>
          <p14:tracePt t="16255" x="2473325" y="5999163"/>
          <p14:tracePt t="16264" x="2490788" y="6016625"/>
          <p14:tracePt t="16271" x="2525713" y="6051550"/>
          <p14:tracePt t="16287" x="2560638" y="6051550"/>
          <p14:tracePt t="16295" x="2560638" y="6069013"/>
          <p14:tracePt t="16307" x="2595563" y="6069013"/>
          <p14:tracePt t="16320" x="2614613" y="6069013"/>
          <p14:tracePt t="16327" x="2632075" y="6069013"/>
          <p14:tracePt t="16335" x="2667000" y="6086475"/>
          <p14:tracePt t="16356" x="2701925" y="6086475"/>
          <p14:tracePt t="16366" x="2719388" y="6103938"/>
          <p14:tracePt t="16377" x="2736850" y="6121400"/>
          <p14:tracePt t="16385" x="2754313" y="6121400"/>
          <p14:tracePt t="16396" x="2789238" y="6121400"/>
          <p14:tracePt t="16409" x="2824163" y="6121400"/>
          <p14:tracePt t="16417" x="2859088" y="6121400"/>
          <p14:tracePt t="16429" x="2894013" y="6121400"/>
          <p14:tracePt t="16444" x="2911475" y="6121400"/>
          <p14:tracePt t="16462" x="2946400" y="6121400"/>
          <p14:tracePt t="16474" x="2965450" y="6121400"/>
          <p14:tracePt t="16486" x="2982913" y="6121400"/>
          <p14:tracePt t="16502" x="3000375" y="6121400"/>
          <p14:tracePt t="16515" x="3017838" y="6121400"/>
          <p14:tracePt t="16828" x="3000375" y="6121400"/>
          <p14:tracePt t="16852" x="2982913" y="6121400"/>
          <p14:tracePt t="16862" x="2965450" y="6121400"/>
          <p14:tracePt t="16875" x="2946400" y="6121400"/>
          <p14:tracePt t="16886" x="2928938" y="6138863"/>
          <p14:tracePt t="16907" x="2911475" y="6138863"/>
          <p14:tracePt t="17088" x="2928938" y="6138863"/>
          <p14:tracePt t="17098" x="2982913" y="6138863"/>
          <p14:tracePt t="17110" x="3000375" y="6138863"/>
          <p14:tracePt t="17117" x="3035300" y="6138863"/>
          <p14:tracePt t="17125" x="3052763" y="6138863"/>
          <p14:tracePt t="17133" x="3070225" y="6138863"/>
          <p14:tracePt t="17139" x="3087688" y="6138863"/>
          <p14:tracePt t="17146" x="3105150" y="6138863"/>
          <p14:tracePt t="17153" x="3122613" y="6138863"/>
          <p14:tracePt t="17161" x="3140075" y="6138863"/>
          <p14:tracePt t="17177" x="3157538" y="6138863"/>
          <p14:tracePt t="18687" x="3157538" y="6121400"/>
          <p14:tracePt t="18712" x="3157538" y="6103938"/>
          <p14:tracePt t="18896" x="3157538" y="6086475"/>
          <p14:tracePt t="18905" x="3175000" y="6034088"/>
          <p14:tracePt t="18914" x="3192463" y="5964238"/>
          <p14:tracePt t="18919" x="3209925" y="5875338"/>
          <p14:tracePt t="18926" x="3244850" y="5735638"/>
          <p14:tracePt t="18934" x="3316288" y="5489575"/>
          <p14:tracePt t="18945" x="3438525" y="5138738"/>
          <p14:tracePt t="18952" x="3543300" y="4665663"/>
          <p14:tracePt t="18965" x="3684588" y="4138613"/>
          <p14:tracePt t="18971" x="3824288" y="3578225"/>
          <p14:tracePt t="18981" x="3911600" y="2946400"/>
          <p14:tracePt t="18987" x="4052888" y="2244725"/>
          <p14:tracePt t="18993" x="4157663" y="1543050"/>
          <p14:tracePt t="19000" x="4279900" y="858838"/>
          <p14:tracePt t="19009" x="4421188" y="2286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1875886"/>
            <a:ext cx="6035526"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35041356"/>
      </p:ext>
    </p:extLst>
  </p:cSld>
  <p:clrMapOvr>
    <a:masterClrMapping/>
  </p:clrMapOvr>
  <mc:AlternateContent xmlns:mc="http://schemas.openxmlformats.org/markup-compatibility/2006" xmlns:p14="http://schemas.microsoft.com/office/powerpoint/2010/main">
    <mc:Choice Requires="p14">
      <p:transition spd="slow" p14:dur="2000" advTm="8891"/>
    </mc:Choice>
    <mc:Fallback xmlns="">
      <p:transition spd="slow" advTm="889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Efficiency </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Effectiveness</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mc:AlternateContent xmlns:mc="http://schemas.openxmlformats.org/markup-compatibility/2006" xmlns:p14="http://schemas.microsoft.com/office/powerpoint/2010/main">
    <mc:Choice Requires="p14">
      <p:transition spd="slow" p14:dur="2000" advTm="21031"/>
    </mc:Choice>
    <mc:Fallback xmlns="">
      <p:transition spd="slow" advTm="2103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mc:AlternateContent xmlns:mc="http://schemas.openxmlformats.org/markup-compatibility/2006" xmlns:p14="http://schemas.microsoft.com/office/powerpoint/2010/main">
    <mc:Choice Requires="p14">
      <p:transition spd="slow" p14:dur="2000" advTm="9246"/>
    </mc:Choice>
    <mc:Fallback xmlns="">
      <p:transition spd="slow" advTm="92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descr="A logo for a university&#10;&#10;Description automatically generated">
            <a:extLst>
              <a:ext uri="{FF2B5EF4-FFF2-40B4-BE49-F238E27FC236}">
                <a16:creationId xmlns:a16="http://schemas.microsoft.com/office/drawing/2014/main" id="{AD588061-53A9-5DC7-ACFB-15AC6B9108A7}"/>
              </a:ext>
            </a:extLst>
          </p:cNvPr>
          <p:cNvPicPr>
            <a:picLocks noChangeAspect="1"/>
          </p:cNvPicPr>
          <p:nvPr/>
        </p:nvPicPr>
        <p:blipFill>
          <a:blip r:embed="rId4"/>
          <a:stretch>
            <a:fillRect/>
          </a:stretch>
        </p:blipFill>
        <p:spPr>
          <a:xfrm>
            <a:off x="789842" y="5166897"/>
            <a:ext cx="1096206"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949158" y="2603588"/>
            <a:ext cx="2802370" cy="1569660"/>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What are </a:t>
            </a:r>
          </a:p>
          <a:p>
            <a:pPr algn="ctr"/>
            <a:r>
              <a:rPr lang="en-US" sz="3200" b="1" dirty="0">
                <a:solidFill>
                  <a:srgbClr val="0A1F61"/>
                </a:solidFill>
                <a:latin typeface="Tajawal Medium" panose="00000600000000000000" pitchFamily="2" charset="-78"/>
                <a:cs typeface="Tajawal Medium" panose="00000600000000000000" pitchFamily="2" charset="-78"/>
              </a:rPr>
              <a:t>Management </a:t>
            </a:r>
          </a:p>
          <a:p>
            <a:pPr algn="ctr"/>
            <a:r>
              <a:rPr lang="en-US" sz="3200" b="1" dirty="0">
                <a:solidFill>
                  <a:srgbClr val="0A1F61"/>
                </a:solidFill>
                <a:latin typeface="Tajawal Medium" panose="00000600000000000000" pitchFamily="2" charset="-78"/>
                <a:cs typeface="Tajawal Medium" panose="00000600000000000000" pitchFamily="2" charset="-78"/>
              </a:rPr>
              <a:t>Roles?</a:t>
            </a:r>
          </a:p>
        </p:txBody>
      </p:sp>
      <p:pic>
        <p:nvPicPr>
          <p:cNvPr id="14" name="Picture 13" descr="Diagram&#10;&#10;Description automatically generated">
            <a:extLst>
              <a:ext uri="{FF2B5EF4-FFF2-40B4-BE49-F238E27FC236}">
                <a16:creationId xmlns:a16="http://schemas.microsoft.com/office/drawing/2014/main" id="{F7230EE2-1F1F-A32A-459D-7A1033C66D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4471" y="1729514"/>
            <a:ext cx="5483959" cy="2783109"/>
          </a:xfrm>
          <a:prstGeom prst="rect">
            <a:avLst/>
          </a:prstGeom>
        </p:spPr>
      </p:pic>
    </p:spTree>
    <p:extLst>
      <p:ext uri="{BB962C8B-B14F-4D97-AF65-F5344CB8AC3E}">
        <p14:creationId xmlns:p14="http://schemas.microsoft.com/office/powerpoint/2010/main" val="85178397"/>
      </p:ext>
    </p:extLst>
  </p:cSld>
  <p:clrMapOvr>
    <a:masterClrMapping/>
  </p:clrMapOvr>
  <mc:AlternateContent xmlns:mc="http://schemas.openxmlformats.org/markup-compatibility/2006" xmlns:p14="http://schemas.microsoft.com/office/powerpoint/2010/main">
    <mc:Choice Requires="p14">
      <p:transition spd="slow" p14:dur="2000" advTm="12478"/>
    </mc:Choice>
    <mc:Fallback xmlns="">
      <p:transition spd="slow" advTm="1247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Interpersonal Roles 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4069787717"/>
      </p:ext>
    </p:extLst>
  </p:cSld>
  <p:clrMapOvr>
    <a:masterClrMapping/>
  </p:clrMapOvr>
  <mc:AlternateContent xmlns:mc="http://schemas.openxmlformats.org/markup-compatibility/2006" xmlns:p14="http://schemas.microsoft.com/office/powerpoint/2010/main">
    <mc:Choice Requires="p14">
      <p:transition spd="slow" p14:dur="2000" advTm="36778"/>
    </mc:Choice>
    <mc:Fallback xmlns="">
      <p:transition spd="slow" advTm="367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Informational Roles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en-US" sz="2600" dirty="0">
                <a:solidFill>
                  <a:srgbClr val="0A1F61"/>
                </a:solidFill>
              </a:rPr>
              <a:t>—using information to positively influence the way people in and out of the organization respond to it.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3753710267"/>
      </p:ext>
    </p:extLst>
  </p:cSld>
  <p:clrMapOvr>
    <a:masterClrMapping/>
  </p:clrMapOvr>
  <mc:AlternateContent xmlns:mc="http://schemas.openxmlformats.org/markup-compatibility/2006" xmlns:p14="http://schemas.microsoft.com/office/powerpoint/2010/main">
    <mc:Choice Requires="p14">
      <p:transition spd="slow" p14:dur="2000" advTm="81131"/>
    </mc:Choice>
    <mc:Fallback xmlns="">
      <p:transition spd="slow" advTm="811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Decisional Roles associated with methods managers use in planning strategy and utilizing resources.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Entrepreneur</a:t>
            </a:r>
            <a:r>
              <a:rPr lang="en-US" sz="2600" dirty="0">
                <a:solidFill>
                  <a:srgbClr val="0A1F61"/>
                </a:solidFill>
              </a:rPr>
              <a:t>—deciding which new projects or programs to initiate and to invest resources in. </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en-US" sz="2600" dirty="0">
                <a:solidFill>
                  <a:srgbClr val="0A1F61"/>
                </a:solidFill>
              </a:rPr>
              <a:t>—managing an unexpected event or crisis.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en-US" sz="2600" dirty="0">
                <a:solidFill>
                  <a:srgbClr val="0A1F61"/>
                </a:solidFill>
              </a:rPr>
              <a:t>—assigning resources between functions and divisions, setting the budgets of lower managers.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en-US" sz="2600" dirty="0">
                <a:solidFill>
                  <a:srgbClr val="0A1F61"/>
                </a:solidFill>
              </a:rPr>
              <a:t>—reaching agreements between other managers, unions, customers, or shareholders.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3485746444"/>
      </p:ext>
    </p:extLst>
  </p:cSld>
  <p:clrMapOvr>
    <a:masterClrMapping/>
  </p:clrMapOvr>
  <mc:AlternateContent xmlns:mc="http://schemas.openxmlformats.org/markup-compatibility/2006" xmlns:p14="http://schemas.microsoft.com/office/powerpoint/2010/main">
    <mc:Choice Requires="p14">
      <p:transition spd="slow" p14:dur="2000" advTm="122715"/>
    </mc:Choice>
    <mc:Fallback xmlns="">
      <p:transition spd="slow" advTm="12271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descr="A logo for a university&#10;&#10;Description automatically generated">
            <a:extLst>
              <a:ext uri="{FF2B5EF4-FFF2-40B4-BE49-F238E27FC236}">
                <a16:creationId xmlns:a16="http://schemas.microsoft.com/office/drawing/2014/main" id="{AD588061-53A9-5DC7-ACFB-15AC6B9108A7}"/>
              </a:ext>
            </a:extLst>
          </p:cNvPr>
          <p:cNvPicPr>
            <a:picLocks noChangeAspect="1"/>
          </p:cNvPicPr>
          <p:nvPr/>
        </p:nvPicPr>
        <p:blipFill>
          <a:blip r:embed="rId4"/>
          <a:stretch>
            <a:fillRect/>
          </a:stretch>
        </p:blipFill>
        <p:spPr>
          <a:xfrm>
            <a:off x="789842" y="5166897"/>
            <a:ext cx="1096206"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229634" y="2623585"/>
            <a:ext cx="4373312" cy="1077218"/>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Qualities of </a:t>
            </a:r>
          </a:p>
          <a:p>
            <a:pPr algn="ctr"/>
            <a:r>
              <a:rPr lang="en-US" sz="3200" b="1" dirty="0">
                <a:solidFill>
                  <a:srgbClr val="0A1F61"/>
                </a:solidFill>
                <a:latin typeface="Tajawal Medium" panose="00000600000000000000" pitchFamily="2" charset="-78"/>
                <a:cs typeface="Tajawal Medium" panose="00000600000000000000" pitchFamily="2" charset="-78"/>
              </a:rPr>
              <a:t>Successful Managers</a:t>
            </a:r>
          </a:p>
        </p:txBody>
      </p:sp>
      <p:pic>
        <p:nvPicPr>
          <p:cNvPr id="3" name="Picture 2" descr="Graphical user interface&#10;&#10;Description automatically generated">
            <a:extLst>
              <a:ext uri="{FF2B5EF4-FFF2-40B4-BE49-F238E27FC236}">
                <a16:creationId xmlns:a16="http://schemas.microsoft.com/office/drawing/2014/main" id="{03C86A9D-AF93-6467-D379-6FF53FAD99FB}"/>
              </a:ext>
            </a:extLst>
          </p:cNvPr>
          <p:cNvPicPr>
            <a:picLocks noChangeAspect="1"/>
          </p:cNvPicPr>
          <p:nvPr/>
        </p:nvPicPr>
        <p:blipFill rotWithShape="1">
          <a:blip r:embed="rId5">
            <a:extLst>
              <a:ext uri="{BEBA8EAE-BF5A-486C-A8C5-ECC9F3942E4B}">
                <a14:imgProps xmlns:a14="http://schemas.microsoft.com/office/drawing/2010/main">
                  <a14:imgLayer r:embed="rId6">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5981307" y="1018105"/>
            <a:ext cx="5483960" cy="46968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89027366"/>
      </p:ext>
    </p:extLst>
  </p:cSld>
  <p:clrMapOvr>
    <a:masterClrMapping/>
  </p:clrMapOvr>
  <mc:AlternateContent xmlns:mc="http://schemas.openxmlformats.org/markup-compatibility/2006" xmlns:p14="http://schemas.microsoft.com/office/powerpoint/2010/main">
    <mc:Choice Requires="p14">
      <p:transition spd="slow" p14:dur="2000" advTm="8051"/>
    </mc:Choice>
    <mc:Fallback xmlns="">
      <p:transition spd="slow" advTm="80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981346"/>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77417371"/>
      </p:ext>
    </p:extLst>
  </p:cSld>
  <p:clrMapOvr>
    <a:masterClrMapping/>
  </p:clrMapOvr>
  <mc:AlternateContent xmlns:mc="http://schemas.openxmlformats.org/markup-compatibility/2006" xmlns:p14="http://schemas.microsoft.com/office/powerpoint/2010/main">
    <mc:Choice Requires="p14">
      <p:transition spd="slow" p14:dur="2000" advTm="42369"/>
    </mc:Choice>
    <mc:Fallback xmlns="">
      <p:transition spd="slow" advTm="423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8.Flexibility/Adaptability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a:p>
            <a:pPr marL="365760" lvl="1" eaLnBrk="1" fontAlgn="auto" hangingPunct="1">
              <a:spcAft>
                <a:spcPts val="0"/>
              </a:spcAft>
              <a:defRPr/>
            </a:pP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67708627"/>
      </p:ext>
    </p:extLst>
  </p:cSld>
  <p:clrMapOvr>
    <a:masterClrMapping/>
  </p:clrMapOvr>
  <mc:AlternateContent xmlns:mc="http://schemas.openxmlformats.org/markup-compatibility/2006" xmlns:p14="http://schemas.microsoft.com/office/powerpoint/2010/main">
    <mc:Choice Requires="p14">
      <p:transition spd="slow" p14:dur="2000" advTm="54455"/>
    </mc:Choice>
    <mc:Fallback xmlns="">
      <p:transition spd="slow" advTm="5445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2525758"/>
            <a:ext cx="221078" cy="2503561"/>
          </a:xfrm>
          <a:prstGeom prst="rect">
            <a:avLst/>
          </a:prstGeom>
        </p:spPr>
      </p:pic>
      <p:pic>
        <p:nvPicPr>
          <p:cNvPr id="5" name="Picture 4"/>
          <p:cNvPicPr>
            <a:picLocks noChangeAspect="1"/>
          </p:cNvPicPr>
          <p:nvPr/>
        </p:nvPicPr>
        <p:blipFill>
          <a:blip r:embed="rId2"/>
          <a:stretch>
            <a:fillRect/>
          </a:stretch>
        </p:blipFill>
        <p:spPr>
          <a:xfrm>
            <a:off x="10557461" y="2525758"/>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80472" y="463429"/>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Leadership?</a:t>
            </a:r>
          </a:p>
        </p:txBody>
      </p:sp>
      <p:pic>
        <p:nvPicPr>
          <p:cNvPr id="6" name="Picture 5" descr="A logo for a university&#10;&#10;Description automatically generated">
            <a:extLst>
              <a:ext uri="{FF2B5EF4-FFF2-40B4-BE49-F238E27FC236}">
                <a16:creationId xmlns:a16="http://schemas.microsoft.com/office/drawing/2014/main" id="{6D583597-03F1-5DD7-1396-A4811CFEC2A9}"/>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pic>
        <p:nvPicPr>
          <p:cNvPr id="7" name="Picture 6" descr="Text&#10;&#10;Description automatically generated">
            <a:extLst>
              <a:ext uri="{FF2B5EF4-FFF2-40B4-BE49-F238E27FC236}">
                <a16:creationId xmlns:a16="http://schemas.microsoft.com/office/drawing/2014/main" id="{F7052883-575F-F5FD-DCAD-047C98F5E03E}"/>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79518" y="1692234"/>
            <a:ext cx="5429982" cy="4188125"/>
          </a:xfrm>
          <a:prstGeom prst="rect">
            <a:avLst/>
          </a:prstGeom>
        </p:spPr>
      </p:pic>
    </p:spTree>
    <p:extLst>
      <p:ext uri="{BB962C8B-B14F-4D97-AF65-F5344CB8AC3E}">
        <p14:creationId xmlns:p14="http://schemas.microsoft.com/office/powerpoint/2010/main" val="2572306554"/>
      </p:ext>
    </p:extLst>
  </p:cSld>
  <p:clrMapOvr>
    <a:masterClrMapping/>
  </p:clrMapOvr>
  <mc:AlternateContent xmlns:mc="http://schemas.openxmlformats.org/markup-compatibility/2006" xmlns:p14="http://schemas.microsoft.com/office/powerpoint/2010/main">
    <mc:Choice Requires="p14">
      <p:transition spd="slow" p14:dur="2000" advTm="4804"/>
    </mc:Choice>
    <mc:Fallback xmlns="">
      <p:transition spd="slow" advTm="48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0A1F61"/>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spTree>
    <p:extLst>
      <p:ext uri="{BB962C8B-B14F-4D97-AF65-F5344CB8AC3E}">
        <p14:creationId xmlns:p14="http://schemas.microsoft.com/office/powerpoint/2010/main" val="296307496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829134" y="1500542"/>
            <a:ext cx="9711126" cy="4431983"/>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Leadership has increasingly become a concept more relevant to organizations because leading means managing change.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 technological changes, the citizen journalism, the lowering of entry barriers and the rising competition have forced companies to look for talented and trained people who can lead.</a:t>
            </a:r>
          </a:p>
          <a:p>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95338597"/>
      </p:ext>
    </p:extLst>
  </p:cSld>
  <p:clrMapOvr>
    <a:masterClrMapping/>
  </p:clrMapOvr>
  <mc:AlternateContent xmlns:mc="http://schemas.openxmlformats.org/markup-compatibility/2006" xmlns:p14="http://schemas.microsoft.com/office/powerpoint/2010/main">
    <mc:Choice Requires="p14">
      <p:transition spd="slow" p14:dur="2000" advTm="36882"/>
    </mc:Choice>
    <mc:Fallback xmlns="">
      <p:transition spd="slow" advTm="3688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046988"/>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learning how to lead is easier than it is believed since we all have the ability to lead. </a:t>
            </a:r>
          </a:p>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2662285494"/>
      </p:ext>
    </p:extLst>
  </p:cSld>
  <p:clrMapOvr>
    <a:masterClrMapping/>
  </p:clrMapOvr>
  <mc:AlternateContent xmlns:mc="http://schemas.openxmlformats.org/markup-compatibility/2006" xmlns:p14="http://schemas.microsoft.com/office/powerpoint/2010/main">
    <mc:Choice Requires="p14">
      <p:transition spd="slow" p14:dur="2000" advTm="62409"/>
    </mc:Choice>
    <mc:Fallback xmlns="">
      <p:transition spd="slow" advTm="6240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 can overcome their weakness and boost their strength.</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focus on relationships and trust in others.</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not focusing on the number of followers that they have, but the quality of work that results from working with them.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responsible for the efficiency of the organizations; therefore, the final responsibility will fall upon them.</a:t>
            </a:r>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94330493"/>
      </p:ext>
    </p:extLst>
  </p:cSld>
  <p:clrMapOvr>
    <a:masterClrMapping/>
  </p:clrMapOvr>
  <mc:AlternateContent xmlns:mc="http://schemas.openxmlformats.org/markup-compatibility/2006" xmlns:p14="http://schemas.microsoft.com/office/powerpoint/2010/main">
    <mc:Choice Requires="p14">
      <p:transition spd="slow" p14:dur="2000" advTm="38344"/>
    </mc:Choice>
    <mc:Fallback xmlns="">
      <p:transition spd="slow" advTm="3834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915479" cy="4801314"/>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Digital leadership is currently considered a necessity in improving organizational performance by creating competitive advantage in the era of the industrial revolution 4.0.</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practice-oriented research has linked digitization and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refers to the leadership abilities to manage the staff’s online activities (e.g., posting product descriptions &amp; handling customer queries), leading marketing activities, problem-solving, and decision-making concerning online activities of the business.</a:t>
            </a:r>
          </a:p>
          <a:p>
            <a:pPr algn="just"/>
            <a:endParaRPr lang="en-US" sz="2400" b="1" dirty="0">
              <a:solidFill>
                <a:srgbClr val="0A1F61"/>
              </a:solidFill>
              <a:cs typeface="Tajawal ExtraBold" panose="00000800000000000000" pitchFamily="2" charset="-78"/>
            </a:endParaRPr>
          </a:p>
          <a:p>
            <a:pPr algn="just"/>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60562124"/>
      </p:ext>
    </p:extLst>
  </p:cSld>
  <p:clrMapOvr>
    <a:masterClrMapping/>
  </p:clrMapOvr>
  <mc:AlternateContent xmlns:mc="http://schemas.openxmlformats.org/markup-compatibility/2006" xmlns:p14="http://schemas.microsoft.com/office/powerpoint/2010/main">
    <mc:Choice Requires="p14">
      <p:transition spd="slow" p14:dur="2000" advTm="54133"/>
    </mc:Choice>
    <mc:Fallback xmlns="">
      <p:transition spd="slow" advTm="5413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2574979"/>
            <a:ext cx="6035526" cy="699230"/>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Leadership Functions</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930172962"/>
      </p:ext>
    </p:extLst>
  </p:cSld>
  <p:clrMapOvr>
    <a:masterClrMapping/>
  </p:clrMapOvr>
  <mc:AlternateContent xmlns:mc="http://schemas.openxmlformats.org/markup-compatibility/2006" xmlns:p14="http://schemas.microsoft.com/office/powerpoint/2010/main">
    <mc:Choice Requires="p14">
      <p:transition spd="slow" p14:dur="2000" advTm="4586"/>
    </mc:Choice>
    <mc:Fallback xmlns="">
      <p:transition spd="slow" advTm="458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6821" y="1362811"/>
            <a:ext cx="9012228"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Managers vs. Leaders - Common Activities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Planning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Organizing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Leading / Directing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Controlling</a:t>
            </a:r>
          </a:p>
        </p:txBody>
      </p:sp>
    </p:spTree>
    <p:extLst>
      <p:ext uri="{BB962C8B-B14F-4D97-AF65-F5344CB8AC3E}">
        <p14:creationId xmlns:p14="http://schemas.microsoft.com/office/powerpoint/2010/main" val="2734828381"/>
      </p:ext>
    </p:extLst>
  </p:cSld>
  <p:clrMapOvr>
    <a:masterClrMapping/>
  </p:clrMapOvr>
  <mc:AlternateContent xmlns:mc="http://schemas.openxmlformats.org/markup-compatibility/2006" xmlns:p14="http://schemas.microsoft.com/office/powerpoint/2010/main">
    <mc:Choice Requires="p14">
      <p:transition spd="slow" p14:dur="2000" advTm="20383"/>
    </mc:Choice>
    <mc:Fallback xmlns="">
      <p:transition spd="slow" advTm="203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1767771441"/>
              </p:ext>
            </p:extLst>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660833065"/>
      </p:ext>
    </p:extLst>
  </p:cSld>
  <p:clrMapOvr>
    <a:masterClrMapping/>
  </p:clrMapOvr>
  <mc:AlternateContent xmlns:mc="http://schemas.openxmlformats.org/markup-compatibility/2006" xmlns:p14="http://schemas.microsoft.com/office/powerpoint/2010/main">
    <mc:Choice Requires="p14">
      <p:transition spd="slow" p14:dur="2000" advTm="34950"/>
    </mc:Choice>
    <mc:Fallback xmlns="">
      <p:transition spd="slow" advTm="3495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94842" y="1714500"/>
            <a:ext cx="6035526" cy="2084225"/>
          </a:xfrm>
          <a:prstGeom prst="rect">
            <a:avLst/>
          </a:prstGeom>
          <a:noFill/>
        </p:spPr>
        <p:txBody>
          <a:bodyPr wrap="square">
            <a:spAutoFit/>
          </a:bodyPr>
          <a:lstStyle/>
          <a:p>
            <a:pPr marL="517525" algn="ctr">
              <a:lnSpc>
                <a:spcPct val="150000"/>
              </a:lnSpc>
            </a:pPr>
            <a:r>
              <a:rPr lang="en-US" sz="3000" b="1" dirty="0">
                <a:ln w="0"/>
                <a:solidFill>
                  <a:srgbClr val="C00000"/>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Comparison &amp; Discussion</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Mangers &amp; Leaders Activities</a:t>
            </a:r>
          </a:p>
          <a:p>
            <a:pPr marL="517525" algn="ctr">
              <a:lnSpc>
                <a:spcPct val="150000"/>
              </a:lnSpc>
            </a:pPr>
            <a:endParaRPr lang="en-US" sz="3000" b="1" dirty="0">
              <a:solidFill>
                <a:srgbClr val="0A1F61"/>
              </a:solidFill>
              <a:latin typeface="Tajawal ExtraBold" panose="00000800000000000000" pitchFamily="2" charset="-78"/>
              <a:cs typeface="Tajawal ExtraBold" panose="000008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736567922"/>
      </p:ext>
    </p:extLst>
  </p:cSld>
  <p:clrMapOvr>
    <a:masterClrMapping/>
  </p:clrMapOvr>
  <mc:AlternateContent xmlns:mc="http://schemas.openxmlformats.org/markup-compatibility/2006" xmlns:p14="http://schemas.microsoft.com/office/powerpoint/2010/main">
    <mc:Choice Requires="p14">
      <p:transition spd="slow" p14:dur="2000" advTm="12815"/>
    </mc:Choice>
    <mc:Fallback xmlns="">
      <p:transition spd="slow" advTm="1281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887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Mangers &amp; Leaders Activities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81602789-06F3-7761-BA52-6F4DDC087CED}"/>
              </a:ext>
            </a:extLst>
          </p:cNvPr>
          <p:cNvPicPr>
            <a:picLocks noChangeAspect="1"/>
          </p:cNvPicPr>
          <p:nvPr/>
        </p:nvPicPr>
        <p:blipFill>
          <a:blip r:embed="rId7">
            <a:duotone>
              <a:schemeClr val="accent5">
                <a:shade val="45000"/>
                <a:satMod val="135000"/>
              </a:schemeClr>
              <a:prstClr val="white"/>
            </a:duotone>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930732" y="1387821"/>
            <a:ext cx="4544463" cy="4544463"/>
          </a:xfrm>
          <a:prstGeom prst="rect">
            <a:avLst/>
          </a:prstGeom>
        </p:spPr>
      </p:pic>
    </p:spTree>
    <p:extLst>
      <p:ext uri="{BB962C8B-B14F-4D97-AF65-F5344CB8AC3E}">
        <p14:creationId xmlns:p14="http://schemas.microsoft.com/office/powerpoint/2010/main" val="1698336769"/>
      </p:ext>
    </p:extLst>
  </p:cSld>
  <p:clrMapOvr>
    <a:masterClrMapping/>
  </p:clrMapOvr>
  <mc:AlternateContent xmlns:mc="http://schemas.openxmlformats.org/markup-compatibility/2006" xmlns:p14="http://schemas.microsoft.com/office/powerpoint/2010/main">
    <mc:Choice Requires="p14">
      <p:transition spd="slow" p14:dur="2000" advTm="19397"/>
    </mc:Choice>
    <mc:Fallback xmlns="">
      <p:transition spd="slow" advTm="1939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205977"/>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Leadership?</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46008"/>
    </mc:Choice>
    <mc:Fallback xmlns="">
      <p:transition spd="slow" advTm="4600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45673" y="1297752"/>
            <a:ext cx="10360601" cy="4801314"/>
          </a:xfrm>
          <a:prstGeom prst="rect">
            <a:avLst/>
          </a:prstGeom>
          <a:noFill/>
        </p:spPr>
        <p:txBody>
          <a:bodyPr wrap="square" rtlCol="0">
            <a:spAutoFit/>
          </a:bodyPr>
          <a:lstStyle/>
          <a:p>
            <a:pPr marL="285750" indent="-285750">
              <a:buFont typeface="Wingdings" panose="05000000000000000000" pitchFamily="2" charset="2"/>
              <a:buChar char="q"/>
            </a:pPr>
            <a:r>
              <a:rPr lang="en-US" dirty="0">
                <a:effectLst/>
              </a:rPr>
              <a:t>Allam, R. (2011). </a:t>
            </a:r>
            <a:r>
              <a:rPr lang="en-US" i="1" dirty="0">
                <a:effectLst/>
              </a:rPr>
              <a:t>Broadcast Programming </a:t>
            </a:r>
            <a:r>
              <a:rPr lang="en-US" dirty="0">
                <a:effectLst/>
              </a:rPr>
              <a:t>. </a:t>
            </a:r>
            <a:r>
              <a:rPr lang="en-US" i="1" dirty="0">
                <a:effectLst/>
              </a:rPr>
              <a:t>Pringle &amp; Starr, chapter 4</a:t>
            </a:r>
            <a:r>
              <a:rPr lang="en-US" dirty="0">
                <a:effectLst/>
              </a:rPr>
              <a:t>. Media Management Course; AUC. </a:t>
            </a:r>
          </a:p>
          <a:p>
            <a:pPr marL="285750" indent="-285750">
              <a:buFont typeface="Wingdings" panose="05000000000000000000" pitchFamily="2" charset="2"/>
              <a:buChar char="q"/>
            </a:pPr>
            <a:r>
              <a:rPr lang="en-US" dirty="0">
                <a:effectLst/>
              </a:rPr>
              <a:t>Pringle, P. (2006). </a:t>
            </a:r>
            <a:r>
              <a:rPr lang="en-US" i="1" dirty="0">
                <a:effectLst/>
              </a:rPr>
              <a:t>Electronic Media Management</a:t>
            </a:r>
            <a:r>
              <a:rPr lang="en-US" dirty="0">
                <a:effectLst/>
              </a:rPr>
              <a:t>. Routledge. </a:t>
            </a:r>
            <a:endParaRPr lang="en-US" dirty="0">
              <a:cs typeface="Tajawal Medium" panose="00000600000000000000" pitchFamily="2" charset="-78"/>
            </a:endParaRPr>
          </a:p>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endParaRPr lang="en-US" dirty="0">
              <a:effectLst/>
            </a:endParaRPr>
          </a:p>
          <a:p>
            <a:pPr marL="285750" indent="-285750">
              <a:buFont typeface="Wingdings" panose="05000000000000000000" pitchFamily="2" charset="2"/>
              <a:buChar char="q"/>
            </a:pPr>
            <a:r>
              <a:rPr lang="en-US" dirty="0" err="1">
                <a:effectLst/>
              </a:rPr>
              <a:t>Deevado</a:t>
            </a:r>
            <a:r>
              <a:rPr lang="en-US" dirty="0">
                <a:effectLst/>
              </a:rPr>
              <a:t>, A. B. (2011, October 1). </a:t>
            </a:r>
            <a:r>
              <a:rPr lang="en-US" i="1" dirty="0">
                <a:effectLst/>
              </a:rPr>
              <a:t>The organization structure of a television station by Andrew Bishop Mkandawire (ab </a:t>
            </a:r>
            <a:r>
              <a:rPr lang="en-US" i="1" dirty="0" err="1">
                <a:effectLst/>
              </a:rPr>
              <a:t>deevado</a:t>
            </a:r>
            <a:r>
              <a:rPr lang="en-US" i="1" dirty="0">
                <a:effectLst/>
              </a:rPr>
              <a:t>)-mc </a:t>
            </a:r>
            <a:r>
              <a:rPr lang="en-US" i="1" dirty="0" err="1">
                <a:effectLst/>
              </a:rPr>
              <a:t>Yr</a:t>
            </a:r>
            <a:r>
              <a:rPr lang="en-US" i="1" dirty="0">
                <a:effectLst/>
              </a:rPr>
              <a:t> 4 4th May, 2012 Share World Open University-BT Campus</a:t>
            </a:r>
            <a:r>
              <a:rPr lang="en-US" dirty="0">
                <a:effectLst/>
              </a:rPr>
              <a:t>. Retrieved January 29, 2023, from https://abdeevado.blogspot.com/2011/10/organization-structure-of-television.html (</a:t>
            </a:r>
            <a:r>
              <a:rPr lang="en-US" i="0" dirty="0">
                <a:effectLst/>
              </a:rPr>
              <a:t>Stovall, JG. 2011. ‘</a:t>
            </a:r>
            <a:r>
              <a:rPr lang="en-US" i="1" dirty="0">
                <a:effectLst/>
              </a:rPr>
              <a:t>Television and Radio Charts’. </a:t>
            </a:r>
            <a:r>
              <a:rPr lang="en-US" i="0" dirty="0">
                <a:effectLst/>
              </a:rPr>
              <a:t>Accessed at </a:t>
            </a:r>
            <a:r>
              <a:rPr lang="en-US" i="0" u="none" strike="noStrike" dirty="0">
                <a:solidFill>
                  <a:srgbClr val="0000FF"/>
                </a:solidFill>
                <a:effectLst/>
                <a:hlinkClick r:id="rId6"/>
              </a:rPr>
              <a:t>www.enhow.com</a:t>
            </a:r>
            <a:r>
              <a:rPr lang="en-US" i="0" dirty="0">
                <a:effectLst/>
              </a:rPr>
              <a:t>. Date Accessed: 26/02/11.)</a:t>
            </a:r>
            <a:endParaRPr lang="en-US" dirty="0">
              <a:effectLst/>
            </a:endParaRPr>
          </a:p>
          <a:p>
            <a:pPr marL="285750" indent="-285750">
              <a:buFont typeface="Wingdings" panose="05000000000000000000" pitchFamily="2" charset="2"/>
              <a:buChar char="q"/>
            </a:pPr>
            <a:r>
              <a:rPr lang="en-US" dirty="0"/>
              <a:t>Benavides, C. (2013). Innovation and leadership in the media industry: Semantic scholar. Retrieved January 5, 2023, from https://dadun.unav.edu/handle/10171/36645</a:t>
            </a:r>
          </a:p>
          <a:p>
            <a:pPr marL="285750" indent="-285750">
              <a:buFont typeface="Wingdings" panose="05000000000000000000" pitchFamily="2" charset="2"/>
              <a:buChar char="q"/>
            </a:pPr>
            <a:r>
              <a:rPr lang="en-US" dirty="0"/>
              <a:t>Borah, P. S., Iqbal, S., &amp; Akhtar, S. (2022). Linking social media usage and SME's sustainable performance: The role of Digital Leadership and Innovation Capabilities. Technology in Society, 68, 101900. https://doi.org/10.1016/j.techsoc.2022.101900 </a:t>
            </a:r>
          </a:p>
          <a:p>
            <a:pPr marL="285750" indent="-285750">
              <a:buFont typeface="Wingdings" panose="05000000000000000000" pitchFamily="2" charset="2"/>
              <a:buChar char="q"/>
            </a:pPr>
            <a:r>
              <a:rPr lang="en-US" dirty="0" err="1"/>
              <a:t>Tulungen</a:t>
            </a:r>
            <a:r>
              <a:rPr lang="en-US" dirty="0"/>
              <a:t>, E. E., </a:t>
            </a:r>
            <a:r>
              <a:rPr lang="en-US" dirty="0" err="1"/>
              <a:t>Tewal</a:t>
            </a:r>
            <a:r>
              <a:rPr lang="en-US" dirty="0"/>
              <a:t>, B., &amp; </a:t>
            </a:r>
            <a:r>
              <a:rPr lang="en-US" dirty="0" err="1"/>
              <a:t>Pandowo</a:t>
            </a:r>
            <a:r>
              <a:rPr lang="en-US" dirty="0"/>
              <a:t>, M. (2022). The Role of Digital Leadership Mediated by Digital Skill in Improving Organizational Performance. </a:t>
            </a:r>
            <a:r>
              <a:rPr lang="en-US" i="1" dirty="0"/>
              <a:t>Journal of Accounting Research, Organization and Economics</a:t>
            </a:r>
            <a:r>
              <a:rPr lang="en-US" dirty="0"/>
              <a:t>, </a:t>
            </a:r>
            <a:r>
              <a:rPr lang="en-US" i="1" dirty="0"/>
              <a:t>5</a:t>
            </a:r>
            <a:r>
              <a:rPr lang="en-US" dirty="0"/>
              <a:t>(2), 156-171.</a:t>
            </a:r>
            <a:endParaRPr lang="en-US" dirty="0">
              <a:cs typeface="Tajawal Medium" panose="00000600000000000000" pitchFamily="2" charset="-78"/>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23180"/>
    </mc:Choice>
    <mc:Fallback xmlns="">
      <p:transition spd="slow" advTm="2318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11263"/>
    </mc:Choice>
    <mc:Fallback xmlns="">
      <p:transition spd="slow" advTm="1126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2080</TotalTime>
  <Words>2425</Words>
  <Application>Microsoft Office PowerPoint</Application>
  <PresentationFormat>Widescreen</PresentationFormat>
  <Paragraphs>349</Paragraphs>
  <Slides>51</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Tajawal ExtraBold</vt:lpstr>
      <vt:lpstr>Tajawal Medium</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301</cp:revision>
  <dcterms:created xsi:type="dcterms:W3CDTF">2021-08-03T13:03:26Z</dcterms:created>
  <dcterms:modified xsi:type="dcterms:W3CDTF">2024-05-30T20:33:16Z</dcterms:modified>
</cp:coreProperties>
</file>