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40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110190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4" name="Google Shape;13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1" name="Google Shape;16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5" name="Google Shape;18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6" name="Google Shape;20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8" name="Google Shape;22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3" name="Google Shape;24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9" name="Google Shape;25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6" name="Google Shape;27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6" name="Google Shape;29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8" name="Google Shape;30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0" name="Google Shape;32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2" name="Google Shape;33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3" name="Google Shape;35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5" name="Google Shape;36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6" name="Google Shape;38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8" name="Google Shape;398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0" name="Google Shape;410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2" name="Google Shape;422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4" name="Google Shape;43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6" name="Google Shape;44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8" name="Google Shape;45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3" name="Google Shape;473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0" name="Google Shape;490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2" name="Google Shape;502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4" name="Google Shape;514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3" name="Google Shape;533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1" name="Google Shape;551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3" name="Google Shape;56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75" name="Google Shape;57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8" name="Google Shape;588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0" name="Google Shape;600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2" name="Google Shape;612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24" name="Google Shape;624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5" name="Google Shape;625;p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raphic 21"/>
          <p:cNvPicPr>
            <a:picLocks noChangeAspect="1"/>
          </p:cNvPicPr>
          <p:nvPr userDrawn="1"/>
        </p:nvPicPr>
        <p:blipFill rotWithShape="1">
          <a:blip r:embed="rId2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88721" y="0"/>
            <a:ext cx="2954655" cy="1379622"/>
          </a:xfrm>
          <a:prstGeom prst="rect">
            <a:avLst/>
          </a:prstGeom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drive.google.com/file/d/17doyyczq-WJ7iKi1dH3AM9emXtx-ooC0/view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://drive.google.com/file/d/17DGZbRV5f11zzDzZcIG43lfnpHr3JIzw/view" TargetMode="External"/><Relationship Id="rId12" Type="http://schemas.openxmlformats.org/officeDocument/2006/relationships/hyperlink" Target="http://drive.google.com/file/d/1Pjs5YPDWgOJ9c3i6n4E9aOJ_mXV0WVR2/view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ive.google.com/file/d/1C13vpcOxSI_-QgaQahTxKJLDs2RNH5Up/view" TargetMode="External"/><Relationship Id="rId11" Type="http://schemas.openxmlformats.org/officeDocument/2006/relationships/hyperlink" Target="http://drive.google.com/file/d/1zMxEOAnCByD7c2zzu7iQbThMSzNY7P2r/view" TargetMode="External"/><Relationship Id="rId5" Type="http://schemas.openxmlformats.org/officeDocument/2006/relationships/image" Target="../media/image6.png"/><Relationship Id="rId10" Type="http://schemas.openxmlformats.org/officeDocument/2006/relationships/hyperlink" Target="http://drive.google.com/file/d/1rLUyZrHqTSvTB6UQiY2ZqaCpi4rSVy15/view" TargetMode="External"/><Relationship Id="rId4" Type="http://schemas.openxmlformats.org/officeDocument/2006/relationships/hyperlink" Target="http://drive.google.com/file/d/14fklNpi_AQsFcN_oT9HKH-0bw0UUZ5nb/view" TargetMode="External"/><Relationship Id="rId9" Type="http://schemas.openxmlformats.org/officeDocument/2006/relationships/hyperlink" Target="http://drive.google.com/file/d/1L66YXa6lFPNoTq9ZhRTG5JII1ksuk8-N/view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drive.google.com/file/d/1qO-AK9XgUXVYDGdWiBatskb2zxbcA5wR/view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://drive.google.com/file/d/1LkGi3iQMAvyCsKgjZSXukNRIvtRA1t5M/view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ive.google.com/file/d/1-hq-PSFmz21uZMVLjJyRIqBrkque6w9U/view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jc3yk1KqmzK8w4pOIglZsl-IKNgctDFj/view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ive.google.com/file/d/1Oo7hpzQRldO65c7-qSawG5Zrs9anHhEy/view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MM8oxO3gZTe0dV6wv787RokXVIf9Y6Rc/view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Lwby1a7A0HYzNIpLwcyKBlPAuRo7xyBj/view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Lwby1a7A0HYzNIpLwcyKBlPAuRo7xyBj/view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Ip7jIfc43ZsoclLOshhRWQfjz1IxfFms/view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190225" y="0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1" name="Google Shape;131;p24"/>
          <p:cNvPicPr preferRelativeResize="0"/>
          <p:nvPr/>
        </p:nvPicPr>
        <p:blipFill rotWithShape="1">
          <a:blip r:embed="rId3">
            <a:alphaModFix/>
          </a:blip>
          <a:srcRect l="25047" t="22053" r="24440" b="23100"/>
          <a:stretch/>
        </p:blipFill>
        <p:spPr>
          <a:xfrm>
            <a:off x="617275" y="1139275"/>
            <a:ext cx="10812600" cy="5318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3" name="Google Shape;143;p25"/>
          <p:cNvPicPr preferRelativeResize="0"/>
          <p:nvPr/>
        </p:nvPicPr>
        <p:blipFill rotWithShape="1">
          <a:blip r:embed="rId3">
            <a:alphaModFix/>
          </a:blip>
          <a:srcRect l="25734" t="17218" r="22108" b="1434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5" title="1_4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5" title="1_48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5" title="1_49.mp3">
            <a:hlinkClick r:id="rId7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5" title="1_50.mp3">
            <a:hlinkClick r:id="rId8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993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5" title="1_51.mp3">
            <a:hlinkClick r:id="rId9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089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5" title="1_52.mp3">
            <a:hlinkClick r:id="rId10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185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5" title="1_53.mp3">
            <a:hlinkClick r:id="rId11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281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5" title="1_54.mp3">
            <a:hlinkClick r:id="rId12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9377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5"/>
          <p:cNvSpPr txBox="1"/>
          <p:nvPr/>
        </p:nvSpPr>
        <p:spPr>
          <a:xfrm>
            <a:off x="4231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3" name="Google Shape;153;p25"/>
          <p:cNvSpPr txBox="1"/>
          <p:nvPr/>
        </p:nvSpPr>
        <p:spPr>
          <a:xfrm>
            <a:off x="4937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4" name="Google Shape;154;p25"/>
          <p:cNvSpPr txBox="1"/>
          <p:nvPr/>
        </p:nvSpPr>
        <p:spPr>
          <a:xfrm>
            <a:off x="5643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5" name="Google Shape;155;p25"/>
          <p:cNvSpPr txBox="1"/>
          <p:nvPr/>
        </p:nvSpPr>
        <p:spPr>
          <a:xfrm>
            <a:off x="6349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6" name="Google Shape;156;p25"/>
          <p:cNvSpPr txBox="1"/>
          <p:nvPr/>
        </p:nvSpPr>
        <p:spPr>
          <a:xfrm>
            <a:off x="7055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7" name="Google Shape;157;p25"/>
          <p:cNvSpPr txBox="1"/>
          <p:nvPr/>
        </p:nvSpPr>
        <p:spPr>
          <a:xfrm>
            <a:off x="7761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8" name="Google Shape;158;p25"/>
          <p:cNvSpPr txBox="1"/>
          <p:nvPr/>
        </p:nvSpPr>
        <p:spPr>
          <a:xfrm>
            <a:off x="8467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7" name="Google Shape;167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8" name="Google Shape;168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0" name="Google Shape;170;p26"/>
          <p:cNvPicPr preferRelativeResize="0"/>
          <p:nvPr/>
        </p:nvPicPr>
        <p:blipFill rotWithShape="1">
          <a:blip r:embed="rId3">
            <a:alphaModFix/>
          </a:blip>
          <a:srcRect l="25734" t="28599" r="21346" b="2051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6" title="1_5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6" title="1_56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6" title="1_57.mp3">
            <a:hlinkClick r:id="rId7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6" title="1_58.mp3">
            <a:hlinkClick r:id="rId8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993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6"/>
          <p:cNvSpPr txBox="1"/>
          <p:nvPr/>
        </p:nvSpPr>
        <p:spPr>
          <a:xfrm>
            <a:off x="7909000" y="2185475"/>
            <a:ext cx="1135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14:40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6" name="Google Shape;176;p26"/>
          <p:cNvSpPr txBox="1"/>
          <p:nvPr/>
        </p:nvSpPr>
        <p:spPr>
          <a:xfrm>
            <a:off x="7304325" y="2873825"/>
            <a:ext cx="1250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JA327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7" name="Google Shape;177;p26"/>
          <p:cNvSpPr txBox="1"/>
          <p:nvPr/>
        </p:nvSpPr>
        <p:spPr>
          <a:xfrm>
            <a:off x="7149825" y="3490550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14:16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8" name="Google Shape;178;p26"/>
          <p:cNvSpPr txBox="1"/>
          <p:nvPr/>
        </p:nvSpPr>
        <p:spPr>
          <a:xfrm>
            <a:off x="7404200" y="3914175"/>
            <a:ext cx="681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9" name="Google Shape;179;p26"/>
          <p:cNvSpPr txBox="1"/>
          <p:nvPr/>
        </p:nvSpPr>
        <p:spPr>
          <a:xfrm>
            <a:off x="8962650" y="4654375"/>
            <a:ext cx="1135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9:30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6497100" y="5004275"/>
            <a:ext cx="90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11:45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1" name="Google Shape;181;p26"/>
          <p:cNvSpPr txBox="1"/>
          <p:nvPr/>
        </p:nvSpPr>
        <p:spPr>
          <a:xfrm>
            <a:off x="6245150" y="5365100"/>
            <a:ext cx="1250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BA341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2" name="Google Shape;182;p26"/>
          <p:cNvSpPr txBox="1"/>
          <p:nvPr/>
        </p:nvSpPr>
        <p:spPr>
          <a:xfrm>
            <a:off x="6976600" y="5702525"/>
            <a:ext cx="59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7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4" name="Google Shape;194;p27"/>
          <p:cNvPicPr preferRelativeResize="0"/>
          <p:nvPr/>
        </p:nvPicPr>
        <p:blipFill rotWithShape="1">
          <a:blip r:embed="rId3">
            <a:alphaModFix/>
          </a:blip>
          <a:srcRect l="36986" t="40706" r="20539" b="32899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195" name="Google Shape;195;p27"/>
          <p:cNvCxnSpPr/>
          <p:nvPr/>
        </p:nvCxnSpPr>
        <p:spPr>
          <a:xfrm>
            <a:off x="2578050" y="3770500"/>
            <a:ext cx="1021800" cy="1287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6" name="Google Shape;196;p27"/>
          <p:cNvCxnSpPr/>
          <p:nvPr/>
        </p:nvCxnSpPr>
        <p:spPr>
          <a:xfrm>
            <a:off x="2480075" y="4386325"/>
            <a:ext cx="1049700" cy="1329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7" name="Google Shape;197;p27"/>
          <p:cNvCxnSpPr/>
          <p:nvPr/>
        </p:nvCxnSpPr>
        <p:spPr>
          <a:xfrm rot="10800000" flipH="1">
            <a:off x="2955950" y="3042625"/>
            <a:ext cx="713700" cy="2029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8" name="Google Shape;198;p27"/>
          <p:cNvCxnSpPr/>
          <p:nvPr/>
        </p:nvCxnSpPr>
        <p:spPr>
          <a:xfrm rot="10800000" flipH="1">
            <a:off x="2424100" y="4344425"/>
            <a:ext cx="1161600" cy="1399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9" name="Google Shape;199;p27"/>
          <p:cNvCxnSpPr/>
          <p:nvPr/>
        </p:nvCxnSpPr>
        <p:spPr>
          <a:xfrm>
            <a:off x="7994475" y="3028725"/>
            <a:ext cx="1021800" cy="1987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0" name="Google Shape;200;p27"/>
          <p:cNvCxnSpPr/>
          <p:nvPr/>
        </p:nvCxnSpPr>
        <p:spPr>
          <a:xfrm>
            <a:off x="7938475" y="3714525"/>
            <a:ext cx="1049700" cy="20154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1" name="Google Shape;201;p27"/>
          <p:cNvCxnSpPr/>
          <p:nvPr/>
        </p:nvCxnSpPr>
        <p:spPr>
          <a:xfrm rot="10800000" flipH="1">
            <a:off x="7952475" y="3028625"/>
            <a:ext cx="1077600" cy="1301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2" name="Google Shape;202;p27"/>
          <p:cNvCxnSpPr/>
          <p:nvPr/>
        </p:nvCxnSpPr>
        <p:spPr>
          <a:xfrm rot="10800000" flipH="1">
            <a:off x="7756550" y="3714425"/>
            <a:ext cx="1217700" cy="1301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3" name="Google Shape;203;p27"/>
          <p:cNvCxnSpPr/>
          <p:nvPr/>
        </p:nvCxnSpPr>
        <p:spPr>
          <a:xfrm rot="10800000" flipH="1">
            <a:off x="8330375" y="4442325"/>
            <a:ext cx="685800" cy="1287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2" name="Google Shape;212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5" name="Google Shape;215;p28"/>
          <p:cNvPicPr preferRelativeResize="0"/>
          <p:nvPr/>
        </p:nvPicPr>
        <p:blipFill rotWithShape="1">
          <a:blip r:embed="rId3">
            <a:alphaModFix/>
          </a:blip>
          <a:srcRect l="37100" t="30642" r="22105" b="21958"/>
          <a:stretch/>
        </p:blipFill>
        <p:spPr>
          <a:xfrm>
            <a:off x="617275" y="1231800"/>
            <a:ext cx="10736227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28"/>
          <p:cNvSpPr txBox="1"/>
          <p:nvPr/>
        </p:nvSpPr>
        <p:spPr>
          <a:xfrm>
            <a:off x="3694950" y="3182700"/>
            <a:ext cx="884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flight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28"/>
          <p:cNvSpPr txBox="1"/>
          <p:nvPr/>
        </p:nvSpPr>
        <p:spPr>
          <a:xfrm>
            <a:off x="4351175" y="3861325"/>
            <a:ext cx="115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luggage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8"/>
          <p:cNvSpPr txBox="1"/>
          <p:nvPr/>
        </p:nvSpPr>
        <p:spPr>
          <a:xfrm>
            <a:off x="3943725" y="426565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seat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28"/>
          <p:cNvSpPr txBox="1"/>
          <p:nvPr/>
        </p:nvSpPr>
        <p:spPr>
          <a:xfrm>
            <a:off x="2976475" y="4516025"/>
            <a:ext cx="1253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passport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28"/>
          <p:cNvSpPr txBox="1"/>
          <p:nvPr/>
        </p:nvSpPr>
        <p:spPr>
          <a:xfrm>
            <a:off x="4724400" y="53962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centre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28"/>
          <p:cNvSpPr txBox="1"/>
          <p:nvPr/>
        </p:nvSpPr>
        <p:spPr>
          <a:xfrm>
            <a:off x="7677750" y="2690100"/>
            <a:ext cx="1648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reservation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28"/>
          <p:cNvSpPr txBox="1"/>
          <p:nvPr/>
        </p:nvSpPr>
        <p:spPr>
          <a:xfrm>
            <a:off x="9325950" y="3368725"/>
            <a:ext cx="6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call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28"/>
          <p:cNvSpPr txBox="1"/>
          <p:nvPr/>
        </p:nvSpPr>
        <p:spPr>
          <a:xfrm>
            <a:off x="3236150" y="5727425"/>
            <a:ext cx="1253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receipt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28"/>
          <p:cNvSpPr txBox="1"/>
          <p:nvPr/>
        </p:nvSpPr>
        <p:spPr>
          <a:xfrm>
            <a:off x="7167450" y="4353925"/>
            <a:ext cx="673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bill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28"/>
          <p:cNvSpPr txBox="1"/>
          <p:nvPr/>
        </p:nvSpPr>
        <p:spPr>
          <a:xfrm>
            <a:off x="8521350" y="4516025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password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4" name="Google Shape;234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5" name="Google Shape;235;p29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Google Shape;237;p29"/>
          <p:cNvPicPr preferRelativeResize="0"/>
          <p:nvPr/>
        </p:nvPicPr>
        <p:blipFill rotWithShape="1">
          <a:blip r:embed="rId3">
            <a:alphaModFix/>
          </a:blip>
          <a:srcRect l="30101" t="23797" r="27997" b="4971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238" name="Google Shape;238;p29"/>
          <p:cNvCxnSpPr/>
          <p:nvPr/>
        </p:nvCxnSpPr>
        <p:spPr>
          <a:xfrm>
            <a:off x="9813950" y="3644525"/>
            <a:ext cx="11757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39" name="Google Shape;239;p29"/>
          <p:cNvCxnSpPr/>
          <p:nvPr/>
        </p:nvCxnSpPr>
        <p:spPr>
          <a:xfrm rot="10800000" flipH="1">
            <a:off x="4005625" y="4358225"/>
            <a:ext cx="8397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40" name="Google Shape;240;p29"/>
          <p:cNvCxnSpPr/>
          <p:nvPr/>
        </p:nvCxnSpPr>
        <p:spPr>
          <a:xfrm>
            <a:off x="9855925" y="5673950"/>
            <a:ext cx="1105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30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2" name="Google Shape;252;p30"/>
          <p:cNvPicPr preferRelativeResize="0"/>
          <p:nvPr/>
        </p:nvPicPr>
        <p:blipFill rotWithShape="1">
          <a:blip r:embed="rId3">
            <a:alphaModFix/>
          </a:blip>
          <a:srcRect l="39740" t="59789" r="29378" b="21754"/>
          <a:stretch/>
        </p:blipFill>
        <p:spPr>
          <a:xfrm>
            <a:off x="702600" y="1293225"/>
            <a:ext cx="10664875" cy="5107549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253" name="Google Shape;253;p30"/>
          <p:cNvCxnSpPr/>
          <p:nvPr/>
        </p:nvCxnSpPr>
        <p:spPr>
          <a:xfrm rot="10800000" flipH="1">
            <a:off x="2298125" y="2930850"/>
            <a:ext cx="3723000" cy="671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54" name="Google Shape;254;p30"/>
          <p:cNvCxnSpPr/>
          <p:nvPr/>
        </p:nvCxnSpPr>
        <p:spPr>
          <a:xfrm>
            <a:off x="2466075" y="4232375"/>
            <a:ext cx="3527100" cy="1329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55" name="Google Shape;255;p30"/>
          <p:cNvCxnSpPr/>
          <p:nvPr/>
        </p:nvCxnSpPr>
        <p:spPr>
          <a:xfrm rot="10800000" flipH="1">
            <a:off x="3011925" y="3546575"/>
            <a:ext cx="2939100" cy="1371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56" name="Google Shape;256;p30"/>
          <p:cNvCxnSpPr/>
          <p:nvPr/>
        </p:nvCxnSpPr>
        <p:spPr>
          <a:xfrm rot="10800000" flipH="1">
            <a:off x="2312125" y="4932150"/>
            <a:ext cx="3681000" cy="685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5" name="Google Shape;265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8" name="Google Shape;268;p31"/>
          <p:cNvPicPr preferRelativeResize="0"/>
          <p:nvPr/>
        </p:nvPicPr>
        <p:blipFill rotWithShape="1">
          <a:blip r:embed="rId3">
            <a:alphaModFix/>
          </a:blip>
          <a:srcRect l="37675" t="44369" r="26621" b="37263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31"/>
          <p:cNvSpPr txBox="1"/>
          <p:nvPr/>
        </p:nvSpPr>
        <p:spPr>
          <a:xfrm>
            <a:off x="5318450" y="3182700"/>
            <a:ext cx="1214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get off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0" name="Google Shape;270;p31"/>
          <p:cNvSpPr txBox="1"/>
          <p:nvPr/>
        </p:nvSpPr>
        <p:spPr>
          <a:xfrm>
            <a:off x="9039825" y="318270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get 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1" name="Google Shape;271;p31"/>
          <p:cNvSpPr txBox="1"/>
          <p:nvPr/>
        </p:nvSpPr>
        <p:spPr>
          <a:xfrm>
            <a:off x="2838050" y="3943725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miss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2" name="Google Shape;272;p31"/>
          <p:cNvSpPr txBox="1"/>
          <p:nvPr/>
        </p:nvSpPr>
        <p:spPr>
          <a:xfrm>
            <a:off x="7404200" y="45580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arrive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3" name="Google Shape;273;p31"/>
          <p:cNvSpPr txBox="1"/>
          <p:nvPr/>
        </p:nvSpPr>
        <p:spPr>
          <a:xfrm>
            <a:off x="5666900" y="5269525"/>
            <a:ext cx="1737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delayed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2" name="Google Shape;282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3" name="Google Shape;283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5" name="Google Shape;285;p32"/>
          <p:cNvPicPr preferRelativeResize="0"/>
          <p:nvPr/>
        </p:nvPicPr>
        <p:blipFill rotWithShape="1">
          <a:blip r:embed="rId3">
            <a:alphaModFix/>
          </a:blip>
          <a:srcRect l="25046" t="30645" r="20540" b="3277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32" title="1_59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32" title="1_60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32"/>
          <p:cNvSpPr txBox="1"/>
          <p:nvPr/>
        </p:nvSpPr>
        <p:spPr>
          <a:xfrm>
            <a:off x="4466275" y="2391850"/>
            <a:ext cx="311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work with her clients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32"/>
          <p:cNvSpPr txBox="1"/>
          <p:nvPr/>
        </p:nvSpPr>
        <p:spPr>
          <a:xfrm>
            <a:off x="7868500" y="2391850"/>
            <a:ext cx="3667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visit her colleagues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32"/>
          <p:cNvSpPr txBox="1"/>
          <p:nvPr/>
        </p:nvSpPr>
        <p:spPr>
          <a:xfrm>
            <a:off x="6343400" y="2843050"/>
            <a:ext cx="1839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month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p32"/>
          <p:cNvSpPr txBox="1"/>
          <p:nvPr/>
        </p:nvSpPr>
        <p:spPr>
          <a:xfrm>
            <a:off x="8282675" y="2843050"/>
            <a:ext cx="1839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twice a year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32"/>
          <p:cNvSpPr txBox="1"/>
          <p:nvPr/>
        </p:nvSpPr>
        <p:spPr>
          <a:xfrm>
            <a:off x="3257000" y="333565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Singaporean office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32"/>
          <p:cNvSpPr txBox="1"/>
          <p:nvPr/>
        </p:nvSpPr>
        <p:spPr>
          <a:xfrm>
            <a:off x="6461275" y="3444600"/>
            <a:ext cx="49686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is based in the old town of Singapore, and not in the business district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3" name="Google Shape;303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5" name="Google Shape;305;p33"/>
          <p:cNvPicPr preferRelativeResize="0"/>
          <p:nvPr/>
        </p:nvPicPr>
        <p:blipFill rotWithShape="1">
          <a:blip r:embed="rId3">
            <a:alphaModFix/>
          </a:blip>
          <a:srcRect l="25396" t="22678" r="23056" b="58679"/>
          <a:stretch/>
        </p:blipFill>
        <p:spPr>
          <a:xfrm>
            <a:off x="617275" y="1231800"/>
            <a:ext cx="10750200" cy="3938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4" name="Google Shape;314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5" name="Google Shape;315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7" name="Google Shape;317;p34"/>
          <p:cNvPicPr preferRelativeResize="0"/>
          <p:nvPr/>
        </p:nvPicPr>
        <p:blipFill rotWithShape="1">
          <a:blip r:embed="rId3">
            <a:alphaModFix/>
          </a:blip>
          <a:srcRect l="27229" t="16411" r="33852" b="49917"/>
          <a:stretch/>
        </p:blipFill>
        <p:spPr>
          <a:xfrm>
            <a:off x="688600" y="1231800"/>
            <a:ext cx="10741277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6" name="Google Shape;326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7" name="Google Shape;327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9" name="Google Shape;329;p35"/>
          <p:cNvPicPr preferRelativeResize="0"/>
          <p:nvPr/>
        </p:nvPicPr>
        <p:blipFill rotWithShape="1">
          <a:blip r:embed="rId3">
            <a:alphaModFix/>
          </a:blip>
          <a:srcRect l="27229" t="50690" r="33852" b="13798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8" name="Google Shape;338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1" name="Google Shape;341;p36"/>
          <p:cNvPicPr preferRelativeResize="0"/>
          <p:nvPr/>
        </p:nvPicPr>
        <p:blipFill rotWithShape="1">
          <a:blip r:embed="rId3">
            <a:alphaModFix/>
          </a:blip>
          <a:srcRect l="38593" t="26204" r="19106" b="29305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36"/>
          <p:cNvSpPr txBox="1"/>
          <p:nvPr/>
        </p:nvSpPr>
        <p:spPr>
          <a:xfrm>
            <a:off x="10681825" y="184187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3" name="Google Shape;343;p36"/>
          <p:cNvSpPr txBox="1"/>
          <p:nvPr/>
        </p:nvSpPr>
        <p:spPr>
          <a:xfrm>
            <a:off x="10681825" y="383932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36"/>
          <p:cNvSpPr txBox="1"/>
          <p:nvPr/>
        </p:nvSpPr>
        <p:spPr>
          <a:xfrm>
            <a:off x="10681825" y="2237800"/>
            <a:ext cx="270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36"/>
          <p:cNvSpPr txBox="1"/>
          <p:nvPr/>
        </p:nvSpPr>
        <p:spPr>
          <a:xfrm>
            <a:off x="10681825" y="340272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36"/>
          <p:cNvSpPr txBox="1"/>
          <p:nvPr/>
        </p:nvSpPr>
        <p:spPr>
          <a:xfrm>
            <a:off x="10751800" y="4890450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8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36"/>
          <p:cNvSpPr txBox="1"/>
          <p:nvPr/>
        </p:nvSpPr>
        <p:spPr>
          <a:xfrm>
            <a:off x="10751800" y="527107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7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36"/>
          <p:cNvSpPr txBox="1"/>
          <p:nvPr/>
        </p:nvSpPr>
        <p:spPr>
          <a:xfrm>
            <a:off x="10681825" y="414657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9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36"/>
          <p:cNvSpPr txBox="1"/>
          <p:nvPr/>
        </p:nvSpPr>
        <p:spPr>
          <a:xfrm>
            <a:off x="10677238" y="5634313"/>
            <a:ext cx="501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0" name="Google Shape;350;p36" title="1_61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7" name="Google Shape;357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" name="Google Shape;358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9" name="Google Shape;359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0" name="Google Shape;360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62" name="Google Shape;362;p37"/>
          <p:cNvPicPr preferRelativeResize="0"/>
          <p:nvPr/>
        </p:nvPicPr>
        <p:blipFill rotWithShape="1">
          <a:blip r:embed="rId3">
            <a:alphaModFix/>
          </a:blip>
          <a:srcRect l="31247" t="46204" r="26622" b="31790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1" name="Google Shape;371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2" name="Google Shape;372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74" name="Google Shape;374;p38"/>
          <p:cNvPicPr preferRelativeResize="0"/>
          <p:nvPr/>
        </p:nvPicPr>
        <p:blipFill rotWithShape="1">
          <a:blip r:embed="rId3">
            <a:alphaModFix/>
          </a:blip>
          <a:srcRect l="33198" t="33959" r="27655" b="1820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Google Shape;375;p38" title="1_61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38"/>
          <p:cNvSpPr txBox="1"/>
          <p:nvPr/>
        </p:nvSpPr>
        <p:spPr>
          <a:xfrm>
            <a:off x="8215600" y="3708925"/>
            <a:ext cx="800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can’t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7" name="Google Shape;377;p38"/>
          <p:cNvSpPr txBox="1"/>
          <p:nvPr/>
        </p:nvSpPr>
        <p:spPr>
          <a:xfrm>
            <a:off x="3893250" y="3992900"/>
            <a:ext cx="736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38"/>
          <p:cNvSpPr txBox="1"/>
          <p:nvPr/>
        </p:nvSpPr>
        <p:spPr>
          <a:xfrm>
            <a:off x="5329350" y="3992900"/>
            <a:ext cx="1125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" name="Google Shape;379;p38"/>
          <p:cNvSpPr txBox="1"/>
          <p:nvPr/>
        </p:nvSpPr>
        <p:spPr>
          <a:xfrm>
            <a:off x="1443975" y="4216825"/>
            <a:ext cx="736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38"/>
          <p:cNvSpPr txBox="1"/>
          <p:nvPr/>
        </p:nvSpPr>
        <p:spPr>
          <a:xfrm>
            <a:off x="5501650" y="4216825"/>
            <a:ext cx="637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1" name="Google Shape;381;p38"/>
          <p:cNvSpPr txBox="1"/>
          <p:nvPr/>
        </p:nvSpPr>
        <p:spPr>
          <a:xfrm>
            <a:off x="8938725" y="4216825"/>
            <a:ext cx="1125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2" name="Google Shape;382;p38"/>
          <p:cNvSpPr txBox="1"/>
          <p:nvPr/>
        </p:nvSpPr>
        <p:spPr>
          <a:xfrm>
            <a:off x="1411875" y="4500800"/>
            <a:ext cx="800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38"/>
          <p:cNvSpPr txBox="1"/>
          <p:nvPr/>
        </p:nvSpPr>
        <p:spPr>
          <a:xfrm>
            <a:off x="7494025" y="4724725"/>
            <a:ext cx="637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" name="Google Shape;389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0" name="Google Shape;390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3" name="Google Shape;393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5" name="Google Shape;395;p39"/>
          <p:cNvPicPr preferRelativeResize="0"/>
          <p:nvPr/>
        </p:nvPicPr>
        <p:blipFill rotWithShape="1">
          <a:blip r:embed="rId3">
            <a:alphaModFix/>
          </a:blip>
          <a:srcRect l="31249" t="22516" r="26849" b="3866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2" name="Google Shape;402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" name="Google Shape;403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4" name="Google Shape;404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5" name="Google Shape;405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7" name="Google Shape;407;p40"/>
          <p:cNvPicPr preferRelativeResize="0"/>
          <p:nvPr/>
        </p:nvPicPr>
        <p:blipFill rotWithShape="1">
          <a:blip r:embed="rId3">
            <a:alphaModFix/>
          </a:blip>
          <a:srcRect l="20110" t="44664" r="56471" b="2039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" name="Google Shape;413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" name="Google Shape;414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" name="Google Shape;415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6" name="Google Shape;416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7" name="Google Shape;417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9" name="Google Shape;419;p41"/>
          <p:cNvPicPr preferRelativeResize="0"/>
          <p:nvPr/>
        </p:nvPicPr>
        <p:blipFill rotWithShape="1">
          <a:blip r:embed="rId3">
            <a:alphaModFix/>
          </a:blip>
          <a:srcRect l="44218" t="48370" r="32133" b="23104"/>
          <a:stretch/>
        </p:blipFill>
        <p:spPr>
          <a:xfrm>
            <a:off x="617275" y="1293225"/>
            <a:ext cx="10708224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427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8" name="Google Shape;428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9" name="Google Shape;429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1" name="Google Shape;431;p42"/>
          <p:cNvPicPr preferRelativeResize="0"/>
          <p:nvPr/>
        </p:nvPicPr>
        <p:blipFill rotWithShape="1">
          <a:blip r:embed="rId3">
            <a:alphaModFix/>
          </a:blip>
          <a:srcRect l="34002" t="51917" r="28689" b="23168"/>
          <a:stretch/>
        </p:blipFill>
        <p:spPr>
          <a:xfrm>
            <a:off x="702600" y="1307225"/>
            <a:ext cx="10727275" cy="509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" name="Google Shape;437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0" name="Google Shape;440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1" name="Google Shape;441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3" name="Google Shape;443;p43"/>
          <p:cNvPicPr preferRelativeResize="0"/>
          <p:nvPr/>
        </p:nvPicPr>
        <p:blipFill rotWithShape="1">
          <a:blip r:embed="rId3">
            <a:alphaModFix/>
          </a:blip>
          <a:srcRect l="21947" t="29268" r="26162" b="4440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" name="Google Shape;449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0" name="Google Shape;450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2" name="Google Shape;452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3" name="Google Shape;453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5" name="Google Shape;455;p44"/>
          <p:cNvPicPr preferRelativeResize="0"/>
          <p:nvPr/>
        </p:nvPicPr>
        <p:blipFill rotWithShape="1">
          <a:blip r:embed="rId3">
            <a:alphaModFix/>
          </a:blip>
          <a:srcRect l="22981" t="14856" r="23869" b="16044"/>
          <a:stretch/>
        </p:blipFill>
        <p:spPr>
          <a:xfrm>
            <a:off x="142750" y="719400"/>
            <a:ext cx="11738074" cy="5738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4" name="Google Shape;464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7" name="Google Shape;467;p45"/>
          <p:cNvPicPr preferRelativeResize="0"/>
          <p:nvPr/>
        </p:nvPicPr>
        <p:blipFill rotWithShape="1">
          <a:blip r:embed="rId3">
            <a:alphaModFix/>
          </a:blip>
          <a:srcRect l="36886" t="23797" r="31086" b="58058"/>
          <a:stretch/>
        </p:blipFill>
        <p:spPr>
          <a:xfrm>
            <a:off x="674600" y="1335200"/>
            <a:ext cx="10678901" cy="51225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68" name="Google Shape;468;p45"/>
          <p:cNvSpPr txBox="1"/>
          <p:nvPr/>
        </p:nvSpPr>
        <p:spPr>
          <a:xfrm>
            <a:off x="2099375" y="3231050"/>
            <a:ext cx="4733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10 minutes walk from the hotel</a:t>
            </a:r>
            <a:endParaRPr sz="2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9" name="Google Shape;469;p45"/>
          <p:cNvSpPr txBox="1"/>
          <p:nvPr/>
        </p:nvSpPr>
        <p:spPr>
          <a:xfrm>
            <a:off x="2276300" y="5234025"/>
            <a:ext cx="2511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about two hours</a:t>
            </a:r>
            <a:endParaRPr sz="2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45"/>
          <p:cNvSpPr txBox="1"/>
          <p:nvPr/>
        </p:nvSpPr>
        <p:spPr>
          <a:xfrm>
            <a:off x="2187850" y="4161163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24 hours</a:t>
            </a:r>
            <a:endParaRPr sz="2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6" name="Google Shape;476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7" name="Google Shape;477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" name="Google Shape;478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9" name="Google Shape;479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0" name="Google Shape;480;p46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2" name="Google Shape;482;p46"/>
          <p:cNvPicPr preferRelativeResize="0"/>
          <p:nvPr/>
        </p:nvPicPr>
        <p:blipFill rotWithShape="1">
          <a:blip r:embed="rId3">
            <a:alphaModFix/>
          </a:blip>
          <a:srcRect l="36753" t="39879" r="23069" b="29590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483" name="Google Shape;483;p46"/>
          <p:cNvCxnSpPr/>
          <p:nvPr/>
        </p:nvCxnSpPr>
        <p:spPr>
          <a:xfrm>
            <a:off x="2732000" y="3406600"/>
            <a:ext cx="3261000" cy="1175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84" name="Google Shape;484;p46"/>
          <p:cNvCxnSpPr/>
          <p:nvPr/>
        </p:nvCxnSpPr>
        <p:spPr>
          <a:xfrm>
            <a:off x="3249850" y="4064425"/>
            <a:ext cx="2687100" cy="1105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85" name="Google Shape;485;p46"/>
          <p:cNvCxnSpPr/>
          <p:nvPr/>
        </p:nvCxnSpPr>
        <p:spPr>
          <a:xfrm rot="10800000" flipH="1">
            <a:off x="2270150" y="2874725"/>
            <a:ext cx="3666900" cy="1819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86" name="Google Shape;486;p46"/>
          <p:cNvCxnSpPr/>
          <p:nvPr/>
        </p:nvCxnSpPr>
        <p:spPr>
          <a:xfrm>
            <a:off x="2801975" y="5184100"/>
            <a:ext cx="3149100" cy="545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87" name="Google Shape;487;p46"/>
          <p:cNvCxnSpPr/>
          <p:nvPr/>
        </p:nvCxnSpPr>
        <p:spPr>
          <a:xfrm rot="10800000" flipH="1">
            <a:off x="2857975" y="3476625"/>
            <a:ext cx="3079200" cy="2295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4" name="Google Shape;494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6" name="Google Shape;496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7" name="Google Shape;497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9" name="Google Shape;499;p47"/>
          <p:cNvPicPr preferRelativeResize="0"/>
          <p:nvPr/>
        </p:nvPicPr>
        <p:blipFill rotWithShape="1">
          <a:blip r:embed="rId3">
            <a:alphaModFix/>
          </a:blip>
          <a:srcRect l="24024" t="37225" r="24431" b="47671"/>
          <a:stretch/>
        </p:blipFill>
        <p:spPr>
          <a:xfrm>
            <a:off x="617275" y="1307225"/>
            <a:ext cx="10750200" cy="4142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" name="Google Shape;505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6" name="Google Shape;506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" name="Google Shape;507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8" name="Google Shape;508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9" name="Google Shape;509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1" name="Google Shape;511;p48"/>
          <p:cNvPicPr preferRelativeResize="0"/>
          <p:nvPr/>
        </p:nvPicPr>
        <p:blipFill rotWithShape="1">
          <a:blip r:embed="rId3">
            <a:alphaModFix/>
          </a:blip>
          <a:srcRect l="27691" t="38181" r="33964" b="2093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8" name="Google Shape;518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Google Shape;519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0" name="Google Shape;520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1" name="Google Shape;521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23" name="Google Shape;523;p49"/>
          <p:cNvPicPr preferRelativeResize="0"/>
          <p:nvPr/>
        </p:nvPicPr>
        <p:blipFill rotWithShape="1">
          <a:blip r:embed="rId3">
            <a:alphaModFix/>
          </a:blip>
          <a:srcRect l="36985" t="35949" r="23295" b="30427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24" name="Google Shape;524;p49"/>
          <p:cNvSpPr txBox="1"/>
          <p:nvPr/>
        </p:nvSpPr>
        <p:spPr>
          <a:xfrm>
            <a:off x="1595550" y="2547225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there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5" name="Google Shape;525;p49"/>
          <p:cNvSpPr txBox="1"/>
          <p:nvPr/>
        </p:nvSpPr>
        <p:spPr>
          <a:xfrm>
            <a:off x="1406100" y="3039825"/>
            <a:ext cx="1783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aren’t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p49"/>
          <p:cNvSpPr txBox="1"/>
          <p:nvPr/>
        </p:nvSpPr>
        <p:spPr>
          <a:xfrm>
            <a:off x="1406100" y="3598500"/>
            <a:ext cx="1631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isn’t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7" name="Google Shape;527;p49"/>
          <p:cNvSpPr txBox="1"/>
          <p:nvPr/>
        </p:nvSpPr>
        <p:spPr>
          <a:xfrm>
            <a:off x="1512450" y="4188075"/>
            <a:ext cx="1570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there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8" name="Google Shape;528;p49"/>
          <p:cNvSpPr txBox="1"/>
          <p:nvPr/>
        </p:nvSpPr>
        <p:spPr>
          <a:xfrm>
            <a:off x="2791425" y="4649775"/>
            <a:ext cx="1751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isn’t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9" name="Google Shape;529;p49"/>
          <p:cNvSpPr txBox="1"/>
          <p:nvPr/>
        </p:nvSpPr>
        <p:spPr>
          <a:xfrm>
            <a:off x="1505400" y="5169175"/>
            <a:ext cx="1432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are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0" name="Google Shape;530;p49"/>
          <p:cNvSpPr txBox="1"/>
          <p:nvPr/>
        </p:nvSpPr>
        <p:spPr>
          <a:xfrm>
            <a:off x="1581600" y="5719475"/>
            <a:ext cx="1432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there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6" name="Google Shape;536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7" name="Google Shape;537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" name="Google Shape;538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9" name="Google Shape;539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0" name="Google Shape;540;p50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42" name="Google Shape;542;p50"/>
          <p:cNvPicPr preferRelativeResize="0"/>
          <p:nvPr/>
        </p:nvPicPr>
        <p:blipFill rotWithShape="1">
          <a:blip r:embed="rId3">
            <a:alphaModFix/>
          </a:blip>
          <a:srcRect l="21143" t="24327" r="26049" b="46222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543" name="Google Shape;543;p50" title="1_62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44" name="Google Shape;544;p50"/>
          <p:cNvCxnSpPr/>
          <p:nvPr/>
        </p:nvCxnSpPr>
        <p:spPr>
          <a:xfrm>
            <a:off x="9450050" y="3532575"/>
            <a:ext cx="811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45" name="Google Shape;545;p50"/>
          <p:cNvCxnSpPr/>
          <p:nvPr/>
        </p:nvCxnSpPr>
        <p:spPr>
          <a:xfrm rot="10800000" flipH="1">
            <a:off x="8400350" y="4170325"/>
            <a:ext cx="433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46" name="Google Shape;546;p50"/>
          <p:cNvCxnSpPr/>
          <p:nvPr/>
        </p:nvCxnSpPr>
        <p:spPr>
          <a:xfrm>
            <a:off x="8442350" y="4750225"/>
            <a:ext cx="475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47" name="Google Shape;547;p50"/>
          <p:cNvCxnSpPr/>
          <p:nvPr/>
        </p:nvCxnSpPr>
        <p:spPr>
          <a:xfrm rot="10800000" flipH="1">
            <a:off x="9492025" y="5351925"/>
            <a:ext cx="8679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48" name="Google Shape;548;p50"/>
          <p:cNvCxnSpPr/>
          <p:nvPr/>
        </p:nvCxnSpPr>
        <p:spPr>
          <a:xfrm rot="10800000" flipH="1">
            <a:off x="9827925" y="5981950"/>
            <a:ext cx="867900" cy="2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Google Shape;553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5" name="Google Shape;555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7" name="Google Shape;557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8" name="Google Shape;558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60" name="Google Shape;560;p51"/>
          <p:cNvPicPr preferRelativeResize="0"/>
          <p:nvPr/>
        </p:nvPicPr>
        <p:blipFill rotWithShape="1">
          <a:blip r:embed="rId3">
            <a:alphaModFix/>
          </a:blip>
          <a:srcRect l="32395" t="16610" r="27425" b="32776"/>
          <a:stretch/>
        </p:blipFill>
        <p:spPr>
          <a:xfrm>
            <a:off x="617275" y="1139275"/>
            <a:ext cx="10812600" cy="5318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7" name="Google Shape;567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" name="Google Shape;568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9" name="Google Shape;569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0" name="Google Shape;570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2" name="Google Shape;572;p52"/>
          <p:cNvPicPr preferRelativeResize="0"/>
          <p:nvPr/>
        </p:nvPicPr>
        <p:blipFill rotWithShape="1">
          <a:blip r:embed="rId3">
            <a:alphaModFix/>
          </a:blip>
          <a:srcRect l="22306" t="46935" r="24771" b="1526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9" name="Google Shape;579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" name="Google Shape;580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1" name="Google Shape;58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2" name="Google Shape;582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84" name="Google Shape;584;p53"/>
          <p:cNvPicPr preferRelativeResize="0"/>
          <p:nvPr/>
        </p:nvPicPr>
        <p:blipFill rotWithShape="1">
          <a:blip r:embed="rId3">
            <a:alphaModFix/>
          </a:blip>
          <a:srcRect l="23323" t="23793" r="28576" b="30325"/>
          <a:stretch/>
        </p:blipFill>
        <p:spPr>
          <a:xfrm>
            <a:off x="702600" y="1307225"/>
            <a:ext cx="10664875" cy="50232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585" name="Google Shape;585;p53"/>
          <p:cNvSpPr txBox="1"/>
          <p:nvPr/>
        </p:nvSpPr>
        <p:spPr>
          <a:xfrm>
            <a:off x="2404100" y="627850"/>
            <a:ext cx="2383800" cy="6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lang="en-US" sz="29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Case Study 4</a:t>
            </a:r>
            <a:endParaRPr sz="29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1" name="Google Shape;591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2" name="Google Shape;592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" name="Google Shape;593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4" name="Google Shape;594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5" name="Google Shape;595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97" name="Google Shape;597;p54"/>
          <p:cNvPicPr preferRelativeResize="0"/>
          <p:nvPr/>
        </p:nvPicPr>
        <p:blipFill rotWithShape="1">
          <a:blip r:embed="rId3">
            <a:alphaModFix/>
          </a:blip>
          <a:srcRect l="29409" t="23799" r="26850" b="35221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" name="Google Shape;603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4" name="Google Shape;604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" name="Google Shape;605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6" name="Google Shape;606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7" name="Google Shape;607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9" name="Google Shape;609;p55"/>
          <p:cNvPicPr preferRelativeResize="0"/>
          <p:nvPr/>
        </p:nvPicPr>
        <p:blipFill rotWithShape="1">
          <a:blip r:embed="rId3">
            <a:alphaModFix/>
          </a:blip>
          <a:srcRect l="23554" t="36815" r="27312" b="25205"/>
          <a:stretch/>
        </p:blipFill>
        <p:spPr>
          <a:xfrm>
            <a:off x="674600" y="1231800"/>
            <a:ext cx="10755274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5" name="Google Shape;615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6" name="Google Shape;616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" name="Google Shape;617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8" name="Google Shape;618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9" name="Google Shape;619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1" name="Google Shape;621;p56"/>
          <p:cNvPicPr preferRelativeResize="0"/>
          <p:nvPr/>
        </p:nvPicPr>
        <p:blipFill rotWithShape="1">
          <a:blip r:embed="rId3">
            <a:alphaModFix/>
          </a:blip>
          <a:srcRect l="24357" t="44981" r="37989" b="1910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7" name="Google Shape;627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29" name="Google Shape;629;p57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0" name="Google Shape;630;p57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57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86ABA3F-4720-4D58-A5FB-F35D13859A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4EF24A3-1681-4863-B11B-47C8FB4C9B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82611E2-D508-4E6C-9434-9F15AEFC8261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125</Words>
  <Application>Microsoft Office PowerPoint</Application>
  <PresentationFormat>مخصص</PresentationFormat>
  <Paragraphs>137</Paragraphs>
  <Slides>35</Slides>
  <Notes>35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35</vt:i4>
      </vt:variant>
    </vt:vector>
  </HeadingPairs>
  <TitlesOfParts>
    <vt:vector size="36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3</cp:revision>
  <dcterms:modified xsi:type="dcterms:W3CDTF">2024-10-23T10:15:59Z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