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BC9641-84EE-A4F3-BE43-97F071427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5F3BD7-F91F-403D-B43E-5287CA2CA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1B34B-575A-4E82-9AA1-F7E4F5C85CD2}" type="datetimeFigureOut">
              <a:rPr lang="en-US" smtClean="0"/>
              <a:t>7/31/2024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E41336-3424-9EF4-E763-83B7A4EFA3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B6C51D-9690-E287-563F-BFFEE0A8A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DF107-8453-4421-B116-98A10A8A85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479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0F7B71B-5BEC-50AA-614B-72E5AE359A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8010F5-43E9-8AFF-2427-48A0C0CD58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AF2413-01D7-862D-FF16-5712954FF8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8C1B34B-575A-4E82-9AA1-F7E4F5C85CD2}" type="datetimeFigureOut">
              <a:rPr lang="en-US" smtClean="0"/>
              <a:t>7/31/2024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FDF82B-8555-3CDE-4F31-A5E9712B82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31879-D3E9-CE22-8C8F-09EDF34692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52DF107-8453-4421-B116-98A10A8A85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95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1293A4-A6B6-E94C-AE22-C78D013A7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67615B-ACBE-056C-31E3-E85A4C9CE4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2268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AC8860-442A-D34D-6BF2-A96D62454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413E6A-B938-796C-6192-0008002CEF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8487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FC55E6-2F32-9BD3-2294-29C0FB3BE2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40B7F3-1756-3197-F029-85F9D11C04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3513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EC7A7C-AC31-0D99-9D90-89CA29167D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522C23-2D37-B7A6-3B0E-5B0E61C47E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9000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FCAA27-C60E-96DA-3A9D-12927A389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B718CF-3BA5-B5FE-8E21-E0F46BBA9B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648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EFEC5B-D7F4-9B39-BAF7-A5B22F553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C0BF54-D197-72AE-DB8E-A4BB794152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2566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333C88-800E-37D9-7D03-43F5B40459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E5D054-2F07-D347-A9C8-3C8BB58C22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9748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8A2C7D-8FDB-3AE9-9C49-F73492ED47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AA9765-B959-CBB9-F2A9-BDAED6EFF9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799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171848-3C41-87BF-7700-FF31E25CF5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D98B8F-627E-98EE-6349-4A0C7B5169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4704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40D1B2-D0C7-AA01-DC2E-5F2A669E5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495C5E-591B-EEED-28F4-9389A1E93C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2380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7CB321-2DC4-725D-3182-1335961761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50EB83-9776-CC21-7107-A31C3CA1D2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0474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CD6D21-7F73-72C1-B855-9C9465E2AF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BFF524-BC02-0395-FACD-98D45D8FA4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6296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83FA0B-AABA-2D81-3EF9-E78BE3538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CFB723-44BD-DA19-3657-7A09C4D637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0309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C3A567-B576-3F1F-47B1-F8767B802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5BECFA-6EEC-AABC-8F07-9C714D412A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3380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6D324F-C84B-3214-FA12-F7B91C6BD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78E6FB-4D68-8667-2371-41D8B055D2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0343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4B4D1D-484D-0579-4A89-169DC4BA70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C74894-380B-F84A-5A1D-605E5419B0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6113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8E0773-ED8C-8896-FCBC-7FBABB7752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183C59-F65B-F794-D488-1264758453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6234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E76AFB-DFFC-B649-7A31-6B8554407B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2A777F-F765-F99D-8FBB-86840F589F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0107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12422D-58B1-F734-B782-DEE88C118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B6C046-AF35-D10F-2A97-AFAD8A243C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6159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E65226-C14A-6325-1DB9-D50E9FC856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3859CB-B354-245E-93AC-C0F0430134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7245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4F31FE-2C2C-A495-451A-3A486AF4A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08AA28-0B2B-6341-1215-5AF2AA99C3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7867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299E04-3DA9-B3B8-BD66-0DFDB496F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DB3A07-5F38-5D1D-1DF1-47CC3D004B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5582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7ACE23-DE1C-1DDF-701C-CF4B4BE4A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291FD3-8B7A-4C63-4F8F-71969196CF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5314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FDD4B5-4FB4-1E89-77B8-B00369B9AD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E404B2-5078-15D5-503A-9B9CCEF8D4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8071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423485-FC56-D1A3-D646-6C5AED20F3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C6F631-A2D2-1EF3-5E27-7EA7DFE084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6623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6CF56A-C754-A979-4019-E4F9049A0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A7EC83-028D-052C-7B82-CF2F8F5B44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536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4FF82B-0D5F-83A6-389C-5FF6DBFD05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8DAB14-D7E1-1D71-56A8-41B384CD72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8781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7EFDD4-8289-865A-DD41-1CA74275B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10953D-1CE7-26F8-AB13-B37C876441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0164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D32DE4-E423-AB43-FFA0-08947DD65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16BA3F-155A-A687-D077-C87D62D7B4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06488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51F0DE-1A5C-9362-2BB2-2CAFC4F6BC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7EE066-B215-119D-3855-3954804653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5787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27073B-F396-00E9-A6D5-A5C7DA9EAE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D7A7E8-0785-2DC8-B7B5-7C8CFC1BAC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3159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349310-5E29-E26F-8404-C84B5A42E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2CE73A-5124-027D-ED5F-A6DBA76C4D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89773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69A0C6-86D2-C539-8C29-5F9D2427E4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747C4E-F098-713B-A3A9-40D409F95C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28503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F006FA-AF36-DE8B-3557-B013BBDE7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87BFFC-F11C-3BA3-48C8-1E467854C0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4178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3C1F37-B057-5606-55F2-F494BE1E43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8A311C-7535-6BA7-DBFD-8007872004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35618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CB59C4-D249-AE16-4D2B-1CD70408B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0C9809-C6EF-B7BD-7411-22FBA6D051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94774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A038D5-7D9D-1D4D-4BFD-3EA9E188B5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B697F2-CA46-FD02-9254-2F461F77F2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95640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0F3C00-B813-4A04-23D3-730989AAB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8F2012-2ABB-BF01-D2BC-109E79E679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0880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D28C1B-4818-B8DF-8D9E-E7B51F1F2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AE8DC2-2B11-1ECF-2C46-C8C04B2F9D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16029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BA74AA-5474-9E8F-657D-9A20A182A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CC6F5B-A6B1-A419-1856-EF0E331116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15794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3A2F05-F6FC-98C7-EF33-D982E31342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7B8559-04D7-F041-A382-91947FE4EE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06785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69BF3D-A341-5D91-19F8-3AF87313C1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FD818D-DDA7-F09E-65FB-CA29570F08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76292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B6D7D5-F779-1E36-C835-8F0436D130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2D9891-E6AF-E3F2-EDCE-8AF643CB45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7563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2024-07-31T20:03:46Z</dcterms:created>
  <dcterms:modified xsi:type="dcterms:W3CDTF">2024-07-31T20:03:47Z</dcterms:modified>
</cp:coreProperties>
</file>