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theme/theme3.xml" ContentType="application/vnd.openxmlformats-officedocument.theme+xml"/>
  <Override PartName="/ppt/charts/chart1.xml" ContentType="application/vnd.openxmlformats-officedocument.drawingml.char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9" r:id="rId1"/>
    <p:sldMasterId id="2147483712" r:id="rId2"/>
    <p:sldMasterId id="2147483714" r:id="rId3"/>
    <p:sldMasterId id="2147483871" r:id="rId4"/>
  </p:sldMasterIdLst>
  <p:notesMasterIdLst>
    <p:notesMasterId r:id="rId15"/>
  </p:notesMasterIdLst>
  <p:sldIdLst>
    <p:sldId id="663" r:id="rId5"/>
    <p:sldId id="4641" r:id="rId6"/>
    <p:sldId id="4664" r:id="rId7"/>
    <p:sldId id="4663" r:id="rId8"/>
    <p:sldId id="4665" r:id="rId9"/>
    <p:sldId id="4675" r:id="rId10"/>
    <p:sldId id="4666" r:id="rId11"/>
    <p:sldId id="4676" r:id="rId12"/>
    <p:sldId id="4678" r:id="rId13"/>
    <p:sldId id="372" r:id="rId14"/>
  </p:sldIdLst>
  <p:sldSz cx="12192000" cy="6858000"/>
  <p:notesSz cx="7010400" cy="92964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Пользователь Windows" initials="ПW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BCDEB"/>
    <a:srgbClr val="51EBFF"/>
    <a:srgbClr val="6699FF"/>
    <a:srgbClr val="99CCFF"/>
    <a:srgbClr val="53EFFF"/>
    <a:srgbClr val="F7B36C"/>
    <a:srgbClr val="FFFFFF"/>
    <a:srgbClr val="9966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1985" autoAdjust="0"/>
    <p:restoredTop sz="94660"/>
  </p:normalViewPr>
  <p:slideViewPr>
    <p:cSldViewPr snapToGrid="0">
      <p:cViewPr varScale="1">
        <p:scale>
          <a:sx n="79" d="100"/>
          <a:sy n="79" d="100"/>
        </p:scale>
        <p:origin x="91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viewProps" Target="viewProps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commentAuthors" Target="commentAuthors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6.xml"/><Relationship Id="rId19" Type="http://schemas.openxmlformats.org/officeDocument/2006/relationships/theme" Target="theme/theme1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4"/>
    </mc:Choice>
    <mc:Fallback>
      <c:style val="4"/>
    </mc:Fallback>
  </mc:AlternateContent>
  <c:chart>
    <c:title>
      <c:overlay val="0"/>
    </c:title>
    <c:autoTitleDeleted val="0"/>
    <c:view3D>
      <c:rotX val="30"/>
      <c:rotY val="0"/>
      <c:rAngAx val="0"/>
    </c:view3D>
    <c:floor>
      <c:thickness val="0"/>
    </c:floor>
    <c:sideWall>
      <c:thickness val="0"/>
    </c:sideWall>
    <c:backWall>
      <c:thickness val="0"/>
    </c:backWall>
    <c:plotArea>
      <c:layout/>
      <c:pie3D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spPr>
            <a:effectLst>
              <a:outerShdw blurRad="76200" dir="18900000" sy="23000" kx="-1200000" algn="bl" rotWithShape="0">
                <a:prstClr val="black">
                  <a:alpha val="20000"/>
                </a:prstClr>
              </a:outerShdw>
            </a:effectLst>
          </c:spPr>
          <c:dPt>
            <c:idx val="0"/>
            <c:bubble3D val="0"/>
            <c:spPr>
              <a:solidFill>
                <a:srgbClr val="C42026"/>
              </a:solidFill>
              <a:effectLst>
                <a:outerShdw blurRad="76200" dir="18900000" sy="23000" kx="-1200000" algn="bl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0-0785-400F-B82F-6AB76E1A836F}"/>
              </c:ext>
            </c:extLst>
          </c:dPt>
          <c:dPt>
            <c:idx val="1"/>
            <c:bubble3D val="0"/>
            <c:spPr>
              <a:solidFill>
                <a:srgbClr val="E76F75"/>
              </a:solidFill>
              <a:effectLst>
                <a:outerShdw blurRad="76200" dir="18900000" sy="23000" kx="-1200000" algn="bl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1-0785-400F-B82F-6AB76E1A836F}"/>
              </c:ext>
            </c:extLst>
          </c:dPt>
          <c:dPt>
            <c:idx val="2"/>
            <c:bubble3D val="0"/>
            <c:spPr>
              <a:solidFill>
                <a:schemeClr val="accent2">
                  <a:lumMod val="40000"/>
                  <a:lumOff val="60000"/>
                </a:schemeClr>
              </a:solidFill>
              <a:effectLst>
                <a:outerShdw blurRad="76200" dir="18900000" sy="23000" kx="-1200000" algn="bl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2-0785-400F-B82F-6AB76E1A836F}"/>
              </c:ext>
            </c:extLst>
          </c:dPt>
          <c:dPt>
            <c:idx val="3"/>
            <c:bubble3D val="0"/>
            <c:spPr>
              <a:solidFill>
                <a:schemeClr val="bg2"/>
              </a:solidFill>
              <a:effectLst>
                <a:outerShdw blurRad="76200" dir="18900000" sy="23000" kx="-1200000" algn="bl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3-0785-400F-B82F-6AB76E1A836F}"/>
              </c:ext>
            </c:extLst>
          </c:dPt>
          <c:cat>
            <c:strRef>
              <c:f>Sheet1!$A$2:$A$5</c:f>
              <c:strCache>
                <c:ptCount val="4"/>
                <c:pt idx="0">
                  <c:v>1st Qtr</c:v>
                </c:pt>
                <c:pt idx="1">
                  <c:v>2nd Qtr</c:v>
                </c:pt>
                <c:pt idx="2">
                  <c:v>3rd Qtr</c:v>
                </c:pt>
                <c:pt idx="3">
                  <c:v>4th Qtr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8.2000000000000011</c:v>
                </c:pt>
                <c:pt idx="1">
                  <c:v>3.2</c:v>
                </c:pt>
                <c:pt idx="2">
                  <c:v>1.4</c:v>
                </c:pt>
                <c:pt idx="3">
                  <c:v>1.2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0785-400F-B82F-6AB76E1A836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</c:plotArea>
    <c:legend>
      <c:legendPos val="r"/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en-US"/>
    </a:p>
  </c:txPr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7840" cy="466434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0938" y="0"/>
            <a:ext cx="3037840" cy="466434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>
              <a:defRPr sz="1200"/>
            </a:lvl1pPr>
          </a:lstStyle>
          <a:p>
            <a:fld id="{2D023FAC-409E-4D99-8690-F1447386FCDD}" type="datetimeFigureOut">
              <a:rPr lang="en-US" smtClean="0"/>
              <a:t>4/22/2026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717550" y="1162050"/>
            <a:ext cx="5575300" cy="31369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177" tIns="46589" rIns="93177" bIns="46589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1040" y="4473892"/>
            <a:ext cx="5608320" cy="3660458"/>
          </a:xfrm>
          <a:prstGeom prst="rect">
            <a:avLst/>
          </a:prstGeom>
        </p:spPr>
        <p:txBody>
          <a:bodyPr vert="horz" lIns="93177" tIns="46589" rIns="93177" bIns="46589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29967"/>
            <a:ext cx="3037840" cy="466433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0938" y="8829967"/>
            <a:ext cx="3037840" cy="466433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r">
              <a:defRPr sz="1200"/>
            </a:lvl1pPr>
          </a:lstStyle>
          <a:p>
            <a:fld id="{ABA0EC1A-8954-4DF4-ABC7-62EDA02CD04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7003502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3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3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Master" Target="../slideMasters/slideMaster3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3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Master" Target="../slideMasters/slideMaster3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Master" Target="../slideMasters/slideMaster3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Master" Target="../slideMasters/slideMaster3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Master" Target="../slideMasters/slideMaster3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Master" Target="../slideMasters/slideMaster3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ver slide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0711582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828540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2_Contents slide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753823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Break Slide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1354975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s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>
            <a:extLst>
              <a:ext uri="{FF2B5EF4-FFF2-40B4-BE49-F238E27FC236}">
                <a16:creationId xmlns:a16="http://schemas.microsoft.com/office/drawing/2014/main" id="{054307DC-3A91-4E71-94CE-72BBCE41F715}"/>
              </a:ext>
            </a:extLst>
          </p:cNvPr>
          <p:cNvGrpSpPr/>
          <p:nvPr userDrawn="1"/>
        </p:nvGrpSpPr>
        <p:grpSpPr>
          <a:xfrm>
            <a:off x="323529" y="255315"/>
            <a:ext cx="11595131" cy="892632"/>
            <a:chOff x="323529" y="255315"/>
            <a:chExt cx="11595131" cy="892632"/>
          </a:xfrm>
        </p:grpSpPr>
        <p:sp>
          <p:nvSpPr>
            <p:cNvPr id="9" name="Arrow: Chevron 8">
              <a:extLst>
                <a:ext uri="{FF2B5EF4-FFF2-40B4-BE49-F238E27FC236}">
                  <a16:creationId xmlns:a16="http://schemas.microsoft.com/office/drawing/2014/main" id="{26A4517D-D57D-4C7C-A103-09506C56E3A5}"/>
                </a:ext>
              </a:extLst>
            </p:cNvPr>
            <p:cNvSpPr/>
            <p:nvPr userDrawn="1"/>
          </p:nvSpPr>
          <p:spPr>
            <a:xfrm flipH="1">
              <a:off x="323529" y="255315"/>
              <a:ext cx="678875" cy="892632"/>
            </a:xfrm>
            <a:prstGeom prst="chevron">
              <a:avLst>
                <a:gd name="adj" fmla="val 56521"/>
              </a:avLst>
            </a:prstGeom>
            <a:solidFill>
              <a:schemeClr val="accent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 algn="ctr"/>
              <a:endParaRPr lang="en-US"/>
            </a:p>
          </p:txBody>
        </p:sp>
        <p:sp>
          <p:nvSpPr>
            <p:cNvPr id="10" name="Arrow: Chevron 9">
              <a:extLst>
                <a:ext uri="{FF2B5EF4-FFF2-40B4-BE49-F238E27FC236}">
                  <a16:creationId xmlns:a16="http://schemas.microsoft.com/office/drawing/2014/main" id="{09B59339-1F03-41BC-83FB-F8C70E4D19FF}"/>
                </a:ext>
              </a:extLst>
            </p:cNvPr>
            <p:cNvSpPr/>
            <p:nvPr userDrawn="1"/>
          </p:nvSpPr>
          <p:spPr>
            <a:xfrm flipH="1">
              <a:off x="780371" y="255315"/>
              <a:ext cx="678875" cy="892632"/>
            </a:xfrm>
            <a:prstGeom prst="chevron">
              <a:avLst>
                <a:gd name="adj" fmla="val 56521"/>
              </a:avLst>
            </a:prstGeom>
            <a:solidFill>
              <a:schemeClr val="accent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 algn="ctr"/>
              <a:endParaRPr lang="en-US"/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116ACF6C-9C3D-4933-B6CC-7CFA45A380C5}"/>
                </a:ext>
              </a:extLst>
            </p:cNvPr>
            <p:cNvSpPr/>
            <p:nvPr userDrawn="1"/>
          </p:nvSpPr>
          <p:spPr>
            <a:xfrm flipH="1">
              <a:off x="1219197" y="255315"/>
              <a:ext cx="9752245" cy="892632"/>
            </a:xfrm>
            <a:custGeom>
              <a:avLst/>
              <a:gdLst>
                <a:gd name="connsiteX0" fmla="*/ 9363075 w 9752245"/>
                <a:gd name="connsiteY0" fmla="*/ 0 h 892632"/>
                <a:gd name="connsiteX1" fmla="*/ 0 w 9752245"/>
                <a:gd name="connsiteY1" fmla="*/ 0 h 892632"/>
                <a:gd name="connsiteX2" fmla="*/ 389170 w 9752245"/>
                <a:gd name="connsiteY2" fmla="*/ 446316 h 892632"/>
                <a:gd name="connsiteX3" fmla="*/ 0 w 9752245"/>
                <a:gd name="connsiteY3" fmla="*/ 892632 h 892632"/>
                <a:gd name="connsiteX4" fmla="*/ 9363075 w 9752245"/>
                <a:gd name="connsiteY4" fmla="*/ 892632 h 892632"/>
                <a:gd name="connsiteX5" fmla="*/ 9752245 w 9752245"/>
                <a:gd name="connsiteY5" fmla="*/ 446316 h 89263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9752245" h="892632">
                  <a:moveTo>
                    <a:pt x="9363075" y="0"/>
                  </a:moveTo>
                  <a:lnTo>
                    <a:pt x="0" y="0"/>
                  </a:lnTo>
                  <a:lnTo>
                    <a:pt x="389170" y="446316"/>
                  </a:lnTo>
                  <a:lnTo>
                    <a:pt x="0" y="892632"/>
                  </a:lnTo>
                  <a:lnTo>
                    <a:pt x="9363075" y="892632"/>
                  </a:lnTo>
                  <a:lnTo>
                    <a:pt x="9752245" y="446316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 algn="ctr"/>
              <a:endParaRPr lang="en-US"/>
            </a:p>
          </p:txBody>
        </p:sp>
        <p:sp>
          <p:nvSpPr>
            <p:cNvPr id="13" name="Arrow: Chevron 12">
              <a:extLst>
                <a:ext uri="{FF2B5EF4-FFF2-40B4-BE49-F238E27FC236}">
                  <a16:creationId xmlns:a16="http://schemas.microsoft.com/office/drawing/2014/main" id="{CEC84844-21F9-4A8F-ACE6-0BEE7523A078}"/>
                </a:ext>
              </a:extLst>
            </p:cNvPr>
            <p:cNvSpPr/>
            <p:nvPr userDrawn="1"/>
          </p:nvSpPr>
          <p:spPr>
            <a:xfrm flipH="1">
              <a:off x="10782943" y="255315"/>
              <a:ext cx="678875" cy="892632"/>
            </a:xfrm>
            <a:prstGeom prst="chevron">
              <a:avLst>
                <a:gd name="adj" fmla="val 56521"/>
              </a:avLst>
            </a:prstGeom>
            <a:solidFill>
              <a:schemeClr val="accent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 algn="ctr"/>
              <a:endParaRPr lang="en-US"/>
            </a:p>
          </p:txBody>
        </p:sp>
        <p:sp>
          <p:nvSpPr>
            <p:cNvPr id="14" name="Arrow: Chevron 13">
              <a:extLst>
                <a:ext uri="{FF2B5EF4-FFF2-40B4-BE49-F238E27FC236}">
                  <a16:creationId xmlns:a16="http://schemas.microsoft.com/office/drawing/2014/main" id="{6F23DCF8-13A9-4A90-B4A8-F86366E5B6E9}"/>
                </a:ext>
              </a:extLst>
            </p:cNvPr>
            <p:cNvSpPr/>
            <p:nvPr userDrawn="1"/>
          </p:nvSpPr>
          <p:spPr>
            <a:xfrm flipH="1">
              <a:off x="11239785" y="255315"/>
              <a:ext cx="678875" cy="892632"/>
            </a:xfrm>
            <a:prstGeom prst="chevron">
              <a:avLst>
                <a:gd name="adj" fmla="val 56521"/>
              </a:avLst>
            </a:prstGeom>
            <a:solidFill>
              <a:schemeClr val="accent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 algn="ctr"/>
              <a:endParaRPr lang="en-US"/>
            </a:p>
          </p:txBody>
        </p:sp>
      </p:grpSp>
      <p:sp>
        <p:nvSpPr>
          <p:cNvPr id="2" name="Text Placeholder 9">
            <a:extLst>
              <a:ext uri="{FF2B5EF4-FFF2-40B4-BE49-F238E27FC236}">
                <a16:creationId xmlns:a16="http://schemas.microsoft.com/office/drawing/2014/main" id="{23DE32A5-6181-4C51-AD5C-3F1A448478A1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323529" y="339509"/>
            <a:ext cx="11573197" cy="724247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5400" b="0" baseline="0">
                <a:solidFill>
                  <a:schemeClr val="bg1"/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BASIC LAYOUT</a:t>
            </a:r>
          </a:p>
        </p:txBody>
      </p:sp>
    </p:spTree>
    <p:extLst>
      <p:ext uri="{BB962C8B-B14F-4D97-AF65-F5344CB8AC3E}">
        <p14:creationId xmlns:p14="http://schemas.microsoft.com/office/powerpoint/2010/main" val="141477263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_Contents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9254036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9_Contents slide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16084954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0_Contents slide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6955382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1_Contents slide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653152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2_Contents slide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0911664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3_Contents slide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2290899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_Contents slide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7577751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5_Contents slide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11599967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6_Contents slide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00234745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FA8BD7D1-774E-4810-8D76-AE960484BCA1}"/>
              </a:ext>
            </a:extLst>
          </p:cNvPr>
          <p:cNvSpPr/>
          <p:nvPr userDrawn="1"/>
        </p:nvSpPr>
        <p:spPr>
          <a:xfrm>
            <a:off x="0" y="3084504"/>
            <a:ext cx="12192000" cy="1872208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800"/>
          </a:p>
        </p:txBody>
      </p:sp>
      <p:grpSp>
        <p:nvGrpSpPr>
          <p:cNvPr id="5" name="Group 6">
            <a:extLst>
              <a:ext uri="{FF2B5EF4-FFF2-40B4-BE49-F238E27FC236}">
                <a16:creationId xmlns:a16="http://schemas.microsoft.com/office/drawing/2014/main" id="{24C5A453-65CA-4976-A67F-B70CC22BDACC}"/>
              </a:ext>
            </a:extLst>
          </p:cNvPr>
          <p:cNvGrpSpPr/>
          <p:nvPr userDrawn="1"/>
        </p:nvGrpSpPr>
        <p:grpSpPr>
          <a:xfrm>
            <a:off x="4763852" y="1641152"/>
            <a:ext cx="2664296" cy="4683693"/>
            <a:chOff x="445712" y="1449040"/>
            <a:chExt cx="2113018" cy="3924176"/>
          </a:xfrm>
        </p:grpSpPr>
        <p:sp>
          <p:nvSpPr>
            <p:cNvPr id="6" name="Rounded Rectangle 7">
              <a:extLst>
                <a:ext uri="{FF2B5EF4-FFF2-40B4-BE49-F238E27FC236}">
                  <a16:creationId xmlns:a16="http://schemas.microsoft.com/office/drawing/2014/main" id="{7BB696D8-1A46-4DD9-88EC-FD875272AAC0}"/>
                </a:ext>
              </a:extLst>
            </p:cNvPr>
            <p:cNvSpPr/>
            <p:nvPr userDrawn="1"/>
          </p:nvSpPr>
          <p:spPr>
            <a:xfrm>
              <a:off x="445712" y="1449040"/>
              <a:ext cx="2113018" cy="3924176"/>
            </a:xfrm>
            <a:prstGeom prst="roundRect">
              <a:avLst>
                <a:gd name="adj" fmla="val 13580"/>
              </a:avLst>
            </a:prstGeom>
            <a:solidFill>
              <a:srgbClr val="262626"/>
            </a:solidFill>
            <a:ln w="88900">
              <a:noFill/>
            </a:ln>
            <a:effectLst/>
            <a:scene3d>
              <a:camera prst="perspectiveFront"/>
              <a:lightRig rig="threePt" dir="t"/>
            </a:scene3d>
            <a:sp3d prstMaterial="plastic">
              <a:bevelT w="127000" h="50800"/>
              <a:bevelB w="127000" h="2540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800"/>
            </a:p>
          </p:txBody>
        </p:sp>
        <p:sp>
          <p:nvSpPr>
            <p:cNvPr id="7" name="Rectangle 8">
              <a:extLst>
                <a:ext uri="{FF2B5EF4-FFF2-40B4-BE49-F238E27FC236}">
                  <a16:creationId xmlns:a16="http://schemas.microsoft.com/office/drawing/2014/main" id="{0A1E62BD-394B-4248-9BED-85517F6BA237}"/>
                </a:ext>
              </a:extLst>
            </p:cNvPr>
            <p:cNvSpPr/>
            <p:nvPr userDrawn="1"/>
          </p:nvSpPr>
          <p:spPr>
            <a:xfrm>
              <a:off x="1379920" y="1650572"/>
              <a:ext cx="216024" cy="34350"/>
            </a:xfrm>
            <a:prstGeom prst="rect">
              <a:avLst/>
            </a:prstGeom>
            <a:solidFill>
              <a:srgbClr val="B0B0B0"/>
            </a:solidFill>
            <a:ln w="889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800"/>
            </a:p>
          </p:txBody>
        </p:sp>
        <p:grpSp>
          <p:nvGrpSpPr>
            <p:cNvPr id="8" name="Group 10">
              <a:extLst>
                <a:ext uri="{FF2B5EF4-FFF2-40B4-BE49-F238E27FC236}">
                  <a16:creationId xmlns:a16="http://schemas.microsoft.com/office/drawing/2014/main" id="{2CEC4F5A-8D13-457D-A587-1EA46770D5DC}"/>
                </a:ext>
              </a:extLst>
            </p:cNvPr>
            <p:cNvGrpSpPr/>
            <p:nvPr userDrawn="1"/>
          </p:nvGrpSpPr>
          <p:grpSpPr>
            <a:xfrm>
              <a:off x="1407705" y="5045834"/>
              <a:ext cx="211967" cy="211967"/>
              <a:chOff x="1549420" y="5712364"/>
              <a:chExt cx="312583" cy="312583"/>
            </a:xfrm>
          </p:grpSpPr>
          <p:sp>
            <p:nvSpPr>
              <p:cNvPr id="9" name="Oval 11">
                <a:extLst>
                  <a:ext uri="{FF2B5EF4-FFF2-40B4-BE49-F238E27FC236}">
                    <a16:creationId xmlns:a16="http://schemas.microsoft.com/office/drawing/2014/main" id="{71876F4B-1B61-4A61-ABDF-38644C966BCD}"/>
                  </a:ext>
                </a:extLst>
              </p:cNvPr>
              <p:cNvSpPr/>
              <p:nvPr userDrawn="1"/>
            </p:nvSpPr>
            <p:spPr>
              <a:xfrm>
                <a:off x="1549420" y="5712364"/>
                <a:ext cx="312583" cy="312583"/>
              </a:xfrm>
              <a:prstGeom prst="ellipse">
                <a:avLst/>
              </a:prstGeom>
              <a:gradFill flip="none" rotWithShape="1">
                <a:gsLst>
                  <a:gs pos="0">
                    <a:schemeClr val="tx1">
                      <a:lumMod val="94000"/>
                      <a:lumOff val="6000"/>
                    </a:schemeClr>
                  </a:gs>
                  <a:gs pos="56000">
                    <a:schemeClr val="tx1">
                      <a:lumMod val="65000"/>
                      <a:lumOff val="35000"/>
                    </a:schemeClr>
                  </a:gs>
                  <a:gs pos="91000">
                    <a:schemeClr val="tx1">
                      <a:lumMod val="50000"/>
                      <a:lumOff val="50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0800000" scaled="1"/>
                <a:tileRect/>
              </a:gradFill>
              <a:ln w="0">
                <a:solidFill>
                  <a:srgbClr val="262626"/>
                </a:solidFill>
              </a:ln>
              <a:scene3d>
                <a:camera prst="perspectiveFront"/>
                <a:lightRig rig="threePt" dir="t"/>
              </a:scene3d>
              <a:sp3d>
                <a:bevelT w="63500" h="127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1800"/>
              </a:p>
            </p:txBody>
          </p:sp>
          <p:sp>
            <p:nvSpPr>
              <p:cNvPr id="10" name="Rounded Rectangle 12">
                <a:extLst>
                  <a:ext uri="{FF2B5EF4-FFF2-40B4-BE49-F238E27FC236}">
                    <a16:creationId xmlns:a16="http://schemas.microsoft.com/office/drawing/2014/main" id="{701E8847-F9BA-46B4-A146-96B5AFF5D516}"/>
                  </a:ext>
                </a:extLst>
              </p:cNvPr>
              <p:cNvSpPr/>
              <p:nvPr userDrawn="1"/>
            </p:nvSpPr>
            <p:spPr>
              <a:xfrm>
                <a:off x="1634225" y="5796647"/>
                <a:ext cx="142969" cy="144016"/>
              </a:xfrm>
              <a:prstGeom prst="roundRect">
                <a:avLst/>
              </a:prstGeom>
              <a:solidFill>
                <a:srgbClr val="737373"/>
              </a:solidFill>
              <a:ln w="6350">
                <a:solidFill>
                  <a:srgbClr val="B0B0B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1800"/>
              </a:p>
            </p:txBody>
          </p:sp>
        </p:grpSp>
      </p:grpSp>
      <p:sp>
        <p:nvSpPr>
          <p:cNvPr id="11" name="Picture Placeholder 2">
            <a:extLst>
              <a:ext uri="{FF2B5EF4-FFF2-40B4-BE49-F238E27FC236}">
                <a16:creationId xmlns:a16="http://schemas.microsoft.com/office/drawing/2014/main" id="{F4DE5835-0F1F-4DFC-B1FC-3B7E64ACFA3D}"/>
              </a:ext>
            </a:extLst>
          </p:cNvPr>
          <p:cNvSpPr>
            <a:spLocks noGrp="1"/>
          </p:cNvSpPr>
          <p:nvPr>
            <p:ph type="pic" idx="11" hasCustomPrompt="1"/>
          </p:nvPr>
        </p:nvSpPr>
        <p:spPr>
          <a:xfrm>
            <a:off x="4951770" y="2052722"/>
            <a:ext cx="2288460" cy="3753075"/>
          </a:xfrm>
          <a:prstGeom prst="rect">
            <a:avLst/>
          </a:prstGeom>
          <a:solidFill>
            <a:schemeClr val="bg1">
              <a:lumMod val="95000"/>
            </a:schemeClr>
          </a:solidFill>
          <a:ln w="12700">
            <a:noFill/>
          </a:ln>
        </p:spPr>
        <p:txBody>
          <a:bodyPr anchor="ctr"/>
          <a:lstStyle>
            <a:lvl1pPr marL="0" indent="0" algn="ctr">
              <a:buNone/>
              <a:defRPr sz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457223" indent="0">
              <a:buNone/>
              <a:defRPr sz="2800"/>
            </a:lvl2pPr>
            <a:lvl3pPr marL="914446" indent="0">
              <a:buNone/>
              <a:defRPr sz="2400"/>
            </a:lvl3pPr>
            <a:lvl4pPr marL="1371669" indent="0">
              <a:buNone/>
              <a:defRPr sz="2000"/>
            </a:lvl4pPr>
            <a:lvl5pPr marL="1828891" indent="0">
              <a:buNone/>
              <a:defRPr sz="2000"/>
            </a:lvl5pPr>
            <a:lvl6pPr marL="2286114" indent="0">
              <a:buNone/>
              <a:defRPr sz="2000"/>
            </a:lvl6pPr>
            <a:lvl7pPr marL="2743337" indent="0">
              <a:buNone/>
              <a:defRPr sz="2000"/>
            </a:lvl7pPr>
            <a:lvl8pPr marL="3200560" indent="0">
              <a:buNone/>
              <a:defRPr sz="2000"/>
            </a:lvl8pPr>
            <a:lvl9pPr marL="3657783" indent="0">
              <a:buNone/>
              <a:defRPr sz="2000"/>
            </a:lvl9pPr>
          </a:lstStyle>
          <a:p>
            <a:r>
              <a:rPr lang="en-US" altLang="ko-KR" dirty="0"/>
              <a:t>Your Picture Here </a:t>
            </a:r>
            <a:endParaRPr lang="ko-KR" altLang="en-US" dirty="0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E4F24A19-DEE2-4C59-B1D9-7E2E98BE137C}"/>
              </a:ext>
            </a:extLst>
          </p:cNvPr>
          <p:cNvGrpSpPr/>
          <p:nvPr userDrawn="1"/>
        </p:nvGrpSpPr>
        <p:grpSpPr>
          <a:xfrm>
            <a:off x="323529" y="255315"/>
            <a:ext cx="11595131" cy="892632"/>
            <a:chOff x="323529" y="255315"/>
            <a:chExt cx="11595131" cy="892632"/>
          </a:xfrm>
        </p:grpSpPr>
        <p:sp>
          <p:nvSpPr>
            <p:cNvPr id="13" name="Arrow: Chevron 12">
              <a:extLst>
                <a:ext uri="{FF2B5EF4-FFF2-40B4-BE49-F238E27FC236}">
                  <a16:creationId xmlns:a16="http://schemas.microsoft.com/office/drawing/2014/main" id="{AF1E9B6B-F73A-43BB-AC8E-EF020608B339}"/>
                </a:ext>
              </a:extLst>
            </p:cNvPr>
            <p:cNvSpPr/>
            <p:nvPr userDrawn="1"/>
          </p:nvSpPr>
          <p:spPr>
            <a:xfrm flipH="1">
              <a:off x="323529" y="255315"/>
              <a:ext cx="678875" cy="892632"/>
            </a:xfrm>
            <a:prstGeom prst="chevron">
              <a:avLst>
                <a:gd name="adj" fmla="val 56521"/>
              </a:avLst>
            </a:prstGeom>
            <a:solidFill>
              <a:schemeClr val="accent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 algn="ctr"/>
              <a:endParaRPr lang="en-US"/>
            </a:p>
          </p:txBody>
        </p:sp>
        <p:sp>
          <p:nvSpPr>
            <p:cNvPr id="14" name="Arrow: Chevron 13">
              <a:extLst>
                <a:ext uri="{FF2B5EF4-FFF2-40B4-BE49-F238E27FC236}">
                  <a16:creationId xmlns:a16="http://schemas.microsoft.com/office/drawing/2014/main" id="{D5551FC8-FAB8-4191-A86A-D30E5631767D}"/>
                </a:ext>
              </a:extLst>
            </p:cNvPr>
            <p:cNvSpPr/>
            <p:nvPr userDrawn="1"/>
          </p:nvSpPr>
          <p:spPr>
            <a:xfrm flipH="1">
              <a:off x="780371" y="255315"/>
              <a:ext cx="678875" cy="892632"/>
            </a:xfrm>
            <a:prstGeom prst="chevron">
              <a:avLst>
                <a:gd name="adj" fmla="val 56521"/>
              </a:avLst>
            </a:prstGeom>
            <a:solidFill>
              <a:schemeClr val="accent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 algn="ctr"/>
              <a:endParaRPr lang="en-US"/>
            </a:p>
          </p:txBody>
        </p:sp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BDD9FBD0-B703-40D0-A300-0C8A3AEC53C8}"/>
                </a:ext>
              </a:extLst>
            </p:cNvPr>
            <p:cNvSpPr/>
            <p:nvPr userDrawn="1"/>
          </p:nvSpPr>
          <p:spPr>
            <a:xfrm flipH="1">
              <a:off x="1219197" y="255315"/>
              <a:ext cx="9752245" cy="892632"/>
            </a:xfrm>
            <a:custGeom>
              <a:avLst/>
              <a:gdLst>
                <a:gd name="connsiteX0" fmla="*/ 9363075 w 9752245"/>
                <a:gd name="connsiteY0" fmla="*/ 0 h 892632"/>
                <a:gd name="connsiteX1" fmla="*/ 0 w 9752245"/>
                <a:gd name="connsiteY1" fmla="*/ 0 h 892632"/>
                <a:gd name="connsiteX2" fmla="*/ 389170 w 9752245"/>
                <a:gd name="connsiteY2" fmla="*/ 446316 h 892632"/>
                <a:gd name="connsiteX3" fmla="*/ 0 w 9752245"/>
                <a:gd name="connsiteY3" fmla="*/ 892632 h 892632"/>
                <a:gd name="connsiteX4" fmla="*/ 9363075 w 9752245"/>
                <a:gd name="connsiteY4" fmla="*/ 892632 h 892632"/>
                <a:gd name="connsiteX5" fmla="*/ 9752245 w 9752245"/>
                <a:gd name="connsiteY5" fmla="*/ 446316 h 89263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9752245" h="892632">
                  <a:moveTo>
                    <a:pt x="9363075" y="0"/>
                  </a:moveTo>
                  <a:lnTo>
                    <a:pt x="0" y="0"/>
                  </a:lnTo>
                  <a:lnTo>
                    <a:pt x="389170" y="446316"/>
                  </a:lnTo>
                  <a:lnTo>
                    <a:pt x="0" y="892632"/>
                  </a:lnTo>
                  <a:lnTo>
                    <a:pt x="9363075" y="892632"/>
                  </a:lnTo>
                  <a:lnTo>
                    <a:pt x="9752245" y="446316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 algn="ctr"/>
              <a:endParaRPr lang="en-US"/>
            </a:p>
          </p:txBody>
        </p:sp>
        <p:sp>
          <p:nvSpPr>
            <p:cNvPr id="16" name="Arrow: Chevron 15">
              <a:extLst>
                <a:ext uri="{FF2B5EF4-FFF2-40B4-BE49-F238E27FC236}">
                  <a16:creationId xmlns:a16="http://schemas.microsoft.com/office/drawing/2014/main" id="{D92E36DD-69F1-4FF3-8419-728575E16099}"/>
                </a:ext>
              </a:extLst>
            </p:cNvPr>
            <p:cNvSpPr/>
            <p:nvPr userDrawn="1"/>
          </p:nvSpPr>
          <p:spPr>
            <a:xfrm flipH="1">
              <a:off x="10782943" y="255315"/>
              <a:ext cx="678875" cy="892632"/>
            </a:xfrm>
            <a:prstGeom prst="chevron">
              <a:avLst>
                <a:gd name="adj" fmla="val 56521"/>
              </a:avLst>
            </a:prstGeom>
            <a:solidFill>
              <a:schemeClr val="accent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 algn="ctr"/>
              <a:endParaRPr lang="en-US"/>
            </a:p>
          </p:txBody>
        </p:sp>
        <p:sp>
          <p:nvSpPr>
            <p:cNvPr id="17" name="Arrow: Chevron 16">
              <a:extLst>
                <a:ext uri="{FF2B5EF4-FFF2-40B4-BE49-F238E27FC236}">
                  <a16:creationId xmlns:a16="http://schemas.microsoft.com/office/drawing/2014/main" id="{196A5B52-7AC9-47B7-8793-4EDF5F79CE4C}"/>
                </a:ext>
              </a:extLst>
            </p:cNvPr>
            <p:cNvSpPr/>
            <p:nvPr userDrawn="1"/>
          </p:nvSpPr>
          <p:spPr>
            <a:xfrm flipH="1">
              <a:off x="11239785" y="255315"/>
              <a:ext cx="678875" cy="892632"/>
            </a:xfrm>
            <a:prstGeom prst="chevron">
              <a:avLst>
                <a:gd name="adj" fmla="val 56521"/>
              </a:avLst>
            </a:prstGeom>
            <a:solidFill>
              <a:schemeClr val="accent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 algn="ctr"/>
              <a:endParaRPr lang="en-US"/>
            </a:p>
          </p:txBody>
        </p:sp>
      </p:grpSp>
      <p:sp>
        <p:nvSpPr>
          <p:cNvPr id="18" name="Text Placeholder 9">
            <a:extLst>
              <a:ext uri="{FF2B5EF4-FFF2-40B4-BE49-F238E27FC236}">
                <a16:creationId xmlns:a16="http://schemas.microsoft.com/office/drawing/2014/main" id="{5C2ACD90-1E63-491A-B8B5-09B02FBA7732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323529" y="339509"/>
            <a:ext cx="11573197" cy="724247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5400" b="0" baseline="0">
                <a:solidFill>
                  <a:schemeClr val="bg1"/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BASIC LAYOUT</a:t>
            </a:r>
          </a:p>
        </p:txBody>
      </p:sp>
    </p:spTree>
    <p:extLst>
      <p:ext uri="{BB962C8B-B14F-4D97-AF65-F5344CB8AC3E}">
        <p14:creationId xmlns:p14="http://schemas.microsoft.com/office/powerpoint/2010/main" val="296720739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Image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ight Triangle 4">
            <a:extLst>
              <a:ext uri="{FF2B5EF4-FFF2-40B4-BE49-F238E27FC236}">
                <a16:creationId xmlns:a16="http://schemas.microsoft.com/office/drawing/2014/main" id="{0CDA03F6-FE28-4973-AE33-19E2975F8363}"/>
              </a:ext>
            </a:extLst>
          </p:cNvPr>
          <p:cNvSpPr/>
          <p:nvPr userDrawn="1"/>
        </p:nvSpPr>
        <p:spPr>
          <a:xfrm>
            <a:off x="-10152" y="0"/>
            <a:ext cx="1546199" cy="6858000"/>
          </a:xfrm>
          <a:prstGeom prst="rtTriangle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grpSp>
        <p:nvGrpSpPr>
          <p:cNvPr id="17" name="Graphic 14">
            <a:extLst>
              <a:ext uri="{FF2B5EF4-FFF2-40B4-BE49-F238E27FC236}">
                <a16:creationId xmlns:a16="http://schemas.microsoft.com/office/drawing/2014/main" id="{9204D6DB-F6EA-4363-B7C0-669074B7EFAD}"/>
              </a:ext>
            </a:extLst>
          </p:cNvPr>
          <p:cNvGrpSpPr/>
          <p:nvPr userDrawn="1"/>
        </p:nvGrpSpPr>
        <p:grpSpPr>
          <a:xfrm>
            <a:off x="900027" y="1906700"/>
            <a:ext cx="5284007" cy="4155961"/>
            <a:chOff x="2444748" y="555045"/>
            <a:chExt cx="7282048" cy="5727454"/>
          </a:xfrm>
        </p:grpSpPr>
        <p:sp>
          <p:nvSpPr>
            <p:cNvPr id="18" name="Freeform: Shape 17">
              <a:extLst>
                <a:ext uri="{FF2B5EF4-FFF2-40B4-BE49-F238E27FC236}">
                  <a16:creationId xmlns:a16="http://schemas.microsoft.com/office/drawing/2014/main" id="{02D4F50D-DA74-44B8-A485-BD482707A093}"/>
                </a:ext>
              </a:extLst>
            </p:cNvPr>
            <p:cNvSpPr/>
            <p:nvPr/>
          </p:nvSpPr>
          <p:spPr>
            <a:xfrm>
              <a:off x="4964693" y="5443837"/>
              <a:ext cx="2168250" cy="818208"/>
            </a:xfrm>
            <a:custGeom>
              <a:avLst/>
              <a:gdLst>
                <a:gd name="connsiteX0" fmla="*/ 1941333 w 2168250"/>
                <a:gd name="connsiteY0" fmla="*/ 525699 h 818207"/>
                <a:gd name="connsiteX1" fmla="*/ 1785874 w 2168250"/>
                <a:gd name="connsiteY1" fmla="*/ 30683 h 818207"/>
                <a:gd name="connsiteX2" fmla="*/ 1114943 w 2168250"/>
                <a:gd name="connsiteY2" fmla="*/ 30683 h 818207"/>
                <a:gd name="connsiteX3" fmla="*/ 1065851 w 2168250"/>
                <a:gd name="connsiteY3" fmla="*/ 30683 h 818207"/>
                <a:gd name="connsiteX4" fmla="*/ 390830 w 2168250"/>
                <a:gd name="connsiteY4" fmla="*/ 30683 h 818207"/>
                <a:gd name="connsiteX5" fmla="*/ 235370 w 2168250"/>
                <a:gd name="connsiteY5" fmla="*/ 525699 h 818207"/>
                <a:gd name="connsiteX6" fmla="*/ 259916 w 2168250"/>
                <a:gd name="connsiteY6" fmla="*/ 816162 h 818207"/>
                <a:gd name="connsiteX7" fmla="*/ 1065851 w 2168250"/>
                <a:gd name="connsiteY7" fmla="*/ 816162 h 818207"/>
                <a:gd name="connsiteX8" fmla="*/ 1114943 w 2168250"/>
                <a:gd name="connsiteY8" fmla="*/ 816162 h 818207"/>
                <a:gd name="connsiteX9" fmla="*/ 1920878 w 2168250"/>
                <a:gd name="connsiteY9" fmla="*/ 816162 h 818207"/>
                <a:gd name="connsiteX10" fmla="*/ 1941333 w 2168250"/>
                <a:gd name="connsiteY10" fmla="*/ 525699 h 81820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168250" h="818207">
                  <a:moveTo>
                    <a:pt x="1941333" y="525699"/>
                  </a:moveTo>
                  <a:cubicBezTo>
                    <a:pt x="1789965" y="370239"/>
                    <a:pt x="1785874" y="30683"/>
                    <a:pt x="1785874" y="30683"/>
                  </a:cubicBezTo>
                  <a:lnTo>
                    <a:pt x="1114943" y="30683"/>
                  </a:lnTo>
                  <a:lnTo>
                    <a:pt x="1065851" y="30683"/>
                  </a:lnTo>
                  <a:lnTo>
                    <a:pt x="390830" y="30683"/>
                  </a:lnTo>
                  <a:cubicBezTo>
                    <a:pt x="390830" y="30683"/>
                    <a:pt x="386739" y="366148"/>
                    <a:pt x="235370" y="525699"/>
                  </a:cubicBezTo>
                  <a:cubicBezTo>
                    <a:pt x="84002" y="681158"/>
                    <a:pt x="-149188" y="816162"/>
                    <a:pt x="259916" y="816162"/>
                  </a:cubicBezTo>
                  <a:cubicBezTo>
                    <a:pt x="587199" y="816162"/>
                    <a:pt x="939029" y="816162"/>
                    <a:pt x="1065851" y="816162"/>
                  </a:cubicBezTo>
                  <a:cubicBezTo>
                    <a:pt x="1098579" y="816162"/>
                    <a:pt x="1114943" y="816162"/>
                    <a:pt x="1114943" y="816162"/>
                  </a:cubicBezTo>
                  <a:cubicBezTo>
                    <a:pt x="1245857" y="816162"/>
                    <a:pt x="1597686" y="816162"/>
                    <a:pt x="1920878" y="816162"/>
                  </a:cubicBezTo>
                  <a:cubicBezTo>
                    <a:pt x="2329982" y="816162"/>
                    <a:pt x="2092702" y="681158"/>
                    <a:pt x="1941333" y="525699"/>
                  </a:cubicBezTo>
                  <a:close/>
                </a:path>
              </a:pathLst>
            </a:custGeom>
            <a:gradFill>
              <a:gsLst>
                <a:gs pos="0">
                  <a:schemeClr val="bg1">
                    <a:lumMod val="75000"/>
                  </a:schemeClr>
                </a:gs>
                <a:gs pos="53000">
                  <a:schemeClr val="bg1">
                    <a:lumMod val="85000"/>
                  </a:schemeClr>
                </a:gs>
                <a:gs pos="83000">
                  <a:schemeClr val="bg1">
                    <a:lumMod val="7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6200000" scaled="0"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9" name="Freeform: Shape 18">
              <a:extLst>
                <a:ext uri="{FF2B5EF4-FFF2-40B4-BE49-F238E27FC236}">
                  <a16:creationId xmlns:a16="http://schemas.microsoft.com/office/drawing/2014/main" id="{D7C03672-F927-48A6-9646-B1D1976F8FFC}"/>
                </a:ext>
              </a:extLst>
            </p:cNvPr>
            <p:cNvSpPr/>
            <p:nvPr/>
          </p:nvSpPr>
          <p:spPr>
            <a:xfrm>
              <a:off x="2444748" y="555045"/>
              <a:ext cx="7282048" cy="4950157"/>
            </a:xfrm>
            <a:custGeom>
              <a:avLst/>
              <a:gdLst>
                <a:gd name="connsiteX0" fmla="*/ 7038632 w 7282048"/>
                <a:gd name="connsiteY0" fmla="*/ 30683 h 4950157"/>
                <a:gd name="connsiteX1" fmla="*/ 3704436 w 7282048"/>
                <a:gd name="connsiteY1" fmla="*/ 30683 h 4950157"/>
                <a:gd name="connsiteX2" fmla="*/ 3589886 w 7282048"/>
                <a:gd name="connsiteY2" fmla="*/ 30683 h 4950157"/>
                <a:gd name="connsiteX3" fmla="*/ 259781 w 7282048"/>
                <a:gd name="connsiteY3" fmla="*/ 30683 h 4950157"/>
                <a:gd name="connsiteX4" fmla="*/ 30683 w 7282048"/>
                <a:gd name="connsiteY4" fmla="*/ 259781 h 4950157"/>
                <a:gd name="connsiteX5" fmla="*/ 30683 w 7282048"/>
                <a:gd name="connsiteY5" fmla="*/ 4698558 h 4950157"/>
                <a:gd name="connsiteX6" fmla="*/ 239326 w 7282048"/>
                <a:gd name="connsiteY6" fmla="*/ 4931748 h 4950157"/>
                <a:gd name="connsiteX7" fmla="*/ 7042723 w 7282048"/>
                <a:gd name="connsiteY7" fmla="*/ 4931748 h 4950157"/>
                <a:gd name="connsiteX8" fmla="*/ 7251366 w 7282048"/>
                <a:gd name="connsiteY8" fmla="*/ 4698558 h 4950157"/>
                <a:gd name="connsiteX9" fmla="*/ 7251366 w 7282048"/>
                <a:gd name="connsiteY9" fmla="*/ 259781 h 4950157"/>
                <a:gd name="connsiteX10" fmla="*/ 7038632 w 7282048"/>
                <a:gd name="connsiteY10" fmla="*/ 30683 h 49501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7282048" h="4950157">
                  <a:moveTo>
                    <a:pt x="7038632" y="30683"/>
                  </a:moveTo>
                  <a:lnTo>
                    <a:pt x="3704436" y="30683"/>
                  </a:lnTo>
                  <a:lnTo>
                    <a:pt x="3589886" y="30683"/>
                  </a:lnTo>
                  <a:lnTo>
                    <a:pt x="259781" y="30683"/>
                  </a:lnTo>
                  <a:cubicBezTo>
                    <a:pt x="141141" y="30683"/>
                    <a:pt x="30683" y="128868"/>
                    <a:pt x="30683" y="259781"/>
                  </a:cubicBezTo>
                  <a:lnTo>
                    <a:pt x="30683" y="4698558"/>
                  </a:lnTo>
                  <a:cubicBezTo>
                    <a:pt x="30683" y="4829472"/>
                    <a:pt x="124777" y="4931748"/>
                    <a:pt x="239326" y="4931748"/>
                  </a:cubicBezTo>
                  <a:lnTo>
                    <a:pt x="7042723" y="4931748"/>
                  </a:lnTo>
                  <a:cubicBezTo>
                    <a:pt x="7157272" y="4931748"/>
                    <a:pt x="7251366" y="4825380"/>
                    <a:pt x="7251366" y="4698558"/>
                  </a:cubicBezTo>
                  <a:lnTo>
                    <a:pt x="7251366" y="259781"/>
                  </a:lnTo>
                  <a:cubicBezTo>
                    <a:pt x="7251366" y="128868"/>
                    <a:pt x="7157272" y="30683"/>
                    <a:pt x="7038632" y="30683"/>
                  </a:cubicBezTo>
                  <a:close/>
                </a:path>
              </a:pathLst>
            </a:custGeom>
            <a:solidFill>
              <a:srgbClr val="999999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20" name="Freeform: Shape 19">
              <a:extLst>
                <a:ext uri="{FF2B5EF4-FFF2-40B4-BE49-F238E27FC236}">
                  <a16:creationId xmlns:a16="http://schemas.microsoft.com/office/drawing/2014/main" id="{1E5DB077-E612-457D-90DA-848737FB3FFE}"/>
                </a:ext>
              </a:extLst>
            </p:cNvPr>
            <p:cNvSpPr/>
            <p:nvPr/>
          </p:nvSpPr>
          <p:spPr>
            <a:xfrm>
              <a:off x="8706599" y="5435655"/>
              <a:ext cx="490925" cy="81821"/>
            </a:xfrm>
            <a:custGeom>
              <a:avLst/>
              <a:gdLst>
                <a:gd name="connsiteX0" fmla="*/ 32212 w 490924"/>
                <a:gd name="connsiteY0" fmla="*/ 30683 h 81820"/>
                <a:gd name="connsiteX1" fmla="*/ 64939 w 490924"/>
                <a:gd name="connsiteY1" fmla="*/ 71593 h 81820"/>
                <a:gd name="connsiteX2" fmla="*/ 461771 w 490924"/>
                <a:gd name="connsiteY2" fmla="*/ 71593 h 81820"/>
                <a:gd name="connsiteX3" fmla="*/ 498590 w 490924"/>
                <a:gd name="connsiteY3" fmla="*/ 30683 h 81820"/>
                <a:gd name="connsiteX4" fmla="*/ 32212 w 490924"/>
                <a:gd name="connsiteY4" fmla="*/ 30683 h 818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90924" h="81820">
                  <a:moveTo>
                    <a:pt x="32212" y="30683"/>
                  </a:moveTo>
                  <a:cubicBezTo>
                    <a:pt x="32212" y="30683"/>
                    <a:pt x="19938" y="67502"/>
                    <a:pt x="64939" y="71593"/>
                  </a:cubicBezTo>
                  <a:lnTo>
                    <a:pt x="461771" y="71593"/>
                  </a:lnTo>
                  <a:cubicBezTo>
                    <a:pt x="461771" y="71593"/>
                    <a:pt x="502681" y="75684"/>
                    <a:pt x="498590" y="30683"/>
                  </a:cubicBezTo>
                  <a:lnTo>
                    <a:pt x="32212" y="30683"/>
                  </a:lnTo>
                  <a:close/>
                </a:path>
              </a:pathLst>
            </a:custGeom>
            <a:solidFill>
              <a:srgbClr val="999999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1" name="Freeform: Shape 20">
              <a:extLst>
                <a:ext uri="{FF2B5EF4-FFF2-40B4-BE49-F238E27FC236}">
                  <a16:creationId xmlns:a16="http://schemas.microsoft.com/office/drawing/2014/main" id="{D042780F-48A2-4B26-9CEE-EB8BC7A05009}"/>
                </a:ext>
              </a:extLst>
            </p:cNvPr>
            <p:cNvSpPr/>
            <p:nvPr/>
          </p:nvSpPr>
          <p:spPr>
            <a:xfrm>
              <a:off x="2481568" y="595956"/>
              <a:ext cx="7200228" cy="4336501"/>
            </a:xfrm>
            <a:custGeom>
              <a:avLst/>
              <a:gdLst>
                <a:gd name="connsiteX0" fmla="*/ 6973175 w 7200227"/>
                <a:gd name="connsiteY0" fmla="*/ 30683 h 4336501"/>
                <a:gd name="connsiteX1" fmla="*/ 3671707 w 7200227"/>
                <a:gd name="connsiteY1" fmla="*/ 30683 h 4336501"/>
                <a:gd name="connsiteX2" fmla="*/ 3561249 w 7200227"/>
                <a:gd name="connsiteY2" fmla="*/ 30683 h 4336501"/>
                <a:gd name="connsiteX3" fmla="*/ 259781 w 7200227"/>
                <a:gd name="connsiteY3" fmla="*/ 30683 h 4336501"/>
                <a:gd name="connsiteX4" fmla="*/ 30683 w 7200227"/>
                <a:gd name="connsiteY4" fmla="*/ 231144 h 4336501"/>
                <a:gd name="connsiteX5" fmla="*/ 30683 w 7200227"/>
                <a:gd name="connsiteY5" fmla="*/ 4330365 h 4336501"/>
                <a:gd name="connsiteX6" fmla="*/ 7185909 w 7200227"/>
                <a:gd name="connsiteY6" fmla="*/ 4330365 h 4336501"/>
                <a:gd name="connsiteX7" fmla="*/ 7185909 w 7200227"/>
                <a:gd name="connsiteY7" fmla="*/ 231144 h 4336501"/>
                <a:gd name="connsiteX8" fmla="*/ 6973175 w 7200227"/>
                <a:gd name="connsiteY8" fmla="*/ 30683 h 43365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7200227" h="4336501">
                  <a:moveTo>
                    <a:pt x="6973175" y="30683"/>
                  </a:moveTo>
                  <a:lnTo>
                    <a:pt x="3671707" y="30683"/>
                  </a:lnTo>
                  <a:lnTo>
                    <a:pt x="3561249" y="30683"/>
                  </a:lnTo>
                  <a:lnTo>
                    <a:pt x="259781" y="30683"/>
                  </a:lnTo>
                  <a:cubicBezTo>
                    <a:pt x="141141" y="30683"/>
                    <a:pt x="30683" y="112504"/>
                    <a:pt x="30683" y="231144"/>
                  </a:cubicBezTo>
                  <a:lnTo>
                    <a:pt x="30683" y="4330365"/>
                  </a:lnTo>
                  <a:lnTo>
                    <a:pt x="7185909" y="4330365"/>
                  </a:lnTo>
                  <a:lnTo>
                    <a:pt x="7185909" y="231144"/>
                  </a:lnTo>
                  <a:cubicBezTo>
                    <a:pt x="7185909" y="112504"/>
                    <a:pt x="7091815" y="30683"/>
                    <a:pt x="6973175" y="30683"/>
                  </a:cubicBezTo>
                  <a:close/>
                </a:path>
              </a:pathLst>
            </a:custGeom>
            <a:solidFill>
              <a:srgbClr val="231F20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23" name="Freeform: Shape 22">
              <a:extLst>
                <a:ext uri="{FF2B5EF4-FFF2-40B4-BE49-F238E27FC236}">
                  <a16:creationId xmlns:a16="http://schemas.microsoft.com/office/drawing/2014/main" id="{A2089CC6-7C88-48A9-AADD-37D60F8EE5FF}"/>
                </a:ext>
              </a:extLst>
            </p:cNvPr>
            <p:cNvSpPr/>
            <p:nvPr/>
          </p:nvSpPr>
          <p:spPr>
            <a:xfrm>
              <a:off x="4968919" y="6159768"/>
              <a:ext cx="2168250" cy="122731"/>
            </a:xfrm>
            <a:custGeom>
              <a:avLst/>
              <a:gdLst>
                <a:gd name="connsiteX0" fmla="*/ 30683 w 2168250"/>
                <a:gd name="connsiteY0" fmla="*/ 34774 h 122731"/>
                <a:gd name="connsiteX1" fmla="*/ 30683 w 2168250"/>
                <a:gd name="connsiteY1" fmla="*/ 34774 h 122731"/>
                <a:gd name="connsiteX2" fmla="*/ 30683 w 2168250"/>
                <a:gd name="connsiteY2" fmla="*/ 38865 h 122731"/>
                <a:gd name="connsiteX3" fmla="*/ 30683 w 2168250"/>
                <a:gd name="connsiteY3" fmla="*/ 38865 h 122731"/>
                <a:gd name="connsiteX4" fmla="*/ 263872 w 2168250"/>
                <a:gd name="connsiteY4" fmla="*/ 96140 h 122731"/>
                <a:gd name="connsiteX5" fmla="*/ 1069807 w 2168250"/>
                <a:gd name="connsiteY5" fmla="*/ 96140 h 122731"/>
                <a:gd name="connsiteX6" fmla="*/ 1118899 w 2168250"/>
                <a:gd name="connsiteY6" fmla="*/ 96140 h 122731"/>
                <a:gd name="connsiteX7" fmla="*/ 1924834 w 2168250"/>
                <a:gd name="connsiteY7" fmla="*/ 96140 h 122731"/>
                <a:gd name="connsiteX8" fmla="*/ 2153932 w 2168250"/>
                <a:gd name="connsiteY8" fmla="*/ 30683 h 122731"/>
                <a:gd name="connsiteX9" fmla="*/ 2137568 w 2168250"/>
                <a:gd name="connsiteY9" fmla="*/ 30683 h 122731"/>
                <a:gd name="connsiteX10" fmla="*/ 2137568 w 2168250"/>
                <a:gd name="connsiteY10" fmla="*/ 30683 h 122731"/>
                <a:gd name="connsiteX11" fmla="*/ 30683 w 2168250"/>
                <a:gd name="connsiteY11" fmla="*/ 30683 h 1227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2168250" h="122731">
                  <a:moveTo>
                    <a:pt x="30683" y="34774"/>
                  </a:moveTo>
                  <a:lnTo>
                    <a:pt x="30683" y="34774"/>
                  </a:lnTo>
                  <a:cubicBezTo>
                    <a:pt x="30683" y="38865"/>
                    <a:pt x="30683" y="38865"/>
                    <a:pt x="30683" y="38865"/>
                  </a:cubicBezTo>
                  <a:lnTo>
                    <a:pt x="30683" y="38865"/>
                  </a:lnTo>
                  <a:cubicBezTo>
                    <a:pt x="30683" y="79775"/>
                    <a:pt x="96139" y="96140"/>
                    <a:pt x="263872" y="96140"/>
                  </a:cubicBezTo>
                  <a:cubicBezTo>
                    <a:pt x="591155" y="96140"/>
                    <a:pt x="942984" y="96140"/>
                    <a:pt x="1069807" y="96140"/>
                  </a:cubicBezTo>
                  <a:cubicBezTo>
                    <a:pt x="1102535" y="96140"/>
                    <a:pt x="1118899" y="96140"/>
                    <a:pt x="1118899" y="96140"/>
                  </a:cubicBezTo>
                  <a:cubicBezTo>
                    <a:pt x="1249812" y="96140"/>
                    <a:pt x="1601642" y="96140"/>
                    <a:pt x="1924834" y="96140"/>
                  </a:cubicBezTo>
                  <a:cubicBezTo>
                    <a:pt x="2092566" y="96140"/>
                    <a:pt x="2149841" y="75684"/>
                    <a:pt x="2153932" y="30683"/>
                  </a:cubicBezTo>
                  <a:lnTo>
                    <a:pt x="2137568" y="30683"/>
                  </a:lnTo>
                  <a:lnTo>
                    <a:pt x="2137568" y="30683"/>
                  </a:lnTo>
                  <a:lnTo>
                    <a:pt x="30683" y="30683"/>
                  </a:ln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24" name="Freeform: Shape 23">
              <a:extLst>
                <a:ext uri="{FF2B5EF4-FFF2-40B4-BE49-F238E27FC236}">
                  <a16:creationId xmlns:a16="http://schemas.microsoft.com/office/drawing/2014/main" id="{E35882EC-CE61-4A48-9BEA-0AB9CEC8B5A3}"/>
                </a:ext>
              </a:extLst>
            </p:cNvPr>
            <p:cNvSpPr/>
            <p:nvPr/>
          </p:nvSpPr>
          <p:spPr>
            <a:xfrm>
              <a:off x="2481568" y="4903820"/>
              <a:ext cx="7200228" cy="572745"/>
            </a:xfrm>
            <a:custGeom>
              <a:avLst/>
              <a:gdLst>
                <a:gd name="connsiteX0" fmla="*/ 30683 w 7200227"/>
                <a:gd name="connsiteY0" fmla="*/ 362057 h 572745"/>
                <a:gd name="connsiteX1" fmla="*/ 259781 w 7200227"/>
                <a:gd name="connsiteY1" fmla="*/ 562518 h 572745"/>
                <a:gd name="connsiteX2" fmla="*/ 3561249 w 7200227"/>
                <a:gd name="connsiteY2" fmla="*/ 562518 h 572745"/>
                <a:gd name="connsiteX3" fmla="*/ 3671707 w 7200227"/>
                <a:gd name="connsiteY3" fmla="*/ 562518 h 572745"/>
                <a:gd name="connsiteX4" fmla="*/ 6973175 w 7200227"/>
                <a:gd name="connsiteY4" fmla="*/ 562518 h 572745"/>
                <a:gd name="connsiteX5" fmla="*/ 7185909 w 7200227"/>
                <a:gd name="connsiteY5" fmla="*/ 362057 h 572745"/>
                <a:gd name="connsiteX6" fmla="*/ 7185909 w 7200227"/>
                <a:gd name="connsiteY6" fmla="*/ 30683 h 572745"/>
                <a:gd name="connsiteX7" fmla="*/ 30683 w 7200227"/>
                <a:gd name="connsiteY7" fmla="*/ 30683 h 572745"/>
                <a:gd name="connsiteX8" fmla="*/ 30683 w 7200227"/>
                <a:gd name="connsiteY8" fmla="*/ 362057 h 5727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7200227" h="572745">
                  <a:moveTo>
                    <a:pt x="30683" y="362057"/>
                  </a:moveTo>
                  <a:cubicBezTo>
                    <a:pt x="30683" y="464333"/>
                    <a:pt x="141141" y="562518"/>
                    <a:pt x="259781" y="562518"/>
                  </a:cubicBezTo>
                  <a:lnTo>
                    <a:pt x="3561249" y="562518"/>
                  </a:lnTo>
                  <a:lnTo>
                    <a:pt x="3671707" y="562518"/>
                  </a:lnTo>
                  <a:lnTo>
                    <a:pt x="6973175" y="562518"/>
                  </a:lnTo>
                  <a:cubicBezTo>
                    <a:pt x="7091815" y="562518"/>
                    <a:pt x="7185909" y="464333"/>
                    <a:pt x="7185909" y="362057"/>
                  </a:cubicBezTo>
                  <a:lnTo>
                    <a:pt x="7185909" y="30683"/>
                  </a:lnTo>
                  <a:lnTo>
                    <a:pt x="30683" y="30683"/>
                  </a:lnTo>
                  <a:lnTo>
                    <a:pt x="30683" y="362057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5" name="Freeform: Shape 24">
              <a:extLst>
                <a:ext uri="{FF2B5EF4-FFF2-40B4-BE49-F238E27FC236}">
                  <a16:creationId xmlns:a16="http://schemas.microsoft.com/office/drawing/2014/main" id="{B55CF1F7-81E9-45AE-ACDC-2B2D368467AC}"/>
                </a:ext>
              </a:extLst>
            </p:cNvPr>
            <p:cNvSpPr/>
            <p:nvPr/>
          </p:nvSpPr>
          <p:spPr>
            <a:xfrm>
              <a:off x="2747714" y="910966"/>
              <a:ext cx="6676116" cy="3763756"/>
            </a:xfrm>
            <a:custGeom>
              <a:avLst/>
              <a:gdLst>
                <a:gd name="connsiteX0" fmla="*/ 30683 w 6586571"/>
                <a:gd name="connsiteY0" fmla="*/ 30683 h 3763755"/>
                <a:gd name="connsiteX1" fmla="*/ 6564071 w 6586571"/>
                <a:gd name="connsiteY1" fmla="*/ 30683 h 3763755"/>
                <a:gd name="connsiteX2" fmla="*/ 6564071 w 6586571"/>
                <a:gd name="connsiteY2" fmla="*/ 3753528 h 3763755"/>
                <a:gd name="connsiteX3" fmla="*/ 30683 w 6586571"/>
                <a:gd name="connsiteY3" fmla="*/ 3753528 h 37637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586571" h="3763755">
                  <a:moveTo>
                    <a:pt x="30683" y="30683"/>
                  </a:moveTo>
                  <a:lnTo>
                    <a:pt x="6564071" y="30683"/>
                  </a:lnTo>
                  <a:lnTo>
                    <a:pt x="6564071" y="3753528"/>
                  </a:lnTo>
                  <a:lnTo>
                    <a:pt x="30683" y="3753528"/>
                  </a:lnTo>
                  <a:close/>
                </a:path>
              </a:pathLst>
            </a:custGeom>
            <a:solidFill>
              <a:srgbClr val="F2F2F2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6" name="Freeform: Shape 25">
              <a:extLst>
                <a:ext uri="{FF2B5EF4-FFF2-40B4-BE49-F238E27FC236}">
                  <a16:creationId xmlns:a16="http://schemas.microsoft.com/office/drawing/2014/main" id="{3FF879FB-6AED-4A9E-96A7-D4331CF056F2}"/>
                </a:ext>
              </a:extLst>
            </p:cNvPr>
            <p:cNvSpPr/>
            <p:nvPr/>
          </p:nvSpPr>
          <p:spPr>
            <a:xfrm>
              <a:off x="5654591" y="939518"/>
              <a:ext cx="3769239" cy="3736342"/>
            </a:xfrm>
            <a:custGeom>
              <a:avLst/>
              <a:gdLst>
                <a:gd name="connsiteX0" fmla="*/ 2567127 w 4009217"/>
                <a:gd name="connsiteY0" fmla="*/ 30683 h 4295590"/>
                <a:gd name="connsiteX1" fmla="*/ 3798529 w 4009217"/>
                <a:gd name="connsiteY1" fmla="*/ 30683 h 4295590"/>
                <a:gd name="connsiteX2" fmla="*/ 4007172 w 4009217"/>
                <a:gd name="connsiteY2" fmla="*/ 272054 h 4295590"/>
                <a:gd name="connsiteX3" fmla="*/ 3998990 w 4009217"/>
                <a:gd name="connsiteY3" fmla="*/ 4268999 h 4295590"/>
                <a:gd name="connsiteX4" fmla="*/ 30683 w 4009217"/>
                <a:gd name="connsiteY4" fmla="*/ 4268999 h 4295590"/>
                <a:gd name="connsiteX0" fmla="*/ 2536444 w 3976489"/>
                <a:gd name="connsiteY0" fmla="*/ 0 h 4238316"/>
                <a:gd name="connsiteX1" fmla="*/ 3976489 w 3976489"/>
                <a:gd name="connsiteY1" fmla="*/ 241371 h 4238316"/>
                <a:gd name="connsiteX2" fmla="*/ 3968307 w 3976489"/>
                <a:gd name="connsiteY2" fmla="*/ 4238316 h 4238316"/>
                <a:gd name="connsiteX3" fmla="*/ 0 w 3976489"/>
                <a:gd name="connsiteY3" fmla="*/ 4238316 h 4238316"/>
                <a:gd name="connsiteX0" fmla="*/ 2536444 w 3976489"/>
                <a:gd name="connsiteY0" fmla="*/ 0 h 4238316"/>
                <a:gd name="connsiteX1" fmla="*/ 3976489 w 3976489"/>
                <a:gd name="connsiteY1" fmla="*/ 213683 h 4238316"/>
                <a:gd name="connsiteX2" fmla="*/ 3968307 w 3976489"/>
                <a:gd name="connsiteY2" fmla="*/ 4238316 h 4238316"/>
                <a:gd name="connsiteX3" fmla="*/ 0 w 3976489"/>
                <a:gd name="connsiteY3" fmla="*/ 4238316 h 4238316"/>
                <a:gd name="connsiteX0" fmla="*/ 2473335 w 3976489"/>
                <a:gd name="connsiteY0" fmla="*/ 0 h 4035268"/>
                <a:gd name="connsiteX1" fmla="*/ 3976489 w 3976489"/>
                <a:gd name="connsiteY1" fmla="*/ 10635 h 4035268"/>
                <a:gd name="connsiteX2" fmla="*/ 3968307 w 3976489"/>
                <a:gd name="connsiteY2" fmla="*/ 4035268 h 4035268"/>
                <a:gd name="connsiteX3" fmla="*/ 0 w 3976489"/>
                <a:gd name="connsiteY3" fmla="*/ 4035268 h 40352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976489" h="4035268">
                  <a:moveTo>
                    <a:pt x="2473335" y="0"/>
                  </a:moveTo>
                  <a:lnTo>
                    <a:pt x="3976489" y="10635"/>
                  </a:lnTo>
                  <a:cubicBezTo>
                    <a:pt x="3973762" y="1342950"/>
                    <a:pt x="3971034" y="2702953"/>
                    <a:pt x="3968307" y="4035268"/>
                  </a:cubicBezTo>
                  <a:lnTo>
                    <a:pt x="0" y="4035268"/>
                  </a:lnTo>
                </a:path>
              </a:pathLst>
            </a:custGeom>
            <a:solidFill>
              <a:srgbClr val="999999">
                <a:alpha val="10000"/>
              </a:srgb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</p:grpSp>
      <p:sp>
        <p:nvSpPr>
          <p:cNvPr id="4" name="Right Triangle 3">
            <a:extLst>
              <a:ext uri="{FF2B5EF4-FFF2-40B4-BE49-F238E27FC236}">
                <a16:creationId xmlns:a16="http://schemas.microsoft.com/office/drawing/2014/main" id="{D30280A3-FC8E-4B67-8163-4F72E5F7092B}"/>
              </a:ext>
            </a:extLst>
          </p:cNvPr>
          <p:cNvSpPr/>
          <p:nvPr userDrawn="1"/>
        </p:nvSpPr>
        <p:spPr>
          <a:xfrm flipH="1" flipV="1">
            <a:off x="11280575" y="7851"/>
            <a:ext cx="911424" cy="6858000"/>
          </a:xfrm>
          <a:prstGeom prst="rtTriangle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9" name="Picture Placeholder 2">
            <a:extLst>
              <a:ext uri="{FF2B5EF4-FFF2-40B4-BE49-F238E27FC236}">
                <a16:creationId xmlns:a16="http://schemas.microsoft.com/office/drawing/2014/main" id="{0438CA9E-C483-4B0F-8E15-5CEA86AA0348}"/>
              </a:ext>
            </a:extLst>
          </p:cNvPr>
          <p:cNvSpPr>
            <a:spLocks noGrp="1"/>
          </p:cNvSpPr>
          <p:nvPr>
            <p:ph type="pic" idx="12" hasCustomPrompt="1"/>
          </p:nvPr>
        </p:nvSpPr>
        <p:spPr>
          <a:xfrm>
            <a:off x="1089250" y="2081720"/>
            <a:ext cx="4890798" cy="2823209"/>
          </a:xfrm>
          <a:prstGeom prst="rect">
            <a:avLst/>
          </a:prstGeom>
          <a:solidFill>
            <a:schemeClr val="bg1">
              <a:lumMod val="95000"/>
            </a:schemeClr>
          </a:solidFill>
          <a:ln w="12700">
            <a:noFill/>
          </a:ln>
        </p:spPr>
        <p:txBody>
          <a:bodyPr anchor="ctr"/>
          <a:lstStyle>
            <a:lvl1pPr marL="0" indent="0" algn="ctr">
              <a:buNone/>
              <a:defRPr sz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457223" indent="0">
              <a:buNone/>
              <a:defRPr sz="2800"/>
            </a:lvl2pPr>
            <a:lvl3pPr marL="914446" indent="0">
              <a:buNone/>
              <a:defRPr sz="2400"/>
            </a:lvl3pPr>
            <a:lvl4pPr marL="1371669" indent="0">
              <a:buNone/>
              <a:defRPr sz="2000"/>
            </a:lvl4pPr>
            <a:lvl5pPr marL="1828891" indent="0">
              <a:buNone/>
              <a:defRPr sz="2000"/>
            </a:lvl5pPr>
            <a:lvl6pPr marL="2286114" indent="0">
              <a:buNone/>
              <a:defRPr sz="2000"/>
            </a:lvl6pPr>
            <a:lvl7pPr marL="2743337" indent="0">
              <a:buNone/>
              <a:defRPr sz="2000"/>
            </a:lvl7pPr>
            <a:lvl8pPr marL="3200560" indent="0">
              <a:buNone/>
              <a:defRPr sz="2000"/>
            </a:lvl8pPr>
            <a:lvl9pPr marL="3657783" indent="0">
              <a:buNone/>
              <a:defRPr sz="2000"/>
            </a:lvl9pPr>
          </a:lstStyle>
          <a:p>
            <a:r>
              <a:rPr lang="en-US" altLang="ko-KR" dirty="0"/>
              <a:t>Your Picture Here </a:t>
            </a:r>
            <a:endParaRPr lang="ko-KR" altLang="en-US" dirty="0"/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F5C74C7C-4173-4390-9B62-5F9DC8F03BD2}"/>
              </a:ext>
            </a:extLst>
          </p:cNvPr>
          <p:cNvGrpSpPr/>
          <p:nvPr userDrawn="1"/>
        </p:nvGrpSpPr>
        <p:grpSpPr>
          <a:xfrm>
            <a:off x="323529" y="255315"/>
            <a:ext cx="11595131" cy="892632"/>
            <a:chOff x="323529" y="255315"/>
            <a:chExt cx="11595131" cy="892632"/>
          </a:xfrm>
        </p:grpSpPr>
        <p:sp>
          <p:nvSpPr>
            <p:cNvPr id="11" name="Arrow: Chevron 10">
              <a:extLst>
                <a:ext uri="{FF2B5EF4-FFF2-40B4-BE49-F238E27FC236}">
                  <a16:creationId xmlns:a16="http://schemas.microsoft.com/office/drawing/2014/main" id="{2611662F-A7C0-46A1-BFC3-1F1F064E477D}"/>
                </a:ext>
              </a:extLst>
            </p:cNvPr>
            <p:cNvSpPr/>
            <p:nvPr userDrawn="1"/>
          </p:nvSpPr>
          <p:spPr>
            <a:xfrm flipH="1">
              <a:off x="323529" y="255315"/>
              <a:ext cx="678875" cy="892632"/>
            </a:xfrm>
            <a:prstGeom prst="chevron">
              <a:avLst>
                <a:gd name="adj" fmla="val 56521"/>
              </a:avLst>
            </a:prstGeom>
            <a:solidFill>
              <a:schemeClr val="accent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 algn="ctr"/>
              <a:endParaRPr lang="en-US"/>
            </a:p>
          </p:txBody>
        </p:sp>
        <p:sp>
          <p:nvSpPr>
            <p:cNvPr id="12" name="Arrow: Chevron 11">
              <a:extLst>
                <a:ext uri="{FF2B5EF4-FFF2-40B4-BE49-F238E27FC236}">
                  <a16:creationId xmlns:a16="http://schemas.microsoft.com/office/drawing/2014/main" id="{3B672601-65CA-44F7-BC08-9D6EA9C2E46C}"/>
                </a:ext>
              </a:extLst>
            </p:cNvPr>
            <p:cNvSpPr/>
            <p:nvPr userDrawn="1"/>
          </p:nvSpPr>
          <p:spPr>
            <a:xfrm flipH="1">
              <a:off x="780371" y="255315"/>
              <a:ext cx="678875" cy="892632"/>
            </a:xfrm>
            <a:prstGeom prst="chevron">
              <a:avLst>
                <a:gd name="adj" fmla="val 56521"/>
              </a:avLst>
            </a:prstGeom>
            <a:solidFill>
              <a:schemeClr val="accent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 algn="ctr"/>
              <a:endParaRPr lang="en-US"/>
            </a:p>
          </p:txBody>
        </p:sp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BA8BAB62-8BE3-46A9-A1BA-A2D9A1A1FE0D}"/>
                </a:ext>
              </a:extLst>
            </p:cNvPr>
            <p:cNvSpPr/>
            <p:nvPr userDrawn="1"/>
          </p:nvSpPr>
          <p:spPr>
            <a:xfrm flipH="1">
              <a:off x="1219197" y="255315"/>
              <a:ext cx="9752245" cy="892632"/>
            </a:xfrm>
            <a:custGeom>
              <a:avLst/>
              <a:gdLst>
                <a:gd name="connsiteX0" fmla="*/ 9363075 w 9752245"/>
                <a:gd name="connsiteY0" fmla="*/ 0 h 892632"/>
                <a:gd name="connsiteX1" fmla="*/ 0 w 9752245"/>
                <a:gd name="connsiteY1" fmla="*/ 0 h 892632"/>
                <a:gd name="connsiteX2" fmla="*/ 389170 w 9752245"/>
                <a:gd name="connsiteY2" fmla="*/ 446316 h 892632"/>
                <a:gd name="connsiteX3" fmla="*/ 0 w 9752245"/>
                <a:gd name="connsiteY3" fmla="*/ 892632 h 892632"/>
                <a:gd name="connsiteX4" fmla="*/ 9363075 w 9752245"/>
                <a:gd name="connsiteY4" fmla="*/ 892632 h 892632"/>
                <a:gd name="connsiteX5" fmla="*/ 9752245 w 9752245"/>
                <a:gd name="connsiteY5" fmla="*/ 446316 h 89263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9752245" h="892632">
                  <a:moveTo>
                    <a:pt x="9363075" y="0"/>
                  </a:moveTo>
                  <a:lnTo>
                    <a:pt x="0" y="0"/>
                  </a:lnTo>
                  <a:lnTo>
                    <a:pt x="389170" y="446316"/>
                  </a:lnTo>
                  <a:lnTo>
                    <a:pt x="0" y="892632"/>
                  </a:lnTo>
                  <a:lnTo>
                    <a:pt x="9363075" y="892632"/>
                  </a:lnTo>
                  <a:lnTo>
                    <a:pt x="9752245" y="446316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 algn="ctr"/>
              <a:endParaRPr lang="en-US"/>
            </a:p>
          </p:txBody>
        </p:sp>
        <p:sp>
          <p:nvSpPr>
            <p:cNvPr id="14" name="Arrow: Chevron 13">
              <a:extLst>
                <a:ext uri="{FF2B5EF4-FFF2-40B4-BE49-F238E27FC236}">
                  <a16:creationId xmlns:a16="http://schemas.microsoft.com/office/drawing/2014/main" id="{24333BE2-6EDB-46D1-AC52-5AB6D52F18F2}"/>
                </a:ext>
              </a:extLst>
            </p:cNvPr>
            <p:cNvSpPr/>
            <p:nvPr userDrawn="1"/>
          </p:nvSpPr>
          <p:spPr>
            <a:xfrm flipH="1">
              <a:off x="10782943" y="255315"/>
              <a:ext cx="678875" cy="892632"/>
            </a:xfrm>
            <a:prstGeom prst="chevron">
              <a:avLst>
                <a:gd name="adj" fmla="val 56521"/>
              </a:avLst>
            </a:prstGeom>
            <a:solidFill>
              <a:schemeClr val="accent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 algn="ctr"/>
              <a:endParaRPr lang="en-US"/>
            </a:p>
          </p:txBody>
        </p:sp>
        <p:sp>
          <p:nvSpPr>
            <p:cNvPr id="15" name="Arrow: Chevron 14">
              <a:extLst>
                <a:ext uri="{FF2B5EF4-FFF2-40B4-BE49-F238E27FC236}">
                  <a16:creationId xmlns:a16="http://schemas.microsoft.com/office/drawing/2014/main" id="{AE02611A-C481-4D16-9F52-3854D580C813}"/>
                </a:ext>
              </a:extLst>
            </p:cNvPr>
            <p:cNvSpPr/>
            <p:nvPr userDrawn="1"/>
          </p:nvSpPr>
          <p:spPr>
            <a:xfrm flipH="1">
              <a:off x="11239785" y="255315"/>
              <a:ext cx="678875" cy="892632"/>
            </a:xfrm>
            <a:prstGeom prst="chevron">
              <a:avLst>
                <a:gd name="adj" fmla="val 56521"/>
              </a:avLst>
            </a:prstGeom>
            <a:solidFill>
              <a:schemeClr val="accent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 algn="ctr"/>
              <a:endParaRPr lang="en-US"/>
            </a:p>
          </p:txBody>
        </p:sp>
      </p:grpSp>
      <p:sp>
        <p:nvSpPr>
          <p:cNvPr id="16" name="Text Placeholder 9">
            <a:extLst>
              <a:ext uri="{FF2B5EF4-FFF2-40B4-BE49-F238E27FC236}">
                <a16:creationId xmlns:a16="http://schemas.microsoft.com/office/drawing/2014/main" id="{4E8E2D26-583D-4101-8D31-21B446E00C11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323529" y="339509"/>
            <a:ext cx="11573197" cy="724247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5400" b="0" baseline="0">
                <a:solidFill>
                  <a:schemeClr val="bg1"/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BASIC LAYOUT</a:t>
            </a:r>
          </a:p>
        </p:txBody>
      </p:sp>
    </p:spTree>
    <p:extLst>
      <p:ext uri="{BB962C8B-B14F-4D97-AF65-F5344CB8AC3E}">
        <p14:creationId xmlns:p14="http://schemas.microsoft.com/office/powerpoint/2010/main" val="291598842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Images &amp; Contents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 2">
            <a:extLst>
              <a:ext uri="{FF2B5EF4-FFF2-40B4-BE49-F238E27FC236}">
                <a16:creationId xmlns:a16="http://schemas.microsoft.com/office/drawing/2014/main" id="{D807C618-E5BF-4CE4-BC2D-EC6E0C739711}"/>
              </a:ext>
            </a:extLst>
          </p:cNvPr>
          <p:cNvSpPr>
            <a:spLocks noGrp="1"/>
          </p:cNvSpPr>
          <p:nvPr>
            <p:ph type="pic" idx="10" hasCustomPrompt="1"/>
          </p:nvPr>
        </p:nvSpPr>
        <p:spPr>
          <a:xfrm>
            <a:off x="687337" y="1254229"/>
            <a:ext cx="11504663" cy="2995555"/>
          </a:xfrm>
          <a:prstGeom prst="rect">
            <a:avLst/>
          </a:prstGeom>
          <a:solidFill>
            <a:schemeClr val="bg1">
              <a:lumMod val="95000"/>
            </a:schemeClr>
          </a:solidFill>
          <a:ln w="12700">
            <a:solidFill>
              <a:schemeClr val="bg1">
                <a:lumMod val="50000"/>
              </a:schemeClr>
            </a:solidFill>
          </a:ln>
        </p:spPr>
        <p:txBody>
          <a:bodyPr anchor="ctr"/>
          <a:lstStyle>
            <a:lvl1pPr marL="0" indent="0" algn="ctr">
              <a:buNone/>
              <a:defRPr sz="16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457223" indent="0">
              <a:buNone/>
              <a:defRPr sz="2800"/>
            </a:lvl2pPr>
            <a:lvl3pPr marL="914446" indent="0">
              <a:buNone/>
              <a:defRPr sz="2400"/>
            </a:lvl3pPr>
            <a:lvl4pPr marL="1371669" indent="0">
              <a:buNone/>
              <a:defRPr sz="2000"/>
            </a:lvl4pPr>
            <a:lvl5pPr marL="1828891" indent="0">
              <a:buNone/>
              <a:defRPr sz="2000"/>
            </a:lvl5pPr>
            <a:lvl6pPr marL="2286114" indent="0">
              <a:buNone/>
              <a:defRPr sz="2000"/>
            </a:lvl6pPr>
            <a:lvl7pPr marL="2743337" indent="0">
              <a:buNone/>
              <a:defRPr sz="2000"/>
            </a:lvl7pPr>
            <a:lvl8pPr marL="3200560" indent="0">
              <a:buNone/>
              <a:defRPr sz="2000"/>
            </a:lvl8pPr>
            <a:lvl9pPr marL="3657783" indent="0">
              <a:buNone/>
              <a:defRPr sz="2000"/>
            </a:lvl9pPr>
          </a:lstStyle>
          <a:p>
            <a:r>
              <a:rPr lang="en-US" altLang="ko-KR" dirty="0"/>
              <a:t>Your Picture Here And Send To Back 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85555224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Images &amp; Contents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 2">
            <a:extLst>
              <a:ext uri="{FF2B5EF4-FFF2-40B4-BE49-F238E27FC236}">
                <a16:creationId xmlns:a16="http://schemas.microsoft.com/office/drawing/2014/main" id="{847B1519-FB0F-4532-9389-9EF70CB06407}"/>
              </a:ext>
            </a:extLst>
          </p:cNvPr>
          <p:cNvSpPr>
            <a:spLocks noGrp="1"/>
          </p:cNvSpPr>
          <p:nvPr>
            <p:ph type="pic" idx="10" hasCustomPrompt="1"/>
          </p:nvPr>
        </p:nvSpPr>
        <p:spPr>
          <a:xfrm>
            <a:off x="903131" y="1820285"/>
            <a:ext cx="2496277" cy="4234368"/>
          </a:xfrm>
          <a:prstGeom prst="rect">
            <a:avLst/>
          </a:prstGeom>
          <a:solidFill>
            <a:schemeClr val="bg1">
              <a:lumMod val="95000"/>
            </a:schemeClr>
          </a:solidFill>
          <a:ln w="12700">
            <a:solidFill>
              <a:schemeClr val="bg1">
                <a:lumMod val="50000"/>
              </a:schemeClr>
            </a:solidFill>
          </a:ln>
        </p:spPr>
        <p:txBody>
          <a:bodyPr anchor="ctr"/>
          <a:lstStyle>
            <a:lvl1pPr marL="0" indent="0" algn="ctr">
              <a:buNone/>
              <a:defRPr sz="16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457223" indent="0">
              <a:buNone/>
              <a:defRPr sz="2800"/>
            </a:lvl2pPr>
            <a:lvl3pPr marL="914446" indent="0">
              <a:buNone/>
              <a:defRPr sz="2400"/>
            </a:lvl3pPr>
            <a:lvl4pPr marL="1371669" indent="0">
              <a:buNone/>
              <a:defRPr sz="2000"/>
            </a:lvl4pPr>
            <a:lvl5pPr marL="1828891" indent="0">
              <a:buNone/>
              <a:defRPr sz="2000"/>
            </a:lvl5pPr>
            <a:lvl6pPr marL="2286114" indent="0">
              <a:buNone/>
              <a:defRPr sz="2000"/>
            </a:lvl6pPr>
            <a:lvl7pPr marL="2743337" indent="0">
              <a:buNone/>
              <a:defRPr sz="2000"/>
            </a:lvl7pPr>
            <a:lvl8pPr marL="3200560" indent="0">
              <a:buNone/>
              <a:defRPr sz="2000"/>
            </a:lvl8pPr>
            <a:lvl9pPr marL="3657783" indent="0">
              <a:buNone/>
              <a:defRPr sz="2000"/>
            </a:lvl9pPr>
          </a:lstStyle>
          <a:p>
            <a:r>
              <a:rPr lang="en-US" altLang="ko-KR" dirty="0"/>
              <a:t>Your Picture Here And Send To Back </a:t>
            </a:r>
            <a:endParaRPr lang="ko-KR" altLang="en-US" dirty="0"/>
          </a:p>
        </p:txBody>
      </p:sp>
      <p:sp>
        <p:nvSpPr>
          <p:cNvPr id="6" name="Picture Placeholder 2">
            <a:extLst>
              <a:ext uri="{FF2B5EF4-FFF2-40B4-BE49-F238E27FC236}">
                <a16:creationId xmlns:a16="http://schemas.microsoft.com/office/drawing/2014/main" id="{DAF9D1D2-2D5A-405E-97F9-9C9635A49B57}"/>
              </a:ext>
            </a:extLst>
          </p:cNvPr>
          <p:cNvSpPr>
            <a:spLocks noGrp="1"/>
          </p:cNvSpPr>
          <p:nvPr>
            <p:ph type="pic" idx="12" hasCustomPrompt="1"/>
          </p:nvPr>
        </p:nvSpPr>
        <p:spPr>
          <a:xfrm>
            <a:off x="3525365" y="1820285"/>
            <a:ext cx="2496277" cy="4234368"/>
          </a:xfrm>
          <a:prstGeom prst="rect">
            <a:avLst/>
          </a:prstGeom>
          <a:solidFill>
            <a:schemeClr val="bg1">
              <a:lumMod val="95000"/>
            </a:schemeClr>
          </a:solidFill>
          <a:ln w="12700">
            <a:solidFill>
              <a:schemeClr val="bg1">
                <a:lumMod val="50000"/>
              </a:schemeClr>
            </a:solidFill>
          </a:ln>
        </p:spPr>
        <p:txBody>
          <a:bodyPr anchor="ctr"/>
          <a:lstStyle>
            <a:lvl1pPr marL="0" indent="0" algn="ctr">
              <a:buNone/>
              <a:defRPr sz="16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457223" indent="0">
              <a:buNone/>
              <a:defRPr sz="2800"/>
            </a:lvl2pPr>
            <a:lvl3pPr marL="914446" indent="0">
              <a:buNone/>
              <a:defRPr sz="2400"/>
            </a:lvl3pPr>
            <a:lvl4pPr marL="1371669" indent="0">
              <a:buNone/>
              <a:defRPr sz="2000"/>
            </a:lvl4pPr>
            <a:lvl5pPr marL="1828891" indent="0">
              <a:buNone/>
              <a:defRPr sz="2000"/>
            </a:lvl5pPr>
            <a:lvl6pPr marL="2286114" indent="0">
              <a:buNone/>
              <a:defRPr sz="2000"/>
            </a:lvl6pPr>
            <a:lvl7pPr marL="2743337" indent="0">
              <a:buNone/>
              <a:defRPr sz="2000"/>
            </a:lvl7pPr>
            <a:lvl8pPr marL="3200560" indent="0">
              <a:buNone/>
              <a:defRPr sz="2000"/>
            </a:lvl8pPr>
            <a:lvl9pPr marL="3657783" indent="0">
              <a:buNone/>
              <a:defRPr sz="2000"/>
            </a:lvl9pPr>
          </a:lstStyle>
          <a:p>
            <a:r>
              <a:rPr lang="en-US" altLang="ko-KR" dirty="0"/>
              <a:t>Your Picture Here And Send To Back </a:t>
            </a:r>
            <a:endParaRPr lang="ko-KR" altLang="en-US" dirty="0"/>
          </a:p>
        </p:txBody>
      </p:sp>
      <p:sp>
        <p:nvSpPr>
          <p:cNvPr id="7" name="Picture Placeholder 2">
            <a:extLst>
              <a:ext uri="{FF2B5EF4-FFF2-40B4-BE49-F238E27FC236}">
                <a16:creationId xmlns:a16="http://schemas.microsoft.com/office/drawing/2014/main" id="{BC95C37A-10E8-4B14-8A77-5AB61D3E5C64}"/>
              </a:ext>
            </a:extLst>
          </p:cNvPr>
          <p:cNvSpPr>
            <a:spLocks noGrp="1"/>
          </p:cNvSpPr>
          <p:nvPr>
            <p:ph type="pic" idx="13" hasCustomPrompt="1"/>
          </p:nvPr>
        </p:nvSpPr>
        <p:spPr>
          <a:xfrm>
            <a:off x="6147599" y="1820285"/>
            <a:ext cx="2496277" cy="4234368"/>
          </a:xfrm>
          <a:prstGeom prst="rect">
            <a:avLst/>
          </a:prstGeom>
          <a:solidFill>
            <a:schemeClr val="bg1">
              <a:lumMod val="95000"/>
            </a:schemeClr>
          </a:solidFill>
          <a:ln w="12700">
            <a:solidFill>
              <a:schemeClr val="bg1">
                <a:lumMod val="50000"/>
              </a:schemeClr>
            </a:solidFill>
          </a:ln>
        </p:spPr>
        <p:txBody>
          <a:bodyPr anchor="ctr"/>
          <a:lstStyle>
            <a:lvl1pPr marL="0" indent="0" algn="ctr">
              <a:buNone/>
              <a:defRPr sz="16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457223" indent="0">
              <a:buNone/>
              <a:defRPr sz="2800"/>
            </a:lvl2pPr>
            <a:lvl3pPr marL="914446" indent="0">
              <a:buNone/>
              <a:defRPr sz="2400"/>
            </a:lvl3pPr>
            <a:lvl4pPr marL="1371669" indent="0">
              <a:buNone/>
              <a:defRPr sz="2000"/>
            </a:lvl4pPr>
            <a:lvl5pPr marL="1828891" indent="0">
              <a:buNone/>
              <a:defRPr sz="2000"/>
            </a:lvl5pPr>
            <a:lvl6pPr marL="2286114" indent="0">
              <a:buNone/>
              <a:defRPr sz="2000"/>
            </a:lvl6pPr>
            <a:lvl7pPr marL="2743337" indent="0">
              <a:buNone/>
              <a:defRPr sz="2000"/>
            </a:lvl7pPr>
            <a:lvl8pPr marL="3200560" indent="0">
              <a:buNone/>
              <a:defRPr sz="2000"/>
            </a:lvl8pPr>
            <a:lvl9pPr marL="3657783" indent="0">
              <a:buNone/>
              <a:defRPr sz="2000"/>
            </a:lvl9pPr>
          </a:lstStyle>
          <a:p>
            <a:r>
              <a:rPr lang="en-US" altLang="ko-KR" dirty="0"/>
              <a:t>Your Picture Here And Send To Back </a:t>
            </a:r>
            <a:endParaRPr lang="ko-KR" altLang="en-US" dirty="0"/>
          </a:p>
        </p:txBody>
      </p:sp>
      <p:sp>
        <p:nvSpPr>
          <p:cNvPr id="8" name="Picture Placeholder 2">
            <a:extLst>
              <a:ext uri="{FF2B5EF4-FFF2-40B4-BE49-F238E27FC236}">
                <a16:creationId xmlns:a16="http://schemas.microsoft.com/office/drawing/2014/main" id="{E1318EB2-DC6C-4ACB-9E9B-97BA44EA18F2}"/>
              </a:ext>
            </a:extLst>
          </p:cNvPr>
          <p:cNvSpPr>
            <a:spLocks noGrp="1"/>
          </p:cNvSpPr>
          <p:nvPr>
            <p:ph type="pic" idx="14" hasCustomPrompt="1"/>
          </p:nvPr>
        </p:nvSpPr>
        <p:spPr>
          <a:xfrm>
            <a:off x="8769832" y="1820285"/>
            <a:ext cx="2496277" cy="4234368"/>
          </a:xfrm>
          <a:prstGeom prst="rect">
            <a:avLst/>
          </a:prstGeom>
          <a:solidFill>
            <a:schemeClr val="bg1">
              <a:lumMod val="95000"/>
            </a:schemeClr>
          </a:solidFill>
          <a:ln w="12700">
            <a:solidFill>
              <a:schemeClr val="bg1">
                <a:lumMod val="50000"/>
              </a:schemeClr>
            </a:solidFill>
          </a:ln>
        </p:spPr>
        <p:txBody>
          <a:bodyPr anchor="ctr"/>
          <a:lstStyle>
            <a:lvl1pPr marL="0" indent="0" algn="ctr">
              <a:buNone/>
              <a:defRPr sz="16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457223" indent="0">
              <a:buNone/>
              <a:defRPr sz="2800"/>
            </a:lvl2pPr>
            <a:lvl3pPr marL="914446" indent="0">
              <a:buNone/>
              <a:defRPr sz="2400"/>
            </a:lvl3pPr>
            <a:lvl4pPr marL="1371669" indent="0">
              <a:buNone/>
              <a:defRPr sz="2000"/>
            </a:lvl4pPr>
            <a:lvl5pPr marL="1828891" indent="0">
              <a:buNone/>
              <a:defRPr sz="2000"/>
            </a:lvl5pPr>
            <a:lvl6pPr marL="2286114" indent="0">
              <a:buNone/>
              <a:defRPr sz="2000"/>
            </a:lvl6pPr>
            <a:lvl7pPr marL="2743337" indent="0">
              <a:buNone/>
              <a:defRPr sz="2000"/>
            </a:lvl7pPr>
            <a:lvl8pPr marL="3200560" indent="0">
              <a:buNone/>
              <a:defRPr sz="2000"/>
            </a:lvl8pPr>
            <a:lvl9pPr marL="3657783" indent="0">
              <a:buNone/>
              <a:defRPr sz="2000"/>
            </a:lvl9pPr>
          </a:lstStyle>
          <a:p>
            <a:r>
              <a:rPr lang="en-US" altLang="ko-KR" dirty="0"/>
              <a:t>Your Picture Here And Send To Back </a:t>
            </a:r>
            <a:endParaRPr lang="ko-KR" altLang="en-US" dirty="0"/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BD6023EF-D0E1-4555-8EBF-7CCD43B03DE7}"/>
              </a:ext>
            </a:extLst>
          </p:cNvPr>
          <p:cNvGrpSpPr/>
          <p:nvPr userDrawn="1"/>
        </p:nvGrpSpPr>
        <p:grpSpPr>
          <a:xfrm>
            <a:off x="323529" y="255315"/>
            <a:ext cx="11595131" cy="892632"/>
            <a:chOff x="323529" y="255315"/>
            <a:chExt cx="11595131" cy="892632"/>
          </a:xfrm>
        </p:grpSpPr>
        <p:sp>
          <p:nvSpPr>
            <p:cNvPr id="10" name="Arrow: Chevron 9">
              <a:extLst>
                <a:ext uri="{FF2B5EF4-FFF2-40B4-BE49-F238E27FC236}">
                  <a16:creationId xmlns:a16="http://schemas.microsoft.com/office/drawing/2014/main" id="{7747440C-1C45-4372-95B1-611334EB2164}"/>
                </a:ext>
              </a:extLst>
            </p:cNvPr>
            <p:cNvSpPr/>
            <p:nvPr userDrawn="1"/>
          </p:nvSpPr>
          <p:spPr>
            <a:xfrm flipH="1">
              <a:off x="323529" y="255315"/>
              <a:ext cx="678875" cy="892632"/>
            </a:xfrm>
            <a:prstGeom prst="chevron">
              <a:avLst>
                <a:gd name="adj" fmla="val 56521"/>
              </a:avLst>
            </a:prstGeom>
            <a:solidFill>
              <a:schemeClr val="accent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 algn="ctr"/>
              <a:endParaRPr lang="en-US"/>
            </a:p>
          </p:txBody>
        </p:sp>
        <p:sp>
          <p:nvSpPr>
            <p:cNvPr id="12" name="Arrow: Chevron 11">
              <a:extLst>
                <a:ext uri="{FF2B5EF4-FFF2-40B4-BE49-F238E27FC236}">
                  <a16:creationId xmlns:a16="http://schemas.microsoft.com/office/drawing/2014/main" id="{DE2EEEA5-AC6C-4E8F-B6F8-A1CADE13001F}"/>
                </a:ext>
              </a:extLst>
            </p:cNvPr>
            <p:cNvSpPr/>
            <p:nvPr userDrawn="1"/>
          </p:nvSpPr>
          <p:spPr>
            <a:xfrm flipH="1">
              <a:off x="780371" y="255315"/>
              <a:ext cx="678875" cy="892632"/>
            </a:xfrm>
            <a:prstGeom prst="chevron">
              <a:avLst>
                <a:gd name="adj" fmla="val 56521"/>
              </a:avLst>
            </a:prstGeom>
            <a:solidFill>
              <a:schemeClr val="accent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 algn="ctr"/>
              <a:endParaRPr lang="en-US"/>
            </a:p>
          </p:txBody>
        </p:sp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7735951D-951B-4E13-9A16-4553DB6654EE}"/>
                </a:ext>
              </a:extLst>
            </p:cNvPr>
            <p:cNvSpPr/>
            <p:nvPr userDrawn="1"/>
          </p:nvSpPr>
          <p:spPr>
            <a:xfrm flipH="1">
              <a:off x="1219197" y="255315"/>
              <a:ext cx="9752245" cy="892632"/>
            </a:xfrm>
            <a:custGeom>
              <a:avLst/>
              <a:gdLst>
                <a:gd name="connsiteX0" fmla="*/ 9363075 w 9752245"/>
                <a:gd name="connsiteY0" fmla="*/ 0 h 892632"/>
                <a:gd name="connsiteX1" fmla="*/ 0 w 9752245"/>
                <a:gd name="connsiteY1" fmla="*/ 0 h 892632"/>
                <a:gd name="connsiteX2" fmla="*/ 389170 w 9752245"/>
                <a:gd name="connsiteY2" fmla="*/ 446316 h 892632"/>
                <a:gd name="connsiteX3" fmla="*/ 0 w 9752245"/>
                <a:gd name="connsiteY3" fmla="*/ 892632 h 892632"/>
                <a:gd name="connsiteX4" fmla="*/ 9363075 w 9752245"/>
                <a:gd name="connsiteY4" fmla="*/ 892632 h 892632"/>
                <a:gd name="connsiteX5" fmla="*/ 9752245 w 9752245"/>
                <a:gd name="connsiteY5" fmla="*/ 446316 h 89263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9752245" h="892632">
                  <a:moveTo>
                    <a:pt x="9363075" y="0"/>
                  </a:moveTo>
                  <a:lnTo>
                    <a:pt x="0" y="0"/>
                  </a:lnTo>
                  <a:lnTo>
                    <a:pt x="389170" y="446316"/>
                  </a:lnTo>
                  <a:lnTo>
                    <a:pt x="0" y="892632"/>
                  </a:lnTo>
                  <a:lnTo>
                    <a:pt x="9363075" y="892632"/>
                  </a:lnTo>
                  <a:lnTo>
                    <a:pt x="9752245" y="446316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 algn="ctr"/>
              <a:endParaRPr lang="en-US"/>
            </a:p>
          </p:txBody>
        </p:sp>
        <p:sp>
          <p:nvSpPr>
            <p:cNvPr id="15" name="Arrow: Chevron 14">
              <a:extLst>
                <a:ext uri="{FF2B5EF4-FFF2-40B4-BE49-F238E27FC236}">
                  <a16:creationId xmlns:a16="http://schemas.microsoft.com/office/drawing/2014/main" id="{423970C8-39A4-4CE7-A2B2-12916D7EBC06}"/>
                </a:ext>
              </a:extLst>
            </p:cNvPr>
            <p:cNvSpPr/>
            <p:nvPr userDrawn="1"/>
          </p:nvSpPr>
          <p:spPr>
            <a:xfrm flipH="1">
              <a:off x="10782943" y="255315"/>
              <a:ext cx="678875" cy="892632"/>
            </a:xfrm>
            <a:prstGeom prst="chevron">
              <a:avLst>
                <a:gd name="adj" fmla="val 56521"/>
              </a:avLst>
            </a:prstGeom>
            <a:solidFill>
              <a:schemeClr val="accent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 algn="ctr"/>
              <a:endParaRPr lang="en-US"/>
            </a:p>
          </p:txBody>
        </p:sp>
        <p:sp>
          <p:nvSpPr>
            <p:cNvPr id="16" name="Arrow: Chevron 15">
              <a:extLst>
                <a:ext uri="{FF2B5EF4-FFF2-40B4-BE49-F238E27FC236}">
                  <a16:creationId xmlns:a16="http://schemas.microsoft.com/office/drawing/2014/main" id="{37684DFF-C5DF-4D65-BE50-8F29DFC9CF7B}"/>
                </a:ext>
              </a:extLst>
            </p:cNvPr>
            <p:cNvSpPr/>
            <p:nvPr userDrawn="1"/>
          </p:nvSpPr>
          <p:spPr>
            <a:xfrm flipH="1">
              <a:off x="11239785" y="255315"/>
              <a:ext cx="678875" cy="892632"/>
            </a:xfrm>
            <a:prstGeom prst="chevron">
              <a:avLst>
                <a:gd name="adj" fmla="val 56521"/>
              </a:avLst>
            </a:prstGeom>
            <a:solidFill>
              <a:schemeClr val="accent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 algn="ctr"/>
              <a:endParaRPr lang="en-US"/>
            </a:p>
          </p:txBody>
        </p:sp>
      </p:grpSp>
      <p:sp>
        <p:nvSpPr>
          <p:cNvPr id="17" name="Text Placeholder 9">
            <a:extLst>
              <a:ext uri="{FF2B5EF4-FFF2-40B4-BE49-F238E27FC236}">
                <a16:creationId xmlns:a16="http://schemas.microsoft.com/office/drawing/2014/main" id="{08949351-4749-4A1B-A985-C7EA94F6463F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323529" y="339509"/>
            <a:ext cx="11573197" cy="724247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5400" b="0" baseline="0">
                <a:solidFill>
                  <a:schemeClr val="bg1"/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BASIC LAYOUT</a:t>
            </a:r>
          </a:p>
        </p:txBody>
      </p:sp>
    </p:spTree>
    <p:extLst>
      <p:ext uri="{BB962C8B-B14F-4D97-AF65-F5344CB8AC3E}">
        <p14:creationId xmlns:p14="http://schemas.microsoft.com/office/powerpoint/2010/main" val="244864709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Images &amp; Contents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>
            <a:extLst>
              <a:ext uri="{FF2B5EF4-FFF2-40B4-BE49-F238E27FC236}">
                <a16:creationId xmlns:a16="http://schemas.microsoft.com/office/drawing/2014/main" id="{BD6023EF-D0E1-4555-8EBF-7CCD43B03DE7}"/>
              </a:ext>
            </a:extLst>
          </p:cNvPr>
          <p:cNvGrpSpPr/>
          <p:nvPr userDrawn="1"/>
        </p:nvGrpSpPr>
        <p:grpSpPr>
          <a:xfrm>
            <a:off x="323529" y="255315"/>
            <a:ext cx="11595131" cy="892632"/>
            <a:chOff x="323529" y="255315"/>
            <a:chExt cx="11595131" cy="892632"/>
          </a:xfrm>
        </p:grpSpPr>
        <p:sp>
          <p:nvSpPr>
            <p:cNvPr id="10" name="Arrow: Chevron 9">
              <a:extLst>
                <a:ext uri="{FF2B5EF4-FFF2-40B4-BE49-F238E27FC236}">
                  <a16:creationId xmlns:a16="http://schemas.microsoft.com/office/drawing/2014/main" id="{7747440C-1C45-4372-95B1-611334EB2164}"/>
                </a:ext>
              </a:extLst>
            </p:cNvPr>
            <p:cNvSpPr/>
            <p:nvPr userDrawn="1"/>
          </p:nvSpPr>
          <p:spPr>
            <a:xfrm flipH="1">
              <a:off x="323529" y="255315"/>
              <a:ext cx="678875" cy="892632"/>
            </a:xfrm>
            <a:prstGeom prst="chevron">
              <a:avLst>
                <a:gd name="adj" fmla="val 56521"/>
              </a:avLst>
            </a:prstGeom>
            <a:solidFill>
              <a:schemeClr val="accent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 algn="ctr"/>
              <a:endParaRPr lang="en-US"/>
            </a:p>
          </p:txBody>
        </p:sp>
        <p:sp>
          <p:nvSpPr>
            <p:cNvPr id="12" name="Arrow: Chevron 11">
              <a:extLst>
                <a:ext uri="{FF2B5EF4-FFF2-40B4-BE49-F238E27FC236}">
                  <a16:creationId xmlns:a16="http://schemas.microsoft.com/office/drawing/2014/main" id="{DE2EEEA5-AC6C-4E8F-B6F8-A1CADE13001F}"/>
                </a:ext>
              </a:extLst>
            </p:cNvPr>
            <p:cNvSpPr/>
            <p:nvPr userDrawn="1"/>
          </p:nvSpPr>
          <p:spPr>
            <a:xfrm flipH="1">
              <a:off x="780371" y="255315"/>
              <a:ext cx="678875" cy="892632"/>
            </a:xfrm>
            <a:prstGeom prst="chevron">
              <a:avLst>
                <a:gd name="adj" fmla="val 56521"/>
              </a:avLst>
            </a:prstGeom>
            <a:solidFill>
              <a:schemeClr val="accent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 algn="ctr"/>
              <a:endParaRPr lang="en-US"/>
            </a:p>
          </p:txBody>
        </p:sp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7735951D-951B-4E13-9A16-4553DB6654EE}"/>
                </a:ext>
              </a:extLst>
            </p:cNvPr>
            <p:cNvSpPr/>
            <p:nvPr userDrawn="1"/>
          </p:nvSpPr>
          <p:spPr>
            <a:xfrm flipH="1">
              <a:off x="1219197" y="255315"/>
              <a:ext cx="9752245" cy="892632"/>
            </a:xfrm>
            <a:custGeom>
              <a:avLst/>
              <a:gdLst>
                <a:gd name="connsiteX0" fmla="*/ 9363075 w 9752245"/>
                <a:gd name="connsiteY0" fmla="*/ 0 h 892632"/>
                <a:gd name="connsiteX1" fmla="*/ 0 w 9752245"/>
                <a:gd name="connsiteY1" fmla="*/ 0 h 892632"/>
                <a:gd name="connsiteX2" fmla="*/ 389170 w 9752245"/>
                <a:gd name="connsiteY2" fmla="*/ 446316 h 892632"/>
                <a:gd name="connsiteX3" fmla="*/ 0 w 9752245"/>
                <a:gd name="connsiteY3" fmla="*/ 892632 h 892632"/>
                <a:gd name="connsiteX4" fmla="*/ 9363075 w 9752245"/>
                <a:gd name="connsiteY4" fmla="*/ 892632 h 892632"/>
                <a:gd name="connsiteX5" fmla="*/ 9752245 w 9752245"/>
                <a:gd name="connsiteY5" fmla="*/ 446316 h 89263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9752245" h="892632">
                  <a:moveTo>
                    <a:pt x="9363075" y="0"/>
                  </a:moveTo>
                  <a:lnTo>
                    <a:pt x="0" y="0"/>
                  </a:lnTo>
                  <a:lnTo>
                    <a:pt x="389170" y="446316"/>
                  </a:lnTo>
                  <a:lnTo>
                    <a:pt x="0" y="892632"/>
                  </a:lnTo>
                  <a:lnTo>
                    <a:pt x="9363075" y="892632"/>
                  </a:lnTo>
                  <a:lnTo>
                    <a:pt x="9752245" y="446316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 algn="ctr"/>
              <a:endParaRPr lang="en-US"/>
            </a:p>
          </p:txBody>
        </p:sp>
        <p:sp>
          <p:nvSpPr>
            <p:cNvPr id="15" name="Arrow: Chevron 14">
              <a:extLst>
                <a:ext uri="{FF2B5EF4-FFF2-40B4-BE49-F238E27FC236}">
                  <a16:creationId xmlns:a16="http://schemas.microsoft.com/office/drawing/2014/main" id="{423970C8-39A4-4CE7-A2B2-12916D7EBC06}"/>
                </a:ext>
              </a:extLst>
            </p:cNvPr>
            <p:cNvSpPr/>
            <p:nvPr userDrawn="1"/>
          </p:nvSpPr>
          <p:spPr>
            <a:xfrm flipH="1">
              <a:off x="10782943" y="255315"/>
              <a:ext cx="678875" cy="892632"/>
            </a:xfrm>
            <a:prstGeom prst="chevron">
              <a:avLst>
                <a:gd name="adj" fmla="val 56521"/>
              </a:avLst>
            </a:prstGeom>
            <a:solidFill>
              <a:schemeClr val="accent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 algn="ctr"/>
              <a:endParaRPr lang="en-US"/>
            </a:p>
          </p:txBody>
        </p:sp>
        <p:sp>
          <p:nvSpPr>
            <p:cNvPr id="16" name="Arrow: Chevron 15">
              <a:extLst>
                <a:ext uri="{FF2B5EF4-FFF2-40B4-BE49-F238E27FC236}">
                  <a16:creationId xmlns:a16="http://schemas.microsoft.com/office/drawing/2014/main" id="{37684DFF-C5DF-4D65-BE50-8F29DFC9CF7B}"/>
                </a:ext>
              </a:extLst>
            </p:cNvPr>
            <p:cNvSpPr/>
            <p:nvPr userDrawn="1"/>
          </p:nvSpPr>
          <p:spPr>
            <a:xfrm flipH="1">
              <a:off x="11239785" y="255315"/>
              <a:ext cx="678875" cy="892632"/>
            </a:xfrm>
            <a:prstGeom prst="chevron">
              <a:avLst>
                <a:gd name="adj" fmla="val 56521"/>
              </a:avLst>
            </a:prstGeom>
            <a:solidFill>
              <a:schemeClr val="accent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 algn="ctr"/>
              <a:endParaRPr lang="en-US"/>
            </a:p>
          </p:txBody>
        </p:sp>
      </p:grpSp>
      <p:sp>
        <p:nvSpPr>
          <p:cNvPr id="17" name="Text Placeholder 9">
            <a:extLst>
              <a:ext uri="{FF2B5EF4-FFF2-40B4-BE49-F238E27FC236}">
                <a16:creationId xmlns:a16="http://schemas.microsoft.com/office/drawing/2014/main" id="{08949351-4749-4A1B-A985-C7EA94F6463F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323529" y="339509"/>
            <a:ext cx="11573197" cy="724247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5400" b="0" baseline="0">
                <a:solidFill>
                  <a:schemeClr val="bg1"/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BASIC LAYOUT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2C6AD309-23D4-44C0-9D64-79E7FAD671D2}"/>
              </a:ext>
            </a:extLst>
          </p:cNvPr>
          <p:cNvSpPr/>
          <p:nvPr userDrawn="1"/>
        </p:nvSpPr>
        <p:spPr>
          <a:xfrm>
            <a:off x="3066222" y="4026571"/>
            <a:ext cx="4464000" cy="212400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ko-KR" altLang="en-US" sz="1800"/>
          </a:p>
        </p:txBody>
      </p:sp>
      <p:sp>
        <p:nvSpPr>
          <p:cNvPr id="18" name="그림 개체 틀 2">
            <a:extLst>
              <a:ext uri="{FF2B5EF4-FFF2-40B4-BE49-F238E27FC236}">
                <a16:creationId xmlns:a16="http://schemas.microsoft.com/office/drawing/2014/main" id="{79679C48-5407-4D3E-91E0-1EF95FB73258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 flipH="1">
            <a:off x="7145771" y="4018025"/>
            <a:ext cx="4320000" cy="2124000"/>
          </a:xfrm>
          <a:custGeom>
            <a:avLst/>
            <a:gdLst>
              <a:gd name="connsiteX0" fmla="*/ 0 w 3474149"/>
              <a:gd name="connsiteY0" fmla="*/ 0 h 1385171"/>
              <a:gd name="connsiteX1" fmla="*/ 3474149 w 3474149"/>
              <a:gd name="connsiteY1" fmla="*/ 0 h 1385171"/>
              <a:gd name="connsiteX2" fmla="*/ 3474149 w 3474149"/>
              <a:gd name="connsiteY2" fmla="*/ 1385171 h 1385171"/>
              <a:gd name="connsiteX3" fmla="*/ 0 w 3474149"/>
              <a:gd name="connsiteY3" fmla="*/ 1385171 h 1385171"/>
              <a:gd name="connsiteX4" fmla="*/ 0 w 3474149"/>
              <a:gd name="connsiteY4" fmla="*/ 0 h 1385171"/>
              <a:gd name="connsiteX0" fmla="*/ 0 w 3474149"/>
              <a:gd name="connsiteY0" fmla="*/ 0 h 1385171"/>
              <a:gd name="connsiteX1" fmla="*/ 3474149 w 3474149"/>
              <a:gd name="connsiteY1" fmla="*/ 0 h 1385171"/>
              <a:gd name="connsiteX2" fmla="*/ 3474149 w 3474149"/>
              <a:gd name="connsiteY2" fmla="*/ 1385171 h 1385171"/>
              <a:gd name="connsiteX3" fmla="*/ 0 w 3474149"/>
              <a:gd name="connsiteY3" fmla="*/ 1385171 h 1385171"/>
              <a:gd name="connsiteX4" fmla="*/ 0 w 3474149"/>
              <a:gd name="connsiteY4" fmla="*/ 0 h 1385171"/>
              <a:gd name="connsiteX0" fmla="*/ 0 w 3474149"/>
              <a:gd name="connsiteY0" fmla="*/ 0 h 1385171"/>
              <a:gd name="connsiteX1" fmla="*/ 3474149 w 3474149"/>
              <a:gd name="connsiteY1" fmla="*/ 0 h 1385171"/>
              <a:gd name="connsiteX2" fmla="*/ 3474149 w 3474149"/>
              <a:gd name="connsiteY2" fmla="*/ 1385171 h 1385171"/>
              <a:gd name="connsiteX3" fmla="*/ 0 w 3474149"/>
              <a:gd name="connsiteY3" fmla="*/ 1385171 h 1385171"/>
              <a:gd name="connsiteX4" fmla="*/ 0 w 3474149"/>
              <a:gd name="connsiteY4" fmla="*/ 0 h 1385171"/>
              <a:gd name="connsiteX0" fmla="*/ 0 w 3475063"/>
              <a:gd name="connsiteY0" fmla="*/ 0 h 1385171"/>
              <a:gd name="connsiteX1" fmla="*/ 3474149 w 3475063"/>
              <a:gd name="connsiteY1" fmla="*/ 0 h 1385171"/>
              <a:gd name="connsiteX2" fmla="*/ 3475063 w 3475063"/>
              <a:gd name="connsiteY2" fmla="*/ 422426 h 1385171"/>
              <a:gd name="connsiteX3" fmla="*/ 3474149 w 3475063"/>
              <a:gd name="connsiteY3" fmla="*/ 1385171 h 1385171"/>
              <a:gd name="connsiteX4" fmla="*/ 0 w 3475063"/>
              <a:gd name="connsiteY4" fmla="*/ 1385171 h 1385171"/>
              <a:gd name="connsiteX5" fmla="*/ 0 w 3475063"/>
              <a:gd name="connsiteY5" fmla="*/ 0 h 1385171"/>
              <a:gd name="connsiteX0" fmla="*/ 0 w 3728608"/>
              <a:gd name="connsiteY0" fmla="*/ 0 h 1385171"/>
              <a:gd name="connsiteX1" fmla="*/ 3474149 w 3728608"/>
              <a:gd name="connsiteY1" fmla="*/ 0 h 1385171"/>
              <a:gd name="connsiteX2" fmla="*/ 3475063 w 3728608"/>
              <a:gd name="connsiteY2" fmla="*/ 422426 h 1385171"/>
              <a:gd name="connsiteX3" fmla="*/ 3465538 w 3728608"/>
              <a:gd name="connsiteY3" fmla="*/ 822476 h 1385171"/>
              <a:gd name="connsiteX4" fmla="*/ 3474149 w 3728608"/>
              <a:gd name="connsiteY4" fmla="*/ 1385171 h 1385171"/>
              <a:gd name="connsiteX5" fmla="*/ 0 w 3728608"/>
              <a:gd name="connsiteY5" fmla="*/ 1385171 h 1385171"/>
              <a:gd name="connsiteX6" fmla="*/ 0 w 3728608"/>
              <a:gd name="connsiteY6" fmla="*/ 0 h 1385171"/>
              <a:gd name="connsiteX0" fmla="*/ 0 w 3475615"/>
              <a:gd name="connsiteY0" fmla="*/ 0 h 1385171"/>
              <a:gd name="connsiteX1" fmla="*/ 3474149 w 3475615"/>
              <a:gd name="connsiteY1" fmla="*/ 0 h 1385171"/>
              <a:gd name="connsiteX2" fmla="*/ 3475063 w 3475615"/>
              <a:gd name="connsiteY2" fmla="*/ 422426 h 1385171"/>
              <a:gd name="connsiteX3" fmla="*/ 3465538 w 3475615"/>
              <a:gd name="connsiteY3" fmla="*/ 822476 h 1385171"/>
              <a:gd name="connsiteX4" fmla="*/ 3474149 w 3475615"/>
              <a:gd name="connsiteY4" fmla="*/ 1385171 h 1385171"/>
              <a:gd name="connsiteX5" fmla="*/ 0 w 3475615"/>
              <a:gd name="connsiteY5" fmla="*/ 1385171 h 1385171"/>
              <a:gd name="connsiteX6" fmla="*/ 0 w 3475615"/>
              <a:gd name="connsiteY6" fmla="*/ 0 h 1385171"/>
              <a:gd name="connsiteX0" fmla="*/ 0 w 3475739"/>
              <a:gd name="connsiteY0" fmla="*/ 0 h 1385171"/>
              <a:gd name="connsiteX1" fmla="*/ 3474149 w 3475739"/>
              <a:gd name="connsiteY1" fmla="*/ 0 h 1385171"/>
              <a:gd name="connsiteX2" fmla="*/ 3475063 w 3475739"/>
              <a:gd name="connsiteY2" fmla="*/ 422426 h 1385171"/>
              <a:gd name="connsiteX3" fmla="*/ 3456013 w 3475739"/>
              <a:gd name="connsiteY3" fmla="*/ 698651 h 1385171"/>
              <a:gd name="connsiteX4" fmla="*/ 3465538 w 3475739"/>
              <a:gd name="connsiteY4" fmla="*/ 822476 h 1385171"/>
              <a:gd name="connsiteX5" fmla="*/ 3474149 w 3475739"/>
              <a:gd name="connsiteY5" fmla="*/ 1385171 h 1385171"/>
              <a:gd name="connsiteX6" fmla="*/ 0 w 3475739"/>
              <a:gd name="connsiteY6" fmla="*/ 1385171 h 1385171"/>
              <a:gd name="connsiteX7" fmla="*/ 0 w 3475739"/>
              <a:gd name="connsiteY7" fmla="*/ 0 h 1385171"/>
              <a:gd name="connsiteX0" fmla="*/ 0 w 3684621"/>
              <a:gd name="connsiteY0" fmla="*/ 0 h 1385171"/>
              <a:gd name="connsiteX1" fmla="*/ 3474149 w 3684621"/>
              <a:gd name="connsiteY1" fmla="*/ 0 h 1385171"/>
              <a:gd name="connsiteX2" fmla="*/ 3475063 w 3684621"/>
              <a:gd name="connsiteY2" fmla="*/ 422426 h 1385171"/>
              <a:gd name="connsiteX3" fmla="*/ 3684613 w 3684621"/>
              <a:gd name="connsiteY3" fmla="*/ 717701 h 1385171"/>
              <a:gd name="connsiteX4" fmla="*/ 3465538 w 3684621"/>
              <a:gd name="connsiteY4" fmla="*/ 822476 h 1385171"/>
              <a:gd name="connsiteX5" fmla="*/ 3474149 w 3684621"/>
              <a:gd name="connsiteY5" fmla="*/ 1385171 h 1385171"/>
              <a:gd name="connsiteX6" fmla="*/ 0 w 3684621"/>
              <a:gd name="connsiteY6" fmla="*/ 1385171 h 1385171"/>
              <a:gd name="connsiteX7" fmla="*/ 0 w 3684621"/>
              <a:gd name="connsiteY7" fmla="*/ 0 h 1385171"/>
              <a:gd name="connsiteX0" fmla="*/ 0 w 3684621"/>
              <a:gd name="connsiteY0" fmla="*/ 0 h 1385171"/>
              <a:gd name="connsiteX1" fmla="*/ 3474149 w 3684621"/>
              <a:gd name="connsiteY1" fmla="*/ 0 h 1385171"/>
              <a:gd name="connsiteX2" fmla="*/ 3475063 w 3684621"/>
              <a:gd name="connsiteY2" fmla="*/ 422426 h 1385171"/>
              <a:gd name="connsiteX3" fmla="*/ 3684613 w 3684621"/>
              <a:gd name="connsiteY3" fmla="*/ 717701 h 1385171"/>
              <a:gd name="connsiteX4" fmla="*/ 3484588 w 3684621"/>
              <a:gd name="connsiteY4" fmla="*/ 946301 h 1385171"/>
              <a:gd name="connsiteX5" fmla="*/ 3474149 w 3684621"/>
              <a:gd name="connsiteY5" fmla="*/ 1385171 h 1385171"/>
              <a:gd name="connsiteX6" fmla="*/ 0 w 3684621"/>
              <a:gd name="connsiteY6" fmla="*/ 1385171 h 1385171"/>
              <a:gd name="connsiteX7" fmla="*/ 0 w 3684621"/>
              <a:gd name="connsiteY7" fmla="*/ 0 h 1385171"/>
              <a:gd name="connsiteX0" fmla="*/ 0 w 3694146"/>
              <a:gd name="connsiteY0" fmla="*/ 0 h 1385171"/>
              <a:gd name="connsiteX1" fmla="*/ 3474149 w 3694146"/>
              <a:gd name="connsiteY1" fmla="*/ 0 h 1385171"/>
              <a:gd name="connsiteX2" fmla="*/ 3475063 w 3694146"/>
              <a:gd name="connsiteY2" fmla="*/ 422426 h 1385171"/>
              <a:gd name="connsiteX3" fmla="*/ 3694138 w 3694146"/>
              <a:gd name="connsiteY3" fmla="*/ 679601 h 1385171"/>
              <a:gd name="connsiteX4" fmla="*/ 3484588 w 3694146"/>
              <a:gd name="connsiteY4" fmla="*/ 946301 h 1385171"/>
              <a:gd name="connsiteX5" fmla="*/ 3474149 w 3694146"/>
              <a:gd name="connsiteY5" fmla="*/ 1385171 h 1385171"/>
              <a:gd name="connsiteX6" fmla="*/ 0 w 3694146"/>
              <a:gd name="connsiteY6" fmla="*/ 1385171 h 1385171"/>
              <a:gd name="connsiteX7" fmla="*/ 0 w 3694146"/>
              <a:gd name="connsiteY7" fmla="*/ 0 h 1385171"/>
              <a:gd name="connsiteX0" fmla="*/ 0 w 3694138"/>
              <a:gd name="connsiteY0" fmla="*/ 0 h 1385171"/>
              <a:gd name="connsiteX1" fmla="*/ 3474149 w 3694138"/>
              <a:gd name="connsiteY1" fmla="*/ 0 h 1385171"/>
              <a:gd name="connsiteX2" fmla="*/ 3475063 w 3694138"/>
              <a:gd name="connsiteY2" fmla="*/ 422426 h 1385171"/>
              <a:gd name="connsiteX3" fmla="*/ 3694138 w 3694138"/>
              <a:gd name="connsiteY3" fmla="*/ 679601 h 1385171"/>
              <a:gd name="connsiteX4" fmla="*/ 3484588 w 3694138"/>
              <a:gd name="connsiteY4" fmla="*/ 946301 h 1385171"/>
              <a:gd name="connsiteX5" fmla="*/ 3474149 w 3694138"/>
              <a:gd name="connsiteY5" fmla="*/ 1385171 h 1385171"/>
              <a:gd name="connsiteX6" fmla="*/ 0 w 3694138"/>
              <a:gd name="connsiteY6" fmla="*/ 1385171 h 1385171"/>
              <a:gd name="connsiteX7" fmla="*/ 0 w 3694138"/>
              <a:gd name="connsiteY7" fmla="*/ 0 h 1385171"/>
              <a:gd name="connsiteX0" fmla="*/ 0 w 3694138"/>
              <a:gd name="connsiteY0" fmla="*/ 0 h 1385171"/>
              <a:gd name="connsiteX1" fmla="*/ 3474149 w 3694138"/>
              <a:gd name="connsiteY1" fmla="*/ 0 h 1385171"/>
              <a:gd name="connsiteX2" fmla="*/ 3475063 w 3694138"/>
              <a:gd name="connsiteY2" fmla="*/ 422426 h 1385171"/>
              <a:gd name="connsiteX3" fmla="*/ 3694138 w 3694138"/>
              <a:gd name="connsiteY3" fmla="*/ 679601 h 1385171"/>
              <a:gd name="connsiteX4" fmla="*/ 3484588 w 3694138"/>
              <a:gd name="connsiteY4" fmla="*/ 946301 h 1385171"/>
              <a:gd name="connsiteX5" fmla="*/ 3474149 w 3694138"/>
              <a:gd name="connsiteY5" fmla="*/ 1385171 h 1385171"/>
              <a:gd name="connsiteX6" fmla="*/ 0 w 3694138"/>
              <a:gd name="connsiteY6" fmla="*/ 1385171 h 1385171"/>
              <a:gd name="connsiteX7" fmla="*/ 0 w 3694138"/>
              <a:gd name="connsiteY7" fmla="*/ 0 h 1385171"/>
              <a:gd name="connsiteX0" fmla="*/ 0 w 3694138"/>
              <a:gd name="connsiteY0" fmla="*/ 0 h 1385171"/>
              <a:gd name="connsiteX1" fmla="*/ 3474149 w 3694138"/>
              <a:gd name="connsiteY1" fmla="*/ 0 h 1385171"/>
              <a:gd name="connsiteX2" fmla="*/ 3484116 w 3694138"/>
              <a:gd name="connsiteY2" fmla="*/ 472220 h 1385171"/>
              <a:gd name="connsiteX3" fmla="*/ 3694138 w 3694138"/>
              <a:gd name="connsiteY3" fmla="*/ 679601 h 1385171"/>
              <a:gd name="connsiteX4" fmla="*/ 3484588 w 3694138"/>
              <a:gd name="connsiteY4" fmla="*/ 946301 h 1385171"/>
              <a:gd name="connsiteX5" fmla="*/ 3474149 w 3694138"/>
              <a:gd name="connsiteY5" fmla="*/ 1385171 h 1385171"/>
              <a:gd name="connsiteX6" fmla="*/ 0 w 3694138"/>
              <a:gd name="connsiteY6" fmla="*/ 1385171 h 1385171"/>
              <a:gd name="connsiteX7" fmla="*/ 0 w 3694138"/>
              <a:gd name="connsiteY7" fmla="*/ 0 h 1385171"/>
              <a:gd name="connsiteX0" fmla="*/ 0 w 3694138"/>
              <a:gd name="connsiteY0" fmla="*/ 0 h 1385171"/>
              <a:gd name="connsiteX1" fmla="*/ 3474149 w 3694138"/>
              <a:gd name="connsiteY1" fmla="*/ 0 h 1385171"/>
              <a:gd name="connsiteX2" fmla="*/ 3484116 w 3694138"/>
              <a:gd name="connsiteY2" fmla="*/ 558228 h 1385171"/>
              <a:gd name="connsiteX3" fmla="*/ 3694138 w 3694138"/>
              <a:gd name="connsiteY3" fmla="*/ 679601 h 1385171"/>
              <a:gd name="connsiteX4" fmla="*/ 3484588 w 3694138"/>
              <a:gd name="connsiteY4" fmla="*/ 946301 h 1385171"/>
              <a:gd name="connsiteX5" fmla="*/ 3474149 w 3694138"/>
              <a:gd name="connsiteY5" fmla="*/ 1385171 h 1385171"/>
              <a:gd name="connsiteX6" fmla="*/ 0 w 3694138"/>
              <a:gd name="connsiteY6" fmla="*/ 1385171 h 1385171"/>
              <a:gd name="connsiteX7" fmla="*/ 0 w 3694138"/>
              <a:gd name="connsiteY7" fmla="*/ 0 h 1385171"/>
              <a:gd name="connsiteX0" fmla="*/ 0 w 3694138"/>
              <a:gd name="connsiteY0" fmla="*/ 0 h 1385171"/>
              <a:gd name="connsiteX1" fmla="*/ 3474149 w 3694138"/>
              <a:gd name="connsiteY1" fmla="*/ 0 h 1385171"/>
              <a:gd name="connsiteX2" fmla="*/ 3484116 w 3694138"/>
              <a:gd name="connsiteY2" fmla="*/ 558228 h 1385171"/>
              <a:gd name="connsiteX3" fmla="*/ 3694138 w 3694138"/>
              <a:gd name="connsiteY3" fmla="*/ 679601 h 1385171"/>
              <a:gd name="connsiteX4" fmla="*/ 3484588 w 3694138"/>
              <a:gd name="connsiteY4" fmla="*/ 946301 h 1385171"/>
              <a:gd name="connsiteX5" fmla="*/ 3474149 w 3694138"/>
              <a:gd name="connsiteY5" fmla="*/ 1385171 h 1385171"/>
              <a:gd name="connsiteX6" fmla="*/ 0 w 3694138"/>
              <a:gd name="connsiteY6" fmla="*/ 1385171 h 1385171"/>
              <a:gd name="connsiteX7" fmla="*/ 0 w 3694138"/>
              <a:gd name="connsiteY7" fmla="*/ 0 h 1385171"/>
              <a:gd name="connsiteX0" fmla="*/ 0 w 3694138"/>
              <a:gd name="connsiteY0" fmla="*/ 0 h 1385171"/>
              <a:gd name="connsiteX1" fmla="*/ 3474149 w 3694138"/>
              <a:gd name="connsiteY1" fmla="*/ 0 h 1385171"/>
              <a:gd name="connsiteX2" fmla="*/ 3484116 w 3694138"/>
              <a:gd name="connsiteY2" fmla="*/ 558228 h 1385171"/>
              <a:gd name="connsiteX3" fmla="*/ 3694138 w 3694138"/>
              <a:gd name="connsiteY3" fmla="*/ 679601 h 1385171"/>
              <a:gd name="connsiteX4" fmla="*/ 3484588 w 3694138"/>
              <a:gd name="connsiteY4" fmla="*/ 946301 h 1385171"/>
              <a:gd name="connsiteX5" fmla="*/ 3474149 w 3694138"/>
              <a:gd name="connsiteY5" fmla="*/ 1385171 h 1385171"/>
              <a:gd name="connsiteX6" fmla="*/ 0 w 3694138"/>
              <a:gd name="connsiteY6" fmla="*/ 1385171 h 1385171"/>
              <a:gd name="connsiteX7" fmla="*/ 0 w 3694138"/>
              <a:gd name="connsiteY7" fmla="*/ 0 h 1385171"/>
              <a:gd name="connsiteX0" fmla="*/ 0 w 3694138"/>
              <a:gd name="connsiteY0" fmla="*/ 0 h 1385171"/>
              <a:gd name="connsiteX1" fmla="*/ 3474149 w 3694138"/>
              <a:gd name="connsiteY1" fmla="*/ 0 h 1385171"/>
              <a:gd name="connsiteX2" fmla="*/ 3484116 w 3694138"/>
              <a:gd name="connsiteY2" fmla="*/ 558228 h 1385171"/>
              <a:gd name="connsiteX3" fmla="*/ 3694138 w 3694138"/>
              <a:gd name="connsiteY3" fmla="*/ 679601 h 1385171"/>
              <a:gd name="connsiteX4" fmla="*/ 3484588 w 3694138"/>
              <a:gd name="connsiteY4" fmla="*/ 946301 h 1385171"/>
              <a:gd name="connsiteX5" fmla="*/ 3474149 w 3694138"/>
              <a:gd name="connsiteY5" fmla="*/ 1385171 h 1385171"/>
              <a:gd name="connsiteX6" fmla="*/ 0 w 3694138"/>
              <a:gd name="connsiteY6" fmla="*/ 1385171 h 1385171"/>
              <a:gd name="connsiteX7" fmla="*/ 0 w 3694138"/>
              <a:gd name="connsiteY7" fmla="*/ 0 h 1385171"/>
              <a:gd name="connsiteX0" fmla="*/ 0 w 3694138"/>
              <a:gd name="connsiteY0" fmla="*/ 0 h 1385171"/>
              <a:gd name="connsiteX1" fmla="*/ 3474149 w 3694138"/>
              <a:gd name="connsiteY1" fmla="*/ 0 h 1385171"/>
              <a:gd name="connsiteX2" fmla="*/ 3484116 w 3694138"/>
              <a:gd name="connsiteY2" fmla="*/ 558228 h 1385171"/>
              <a:gd name="connsiteX3" fmla="*/ 3694138 w 3694138"/>
              <a:gd name="connsiteY3" fmla="*/ 679601 h 1385171"/>
              <a:gd name="connsiteX4" fmla="*/ 3484588 w 3694138"/>
              <a:gd name="connsiteY4" fmla="*/ 946301 h 1385171"/>
              <a:gd name="connsiteX5" fmla="*/ 3474149 w 3694138"/>
              <a:gd name="connsiteY5" fmla="*/ 1385171 h 1385171"/>
              <a:gd name="connsiteX6" fmla="*/ 0 w 3694138"/>
              <a:gd name="connsiteY6" fmla="*/ 1385171 h 1385171"/>
              <a:gd name="connsiteX7" fmla="*/ 0 w 3694138"/>
              <a:gd name="connsiteY7" fmla="*/ 0 h 1385171"/>
              <a:gd name="connsiteX0" fmla="*/ 0 w 3694138"/>
              <a:gd name="connsiteY0" fmla="*/ 0 h 1385171"/>
              <a:gd name="connsiteX1" fmla="*/ 3474149 w 3694138"/>
              <a:gd name="connsiteY1" fmla="*/ 0 h 1385171"/>
              <a:gd name="connsiteX2" fmla="*/ 3484116 w 3694138"/>
              <a:gd name="connsiteY2" fmla="*/ 558228 h 1385171"/>
              <a:gd name="connsiteX3" fmla="*/ 3694138 w 3694138"/>
              <a:gd name="connsiteY3" fmla="*/ 679601 h 1385171"/>
              <a:gd name="connsiteX4" fmla="*/ 3484588 w 3694138"/>
              <a:gd name="connsiteY4" fmla="*/ 946301 h 1385171"/>
              <a:gd name="connsiteX5" fmla="*/ 3474149 w 3694138"/>
              <a:gd name="connsiteY5" fmla="*/ 1385171 h 1385171"/>
              <a:gd name="connsiteX6" fmla="*/ 0 w 3694138"/>
              <a:gd name="connsiteY6" fmla="*/ 1385171 h 1385171"/>
              <a:gd name="connsiteX7" fmla="*/ 0 w 3694138"/>
              <a:gd name="connsiteY7" fmla="*/ 0 h 1385171"/>
              <a:gd name="connsiteX0" fmla="*/ 0 w 3694138"/>
              <a:gd name="connsiteY0" fmla="*/ 0 h 1385171"/>
              <a:gd name="connsiteX1" fmla="*/ 3474149 w 3694138"/>
              <a:gd name="connsiteY1" fmla="*/ 0 h 1385171"/>
              <a:gd name="connsiteX2" fmla="*/ 3484116 w 3694138"/>
              <a:gd name="connsiteY2" fmla="*/ 558228 h 1385171"/>
              <a:gd name="connsiteX3" fmla="*/ 3694138 w 3694138"/>
              <a:gd name="connsiteY3" fmla="*/ 679601 h 1385171"/>
              <a:gd name="connsiteX4" fmla="*/ 3484588 w 3694138"/>
              <a:gd name="connsiteY4" fmla="*/ 833132 h 1385171"/>
              <a:gd name="connsiteX5" fmla="*/ 3474149 w 3694138"/>
              <a:gd name="connsiteY5" fmla="*/ 1385171 h 1385171"/>
              <a:gd name="connsiteX6" fmla="*/ 0 w 3694138"/>
              <a:gd name="connsiteY6" fmla="*/ 1385171 h 1385171"/>
              <a:gd name="connsiteX7" fmla="*/ 0 w 3694138"/>
              <a:gd name="connsiteY7" fmla="*/ 0 h 1385171"/>
              <a:gd name="connsiteX0" fmla="*/ 0 w 3694138"/>
              <a:gd name="connsiteY0" fmla="*/ 0 h 1385171"/>
              <a:gd name="connsiteX1" fmla="*/ 3474149 w 3694138"/>
              <a:gd name="connsiteY1" fmla="*/ 0 h 1385171"/>
              <a:gd name="connsiteX2" fmla="*/ 3484116 w 3694138"/>
              <a:gd name="connsiteY2" fmla="*/ 558228 h 1385171"/>
              <a:gd name="connsiteX3" fmla="*/ 3694138 w 3694138"/>
              <a:gd name="connsiteY3" fmla="*/ 679601 h 1385171"/>
              <a:gd name="connsiteX4" fmla="*/ 3484588 w 3694138"/>
              <a:gd name="connsiteY4" fmla="*/ 833132 h 1385171"/>
              <a:gd name="connsiteX5" fmla="*/ 3474149 w 3694138"/>
              <a:gd name="connsiteY5" fmla="*/ 1385171 h 1385171"/>
              <a:gd name="connsiteX6" fmla="*/ 0 w 3694138"/>
              <a:gd name="connsiteY6" fmla="*/ 1385171 h 1385171"/>
              <a:gd name="connsiteX7" fmla="*/ 0 w 3694138"/>
              <a:gd name="connsiteY7" fmla="*/ 0 h 1385171"/>
              <a:gd name="connsiteX0" fmla="*/ 0 w 3694138"/>
              <a:gd name="connsiteY0" fmla="*/ 0 h 1385171"/>
              <a:gd name="connsiteX1" fmla="*/ 3474149 w 3694138"/>
              <a:gd name="connsiteY1" fmla="*/ 0 h 1385171"/>
              <a:gd name="connsiteX2" fmla="*/ 3484116 w 3694138"/>
              <a:gd name="connsiteY2" fmla="*/ 558228 h 1385171"/>
              <a:gd name="connsiteX3" fmla="*/ 3694138 w 3694138"/>
              <a:gd name="connsiteY3" fmla="*/ 679601 h 1385171"/>
              <a:gd name="connsiteX4" fmla="*/ 3484588 w 3694138"/>
              <a:gd name="connsiteY4" fmla="*/ 833132 h 1385171"/>
              <a:gd name="connsiteX5" fmla="*/ 3474149 w 3694138"/>
              <a:gd name="connsiteY5" fmla="*/ 1385171 h 1385171"/>
              <a:gd name="connsiteX6" fmla="*/ 0 w 3694138"/>
              <a:gd name="connsiteY6" fmla="*/ 1385171 h 1385171"/>
              <a:gd name="connsiteX7" fmla="*/ 0 w 3694138"/>
              <a:gd name="connsiteY7" fmla="*/ 0 h 1385171"/>
              <a:gd name="connsiteX0" fmla="*/ 0 w 3703192"/>
              <a:gd name="connsiteY0" fmla="*/ 0 h 1385171"/>
              <a:gd name="connsiteX1" fmla="*/ 3474149 w 3703192"/>
              <a:gd name="connsiteY1" fmla="*/ 0 h 1385171"/>
              <a:gd name="connsiteX2" fmla="*/ 3484116 w 3703192"/>
              <a:gd name="connsiteY2" fmla="*/ 558228 h 1385171"/>
              <a:gd name="connsiteX3" fmla="*/ 3703192 w 3703192"/>
              <a:gd name="connsiteY3" fmla="*/ 684128 h 1385171"/>
              <a:gd name="connsiteX4" fmla="*/ 3484588 w 3703192"/>
              <a:gd name="connsiteY4" fmla="*/ 833132 h 1385171"/>
              <a:gd name="connsiteX5" fmla="*/ 3474149 w 3703192"/>
              <a:gd name="connsiteY5" fmla="*/ 1385171 h 1385171"/>
              <a:gd name="connsiteX6" fmla="*/ 0 w 3703192"/>
              <a:gd name="connsiteY6" fmla="*/ 1385171 h 1385171"/>
              <a:gd name="connsiteX7" fmla="*/ 0 w 3703192"/>
              <a:gd name="connsiteY7" fmla="*/ 0 h 1385171"/>
              <a:gd name="connsiteX0" fmla="*/ 0 w 3529685"/>
              <a:gd name="connsiteY0" fmla="*/ 0 h 1385171"/>
              <a:gd name="connsiteX1" fmla="*/ 3474149 w 3529685"/>
              <a:gd name="connsiteY1" fmla="*/ 0 h 1385171"/>
              <a:gd name="connsiteX2" fmla="*/ 3484116 w 3529685"/>
              <a:gd name="connsiteY2" fmla="*/ 558228 h 1385171"/>
              <a:gd name="connsiteX3" fmla="*/ 3244740 w 3529685"/>
              <a:gd name="connsiteY3" fmla="*/ 690668 h 1385171"/>
              <a:gd name="connsiteX4" fmla="*/ 3484588 w 3529685"/>
              <a:gd name="connsiteY4" fmla="*/ 833132 h 1385171"/>
              <a:gd name="connsiteX5" fmla="*/ 3474149 w 3529685"/>
              <a:gd name="connsiteY5" fmla="*/ 1385171 h 1385171"/>
              <a:gd name="connsiteX6" fmla="*/ 0 w 3529685"/>
              <a:gd name="connsiteY6" fmla="*/ 1385171 h 1385171"/>
              <a:gd name="connsiteX7" fmla="*/ 0 w 3529685"/>
              <a:gd name="connsiteY7" fmla="*/ 0 h 1385171"/>
              <a:gd name="connsiteX0" fmla="*/ 0 w 3529685"/>
              <a:gd name="connsiteY0" fmla="*/ 0 h 1385171"/>
              <a:gd name="connsiteX1" fmla="*/ 3474149 w 3529685"/>
              <a:gd name="connsiteY1" fmla="*/ 0 h 1385171"/>
              <a:gd name="connsiteX2" fmla="*/ 3484116 w 3529685"/>
              <a:gd name="connsiteY2" fmla="*/ 558228 h 1385171"/>
              <a:gd name="connsiteX3" fmla="*/ 3244740 w 3529685"/>
              <a:gd name="connsiteY3" fmla="*/ 690668 h 1385171"/>
              <a:gd name="connsiteX4" fmla="*/ 3484588 w 3529685"/>
              <a:gd name="connsiteY4" fmla="*/ 833132 h 1385171"/>
              <a:gd name="connsiteX5" fmla="*/ 3474149 w 3529685"/>
              <a:gd name="connsiteY5" fmla="*/ 1385171 h 1385171"/>
              <a:gd name="connsiteX6" fmla="*/ 0 w 3529685"/>
              <a:gd name="connsiteY6" fmla="*/ 1385171 h 1385171"/>
              <a:gd name="connsiteX7" fmla="*/ 0 w 3529685"/>
              <a:gd name="connsiteY7" fmla="*/ 0 h 1385171"/>
              <a:gd name="connsiteX0" fmla="*/ 0 w 3484809"/>
              <a:gd name="connsiteY0" fmla="*/ 0 h 1385171"/>
              <a:gd name="connsiteX1" fmla="*/ 3474149 w 3484809"/>
              <a:gd name="connsiteY1" fmla="*/ 0 h 1385171"/>
              <a:gd name="connsiteX2" fmla="*/ 3484116 w 3484809"/>
              <a:gd name="connsiteY2" fmla="*/ 558228 h 1385171"/>
              <a:gd name="connsiteX3" fmla="*/ 3244740 w 3484809"/>
              <a:gd name="connsiteY3" fmla="*/ 690668 h 1385171"/>
              <a:gd name="connsiteX4" fmla="*/ 3484588 w 3484809"/>
              <a:gd name="connsiteY4" fmla="*/ 833132 h 1385171"/>
              <a:gd name="connsiteX5" fmla="*/ 3474149 w 3484809"/>
              <a:gd name="connsiteY5" fmla="*/ 1385171 h 1385171"/>
              <a:gd name="connsiteX6" fmla="*/ 0 w 3484809"/>
              <a:gd name="connsiteY6" fmla="*/ 1385171 h 1385171"/>
              <a:gd name="connsiteX7" fmla="*/ 0 w 3484809"/>
              <a:gd name="connsiteY7" fmla="*/ 0 h 1385171"/>
              <a:gd name="connsiteX0" fmla="*/ 0 w 3484809"/>
              <a:gd name="connsiteY0" fmla="*/ 0 h 1385171"/>
              <a:gd name="connsiteX1" fmla="*/ 3474149 w 3484809"/>
              <a:gd name="connsiteY1" fmla="*/ 0 h 1385171"/>
              <a:gd name="connsiteX2" fmla="*/ 3484116 w 3484809"/>
              <a:gd name="connsiteY2" fmla="*/ 558228 h 1385171"/>
              <a:gd name="connsiteX3" fmla="*/ 3244740 w 3484809"/>
              <a:gd name="connsiteY3" fmla="*/ 690668 h 1385171"/>
              <a:gd name="connsiteX4" fmla="*/ 3484588 w 3484809"/>
              <a:gd name="connsiteY4" fmla="*/ 833132 h 1385171"/>
              <a:gd name="connsiteX5" fmla="*/ 3474149 w 3484809"/>
              <a:gd name="connsiteY5" fmla="*/ 1385171 h 1385171"/>
              <a:gd name="connsiteX6" fmla="*/ 0 w 3484809"/>
              <a:gd name="connsiteY6" fmla="*/ 1385171 h 1385171"/>
              <a:gd name="connsiteX7" fmla="*/ 0 w 3484809"/>
              <a:gd name="connsiteY7" fmla="*/ 0 h 1385171"/>
              <a:gd name="connsiteX0" fmla="*/ 0 w 3484809"/>
              <a:gd name="connsiteY0" fmla="*/ 0 h 1385171"/>
              <a:gd name="connsiteX1" fmla="*/ 3474149 w 3484809"/>
              <a:gd name="connsiteY1" fmla="*/ 0 h 1385171"/>
              <a:gd name="connsiteX2" fmla="*/ 3484116 w 3484809"/>
              <a:gd name="connsiteY2" fmla="*/ 558228 h 1385171"/>
              <a:gd name="connsiteX3" fmla="*/ 3244740 w 3484809"/>
              <a:gd name="connsiteY3" fmla="*/ 690668 h 1385171"/>
              <a:gd name="connsiteX4" fmla="*/ 3484588 w 3484809"/>
              <a:gd name="connsiteY4" fmla="*/ 833132 h 1385171"/>
              <a:gd name="connsiteX5" fmla="*/ 3474149 w 3484809"/>
              <a:gd name="connsiteY5" fmla="*/ 1385171 h 1385171"/>
              <a:gd name="connsiteX6" fmla="*/ 0 w 3484809"/>
              <a:gd name="connsiteY6" fmla="*/ 1385171 h 1385171"/>
              <a:gd name="connsiteX7" fmla="*/ 0 w 3484809"/>
              <a:gd name="connsiteY7" fmla="*/ 0 h 1385171"/>
              <a:gd name="connsiteX0" fmla="*/ 0 w 3484116"/>
              <a:gd name="connsiteY0" fmla="*/ 0 h 1385171"/>
              <a:gd name="connsiteX1" fmla="*/ 3474149 w 3484116"/>
              <a:gd name="connsiteY1" fmla="*/ 0 h 1385171"/>
              <a:gd name="connsiteX2" fmla="*/ 3484116 w 3484116"/>
              <a:gd name="connsiteY2" fmla="*/ 558228 h 1385171"/>
              <a:gd name="connsiteX3" fmla="*/ 3244740 w 3484116"/>
              <a:gd name="connsiteY3" fmla="*/ 690668 h 1385171"/>
              <a:gd name="connsiteX4" fmla="*/ 3476995 w 3484116"/>
              <a:gd name="connsiteY4" fmla="*/ 833132 h 1385171"/>
              <a:gd name="connsiteX5" fmla="*/ 3474149 w 3484116"/>
              <a:gd name="connsiteY5" fmla="*/ 1385171 h 1385171"/>
              <a:gd name="connsiteX6" fmla="*/ 0 w 3484116"/>
              <a:gd name="connsiteY6" fmla="*/ 1385171 h 1385171"/>
              <a:gd name="connsiteX7" fmla="*/ 0 w 3484116"/>
              <a:gd name="connsiteY7" fmla="*/ 0 h 1385171"/>
              <a:gd name="connsiteX0" fmla="*/ 0 w 3484116"/>
              <a:gd name="connsiteY0" fmla="*/ 0 h 1385171"/>
              <a:gd name="connsiteX1" fmla="*/ 3481172 w 3484116"/>
              <a:gd name="connsiteY1" fmla="*/ 0 h 1385171"/>
              <a:gd name="connsiteX2" fmla="*/ 3484116 w 3484116"/>
              <a:gd name="connsiteY2" fmla="*/ 558228 h 1385171"/>
              <a:gd name="connsiteX3" fmla="*/ 3244740 w 3484116"/>
              <a:gd name="connsiteY3" fmla="*/ 690668 h 1385171"/>
              <a:gd name="connsiteX4" fmla="*/ 3476995 w 3484116"/>
              <a:gd name="connsiteY4" fmla="*/ 833132 h 1385171"/>
              <a:gd name="connsiteX5" fmla="*/ 3474149 w 3484116"/>
              <a:gd name="connsiteY5" fmla="*/ 1385171 h 1385171"/>
              <a:gd name="connsiteX6" fmla="*/ 0 w 3484116"/>
              <a:gd name="connsiteY6" fmla="*/ 1385171 h 1385171"/>
              <a:gd name="connsiteX7" fmla="*/ 0 w 3484116"/>
              <a:gd name="connsiteY7" fmla="*/ 0 h 1385171"/>
              <a:gd name="connsiteX0" fmla="*/ 0 w 3484116"/>
              <a:gd name="connsiteY0" fmla="*/ 0 h 1385171"/>
              <a:gd name="connsiteX1" fmla="*/ 3481172 w 3484116"/>
              <a:gd name="connsiteY1" fmla="*/ 0 h 1385171"/>
              <a:gd name="connsiteX2" fmla="*/ 3484116 w 3484116"/>
              <a:gd name="connsiteY2" fmla="*/ 558228 h 1385171"/>
              <a:gd name="connsiteX3" fmla="*/ 3223670 w 3484116"/>
              <a:gd name="connsiteY3" fmla="*/ 696347 h 1385171"/>
              <a:gd name="connsiteX4" fmla="*/ 3476995 w 3484116"/>
              <a:gd name="connsiteY4" fmla="*/ 833132 h 1385171"/>
              <a:gd name="connsiteX5" fmla="*/ 3474149 w 3484116"/>
              <a:gd name="connsiteY5" fmla="*/ 1385171 h 1385171"/>
              <a:gd name="connsiteX6" fmla="*/ 0 w 3484116"/>
              <a:gd name="connsiteY6" fmla="*/ 1385171 h 1385171"/>
              <a:gd name="connsiteX7" fmla="*/ 0 w 3484116"/>
              <a:gd name="connsiteY7" fmla="*/ 0 h 1385171"/>
              <a:gd name="connsiteX0" fmla="*/ 0 w 3484116"/>
              <a:gd name="connsiteY0" fmla="*/ 0 h 1385171"/>
              <a:gd name="connsiteX1" fmla="*/ 3481172 w 3484116"/>
              <a:gd name="connsiteY1" fmla="*/ 0 h 1385171"/>
              <a:gd name="connsiteX2" fmla="*/ 3484116 w 3484116"/>
              <a:gd name="connsiteY2" fmla="*/ 558228 h 1385171"/>
              <a:gd name="connsiteX3" fmla="*/ 3216646 w 3484116"/>
              <a:gd name="connsiteY3" fmla="*/ 696347 h 1385171"/>
              <a:gd name="connsiteX4" fmla="*/ 3476995 w 3484116"/>
              <a:gd name="connsiteY4" fmla="*/ 833132 h 1385171"/>
              <a:gd name="connsiteX5" fmla="*/ 3474149 w 3484116"/>
              <a:gd name="connsiteY5" fmla="*/ 1385171 h 1385171"/>
              <a:gd name="connsiteX6" fmla="*/ 0 w 3484116"/>
              <a:gd name="connsiteY6" fmla="*/ 1385171 h 1385171"/>
              <a:gd name="connsiteX7" fmla="*/ 0 w 3484116"/>
              <a:gd name="connsiteY7" fmla="*/ 0 h 1385171"/>
              <a:gd name="connsiteX0" fmla="*/ 0 w 3484116"/>
              <a:gd name="connsiteY0" fmla="*/ 0 h 1385171"/>
              <a:gd name="connsiteX1" fmla="*/ 3481172 w 3484116"/>
              <a:gd name="connsiteY1" fmla="*/ 0 h 1385171"/>
              <a:gd name="connsiteX2" fmla="*/ 3484116 w 3484116"/>
              <a:gd name="connsiteY2" fmla="*/ 558228 h 1385171"/>
              <a:gd name="connsiteX3" fmla="*/ 3223670 w 3484116"/>
              <a:gd name="connsiteY3" fmla="*/ 696347 h 1385171"/>
              <a:gd name="connsiteX4" fmla="*/ 3476995 w 3484116"/>
              <a:gd name="connsiteY4" fmla="*/ 833132 h 1385171"/>
              <a:gd name="connsiteX5" fmla="*/ 3474149 w 3484116"/>
              <a:gd name="connsiteY5" fmla="*/ 1385171 h 1385171"/>
              <a:gd name="connsiteX6" fmla="*/ 0 w 3484116"/>
              <a:gd name="connsiteY6" fmla="*/ 1385171 h 1385171"/>
              <a:gd name="connsiteX7" fmla="*/ 0 w 3484116"/>
              <a:gd name="connsiteY7" fmla="*/ 0 h 1385171"/>
              <a:gd name="connsiteX0" fmla="*/ 0 w 3484116"/>
              <a:gd name="connsiteY0" fmla="*/ 0 h 1385171"/>
              <a:gd name="connsiteX1" fmla="*/ 3481172 w 3484116"/>
              <a:gd name="connsiteY1" fmla="*/ 0 h 1385171"/>
              <a:gd name="connsiteX2" fmla="*/ 3484116 w 3484116"/>
              <a:gd name="connsiteY2" fmla="*/ 558228 h 1385171"/>
              <a:gd name="connsiteX3" fmla="*/ 3223670 w 3484116"/>
              <a:gd name="connsiteY3" fmla="*/ 696347 h 1385171"/>
              <a:gd name="connsiteX4" fmla="*/ 3476995 w 3484116"/>
              <a:gd name="connsiteY4" fmla="*/ 833132 h 1385171"/>
              <a:gd name="connsiteX5" fmla="*/ 3474149 w 3484116"/>
              <a:gd name="connsiteY5" fmla="*/ 1385171 h 1385171"/>
              <a:gd name="connsiteX6" fmla="*/ 0 w 3484116"/>
              <a:gd name="connsiteY6" fmla="*/ 1385171 h 1385171"/>
              <a:gd name="connsiteX7" fmla="*/ 0 w 3484116"/>
              <a:gd name="connsiteY7" fmla="*/ 0 h 1385171"/>
              <a:gd name="connsiteX0" fmla="*/ 0 w 3484116"/>
              <a:gd name="connsiteY0" fmla="*/ 0 h 1385171"/>
              <a:gd name="connsiteX1" fmla="*/ 3481172 w 3484116"/>
              <a:gd name="connsiteY1" fmla="*/ 0 h 1385171"/>
              <a:gd name="connsiteX2" fmla="*/ 3484116 w 3484116"/>
              <a:gd name="connsiteY2" fmla="*/ 558228 h 1385171"/>
              <a:gd name="connsiteX3" fmla="*/ 3209623 w 3484116"/>
              <a:gd name="connsiteY3" fmla="*/ 702026 h 1385171"/>
              <a:gd name="connsiteX4" fmla="*/ 3476995 w 3484116"/>
              <a:gd name="connsiteY4" fmla="*/ 833132 h 1385171"/>
              <a:gd name="connsiteX5" fmla="*/ 3474149 w 3484116"/>
              <a:gd name="connsiteY5" fmla="*/ 1385171 h 1385171"/>
              <a:gd name="connsiteX6" fmla="*/ 0 w 3484116"/>
              <a:gd name="connsiteY6" fmla="*/ 1385171 h 1385171"/>
              <a:gd name="connsiteX7" fmla="*/ 0 w 3484116"/>
              <a:gd name="connsiteY7" fmla="*/ 0 h 1385171"/>
              <a:gd name="connsiteX0" fmla="*/ 0 w 3484116"/>
              <a:gd name="connsiteY0" fmla="*/ 0 h 1385171"/>
              <a:gd name="connsiteX1" fmla="*/ 3481172 w 3484116"/>
              <a:gd name="connsiteY1" fmla="*/ 0 h 1385171"/>
              <a:gd name="connsiteX2" fmla="*/ 3484116 w 3484116"/>
              <a:gd name="connsiteY2" fmla="*/ 558228 h 1385171"/>
              <a:gd name="connsiteX3" fmla="*/ 3209623 w 3484116"/>
              <a:gd name="connsiteY3" fmla="*/ 702026 h 1385171"/>
              <a:gd name="connsiteX4" fmla="*/ 3476995 w 3484116"/>
              <a:gd name="connsiteY4" fmla="*/ 833132 h 1385171"/>
              <a:gd name="connsiteX5" fmla="*/ 3474149 w 3484116"/>
              <a:gd name="connsiteY5" fmla="*/ 1385171 h 1385171"/>
              <a:gd name="connsiteX6" fmla="*/ 0 w 3484116"/>
              <a:gd name="connsiteY6" fmla="*/ 1385171 h 1385171"/>
              <a:gd name="connsiteX7" fmla="*/ 0 w 3484116"/>
              <a:gd name="connsiteY7" fmla="*/ 0 h 1385171"/>
              <a:gd name="connsiteX0" fmla="*/ 0 w 3484116"/>
              <a:gd name="connsiteY0" fmla="*/ 0 h 1385171"/>
              <a:gd name="connsiteX1" fmla="*/ 3481172 w 3484116"/>
              <a:gd name="connsiteY1" fmla="*/ 0 h 1385171"/>
              <a:gd name="connsiteX2" fmla="*/ 3484116 w 3484116"/>
              <a:gd name="connsiteY2" fmla="*/ 558228 h 1385171"/>
              <a:gd name="connsiteX3" fmla="*/ 3209623 w 3484116"/>
              <a:gd name="connsiteY3" fmla="*/ 702026 h 1385171"/>
              <a:gd name="connsiteX4" fmla="*/ 3476995 w 3484116"/>
              <a:gd name="connsiteY4" fmla="*/ 833132 h 1385171"/>
              <a:gd name="connsiteX5" fmla="*/ 3474149 w 3484116"/>
              <a:gd name="connsiteY5" fmla="*/ 1385171 h 1385171"/>
              <a:gd name="connsiteX6" fmla="*/ 0 w 3484116"/>
              <a:gd name="connsiteY6" fmla="*/ 1385171 h 1385171"/>
              <a:gd name="connsiteX7" fmla="*/ 0 w 3484116"/>
              <a:gd name="connsiteY7" fmla="*/ 0 h 1385171"/>
              <a:gd name="connsiteX0" fmla="*/ 0 w 3484116"/>
              <a:gd name="connsiteY0" fmla="*/ 0 h 1385171"/>
              <a:gd name="connsiteX1" fmla="*/ 3481172 w 3484116"/>
              <a:gd name="connsiteY1" fmla="*/ 0 h 1385171"/>
              <a:gd name="connsiteX2" fmla="*/ 3484116 w 3484116"/>
              <a:gd name="connsiteY2" fmla="*/ 558228 h 1385171"/>
              <a:gd name="connsiteX3" fmla="*/ 3209623 w 3484116"/>
              <a:gd name="connsiteY3" fmla="*/ 702026 h 1385171"/>
              <a:gd name="connsiteX4" fmla="*/ 3476995 w 3484116"/>
              <a:gd name="connsiteY4" fmla="*/ 833132 h 1385171"/>
              <a:gd name="connsiteX5" fmla="*/ 3474149 w 3484116"/>
              <a:gd name="connsiteY5" fmla="*/ 1385171 h 1385171"/>
              <a:gd name="connsiteX6" fmla="*/ 0 w 3484116"/>
              <a:gd name="connsiteY6" fmla="*/ 1385171 h 1385171"/>
              <a:gd name="connsiteX7" fmla="*/ 0 w 3484116"/>
              <a:gd name="connsiteY7" fmla="*/ 0 h 13851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484116" h="1385171">
                <a:moveTo>
                  <a:pt x="0" y="0"/>
                </a:moveTo>
                <a:lnTo>
                  <a:pt x="3481172" y="0"/>
                </a:lnTo>
                <a:cubicBezTo>
                  <a:pt x="3481477" y="140809"/>
                  <a:pt x="3483811" y="417419"/>
                  <a:pt x="3484116" y="558228"/>
                </a:cubicBezTo>
                <a:cubicBezTo>
                  <a:pt x="3241294" y="690823"/>
                  <a:pt x="3392809" y="595682"/>
                  <a:pt x="3209623" y="702026"/>
                </a:cubicBezTo>
                <a:cubicBezTo>
                  <a:pt x="3342466" y="770912"/>
                  <a:pt x="3354142" y="760160"/>
                  <a:pt x="3476995" y="833132"/>
                </a:cubicBezTo>
                <a:cubicBezTo>
                  <a:pt x="3478430" y="947552"/>
                  <a:pt x="3480239" y="853239"/>
                  <a:pt x="3474149" y="1385171"/>
                </a:cubicBezTo>
                <a:lnTo>
                  <a:pt x="0" y="1385171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200"/>
            </a:lvl1pPr>
          </a:lstStyle>
          <a:p>
            <a:r>
              <a:rPr lang="en-US" altLang="ko-KR" dirty="0"/>
              <a:t>Place Your Picture Here</a:t>
            </a:r>
            <a:endParaRPr lang="ko-KR" altLang="en-US" dirty="0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9F1AA56D-9F51-4548-8A03-959C9407DEA4}"/>
              </a:ext>
            </a:extLst>
          </p:cNvPr>
          <p:cNvSpPr/>
          <p:nvPr userDrawn="1"/>
        </p:nvSpPr>
        <p:spPr>
          <a:xfrm>
            <a:off x="3066222" y="1892511"/>
            <a:ext cx="4464000" cy="2124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ko-KR" altLang="en-US" sz="1800"/>
          </a:p>
        </p:txBody>
      </p:sp>
      <p:sp>
        <p:nvSpPr>
          <p:cNvPr id="20" name="그림 개체 틀 2">
            <a:extLst>
              <a:ext uri="{FF2B5EF4-FFF2-40B4-BE49-F238E27FC236}">
                <a16:creationId xmlns:a16="http://schemas.microsoft.com/office/drawing/2014/main" id="{1B2421DD-6580-439F-A896-99B266F0E8A2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 flipH="1">
            <a:off x="7145771" y="1892511"/>
            <a:ext cx="4320000" cy="2124000"/>
          </a:xfrm>
          <a:custGeom>
            <a:avLst/>
            <a:gdLst>
              <a:gd name="connsiteX0" fmla="*/ 0 w 3474149"/>
              <a:gd name="connsiteY0" fmla="*/ 0 h 1385171"/>
              <a:gd name="connsiteX1" fmla="*/ 3474149 w 3474149"/>
              <a:gd name="connsiteY1" fmla="*/ 0 h 1385171"/>
              <a:gd name="connsiteX2" fmla="*/ 3474149 w 3474149"/>
              <a:gd name="connsiteY2" fmla="*/ 1385171 h 1385171"/>
              <a:gd name="connsiteX3" fmla="*/ 0 w 3474149"/>
              <a:gd name="connsiteY3" fmla="*/ 1385171 h 1385171"/>
              <a:gd name="connsiteX4" fmla="*/ 0 w 3474149"/>
              <a:gd name="connsiteY4" fmla="*/ 0 h 1385171"/>
              <a:gd name="connsiteX0" fmla="*/ 0 w 3474149"/>
              <a:gd name="connsiteY0" fmla="*/ 0 h 1385171"/>
              <a:gd name="connsiteX1" fmla="*/ 3474149 w 3474149"/>
              <a:gd name="connsiteY1" fmla="*/ 0 h 1385171"/>
              <a:gd name="connsiteX2" fmla="*/ 3474149 w 3474149"/>
              <a:gd name="connsiteY2" fmla="*/ 1385171 h 1385171"/>
              <a:gd name="connsiteX3" fmla="*/ 0 w 3474149"/>
              <a:gd name="connsiteY3" fmla="*/ 1385171 h 1385171"/>
              <a:gd name="connsiteX4" fmla="*/ 0 w 3474149"/>
              <a:gd name="connsiteY4" fmla="*/ 0 h 1385171"/>
              <a:gd name="connsiteX0" fmla="*/ 0 w 3474149"/>
              <a:gd name="connsiteY0" fmla="*/ 0 h 1385171"/>
              <a:gd name="connsiteX1" fmla="*/ 3474149 w 3474149"/>
              <a:gd name="connsiteY1" fmla="*/ 0 h 1385171"/>
              <a:gd name="connsiteX2" fmla="*/ 3474149 w 3474149"/>
              <a:gd name="connsiteY2" fmla="*/ 1385171 h 1385171"/>
              <a:gd name="connsiteX3" fmla="*/ 0 w 3474149"/>
              <a:gd name="connsiteY3" fmla="*/ 1385171 h 1385171"/>
              <a:gd name="connsiteX4" fmla="*/ 0 w 3474149"/>
              <a:gd name="connsiteY4" fmla="*/ 0 h 1385171"/>
              <a:gd name="connsiteX0" fmla="*/ 0 w 3475063"/>
              <a:gd name="connsiteY0" fmla="*/ 0 h 1385171"/>
              <a:gd name="connsiteX1" fmla="*/ 3474149 w 3475063"/>
              <a:gd name="connsiteY1" fmla="*/ 0 h 1385171"/>
              <a:gd name="connsiteX2" fmla="*/ 3475063 w 3475063"/>
              <a:gd name="connsiteY2" fmla="*/ 422426 h 1385171"/>
              <a:gd name="connsiteX3" fmla="*/ 3474149 w 3475063"/>
              <a:gd name="connsiteY3" fmla="*/ 1385171 h 1385171"/>
              <a:gd name="connsiteX4" fmla="*/ 0 w 3475063"/>
              <a:gd name="connsiteY4" fmla="*/ 1385171 h 1385171"/>
              <a:gd name="connsiteX5" fmla="*/ 0 w 3475063"/>
              <a:gd name="connsiteY5" fmla="*/ 0 h 1385171"/>
              <a:gd name="connsiteX0" fmla="*/ 0 w 3728608"/>
              <a:gd name="connsiteY0" fmla="*/ 0 h 1385171"/>
              <a:gd name="connsiteX1" fmla="*/ 3474149 w 3728608"/>
              <a:gd name="connsiteY1" fmla="*/ 0 h 1385171"/>
              <a:gd name="connsiteX2" fmla="*/ 3475063 w 3728608"/>
              <a:gd name="connsiteY2" fmla="*/ 422426 h 1385171"/>
              <a:gd name="connsiteX3" fmla="*/ 3465538 w 3728608"/>
              <a:gd name="connsiteY3" fmla="*/ 822476 h 1385171"/>
              <a:gd name="connsiteX4" fmla="*/ 3474149 w 3728608"/>
              <a:gd name="connsiteY4" fmla="*/ 1385171 h 1385171"/>
              <a:gd name="connsiteX5" fmla="*/ 0 w 3728608"/>
              <a:gd name="connsiteY5" fmla="*/ 1385171 h 1385171"/>
              <a:gd name="connsiteX6" fmla="*/ 0 w 3728608"/>
              <a:gd name="connsiteY6" fmla="*/ 0 h 1385171"/>
              <a:gd name="connsiteX0" fmla="*/ 0 w 3475615"/>
              <a:gd name="connsiteY0" fmla="*/ 0 h 1385171"/>
              <a:gd name="connsiteX1" fmla="*/ 3474149 w 3475615"/>
              <a:gd name="connsiteY1" fmla="*/ 0 h 1385171"/>
              <a:gd name="connsiteX2" fmla="*/ 3475063 w 3475615"/>
              <a:gd name="connsiteY2" fmla="*/ 422426 h 1385171"/>
              <a:gd name="connsiteX3" fmla="*/ 3465538 w 3475615"/>
              <a:gd name="connsiteY3" fmla="*/ 822476 h 1385171"/>
              <a:gd name="connsiteX4" fmla="*/ 3474149 w 3475615"/>
              <a:gd name="connsiteY4" fmla="*/ 1385171 h 1385171"/>
              <a:gd name="connsiteX5" fmla="*/ 0 w 3475615"/>
              <a:gd name="connsiteY5" fmla="*/ 1385171 h 1385171"/>
              <a:gd name="connsiteX6" fmla="*/ 0 w 3475615"/>
              <a:gd name="connsiteY6" fmla="*/ 0 h 1385171"/>
              <a:gd name="connsiteX0" fmla="*/ 0 w 3475739"/>
              <a:gd name="connsiteY0" fmla="*/ 0 h 1385171"/>
              <a:gd name="connsiteX1" fmla="*/ 3474149 w 3475739"/>
              <a:gd name="connsiteY1" fmla="*/ 0 h 1385171"/>
              <a:gd name="connsiteX2" fmla="*/ 3475063 w 3475739"/>
              <a:gd name="connsiteY2" fmla="*/ 422426 h 1385171"/>
              <a:gd name="connsiteX3" fmla="*/ 3456013 w 3475739"/>
              <a:gd name="connsiteY3" fmla="*/ 698651 h 1385171"/>
              <a:gd name="connsiteX4" fmla="*/ 3465538 w 3475739"/>
              <a:gd name="connsiteY4" fmla="*/ 822476 h 1385171"/>
              <a:gd name="connsiteX5" fmla="*/ 3474149 w 3475739"/>
              <a:gd name="connsiteY5" fmla="*/ 1385171 h 1385171"/>
              <a:gd name="connsiteX6" fmla="*/ 0 w 3475739"/>
              <a:gd name="connsiteY6" fmla="*/ 1385171 h 1385171"/>
              <a:gd name="connsiteX7" fmla="*/ 0 w 3475739"/>
              <a:gd name="connsiteY7" fmla="*/ 0 h 1385171"/>
              <a:gd name="connsiteX0" fmla="*/ 0 w 3684621"/>
              <a:gd name="connsiteY0" fmla="*/ 0 h 1385171"/>
              <a:gd name="connsiteX1" fmla="*/ 3474149 w 3684621"/>
              <a:gd name="connsiteY1" fmla="*/ 0 h 1385171"/>
              <a:gd name="connsiteX2" fmla="*/ 3475063 w 3684621"/>
              <a:gd name="connsiteY2" fmla="*/ 422426 h 1385171"/>
              <a:gd name="connsiteX3" fmla="*/ 3684613 w 3684621"/>
              <a:gd name="connsiteY3" fmla="*/ 717701 h 1385171"/>
              <a:gd name="connsiteX4" fmla="*/ 3465538 w 3684621"/>
              <a:gd name="connsiteY4" fmla="*/ 822476 h 1385171"/>
              <a:gd name="connsiteX5" fmla="*/ 3474149 w 3684621"/>
              <a:gd name="connsiteY5" fmla="*/ 1385171 h 1385171"/>
              <a:gd name="connsiteX6" fmla="*/ 0 w 3684621"/>
              <a:gd name="connsiteY6" fmla="*/ 1385171 h 1385171"/>
              <a:gd name="connsiteX7" fmla="*/ 0 w 3684621"/>
              <a:gd name="connsiteY7" fmla="*/ 0 h 1385171"/>
              <a:gd name="connsiteX0" fmla="*/ 0 w 3684621"/>
              <a:gd name="connsiteY0" fmla="*/ 0 h 1385171"/>
              <a:gd name="connsiteX1" fmla="*/ 3474149 w 3684621"/>
              <a:gd name="connsiteY1" fmla="*/ 0 h 1385171"/>
              <a:gd name="connsiteX2" fmla="*/ 3475063 w 3684621"/>
              <a:gd name="connsiteY2" fmla="*/ 422426 h 1385171"/>
              <a:gd name="connsiteX3" fmla="*/ 3684613 w 3684621"/>
              <a:gd name="connsiteY3" fmla="*/ 717701 h 1385171"/>
              <a:gd name="connsiteX4" fmla="*/ 3484588 w 3684621"/>
              <a:gd name="connsiteY4" fmla="*/ 946301 h 1385171"/>
              <a:gd name="connsiteX5" fmla="*/ 3474149 w 3684621"/>
              <a:gd name="connsiteY5" fmla="*/ 1385171 h 1385171"/>
              <a:gd name="connsiteX6" fmla="*/ 0 w 3684621"/>
              <a:gd name="connsiteY6" fmla="*/ 1385171 h 1385171"/>
              <a:gd name="connsiteX7" fmla="*/ 0 w 3684621"/>
              <a:gd name="connsiteY7" fmla="*/ 0 h 1385171"/>
              <a:gd name="connsiteX0" fmla="*/ 0 w 3694146"/>
              <a:gd name="connsiteY0" fmla="*/ 0 h 1385171"/>
              <a:gd name="connsiteX1" fmla="*/ 3474149 w 3694146"/>
              <a:gd name="connsiteY1" fmla="*/ 0 h 1385171"/>
              <a:gd name="connsiteX2" fmla="*/ 3475063 w 3694146"/>
              <a:gd name="connsiteY2" fmla="*/ 422426 h 1385171"/>
              <a:gd name="connsiteX3" fmla="*/ 3694138 w 3694146"/>
              <a:gd name="connsiteY3" fmla="*/ 679601 h 1385171"/>
              <a:gd name="connsiteX4" fmla="*/ 3484588 w 3694146"/>
              <a:gd name="connsiteY4" fmla="*/ 946301 h 1385171"/>
              <a:gd name="connsiteX5" fmla="*/ 3474149 w 3694146"/>
              <a:gd name="connsiteY5" fmla="*/ 1385171 h 1385171"/>
              <a:gd name="connsiteX6" fmla="*/ 0 w 3694146"/>
              <a:gd name="connsiteY6" fmla="*/ 1385171 h 1385171"/>
              <a:gd name="connsiteX7" fmla="*/ 0 w 3694146"/>
              <a:gd name="connsiteY7" fmla="*/ 0 h 1385171"/>
              <a:gd name="connsiteX0" fmla="*/ 0 w 3694138"/>
              <a:gd name="connsiteY0" fmla="*/ 0 h 1385171"/>
              <a:gd name="connsiteX1" fmla="*/ 3474149 w 3694138"/>
              <a:gd name="connsiteY1" fmla="*/ 0 h 1385171"/>
              <a:gd name="connsiteX2" fmla="*/ 3475063 w 3694138"/>
              <a:gd name="connsiteY2" fmla="*/ 422426 h 1385171"/>
              <a:gd name="connsiteX3" fmla="*/ 3694138 w 3694138"/>
              <a:gd name="connsiteY3" fmla="*/ 679601 h 1385171"/>
              <a:gd name="connsiteX4" fmla="*/ 3484588 w 3694138"/>
              <a:gd name="connsiteY4" fmla="*/ 946301 h 1385171"/>
              <a:gd name="connsiteX5" fmla="*/ 3474149 w 3694138"/>
              <a:gd name="connsiteY5" fmla="*/ 1385171 h 1385171"/>
              <a:gd name="connsiteX6" fmla="*/ 0 w 3694138"/>
              <a:gd name="connsiteY6" fmla="*/ 1385171 h 1385171"/>
              <a:gd name="connsiteX7" fmla="*/ 0 w 3694138"/>
              <a:gd name="connsiteY7" fmla="*/ 0 h 1385171"/>
              <a:gd name="connsiteX0" fmla="*/ 0 w 3694138"/>
              <a:gd name="connsiteY0" fmla="*/ 0 h 1385171"/>
              <a:gd name="connsiteX1" fmla="*/ 3474149 w 3694138"/>
              <a:gd name="connsiteY1" fmla="*/ 0 h 1385171"/>
              <a:gd name="connsiteX2" fmla="*/ 3475063 w 3694138"/>
              <a:gd name="connsiteY2" fmla="*/ 422426 h 1385171"/>
              <a:gd name="connsiteX3" fmla="*/ 3694138 w 3694138"/>
              <a:gd name="connsiteY3" fmla="*/ 679601 h 1385171"/>
              <a:gd name="connsiteX4" fmla="*/ 3484588 w 3694138"/>
              <a:gd name="connsiteY4" fmla="*/ 946301 h 1385171"/>
              <a:gd name="connsiteX5" fmla="*/ 3474149 w 3694138"/>
              <a:gd name="connsiteY5" fmla="*/ 1385171 h 1385171"/>
              <a:gd name="connsiteX6" fmla="*/ 0 w 3694138"/>
              <a:gd name="connsiteY6" fmla="*/ 1385171 h 1385171"/>
              <a:gd name="connsiteX7" fmla="*/ 0 w 3694138"/>
              <a:gd name="connsiteY7" fmla="*/ 0 h 1385171"/>
              <a:gd name="connsiteX0" fmla="*/ 0 w 3694138"/>
              <a:gd name="connsiteY0" fmla="*/ 0 h 1385171"/>
              <a:gd name="connsiteX1" fmla="*/ 3474149 w 3694138"/>
              <a:gd name="connsiteY1" fmla="*/ 0 h 1385171"/>
              <a:gd name="connsiteX2" fmla="*/ 3484116 w 3694138"/>
              <a:gd name="connsiteY2" fmla="*/ 472220 h 1385171"/>
              <a:gd name="connsiteX3" fmla="*/ 3694138 w 3694138"/>
              <a:gd name="connsiteY3" fmla="*/ 679601 h 1385171"/>
              <a:gd name="connsiteX4" fmla="*/ 3484588 w 3694138"/>
              <a:gd name="connsiteY4" fmla="*/ 946301 h 1385171"/>
              <a:gd name="connsiteX5" fmla="*/ 3474149 w 3694138"/>
              <a:gd name="connsiteY5" fmla="*/ 1385171 h 1385171"/>
              <a:gd name="connsiteX6" fmla="*/ 0 w 3694138"/>
              <a:gd name="connsiteY6" fmla="*/ 1385171 h 1385171"/>
              <a:gd name="connsiteX7" fmla="*/ 0 w 3694138"/>
              <a:gd name="connsiteY7" fmla="*/ 0 h 1385171"/>
              <a:gd name="connsiteX0" fmla="*/ 0 w 3694138"/>
              <a:gd name="connsiteY0" fmla="*/ 0 h 1385171"/>
              <a:gd name="connsiteX1" fmla="*/ 3474149 w 3694138"/>
              <a:gd name="connsiteY1" fmla="*/ 0 h 1385171"/>
              <a:gd name="connsiteX2" fmla="*/ 3484116 w 3694138"/>
              <a:gd name="connsiteY2" fmla="*/ 558228 h 1385171"/>
              <a:gd name="connsiteX3" fmla="*/ 3694138 w 3694138"/>
              <a:gd name="connsiteY3" fmla="*/ 679601 h 1385171"/>
              <a:gd name="connsiteX4" fmla="*/ 3484588 w 3694138"/>
              <a:gd name="connsiteY4" fmla="*/ 946301 h 1385171"/>
              <a:gd name="connsiteX5" fmla="*/ 3474149 w 3694138"/>
              <a:gd name="connsiteY5" fmla="*/ 1385171 h 1385171"/>
              <a:gd name="connsiteX6" fmla="*/ 0 w 3694138"/>
              <a:gd name="connsiteY6" fmla="*/ 1385171 h 1385171"/>
              <a:gd name="connsiteX7" fmla="*/ 0 w 3694138"/>
              <a:gd name="connsiteY7" fmla="*/ 0 h 1385171"/>
              <a:gd name="connsiteX0" fmla="*/ 0 w 3694138"/>
              <a:gd name="connsiteY0" fmla="*/ 0 h 1385171"/>
              <a:gd name="connsiteX1" fmla="*/ 3474149 w 3694138"/>
              <a:gd name="connsiteY1" fmla="*/ 0 h 1385171"/>
              <a:gd name="connsiteX2" fmla="*/ 3484116 w 3694138"/>
              <a:gd name="connsiteY2" fmla="*/ 558228 h 1385171"/>
              <a:gd name="connsiteX3" fmla="*/ 3694138 w 3694138"/>
              <a:gd name="connsiteY3" fmla="*/ 679601 h 1385171"/>
              <a:gd name="connsiteX4" fmla="*/ 3484588 w 3694138"/>
              <a:gd name="connsiteY4" fmla="*/ 946301 h 1385171"/>
              <a:gd name="connsiteX5" fmla="*/ 3474149 w 3694138"/>
              <a:gd name="connsiteY5" fmla="*/ 1385171 h 1385171"/>
              <a:gd name="connsiteX6" fmla="*/ 0 w 3694138"/>
              <a:gd name="connsiteY6" fmla="*/ 1385171 h 1385171"/>
              <a:gd name="connsiteX7" fmla="*/ 0 w 3694138"/>
              <a:gd name="connsiteY7" fmla="*/ 0 h 1385171"/>
              <a:gd name="connsiteX0" fmla="*/ 0 w 3694138"/>
              <a:gd name="connsiteY0" fmla="*/ 0 h 1385171"/>
              <a:gd name="connsiteX1" fmla="*/ 3474149 w 3694138"/>
              <a:gd name="connsiteY1" fmla="*/ 0 h 1385171"/>
              <a:gd name="connsiteX2" fmla="*/ 3484116 w 3694138"/>
              <a:gd name="connsiteY2" fmla="*/ 558228 h 1385171"/>
              <a:gd name="connsiteX3" fmla="*/ 3694138 w 3694138"/>
              <a:gd name="connsiteY3" fmla="*/ 679601 h 1385171"/>
              <a:gd name="connsiteX4" fmla="*/ 3484588 w 3694138"/>
              <a:gd name="connsiteY4" fmla="*/ 946301 h 1385171"/>
              <a:gd name="connsiteX5" fmla="*/ 3474149 w 3694138"/>
              <a:gd name="connsiteY5" fmla="*/ 1385171 h 1385171"/>
              <a:gd name="connsiteX6" fmla="*/ 0 w 3694138"/>
              <a:gd name="connsiteY6" fmla="*/ 1385171 h 1385171"/>
              <a:gd name="connsiteX7" fmla="*/ 0 w 3694138"/>
              <a:gd name="connsiteY7" fmla="*/ 0 h 1385171"/>
              <a:gd name="connsiteX0" fmla="*/ 0 w 3694138"/>
              <a:gd name="connsiteY0" fmla="*/ 0 h 1385171"/>
              <a:gd name="connsiteX1" fmla="*/ 3474149 w 3694138"/>
              <a:gd name="connsiteY1" fmla="*/ 0 h 1385171"/>
              <a:gd name="connsiteX2" fmla="*/ 3484116 w 3694138"/>
              <a:gd name="connsiteY2" fmla="*/ 558228 h 1385171"/>
              <a:gd name="connsiteX3" fmla="*/ 3694138 w 3694138"/>
              <a:gd name="connsiteY3" fmla="*/ 679601 h 1385171"/>
              <a:gd name="connsiteX4" fmla="*/ 3484588 w 3694138"/>
              <a:gd name="connsiteY4" fmla="*/ 946301 h 1385171"/>
              <a:gd name="connsiteX5" fmla="*/ 3474149 w 3694138"/>
              <a:gd name="connsiteY5" fmla="*/ 1385171 h 1385171"/>
              <a:gd name="connsiteX6" fmla="*/ 0 w 3694138"/>
              <a:gd name="connsiteY6" fmla="*/ 1385171 h 1385171"/>
              <a:gd name="connsiteX7" fmla="*/ 0 w 3694138"/>
              <a:gd name="connsiteY7" fmla="*/ 0 h 1385171"/>
              <a:gd name="connsiteX0" fmla="*/ 0 w 3694138"/>
              <a:gd name="connsiteY0" fmla="*/ 0 h 1385171"/>
              <a:gd name="connsiteX1" fmla="*/ 3474149 w 3694138"/>
              <a:gd name="connsiteY1" fmla="*/ 0 h 1385171"/>
              <a:gd name="connsiteX2" fmla="*/ 3484116 w 3694138"/>
              <a:gd name="connsiteY2" fmla="*/ 558228 h 1385171"/>
              <a:gd name="connsiteX3" fmla="*/ 3694138 w 3694138"/>
              <a:gd name="connsiteY3" fmla="*/ 679601 h 1385171"/>
              <a:gd name="connsiteX4" fmla="*/ 3484588 w 3694138"/>
              <a:gd name="connsiteY4" fmla="*/ 946301 h 1385171"/>
              <a:gd name="connsiteX5" fmla="*/ 3474149 w 3694138"/>
              <a:gd name="connsiteY5" fmla="*/ 1385171 h 1385171"/>
              <a:gd name="connsiteX6" fmla="*/ 0 w 3694138"/>
              <a:gd name="connsiteY6" fmla="*/ 1385171 h 1385171"/>
              <a:gd name="connsiteX7" fmla="*/ 0 w 3694138"/>
              <a:gd name="connsiteY7" fmla="*/ 0 h 1385171"/>
              <a:gd name="connsiteX0" fmla="*/ 0 w 3694138"/>
              <a:gd name="connsiteY0" fmla="*/ 0 h 1385171"/>
              <a:gd name="connsiteX1" fmla="*/ 3474149 w 3694138"/>
              <a:gd name="connsiteY1" fmla="*/ 0 h 1385171"/>
              <a:gd name="connsiteX2" fmla="*/ 3484116 w 3694138"/>
              <a:gd name="connsiteY2" fmla="*/ 558228 h 1385171"/>
              <a:gd name="connsiteX3" fmla="*/ 3694138 w 3694138"/>
              <a:gd name="connsiteY3" fmla="*/ 679601 h 1385171"/>
              <a:gd name="connsiteX4" fmla="*/ 3484588 w 3694138"/>
              <a:gd name="connsiteY4" fmla="*/ 946301 h 1385171"/>
              <a:gd name="connsiteX5" fmla="*/ 3474149 w 3694138"/>
              <a:gd name="connsiteY5" fmla="*/ 1385171 h 1385171"/>
              <a:gd name="connsiteX6" fmla="*/ 0 w 3694138"/>
              <a:gd name="connsiteY6" fmla="*/ 1385171 h 1385171"/>
              <a:gd name="connsiteX7" fmla="*/ 0 w 3694138"/>
              <a:gd name="connsiteY7" fmla="*/ 0 h 1385171"/>
              <a:gd name="connsiteX0" fmla="*/ 0 w 3694138"/>
              <a:gd name="connsiteY0" fmla="*/ 0 h 1385171"/>
              <a:gd name="connsiteX1" fmla="*/ 3474149 w 3694138"/>
              <a:gd name="connsiteY1" fmla="*/ 0 h 1385171"/>
              <a:gd name="connsiteX2" fmla="*/ 3484116 w 3694138"/>
              <a:gd name="connsiteY2" fmla="*/ 558228 h 1385171"/>
              <a:gd name="connsiteX3" fmla="*/ 3694138 w 3694138"/>
              <a:gd name="connsiteY3" fmla="*/ 679601 h 1385171"/>
              <a:gd name="connsiteX4" fmla="*/ 3484588 w 3694138"/>
              <a:gd name="connsiteY4" fmla="*/ 833132 h 1385171"/>
              <a:gd name="connsiteX5" fmla="*/ 3474149 w 3694138"/>
              <a:gd name="connsiteY5" fmla="*/ 1385171 h 1385171"/>
              <a:gd name="connsiteX6" fmla="*/ 0 w 3694138"/>
              <a:gd name="connsiteY6" fmla="*/ 1385171 h 1385171"/>
              <a:gd name="connsiteX7" fmla="*/ 0 w 3694138"/>
              <a:gd name="connsiteY7" fmla="*/ 0 h 1385171"/>
              <a:gd name="connsiteX0" fmla="*/ 0 w 3694138"/>
              <a:gd name="connsiteY0" fmla="*/ 0 h 1385171"/>
              <a:gd name="connsiteX1" fmla="*/ 3474149 w 3694138"/>
              <a:gd name="connsiteY1" fmla="*/ 0 h 1385171"/>
              <a:gd name="connsiteX2" fmla="*/ 3484116 w 3694138"/>
              <a:gd name="connsiteY2" fmla="*/ 558228 h 1385171"/>
              <a:gd name="connsiteX3" fmla="*/ 3694138 w 3694138"/>
              <a:gd name="connsiteY3" fmla="*/ 679601 h 1385171"/>
              <a:gd name="connsiteX4" fmla="*/ 3484588 w 3694138"/>
              <a:gd name="connsiteY4" fmla="*/ 833132 h 1385171"/>
              <a:gd name="connsiteX5" fmla="*/ 3474149 w 3694138"/>
              <a:gd name="connsiteY5" fmla="*/ 1385171 h 1385171"/>
              <a:gd name="connsiteX6" fmla="*/ 0 w 3694138"/>
              <a:gd name="connsiteY6" fmla="*/ 1385171 h 1385171"/>
              <a:gd name="connsiteX7" fmla="*/ 0 w 3694138"/>
              <a:gd name="connsiteY7" fmla="*/ 0 h 1385171"/>
              <a:gd name="connsiteX0" fmla="*/ 0 w 3694138"/>
              <a:gd name="connsiteY0" fmla="*/ 0 h 1385171"/>
              <a:gd name="connsiteX1" fmla="*/ 3474149 w 3694138"/>
              <a:gd name="connsiteY1" fmla="*/ 0 h 1385171"/>
              <a:gd name="connsiteX2" fmla="*/ 3484116 w 3694138"/>
              <a:gd name="connsiteY2" fmla="*/ 558228 h 1385171"/>
              <a:gd name="connsiteX3" fmla="*/ 3694138 w 3694138"/>
              <a:gd name="connsiteY3" fmla="*/ 679601 h 1385171"/>
              <a:gd name="connsiteX4" fmla="*/ 3484588 w 3694138"/>
              <a:gd name="connsiteY4" fmla="*/ 833132 h 1385171"/>
              <a:gd name="connsiteX5" fmla="*/ 3474149 w 3694138"/>
              <a:gd name="connsiteY5" fmla="*/ 1385171 h 1385171"/>
              <a:gd name="connsiteX6" fmla="*/ 0 w 3694138"/>
              <a:gd name="connsiteY6" fmla="*/ 1385171 h 1385171"/>
              <a:gd name="connsiteX7" fmla="*/ 0 w 3694138"/>
              <a:gd name="connsiteY7" fmla="*/ 0 h 1385171"/>
              <a:gd name="connsiteX0" fmla="*/ 0 w 3703192"/>
              <a:gd name="connsiteY0" fmla="*/ 0 h 1385171"/>
              <a:gd name="connsiteX1" fmla="*/ 3474149 w 3703192"/>
              <a:gd name="connsiteY1" fmla="*/ 0 h 1385171"/>
              <a:gd name="connsiteX2" fmla="*/ 3484116 w 3703192"/>
              <a:gd name="connsiteY2" fmla="*/ 558228 h 1385171"/>
              <a:gd name="connsiteX3" fmla="*/ 3703192 w 3703192"/>
              <a:gd name="connsiteY3" fmla="*/ 684128 h 1385171"/>
              <a:gd name="connsiteX4" fmla="*/ 3484588 w 3703192"/>
              <a:gd name="connsiteY4" fmla="*/ 833132 h 1385171"/>
              <a:gd name="connsiteX5" fmla="*/ 3474149 w 3703192"/>
              <a:gd name="connsiteY5" fmla="*/ 1385171 h 1385171"/>
              <a:gd name="connsiteX6" fmla="*/ 0 w 3703192"/>
              <a:gd name="connsiteY6" fmla="*/ 1385171 h 1385171"/>
              <a:gd name="connsiteX7" fmla="*/ 0 w 3703192"/>
              <a:gd name="connsiteY7" fmla="*/ 0 h 1385171"/>
              <a:gd name="connsiteX0" fmla="*/ 0 w 3529685"/>
              <a:gd name="connsiteY0" fmla="*/ 0 h 1385171"/>
              <a:gd name="connsiteX1" fmla="*/ 3474149 w 3529685"/>
              <a:gd name="connsiteY1" fmla="*/ 0 h 1385171"/>
              <a:gd name="connsiteX2" fmla="*/ 3484116 w 3529685"/>
              <a:gd name="connsiteY2" fmla="*/ 558228 h 1385171"/>
              <a:gd name="connsiteX3" fmla="*/ 3244740 w 3529685"/>
              <a:gd name="connsiteY3" fmla="*/ 690668 h 1385171"/>
              <a:gd name="connsiteX4" fmla="*/ 3484588 w 3529685"/>
              <a:gd name="connsiteY4" fmla="*/ 833132 h 1385171"/>
              <a:gd name="connsiteX5" fmla="*/ 3474149 w 3529685"/>
              <a:gd name="connsiteY5" fmla="*/ 1385171 h 1385171"/>
              <a:gd name="connsiteX6" fmla="*/ 0 w 3529685"/>
              <a:gd name="connsiteY6" fmla="*/ 1385171 h 1385171"/>
              <a:gd name="connsiteX7" fmla="*/ 0 w 3529685"/>
              <a:gd name="connsiteY7" fmla="*/ 0 h 1385171"/>
              <a:gd name="connsiteX0" fmla="*/ 0 w 3529685"/>
              <a:gd name="connsiteY0" fmla="*/ 0 h 1385171"/>
              <a:gd name="connsiteX1" fmla="*/ 3474149 w 3529685"/>
              <a:gd name="connsiteY1" fmla="*/ 0 h 1385171"/>
              <a:gd name="connsiteX2" fmla="*/ 3484116 w 3529685"/>
              <a:gd name="connsiteY2" fmla="*/ 558228 h 1385171"/>
              <a:gd name="connsiteX3" fmla="*/ 3244740 w 3529685"/>
              <a:gd name="connsiteY3" fmla="*/ 690668 h 1385171"/>
              <a:gd name="connsiteX4" fmla="*/ 3484588 w 3529685"/>
              <a:gd name="connsiteY4" fmla="*/ 833132 h 1385171"/>
              <a:gd name="connsiteX5" fmla="*/ 3474149 w 3529685"/>
              <a:gd name="connsiteY5" fmla="*/ 1385171 h 1385171"/>
              <a:gd name="connsiteX6" fmla="*/ 0 w 3529685"/>
              <a:gd name="connsiteY6" fmla="*/ 1385171 h 1385171"/>
              <a:gd name="connsiteX7" fmla="*/ 0 w 3529685"/>
              <a:gd name="connsiteY7" fmla="*/ 0 h 1385171"/>
              <a:gd name="connsiteX0" fmla="*/ 0 w 3484809"/>
              <a:gd name="connsiteY0" fmla="*/ 0 h 1385171"/>
              <a:gd name="connsiteX1" fmla="*/ 3474149 w 3484809"/>
              <a:gd name="connsiteY1" fmla="*/ 0 h 1385171"/>
              <a:gd name="connsiteX2" fmla="*/ 3484116 w 3484809"/>
              <a:gd name="connsiteY2" fmla="*/ 558228 h 1385171"/>
              <a:gd name="connsiteX3" fmla="*/ 3244740 w 3484809"/>
              <a:gd name="connsiteY3" fmla="*/ 690668 h 1385171"/>
              <a:gd name="connsiteX4" fmla="*/ 3484588 w 3484809"/>
              <a:gd name="connsiteY4" fmla="*/ 833132 h 1385171"/>
              <a:gd name="connsiteX5" fmla="*/ 3474149 w 3484809"/>
              <a:gd name="connsiteY5" fmla="*/ 1385171 h 1385171"/>
              <a:gd name="connsiteX6" fmla="*/ 0 w 3484809"/>
              <a:gd name="connsiteY6" fmla="*/ 1385171 h 1385171"/>
              <a:gd name="connsiteX7" fmla="*/ 0 w 3484809"/>
              <a:gd name="connsiteY7" fmla="*/ 0 h 1385171"/>
              <a:gd name="connsiteX0" fmla="*/ 0 w 3484809"/>
              <a:gd name="connsiteY0" fmla="*/ 0 h 1385171"/>
              <a:gd name="connsiteX1" fmla="*/ 3474149 w 3484809"/>
              <a:gd name="connsiteY1" fmla="*/ 0 h 1385171"/>
              <a:gd name="connsiteX2" fmla="*/ 3484116 w 3484809"/>
              <a:gd name="connsiteY2" fmla="*/ 558228 h 1385171"/>
              <a:gd name="connsiteX3" fmla="*/ 3244740 w 3484809"/>
              <a:gd name="connsiteY3" fmla="*/ 690668 h 1385171"/>
              <a:gd name="connsiteX4" fmla="*/ 3484588 w 3484809"/>
              <a:gd name="connsiteY4" fmla="*/ 833132 h 1385171"/>
              <a:gd name="connsiteX5" fmla="*/ 3474149 w 3484809"/>
              <a:gd name="connsiteY5" fmla="*/ 1385171 h 1385171"/>
              <a:gd name="connsiteX6" fmla="*/ 0 w 3484809"/>
              <a:gd name="connsiteY6" fmla="*/ 1385171 h 1385171"/>
              <a:gd name="connsiteX7" fmla="*/ 0 w 3484809"/>
              <a:gd name="connsiteY7" fmla="*/ 0 h 1385171"/>
              <a:gd name="connsiteX0" fmla="*/ 0 w 3484809"/>
              <a:gd name="connsiteY0" fmla="*/ 0 h 1385171"/>
              <a:gd name="connsiteX1" fmla="*/ 3474149 w 3484809"/>
              <a:gd name="connsiteY1" fmla="*/ 0 h 1385171"/>
              <a:gd name="connsiteX2" fmla="*/ 3484116 w 3484809"/>
              <a:gd name="connsiteY2" fmla="*/ 558228 h 1385171"/>
              <a:gd name="connsiteX3" fmla="*/ 3244740 w 3484809"/>
              <a:gd name="connsiteY3" fmla="*/ 690668 h 1385171"/>
              <a:gd name="connsiteX4" fmla="*/ 3484588 w 3484809"/>
              <a:gd name="connsiteY4" fmla="*/ 833132 h 1385171"/>
              <a:gd name="connsiteX5" fmla="*/ 3474149 w 3484809"/>
              <a:gd name="connsiteY5" fmla="*/ 1385171 h 1385171"/>
              <a:gd name="connsiteX6" fmla="*/ 0 w 3484809"/>
              <a:gd name="connsiteY6" fmla="*/ 1385171 h 1385171"/>
              <a:gd name="connsiteX7" fmla="*/ 0 w 3484809"/>
              <a:gd name="connsiteY7" fmla="*/ 0 h 1385171"/>
              <a:gd name="connsiteX0" fmla="*/ 0 w 3484116"/>
              <a:gd name="connsiteY0" fmla="*/ 0 h 1385171"/>
              <a:gd name="connsiteX1" fmla="*/ 3474149 w 3484116"/>
              <a:gd name="connsiteY1" fmla="*/ 0 h 1385171"/>
              <a:gd name="connsiteX2" fmla="*/ 3484116 w 3484116"/>
              <a:gd name="connsiteY2" fmla="*/ 558228 h 1385171"/>
              <a:gd name="connsiteX3" fmla="*/ 3244740 w 3484116"/>
              <a:gd name="connsiteY3" fmla="*/ 690668 h 1385171"/>
              <a:gd name="connsiteX4" fmla="*/ 3476995 w 3484116"/>
              <a:gd name="connsiteY4" fmla="*/ 833132 h 1385171"/>
              <a:gd name="connsiteX5" fmla="*/ 3474149 w 3484116"/>
              <a:gd name="connsiteY5" fmla="*/ 1385171 h 1385171"/>
              <a:gd name="connsiteX6" fmla="*/ 0 w 3484116"/>
              <a:gd name="connsiteY6" fmla="*/ 1385171 h 1385171"/>
              <a:gd name="connsiteX7" fmla="*/ 0 w 3484116"/>
              <a:gd name="connsiteY7" fmla="*/ 0 h 1385171"/>
              <a:gd name="connsiteX0" fmla="*/ 0 w 3484116"/>
              <a:gd name="connsiteY0" fmla="*/ 0 h 1385171"/>
              <a:gd name="connsiteX1" fmla="*/ 3481173 w 3484116"/>
              <a:gd name="connsiteY1" fmla="*/ 0 h 1385171"/>
              <a:gd name="connsiteX2" fmla="*/ 3484116 w 3484116"/>
              <a:gd name="connsiteY2" fmla="*/ 558228 h 1385171"/>
              <a:gd name="connsiteX3" fmla="*/ 3244740 w 3484116"/>
              <a:gd name="connsiteY3" fmla="*/ 690668 h 1385171"/>
              <a:gd name="connsiteX4" fmla="*/ 3476995 w 3484116"/>
              <a:gd name="connsiteY4" fmla="*/ 833132 h 1385171"/>
              <a:gd name="connsiteX5" fmla="*/ 3474149 w 3484116"/>
              <a:gd name="connsiteY5" fmla="*/ 1385171 h 1385171"/>
              <a:gd name="connsiteX6" fmla="*/ 0 w 3484116"/>
              <a:gd name="connsiteY6" fmla="*/ 1385171 h 1385171"/>
              <a:gd name="connsiteX7" fmla="*/ 0 w 3484116"/>
              <a:gd name="connsiteY7" fmla="*/ 0 h 1385171"/>
              <a:gd name="connsiteX0" fmla="*/ 0 w 3484116"/>
              <a:gd name="connsiteY0" fmla="*/ 0 h 1396530"/>
              <a:gd name="connsiteX1" fmla="*/ 3481173 w 3484116"/>
              <a:gd name="connsiteY1" fmla="*/ 0 h 1396530"/>
              <a:gd name="connsiteX2" fmla="*/ 3484116 w 3484116"/>
              <a:gd name="connsiteY2" fmla="*/ 558228 h 1396530"/>
              <a:gd name="connsiteX3" fmla="*/ 3244740 w 3484116"/>
              <a:gd name="connsiteY3" fmla="*/ 690668 h 1396530"/>
              <a:gd name="connsiteX4" fmla="*/ 3476995 w 3484116"/>
              <a:gd name="connsiteY4" fmla="*/ 833132 h 1396530"/>
              <a:gd name="connsiteX5" fmla="*/ 3396890 w 3484116"/>
              <a:gd name="connsiteY5" fmla="*/ 1396530 h 1396530"/>
              <a:gd name="connsiteX6" fmla="*/ 0 w 3484116"/>
              <a:gd name="connsiteY6" fmla="*/ 1385171 h 1396530"/>
              <a:gd name="connsiteX7" fmla="*/ 0 w 3484116"/>
              <a:gd name="connsiteY7" fmla="*/ 0 h 1396530"/>
              <a:gd name="connsiteX0" fmla="*/ 0 w 3484116"/>
              <a:gd name="connsiteY0" fmla="*/ 0 h 1396530"/>
              <a:gd name="connsiteX1" fmla="*/ 3481173 w 3484116"/>
              <a:gd name="connsiteY1" fmla="*/ 0 h 1396530"/>
              <a:gd name="connsiteX2" fmla="*/ 3484116 w 3484116"/>
              <a:gd name="connsiteY2" fmla="*/ 558228 h 1396530"/>
              <a:gd name="connsiteX3" fmla="*/ 3244740 w 3484116"/>
              <a:gd name="connsiteY3" fmla="*/ 690668 h 1396530"/>
              <a:gd name="connsiteX4" fmla="*/ 3476995 w 3484116"/>
              <a:gd name="connsiteY4" fmla="*/ 833132 h 1396530"/>
              <a:gd name="connsiteX5" fmla="*/ 3467126 w 3484116"/>
              <a:gd name="connsiteY5" fmla="*/ 1396530 h 1396530"/>
              <a:gd name="connsiteX6" fmla="*/ 0 w 3484116"/>
              <a:gd name="connsiteY6" fmla="*/ 1385171 h 1396530"/>
              <a:gd name="connsiteX7" fmla="*/ 0 w 3484116"/>
              <a:gd name="connsiteY7" fmla="*/ 0 h 1396530"/>
              <a:gd name="connsiteX0" fmla="*/ 0 w 3484116"/>
              <a:gd name="connsiteY0" fmla="*/ 0 h 1396530"/>
              <a:gd name="connsiteX1" fmla="*/ 3481173 w 3484116"/>
              <a:gd name="connsiteY1" fmla="*/ 0 h 1396530"/>
              <a:gd name="connsiteX2" fmla="*/ 3484116 w 3484116"/>
              <a:gd name="connsiteY2" fmla="*/ 558228 h 1396530"/>
              <a:gd name="connsiteX3" fmla="*/ 3244740 w 3484116"/>
              <a:gd name="connsiteY3" fmla="*/ 690668 h 1396530"/>
              <a:gd name="connsiteX4" fmla="*/ 3476995 w 3484116"/>
              <a:gd name="connsiteY4" fmla="*/ 833132 h 1396530"/>
              <a:gd name="connsiteX5" fmla="*/ 3474149 w 3484116"/>
              <a:gd name="connsiteY5" fmla="*/ 1396530 h 1396530"/>
              <a:gd name="connsiteX6" fmla="*/ 0 w 3484116"/>
              <a:gd name="connsiteY6" fmla="*/ 1385171 h 1396530"/>
              <a:gd name="connsiteX7" fmla="*/ 0 w 3484116"/>
              <a:gd name="connsiteY7" fmla="*/ 0 h 1396530"/>
              <a:gd name="connsiteX0" fmla="*/ 0 w 3484116"/>
              <a:gd name="connsiteY0" fmla="*/ 0 h 1396530"/>
              <a:gd name="connsiteX1" fmla="*/ 3481173 w 3484116"/>
              <a:gd name="connsiteY1" fmla="*/ 0 h 1396530"/>
              <a:gd name="connsiteX2" fmla="*/ 3484116 w 3484116"/>
              <a:gd name="connsiteY2" fmla="*/ 558228 h 1396530"/>
              <a:gd name="connsiteX3" fmla="*/ 3223669 w 3484116"/>
              <a:gd name="connsiteY3" fmla="*/ 690668 h 1396530"/>
              <a:gd name="connsiteX4" fmla="*/ 3476995 w 3484116"/>
              <a:gd name="connsiteY4" fmla="*/ 833132 h 1396530"/>
              <a:gd name="connsiteX5" fmla="*/ 3474149 w 3484116"/>
              <a:gd name="connsiteY5" fmla="*/ 1396530 h 1396530"/>
              <a:gd name="connsiteX6" fmla="*/ 0 w 3484116"/>
              <a:gd name="connsiteY6" fmla="*/ 1385171 h 1396530"/>
              <a:gd name="connsiteX7" fmla="*/ 0 w 3484116"/>
              <a:gd name="connsiteY7" fmla="*/ 0 h 1396530"/>
              <a:gd name="connsiteX0" fmla="*/ 0 w 3484116"/>
              <a:gd name="connsiteY0" fmla="*/ 0 h 1396530"/>
              <a:gd name="connsiteX1" fmla="*/ 3481173 w 3484116"/>
              <a:gd name="connsiteY1" fmla="*/ 0 h 1396530"/>
              <a:gd name="connsiteX2" fmla="*/ 3484116 w 3484116"/>
              <a:gd name="connsiteY2" fmla="*/ 558228 h 1396530"/>
              <a:gd name="connsiteX3" fmla="*/ 3223669 w 3484116"/>
              <a:gd name="connsiteY3" fmla="*/ 690668 h 1396530"/>
              <a:gd name="connsiteX4" fmla="*/ 3476995 w 3484116"/>
              <a:gd name="connsiteY4" fmla="*/ 833132 h 1396530"/>
              <a:gd name="connsiteX5" fmla="*/ 3481172 w 3484116"/>
              <a:gd name="connsiteY5" fmla="*/ 1396530 h 1396530"/>
              <a:gd name="connsiteX6" fmla="*/ 0 w 3484116"/>
              <a:gd name="connsiteY6" fmla="*/ 1385171 h 1396530"/>
              <a:gd name="connsiteX7" fmla="*/ 0 w 3484116"/>
              <a:gd name="connsiteY7" fmla="*/ 0 h 1396530"/>
              <a:gd name="connsiteX0" fmla="*/ 0 w 3484116"/>
              <a:gd name="connsiteY0" fmla="*/ 0 h 1396530"/>
              <a:gd name="connsiteX1" fmla="*/ 3481173 w 3484116"/>
              <a:gd name="connsiteY1" fmla="*/ 0 h 1396530"/>
              <a:gd name="connsiteX2" fmla="*/ 3484116 w 3484116"/>
              <a:gd name="connsiteY2" fmla="*/ 558228 h 1396530"/>
              <a:gd name="connsiteX3" fmla="*/ 3223669 w 3484116"/>
              <a:gd name="connsiteY3" fmla="*/ 690668 h 1396530"/>
              <a:gd name="connsiteX4" fmla="*/ 3476995 w 3484116"/>
              <a:gd name="connsiteY4" fmla="*/ 833132 h 1396530"/>
              <a:gd name="connsiteX5" fmla="*/ 3481172 w 3484116"/>
              <a:gd name="connsiteY5" fmla="*/ 1396530 h 1396530"/>
              <a:gd name="connsiteX6" fmla="*/ 0 w 3484116"/>
              <a:gd name="connsiteY6" fmla="*/ 1385171 h 1396530"/>
              <a:gd name="connsiteX7" fmla="*/ 0 w 3484116"/>
              <a:gd name="connsiteY7" fmla="*/ 0 h 1396530"/>
              <a:gd name="connsiteX0" fmla="*/ 0 w 3484116"/>
              <a:gd name="connsiteY0" fmla="*/ 0 h 1396530"/>
              <a:gd name="connsiteX1" fmla="*/ 3481173 w 3484116"/>
              <a:gd name="connsiteY1" fmla="*/ 0 h 1396530"/>
              <a:gd name="connsiteX2" fmla="*/ 3484116 w 3484116"/>
              <a:gd name="connsiteY2" fmla="*/ 558228 h 1396530"/>
              <a:gd name="connsiteX3" fmla="*/ 3223669 w 3484116"/>
              <a:gd name="connsiteY3" fmla="*/ 690668 h 1396530"/>
              <a:gd name="connsiteX4" fmla="*/ 3476995 w 3484116"/>
              <a:gd name="connsiteY4" fmla="*/ 838811 h 1396530"/>
              <a:gd name="connsiteX5" fmla="*/ 3481172 w 3484116"/>
              <a:gd name="connsiteY5" fmla="*/ 1396530 h 1396530"/>
              <a:gd name="connsiteX6" fmla="*/ 0 w 3484116"/>
              <a:gd name="connsiteY6" fmla="*/ 1385171 h 1396530"/>
              <a:gd name="connsiteX7" fmla="*/ 0 w 3484116"/>
              <a:gd name="connsiteY7" fmla="*/ 0 h 1396530"/>
              <a:gd name="connsiteX0" fmla="*/ 0 w 3484116"/>
              <a:gd name="connsiteY0" fmla="*/ 0 h 1390850"/>
              <a:gd name="connsiteX1" fmla="*/ 3481173 w 3484116"/>
              <a:gd name="connsiteY1" fmla="*/ 0 h 1390850"/>
              <a:gd name="connsiteX2" fmla="*/ 3484116 w 3484116"/>
              <a:gd name="connsiteY2" fmla="*/ 558228 h 1390850"/>
              <a:gd name="connsiteX3" fmla="*/ 3223669 w 3484116"/>
              <a:gd name="connsiteY3" fmla="*/ 690668 h 1390850"/>
              <a:gd name="connsiteX4" fmla="*/ 3476995 w 3484116"/>
              <a:gd name="connsiteY4" fmla="*/ 838811 h 1390850"/>
              <a:gd name="connsiteX5" fmla="*/ 3481172 w 3484116"/>
              <a:gd name="connsiteY5" fmla="*/ 1390850 h 1390850"/>
              <a:gd name="connsiteX6" fmla="*/ 0 w 3484116"/>
              <a:gd name="connsiteY6" fmla="*/ 1385171 h 1390850"/>
              <a:gd name="connsiteX7" fmla="*/ 0 w 3484116"/>
              <a:gd name="connsiteY7" fmla="*/ 0 h 1390850"/>
              <a:gd name="connsiteX0" fmla="*/ 0 w 3484116"/>
              <a:gd name="connsiteY0" fmla="*/ 0 h 1385171"/>
              <a:gd name="connsiteX1" fmla="*/ 3481173 w 3484116"/>
              <a:gd name="connsiteY1" fmla="*/ 0 h 1385171"/>
              <a:gd name="connsiteX2" fmla="*/ 3484116 w 3484116"/>
              <a:gd name="connsiteY2" fmla="*/ 558228 h 1385171"/>
              <a:gd name="connsiteX3" fmla="*/ 3223669 w 3484116"/>
              <a:gd name="connsiteY3" fmla="*/ 690668 h 1385171"/>
              <a:gd name="connsiteX4" fmla="*/ 3476995 w 3484116"/>
              <a:gd name="connsiteY4" fmla="*/ 838811 h 1385171"/>
              <a:gd name="connsiteX5" fmla="*/ 3481172 w 3484116"/>
              <a:gd name="connsiteY5" fmla="*/ 1385170 h 1385171"/>
              <a:gd name="connsiteX6" fmla="*/ 0 w 3484116"/>
              <a:gd name="connsiteY6" fmla="*/ 1385171 h 1385171"/>
              <a:gd name="connsiteX7" fmla="*/ 0 w 3484116"/>
              <a:gd name="connsiteY7" fmla="*/ 0 h 13851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484116" h="1385171">
                <a:moveTo>
                  <a:pt x="0" y="0"/>
                </a:moveTo>
                <a:lnTo>
                  <a:pt x="3481173" y="0"/>
                </a:lnTo>
                <a:cubicBezTo>
                  <a:pt x="3481478" y="140809"/>
                  <a:pt x="3483811" y="417419"/>
                  <a:pt x="3484116" y="558228"/>
                </a:cubicBezTo>
                <a:cubicBezTo>
                  <a:pt x="3241294" y="690823"/>
                  <a:pt x="3463042" y="555927"/>
                  <a:pt x="3223669" y="690668"/>
                </a:cubicBezTo>
                <a:cubicBezTo>
                  <a:pt x="3461864" y="833385"/>
                  <a:pt x="3241765" y="697687"/>
                  <a:pt x="3476995" y="838811"/>
                </a:cubicBezTo>
                <a:cubicBezTo>
                  <a:pt x="3478430" y="953231"/>
                  <a:pt x="3487262" y="853238"/>
                  <a:pt x="3481172" y="1385170"/>
                </a:cubicBezTo>
                <a:lnTo>
                  <a:pt x="0" y="1385171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200"/>
            </a:lvl1pPr>
          </a:lstStyle>
          <a:p>
            <a:r>
              <a:rPr lang="en-US" altLang="ko-KR" dirty="0"/>
              <a:t>Place Your Picture Here</a:t>
            </a:r>
            <a:endParaRPr lang="ko-KR" altLang="en-US" dirty="0"/>
          </a:p>
        </p:txBody>
      </p:sp>
      <p:sp>
        <p:nvSpPr>
          <p:cNvPr id="21" name="자유형: 도형 22">
            <a:extLst>
              <a:ext uri="{FF2B5EF4-FFF2-40B4-BE49-F238E27FC236}">
                <a16:creationId xmlns:a16="http://schemas.microsoft.com/office/drawing/2014/main" id="{3F52A6B3-42BE-4E2C-864F-4B3C4819524C}"/>
              </a:ext>
            </a:extLst>
          </p:cNvPr>
          <p:cNvSpPr/>
          <p:nvPr userDrawn="1"/>
        </p:nvSpPr>
        <p:spPr>
          <a:xfrm>
            <a:off x="726229" y="1892511"/>
            <a:ext cx="2702277" cy="2124000"/>
          </a:xfrm>
          <a:custGeom>
            <a:avLst/>
            <a:gdLst>
              <a:gd name="connsiteX0" fmla="*/ 0 w 2702277"/>
              <a:gd name="connsiteY0" fmla="*/ 0 h 2124000"/>
              <a:gd name="connsiteX1" fmla="*/ 2340000 w 2702277"/>
              <a:gd name="connsiteY1" fmla="*/ 0 h 2124000"/>
              <a:gd name="connsiteX2" fmla="*/ 2340000 w 2702277"/>
              <a:gd name="connsiteY2" fmla="*/ 851880 h 2124000"/>
              <a:gd name="connsiteX3" fmla="*/ 2702277 w 2702277"/>
              <a:gd name="connsiteY3" fmla="*/ 1062001 h 2124000"/>
              <a:gd name="connsiteX4" fmla="*/ 2340000 w 2702277"/>
              <a:gd name="connsiteY4" fmla="*/ 1272121 h 2124000"/>
              <a:gd name="connsiteX5" fmla="*/ 2340000 w 2702277"/>
              <a:gd name="connsiteY5" fmla="*/ 2124000 h 2124000"/>
              <a:gd name="connsiteX6" fmla="*/ 0 w 2702277"/>
              <a:gd name="connsiteY6" fmla="*/ 2124000 h 2124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702277" h="2124000">
                <a:moveTo>
                  <a:pt x="0" y="0"/>
                </a:moveTo>
                <a:lnTo>
                  <a:pt x="2340000" y="0"/>
                </a:lnTo>
                <a:lnTo>
                  <a:pt x="2340000" y="851880"/>
                </a:lnTo>
                <a:lnTo>
                  <a:pt x="2702277" y="1062001"/>
                </a:lnTo>
                <a:lnTo>
                  <a:pt x="2340000" y="1272121"/>
                </a:lnTo>
                <a:lnTo>
                  <a:pt x="2340000" y="2124000"/>
                </a:lnTo>
                <a:lnTo>
                  <a:pt x="0" y="2124000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ko-KR" altLang="en-US"/>
          </a:p>
        </p:txBody>
      </p:sp>
      <p:sp>
        <p:nvSpPr>
          <p:cNvPr id="22" name="자유형: 도형 23">
            <a:extLst>
              <a:ext uri="{FF2B5EF4-FFF2-40B4-BE49-F238E27FC236}">
                <a16:creationId xmlns:a16="http://schemas.microsoft.com/office/drawing/2014/main" id="{45949401-E889-46F8-B56F-6D2C1A69C625}"/>
              </a:ext>
            </a:extLst>
          </p:cNvPr>
          <p:cNvSpPr/>
          <p:nvPr userDrawn="1"/>
        </p:nvSpPr>
        <p:spPr>
          <a:xfrm>
            <a:off x="726229" y="4026571"/>
            <a:ext cx="2702277" cy="2124000"/>
          </a:xfrm>
          <a:custGeom>
            <a:avLst/>
            <a:gdLst>
              <a:gd name="connsiteX0" fmla="*/ 0 w 2702277"/>
              <a:gd name="connsiteY0" fmla="*/ 0 h 2124000"/>
              <a:gd name="connsiteX1" fmla="*/ 2340000 w 2702277"/>
              <a:gd name="connsiteY1" fmla="*/ 0 h 2124000"/>
              <a:gd name="connsiteX2" fmla="*/ 2340000 w 2702277"/>
              <a:gd name="connsiteY2" fmla="*/ 851880 h 2124000"/>
              <a:gd name="connsiteX3" fmla="*/ 2702277 w 2702277"/>
              <a:gd name="connsiteY3" fmla="*/ 1062001 h 2124000"/>
              <a:gd name="connsiteX4" fmla="*/ 2340000 w 2702277"/>
              <a:gd name="connsiteY4" fmla="*/ 1272121 h 2124000"/>
              <a:gd name="connsiteX5" fmla="*/ 2340000 w 2702277"/>
              <a:gd name="connsiteY5" fmla="*/ 2124000 h 2124000"/>
              <a:gd name="connsiteX6" fmla="*/ 0 w 2702277"/>
              <a:gd name="connsiteY6" fmla="*/ 2124000 h 2124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702277" h="2124000">
                <a:moveTo>
                  <a:pt x="0" y="0"/>
                </a:moveTo>
                <a:lnTo>
                  <a:pt x="2340000" y="0"/>
                </a:lnTo>
                <a:lnTo>
                  <a:pt x="2340000" y="851880"/>
                </a:lnTo>
                <a:lnTo>
                  <a:pt x="2702277" y="1062001"/>
                </a:lnTo>
                <a:lnTo>
                  <a:pt x="2340000" y="1272121"/>
                </a:lnTo>
                <a:lnTo>
                  <a:pt x="2340000" y="2124000"/>
                </a:lnTo>
                <a:lnTo>
                  <a:pt x="0" y="2124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8639457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PNG sets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323529" y="332482"/>
            <a:ext cx="11573197" cy="724247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5400" b="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PNG &amp; Shapes Layout</a:t>
            </a:r>
          </a:p>
        </p:txBody>
      </p:sp>
    </p:spTree>
    <p:extLst>
      <p:ext uri="{BB962C8B-B14F-4D97-AF65-F5344CB8AC3E}">
        <p14:creationId xmlns:p14="http://schemas.microsoft.com/office/powerpoint/2010/main" val="319194802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Icon sets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323529" y="123478"/>
            <a:ext cx="11573197" cy="724247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5400" b="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Icon Sets Layout</a:t>
            </a:r>
          </a:p>
        </p:txBody>
      </p:sp>
      <p:sp>
        <p:nvSpPr>
          <p:cNvPr id="3" name="Rounded Rectangle 2"/>
          <p:cNvSpPr/>
          <p:nvPr userDrawn="1"/>
        </p:nvSpPr>
        <p:spPr>
          <a:xfrm>
            <a:off x="354010" y="1131591"/>
            <a:ext cx="3560767" cy="5402561"/>
          </a:xfrm>
          <a:prstGeom prst="roundRect">
            <a:avLst>
              <a:gd name="adj" fmla="val 3968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51"/>
          </a:p>
        </p:txBody>
      </p:sp>
      <p:sp>
        <p:nvSpPr>
          <p:cNvPr id="4" name="Rounded Rectangle 3"/>
          <p:cNvSpPr/>
          <p:nvPr userDrawn="1"/>
        </p:nvSpPr>
        <p:spPr>
          <a:xfrm>
            <a:off x="531933" y="1347500"/>
            <a:ext cx="153868" cy="5015200"/>
          </a:xfrm>
          <a:prstGeom prst="roundRect">
            <a:avLst>
              <a:gd name="adj" fmla="val 50000"/>
            </a:avLst>
          </a:prstGeom>
          <a:solidFill>
            <a:schemeClr val="bg1">
              <a:alpha val="4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51">
              <a:solidFill>
                <a:schemeClr val="bg1"/>
              </a:solidFill>
            </a:endParaRPr>
          </a:p>
        </p:txBody>
      </p:sp>
      <p:sp>
        <p:nvSpPr>
          <p:cNvPr id="5" name="Half Frame 4"/>
          <p:cNvSpPr/>
          <p:nvPr userDrawn="1"/>
        </p:nvSpPr>
        <p:spPr>
          <a:xfrm rot="5400000">
            <a:off x="3057177" y="1276653"/>
            <a:ext cx="685849" cy="685148"/>
          </a:xfrm>
          <a:prstGeom prst="halfFrame">
            <a:avLst>
              <a:gd name="adj1" fmla="val 23728"/>
              <a:gd name="adj2" fmla="val 24642"/>
            </a:avLst>
          </a:prstGeom>
          <a:solidFill>
            <a:schemeClr val="bg1">
              <a:alpha val="2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51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58" name="TextBox 57">
            <a:extLst>
              <a:ext uri="{FF2B5EF4-FFF2-40B4-BE49-F238E27FC236}">
                <a16:creationId xmlns:a16="http://schemas.microsoft.com/office/drawing/2014/main" id="{5644E8BB-F13A-4AE0-889E-633DE4143787}"/>
              </a:ext>
            </a:extLst>
          </p:cNvPr>
          <p:cNvSpPr txBox="1"/>
          <p:nvPr userDrawn="1"/>
        </p:nvSpPr>
        <p:spPr>
          <a:xfrm>
            <a:off x="711704" y="1637214"/>
            <a:ext cx="2232248" cy="52322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en-US" altLang="ko-KR" sz="14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You can Resize without losing quality</a:t>
            </a:r>
            <a:endParaRPr lang="ko-KR" altLang="en-US" sz="14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9" name="TextBox 58">
            <a:extLst>
              <a:ext uri="{FF2B5EF4-FFF2-40B4-BE49-F238E27FC236}">
                <a16:creationId xmlns:a16="http://schemas.microsoft.com/office/drawing/2014/main" id="{F2CE2B8B-ED32-491A-95B2-D28904BC432C}"/>
              </a:ext>
            </a:extLst>
          </p:cNvPr>
          <p:cNvSpPr txBox="1"/>
          <p:nvPr userDrawn="1"/>
        </p:nvSpPr>
        <p:spPr>
          <a:xfrm>
            <a:off x="711704" y="2127463"/>
            <a:ext cx="2232248" cy="738664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en-US" altLang="ko-KR" sz="14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You can Change Fill Color &amp;</a:t>
            </a:r>
          </a:p>
          <a:p>
            <a:r>
              <a:rPr lang="en-US" altLang="ko-KR" sz="14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Line Color</a:t>
            </a:r>
            <a:endParaRPr lang="ko-KR" altLang="en-US" sz="14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0" name="TextBox 59">
            <a:extLst>
              <a:ext uri="{FF2B5EF4-FFF2-40B4-BE49-F238E27FC236}">
                <a16:creationId xmlns:a16="http://schemas.microsoft.com/office/drawing/2014/main" id="{962A52DF-2523-4479-BFA3-B5ACE9887E1C}"/>
              </a:ext>
            </a:extLst>
          </p:cNvPr>
          <p:cNvSpPr txBox="1"/>
          <p:nvPr userDrawn="1"/>
        </p:nvSpPr>
        <p:spPr>
          <a:xfrm>
            <a:off x="721229" y="5808438"/>
            <a:ext cx="2232000" cy="307777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en-US" altLang="ko-KR" sz="14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www.allppt.com</a:t>
            </a:r>
            <a:endParaRPr lang="ko-KR" altLang="en-US" sz="14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1" name="TextBox 60">
            <a:extLst>
              <a:ext uri="{FF2B5EF4-FFF2-40B4-BE49-F238E27FC236}">
                <a16:creationId xmlns:a16="http://schemas.microsoft.com/office/drawing/2014/main" id="{BAAC314F-E96A-4408-95DE-A70E9ED054AF}"/>
              </a:ext>
            </a:extLst>
          </p:cNvPr>
          <p:cNvSpPr txBox="1"/>
          <p:nvPr userDrawn="1"/>
        </p:nvSpPr>
        <p:spPr>
          <a:xfrm>
            <a:off x="721229" y="4450324"/>
            <a:ext cx="2717296" cy="138499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en-US" altLang="ko-KR" sz="2800" b="1" dirty="0">
                <a:solidFill>
                  <a:schemeClr val="bg1"/>
                </a:solidFill>
                <a:latin typeface="+mn-lt"/>
                <a:ea typeface="+mn-ea"/>
                <a:cs typeface="Arial" pitchFamily="34" charset="0"/>
              </a:rPr>
              <a:t>FREE </a:t>
            </a:r>
          </a:p>
          <a:p>
            <a:r>
              <a:rPr lang="en-US" altLang="ko-KR" sz="2800" b="1" dirty="0">
                <a:solidFill>
                  <a:schemeClr val="bg1"/>
                </a:solidFill>
                <a:latin typeface="+mn-lt"/>
                <a:ea typeface="+mn-ea"/>
                <a:cs typeface="Arial" pitchFamily="34" charset="0"/>
              </a:rPr>
              <a:t>PPT TEMPLATES</a:t>
            </a:r>
          </a:p>
        </p:txBody>
      </p:sp>
    </p:spTree>
    <p:extLst>
      <p:ext uri="{BB962C8B-B14F-4D97-AF65-F5344CB8AC3E}">
        <p14:creationId xmlns:p14="http://schemas.microsoft.com/office/powerpoint/2010/main" val="952941380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8A2E2C-187A-4120-AF71-5F910E1FE54E}" type="datetimeFigureOut">
              <a:rPr lang="en-IN" smtClean="0"/>
              <a:t>22-04-2026</a:t>
            </a:fld>
            <a:endParaRPr lang="en-IN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AAC7D7-54DC-4FBF-BF4E-B870435B41AC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326109046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0" y="6400800"/>
            <a:ext cx="12192000" cy="457200"/>
          </a:xfrm>
          <a:prstGeom prst="rect">
            <a:avLst/>
          </a:prstGeom>
          <a:gradFill flip="none" rotWithShape="1">
            <a:gsLst>
              <a:gs pos="0">
                <a:schemeClr val="tx1">
                  <a:lumMod val="85000"/>
                  <a:lumOff val="15000"/>
                </a:schemeClr>
              </a:gs>
              <a:gs pos="50000">
                <a:schemeClr val="tx1">
                  <a:lumMod val="85000"/>
                  <a:lumOff val="15000"/>
                </a:schemeClr>
              </a:gs>
              <a:gs pos="100000">
                <a:schemeClr val="tx1">
                  <a:lumMod val="65000"/>
                  <a:lumOff val="35000"/>
                </a:scheme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8" name="Rectangle 7"/>
          <p:cNvSpPr/>
          <p:nvPr userDrawn="1"/>
        </p:nvSpPr>
        <p:spPr>
          <a:xfrm>
            <a:off x="0" y="6324600"/>
            <a:ext cx="12192000" cy="76200"/>
          </a:xfrm>
          <a:prstGeom prst="rect">
            <a:avLst/>
          </a:prstGeom>
          <a:solidFill>
            <a:srgbClr val="C420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9" name="Rectangle 8"/>
          <p:cNvSpPr/>
          <p:nvPr userDrawn="1"/>
        </p:nvSpPr>
        <p:spPr>
          <a:xfrm rot="16200000">
            <a:off x="698500" y="215900"/>
            <a:ext cx="228600" cy="1625600"/>
          </a:xfrm>
          <a:prstGeom prst="rect">
            <a:avLst/>
          </a:prstGeom>
          <a:solidFill>
            <a:srgbClr val="C42026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Title 1"/>
          <p:cNvSpPr>
            <a:spLocks noGrp="1"/>
          </p:cNvSpPr>
          <p:nvPr>
            <p:ph type="title" hasCustomPrompt="1"/>
          </p:nvPr>
        </p:nvSpPr>
        <p:spPr>
          <a:xfrm>
            <a:off x="0" y="0"/>
            <a:ext cx="9956800" cy="1020762"/>
          </a:xfrm>
          <a:prstGeom prst="rect">
            <a:avLst/>
          </a:prstGeom>
        </p:spPr>
        <p:txBody>
          <a:bodyPr>
            <a:normAutofit/>
          </a:bodyPr>
          <a:lstStyle>
            <a:lvl1pPr algn="l">
              <a:defRPr sz="4000" b="1" baseline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defRPr>
            </a:lvl1pPr>
          </a:lstStyle>
          <a:p>
            <a:r>
              <a:rPr lang="en-US" dirty="0"/>
              <a:t>Title </a:t>
            </a:r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10"/>
          </p:nvPr>
        </p:nvSpPr>
        <p:spPr>
          <a:xfrm>
            <a:off x="1024129" y="6470704"/>
            <a:ext cx="2154143" cy="274320"/>
          </a:xfrm>
          <a:prstGeom prst="rect">
            <a:avLst/>
          </a:prstGeom>
        </p:spPr>
        <p:txBody>
          <a:bodyPr/>
          <a:lstStyle/>
          <a:p>
            <a:fld id="{9CACF841-B1BF-4AFC-B874-8E2519E5EB75}" type="datetime1">
              <a:rPr lang="en-US" smtClean="0"/>
              <a:pPr/>
              <a:t>4/22/2026</a:t>
            </a:fld>
            <a:endParaRPr lang="en-US"/>
          </a:p>
        </p:txBody>
      </p:sp>
      <p:sp>
        <p:nvSpPr>
          <p:cNvPr id="15" name="Slide Number Placeholder 14"/>
          <p:cNvSpPr>
            <a:spLocks noGrp="1"/>
          </p:cNvSpPr>
          <p:nvPr>
            <p:ph type="sldNum" sz="quarter" idx="11"/>
          </p:nvPr>
        </p:nvSpPr>
        <p:spPr>
          <a:xfrm>
            <a:off x="10837333" y="6470704"/>
            <a:ext cx="973667" cy="274320"/>
          </a:xfrm>
          <a:prstGeom prst="rect">
            <a:avLst/>
          </a:prstGeom>
        </p:spPr>
        <p:txBody>
          <a:bodyPr/>
          <a:lstStyle/>
          <a:p>
            <a:fld id="{28606C4F-3F8C-4ECF-8F62-8919CC759BC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6" name="Footer Placeholder 15"/>
          <p:cNvSpPr>
            <a:spLocks noGrp="1"/>
          </p:cNvSpPr>
          <p:nvPr>
            <p:ph type="ftr" sz="quarter" idx="12"/>
          </p:nvPr>
        </p:nvSpPr>
        <p:spPr>
          <a:xfrm>
            <a:off x="4842932" y="6470704"/>
            <a:ext cx="5901459" cy="274320"/>
          </a:xfrm>
          <a:prstGeom prst="rect">
            <a:avLst/>
          </a:prstGeom>
        </p:spPr>
        <p:txBody>
          <a:bodyPr/>
          <a:lstStyle/>
          <a:p>
            <a:r>
              <a:rPr lang="en-US"/>
              <a:t>www.jobmastergroup.com</a:t>
            </a:r>
          </a:p>
        </p:txBody>
      </p:sp>
    </p:spTree>
    <p:extLst>
      <p:ext uri="{BB962C8B-B14F-4D97-AF65-F5344CB8AC3E}">
        <p14:creationId xmlns:p14="http://schemas.microsoft.com/office/powerpoint/2010/main" val="93173417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"/>
          <p:cNvSpPr>
            <a:spLocks noGrp="1"/>
          </p:cNvSpPr>
          <p:nvPr>
            <p:ph type="title"/>
          </p:nvPr>
        </p:nvSpPr>
        <p:spPr>
          <a:xfrm>
            <a:off x="0" y="-76200"/>
            <a:ext cx="10972800" cy="1143000"/>
          </a:xfrm>
          <a:prstGeom prst="rect">
            <a:avLst/>
          </a:prstGeom>
        </p:spPr>
        <p:txBody>
          <a:bodyPr/>
          <a:lstStyle>
            <a:lvl1pPr algn="l">
              <a:defRPr b="0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graphicFrame>
        <p:nvGraphicFramePr>
          <p:cNvPr id="10" name="Table 9"/>
          <p:cNvGraphicFramePr>
            <a:graphicFrameLocks noGrp="1"/>
          </p:cNvGraphicFramePr>
          <p:nvPr userDrawn="1"/>
        </p:nvGraphicFramePr>
        <p:xfrm>
          <a:off x="1422400" y="1828800"/>
          <a:ext cx="9652000" cy="3886200"/>
        </p:xfrm>
        <a:graphic>
          <a:graphicData uri="http://schemas.openxmlformats.org/drawingml/2006/table">
            <a:tbl>
              <a:tblPr firstRow="1">
                <a:effectLst>
                  <a:outerShdw blurRad="50800" dist="101600" dir="2280000" algn="tl" rotWithShape="0">
                    <a:prstClr val="black">
                      <a:alpha val="40000"/>
                    </a:prstClr>
                  </a:outerShdw>
                </a:effectLst>
                <a:tableStyleId>{616DA210-FB5B-4158-B5E0-FEB733F419BA}</a:tableStyleId>
              </a:tblPr>
              <a:tblGrid>
                <a:gridCol w="321733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21733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21733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85775">
                <a:tc>
                  <a:txBody>
                    <a:bodyPr/>
                    <a:lstStyle/>
                    <a:p>
                      <a:r>
                        <a:rPr lang="en-US" dirty="0">
                          <a:solidFill>
                            <a:schemeClr val="bg1"/>
                          </a:solidFill>
                        </a:rPr>
                        <a:t>Title</a:t>
                      </a:r>
                    </a:p>
                  </a:txBody>
                  <a:tcPr marL="121920" marR="12192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42026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>
                          <a:solidFill>
                            <a:schemeClr val="bg1"/>
                          </a:solidFill>
                        </a:rPr>
                        <a:t>Column 1</a:t>
                      </a:r>
                    </a:p>
                  </a:txBody>
                  <a:tcPr marL="121920" marR="121920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42026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>
                          <a:solidFill>
                            <a:schemeClr val="bg1"/>
                          </a:solidFill>
                        </a:rPr>
                        <a:t>Column 2</a:t>
                      </a:r>
                    </a:p>
                  </a:txBody>
                  <a:tcPr marL="121920" marR="121920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4202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85775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 marL="121920" marR="12192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 marL="121920" marR="121920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 marL="121920" marR="121920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85775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 marL="121920" marR="12192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 marL="121920" marR="121920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 marL="121920" marR="121920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85775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 marL="121920" marR="12192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 marL="121920" marR="121920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 marL="121920" marR="121920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85775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 marL="121920" marR="12192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 marL="121920" marR="121920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 marL="121920" marR="121920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85775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 marL="121920" marR="12192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 marL="121920" marR="121920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 marL="121920" marR="121920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85775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 marL="121920" marR="12192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 marL="121920" marR="121920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 marL="121920" marR="121920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85775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 marL="121920" marR="12192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 marL="121920" marR="121920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 marL="121920" marR="121920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sp>
        <p:nvSpPr>
          <p:cNvPr id="17" name="Rectangle 16"/>
          <p:cNvSpPr/>
          <p:nvPr userDrawn="1"/>
        </p:nvSpPr>
        <p:spPr>
          <a:xfrm>
            <a:off x="0" y="6400800"/>
            <a:ext cx="12192000" cy="457200"/>
          </a:xfrm>
          <a:prstGeom prst="rect">
            <a:avLst/>
          </a:prstGeom>
          <a:gradFill flip="none" rotWithShape="1">
            <a:gsLst>
              <a:gs pos="0">
                <a:schemeClr val="tx1">
                  <a:lumMod val="85000"/>
                  <a:lumOff val="15000"/>
                </a:schemeClr>
              </a:gs>
              <a:gs pos="50000">
                <a:schemeClr val="tx1">
                  <a:lumMod val="85000"/>
                  <a:lumOff val="15000"/>
                </a:schemeClr>
              </a:gs>
              <a:gs pos="100000">
                <a:schemeClr val="tx1">
                  <a:lumMod val="65000"/>
                  <a:lumOff val="35000"/>
                </a:scheme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18" name="Rectangle 17"/>
          <p:cNvSpPr/>
          <p:nvPr userDrawn="1"/>
        </p:nvSpPr>
        <p:spPr>
          <a:xfrm>
            <a:off x="0" y="6324600"/>
            <a:ext cx="12192000" cy="76200"/>
          </a:xfrm>
          <a:prstGeom prst="rect">
            <a:avLst/>
          </a:prstGeom>
          <a:solidFill>
            <a:srgbClr val="C420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22" name="Date Placeholder 21"/>
          <p:cNvSpPr>
            <a:spLocks noGrp="1"/>
          </p:cNvSpPr>
          <p:nvPr>
            <p:ph type="dt" sz="half" idx="10"/>
          </p:nvPr>
        </p:nvSpPr>
        <p:spPr>
          <a:xfrm>
            <a:off x="1024129" y="6470704"/>
            <a:ext cx="2154143" cy="274320"/>
          </a:xfrm>
          <a:prstGeom prst="rect">
            <a:avLst/>
          </a:prstGeom>
        </p:spPr>
        <p:txBody>
          <a:bodyPr/>
          <a:lstStyle/>
          <a:p>
            <a:fld id="{6FACBEFE-4CF2-40AA-A047-B5132FA87BE9}" type="datetime1">
              <a:rPr lang="en-US" smtClean="0"/>
              <a:pPr/>
              <a:t>4/22/2026</a:t>
            </a:fld>
            <a:endParaRPr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11"/>
          </p:nvPr>
        </p:nvSpPr>
        <p:spPr>
          <a:xfrm>
            <a:off x="10837333" y="6470704"/>
            <a:ext cx="973667" cy="274320"/>
          </a:xfrm>
          <a:prstGeom prst="rect">
            <a:avLst/>
          </a:prstGeom>
        </p:spPr>
        <p:txBody>
          <a:bodyPr/>
          <a:lstStyle/>
          <a:p>
            <a:fld id="{28606C4F-3F8C-4ECF-8F62-8919CC759BC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4" name="Footer Placeholder 23"/>
          <p:cNvSpPr>
            <a:spLocks noGrp="1"/>
          </p:cNvSpPr>
          <p:nvPr>
            <p:ph type="ftr" sz="quarter" idx="12"/>
          </p:nvPr>
        </p:nvSpPr>
        <p:spPr>
          <a:xfrm>
            <a:off x="4842932" y="6470704"/>
            <a:ext cx="5901459" cy="274320"/>
          </a:xfrm>
          <a:prstGeom prst="rect">
            <a:avLst/>
          </a:prstGeom>
        </p:spPr>
        <p:txBody>
          <a:bodyPr/>
          <a:lstStyle/>
          <a:p>
            <a:r>
              <a:rPr lang="en-US"/>
              <a:t>www.jobmastergroup.com</a:t>
            </a:r>
          </a:p>
        </p:txBody>
      </p:sp>
      <p:grpSp>
        <p:nvGrpSpPr>
          <p:cNvPr id="15" name="Group 14"/>
          <p:cNvGrpSpPr/>
          <p:nvPr userDrawn="1"/>
        </p:nvGrpSpPr>
        <p:grpSpPr>
          <a:xfrm>
            <a:off x="11176000" y="0"/>
            <a:ext cx="508000" cy="533400"/>
            <a:chOff x="8382000" y="0"/>
            <a:chExt cx="381000" cy="533400"/>
          </a:xfrm>
        </p:grpSpPr>
        <p:sp>
          <p:nvSpPr>
            <p:cNvPr id="16" name="Rectangle 15"/>
            <p:cNvSpPr/>
            <p:nvPr userDrawn="1"/>
          </p:nvSpPr>
          <p:spPr>
            <a:xfrm>
              <a:off x="8382000" y="0"/>
              <a:ext cx="381000" cy="381000"/>
            </a:xfrm>
            <a:prstGeom prst="rect">
              <a:avLst/>
            </a:prstGeom>
            <a:solidFill>
              <a:srgbClr val="C4202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  <p:sp>
          <p:nvSpPr>
            <p:cNvPr id="19" name="Rectangle 18"/>
            <p:cNvSpPr/>
            <p:nvPr userDrawn="1"/>
          </p:nvSpPr>
          <p:spPr>
            <a:xfrm>
              <a:off x="8382000" y="381000"/>
              <a:ext cx="381000" cy="152400"/>
            </a:xfrm>
            <a:prstGeom prst="rect">
              <a:avLst/>
            </a:prstGeom>
            <a:solidFill>
              <a:schemeClr val="accent2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</p:grpSp>
      <p:sp>
        <p:nvSpPr>
          <p:cNvPr id="20" name="Rectangle 19"/>
          <p:cNvSpPr/>
          <p:nvPr userDrawn="1"/>
        </p:nvSpPr>
        <p:spPr>
          <a:xfrm rot="16200000">
            <a:off x="2514601" y="-1524000"/>
            <a:ext cx="152399" cy="5181600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964289944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"/>
          <p:cNvSpPr>
            <a:spLocks noGrp="1"/>
          </p:cNvSpPr>
          <p:nvPr>
            <p:ph type="title"/>
          </p:nvPr>
        </p:nvSpPr>
        <p:spPr>
          <a:xfrm>
            <a:off x="0" y="-76200"/>
            <a:ext cx="10972800" cy="1143000"/>
          </a:xfrm>
          <a:prstGeom prst="rect">
            <a:avLst/>
          </a:prstGeom>
        </p:spPr>
        <p:txBody>
          <a:bodyPr/>
          <a:lstStyle>
            <a:lvl1pPr algn="l">
              <a:defRPr b="0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7" name="Rectangle 16"/>
          <p:cNvSpPr/>
          <p:nvPr userDrawn="1"/>
        </p:nvSpPr>
        <p:spPr>
          <a:xfrm>
            <a:off x="0" y="6400800"/>
            <a:ext cx="12192000" cy="457200"/>
          </a:xfrm>
          <a:prstGeom prst="rect">
            <a:avLst/>
          </a:prstGeom>
          <a:gradFill flip="none" rotWithShape="1">
            <a:gsLst>
              <a:gs pos="0">
                <a:schemeClr val="tx1">
                  <a:lumMod val="85000"/>
                  <a:lumOff val="15000"/>
                </a:schemeClr>
              </a:gs>
              <a:gs pos="50000">
                <a:schemeClr val="tx1">
                  <a:lumMod val="85000"/>
                  <a:lumOff val="15000"/>
                </a:schemeClr>
              </a:gs>
              <a:gs pos="100000">
                <a:schemeClr val="tx1">
                  <a:lumMod val="65000"/>
                  <a:lumOff val="35000"/>
                </a:scheme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18" name="Rectangle 17"/>
          <p:cNvSpPr/>
          <p:nvPr userDrawn="1"/>
        </p:nvSpPr>
        <p:spPr>
          <a:xfrm>
            <a:off x="0" y="6324600"/>
            <a:ext cx="12192000" cy="76200"/>
          </a:xfrm>
          <a:prstGeom prst="rect">
            <a:avLst/>
          </a:prstGeom>
          <a:solidFill>
            <a:srgbClr val="C420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22" name="Date Placeholder 21"/>
          <p:cNvSpPr>
            <a:spLocks noGrp="1"/>
          </p:cNvSpPr>
          <p:nvPr>
            <p:ph type="dt" sz="half" idx="10"/>
          </p:nvPr>
        </p:nvSpPr>
        <p:spPr>
          <a:xfrm>
            <a:off x="1024129" y="6470704"/>
            <a:ext cx="2154143" cy="274320"/>
          </a:xfrm>
          <a:prstGeom prst="rect">
            <a:avLst/>
          </a:prstGeom>
        </p:spPr>
        <p:txBody>
          <a:bodyPr/>
          <a:lstStyle/>
          <a:p>
            <a:fld id="{9831F7C2-C1B2-4BF2-A0D9-8FD122002521}" type="datetime1">
              <a:rPr lang="en-US" smtClean="0"/>
              <a:pPr/>
              <a:t>4/22/2026</a:t>
            </a:fld>
            <a:endParaRPr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11"/>
          </p:nvPr>
        </p:nvSpPr>
        <p:spPr>
          <a:xfrm>
            <a:off x="10837333" y="6470704"/>
            <a:ext cx="973667" cy="274320"/>
          </a:xfrm>
          <a:prstGeom prst="rect">
            <a:avLst/>
          </a:prstGeom>
        </p:spPr>
        <p:txBody>
          <a:bodyPr/>
          <a:lstStyle/>
          <a:p>
            <a:fld id="{28606C4F-3F8C-4ECF-8F62-8919CC759BC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4" name="Footer Placeholder 23"/>
          <p:cNvSpPr>
            <a:spLocks noGrp="1"/>
          </p:cNvSpPr>
          <p:nvPr>
            <p:ph type="ftr" sz="quarter" idx="12"/>
          </p:nvPr>
        </p:nvSpPr>
        <p:spPr>
          <a:xfrm>
            <a:off x="4842932" y="6470704"/>
            <a:ext cx="5901459" cy="274320"/>
          </a:xfrm>
          <a:prstGeom prst="rect">
            <a:avLst/>
          </a:prstGeom>
        </p:spPr>
        <p:txBody>
          <a:bodyPr/>
          <a:lstStyle/>
          <a:p>
            <a:r>
              <a:rPr lang="en-US"/>
              <a:t>www.jobmastergroup.com</a:t>
            </a:r>
          </a:p>
        </p:txBody>
      </p:sp>
      <p:graphicFrame>
        <p:nvGraphicFramePr>
          <p:cNvPr id="15" name="Chart 14"/>
          <p:cNvGraphicFramePr/>
          <p:nvPr userDrawn="1"/>
        </p:nvGraphicFramePr>
        <p:xfrm>
          <a:off x="2032000" y="1397000"/>
          <a:ext cx="8128000" cy="4064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pSp>
        <p:nvGrpSpPr>
          <p:cNvPr id="16" name="Group 15"/>
          <p:cNvGrpSpPr/>
          <p:nvPr userDrawn="1"/>
        </p:nvGrpSpPr>
        <p:grpSpPr>
          <a:xfrm>
            <a:off x="11176000" y="0"/>
            <a:ext cx="508000" cy="533400"/>
            <a:chOff x="8382000" y="0"/>
            <a:chExt cx="381000" cy="533400"/>
          </a:xfrm>
        </p:grpSpPr>
        <p:sp>
          <p:nvSpPr>
            <p:cNvPr id="19" name="Rectangle 18"/>
            <p:cNvSpPr/>
            <p:nvPr userDrawn="1"/>
          </p:nvSpPr>
          <p:spPr>
            <a:xfrm>
              <a:off x="8382000" y="0"/>
              <a:ext cx="381000" cy="381000"/>
            </a:xfrm>
            <a:prstGeom prst="rect">
              <a:avLst/>
            </a:prstGeom>
            <a:solidFill>
              <a:srgbClr val="C4202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  <p:sp>
          <p:nvSpPr>
            <p:cNvPr id="20" name="Rectangle 19"/>
            <p:cNvSpPr/>
            <p:nvPr userDrawn="1"/>
          </p:nvSpPr>
          <p:spPr>
            <a:xfrm>
              <a:off x="8382000" y="381000"/>
              <a:ext cx="381000" cy="152400"/>
            </a:xfrm>
            <a:prstGeom prst="rect">
              <a:avLst/>
            </a:prstGeom>
            <a:solidFill>
              <a:schemeClr val="accent2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</p:grpSp>
      <p:sp>
        <p:nvSpPr>
          <p:cNvPr id="21" name="Rectangle 20"/>
          <p:cNvSpPr/>
          <p:nvPr userDrawn="1"/>
        </p:nvSpPr>
        <p:spPr>
          <a:xfrm rot="16200000">
            <a:off x="2514601" y="-1524000"/>
            <a:ext cx="152399" cy="5181600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61263015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oBar-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lide Title"/>
          <p:cNvSpPr>
            <a:spLocks noGrp="1"/>
          </p:cNvSpPr>
          <p:nvPr>
            <p:ph type="title"/>
          </p:nvPr>
        </p:nvSpPr>
        <p:spPr>
          <a:xfrm>
            <a:off x="-1" y="228600"/>
            <a:ext cx="12192001" cy="609600"/>
          </a:xfrm>
          <a:prstGeom prst="rect">
            <a:avLst/>
          </a:prstGeom>
        </p:spPr>
        <p:txBody>
          <a:bodyPr/>
          <a:lstStyle>
            <a:lvl1pPr>
              <a:defRPr sz="3200">
                <a:solidFill>
                  <a:srgbClr val="8B0032"/>
                </a:solidFill>
                <a:latin typeface="Arial Black" panose="020B0A04020102020204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1"/>
          <p:cNvSpPr>
            <a:spLocks noGrp="1"/>
          </p:cNvSpPr>
          <p:nvPr>
            <p:ph sz="half" idx="1"/>
          </p:nvPr>
        </p:nvSpPr>
        <p:spPr>
          <a:xfrm>
            <a:off x="711199" y="1517518"/>
            <a:ext cx="5384800" cy="5011933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None/>
              <a:defRPr sz="2400">
                <a:solidFill>
                  <a:srgbClr val="0000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 marL="742950" indent="-285750">
              <a:spcAft>
                <a:spcPts val="800"/>
              </a:spcAft>
              <a:buClr>
                <a:srgbClr val="8B0032"/>
              </a:buClr>
              <a:buFont typeface="Arial" panose="020B0604020202020204" pitchFamily="34" charset="0"/>
              <a:buChar char="•"/>
              <a:defRPr sz="2000">
                <a:solidFill>
                  <a:srgbClr val="0000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2pPr>
            <a:lvl3pPr marL="1143000" indent="-228600">
              <a:spcAft>
                <a:spcPts val="800"/>
              </a:spcAft>
              <a:buClr>
                <a:srgbClr val="D75654"/>
              </a:buClr>
              <a:buFont typeface="Arial" panose="020B0604020202020204" pitchFamily="34" charset="0"/>
              <a:buChar char="•"/>
              <a:defRPr sz="2000">
                <a:solidFill>
                  <a:srgbClr val="0000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3pPr>
            <a:lvl4pPr marL="1600200" indent="-228600">
              <a:spcAft>
                <a:spcPts val="800"/>
              </a:spcAft>
              <a:buClr>
                <a:srgbClr val="0095B6"/>
              </a:buClr>
              <a:buFont typeface="Arial" panose="020B0604020202020204" pitchFamily="34" charset="0"/>
              <a:buChar char="•"/>
              <a:defRPr sz="1600">
                <a:solidFill>
                  <a:srgbClr val="0000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4pPr>
            <a:lvl5pPr marL="2057400" indent="-228600">
              <a:spcAft>
                <a:spcPts val="800"/>
              </a:spcAft>
              <a:buFont typeface="Arial" panose="020B0604020202020204" pitchFamily="34" charset="0"/>
              <a:buChar char="•"/>
              <a:defRPr sz="1600">
                <a:solidFill>
                  <a:srgbClr val="0000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2"/>
          <p:cNvSpPr>
            <a:spLocks noGrp="1"/>
          </p:cNvSpPr>
          <p:nvPr>
            <p:ph sz="half" idx="2"/>
          </p:nvPr>
        </p:nvSpPr>
        <p:spPr>
          <a:xfrm>
            <a:off x="6197600" y="1517517"/>
            <a:ext cx="5384800" cy="5012823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None/>
              <a:defRPr sz="2400">
                <a:solidFill>
                  <a:srgbClr val="0000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 marL="742950" indent="-285750">
              <a:spcAft>
                <a:spcPts val="800"/>
              </a:spcAft>
              <a:buClr>
                <a:srgbClr val="8B0032"/>
              </a:buClr>
              <a:buFont typeface="Arial" panose="020B0604020202020204" pitchFamily="34" charset="0"/>
              <a:buChar char="•"/>
              <a:defRPr sz="2200">
                <a:solidFill>
                  <a:srgbClr val="0000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2pPr>
            <a:lvl3pPr marL="1143000" indent="-228600">
              <a:spcAft>
                <a:spcPts val="800"/>
              </a:spcAft>
              <a:buClr>
                <a:srgbClr val="D75654"/>
              </a:buClr>
              <a:buFont typeface="Arial" panose="020B0604020202020204" pitchFamily="34" charset="0"/>
              <a:buChar char="•"/>
              <a:defRPr sz="2000">
                <a:solidFill>
                  <a:srgbClr val="0000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3pPr>
            <a:lvl4pPr marL="1600200" indent="-228600">
              <a:spcAft>
                <a:spcPts val="800"/>
              </a:spcAft>
              <a:buClr>
                <a:srgbClr val="0095B6"/>
              </a:buClr>
              <a:buFont typeface="Arial" panose="020B0604020202020204" pitchFamily="34" charset="0"/>
              <a:buChar char="•"/>
              <a:defRPr sz="1600">
                <a:solidFill>
                  <a:srgbClr val="0000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4pPr>
            <a:lvl5pPr marL="2057400" indent="-228600">
              <a:spcAft>
                <a:spcPts val="800"/>
              </a:spcAft>
              <a:buFont typeface="Arial" panose="020B0604020202020204" pitchFamily="34" charset="0"/>
              <a:buChar char="•"/>
              <a:defRPr sz="1600">
                <a:solidFill>
                  <a:srgbClr val="0000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8" name="Jump Link"/>
          <p:cNvSpPr>
            <a:spLocks noGrp="1"/>
          </p:cNvSpPr>
          <p:nvPr>
            <p:ph type="body" sz="quarter" idx="12" hasCustomPrompt="1"/>
          </p:nvPr>
        </p:nvSpPr>
        <p:spPr>
          <a:xfrm>
            <a:off x="5090160" y="6529450"/>
            <a:ext cx="2011680" cy="99950"/>
          </a:xfrm>
          <a:prstGeom prst="rect">
            <a:avLst/>
          </a:prstGeom>
        </p:spPr>
        <p:txBody>
          <a:bodyPr lIns="0" tIns="0" rIns="0" bIns="0"/>
          <a:lstStyle>
            <a:lvl1pPr marL="0" indent="0" algn="ctr">
              <a:buNone/>
              <a:defRPr sz="800"/>
            </a:lvl1pPr>
          </a:lstStyle>
          <a:p>
            <a:pPr lvl="0"/>
            <a:r>
              <a:rPr lang="en-US" dirty="0"/>
              <a:t>Jump to long image description(s)</a:t>
            </a:r>
          </a:p>
        </p:txBody>
      </p:sp>
    </p:spTree>
    <p:extLst>
      <p:ext uri="{BB962C8B-B14F-4D97-AF65-F5344CB8AC3E}">
        <p14:creationId xmlns:p14="http://schemas.microsoft.com/office/powerpoint/2010/main" val="3288739946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64EB1CF-7062-4B93-82CC-A2D17E130A1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F57D8AC-047E-495B-9A1E-C5D4140CE10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C9B9690-A225-4DE4-9B1B-EC560702D6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F84EC8-021B-45F4-8053-38A2C1B9B3CA}" type="datetimeFigureOut">
              <a:rPr lang="en-US" smtClean="0"/>
              <a:t>4/22/2026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690B204-2EA4-485A-B270-B497496C6B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56BBA36-6814-44FE-BB2D-59BC1513B7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9005EA-F6AD-41B6-994A-02A57A68713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6539843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269508-5E65-4216-B62C-847D32FA10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D0480D1-CDBC-4EA6-BF38-1C1BF9C9AD6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9736053-CDC9-40F1-9CAD-CD242F9415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F84EC8-021B-45F4-8053-38A2C1B9B3CA}" type="datetimeFigureOut">
              <a:rPr lang="en-US" smtClean="0"/>
              <a:t>4/22/2026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386F84-F88E-4809-8965-78C7E4D935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AA48F1E-BE65-4265-B18F-194D5BD4B7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9005EA-F6AD-41B6-994A-02A57A68713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00466399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39B3183-F413-4576-8367-EEDD88F66D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E45019F-D038-42BE-B264-8F42A65E865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5CFCA96-E127-4412-A7C4-2AA88207F9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F84EC8-021B-45F4-8053-38A2C1B9B3CA}" type="datetimeFigureOut">
              <a:rPr lang="en-US" smtClean="0"/>
              <a:t>4/22/2026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3E599D3-39AC-4D58-90A6-39DE9DBE45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64A2335-86EB-4EFF-A28A-6EA4DA8ABC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9005EA-F6AD-41B6-994A-02A57A68713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81072466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7DD93A1-C142-40C8-9F4E-DBA4E17057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665C2BE-DFE0-497E-BE0B-EC7690952BC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3EAB535-A83D-46D3-B901-9B3D5FEF9BC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B5431CC-B7E3-4E66-8823-14E5422E56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F84EC8-021B-45F4-8053-38A2C1B9B3CA}" type="datetimeFigureOut">
              <a:rPr lang="en-US" smtClean="0"/>
              <a:t>4/22/2026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982C40C-AAFF-4F0C-B8D9-2CC3549BB0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8BDB65C-6EAA-4A49-A79F-681B0CBFE1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9005EA-F6AD-41B6-994A-02A57A68713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71203482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9191AEB-4626-4C86-B709-C50CD2875C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7639F01-1DCE-4E39-9617-10CE6479FA0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0D952FF-2861-422A-9E1D-984F460E907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843E1C1-1723-496A-B249-4F6F4FEBAED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0EB2756-1111-441C-A33D-37839D876BD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D75C76C-8560-450F-83B1-1DB49B1071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F84EC8-021B-45F4-8053-38A2C1B9B3CA}" type="datetimeFigureOut">
              <a:rPr lang="en-US" smtClean="0"/>
              <a:t>4/22/2026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DABB088-BC03-434F-A2E6-BA3F481A4C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DC3A861-95B0-450A-8C1F-6131DF4336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9005EA-F6AD-41B6-994A-02A57A68713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9840881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EE99A5-7038-4A13-B557-BBD76A90FF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5EAA77C-D774-44A8-BD3A-F1B8A64828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F84EC8-021B-45F4-8053-38A2C1B9B3CA}" type="datetimeFigureOut">
              <a:rPr lang="en-US" smtClean="0"/>
              <a:t>4/22/2026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E036480-4D91-4942-87B1-13E3DB8DA8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A607298-8879-46D1-81BD-3ADFF29B33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9005EA-F6AD-41B6-994A-02A57A68713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4972900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33C8C20-D8A7-4C3E-8161-05580CA261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8A2E2C-187A-4120-AF71-5F910E1FE54E}" type="datetimeFigureOut">
              <a:rPr lang="en-IN" smtClean="0"/>
              <a:t>22-04-2026</a:t>
            </a:fld>
            <a:endParaRPr lang="en-IN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1AD6FE5-ADD1-4A04-B7E6-15FC11C3E7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B8ABDDC-478B-4098-89DD-B23F7FE6F4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AAC7D7-54DC-4FBF-BF4E-B870435B41AC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861259610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22B06A1-04D9-4A15-8D4A-5867C7B8790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3659EF-8217-4FB5-8FB3-9998CC3033E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A6A1000-EE5D-4D1A-A013-0553F4CB722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339C35E-57BA-474F-AAC6-E3795BA25A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F84EC8-021B-45F4-8053-38A2C1B9B3CA}" type="datetimeFigureOut">
              <a:rPr lang="en-US" smtClean="0"/>
              <a:t>4/22/2026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6E42DCB-5BB3-42D6-B3A1-D7CFCB843F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3DF363C-EBF0-4875-ADFB-B443B81D86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9005EA-F6AD-41B6-994A-02A57A68713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895916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6D99EEB-2589-4EC4-BA94-5EF13B512D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39342B7-3DF4-4259-8CE2-571558569AD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116CA2F-8317-4C8B-A20B-A820D773B8B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29CDB8A-3C8C-4DBA-A826-28888A7977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F84EC8-021B-45F4-8053-38A2C1B9B3CA}" type="datetimeFigureOut">
              <a:rPr lang="en-US" smtClean="0"/>
              <a:t>4/22/2026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3D7F70A-5E51-475E-A960-37C06B3A11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450F50C-AE15-4726-B81B-53682A8E40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9005EA-F6AD-41B6-994A-02A57A68713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8214470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66B8FD-4703-411F-BD52-FF9FB6966D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F15E336-72F2-4C22-9B4C-F6BF8A74AC6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2B17352-5616-45F6-A724-F19DC8CC5F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F84EC8-021B-45F4-8053-38A2C1B9B3CA}" type="datetimeFigureOut">
              <a:rPr lang="en-US" smtClean="0"/>
              <a:t>4/22/2026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D53DD4-34CB-4009-A4DC-491FD0A257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E70094D-A799-4A2A-80C5-EE9B9FB3A2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9005EA-F6AD-41B6-994A-02A57A68713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5715886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3735F170-A964-47E2-8628-328EA525DEC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FDAAEBC-0FCA-4C4C-94E8-F0C2D5DE4CA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A55100B-001E-4DC2-8EC5-FA15C89293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F84EC8-021B-45F4-8053-38A2C1B9B3CA}" type="datetimeFigureOut">
              <a:rPr lang="en-US" smtClean="0"/>
              <a:t>4/22/2026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3C8C642-6FD6-4DEC-8955-3EF44A20C5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679597C-CAFE-4696-8DB8-A50D53E3E3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9005EA-F6AD-41B6-994A-02A57A68713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680021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4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2.xml"/><Relationship Id="rId13" Type="http://schemas.openxmlformats.org/officeDocument/2006/relationships/slideLayout" Target="../slideLayouts/slideLayout17.xml"/><Relationship Id="rId18" Type="http://schemas.openxmlformats.org/officeDocument/2006/relationships/slideLayout" Target="../slideLayouts/slideLayout22.xml"/><Relationship Id="rId3" Type="http://schemas.openxmlformats.org/officeDocument/2006/relationships/slideLayout" Target="../slideLayouts/slideLayout7.xml"/><Relationship Id="rId21" Type="http://schemas.openxmlformats.org/officeDocument/2006/relationships/slideLayout" Target="../slideLayouts/slideLayout25.xml"/><Relationship Id="rId7" Type="http://schemas.openxmlformats.org/officeDocument/2006/relationships/slideLayout" Target="../slideLayouts/slideLayout11.xml"/><Relationship Id="rId12" Type="http://schemas.openxmlformats.org/officeDocument/2006/relationships/slideLayout" Target="../slideLayouts/slideLayout16.xml"/><Relationship Id="rId17" Type="http://schemas.openxmlformats.org/officeDocument/2006/relationships/slideLayout" Target="../slideLayouts/slideLayout21.xml"/><Relationship Id="rId2" Type="http://schemas.openxmlformats.org/officeDocument/2006/relationships/slideLayout" Target="../slideLayouts/slideLayout6.xml"/><Relationship Id="rId16" Type="http://schemas.openxmlformats.org/officeDocument/2006/relationships/slideLayout" Target="../slideLayouts/slideLayout20.xml"/><Relationship Id="rId20" Type="http://schemas.openxmlformats.org/officeDocument/2006/relationships/slideLayout" Target="../slideLayouts/slideLayout24.xml"/><Relationship Id="rId1" Type="http://schemas.openxmlformats.org/officeDocument/2006/relationships/slideLayout" Target="../slideLayouts/slideLayout5.xml"/><Relationship Id="rId6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5.xml"/><Relationship Id="rId5" Type="http://schemas.openxmlformats.org/officeDocument/2006/relationships/slideLayout" Target="../slideLayouts/slideLayout9.xml"/><Relationship Id="rId15" Type="http://schemas.openxmlformats.org/officeDocument/2006/relationships/slideLayout" Target="../slideLayouts/slideLayout19.xml"/><Relationship Id="rId23" Type="http://schemas.openxmlformats.org/officeDocument/2006/relationships/theme" Target="../theme/theme3.xml"/><Relationship Id="rId10" Type="http://schemas.openxmlformats.org/officeDocument/2006/relationships/slideLayout" Target="../slideLayouts/slideLayout14.xml"/><Relationship Id="rId19" Type="http://schemas.openxmlformats.org/officeDocument/2006/relationships/slideLayout" Target="../slideLayouts/slideLayout23.xml"/><Relationship Id="rId4" Type="http://schemas.openxmlformats.org/officeDocument/2006/relationships/slideLayout" Target="../slideLayouts/slideLayout8.xml"/><Relationship Id="rId9" Type="http://schemas.openxmlformats.org/officeDocument/2006/relationships/slideLayout" Target="../slideLayouts/slideLayout13.xml"/><Relationship Id="rId14" Type="http://schemas.openxmlformats.org/officeDocument/2006/relationships/slideLayout" Target="../slideLayouts/slideLayout18.xml"/><Relationship Id="rId22" Type="http://schemas.openxmlformats.org/officeDocument/2006/relationships/slideLayout" Target="../slideLayouts/slideLayout26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4.xml"/><Relationship Id="rId3" Type="http://schemas.openxmlformats.org/officeDocument/2006/relationships/slideLayout" Target="../slideLayouts/slideLayout29.xml"/><Relationship Id="rId7" Type="http://schemas.openxmlformats.org/officeDocument/2006/relationships/slideLayout" Target="../slideLayouts/slideLayout33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28.xml"/><Relationship Id="rId1" Type="http://schemas.openxmlformats.org/officeDocument/2006/relationships/slideLayout" Target="../slideLayouts/slideLayout27.xml"/><Relationship Id="rId6" Type="http://schemas.openxmlformats.org/officeDocument/2006/relationships/slideLayout" Target="../slideLayouts/slideLayout32.xml"/><Relationship Id="rId11" Type="http://schemas.openxmlformats.org/officeDocument/2006/relationships/slideLayout" Target="../slideLayouts/slideLayout37.xml"/><Relationship Id="rId5" Type="http://schemas.openxmlformats.org/officeDocument/2006/relationships/slideLayout" Target="../slideLayouts/slideLayout31.xml"/><Relationship Id="rId10" Type="http://schemas.openxmlformats.org/officeDocument/2006/relationships/slideLayout" Target="../slideLayouts/slideLayout36.xml"/><Relationship Id="rId4" Type="http://schemas.openxmlformats.org/officeDocument/2006/relationships/slideLayout" Target="../slideLayouts/slideLayout30.xml"/><Relationship Id="rId9" Type="http://schemas.openxmlformats.org/officeDocument/2006/relationships/slideLayout" Target="../slideLayouts/slideLayout3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6231917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0" r:id="rId1"/>
    <p:sldLayoutId id="2147483711" r:id="rId2"/>
    <p:sldLayoutId id="2147483785" r:id="rId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606503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0991269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5" r:id="rId1"/>
    <p:sldLayoutId id="2147483716" r:id="rId2"/>
    <p:sldLayoutId id="2147483717" r:id="rId3"/>
    <p:sldLayoutId id="2147483718" r:id="rId4"/>
    <p:sldLayoutId id="2147483719" r:id="rId5"/>
    <p:sldLayoutId id="2147483720" r:id="rId6"/>
    <p:sldLayoutId id="2147483721" r:id="rId7"/>
    <p:sldLayoutId id="2147483722" r:id="rId8"/>
    <p:sldLayoutId id="2147483723" r:id="rId9"/>
    <p:sldLayoutId id="2147483724" r:id="rId10"/>
    <p:sldLayoutId id="2147483726" r:id="rId11"/>
    <p:sldLayoutId id="2147483727" r:id="rId12"/>
    <p:sldLayoutId id="2147483729" r:id="rId13"/>
    <p:sldLayoutId id="2147483730" r:id="rId14"/>
    <p:sldLayoutId id="2147483731" r:id="rId15"/>
    <p:sldLayoutId id="2147483732" r:id="rId16"/>
    <p:sldLayoutId id="2147483733" r:id="rId17"/>
    <p:sldLayoutId id="2147483870" r:id="rId18"/>
    <p:sldLayoutId id="2147483768" r:id="rId19"/>
    <p:sldLayoutId id="2147483769" r:id="rId20"/>
    <p:sldLayoutId id="2147483770" r:id="rId21"/>
    <p:sldLayoutId id="2147483771" r:id="rId2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B19707F-7DCA-4E19-ADC2-1E7CF283EE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9522E63-B630-4682-9545-5E34B75AD0D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AABECE3-8FBD-459B-B827-EB3D2573691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8F84EC8-021B-45F4-8053-38A2C1B9B3CA}" type="datetimeFigureOut">
              <a:rPr lang="en-US" smtClean="0"/>
              <a:t>4/22/2026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2576E70-6C19-4605-BB6A-F8173084510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776D296-5088-4D25-97CA-49B563FBDA0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9005EA-F6AD-41B6-994A-02A57A68713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46077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72" r:id="rId1"/>
    <p:sldLayoutId id="2147483873" r:id="rId2"/>
    <p:sldLayoutId id="2147483874" r:id="rId3"/>
    <p:sldLayoutId id="2147483875" r:id="rId4"/>
    <p:sldLayoutId id="2147483876" r:id="rId5"/>
    <p:sldLayoutId id="2147483877" r:id="rId6"/>
    <p:sldLayoutId id="2147483878" r:id="rId7"/>
    <p:sldLayoutId id="2147483879" r:id="rId8"/>
    <p:sldLayoutId id="2147483880" r:id="rId9"/>
    <p:sldLayoutId id="2147483881" r:id="rId10"/>
    <p:sldLayoutId id="2147483882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svg"/><Relationship Id="rId1" Type="http://schemas.openxmlformats.org/officeDocument/2006/relationships/slideLayout" Target="../slideLayouts/slideLayout33.xml"/><Relationship Id="rId5" Type="http://schemas.openxmlformats.org/officeDocument/2006/relationships/image" Target="../media/image17.png"/><Relationship Id="rId4" Type="http://schemas.openxmlformats.org/officeDocument/2006/relationships/image" Target="../media/image16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3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Freeform: Shape 30">
            <a:extLst>
              <a:ext uri="{FF2B5EF4-FFF2-40B4-BE49-F238E27FC236}">
                <a16:creationId xmlns:a16="http://schemas.microsoft.com/office/drawing/2014/main" id="{62767697-BAFA-4104-96A6-C3D279C026CB}"/>
              </a:ext>
            </a:extLst>
          </p:cNvPr>
          <p:cNvSpPr/>
          <p:nvPr/>
        </p:nvSpPr>
        <p:spPr>
          <a:xfrm rot="10800000" flipH="1">
            <a:off x="0" y="-1"/>
            <a:ext cx="6068041" cy="6858000"/>
          </a:xfrm>
          <a:custGeom>
            <a:avLst/>
            <a:gdLst>
              <a:gd name="connsiteX0" fmla="*/ 1301604 w 6068041"/>
              <a:gd name="connsiteY0" fmla="*/ 6858000 h 6858000"/>
              <a:gd name="connsiteX1" fmla="*/ 4400982 w 6068041"/>
              <a:gd name="connsiteY1" fmla="*/ 6858000 h 6858000"/>
              <a:gd name="connsiteX2" fmla="*/ 6068041 w 6068041"/>
              <a:gd name="connsiteY2" fmla="*/ 5069335 h 6858000"/>
              <a:gd name="connsiteX3" fmla="*/ 1343355 w 6068041"/>
              <a:gd name="connsiteY3" fmla="*/ 0 h 6858000"/>
              <a:gd name="connsiteX4" fmla="*/ 0 w 6068041"/>
              <a:gd name="connsiteY4" fmla="*/ 0 h 6858000"/>
              <a:gd name="connsiteX5" fmla="*/ 0 w 6068041"/>
              <a:gd name="connsiteY5" fmla="*/ 1884119 h 6858000"/>
              <a:gd name="connsiteX6" fmla="*/ 2968663 w 6068041"/>
              <a:gd name="connsiteY6" fmla="*/ 5069335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068041" h="6858000">
                <a:moveTo>
                  <a:pt x="1301604" y="6858000"/>
                </a:moveTo>
                <a:lnTo>
                  <a:pt x="4400982" y="6858000"/>
                </a:lnTo>
                <a:lnTo>
                  <a:pt x="6068041" y="5069335"/>
                </a:lnTo>
                <a:lnTo>
                  <a:pt x="1343355" y="0"/>
                </a:lnTo>
                <a:lnTo>
                  <a:pt x="0" y="0"/>
                </a:lnTo>
                <a:lnTo>
                  <a:pt x="0" y="1884119"/>
                </a:lnTo>
                <a:lnTo>
                  <a:pt x="2968663" y="5069335"/>
                </a:lnTo>
                <a:close/>
              </a:path>
            </a:pathLst>
          </a:custGeom>
          <a:solidFill>
            <a:schemeClr val="accent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Arial Unicode MS"/>
              <a:cs typeface="+mn-cs"/>
            </a:endParaRPr>
          </a:p>
        </p:txBody>
      </p:sp>
      <p:sp>
        <p:nvSpPr>
          <p:cNvPr id="32" name="Freeform: Shape 31">
            <a:extLst>
              <a:ext uri="{FF2B5EF4-FFF2-40B4-BE49-F238E27FC236}">
                <a16:creationId xmlns:a16="http://schemas.microsoft.com/office/drawing/2014/main" id="{D591BCC6-3338-45D1-8148-6E358E0A2781}"/>
              </a:ext>
            </a:extLst>
          </p:cNvPr>
          <p:cNvSpPr/>
          <p:nvPr/>
        </p:nvSpPr>
        <p:spPr>
          <a:xfrm rot="10800000" flipH="1">
            <a:off x="0" y="-1"/>
            <a:ext cx="4536138" cy="6655698"/>
          </a:xfrm>
          <a:custGeom>
            <a:avLst/>
            <a:gdLst>
              <a:gd name="connsiteX0" fmla="*/ 0 w 4536138"/>
              <a:gd name="connsiteY0" fmla="*/ 6655698 h 6655698"/>
              <a:gd name="connsiteX1" fmla="*/ 2869079 w 4536138"/>
              <a:gd name="connsiteY1" fmla="*/ 6655698 h 6655698"/>
              <a:gd name="connsiteX2" fmla="*/ 4536138 w 4536138"/>
              <a:gd name="connsiteY2" fmla="*/ 4867033 h 6655698"/>
              <a:gd name="connsiteX3" fmla="*/ 0 w 4536138"/>
              <a:gd name="connsiteY3" fmla="*/ 0 h 6655698"/>
              <a:gd name="connsiteX4" fmla="*/ 0 w 4536138"/>
              <a:gd name="connsiteY4" fmla="*/ 3325467 h 6655698"/>
              <a:gd name="connsiteX5" fmla="*/ 1436760 w 4536138"/>
              <a:gd name="connsiteY5" fmla="*/ 4867033 h 6655698"/>
              <a:gd name="connsiteX6" fmla="*/ 0 w 4536138"/>
              <a:gd name="connsiteY6" fmla="*/ 6408599 h 66556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536138" h="6655698">
                <a:moveTo>
                  <a:pt x="0" y="6655698"/>
                </a:moveTo>
                <a:lnTo>
                  <a:pt x="2869079" y="6655698"/>
                </a:lnTo>
                <a:lnTo>
                  <a:pt x="4536138" y="4867033"/>
                </a:lnTo>
                <a:lnTo>
                  <a:pt x="0" y="0"/>
                </a:lnTo>
                <a:lnTo>
                  <a:pt x="0" y="3325467"/>
                </a:lnTo>
                <a:lnTo>
                  <a:pt x="1436760" y="4867033"/>
                </a:lnTo>
                <a:lnTo>
                  <a:pt x="0" y="6408599"/>
                </a:lnTo>
                <a:close/>
              </a:path>
            </a:pathLst>
          </a:custGeom>
          <a:solidFill>
            <a:schemeClr val="accent2">
              <a:lumMod val="7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Arial Unicode MS"/>
              <a:cs typeface="+mn-cs"/>
            </a:endParaRPr>
          </a:p>
        </p:txBody>
      </p:sp>
      <p:sp>
        <p:nvSpPr>
          <p:cNvPr id="33" name="Freeform: Shape 32">
            <a:extLst>
              <a:ext uri="{FF2B5EF4-FFF2-40B4-BE49-F238E27FC236}">
                <a16:creationId xmlns:a16="http://schemas.microsoft.com/office/drawing/2014/main" id="{2F939AFA-8410-4304-B078-18875C4B14D2}"/>
              </a:ext>
            </a:extLst>
          </p:cNvPr>
          <p:cNvSpPr/>
          <p:nvPr/>
        </p:nvSpPr>
        <p:spPr>
          <a:xfrm rot="10800000" flipH="1">
            <a:off x="0" y="-1"/>
            <a:ext cx="3004233" cy="5012046"/>
          </a:xfrm>
          <a:custGeom>
            <a:avLst/>
            <a:gdLst>
              <a:gd name="connsiteX0" fmla="*/ 0 w 3004233"/>
              <a:gd name="connsiteY0" fmla="*/ 5012046 h 5012046"/>
              <a:gd name="connsiteX1" fmla="*/ 1337174 w 3004233"/>
              <a:gd name="connsiteY1" fmla="*/ 5012046 h 5012046"/>
              <a:gd name="connsiteX2" fmla="*/ 3004233 w 3004233"/>
              <a:gd name="connsiteY2" fmla="*/ 3223381 h 5012046"/>
              <a:gd name="connsiteX3" fmla="*/ 0 w 3004233"/>
              <a:gd name="connsiteY3" fmla="*/ 0 h 50120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004233" h="5012046">
                <a:moveTo>
                  <a:pt x="0" y="5012046"/>
                </a:moveTo>
                <a:lnTo>
                  <a:pt x="1337174" y="5012046"/>
                </a:lnTo>
                <a:lnTo>
                  <a:pt x="3004233" y="3223381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>
              <a:lumMod val="50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Arial Unicode MS"/>
              <a:cs typeface="+mn-cs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8C70D55-8FF6-40DA-9EA1-48105DE61A65}"/>
              </a:ext>
            </a:extLst>
          </p:cNvPr>
          <p:cNvSpPr txBox="1"/>
          <p:nvPr/>
        </p:nvSpPr>
        <p:spPr>
          <a:xfrm>
            <a:off x="346388" y="807721"/>
            <a:ext cx="5721653" cy="1754326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5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Arial Unicode MS"/>
                <a:cs typeface="+mn-cs"/>
              </a:rPr>
              <a:t>Compensation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5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Arial Unicode MS"/>
                <a:cs typeface="+mn-cs"/>
              </a:rPr>
              <a:t>&amp; Benefits</a:t>
            </a:r>
            <a:endParaRPr kumimoji="0" lang="ko-KR" altLang="en-US" sz="5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Arial Unicode MS"/>
              <a:cs typeface="Arial" pitchFamily="34" charset="0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BFD95599-BF97-4BCB-9369-5B1DC46E6081}"/>
              </a:ext>
            </a:extLst>
          </p:cNvPr>
          <p:cNvSpPr/>
          <p:nvPr/>
        </p:nvSpPr>
        <p:spPr>
          <a:xfrm>
            <a:off x="0" y="6629400"/>
            <a:ext cx="12192000" cy="228600"/>
          </a:xfrm>
          <a:prstGeom prst="rect">
            <a:avLst/>
          </a:prstGeom>
          <a:solidFill>
            <a:schemeClr val="tx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Arial Unicode MS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4964547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6" name="Group 25">
            <a:extLst>
              <a:ext uri="{FF2B5EF4-FFF2-40B4-BE49-F238E27FC236}">
                <a16:creationId xmlns:a16="http://schemas.microsoft.com/office/drawing/2014/main" id="{46B91B93-95C2-491F-9023-3ADAC361D70E}"/>
              </a:ext>
            </a:extLst>
          </p:cNvPr>
          <p:cNvGrpSpPr/>
          <p:nvPr/>
        </p:nvGrpSpPr>
        <p:grpSpPr>
          <a:xfrm rot="10800000">
            <a:off x="4438650" y="302113"/>
            <a:ext cx="7600950" cy="1250874"/>
            <a:chOff x="2203174" y="4452730"/>
            <a:chExt cx="8540094" cy="1391478"/>
          </a:xfrm>
          <a:solidFill>
            <a:schemeClr val="accent2">
              <a:alpha val="70000"/>
            </a:schemeClr>
          </a:solidFill>
        </p:grpSpPr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35B63EDC-9839-4591-8DBA-4C62F3F2E2DE}"/>
                </a:ext>
              </a:extLst>
            </p:cNvPr>
            <p:cNvSpPr/>
            <p:nvPr/>
          </p:nvSpPr>
          <p:spPr>
            <a:xfrm>
              <a:off x="3266661" y="4452730"/>
              <a:ext cx="6450031" cy="1391478"/>
            </a:xfrm>
            <a:custGeom>
              <a:avLst/>
              <a:gdLst>
                <a:gd name="connsiteX0" fmla="*/ 0 w 7172739"/>
                <a:gd name="connsiteY0" fmla="*/ 0 h 1391478"/>
                <a:gd name="connsiteX1" fmla="*/ 6477000 w 7172739"/>
                <a:gd name="connsiteY1" fmla="*/ 0 h 1391478"/>
                <a:gd name="connsiteX2" fmla="*/ 7172739 w 7172739"/>
                <a:gd name="connsiteY2" fmla="*/ 695739 h 1391478"/>
                <a:gd name="connsiteX3" fmla="*/ 6477000 w 7172739"/>
                <a:gd name="connsiteY3" fmla="*/ 1391478 h 1391478"/>
                <a:gd name="connsiteX4" fmla="*/ 0 w 7172739"/>
                <a:gd name="connsiteY4" fmla="*/ 1391478 h 1391478"/>
                <a:gd name="connsiteX5" fmla="*/ 695739 w 7172739"/>
                <a:gd name="connsiteY5" fmla="*/ 695739 h 1391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7172739" h="1391478">
                  <a:moveTo>
                    <a:pt x="0" y="0"/>
                  </a:moveTo>
                  <a:lnTo>
                    <a:pt x="6477000" y="0"/>
                  </a:lnTo>
                  <a:lnTo>
                    <a:pt x="7172739" y="695739"/>
                  </a:lnTo>
                  <a:lnTo>
                    <a:pt x="6477000" y="1391478"/>
                  </a:lnTo>
                  <a:lnTo>
                    <a:pt x="0" y="1391478"/>
                  </a:lnTo>
                  <a:lnTo>
                    <a:pt x="695739" y="695739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Arial Unicode MS"/>
                <a:cs typeface="+mn-cs"/>
              </a:endParaRPr>
            </a:p>
          </p:txBody>
        </p:sp>
        <p:sp>
          <p:nvSpPr>
            <p:cNvPr id="28" name="Arrow: Chevron 27">
              <a:extLst>
                <a:ext uri="{FF2B5EF4-FFF2-40B4-BE49-F238E27FC236}">
                  <a16:creationId xmlns:a16="http://schemas.microsoft.com/office/drawing/2014/main" id="{455EFB1B-2616-41E5-9A82-BA9C978A91BA}"/>
                </a:ext>
              </a:extLst>
            </p:cNvPr>
            <p:cNvSpPr/>
            <p:nvPr/>
          </p:nvSpPr>
          <p:spPr>
            <a:xfrm>
              <a:off x="9227060" y="4452730"/>
              <a:ext cx="1002920" cy="1391478"/>
            </a:xfrm>
            <a:prstGeom prst="chevron">
              <a:avLst>
                <a:gd name="adj" fmla="val 64655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Arial Unicode MS"/>
                <a:cs typeface="+mn-cs"/>
              </a:endParaRPr>
            </a:p>
          </p:txBody>
        </p:sp>
        <p:sp>
          <p:nvSpPr>
            <p:cNvPr id="29" name="Arrow: Chevron 28">
              <a:extLst>
                <a:ext uri="{FF2B5EF4-FFF2-40B4-BE49-F238E27FC236}">
                  <a16:creationId xmlns:a16="http://schemas.microsoft.com/office/drawing/2014/main" id="{4F3A7277-EDFE-45A9-A8D5-00F70C8413F0}"/>
                </a:ext>
              </a:extLst>
            </p:cNvPr>
            <p:cNvSpPr/>
            <p:nvPr/>
          </p:nvSpPr>
          <p:spPr>
            <a:xfrm>
              <a:off x="9740348" y="4452730"/>
              <a:ext cx="1002920" cy="1391478"/>
            </a:xfrm>
            <a:prstGeom prst="chevron">
              <a:avLst>
                <a:gd name="adj" fmla="val 64655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Arial Unicode MS"/>
                <a:cs typeface="+mn-cs"/>
              </a:endParaRPr>
            </a:p>
          </p:txBody>
        </p:sp>
        <p:sp>
          <p:nvSpPr>
            <p:cNvPr id="30" name="Arrow: Chevron 29">
              <a:extLst>
                <a:ext uri="{FF2B5EF4-FFF2-40B4-BE49-F238E27FC236}">
                  <a16:creationId xmlns:a16="http://schemas.microsoft.com/office/drawing/2014/main" id="{CEDDA8C0-FD1F-4E3B-B8A5-6E3BF06C64A3}"/>
                </a:ext>
              </a:extLst>
            </p:cNvPr>
            <p:cNvSpPr/>
            <p:nvPr/>
          </p:nvSpPr>
          <p:spPr>
            <a:xfrm>
              <a:off x="2203174" y="4452730"/>
              <a:ext cx="1002920" cy="1391478"/>
            </a:xfrm>
            <a:prstGeom prst="chevron">
              <a:avLst>
                <a:gd name="adj" fmla="val 64655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Arial Unicode MS"/>
                <a:cs typeface="+mn-cs"/>
              </a:endParaRPr>
            </a:p>
          </p:txBody>
        </p:sp>
        <p:sp>
          <p:nvSpPr>
            <p:cNvPr id="31" name="Arrow: Chevron 30">
              <a:extLst>
                <a:ext uri="{FF2B5EF4-FFF2-40B4-BE49-F238E27FC236}">
                  <a16:creationId xmlns:a16="http://schemas.microsoft.com/office/drawing/2014/main" id="{AAEFB0F5-1F65-4214-A966-DD7FF4A581F4}"/>
                </a:ext>
              </a:extLst>
            </p:cNvPr>
            <p:cNvSpPr/>
            <p:nvPr/>
          </p:nvSpPr>
          <p:spPr>
            <a:xfrm>
              <a:off x="2716463" y="4452730"/>
              <a:ext cx="1002920" cy="1391478"/>
            </a:xfrm>
            <a:prstGeom prst="chevron">
              <a:avLst>
                <a:gd name="adj" fmla="val 64655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Arial Unicode MS"/>
                <a:cs typeface="+mn-cs"/>
              </a:endParaRPr>
            </a:p>
          </p:txBody>
        </p:sp>
      </p:grpSp>
      <p:grpSp>
        <p:nvGrpSpPr>
          <p:cNvPr id="4" name="Group 3">
            <a:extLst>
              <a:ext uri="{FF2B5EF4-FFF2-40B4-BE49-F238E27FC236}">
                <a16:creationId xmlns:a16="http://schemas.microsoft.com/office/drawing/2014/main" id="{7DA86C59-34F4-4919-9F69-A6D243DD90AF}"/>
              </a:ext>
            </a:extLst>
          </p:cNvPr>
          <p:cNvGrpSpPr/>
          <p:nvPr/>
        </p:nvGrpSpPr>
        <p:grpSpPr>
          <a:xfrm>
            <a:off x="5769612" y="1775380"/>
            <a:ext cx="5366830" cy="777510"/>
            <a:chOff x="6102442" y="1483456"/>
            <a:chExt cx="5366830" cy="777510"/>
          </a:xfrm>
        </p:grpSpPr>
        <p:sp>
          <p:nvSpPr>
            <p:cNvPr id="5" name="TextBox 4">
              <a:extLst>
                <a:ext uri="{FF2B5EF4-FFF2-40B4-BE49-F238E27FC236}">
                  <a16:creationId xmlns:a16="http://schemas.microsoft.com/office/drawing/2014/main" id="{8591A18A-7559-4485-BC2C-6ACBBA9F87DF}"/>
                </a:ext>
              </a:extLst>
            </p:cNvPr>
            <p:cNvSpPr txBox="1"/>
            <p:nvPr/>
          </p:nvSpPr>
          <p:spPr>
            <a:xfrm>
              <a:off x="6807432" y="1596359"/>
              <a:ext cx="4661840" cy="507831"/>
            </a:xfrm>
            <a:prstGeom prst="rect">
              <a:avLst/>
            </a:prstGeom>
            <a:noFill/>
          </p:spPr>
          <p:txBody>
            <a:bodyPr wrap="square" lIns="108000" rIns="108000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ko-KR" sz="27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Arial Unicode MS"/>
                  <a:cs typeface="Arial" pitchFamily="34" charset="0"/>
                </a:rPr>
                <a:t>Employees needs</a:t>
              </a:r>
              <a:endParaRPr kumimoji="0" lang="ko-KR" altLang="en-US" sz="27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Arial Unicode MS"/>
                <a:cs typeface="Arial" pitchFamily="34" charset="0"/>
              </a:endParaRPr>
            </a:p>
          </p:txBody>
        </p: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95E3BD7D-EEC6-41FC-867D-95F2B71346B3}"/>
                </a:ext>
              </a:extLst>
            </p:cNvPr>
            <p:cNvSpPr txBox="1"/>
            <p:nvPr/>
          </p:nvSpPr>
          <p:spPr>
            <a:xfrm>
              <a:off x="6102442" y="1483456"/>
              <a:ext cx="981106" cy="777510"/>
            </a:xfrm>
            <a:prstGeom prst="rect">
              <a:avLst/>
            </a:prstGeom>
            <a:noFill/>
          </p:spPr>
          <p:txBody>
            <a:bodyPr wrap="square" lIns="108000" rIns="108000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ko-KR" sz="44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Arial Unicode MS"/>
                  <a:cs typeface="Arial" pitchFamily="34" charset="0"/>
                </a:rPr>
                <a:t>01</a:t>
              </a:r>
              <a:endParaRPr kumimoji="0" lang="ko-KR" altLang="en-US" sz="4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Arial Unicode MS"/>
                <a:cs typeface="Arial" pitchFamily="34" charset="0"/>
              </a:endParaRPr>
            </a:p>
          </p:txBody>
        </p:sp>
      </p:grpSp>
      <p:grpSp>
        <p:nvGrpSpPr>
          <p:cNvPr id="8" name="Group 7">
            <a:extLst>
              <a:ext uri="{FF2B5EF4-FFF2-40B4-BE49-F238E27FC236}">
                <a16:creationId xmlns:a16="http://schemas.microsoft.com/office/drawing/2014/main" id="{51E7642E-CD93-4445-B49C-21F1CF8B80D1}"/>
              </a:ext>
            </a:extLst>
          </p:cNvPr>
          <p:cNvGrpSpPr/>
          <p:nvPr/>
        </p:nvGrpSpPr>
        <p:grpSpPr>
          <a:xfrm>
            <a:off x="5788122" y="2775282"/>
            <a:ext cx="5419664" cy="1118026"/>
            <a:chOff x="6102442" y="1483456"/>
            <a:chExt cx="5419664" cy="1118026"/>
          </a:xfrm>
        </p:grpSpPr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EC79CA3D-1245-4812-BE2C-A17717D31459}"/>
                </a:ext>
              </a:extLst>
            </p:cNvPr>
            <p:cNvSpPr txBox="1"/>
            <p:nvPr/>
          </p:nvSpPr>
          <p:spPr>
            <a:xfrm>
              <a:off x="6860266" y="1678152"/>
              <a:ext cx="4661840" cy="923330"/>
            </a:xfrm>
            <a:prstGeom prst="rect">
              <a:avLst/>
            </a:prstGeom>
            <a:noFill/>
          </p:spPr>
          <p:txBody>
            <a:bodyPr wrap="square" lIns="108000" rIns="108000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ko-KR" sz="27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Arial Unicode MS"/>
                  <a:cs typeface="Arial" pitchFamily="34" charset="0"/>
                </a:rPr>
                <a:t>Employer Value Proposition</a:t>
              </a:r>
              <a:endParaRPr kumimoji="0" lang="ko-KR" altLang="en-US" sz="27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Arial Unicode MS"/>
                <a:cs typeface="Arial" pitchFamily="34" charset="0"/>
              </a:endParaRPr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F627DDE9-FE7C-4B7E-A047-E092B6A88859}"/>
                </a:ext>
              </a:extLst>
            </p:cNvPr>
            <p:cNvSpPr txBox="1"/>
            <p:nvPr/>
          </p:nvSpPr>
          <p:spPr>
            <a:xfrm>
              <a:off x="6102442" y="1483456"/>
              <a:ext cx="981106" cy="777510"/>
            </a:xfrm>
            <a:prstGeom prst="rect">
              <a:avLst/>
            </a:prstGeom>
            <a:noFill/>
          </p:spPr>
          <p:txBody>
            <a:bodyPr wrap="square" lIns="108000" rIns="108000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ko-KR" sz="44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Arial Unicode MS"/>
                  <a:cs typeface="Arial" pitchFamily="34" charset="0"/>
                </a:rPr>
                <a:t>02</a:t>
              </a:r>
              <a:endParaRPr kumimoji="0" lang="ko-KR" altLang="en-US" sz="4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Arial Unicode MS"/>
                <a:cs typeface="Arial" pitchFamily="34" charset="0"/>
              </a:endParaRPr>
            </a:p>
          </p:txBody>
        </p:sp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9D3E30DF-4F9D-4D5B-9110-CB46BA5063F2}"/>
              </a:ext>
            </a:extLst>
          </p:cNvPr>
          <p:cNvGrpSpPr/>
          <p:nvPr/>
        </p:nvGrpSpPr>
        <p:grpSpPr>
          <a:xfrm>
            <a:off x="5769612" y="4053364"/>
            <a:ext cx="5419664" cy="1118026"/>
            <a:chOff x="6102442" y="1483456"/>
            <a:chExt cx="5419664" cy="1118026"/>
          </a:xfrm>
        </p:grpSpPr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5A5757E4-1723-4073-9FC5-1D351F20A151}"/>
                </a:ext>
              </a:extLst>
            </p:cNvPr>
            <p:cNvSpPr txBox="1"/>
            <p:nvPr/>
          </p:nvSpPr>
          <p:spPr>
            <a:xfrm>
              <a:off x="6860266" y="1678152"/>
              <a:ext cx="4661840" cy="923330"/>
            </a:xfrm>
            <a:prstGeom prst="rect">
              <a:avLst/>
            </a:prstGeom>
            <a:noFill/>
          </p:spPr>
          <p:txBody>
            <a:bodyPr wrap="square" lIns="108000" rIns="108000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ko-KR" sz="27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Arial Unicode MS"/>
                  <a:cs typeface="Arial" pitchFamily="34" charset="0"/>
                </a:rPr>
                <a:t>Compensation &amp; benefits Structure</a:t>
              </a:r>
              <a:endParaRPr kumimoji="0" lang="ko-KR" altLang="en-US" sz="27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Arial Unicode MS"/>
                <a:cs typeface="Arial" pitchFamily="34" charset="0"/>
              </a:endParaRPr>
            </a:p>
          </p:txBody>
        </p:sp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id="{D7B9AF74-CA02-49F9-88D7-98D77F70D10F}"/>
                </a:ext>
              </a:extLst>
            </p:cNvPr>
            <p:cNvSpPr txBox="1"/>
            <p:nvPr/>
          </p:nvSpPr>
          <p:spPr>
            <a:xfrm>
              <a:off x="6102442" y="1483456"/>
              <a:ext cx="981106" cy="777510"/>
            </a:xfrm>
            <a:prstGeom prst="rect">
              <a:avLst/>
            </a:prstGeom>
            <a:noFill/>
          </p:spPr>
          <p:txBody>
            <a:bodyPr wrap="square" lIns="108000" rIns="108000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ko-KR" sz="44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Arial Unicode MS"/>
                  <a:cs typeface="Arial" pitchFamily="34" charset="0"/>
                </a:rPr>
                <a:t>03</a:t>
              </a:r>
              <a:endParaRPr kumimoji="0" lang="ko-KR" altLang="en-US" sz="4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Arial Unicode MS"/>
                <a:cs typeface="Arial" pitchFamily="34" charset="0"/>
              </a:endParaRPr>
            </a:p>
          </p:txBody>
        </p:sp>
      </p:grpSp>
      <p:grpSp>
        <p:nvGrpSpPr>
          <p:cNvPr id="16" name="Group 15">
            <a:extLst>
              <a:ext uri="{FF2B5EF4-FFF2-40B4-BE49-F238E27FC236}">
                <a16:creationId xmlns:a16="http://schemas.microsoft.com/office/drawing/2014/main" id="{41FEFB00-F764-4A36-BDE0-EFBFFBAD9C92}"/>
              </a:ext>
            </a:extLst>
          </p:cNvPr>
          <p:cNvGrpSpPr/>
          <p:nvPr/>
        </p:nvGrpSpPr>
        <p:grpSpPr>
          <a:xfrm>
            <a:off x="5769612" y="5192356"/>
            <a:ext cx="5419664" cy="777510"/>
            <a:chOff x="6102442" y="1483456"/>
            <a:chExt cx="5419664" cy="777510"/>
          </a:xfrm>
        </p:grpSpPr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493DF382-44DD-45C3-9704-34E8893BC3AC}"/>
                </a:ext>
              </a:extLst>
            </p:cNvPr>
            <p:cNvSpPr txBox="1"/>
            <p:nvPr/>
          </p:nvSpPr>
          <p:spPr>
            <a:xfrm>
              <a:off x="6860266" y="1678152"/>
              <a:ext cx="4661840" cy="507831"/>
            </a:xfrm>
            <a:prstGeom prst="rect">
              <a:avLst/>
            </a:prstGeom>
            <a:noFill/>
          </p:spPr>
          <p:txBody>
            <a:bodyPr wrap="square" lIns="108000" rIns="108000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ko-KR" sz="27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Arial Unicode MS"/>
                  <a:cs typeface="Arial" pitchFamily="34" charset="0"/>
                </a:rPr>
                <a:t>Benefits Proposal</a:t>
              </a:r>
              <a:endParaRPr kumimoji="0" lang="ko-KR" altLang="en-US" sz="27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Arial Unicode MS"/>
                <a:cs typeface="Arial" pitchFamily="34" charset="0"/>
              </a:endParaRPr>
            </a:p>
          </p:txBody>
        </p:sp>
        <p:sp>
          <p:nvSpPr>
            <p:cNvPr id="18" name="TextBox 17">
              <a:extLst>
                <a:ext uri="{FF2B5EF4-FFF2-40B4-BE49-F238E27FC236}">
                  <a16:creationId xmlns:a16="http://schemas.microsoft.com/office/drawing/2014/main" id="{8611BD74-B8C0-4D62-99FC-2DBC909A434D}"/>
                </a:ext>
              </a:extLst>
            </p:cNvPr>
            <p:cNvSpPr txBox="1"/>
            <p:nvPr/>
          </p:nvSpPr>
          <p:spPr>
            <a:xfrm>
              <a:off x="6102442" y="1483456"/>
              <a:ext cx="981106" cy="777510"/>
            </a:xfrm>
            <a:prstGeom prst="rect">
              <a:avLst/>
            </a:prstGeom>
            <a:noFill/>
          </p:spPr>
          <p:txBody>
            <a:bodyPr wrap="square" lIns="108000" rIns="108000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ko-KR" sz="44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Arial Unicode MS"/>
                  <a:cs typeface="Arial" pitchFamily="34" charset="0"/>
                </a:rPr>
                <a:t>04</a:t>
              </a:r>
              <a:endParaRPr kumimoji="0" lang="ko-KR" altLang="en-US" sz="4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Arial Unicode MS"/>
                <a:cs typeface="Arial" pitchFamily="34" charset="0"/>
              </a:endParaRPr>
            </a:p>
          </p:txBody>
        </p:sp>
      </p:grpSp>
      <p:sp>
        <p:nvSpPr>
          <p:cNvPr id="19" name="TextBox 18">
            <a:extLst>
              <a:ext uri="{FF2B5EF4-FFF2-40B4-BE49-F238E27FC236}">
                <a16:creationId xmlns:a16="http://schemas.microsoft.com/office/drawing/2014/main" id="{042C12F7-AE9B-40D2-A6C4-2F1B6BC860EE}"/>
              </a:ext>
            </a:extLst>
          </p:cNvPr>
          <p:cNvSpPr txBox="1"/>
          <p:nvPr/>
        </p:nvSpPr>
        <p:spPr>
          <a:xfrm>
            <a:off x="5883912" y="408775"/>
            <a:ext cx="4289286" cy="92333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5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Arial Unicode MS"/>
                <a:cs typeface="Arial" pitchFamily="34" charset="0"/>
              </a:rPr>
              <a:t>Agenda</a:t>
            </a:r>
            <a:endParaRPr kumimoji="0" lang="ko-KR" altLang="en-US" sz="5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Arial Unicode MS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3240759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4" name="TextBox 413">
            <a:extLst>
              <a:ext uri="{FF2B5EF4-FFF2-40B4-BE49-F238E27FC236}">
                <a16:creationId xmlns:a16="http://schemas.microsoft.com/office/drawing/2014/main" id="{7DB3554E-EB1F-4BEA-A4E2-2AA9758249CA}"/>
              </a:ext>
            </a:extLst>
          </p:cNvPr>
          <p:cNvSpPr txBox="1"/>
          <p:nvPr/>
        </p:nvSpPr>
        <p:spPr>
          <a:xfrm>
            <a:off x="73647" y="154585"/>
            <a:ext cx="9144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002060"/>
                </a:solidFill>
                <a:latin typeface="Arial Black" panose="020B0A04020102020204" pitchFamily="34" charset="0"/>
              </a:rPr>
              <a:t>Maslow Hierarchy of Needs</a:t>
            </a:r>
          </a:p>
        </p:txBody>
      </p:sp>
      <p:grpSp>
        <p:nvGrpSpPr>
          <p:cNvPr id="29" name="Group 28">
            <a:extLst>
              <a:ext uri="{FF2B5EF4-FFF2-40B4-BE49-F238E27FC236}">
                <a16:creationId xmlns:a16="http://schemas.microsoft.com/office/drawing/2014/main" id="{C5F3EA04-116B-468D-8BF2-51DC9E554AB9}"/>
              </a:ext>
            </a:extLst>
          </p:cNvPr>
          <p:cNvGrpSpPr/>
          <p:nvPr/>
        </p:nvGrpSpPr>
        <p:grpSpPr>
          <a:xfrm>
            <a:off x="3505493" y="1752580"/>
            <a:ext cx="5102384" cy="4322671"/>
            <a:chOff x="479735" y="1846769"/>
            <a:chExt cx="5102384" cy="4322671"/>
          </a:xfrm>
        </p:grpSpPr>
        <p:sp>
          <p:nvSpPr>
            <p:cNvPr id="30" name="Rectangle 5">
              <a:extLst>
                <a:ext uri="{FF2B5EF4-FFF2-40B4-BE49-F238E27FC236}">
                  <a16:creationId xmlns:a16="http://schemas.microsoft.com/office/drawing/2014/main" id="{C7E563BC-0864-49BA-BA4E-190CEA61A0B2}"/>
                </a:ext>
              </a:extLst>
            </p:cNvPr>
            <p:cNvSpPr/>
            <p:nvPr/>
          </p:nvSpPr>
          <p:spPr>
            <a:xfrm>
              <a:off x="877809" y="3724790"/>
              <a:ext cx="4341025" cy="1776119"/>
            </a:xfrm>
            <a:custGeom>
              <a:avLst/>
              <a:gdLst>
                <a:gd name="connsiteX0" fmla="*/ 0 w 619125"/>
                <a:gd name="connsiteY0" fmla="*/ 0 h 406400"/>
                <a:gd name="connsiteX1" fmla="*/ 619125 w 619125"/>
                <a:gd name="connsiteY1" fmla="*/ 0 h 406400"/>
                <a:gd name="connsiteX2" fmla="*/ 619125 w 619125"/>
                <a:gd name="connsiteY2" fmla="*/ 406400 h 406400"/>
                <a:gd name="connsiteX3" fmla="*/ 0 w 619125"/>
                <a:gd name="connsiteY3" fmla="*/ 406400 h 406400"/>
                <a:gd name="connsiteX4" fmla="*/ 0 w 619125"/>
                <a:gd name="connsiteY4" fmla="*/ 0 h 406400"/>
                <a:gd name="connsiteX0" fmla="*/ 0 w 962025"/>
                <a:gd name="connsiteY0" fmla="*/ 73025 h 479425"/>
                <a:gd name="connsiteX1" fmla="*/ 962025 w 962025"/>
                <a:gd name="connsiteY1" fmla="*/ 0 h 479425"/>
                <a:gd name="connsiteX2" fmla="*/ 619125 w 962025"/>
                <a:gd name="connsiteY2" fmla="*/ 479425 h 479425"/>
                <a:gd name="connsiteX3" fmla="*/ 0 w 962025"/>
                <a:gd name="connsiteY3" fmla="*/ 479425 h 479425"/>
                <a:gd name="connsiteX4" fmla="*/ 0 w 962025"/>
                <a:gd name="connsiteY4" fmla="*/ 73025 h 479425"/>
                <a:gd name="connsiteX0" fmla="*/ 0 w 1901825"/>
                <a:gd name="connsiteY0" fmla="*/ 73025 h 479425"/>
                <a:gd name="connsiteX1" fmla="*/ 962025 w 1901825"/>
                <a:gd name="connsiteY1" fmla="*/ 0 h 479425"/>
                <a:gd name="connsiteX2" fmla="*/ 1901825 w 1901825"/>
                <a:gd name="connsiteY2" fmla="*/ 104775 h 479425"/>
                <a:gd name="connsiteX3" fmla="*/ 0 w 1901825"/>
                <a:gd name="connsiteY3" fmla="*/ 479425 h 479425"/>
                <a:gd name="connsiteX4" fmla="*/ 0 w 1901825"/>
                <a:gd name="connsiteY4" fmla="*/ 73025 h 479425"/>
                <a:gd name="connsiteX0" fmla="*/ 0 w 1901825"/>
                <a:gd name="connsiteY0" fmla="*/ 73025 h 336550"/>
                <a:gd name="connsiteX1" fmla="*/ 962025 w 1901825"/>
                <a:gd name="connsiteY1" fmla="*/ 0 h 336550"/>
                <a:gd name="connsiteX2" fmla="*/ 1901825 w 1901825"/>
                <a:gd name="connsiteY2" fmla="*/ 104775 h 336550"/>
                <a:gd name="connsiteX3" fmla="*/ 946150 w 1901825"/>
                <a:gd name="connsiteY3" fmla="*/ 336550 h 336550"/>
                <a:gd name="connsiteX4" fmla="*/ 0 w 1901825"/>
                <a:gd name="connsiteY4" fmla="*/ 73025 h 336550"/>
                <a:gd name="connsiteX0" fmla="*/ 0 w 1914525"/>
                <a:gd name="connsiteY0" fmla="*/ 76200 h 339725"/>
                <a:gd name="connsiteX1" fmla="*/ 962025 w 1914525"/>
                <a:gd name="connsiteY1" fmla="*/ 3175 h 339725"/>
                <a:gd name="connsiteX2" fmla="*/ 1914525 w 1914525"/>
                <a:gd name="connsiteY2" fmla="*/ 0 h 339725"/>
                <a:gd name="connsiteX3" fmla="*/ 946150 w 1914525"/>
                <a:gd name="connsiteY3" fmla="*/ 339725 h 339725"/>
                <a:gd name="connsiteX4" fmla="*/ 0 w 1914525"/>
                <a:gd name="connsiteY4" fmla="*/ 76200 h 339725"/>
                <a:gd name="connsiteX0" fmla="*/ 0 w 1895475"/>
                <a:gd name="connsiteY0" fmla="*/ 73025 h 336550"/>
                <a:gd name="connsiteX1" fmla="*/ 962025 w 1895475"/>
                <a:gd name="connsiteY1" fmla="*/ 0 h 336550"/>
                <a:gd name="connsiteX2" fmla="*/ 1895475 w 1895475"/>
                <a:gd name="connsiteY2" fmla="*/ 101600 h 336550"/>
                <a:gd name="connsiteX3" fmla="*/ 946150 w 1895475"/>
                <a:gd name="connsiteY3" fmla="*/ 336550 h 336550"/>
                <a:gd name="connsiteX4" fmla="*/ 0 w 1895475"/>
                <a:gd name="connsiteY4" fmla="*/ 73025 h 336550"/>
                <a:gd name="connsiteX0" fmla="*/ 0 w 2189717"/>
                <a:gd name="connsiteY0" fmla="*/ 249314 h 512839"/>
                <a:gd name="connsiteX1" fmla="*/ 962025 w 2189717"/>
                <a:gd name="connsiteY1" fmla="*/ 176289 h 512839"/>
                <a:gd name="connsiteX2" fmla="*/ 2189717 w 2189717"/>
                <a:gd name="connsiteY2" fmla="*/ 0 h 512839"/>
                <a:gd name="connsiteX3" fmla="*/ 946150 w 2189717"/>
                <a:gd name="connsiteY3" fmla="*/ 512839 h 512839"/>
                <a:gd name="connsiteX4" fmla="*/ 0 w 2189717"/>
                <a:gd name="connsiteY4" fmla="*/ 249314 h 512839"/>
                <a:gd name="connsiteX0" fmla="*/ 0 w 2203729"/>
                <a:gd name="connsiteY0" fmla="*/ 244682 h 508207"/>
                <a:gd name="connsiteX1" fmla="*/ 962025 w 2203729"/>
                <a:gd name="connsiteY1" fmla="*/ 171657 h 508207"/>
                <a:gd name="connsiteX2" fmla="*/ 2203729 w 2203729"/>
                <a:gd name="connsiteY2" fmla="*/ 0 h 508207"/>
                <a:gd name="connsiteX3" fmla="*/ 946150 w 2203729"/>
                <a:gd name="connsiteY3" fmla="*/ 508207 h 508207"/>
                <a:gd name="connsiteX4" fmla="*/ 0 w 2203729"/>
                <a:gd name="connsiteY4" fmla="*/ 244682 h 508207"/>
                <a:gd name="connsiteX0" fmla="*/ 0 w 2490966"/>
                <a:gd name="connsiteY0" fmla="*/ 0 h 513625"/>
                <a:gd name="connsiteX1" fmla="*/ 1249262 w 2490966"/>
                <a:gd name="connsiteY1" fmla="*/ 177075 h 513625"/>
                <a:gd name="connsiteX2" fmla="*/ 2490966 w 2490966"/>
                <a:gd name="connsiteY2" fmla="*/ 5418 h 513625"/>
                <a:gd name="connsiteX3" fmla="*/ 1233387 w 2490966"/>
                <a:gd name="connsiteY3" fmla="*/ 513625 h 513625"/>
                <a:gd name="connsiteX4" fmla="*/ 0 w 2490966"/>
                <a:gd name="connsiteY4" fmla="*/ 0 h 513625"/>
                <a:gd name="connsiteX0" fmla="*/ 0 w 2490966"/>
                <a:gd name="connsiteY0" fmla="*/ 387968 h 901593"/>
                <a:gd name="connsiteX1" fmla="*/ 1277286 w 2490966"/>
                <a:gd name="connsiteY1" fmla="*/ 0 h 901593"/>
                <a:gd name="connsiteX2" fmla="*/ 2490966 w 2490966"/>
                <a:gd name="connsiteY2" fmla="*/ 393386 h 901593"/>
                <a:gd name="connsiteX3" fmla="*/ 1233387 w 2490966"/>
                <a:gd name="connsiteY3" fmla="*/ 901593 h 901593"/>
                <a:gd name="connsiteX4" fmla="*/ 0 w 2490966"/>
                <a:gd name="connsiteY4" fmla="*/ 387968 h 901593"/>
                <a:gd name="connsiteX0" fmla="*/ 0 w 2765918"/>
                <a:gd name="connsiteY0" fmla="*/ 387968 h 901593"/>
                <a:gd name="connsiteX1" fmla="*/ 1277286 w 2765918"/>
                <a:gd name="connsiteY1" fmla="*/ 0 h 901593"/>
                <a:gd name="connsiteX2" fmla="*/ 2765918 w 2765918"/>
                <a:gd name="connsiteY2" fmla="*/ 101755 h 901593"/>
                <a:gd name="connsiteX3" fmla="*/ 1233387 w 2765918"/>
                <a:gd name="connsiteY3" fmla="*/ 901593 h 901593"/>
                <a:gd name="connsiteX4" fmla="*/ 0 w 2765918"/>
                <a:gd name="connsiteY4" fmla="*/ 387968 h 901593"/>
                <a:gd name="connsiteX0" fmla="*/ 0 w 3043891"/>
                <a:gd name="connsiteY0" fmla="*/ 92343 h 901593"/>
                <a:gd name="connsiteX1" fmla="*/ 1555259 w 3043891"/>
                <a:gd name="connsiteY1" fmla="*/ 0 h 901593"/>
                <a:gd name="connsiteX2" fmla="*/ 3043891 w 3043891"/>
                <a:gd name="connsiteY2" fmla="*/ 101755 h 901593"/>
                <a:gd name="connsiteX3" fmla="*/ 1511360 w 3043891"/>
                <a:gd name="connsiteY3" fmla="*/ 901593 h 901593"/>
                <a:gd name="connsiteX4" fmla="*/ 0 w 3043891"/>
                <a:gd name="connsiteY4" fmla="*/ 92343 h 901593"/>
                <a:gd name="connsiteX0" fmla="*/ 0 w 3043891"/>
                <a:gd name="connsiteY0" fmla="*/ 779471 h 1588721"/>
                <a:gd name="connsiteX1" fmla="*/ 1531087 w 3043891"/>
                <a:gd name="connsiteY1" fmla="*/ 0 h 1588721"/>
                <a:gd name="connsiteX2" fmla="*/ 3043891 w 3043891"/>
                <a:gd name="connsiteY2" fmla="*/ 788883 h 1588721"/>
                <a:gd name="connsiteX3" fmla="*/ 1511360 w 3043891"/>
                <a:gd name="connsiteY3" fmla="*/ 1588721 h 1588721"/>
                <a:gd name="connsiteX4" fmla="*/ 0 w 3043891"/>
                <a:gd name="connsiteY4" fmla="*/ 779471 h 1588721"/>
                <a:gd name="connsiteX0" fmla="*/ 0 w 3043891"/>
                <a:gd name="connsiteY0" fmla="*/ 779471 h 1652640"/>
                <a:gd name="connsiteX1" fmla="*/ 1531087 w 3043891"/>
                <a:gd name="connsiteY1" fmla="*/ 0 h 1652640"/>
                <a:gd name="connsiteX2" fmla="*/ 3043891 w 3043891"/>
                <a:gd name="connsiteY2" fmla="*/ 788883 h 1652640"/>
                <a:gd name="connsiteX3" fmla="*/ 1523445 w 3043891"/>
                <a:gd name="connsiteY3" fmla="*/ 1652640 h 1652640"/>
                <a:gd name="connsiteX4" fmla="*/ 0 w 3043891"/>
                <a:gd name="connsiteY4" fmla="*/ 779471 h 1652640"/>
                <a:gd name="connsiteX0" fmla="*/ 0 w 3054947"/>
                <a:gd name="connsiteY0" fmla="*/ 779471 h 1652640"/>
                <a:gd name="connsiteX1" fmla="*/ 1531087 w 3054947"/>
                <a:gd name="connsiteY1" fmla="*/ 0 h 1652640"/>
                <a:gd name="connsiteX2" fmla="*/ 3054947 w 3054947"/>
                <a:gd name="connsiteY2" fmla="*/ 788883 h 1652640"/>
                <a:gd name="connsiteX3" fmla="*/ 1523445 w 3054947"/>
                <a:gd name="connsiteY3" fmla="*/ 1652640 h 1652640"/>
                <a:gd name="connsiteX4" fmla="*/ 0 w 3054947"/>
                <a:gd name="connsiteY4" fmla="*/ 779471 h 16526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054947" h="1652640">
                  <a:moveTo>
                    <a:pt x="0" y="779471"/>
                  </a:moveTo>
                  <a:lnTo>
                    <a:pt x="1531087" y="0"/>
                  </a:lnTo>
                  <a:lnTo>
                    <a:pt x="3054947" y="788883"/>
                  </a:lnTo>
                  <a:lnTo>
                    <a:pt x="1523445" y="1652640"/>
                  </a:lnTo>
                  <a:lnTo>
                    <a:pt x="0" y="779471"/>
                  </a:lnTo>
                  <a:close/>
                </a:path>
              </a:pathLst>
            </a:cu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4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31" name="Rectangle 4">
              <a:extLst>
                <a:ext uri="{FF2B5EF4-FFF2-40B4-BE49-F238E27FC236}">
                  <a16:creationId xmlns:a16="http://schemas.microsoft.com/office/drawing/2014/main" id="{9E8A37C8-9AF0-4B47-B069-0E465FD1FD46}"/>
                </a:ext>
              </a:extLst>
            </p:cNvPr>
            <p:cNvSpPr/>
            <p:nvPr/>
          </p:nvSpPr>
          <p:spPr>
            <a:xfrm>
              <a:off x="3077000" y="4571257"/>
              <a:ext cx="2505119" cy="1598183"/>
            </a:xfrm>
            <a:custGeom>
              <a:avLst/>
              <a:gdLst>
                <a:gd name="connsiteX0" fmla="*/ 0 w 1088347"/>
                <a:gd name="connsiteY0" fmla="*/ 0 h 530225"/>
                <a:gd name="connsiteX1" fmla="*/ 1088347 w 1088347"/>
                <a:gd name="connsiteY1" fmla="*/ 0 h 530225"/>
                <a:gd name="connsiteX2" fmla="*/ 1088347 w 1088347"/>
                <a:gd name="connsiteY2" fmla="*/ 530225 h 530225"/>
                <a:gd name="connsiteX3" fmla="*/ 0 w 1088347"/>
                <a:gd name="connsiteY3" fmla="*/ 530225 h 530225"/>
                <a:gd name="connsiteX4" fmla="*/ 0 w 1088347"/>
                <a:gd name="connsiteY4" fmla="*/ 0 h 530225"/>
                <a:gd name="connsiteX0" fmla="*/ 0 w 1088347"/>
                <a:gd name="connsiteY0" fmla="*/ 92075 h 622300"/>
                <a:gd name="connsiteX1" fmla="*/ 916897 w 1088347"/>
                <a:gd name="connsiteY1" fmla="*/ 0 h 622300"/>
                <a:gd name="connsiteX2" fmla="*/ 1088347 w 1088347"/>
                <a:gd name="connsiteY2" fmla="*/ 622300 h 622300"/>
                <a:gd name="connsiteX3" fmla="*/ 0 w 1088347"/>
                <a:gd name="connsiteY3" fmla="*/ 622300 h 622300"/>
                <a:gd name="connsiteX4" fmla="*/ 0 w 1088347"/>
                <a:gd name="connsiteY4" fmla="*/ 92075 h 622300"/>
                <a:gd name="connsiteX0" fmla="*/ 0 w 1275672"/>
                <a:gd name="connsiteY0" fmla="*/ 92075 h 622300"/>
                <a:gd name="connsiteX1" fmla="*/ 916897 w 1275672"/>
                <a:gd name="connsiteY1" fmla="*/ 0 h 622300"/>
                <a:gd name="connsiteX2" fmla="*/ 1275672 w 1275672"/>
                <a:gd name="connsiteY2" fmla="*/ 441325 h 622300"/>
                <a:gd name="connsiteX3" fmla="*/ 0 w 1275672"/>
                <a:gd name="connsiteY3" fmla="*/ 622300 h 622300"/>
                <a:gd name="connsiteX4" fmla="*/ 0 w 1275672"/>
                <a:gd name="connsiteY4" fmla="*/ 92075 h 622300"/>
                <a:gd name="connsiteX0" fmla="*/ 41275 w 1316947"/>
                <a:gd name="connsiteY0" fmla="*/ 92075 h 669925"/>
                <a:gd name="connsiteX1" fmla="*/ 958172 w 1316947"/>
                <a:gd name="connsiteY1" fmla="*/ 0 h 669925"/>
                <a:gd name="connsiteX2" fmla="*/ 1316947 w 1316947"/>
                <a:gd name="connsiteY2" fmla="*/ 441325 h 669925"/>
                <a:gd name="connsiteX3" fmla="*/ 0 w 1316947"/>
                <a:gd name="connsiteY3" fmla="*/ 669925 h 669925"/>
                <a:gd name="connsiteX4" fmla="*/ 41275 w 1316947"/>
                <a:gd name="connsiteY4" fmla="*/ 92075 h 669925"/>
                <a:gd name="connsiteX0" fmla="*/ 22225 w 1316947"/>
                <a:gd name="connsiteY0" fmla="*/ 120650 h 669925"/>
                <a:gd name="connsiteX1" fmla="*/ 958172 w 1316947"/>
                <a:gd name="connsiteY1" fmla="*/ 0 h 669925"/>
                <a:gd name="connsiteX2" fmla="*/ 1316947 w 1316947"/>
                <a:gd name="connsiteY2" fmla="*/ 441325 h 669925"/>
                <a:gd name="connsiteX3" fmla="*/ 0 w 1316947"/>
                <a:gd name="connsiteY3" fmla="*/ 669925 h 669925"/>
                <a:gd name="connsiteX4" fmla="*/ 22225 w 1316947"/>
                <a:gd name="connsiteY4" fmla="*/ 120650 h 669925"/>
                <a:gd name="connsiteX0" fmla="*/ 15875 w 1316947"/>
                <a:gd name="connsiteY0" fmla="*/ 111125 h 669925"/>
                <a:gd name="connsiteX1" fmla="*/ 958172 w 1316947"/>
                <a:gd name="connsiteY1" fmla="*/ 0 h 669925"/>
                <a:gd name="connsiteX2" fmla="*/ 1316947 w 1316947"/>
                <a:gd name="connsiteY2" fmla="*/ 441325 h 669925"/>
                <a:gd name="connsiteX3" fmla="*/ 0 w 1316947"/>
                <a:gd name="connsiteY3" fmla="*/ 669925 h 669925"/>
                <a:gd name="connsiteX4" fmla="*/ 15875 w 1316947"/>
                <a:gd name="connsiteY4" fmla="*/ 111125 h 669925"/>
                <a:gd name="connsiteX0" fmla="*/ 15875 w 1316947"/>
                <a:gd name="connsiteY0" fmla="*/ 107950 h 666750"/>
                <a:gd name="connsiteX1" fmla="*/ 964522 w 1316947"/>
                <a:gd name="connsiteY1" fmla="*/ 0 h 666750"/>
                <a:gd name="connsiteX2" fmla="*/ 1316947 w 1316947"/>
                <a:gd name="connsiteY2" fmla="*/ 438150 h 666750"/>
                <a:gd name="connsiteX3" fmla="*/ 0 w 1316947"/>
                <a:gd name="connsiteY3" fmla="*/ 666750 h 666750"/>
                <a:gd name="connsiteX4" fmla="*/ 15875 w 1316947"/>
                <a:gd name="connsiteY4" fmla="*/ 107950 h 666750"/>
                <a:gd name="connsiteX0" fmla="*/ 3175 w 1316947"/>
                <a:gd name="connsiteY0" fmla="*/ 114300 h 666750"/>
                <a:gd name="connsiteX1" fmla="*/ 964522 w 1316947"/>
                <a:gd name="connsiteY1" fmla="*/ 0 h 666750"/>
                <a:gd name="connsiteX2" fmla="*/ 1316947 w 1316947"/>
                <a:gd name="connsiteY2" fmla="*/ 438150 h 666750"/>
                <a:gd name="connsiteX3" fmla="*/ 0 w 1316947"/>
                <a:gd name="connsiteY3" fmla="*/ 666750 h 666750"/>
                <a:gd name="connsiteX4" fmla="*/ 3175 w 1316947"/>
                <a:gd name="connsiteY4" fmla="*/ 114300 h 666750"/>
                <a:gd name="connsiteX0" fmla="*/ 7086 w 1316947"/>
                <a:gd name="connsiteY0" fmla="*/ 224719 h 666750"/>
                <a:gd name="connsiteX1" fmla="*/ 964522 w 1316947"/>
                <a:gd name="connsiteY1" fmla="*/ 0 h 666750"/>
                <a:gd name="connsiteX2" fmla="*/ 1316947 w 1316947"/>
                <a:gd name="connsiteY2" fmla="*/ 438150 h 666750"/>
                <a:gd name="connsiteX3" fmla="*/ 0 w 1316947"/>
                <a:gd name="connsiteY3" fmla="*/ 666750 h 666750"/>
                <a:gd name="connsiteX4" fmla="*/ 7086 w 1316947"/>
                <a:gd name="connsiteY4" fmla="*/ 224719 h 666750"/>
                <a:gd name="connsiteX0" fmla="*/ 3175 w 1313036"/>
                <a:gd name="connsiteY0" fmla="*/ 224719 h 777169"/>
                <a:gd name="connsiteX1" fmla="*/ 960611 w 1313036"/>
                <a:gd name="connsiteY1" fmla="*/ 0 h 777169"/>
                <a:gd name="connsiteX2" fmla="*/ 1313036 w 1313036"/>
                <a:gd name="connsiteY2" fmla="*/ 438150 h 777169"/>
                <a:gd name="connsiteX3" fmla="*/ 0 w 1313036"/>
                <a:gd name="connsiteY3" fmla="*/ 777169 h 777169"/>
                <a:gd name="connsiteX4" fmla="*/ 3175 w 1313036"/>
                <a:gd name="connsiteY4" fmla="*/ 224719 h 777169"/>
                <a:gd name="connsiteX0" fmla="*/ 3175 w 1219167"/>
                <a:gd name="connsiteY0" fmla="*/ 224719 h 777169"/>
                <a:gd name="connsiteX1" fmla="*/ 960611 w 1219167"/>
                <a:gd name="connsiteY1" fmla="*/ 0 h 777169"/>
                <a:gd name="connsiteX2" fmla="*/ 1219167 w 1219167"/>
                <a:gd name="connsiteY2" fmla="*/ 418074 h 777169"/>
                <a:gd name="connsiteX3" fmla="*/ 0 w 1219167"/>
                <a:gd name="connsiteY3" fmla="*/ 777169 h 777169"/>
                <a:gd name="connsiteX4" fmla="*/ 3175 w 1219167"/>
                <a:gd name="connsiteY4" fmla="*/ 224719 h 777169"/>
                <a:gd name="connsiteX0" fmla="*/ 3175 w 1168321"/>
                <a:gd name="connsiteY0" fmla="*/ 224719 h 777169"/>
                <a:gd name="connsiteX1" fmla="*/ 960611 w 1168321"/>
                <a:gd name="connsiteY1" fmla="*/ 0 h 777169"/>
                <a:gd name="connsiteX2" fmla="*/ 1168321 w 1168321"/>
                <a:gd name="connsiteY2" fmla="*/ 337769 h 777169"/>
                <a:gd name="connsiteX3" fmla="*/ 0 w 1168321"/>
                <a:gd name="connsiteY3" fmla="*/ 777169 h 777169"/>
                <a:gd name="connsiteX4" fmla="*/ 3175 w 1168321"/>
                <a:gd name="connsiteY4" fmla="*/ 224719 h 777169"/>
                <a:gd name="connsiteX0" fmla="*/ 3175 w 1203522"/>
                <a:gd name="connsiteY0" fmla="*/ 224719 h 777169"/>
                <a:gd name="connsiteX1" fmla="*/ 960611 w 1203522"/>
                <a:gd name="connsiteY1" fmla="*/ 0 h 777169"/>
                <a:gd name="connsiteX2" fmla="*/ 1203522 w 1203522"/>
                <a:gd name="connsiteY2" fmla="*/ 387960 h 777169"/>
                <a:gd name="connsiteX3" fmla="*/ 0 w 1203522"/>
                <a:gd name="connsiteY3" fmla="*/ 777169 h 777169"/>
                <a:gd name="connsiteX4" fmla="*/ 3175 w 1203522"/>
                <a:gd name="connsiteY4" fmla="*/ 224719 h 777169"/>
                <a:gd name="connsiteX0" fmla="*/ 9 w 1200356"/>
                <a:gd name="connsiteY0" fmla="*/ 224719 h 636636"/>
                <a:gd name="connsiteX1" fmla="*/ 957445 w 1200356"/>
                <a:gd name="connsiteY1" fmla="*/ 0 h 636636"/>
                <a:gd name="connsiteX2" fmla="*/ 1200356 w 1200356"/>
                <a:gd name="connsiteY2" fmla="*/ 387960 h 636636"/>
                <a:gd name="connsiteX3" fmla="*/ 90703 w 1200356"/>
                <a:gd name="connsiteY3" fmla="*/ 636636 h 636636"/>
                <a:gd name="connsiteX4" fmla="*/ 9 w 1200356"/>
                <a:gd name="connsiteY4" fmla="*/ 224719 h 636636"/>
                <a:gd name="connsiteX0" fmla="*/ 239 w 1200586"/>
                <a:gd name="connsiteY0" fmla="*/ 224719 h 762112"/>
                <a:gd name="connsiteX1" fmla="*/ 957675 w 1200586"/>
                <a:gd name="connsiteY1" fmla="*/ 0 h 762112"/>
                <a:gd name="connsiteX2" fmla="*/ 1200586 w 1200586"/>
                <a:gd name="connsiteY2" fmla="*/ 387960 h 762112"/>
                <a:gd name="connsiteX3" fmla="*/ 975 w 1200586"/>
                <a:gd name="connsiteY3" fmla="*/ 762112 h 762112"/>
                <a:gd name="connsiteX4" fmla="*/ 239 w 1200586"/>
                <a:gd name="connsiteY4" fmla="*/ 224719 h 762112"/>
                <a:gd name="connsiteX0" fmla="*/ 30790 w 1199611"/>
                <a:gd name="connsiteY0" fmla="*/ 305630 h 762112"/>
                <a:gd name="connsiteX1" fmla="*/ 956700 w 1199611"/>
                <a:gd name="connsiteY1" fmla="*/ 0 h 762112"/>
                <a:gd name="connsiteX2" fmla="*/ 1199611 w 1199611"/>
                <a:gd name="connsiteY2" fmla="*/ 387960 h 762112"/>
                <a:gd name="connsiteX3" fmla="*/ 0 w 1199611"/>
                <a:gd name="connsiteY3" fmla="*/ 762112 h 762112"/>
                <a:gd name="connsiteX4" fmla="*/ 30790 w 1199611"/>
                <a:gd name="connsiteY4" fmla="*/ 305630 h 762112"/>
                <a:gd name="connsiteX0" fmla="*/ 79 w 1207432"/>
                <a:gd name="connsiteY0" fmla="*/ 242700 h 762112"/>
                <a:gd name="connsiteX1" fmla="*/ 964521 w 1207432"/>
                <a:gd name="connsiteY1" fmla="*/ 0 h 762112"/>
                <a:gd name="connsiteX2" fmla="*/ 1207432 w 1207432"/>
                <a:gd name="connsiteY2" fmla="*/ 387960 h 762112"/>
                <a:gd name="connsiteX3" fmla="*/ 7821 w 1207432"/>
                <a:gd name="connsiteY3" fmla="*/ 762112 h 762112"/>
                <a:gd name="connsiteX4" fmla="*/ 79 w 1207432"/>
                <a:gd name="connsiteY4" fmla="*/ 242700 h 762112"/>
                <a:gd name="connsiteX0" fmla="*/ 119 w 1207472"/>
                <a:gd name="connsiteY0" fmla="*/ 242700 h 789082"/>
                <a:gd name="connsiteX1" fmla="*/ 964561 w 1207472"/>
                <a:gd name="connsiteY1" fmla="*/ 0 h 789082"/>
                <a:gd name="connsiteX2" fmla="*/ 1207472 w 1207472"/>
                <a:gd name="connsiteY2" fmla="*/ 387960 h 789082"/>
                <a:gd name="connsiteX3" fmla="*/ 4358 w 1207472"/>
                <a:gd name="connsiteY3" fmla="*/ 789082 h 789082"/>
                <a:gd name="connsiteX4" fmla="*/ 119 w 1207472"/>
                <a:gd name="connsiteY4" fmla="*/ 242700 h 789082"/>
                <a:gd name="connsiteX0" fmla="*/ 119 w 1272816"/>
                <a:gd name="connsiteY0" fmla="*/ 502064 h 1048446"/>
                <a:gd name="connsiteX1" fmla="*/ 1272816 w 1272816"/>
                <a:gd name="connsiteY1" fmla="*/ 0 h 1048446"/>
                <a:gd name="connsiteX2" fmla="*/ 1207472 w 1272816"/>
                <a:gd name="connsiteY2" fmla="*/ 647324 h 1048446"/>
                <a:gd name="connsiteX3" fmla="*/ 4358 w 1272816"/>
                <a:gd name="connsiteY3" fmla="*/ 1048446 h 1048446"/>
                <a:gd name="connsiteX4" fmla="*/ 119 w 1272816"/>
                <a:gd name="connsiteY4" fmla="*/ 502064 h 1048446"/>
                <a:gd name="connsiteX0" fmla="*/ 119 w 1501714"/>
                <a:gd name="connsiteY0" fmla="*/ 502064 h 1048446"/>
                <a:gd name="connsiteX1" fmla="*/ 1272816 w 1501714"/>
                <a:gd name="connsiteY1" fmla="*/ 0 h 1048446"/>
                <a:gd name="connsiteX2" fmla="*/ 1501714 w 1501714"/>
                <a:gd name="connsiteY2" fmla="*/ 364803 h 1048446"/>
                <a:gd name="connsiteX3" fmla="*/ 4358 w 1501714"/>
                <a:gd name="connsiteY3" fmla="*/ 1048446 h 1048446"/>
                <a:gd name="connsiteX4" fmla="*/ 119 w 1501714"/>
                <a:gd name="connsiteY4" fmla="*/ 502064 h 1048446"/>
                <a:gd name="connsiteX0" fmla="*/ 24 w 1501619"/>
                <a:gd name="connsiteY0" fmla="*/ 502064 h 1071604"/>
                <a:gd name="connsiteX1" fmla="*/ 1272721 w 1501619"/>
                <a:gd name="connsiteY1" fmla="*/ 0 h 1071604"/>
                <a:gd name="connsiteX2" fmla="*/ 1501619 w 1501619"/>
                <a:gd name="connsiteY2" fmla="*/ 364803 h 1071604"/>
                <a:gd name="connsiteX3" fmla="*/ 32286 w 1501619"/>
                <a:gd name="connsiteY3" fmla="*/ 1071604 h 1071604"/>
                <a:gd name="connsiteX4" fmla="*/ 24 w 1501619"/>
                <a:gd name="connsiteY4" fmla="*/ 502064 h 1071604"/>
                <a:gd name="connsiteX0" fmla="*/ 48 w 1484129"/>
                <a:gd name="connsiteY0" fmla="*/ 488169 h 1071604"/>
                <a:gd name="connsiteX1" fmla="*/ 1255231 w 1484129"/>
                <a:gd name="connsiteY1" fmla="*/ 0 h 1071604"/>
                <a:gd name="connsiteX2" fmla="*/ 1484129 w 1484129"/>
                <a:gd name="connsiteY2" fmla="*/ 364803 h 1071604"/>
                <a:gd name="connsiteX3" fmla="*/ 14796 w 1484129"/>
                <a:gd name="connsiteY3" fmla="*/ 1071604 h 1071604"/>
                <a:gd name="connsiteX4" fmla="*/ 48 w 1484129"/>
                <a:gd name="connsiteY4" fmla="*/ 488169 h 1071604"/>
                <a:gd name="connsiteX0" fmla="*/ 0 w 1484081"/>
                <a:gd name="connsiteY0" fmla="*/ 488169 h 1071604"/>
                <a:gd name="connsiteX1" fmla="*/ 1255183 w 1484081"/>
                <a:gd name="connsiteY1" fmla="*/ 0 h 1071604"/>
                <a:gd name="connsiteX2" fmla="*/ 1484081 w 1484081"/>
                <a:gd name="connsiteY2" fmla="*/ 364803 h 1071604"/>
                <a:gd name="connsiteX3" fmla="*/ 14748 w 1484081"/>
                <a:gd name="connsiteY3" fmla="*/ 1071604 h 1071604"/>
                <a:gd name="connsiteX4" fmla="*/ 0 w 1484081"/>
                <a:gd name="connsiteY4" fmla="*/ 488169 h 1071604"/>
                <a:gd name="connsiteX0" fmla="*/ 0 w 1484081"/>
                <a:gd name="connsiteY0" fmla="*/ 488169 h 1071604"/>
                <a:gd name="connsiteX1" fmla="*/ 1255183 w 1484081"/>
                <a:gd name="connsiteY1" fmla="*/ 0 h 1071604"/>
                <a:gd name="connsiteX2" fmla="*/ 1484081 w 1484081"/>
                <a:gd name="connsiteY2" fmla="*/ 364803 h 1071604"/>
                <a:gd name="connsiteX3" fmla="*/ 14748 w 1484081"/>
                <a:gd name="connsiteY3" fmla="*/ 1071604 h 1071604"/>
                <a:gd name="connsiteX4" fmla="*/ 0 w 1484081"/>
                <a:gd name="connsiteY4" fmla="*/ 488169 h 1071604"/>
                <a:gd name="connsiteX0" fmla="*/ 0 w 1536178"/>
                <a:gd name="connsiteY0" fmla="*/ 791784 h 1375219"/>
                <a:gd name="connsiteX1" fmla="*/ 1536178 w 1536178"/>
                <a:gd name="connsiteY1" fmla="*/ 0 h 1375219"/>
                <a:gd name="connsiteX2" fmla="*/ 1484081 w 1536178"/>
                <a:gd name="connsiteY2" fmla="*/ 668418 h 1375219"/>
                <a:gd name="connsiteX3" fmla="*/ 14748 w 1536178"/>
                <a:gd name="connsiteY3" fmla="*/ 1375219 h 1375219"/>
                <a:gd name="connsiteX4" fmla="*/ 0 w 1536178"/>
                <a:gd name="connsiteY4" fmla="*/ 791784 h 1375219"/>
                <a:gd name="connsiteX0" fmla="*/ 0 w 1789247"/>
                <a:gd name="connsiteY0" fmla="*/ 791784 h 1375219"/>
                <a:gd name="connsiteX1" fmla="*/ 1536178 w 1789247"/>
                <a:gd name="connsiteY1" fmla="*/ 0 h 1375219"/>
                <a:gd name="connsiteX2" fmla="*/ 1789247 w 1789247"/>
                <a:gd name="connsiteY2" fmla="*/ 420731 h 1375219"/>
                <a:gd name="connsiteX3" fmla="*/ 14748 w 1789247"/>
                <a:gd name="connsiteY3" fmla="*/ 1375219 h 1375219"/>
                <a:gd name="connsiteX4" fmla="*/ 0 w 1789247"/>
                <a:gd name="connsiteY4" fmla="*/ 791784 h 1375219"/>
                <a:gd name="connsiteX0" fmla="*/ 0 w 1789247"/>
                <a:gd name="connsiteY0" fmla="*/ 791784 h 1463108"/>
                <a:gd name="connsiteX1" fmla="*/ 1536178 w 1789247"/>
                <a:gd name="connsiteY1" fmla="*/ 0 h 1463108"/>
                <a:gd name="connsiteX2" fmla="*/ 1789247 w 1789247"/>
                <a:gd name="connsiteY2" fmla="*/ 420731 h 1463108"/>
                <a:gd name="connsiteX3" fmla="*/ 35898 w 1789247"/>
                <a:gd name="connsiteY3" fmla="*/ 1463108 h 1463108"/>
                <a:gd name="connsiteX4" fmla="*/ 0 w 1789247"/>
                <a:gd name="connsiteY4" fmla="*/ 791784 h 1463108"/>
                <a:gd name="connsiteX0" fmla="*/ 0 w 1789247"/>
                <a:gd name="connsiteY0" fmla="*/ 791784 h 1455117"/>
                <a:gd name="connsiteX1" fmla="*/ 1536178 w 1789247"/>
                <a:gd name="connsiteY1" fmla="*/ 0 h 1455117"/>
                <a:gd name="connsiteX2" fmla="*/ 1789247 w 1789247"/>
                <a:gd name="connsiteY2" fmla="*/ 420731 h 1455117"/>
                <a:gd name="connsiteX3" fmla="*/ 23812 w 1789247"/>
                <a:gd name="connsiteY3" fmla="*/ 1455117 h 1455117"/>
                <a:gd name="connsiteX4" fmla="*/ 0 w 1789247"/>
                <a:gd name="connsiteY4" fmla="*/ 791784 h 1455117"/>
                <a:gd name="connsiteX0" fmla="*/ 0 w 1789247"/>
                <a:gd name="connsiteY0" fmla="*/ 791784 h 1263360"/>
                <a:gd name="connsiteX1" fmla="*/ 1536178 w 1789247"/>
                <a:gd name="connsiteY1" fmla="*/ 0 h 1263360"/>
                <a:gd name="connsiteX2" fmla="*/ 1789247 w 1789247"/>
                <a:gd name="connsiteY2" fmla="*/ 420731 h 1263360"/>
                <a:gd name="connsiteX3" fmla="*/ 135605 w 1789247"/>
                <a:gd name="connsiteY3" fmla="*/ 1263360 h 1263360"/>
                <a:gd name="connsiteX4" fmla="*/ 0 w 1789247"/>
                <a:gd name="connsiteY4" fmla="*/ 791784 h 1263360"/>
                <a:gd name="connsiteX0" fmla="*/ 0 w 1789247"/>
                <a:gd name="connsiteY0" fmla="*/ 791784 h 1471097"/>
                <a:gd name="connsiteX1" fmla="*/ 1536178 w 1789247"/>
                <a:gd name="connsiteY1" fmla="*/ 0 h 1471097"/>
                <a:gd name="connsiteX2" fmla="*/ 1789247 w 1789247"/>
                <a:gd name="connsiteY2" fmla="*/ 420731 h 1471097"/>
                <a:gd name="connsiteX3" fmla="*/ 23812 w 1789247"/>
                <a:gd name="connsiteY3" fmla="*/ 1471097 h 1471097"/>
                <a:gd name="connsiteX4" fmla="*/ 0 w 1789247"/>
                <a:gd name="connsiteY4" fmla="*/ 791784 h 1471097"/>
                <a:gd name="connsiteX0" fmla="*/ 31860 w 1766721"/>
                <a:gd name="connsiteY0" fmla="*/ 851708 h 1471097"/>
                <a:gd name="connsiteX1" fmla="*/ 1513652 w 1766721"/>
                <a:gd name="connsiteY1" fmla="*/ 0 h 1471097"/>
                <a:gd name="connsiteX2" fmla="*/ 1766721 w 1766721"/>
                <a:gd name="connsiteY2" fmla="*/ 420731 h 1471097"/>
                <a:gd name="connsiteX3" fmla="*/ 1286 w 1766721"/>
                <a:gd name="connsiteY3" fmla="*/ 1471097 h 1471097"/>
                <a:gd name="connsiteX4" fmla="*/ 31860 w 1766721"/>
                <a:gd name="connsiteY4" fmla="*/ 851708 h 1471097"/>
                <a:gd name="connsiteX0" fmla="*/ 6090 w 1768144"/>
                <a:gd name="connsiteY0" fmla="*/ 827738 h 1471097"/>
                <a:gd name="connsiteX1" fmla="*/ 1515075 w 1768144"/>
                <a:gd name="connsiteY1" fmla="*/ 0 h 1471097"/>
                <a:gd name="connsiteX2" fmla="*/ 1768144 w 1768144"/>
                <a:gd name="connsiteY2" fmla="*/ 420731 h 1471097"/>
                <a:gd name="connsiteX3" fmla="*/ 2709 w 1768144"/>
                <a:gd name="connsiteY3" fmla="*/ 1471097 h 1471097"/>
                <a:gd name="connsiteX4" fmla="*/ 6090 w 1768144"/>
                <a:gd name="connsiteY4" fmla="*/ 827738 h 1471097"/>
                <a:gd name="connsiteX0" fmla="*/ 0 w 1786225"/>
                <a:gd name="connsiteY0" fmla="*/ 791784 h 1471097"/>
                <a:gd name="connsiteX1" fmla="*/ 1533156 w 1786225"/>
                <a:gd name="connsiteY1" fmla="*/ 0 h 1471097"/>
                <a:gd name="connsiteX2" fmla="*/ 1786225 w 1786225"/>
                <a:gd name="connsiteY2" fmla="*/ 420731 h 1471097"/>
                <a:gd name="connsiteX3" fmla="*/ 20790 w 1786225"/>
                <a:gd name="connsiteY3" fmla="*/ 1471097 h 1471097"/>
                <a:gd name="connsiteX4" fmla="*/ 0 w 1786225"/>
                <a:gd name="connsiteY4" fmla="*/ 791784 h 1471097"/>
                <a:gd name="connsiteX0" fmla="*/ 0 w 1786225"/>
                <a:gd name="connsiteY0" fmla="*/ 791784 h 1419162"/>
                <a:gd name="connsiteX1" fmla="*/ 1533156 w 1786225"/>
                <a:gd name="connsiteY1" fmla="*/ 0 h 1419162"/>
                <a:gd name="connsiteX2" fmla="*/ 1786225 w 1786225"/>
                <a:gd name="connsiteY2" fmla="*/ 420731 h 1419162"/>
                <a:gd name="connsiteX3" fmla="*/ 99348 w 1786225"/>
                <a:gd name="connsiteY3" fmla="*/ 1419162 h 1419162"/>
                <a:gd name="connsiteX4" fmla="*/ 0 w 1786225"/>
                <a:gd name="connsiteY4" fmla="*/ 791784 h 1419162"/>
                <a:gd name="connsiteX0" fmla="*/ 0 w 1786225"/>
                <a:gd name="connsiteY0" fmla="*/ 791784 h 1479086"/>
                <a:gd name="connsiteX1" fmla="*/ 1533156 w 1786225"/>
                <a:gd name="connsiteY1" fmla="*/ 0 h 1479086"/>
                <a:gd name="connsiteX2" fmla="*/ 1786225 w 1786225"/>
                <a:gd name="connsiteY2" fmla="*/ 420731 h 1479086"/>
                <a:gd name="connsiteX3" fmla="*/ 35898 w 1786225"/>
                <a:gd name="connsiteY3" fmla="*/ 1479086 h 1479086"/>
                <a:gd name="connsiteX4" fmla="*/ 0 w 1786225"/>
                <a:gd name="connsiteY4" fmla="*/ 791784 h 1479086"/>
                <a:gd name="connsiteX0" fmla="*/ 0 w 1786225"/>
                <a:gd name="connsiteY0" fmla="*/ 791784 h 1487076"/>
                <a:gd name="connsiteX1" fmla="*/ 1533156 w 1786225"/>
                <a:gd name="connsiteY1" fmla="*/ 0 h 1487076"/>
                <a:gd name="connsiteX2" fmla="*/ 1786225 w 1786225"/>
                <a:gd name="connsiteY2" fmla="*/ 420731 h 1487076"/>
                <a:gd name="connsiteX3" fmla="*/ 26833 w 1786225"/>
                <a:gd name="connsiteY3" fmla="*/ 1487076 h 1487076"/>
                <a:gd name="connsiteX4" fmla="*/ 0 w 1786225"/>
                <a:gd name="connsiteY4" fmla="*/ 791784 h 1487076"/>
                <a:gd name="connsiteX0" fmla="*/ 191027 w 1759708"/>
                <a:gd name="connsiteY0" fmla="*/ 879672 h 1487076"/>
                <a:gd name="connsiteX1" fmla="*/ 1506639 w 1759708"/>
                <a:gd name="connsiteY1" fmla="*/ 0 h 1487076"/>
                <a:gd name="connsiteX2" fmla="*/ 1759708 w 1759708"/>
                <a:gd name="connsiteY2" fmla="*/ 420731 h 1487076"/>
                <a:gd name="connsiteX3" fmla="*/ 316 w 1759708"/>
                <a:gd name="connsiteY3" fmla="*/ 1487076 h 1487076"/>
                <a:gd name="connsiteX4" fmla="*/ 191027 w 1759708"/>
                <a:gd name="connsiteY4" fmla="*/ 879672 h 1487076"/>
                <a:gd name="connsiteX0" fmla="*/ 0 w 1789247"/>
                <a:gd name="connsiteY0" fmla="*/ 799774 h 1487076"/>
                <a:gd name="connsiteX1" fmla="*/ 1536178 w 1789247"/>
                <a:gd name="connsiteY1" fmla="*/ 0 h 1487076"/>
                <a:gd name="connsiteX2" fmla="*/ 1789247 w 1789247"/>
                <a:gd name="connsiteY2" fmla="*/ 420731 h 1487076"/>
                <a:gd name="connsiteX3" fmla="*/ 29855 w 1789247"/>
                <a:gd name="connsiteY3" fmla="*/ 1487076 h 1487076"/>
                <a:gd name="connsiteX4" fmla="*/ 0 w 1789247"/>
                <a:gd name="connsiteY4" fmla="*/ 799774 h 1487076"/>
                <a:gd name="connsiteX0" fmla="*/ 465 w 1763148"/>
                <a:gd name="connsiteY0" fmla="*/ 790993 h 1487076"/>
                <a:gd name="connsiteX1" fmla="*/ 1510079 w 1763148"/>
                <a:gd name="connsiteY1" fmla="*/ 0 h 1487076"/>
                <a:gd name="connsiteX2" fmla="*/ 1763148 w 1763148"/>
                <a:gd name="connsiteY2" fmla="*/ 420731 h 1487076"/>
                <a:gd name="connsiteX3" fmla="*/ 3756 w 1763148"/>
                <a:gd name="connsiteY3" fmla="*/ 1487076 h 1487076"/>
                <a:gd name="connsiteX4" fmla="*/ 465 w 1763148"/>
                <a:gd name="connsiteY4" fmla="*/ 790993 h 1487076"/>
                <a:gd name="connsiteX0" fmla="*/ 2280 w 1764963"/>
                <a:gd name="connsiteY0" fmla="*/ 790993 h 1487076"/>
                <a:gd name="connsiteX1" fmla="*/ 1511894 w 1764963"/>
                <a:gd name="connsiteY1" fmla="*/ 0 h 1487076"/>
                <a:gd name="connsiteX2" fmla="*/ 1764963 w 1764963"/>
                <a:gd name="connsiteY2" fmla="*/ 420731 h 1487076"/>
                <a:gd name="connsiteX3" fmla="*/ 5571 w 1764963"/>
                <a:gd name="connsiteY3" fmla="*/ 1487076 h 1487076"/>
                <a:gd name="connsiteX4" fmla="*/ 2280 w 1764963"/>
                <a:gd name="connsiteY4" fmla="*/ 790993 h 1487076"/>
                <a:gd name="connsiteX0" fmla="*/ 264 w 1762947"/>
                <a:gd name="connsiteY0" fmla="*/ 790993 h 1487076"/>
                <a:gd name="connsiteX1" fmla="*/ 1509878 w 1762947"/>
                <a:gd name="connsiteY1" fmla="*/ 0 h 1487076"/>
                <a:gd name="connsiteX2" fmla="*/ 1762947 w 1762947"/>
                <a:gd name="connsiteY2" fmla="*/ 420731 h 1487076"/>
                <a:gd name="connsiteX3" fmla="*/ 3555 w 1762947"/>
                <a:gd name="connsiteY3" fmla="*/ 1487076 h 1487076"/>
                <a:gd name="connsiteX4" fmla="*/ 264 w 1762947"/>
                <a:gd name="connsiteY4" fmla="*/ 790993 h 14870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762947" h="1487076">
                  <a:moveTo>
                    <a:pt x="264" y="790993"/>
                  </a:moveTo>
                  <a:lnTo>
                    <a:pt x="1509878" y="0"/>
                  </a:lnTo>
                  <a:lnTo>
                    <a:pt x="1762947" y="420731"/>
                  </a:lnTo>
                  <a:lnTo>
                    <a:pt x="3555" y="1487076"/>
                  </a:lnTo>
                  <a:cubicBezTo>
                    <a:pt x="983" y="1127063"/>
                    <a:pt x="-669" y="1020958"/>
                    <a:pt x="264" y="790993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4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32" name="Rectangle 4">
              <a:extLst>
                <a:ext uri="{FF2B5EF4-FFF2-40B4-BE49-F238E27FC236}">
                  <a16:creationId xmlns:a16="http://schemas.microsoft.com/office/drawing/2014/main" id="{93C5BD83-0F45-443D-8B48-D8885463FD13}"/>
                </a:ext>
              </a:extLst>
            </p:cNvPr>
            <p:cNvSpPr/>
            <p:nvPr/>
          </p:nvSpPr>
          <p:spPr>
            <a:xfrm flipH="1">
              <a:off x="479735" y="4553913"/>
              <a:ext cx="2608484" cy="1606538"/>
            </a:xfrm>
            <a:custGeom>
              <a:avLst/>
              <a:gdLst>
                <a:gd name="connsiteX0" fmla="*/ 0 w 1088347"/>
                <a:gd name="connsiteY0" fmla="*/ 0 h 530225"/>
                <a:gd name="connsiteX1" fmla="*/ 1088347 w 1088347"/>
                <a:gd name="connsiteY1" fmla="*/ 0 h 530225"/>
                <a:gd name="connsiteX2" fmla="*/ 1088347 w 1088347"/>
                <a:gd name="connsiteY2" fmla="*/ 530225 h 530225"/>
                <a:gd name="connsiteX3" fmla="*/ 0 w 1088347"/>
                <a:gd name="connsiteY3" fmla="*/ 530225 h 530225"/>
                <a:gd name="connsiteX4" fmla="*/ 0 w 1088347"/>
                <a:gd name="connsiteY4" fmla="*/ 0 h 530225"/>
                <a:gd name="connsiteX0" fmla="*/ 0 w 1088347"/>
                <a:gd name="connsiteY0" fmla="*/ 92075 h 622300"/>
                <a:gd name="connsiteX1" fmla="*/ 916897 w 1088347"/>
                <a:gd name="connsiteY1" fmla="*/ 0 h 622300"/>
                <a:gd name="connsiteX2" fmla="*/ 1088347 w 1088347"/>
                <a:gd name="connsiteY2" fmla="*/ 622300 h 622300"/>
                <a:gd name="connsiteX3" fmla="*/ 0 w 1088347"/>
                <a:gd name="connsiteY3" fmla="*/ 622300 h 622300"/>
                <a:gd name="connsiteX4" fmla="*/ 0 w 1088347"/>
                <a:gd name="connsiteY4" fmla="*/ 92075 h 622300"/>
                <a:gd name="connsiteX0" fmla="*/ 0 w 1275672"/>
                <a:gd name="connsiteY0" fmla="*/ 92075 h 622300"/>
                <a:gd name="connsiteX1" fmla="*/ 916897 w 1275672"/>
                <a:gd name="connsiteY1" fmla="*/ 0 h 622300"/>
                <a:gd name="connsiteX2" fmla="*/ 1275672 w 1275672"/>
                <a:gd name="connsiteY2" fmla="*/ 441325 h 622300"/>
                <a:gd name="connsiteX3" fmla="*/ 0 w 1275672"/>
                <a:gd name="connsiteY3" fmla="*/ 622300 h 622300"/>
                <a:gd name="connsiteX4" fmla="*/ 0 w 1275672"/>
                <a:gd name="connsiteY4" fmla="*/ 92075 h 622300"/>
                <a:gd name="connsiteX0" fmla="*/ 41275 w 1316947"/>
                <a:gd name="connsiteY0" fmla="*/ 92075 h 669925"/>
                <a:gd name="connsiteX1" fmla="*/ 958172 w 1316947"/>
                <a:gd name="connsiteY1" fmla="*/ 0 h 669925"/>
                <a:gd name="connsiteX2" fmla="*/ 1316947 w 1316947"/>
                <a:gd name="connsiteY2" fmla="*/ 441325 h 669925"/>
                <a:gd name="connsiteX3" fmla="*/ 0 w 1316947"/>
                <a:gd name="connsiteY3" fmla="*/ 669925 h 669925"/>
                <a:gd name="connsiteX4" fmla="*/ 41275 w 1316947"/>
                <a:gd name="connsiteY4" fmla="*/ 92075 h 669925"/>
                <a:gd name="connsiteX0" fmla="*/ 22225 w 1316947"/>
                <a:gd name="connsiteY0" fmla="*/ 120650 h 669925"/>
                <a:gd name="connsiteX1" fmla="*/ 958172 w 1316947"/>
                <a:gd name="connsiteY1" fmla="*/ 0 h 669925"/>
                <a:gd name="connsiteX2" fmla="*/ 1316947 w 1316947"/>
                <a:gd name="connsiteY2" fmla="*/ 441325 h 669925"/>
                <a:gd name="connsiteX3" fmla="*/ 0 w 1316947"/>
                <a:gd name="connsiteY3" fmla="*/ 669925 h 669925"/>
                <a:gd name="connsiteX4" fmla="*/ 22225 w 1316947"/>
                <a:gd name="connsiteY4" fmla="*/ 120650 h 669925"/>
                <a:gd name="connsiteX0" fmla="*/ 15875 w 1316947"/>
                <a:gd name="connsiteY0" fmla="*/ 111125 h 669925"/>
                <a:gd name="connsiteX1" fmla="*/ 958172 w 1316947"/>
                <a:gd name="connsiteY1" fmla="*/ 0 h 669925"/>
                <a:gd name="connsiteX2" fmla="*/ 1316947 w 1316947"/>
                <a:gd name="connsiteY2" fmla="*/ 441325 h 669925"/>
                <a:gd name="connsiteX3" fmla="*/ 0 w 1316947"/>
                <a:gd name="connsiteY3" fmla="*/ 669925 h 669925"/>
                <a:gd name="connsiteX4" fmla="*/ 15875 w 1316947"/>
                <a:gd name="connsiteY4" fmla="*/ 111125 h 669925"/>
                <a:gd name="connsiteX0" fmla="*/ 15875 w 1316947"/>
                <a:gd name="connsiteY0" fmla="*/ 107950 h 666750"/>
                <a:gd name="connsiteX1" fmla="*/ 964522 w 1316947"/>
                <a:gd name="connsiteY1" fmla="*/ 0 h 666750"/>
                <a:gd name="connsiteX2" fmla="*/ 1316947 w 1316947"/>
                <a:gd name="connsiteY2" fmla="*/ 438150 h 666750"/>
                <a:gd name="connsiteX3" fmla="*/ 0 w 1316947"/>
                <a:gd name="connsiteY3" fmla="*/ 666750 h 666750"/>
                <a:gd name="connsiteX4" fmla="*/ 15875 w 1316947"/>
                <a:gd name="connsiteY4" fmla="*/ 107950 h 666750"/>
                <a:gd name="connsiteX0" fmla="*/ 3175 w 1316947"/>
                <a:gd name="connsiteY0" fmla="*/ 114300 h 666750"/>
                <a:gd name="connsiteX1" fmla="*/ 964522 w 1316947"/>
                <a:gd name="connsiteY1" fmla="*/ 0 h 666750"/>
                <a:gd name="connsiteX2" fmla="*/ 1316947 w 1316947"/>
                <a:gd name="connsiteY2" fmla="*/ 438150 h 666750"/>
                <a:gd name="connsiteX3" fmla="*/ 0 w 1316947"/>
                <a:gd name="connsiteY3" fmla="*/ 666750 h 666750"/>
                <a:gd name="connsiteX4" fmla="*/ 3175 w 1316947"/>
                <a:gd name="connsiteY4" fmla="*/ 114300 h 666750"/>
                <a:gd name="connsiteX0" fmla="*/ 3175 w 1316947"/>
                <a:gd name="connsiteY0" fmla="*/ 139700 h 692150"/>
                <a:gd name="connsiteX1" fmla="*/ 817351 w 1316947"/>
                <a:gd name="connsiteY1" fmla="*/ 0 h 692150"/>
                <a:gd name="connsiteX2" fmla="*/ 1316947 w 1316947"/>
                <a:gd name="connsiteY2" fmla="*/ 463550 h 692150"/>
                <a:gd name="connsiteX3" fmla="*/ 0 w 1316947"/>
                <a:gd name="connsiteY3" fmla="*/ 692150 h 692150"/>
                <a:gd name="connsiteX4" fmla="*/ 3175 w 1316947"/>
                <a:gd name="connsiteY4" fmla="*/ 139700 h 692150"/>
                <a:gd name="connsiteX0" fmla="*/ 3175 w 840003"/>
                <a:gd name="connsiteY0" fmla="*/ 139700 h 692150"/>
                <a:gd name="connsiteX1" fmla="*/ 817351 w 840003"/>
                <a:gd name="connsiteY1" fmla="*/ 0 h 692150"/>
                <a:gd name="connsiteX2" fmla="*/ 840003 w 840003"/>
                <a:gd name="connsiteY2" fmla="*/ 368300 h 692150"/>
                <a:gd name="connsiteX3" fmla="*/ 0 w 840003"/>
                <a:gd name="connsiteY3" fmla="*/ 692150 h 692150"/>
                <a:gd name="connsiteX4" fmla="*/ 3175 w 840003"/>
                <a:gd name="connsiteY4" fmla="*/ 139700 h 692150"/>
                <a:gd name="connsiteX0" fmla="*/ 3175 w 1123444"/>
                <a:gd name="connsiteY0" fmla="*/ 139700 h 692150"/>
                <a:gd name="connsiteX1" fmla="*/ 817351 w 1123444"/>
                <a:gd name="connsiteY1" fmla="*/ 0 h 692150"/>
                <a:gd name="connsiteX2" fmla="*/ 1123444 w 1123444"/>
                <a:gd name="connsiteY2" fmla="*/ 428625 h 692150"/>
                <a:gd name="connsiteX3" fmla="*/ 0 w 1123444"/>
                <a:gd name="connsiteY3" fmla="*/ 692150 h 692150"/>
                <a:gd name="connsiteX4" fmla="*/ 3175 w 1123444"/>
                <a:gd name="connsiteY4" fmla="*/ 139700 h 692150"/>
                <a:gd name="connsiteX0" fmla="*/ 65 w 1120334"/>
                <a:gd name="connsiteY0" fmla="*/ 139700 h 802569"/>
                <a:gd name="connsiteX1" fmla="*/ 814241 w 1120334"/>
                <a:gd name="connsiteY1" fmla="*/ 0 h 802569"/>
                <a:gd name="connsiteX2" fmla="*/ 1120334 w 1120334"/>
                <a:gd name="connsiteY2" fmla="*/ 428625 h 802569"/>
                <a:gd name="connsiteX3" fmla="*/ 10319 w 1120334"/>
                <a:gd name="connsiteY3" fmla="*/ 802569 h 802569"/>
                <a:gd name="connsiteX4" fmla="*/ 65 w 1120334"/>
                <a:gd name="connsiteY4" fmla="*/ 139700 h 802569"/>
                <a:gd name="connsiteX0" fmla="*/ 87 w 1116998"/>
                <a:gd name="connsiteY0" fmla="*/ 265177 h 802569"/>
                <a:gd name="connsiteX1" fmla="*/ 810905 w 1116998"/>
                <a:gd name="connsiteY1" fmla="*/ 0 h 802569"/>
                <a:gd name="connsiteX2" fmla="*/ 1116998 w 1116998"/>
                <a:gd name="connsiteY2" fmla="*/ 428625 h 802569"/>
                <a:gd name="connsiteX3" fmla="*/ 6983 w 1116998"/>
                <a:gd name="connsiteY3" fmla="*/ 802569 h 802569"/>
                <a:gd name="connsiteX4" fmla="*/ 87 w 1116998"/>
                <a:gd name="connsiteY4" fmla="*/ 265177 h 802569"/>
                <a:gd name="connsiteX0" fmla="*/ 51 w 1123677"/>
                <a:gd name="connsiteY0" fmla="*/ 260158 h 802569"/>
                <a:gd name="connsiteX1" fmla="*/ 817584 w 1123677"/>
                <a:gd name="connsiteY1" fmla="*/ 0 h 802569"/>
                <a:gd name="connsiteX2" fmla="*/ 1123677 w 1123677"/>
                <a:gd name="connsiteY2" fmla="*/ 428625 h 802569"/>
                <a:gd name="connsiteX3" fmla="*/ 13662 w 1123677"/>
                <a:gd name="connsiteY3" fmla="*/ 802569 h 802569"/>
                <a:gd name="connsiteX4" fmla="*/ 51 w 1123677"/>
                <a:gd name="connsiteY4" fmla="*/ 260158 h 802569"/>
                <a:gd name="connsiteX0" fmla="*/ 64 w 1123690"/>
                <a:gd name="connsiteY0" fmla="*/ 260158 h 812607"/>
                <a:gd name="connsiteX1" fmla="*/ 817597 w 1123690"/>
                <a:gd name="connsiteY1" fmla="*/ 0 h 812607"/>
                <a:gd name="connsiteX2" fmla="*/ 1123690 w 1123690"/>
                <a:gd name="connsiteY2" fmla="*/ 428625 h 812607"/>
                <a:gd name="connsiteX3" fmla="*/ 10318 w 1123690"/>
                <a:gd name="connsiteY3" fmla="*/ 812607 h 812607"/>
                <a:gd name="connsiteX4" fmla="*/ 64 w 1123690"/>
                <a:gd name="connsiteY4" fmla="*/ 260158 h 812607"/>
                <a:gd name="connsiteX0" fmla="*/ 64 w 1012898"/>
                <a:gd name="connsiteY0" fmla="*/ 260158 h 812607"/>
                <a:gd name="connsiteX1" fmla="*/ 817597 w 1012898"/>
                <a:gd name="connsiteY1" fmla="*/ 0 h 812607"/>
                <a:gd name="connsiteX2" fmla="*/ 1012898 w 1012898"/>
                <a:gd name="connsiteY2" fmla="*/ 378435 h 812607"/>
                <a:gd name="connsiteX3" fmla="*/ 10318 w 1012898"/>
                <a:gd name="connsiteY3" fmla="*/ 812607 h 812607"/>
                <a:gd name="connsiteX4" fmla="*/ 64 w 1012898"/>
                <a:gd name="connsiteY4" fmla="*/ 260158 h 812607"/>
                <a:gd name="connsiteX0" fmla="*/ 64 w 1036400"/>
                <a:gd name="connsiteY0" fmla="*/ 260158 h 812607"/>
                <a:gd name="connsiteX1" fmla="*/ 817597 w 1036400"/>
                <a:gd name="connsiteY1" fmla="*/ 0 h 812607"/>
                <a:gd name="connsiteX2" fmla="*/ 1036400 w 1036400"/>
                <a:gd name="connsiteY2" fmla="*/ 368397 h 812607"/>
                <a:gd name="connsiteX3" fmla="*/ 10318 w 1036400"/>
                <a:gd name="connsiteY3" fmla="*/ 812607 h 812607"/>
                <a:gd name="connsiteX4" fmla="*/ 64 w 1036400"/>
                <a:gd name="connsiteY4" fmla="*/ 260158 h 812607"/>
                <a:gd name="connsiteX0" fmla="*/ 86 w 1036422"/>
                <a:gd name="connsiteY0" fmla="*/ 260158 h 812607"/>
                <a:gd name="connsiteX1" fmla="*/ 817619 w 1036422"/>
                <a:gd name="connsiteY1" fmla="*/ 0 h 812607"/>
                <a:gd name="connsiteX2" fmla="*/ 1036422 w 1036422"/>
                <a:gd name="connsiteY2" fmla="*/ 368397 h 812607"/>
                <a:gd name="connsiteX3" fmla="*/ 6982 w 1036422"/>
                <a:gd name="connsiteY3" fmla="*/ 812607 h 812607"/>
                <a:gd name="connsiteX4" fmla="*/ 86 w 1036422"/>
                <a:gd name="connsiteY4" fmla="*/ 260158 h 812607"/>
                <a:gd name="connsiteX0" fmla="*/ 20165 w 1056501"/>
                <a:gd name="connsiteY0" fmla="*/ 260158 h 826501"/>
                <a:gd name="connsiteX1" fmla="*/ 837698 w 1056501"/>
                <a:gd name="connsiteY1" fmla="*/ 0 h 826501"/>
                <a:gd name="connsiteX2" fmla="*/ 1056501 w 1056501"/>
                <a:gd name="connsiteY2" fmla="*/ 368397 h 826501"/>
                <a:gd name="connsiteX3" fmla="*/ 0 w 1056501"/>
                <a:gd name="connsiteY3" fmla="*/ 826501 h 826501"/>
                <a:gd name="connsiteX4" fmla="*/ 20165 w 1056501"/>
                <a:gd name="connsiteY4" fmla="*/ 260158 h 826501"/>
                <a:gd name="connsiteX0" fmla="*/ 20165 w 1084260"/>
                <a:gd name="connsiteY0" fmla="*/ 510258 h 1076601"/>
                <a:gd name="connsiteX1" fmla="*/ 1084260 w 1084260"/>
                <a:gd name="connsiteY1" fmla="*/ 0 h 1076601"/>
                <a:gd name="connsiteX2" fmla="*/ 1056501 w 1084260"/>
                <a:gd name="connsiteY2" fmla="*/ 618497 h 1076601"/>
                <a:gd name="connsiteX3" fmla="*/ 0 w 1084260"/>
                <a:gd name="connsiteY3" fmla="*/ 1076601 h 1076601"/>
                <a:gd name="connsiteX4" fmla="*/ 20165 w 1084260"/>
                <a:gd name="connsiteY4" fmla="*/ 510258 h 1076601"/>
                <a:gd name="connsiteX0" fmla="*/ 20165 w 1279008"/>
                <a:gd name="connsiteY0" fmla="*/ 510258 h 1076601"/>
                <a:gd name="connsiteX1" fmla="*/ 1084260 w 1279008"/>
                <a:gd name="connsiteY1" fmla="*/ 0 h 1076601"/>
                <a:gd name="connsiteX2" fmla="*/ 1279008 w 1279008"/>
                <a:gd name="connsiteY2" fmla="*/ 377660 h 1076601"/>
                <a:gd name="connsiteX3" fmla="*/ 0 w 1279008"/>
                <a:gd name="connsiteY3" fmla="*/ 1076601 h 1076601"/>
                <a:gd name="connsiteX4" fmla="*/ 20165 w 1279008"/>
                <a:gd name="connsiteY4" fmla="*/ 510258 h 1076601"/>
                <a:gd name="connsiteX0" fmla="*/ 20165 w 1285021"/>
                <a:gd name="connsiteY0" fmla="*/ 510258 h 1076601"/>
                <a:gd name="connsiteX1" fmla="*/ 1084260 w 1285021"/>
                <a:gd name="connsiteY1" fmla="*/ 0 h 1076601"/>
                <a:gd name="connsiteX2" fmla="*/ 1285021 w 1285021"/>
                <a:gd name="connsiteY2" fmla="*/ 368396 h 1076601"/>
                <a:gd name="connsiteX3" fmla="*/ 0 w 1285021"/>
                <a:gd name="connsiteY3" fmla="*/ 1076601 h 1076601"/>
                <a:gd name="connsiteX4" fmla="*/ 20165 w 1285021"/>
                <a:gd name="connsiteY4" fmla="*/ 510258 h 1076601"/>
                <a:gd name="connsiteX0" fmla="*/ 13 w 1264869"/>
                <a:gd name="connsiteY0" fmla="*/ 510258 h 1095127"/>
                <a:gd name="connsiteX1" fmla="*/ 1064108 w 1264869"/>
                <a:gd name="connsiteY1" fmla="*/ 0 h 1095127"/>
                <a:gd name="connsiteX2" fmla="*/ 1264869 w 1264869"/>
                <a:gd name="connsiteY2" fmla="*/ 368396 h 1095127"/>
                <a:gd name="connsiteX3" fmla="*/ 64040 w 1264869"/>
                <a:gd name="connsiteY3" fmla="*/ 1095127 h 1095127"/>
                <a:gd name="connsiteX4" fmla="*/ 13 w 1264869"/>
                <a:gd name="connsiteY4" fmla="*/ 510258 h 1095127"/>
                <a:gd name="connsiteX0" fmla="*/ 2124 w 1266980"/>
                <a:gd name="connsiteY0" fmla="*/ 510258 h 1071969"/>
                <a:gd name="connsiteX1" fmla="*/ 1066219 w 1266980"/>
                <a:gd name="connsiteY1" fmla="*/ 0 h 1071969"/>
                <a:gd name="connsiteX2" fmla="*/ 1266980 w 1266980"/>
                <a:gd name="connsiteY2" fmla="*/ 368396 h 1071969"/>
                <a:gd name="connsiteX3" fmla="*/ 0 w 1266980"/>
                <a:gd name="connsiteY3" fmla="*/ 1071969 h 1071969"/>
                <a:gd name="connsiteX4" fmla="*/ 2124 w 1266980"/>
                <a:gd name="connsiteY4" fmla="*/ 510258 h 1071969"/>
                <a:gd name="connsiteX0" fmla="*/ 2124 w 1299641"/>
                <a:gd name="connsiteY0" fmla="*/ 813874 h 1375585"/>
                <a:gd name="connsiteX1" fmla="*/ 1299641 w 1299641"/>
                <a:gd name="connsiteY1" fmla="*/ 0 h 1375585"/>
                <a:gd name="connsiteX2" fmla="*/ 1266980 w 1299641"/>
                <a:gd name="connsiteY2" fmla="*/ 672012 h 1375585"/>
                <a:gd name="connsiteX3" fmla="*/ 0 w 1299641"/>
                <a:gd name="connsiteY3" fmla="*/ 1375585 h 1375585"/>
                <a:gd name="connsiteX4" fmla="*/ 2124 w 1299641"/>
                <a:gd name="connsiteY4" fmla="*/ 813874 h 1375585"/>
                <a:gd name="connsiteX0" fmla="*/ 2124 w 1544494"/>
                <a:gd name="connsiteY0" fmla="*/ 813874 h 1375585"/>
                <a:gd name="connsiteX1" fmla="*/ 1299641 w 1544494"/>
                <a:gd name="connsiteY1" fmla="*/ 0 h 1375585"/>
                <a:gd name="connsiteX2" fmla="*/ 1544494 w 1544494"/>
                <a:gd name="connsiteY2" fmla="*/ 428321 h 1375585"/>
                <a:gd name="connsiteX3" fmla="*/ 0 w 1544494"/>
                <a:gd name="connsiteY3" fmla="*/ 1375585 h 1375585"/>
                <a:gd name="connsiteX4" fmla="*/ 2124 w 1544494"/>
                <a:gd name="connsiteY4" fmla="*/ 813874 h 1375585"/>
                <a:gd name="connsiteX0" fmla="*/ 33247 w 1575617"/>
                <a:gd name="connsiteY0" fmla="*/ 813874 h 1491438"/>
                <a:gd name="connsiteX1" fmla="*/ 1330764 w 1575617"/>
                <a:gd name="connsiteY1" fmla="*/ 0 h 1491438"/>
                <a:gd name="connsiteX2" fmla="*/ 1575617 w 1575617"/>
                <a:gd name="connsiteY2" fmla="*/ 428321 h 1491438"/>
                <a:gd name="connsiteX3" fmla="*/ 0 w 1575617"/>
                <a:gd name="connsiteY3" fmla="*/ 1491438 h 1491438"/>
                <a:gd name="connsiteX4" fmla="*/ 33247 w 1575617"/>
                <a:gd name="connsiteY4" fmla="*/ 813874 h 1491438"/>
                <a:gd name="connsiteX0" fmla="*/ 33247 w 1575617"/>
                <a:gd name="connsiteY0" fmla="*/ 813874 h 1491438"/>
                <a:gd name="connsiteX1" fmla="*/ 1330764 w 1575617"/>
                <a:gd name="connsiteY1" fmla="*/ 0 h 1491438"/>
                <a:gd name="connsiteX2" fmla="*/ 1575617 w 1575617"/>
                <a:gd name="connsiteY2" fmla="*/ 428321 h 1491438"/>
                <a:gd name="connsiteX3" fmla="*/ 0 w 1575617"/>
                <a:gd name="connsiteY3" fmla="*/ 1491438 h 1491438"/>
                <a:gd name="connsiteX4" fmla="*/ 33247 w 1575617"/>
                <a:gd name="connsiteY4" fmla="*/ 813874 h 1491438"/>
                <a:gd name="connsiteX0" fmla="*/ 33247 w 1575617"/>
                <a:gd name="connsiteY0" fmla="*/ 813874 h 1491438"/>
                <a:gd name="connsiteX1" fmla="*/ 1330764 w 1575617"/>
                <a:gd name="connsiteY1" fmla="*/ 0 h 1491438"/>
                <a:gd name="connsiteX2" fmla="*/ 1575617 w 1575617"/>
                <a:gd name="connsiteY2" fmla="*/ 428321 h 1491438"/>
                <a:gd name="connsiteX3" fmla="*/ 0 w 1575617"/>
                <a:gd name="connsiteY3" fmla="*/ 1491438 h 1491438"/>
                <a:gd name="connsiteX4" fmla="*/ 33247 w 1575617"/>
                <a:gd name="connsiteY4" fmla="*/ 813874 h 1491438"/>
                <a:gd name="connsiteX0" fmla="*/ 33247 w 1575617"/>
                <a:gd name="connsiteY0" fmla="*/ 813874 h 1491438"/>
                <a:gd name="connsiteX1" fmla="*/ 1330764 w 1575617"/>
                <a:gd name="connsiteY1" fmla="*/ 0 h 1491438"/>
                <a:gd name="connsiteX2" fmla="*/ 1575617 w 1575617"/>
                <a:gd name="connsiteY2" fmla="*/ 428321 h 1491438"/>
                <a:gd name="connsiteX3" fmla="*/ 0 w 1575617"/>
                <a:gd name="connsiteY3" fmla="*/ 1491438 h 1491438"/>
                <a:gd name="connsiteX4" fmla="*/ 33247 w 1575617"/>
                <a:gd name="connsiteY4" fmla="*/ 813874 h 1491438"/>
                <a:gd name="connsiteX0" fmla="*/ 33247 w 1575617"/>
                <a:gd name="connsiteY0" fmla="*/ 813874 h 1491438"/>
                <a:gd name="connsiteX1" fmla="*/ 1330764 w 1575617"/>
                <a:gd name="connsiteY1" fmla="*/ 0 h 1491438"/>
                <a:gd name="connsiteX2" fmla="*/ 1575617 w 1575617"/>
                <a:gd name="connsiteY2" fmla="*/ 428321 h 1491438"/>
                <a:gd name="connsiteX3" fmla="*/ 0 w 1575617"/>
                <a:gd name="connsiteY3" fmla="*/ 1491438 h 1491438"/>
                <a:gd name="connsiteX4" fmla="*/ 33247 w 1575617"/>
                <a:gd name="connsiteY4" fmla="*/ 813874 h 1491438"/>
                <a:gd name="connsiteX0" fmla="*/ 33247 w 1575617"/>
                <a:gd name="connsiteY0" fmla="*/ 813874 h 1491438"/>
                <a:gd name="connsiteX1" fmla="*/ 1330764 w 1575617"/>
                <a:gd name="connsiteY1" fmla="*/ 0 h 1491438"/>
                <a:gd name="connsiteX2" fmla="*/ 1575617 w 1575617"/>
                <a:gd name="connsiteY2" fmla="*/ 428321 h 1491438"/>
                <a:gd name="connsiteX3" fmla="*/ 0 w 1575617"/>
                <a:gd name="connsiteY3" fmla="*/ 1491438 h 1491438"/>
                <a:gd name="connsiteX4" fmla="*/ 33247 w 1575617"/>
                <a:gd name="connsiteY4" fmla="*/ 813874 h 1491438"/>
                <a:gd name="connsiteX0" fmla="*/ 25466 w 1575617"/>
                <a:gd name="connsiteY0" fmla="*/ 821864 h 1491438"/>
                <a:gd name="connsiteX1" fmla="*/ 1330764 w 1575617"/>
                <a:gd name="connsiteY1" fmla="*/ 0 h 1491438"/>
                <a:gd name="connsiteX2" fmla="*/ 1575617 w 1575617"/>
                <a:gd name="connsiteY2" fmla="*/ 428321 h 1491438"/>
                <a:gd name="connsiteX3" fmla="*/ 0 w 1575617"/>
                <a:gd name="connsiteY3" fmla="*/ 1491438 h 1491438"/>
                <a:gd name="connsiteX4" fmla="*/ 25466 w 1575617"/>
                <a:gd name="connsiteY4" fmla="*/ 821864 h 1491438"/>
                <a:gd name="connsiteX0" fmla="*/ 8364 w 1575617"/>
                <a:gd name="connsiteY0" fmla="*/ 817474 h 1491438"/>
                <a:gd name="connsiteX1" fmla="*/ 1330764 w 1575617"/>
                <a:gd name="connsiteY1" fmla="*/ 0 h 1491438"/>
                <a:gd name="connsiteX2" fmla="*/ 1575617 w 1575617"/>
                <a:gd name="connsiteY2" fmla="*/ 428321 h 1491438"/>
                <a:gd name="connsiteX3" fmla="*/ 0 w 1575617"/>
                <a:gd name="connsiteY3" fmla="*/ 1491438 h 1491438"/>
                <a:gd name="connsiteX4" fmla="*/ 8364 w 1575617"/>
                <a:gd name="connsiteY4" fmla="*/ 817474 h 1491438"/>
                <a:gd name="connsiteX0" fmla="*/ 69388 w 1575617"/>
                <a:gd name="connsiteY0" fmla="*/ 826570 h 1491438"/>
                <a:gd name="connsiteX1" fmla="*/ 1330764 w 1575617"/>
                <a:gd name="connsiteY1" fmla="*/ 0 h 1491438"/>
                <a:gd name="connsiteX2" fmla="*/ 1575617 w 1575617"/>
                <a:gd name="connsiteY2" fmla="*/ 428321 h 1491438"/>
                <a:gd name="connsiteX3" fmla="*/ 0 w 1575617"/>
                <a:gd name="connsiteY3" fmla="*/ 1491438 h 1491438"/>
                <a:gd name="connsiteX4" fmla="*/ 69388 w 1575617"/>
                <a:gd name="connsiteY4" fmla="*/ 826570 h 1491438"/>
                <a:gd name="connsiteX0" fmla="*/ 8364 w 1575617"/>
                <a:gd name="connsiteY0" fmla="*/ 808377 h 1491438"/>
                <a:gd name="connsiteX1" fmla="*/ 1330764 w 1575617"/>
                <a:gd name="connsiteY1" fmla="*/ 0 h 1491438"/>
                <a:gd name="connsiteX2" fmla="*/ 1575617 w 1575617"/>
                <a:gd name="connsiteY2" fmla="*/ 428321 h 1491438"/>
                <a:gd name="connsiteX3" fmla="*/ 0 w 1575617"/>
                <a:gd name="connsiteY3" fmla="*/ 1491438 h 1491438"/>
                <a:gd name="connsiteX4" fmla="*/ 8364 w 1575617"/>
                <a:gd name="connsiteY4" fmla="*/ 808377 h 1491438"/>
                <a:gd name="connsiteX0" fmla="*/ 8364 w 1575617"/>
                <a:gd name="connsiteY0" fmla="*/ 808377 h 1491438"/>
                <a:gd name="connsiteX1" fmla="*/ 1330764 w 1575617"/>
                <a:gd name="connsiteY1" fmla="*/ 0 h 1491438"/>
                <a:gd name="connsiteX2" fmla="*/ 1575617 w 1575617"/>
                <a:gd name="connsiteY2" fmla="*/ 428321 h 1491438"/>
                <a:gd name="connsiteX3" fmla="*/ 0 w 1575617"/>
                <a:gd name="connsiteY3" fmla="*/ 1491438 h 1491438"/>
                <a:gd name="connsiteX4" fmla="*/ 8364 w 1575617"/>
                <a:gd name="connsiteY4" fmla="*/ 808377 h 1491438"/>
                <a:gd name="connsiteX0" fmla="*/ 12301 w 1579554"/>
                <a:gd name="connsiteY0" fmla="*/ 808377 h 1494470"/>
                <a:gd name="connsiteX1" fmla="*/ 1334701 w 1579554"/>
                <a:gd name="connsiteY1" fmla="*/ 0 h 1494470"/>
                <a:gd name="connsiteX2" fmla="*/ 1579554 w 1579554"/>
                <a:gd name="connsiteY2" fmla="*/ 428321 h 1494470"/>
                <a:gd name="connsiteX3" fmla="*/ 0 w 1579554"/>
                <a:gd name="connsiteY3" fmla="*/ 1494470 h 1494470"/>
                <a:gd name="connsiteX4" fmla="*/ 12301 w 1579554"/>
                <a:gd name="connsiteY4" fmla="*/ 808377 h 1494470"/>
                <a:gd name="connsiteX0" fmla="*/ 12301 w 1579554"/>
                <a:gd name="connsiteY0" fmla="*/ 808377 h 1494470"/>
                <a:gd name="connsiteX1" fmla="*/ 1334701 w 1579554"/>
                <a:gd name="connsiteY1" fmla="*/ 0 h 1494470"/>
                <a:gd name="connsiteX2" fmla="*/ 1579554 w 1579554"/>
                <a:gd name="connsiteY2" fmla="*/ 428321 h 1494470"/>
                <a:gd name="connsiteX3" fmla="*/ 0 w 1579554"/>
                <a:gd name="connsiteY3" fmla="*/ 1494470 h 1494470"/>
                <a:gd name="connsiteX4" fmla="*/ 12301 w 1579554"/>
                <a:gd name="connsiteY4" fmla="*/ 808377 h 1494470"/>
                <a:gd name="connsiteX0" fmla="*/ 12301 w 1579554"/>
                <a:gd name="connsiteY0" fmla="*/ 808377 h 1494470"/>
                <a:gd name="connsiteX1" fmla="*/ 1334701 w 1579554"/>
                <a:gd name="connsiteY1" fmla="*/ 0 h 1494470"/>
                <a:gd name="connsiteX2" fmla="*/ 1579554 w 1579554"/>
                <a:gd name="connsiteY2" fmla="*/ 428321 h 1494470"/>
                <a:gd name="connsiteX3" fmla="*/ 0 w 1579554"/>
                <a:gd name="connsiteY3" fmla="*/ 1494470 h 1494470"/>
                <a:gd name="connsiteX4" fmla="*/ 12301 w 1579554"/>
                <a:gd name="connsiteY4" fmla="*/ 808377 h 1494470"/>
                <a:gd name="connsiteX0" fmla="*/ 12301 w 1579554"/>
                <a:gd name="connsiteY0" fmla="*/ 808377 h 1494470"/>
                <a:gd name="connsiteX1" fmla="*/ 1334701 w 1579554"/>
                <a:gd name="connsiteY1" fmla="*/ 0 h 1494470"/>
                <a:gd name="connsiteX2" fmla="*/ 1579554 w 1579554"/>
                <a:gd name="connsiteY2" fmla="*/ 428321 h 1494470"/>
                <a:gd name="connsiteX3" fmla="*/ 0 w 1579554"/>
                <a:gd name="connsiteY3" fmla="*/ 1494470 h 1494470"/>
                <a:gd name="connsiteX4" fmla="*/ 12301 w 1579554"/>
                <a:gd name="connsiteY4" fmla="*/ 808377 h 1494470"/>
                <a:gd name="connsiteX0" fmla="*/ 12301 w 1579554"/>
                <a:gd name="connsiteY0" fmla="*/ 808377 h 1494470"/>
                <a:gd name="connsiteX1" fmla="*/ 1334701 w 1579554"/>
                <a:gd name="connsiteY1" fmla="*/ 0 h 1494470"/>
                <a:gd name="connsiteX2" fmla="*/ 1579554 w 1579554"/>
                <a:gd name="connsiteY2" fmla="*/ 428321 h 1494470"/>
                <a:gd name="connsiteX3" fmla="*/ 0 w 1579554"/>
                <a:gd name="connsiteY3" fmla="*/ 1494470 h 1494470"/>
                <a:gd name="connsiteX4" fmla="*/ 12301 w 1579554"/>
                <a:gd name="connsiteY4" fmla="*/ 808377 h 1494470"/>
                <a:gd name="connsiteX0" fmla="*/ 1373 w 1568626"/>
                <a:gd name="connsiteY0" fmla="*/ 808377 h 1503566"/>
                <a:gd name="connsiteX1" fmla="*/ 1323773 w 1568626"/>
                <a:gd name="connsiteY1" fmla="*/ 0 h 1503566"/>
                <a:gd name="connsiteX2" fmla="*/ 1568626 w 1568626"/>
                <a:gd name="connsiteY2" fmla="*/ 428321 h 1503566"/>
                <a:gd name="connsiteX3" fmla="*/ 18600 w 1568626"/>
                <a:gd name="connsiteY3" fmla="*/ 1503566 h 1503566"/>
                <a:gd name="connsiteX4" fmla="*/ 1373 w 1568626"/>
                <a:gd name="connsiteY4" fmla="*/ 808377 h 1503566"/>
                <a:gd name="connsiteX0" fmla="*/ 4426 w 1571679"/>
                <a:gd name="connsiteY0" fmla="*/ 808377 h 1503566"/>
                <a:gd name="connsiteX1" fmla="*/ 1326826 w 1571679"/>
                <a:gd name="connsiteY1" fmla="*/ 0 h 1503566"/>
                <a:gd name="connsiteX2" fmla="*/ 1571679 w 1571679"/>
                <a:gd name="connsiteY2" fmla="*/ 428321 h 1503566"/>
                <a:gd name="connsiteX3" fmla="*/ 0 w 1571679"/>
                <a:gd name="connsiteY3" fmla="*/ 1503566 h 1503566"/>
                <a:gd name="connsiteX4" fmla="*/ 4426 w 1571679"/>
                <a:gd name="connsiteY4" fmla="*/ 808377 h 1503566"/>
                <a:gd name="connsiteX0" fmla="*/ 2176 w 1577918"/>
                <a:gd name="connsiteY0" fmla="*/ 808377 h 1503566"/>
                <a:gd name="connsiteX1" fmla="*/ 1333065 w 1577918"/>
                <a:gd name="connsiteY1" fmla="*/ 0 h 1503566"/>
                <a:gd name="connsiteX2" fmla="*/ 1577918 w 1577918"/>
                <a:gd name="connsiteY2" fmla="*/ 428321 h 1503566"/>
                <a:gd name="connsiteX3" fmla="*/ 6239 w 1577918"/>
                <a:gd name="connsiteY3" fmla="*/ 1503566 h 1503566"/>
                <a:gd name="connsiteX4" fmla="*/ 2176 w 1577918"/>
                <a:gd name="connsiteY4" fmla="*/ 808377 h 1503566"/>
                <a:gd name="connsiteX0" fmla="*/ 2176 w 1577918"/>
                <a:gd name="connsiteY0" fmla="*/ 808377 h 1494848"/>
                <a:gd name="connsiteX1" fmla="*/ 1333065 w 1577918"/>
                <a:gd name="connsiteY1" fmla="*/ 0 h 1494848"/>
                <a:gd name="connsiteX2" fmla="*/ 1577918 w 1577918"/>
                <a:gd name="connsiteY2" fmla="*/ 428321 h 1494848"/>
                <a:gd name="connsiteX3" fmla="*/ 6239 w 1577918"/>
                <a:gd name="connsiteY3" fmla="*/ 1494848 h 1494848"/>
                <a:gd name="connsiteX4" fmla="*/ 2176 w 1577918"/>
                <a:gd name="connsiteY4" fmla="*/ 808377 h 1494848"/>
                <a:gd name="connsiteX0" fmla="*/ 2176 w 1577918"/>
                <a:gd name="connsiteY0" fmla="*/ 808377 h 1494848"/>
                <a:gd name="connsiteX1" fmla="*/ 1333065 w 1577918"/>
                <a:gd name="connsiteY1" fmla="*/ 0 h 1494848"/>
                <a:gd name="connsiteX2" fmla="*/ 1577918 w 1577918"/>
                <a:gd name="connsiteY2" fmla="*/ 428321 h 1494848"/>
                <a:gd name="connsiteX3" fmla="*/ 6239 w 1577918"/>
                <a:gd name="connsiteY3" fmla="*/ 1494848 h 1494848"/>
                <a:gd name="connsiteX4" fmla="*/ 2176 w 1577918"/>
                <a:gd name="connsiteY4" fmla="*/ 808377 h 1494848"/>
                <a:gd name="connsiteX0" fmla="*/ 6418 w 1582160"/>
                <a:gd name="connsiteY0" fmla="*/ 808377 h 1494848"/>
                <a:gd name="connsiteX1" fmla="*/ 1337307 w 1582160"/>
                <a:gd name="connsiteY1" fmla="*/ 0 h 1494848"/>
                <a:gd name="connsiteX2" fmla="*/ 1582160 w 1582160"/>
                <a:gd name="connsiteY2" fmla="*/ 428321 h 1494848"/>
                <a:gd name="connsiteX3" fmla="*/ 10481 w 1582160"/>
                <a:gd name="connsiteY3" fmla="*/ 1494848 h 1494848"/>
                <a:gd name="connsiteX4" fmla="*/ 6418 w 1582160"/>
                <a:gd name="connsiteY4" fmla="*/ 808377 h 1494848"/>
                <a:gd name="connsiteX0" fmla="*/ 3866 w 1579608"/>
                <a:gd name="connsiteY0" fmla="*/ 808377 h 1494848"/>
                <a:gd name="connsiteX1" fmla="*/ 1334755 w 1579608"/>
                <a:gd name="connsiteY1" fmla="*/ 0 h 1494848"/>
                <a:gd name="connsiteX2" fmla="*/ 1579608 w 1579608"/>
                <a:gd name="connsiteY2" fmla="*/ 428321 h 1494848"/>
                <a:gd name="connsiteX3" fmla="*/ 7929 w 1579608"/>
                <a:gd name="connsiteY3" fmla="*/ 1494848 h 1494848"/>
                <a:gd name="connsiteX4" fmla="*/ 3866 w 1579608"/>
                <a:gd name="connsiteY4" fmla="*/ 808377 h 1494848"/>
                <a:gd name="connsiteX0" fmla="*/ 0 w 1575742"/>
                <a:gd name="connsiteY0" fmla="*/ 808377 h 1494848"/>
                <a:gd name="connsiteX1" fmla="*/ 1330889 w 1575742"/>
                <a:gd name="connsiteY1" fmla="*/ 0 h 1494848"/>
                <a:gd name="connsiteX2" fmla="*/ 1575742 w 1575742"/>
                <a:gd name="connsiteY2" fmla="*/ 428321 h 1494848"/>
                <a:gd name="connsiteX3" fmla="*/ 4063 w 1575742"/>
                <a:gd name="connsiteY3" fmla="*/ 1494848 h 1494848"/>
                <a:gd name="connsiteX4" fmla="*/ 0 w 1575742"/>
                <a:gd name="connsiteY4" fmla="*/ 808377 h 149484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575742" h="1494848">
                  <a:moveTo>
                    <a:pt x="0" y="808377"/>
                  </a:moveTo>
                  <a:lnTo>
                    <a:pt x="1330889" y="0"/>
                  </a:lnTo>
                  <a:lnTo>
                    <a:pt x="1575742" y="428321"/>
                  </a:lnTo>
                  <a:lnTo>
                    <a:pt x="4063" y="1494848"/>
                  </a:lnTo>
                  <a:cubicBezTo>
                    <a:pt x="-1822" y="1133670"/>
                    <a:pt x="3200" y="1166618"/>
                    <a:pt x="0" y="808377"/>
                  </a:cubicBez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4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33" name="Rectangle 5">
              <a:extLst>
                <a:ext uri="{FF2B5EF4-FFF2-40B4-BE49-F238E27FC236}">
                  <a16:creationId xmlns:a16="http://schemas.microsoft.com/office/drawing/2014/main" id="{FCF3958F-F1A9-471F-8C92-B056F85DC8B0}"/>
                </a:ext>
              </a:extLst>
            </p:cNvPr>
            <p:cNvSpPr/>
            <p:nvPr/>
          </p:nvSpPr>
          <p:spPr>
            <a:xfrm>
              <a:off x="1267240" y="3652314"/>
              <a:ext cx="3552730" cy="968957"/>
            </a:xfrm>
            <a:custGeom>
              <a:avLst/>
              <a:gdLst>
                <a:gd name="connsiteX0" fmla="*/ 0 w 619125"/>
                <a:gd name="connsiteY0" fmla="*/ 0 h 406400"/>
                <a:gd name="connsiteX1" fmla="*/ 619125 w 619125"/>
                <a:gd name="connsiteY1" fmla="*/ 0 h 406400"/>
                <a:gd name="connsiteX2" fmla="*/ 619125 w 619125"/>
                <a:gd name="connsiteY2" fmla="*/ 406400 h 406400"/>
                <a:gd name="connsiteX3" fmla="*/ 0 w 619125"/>
                <a:gd name="connsiteY3" fmla="*/ 406400 h 406400"/>
                <a:gd name="connsiteX4" fmla="*/ 0 w 619125"/>
                <a:gd name="connsiteY4" fmla="*/ 0 h 406400"/>
                <a:gd name="connsiteX0" fmla="*/ 0 w 962025"/>
                <a:gd name="connsiteY0" fmla="*/ 73025 h 479425"/>
                <a:gd name="connsiteX1" fmla="*/ 962025 w 962025"/>
                <a:gd name="connsiteY1" fmla="*/ 0 h 479425"/>
                <a:gd name="connsiteX2" fmla="*/ 619125 w 962025"/>
                <a:gd name="connsiteY2" fmla="*/ 479425 h 479425"/>
                <a:gd name="connsiteX3" fmla="*/ 0 w 962025"/>
                <a:gd name="connsiteY3" fmla="*/ 479425 h 479425"/>
                <a:gd name="connsiteX4" fmla="*/ 0 w 962025"/>
                <a:gd name="connsiteY4" fmla="*/ 73025 h 479425"/>
                <a:gd name="connsiteX0" fmla="*/ 0 w 1901825"/>
                <a:gd name="connsiteY0" fmla="*/ 73025 h 479425"/>
                <a:gd name="connsiteX1" fmla="*/ 962025 w 1901825"/>
                <a:gd name="connsiteY1" fmla="*/ 0 h 479425"/>
                <a:gd name="connsiteX2" fmla="*/ 1901825 w 1901825"/>
                <a:gd name="connsiteY2" fmla="*/ 104775 h 479425"/>
                <a:gd name="connsiteX3" fmla="*/ 0 w 1901825"/>
                <a:gd name="connsiteY3" fmla="*/ 479425 h 479425"/>
                <a:gd name="connsiteX4" fmla="*/ 0 w 1901825"/>
                <a:gd name="connsiteY4" fmla="*/ 73025 h 479425"/>
                <a:gd name="connsiteX0" fmla="*/ 0 w 1901825"/>
                <a:gd name="connsiteY0" fmla="*/ 73025 h 336550"/>
                <a:gd name="connsiteX1" fmla="*/ 962025 w 1901825"/>
                <a:gd name="connsiteY1" fmla="*/ 0 h 336550"/>
                <a:gd name="connsiteX2" fmla="*/ 1901825 w 1901825"/>
                <a:gd name="connsiteY2" fmla="*/ 104775 h 336550"/>
                <a:gd name="connsiteX3" fmla="*/ 946150 w 1901825"/>
                <a:gd name="connsiteY3" fmla="*/ 336550 h 336550"/>
                <a:gd name="connsiteX4" fmla="*/ 0 w 1901825"/>
                <a:gd name="connsiteY4" fmla="*/ 73025 h 336550"/>
                <a:gd name="connsiteX0" fmla="*/ 0 w 1914525"/>
                <a:gd name="connsiteY0" fmla="*/ 76200 h 339725"/>
                <a:gd name="connsiteX1" fmla="*/ 962025 w 1914525"/>
                <a:gd name="connsiteY1" fmla="*/ 3175 h 339725"/>
                <a:gd name="connsiteX2" fmla="*/ 1914525 w 1914525"/>
                <a:gd name="connsiteY2" fmla="*/ 0 h 339725"/>
                <a:gd name="connsiteX3" fmla="*/ 946150 w 1914525"/>
                <a:gd name="connsiteY3" fmla="*/ 339725 h 339725"/>
                <a:gd name="connsiteX4" fmla="*/ 0 w 1914525"/>
                <a:gd name="connsiteY4" fmla="*/ 76200 h 339725"/>
                <a:gd name="connsiteX0" fmla="*/ 0 w 1895475"/>
                <a:gd name="connsiteY0" fmla="*/ 73025 h 336550"/>
                <a:gd name="connsiteX1" fmla="*/ 962025 w 1895475"/>
                <a:gd name="connsiteY1" fmla="*/ 0 h 336550"/>
                <a:gd name="connsiteX2" fmla="*/ 1895475 w 1895475"/>
                <a:gd name="connsiteY2" fmla="*/ 101600 h 336550"/>
                <a:gd name="connsiteX3" fmla="*/ 946150 w 1895475"/>
                <a:gd name="connsiteY3" fmla="*/ 336550 h 336550"/>
                <a:gd name="connsiteX4" fmla="*/ 0 w 1895475"/>
                <a:gd name="connsiteY4" fmla="*/ 73025 h 336550"/>
                <a:gd name="connsiteX0" fmla="*/ 0 w 2189717"/>
                <a:gd name="connsiteY0" fmla="*/ 249314 h 512839"/>
                <a:gd name="connsiteX1" fmla="*/ 962025 w 2189717"/>
                <a:gd name="connsiteY1" fmla="*/ 176289 h 512839"/>
                <a:gd name="connsiteX2" fmla="*/ 2189717 w 2189717"/>
                <a:gd name="connsiteY2" fmla="*/ 0 h 512839"/>
                <a:gd name="connsiteX3" fmla="*/ 946150 w 2189717"/>
                <a:gd name="connsiteY3" fmla="*/ 512839 h 512839"/>
                <a:gd name="connsiteX4" fmla="*/ 0 w 2189717"/>
                <a:gd name="connsiteY4" fmla="*/ 249314 h 512839"/>
                <a:gd name="connsiteX0" fmla="*/ 0 w 2203729"/>
                <a:gd name="connsiteY0" fmla="*/ 244682 h 508207"/>
                <a:gd name="connsiteX1" fmla="*/ 962025 w 2203729"/>
                <a:gd name="connsiteY1" fmla="*/ 171657 h 508207"/>
                <a:gd name="connsiteX2" fmla="*/ 2203729 w 2203729"/>
                <a:gd name="connsiteY2" fmla="*/ 0 h 508207"/>
                <a:gd name="connsiteX3" fmla="*/ 946150 w 2203729"/>
                <a:gd name="connsiteY3" fmla="*/ 508207 h 508207"/>
                <a:gd name="connsiteX4" fmla="*/ 0 w 2203729"/>
                <a:gd name="connsiteY4" fmla="*/ 244682 h 508207"/>
                <a:gd name="connsiteX0" fmla="*/ 0 w 2490966"/>
                <a:gd name="connsiteY0" fmla="*/ 0 h 513625"/>
                <a:gd name="connsiteX1" fmla="*/ 1249262 w 2490966"/>
                <a:gd name="connsiteY1" fmla="*/ 177075 h 513625"/>
                <a:gd name="connsiteX2" fmla="*/ 2490966 w 2490966"/>
                <a:gd name="connsiteY2" fmla="*/ 5418 h 513625"/>
                <a:gd name="connsiteX3" fmla="*/ 1233387 w 2490966"/>
                <a:gd name="connsiteY3" fmla="*/ 513625 h 513625"/>
                <a:gd name="connsiteX4" fmla="*/ 0 w 2490966"/>
                <a:gd name="connsiteY4" fmla="*/ 0 h 513625"/>
                <a:gd name="connsiteX0" fmla="*/ 0 w 2490966"/>
                <a:gd name="connsiteY0" fmla="*/ 387968 h 901593"/>
                <a:gd name="connsiteX1" fmla="*/ 1277286 w 2490966"/>
                <a:gd name="connsiteY1" fmla="*/ 0 h 901593"/>
                <a:gd name="connsiteX2" fmla="*/ 2490966 w 2490966"/>
                <a:gd name="connsiteY2" fmla="*/ 393386 h 901593"/>
                <a:gd name="connsiteX3" fmla="*/ 1233387 w 2490966"/>
                <a:gd name="connsiteY3" fmla="*/ 901593 h 901593"/>
                <a:gd name="connsiteX4" fmla="*/ 0 w 2490966"/>
                <a:gd name="connsiteY4" fmla="*/ 387968 h 901593"/>
                <a:gd name="connsiteX0" fmla="*/ 0 w 2496509"/>
                <a:gd name="connsiteY0" fmla="*/ 387968 h 901593"/>
                <a:gd name="connsiteX1" fmla="*/ 1277286 w 2496509"/>
                <a:gd name="connsiteY1" fmla="*/ 0 h 901593"/>
                <a:gd name="connsiteX2" fmla="*/ 2496509 w 2496509"/>
                <a:gd name="connsiteY2" fmla="*/ 415375 h 901593"/>
                <a:gd name="connsiteX3" fmla="*/ 1233387 w 2496509"/>
                <a:gd name="connsiteY3" fmla="*/ 901593 h 901593"/>
                <a:gd name="connsiteX4" fmla="*/ 0 w 2496509"/>
                <a:gd name="connsiteY4" fmla="*/ 387968 h 901593"/>
                <a:gd name="connsiteX0" fmla="*/ 0 w 2430177"/>
                <a:gd name="connsiteY0" fmla="*/ 387968 h 901593"/>
                <a:gd name="connsiteX1" fmla="*/ 1277286 w 2430177"/>
                <a:gd name="connsiteY1" fmla="*/ 0 h 901593"/>
                <a:gd name="connsiteX2" fmla="*/ 2430177 w 2430177"/>
                <a:gd name="connsiteY2" fmla="*/ 600528 h 901593"/>
                <a:gd name="connsiteX3" fmla="*/ 1233387 w 2430177"/>
                <a:gd name="connsiteY3" fmla="*/ 901593 h 901593"/>
                <a:gd name="connsiteX4" fmla="*/ 0 w 2430177"/>
                <a:gd name="connsiteY4" fmla="*/ 387968 h 901593"/>
                <a:gd name="connsiteX0" fmla="*/ 0 w 2492824"/>
                <a:gd name="connsiteY0" fmla="*/ 387968 h 901593"/>
                <a:gd name="connsiteX1" fmla="*/ 1277286 w 2492824"/>
                <a:gd name="connsiteY1" fmla="*/ 0 h 901593"/>
                <a:gd name="connsiteX2" fmla="*/ 2492824 w 2492824"/>
                <a:gd name="connsiteY2" fmla="*/ 415375 h 901593"/>
                <a:gd name="connsiteX3" fmla="*/ 1233387 w 2492824"/>
                <a:gd name="connsiteY3" fmla="*/ 901593 h 901593"/>
                <a:gd name="connsiteX4" fmla="*/ 0 w 2492824"/>
                <a:gd name="connsiteY4" fmla="*/ 387968 h 901593"/>
                <a:gd name="connsiteX0" fmla="*/ 0 w 2489139"/>
                <a:gd name="connsiteY0" fmla="*/ 387968 h 901593"/>
                <a:gd name="connsiteX1" fmla="*/ 1277286 w 2489139"/>
                <a:gd name="connsiteY1" fmla="*/ 0 h 901593"/>
                <a:gd name="connsiteX2" fmla="*/ 2489139 w 2489139"/>
                <a:gd name="connsiteY2" fmla="*/ 571293 h 901593"/>
                <a:gd name="connsiteX3" fmla="*/ 1233387 w 2489139"/>
                <a:gd name="connsiteY3" fmla="*/ 901593 h 901593"/>
                <a:gd name="connsiteX4" fmla="*/ 0 w 2489139"/>
                <a:gd name="connsiteY4" fmla="*/ 387968 h 901593"/>
                <a:gd name="connsiteX0" fmla="*/ 0 w 2496509"/>
                <a:gd name="connsiteY0" fmla="*/ 387968 h 901593"/>
                <a:gd name="connsiteX1" fmla="*/ 1277286 w 2496509"/>
                <a:gd name="connsiteY1" fmla="*/ 0 h 901593"/>
                <a:gd name="connsiteX2" fmla="*/ 2496509 w 2496509"/>
                <a:gd name="connsiteY2" fmla="*/ 410502 h 901593"/>
                <a:gd name="connsiteX3" fmla="*/ 1233387 w 2496509"/>
                <a:gd name="connsiteY3" fmla="*/ 901593 h 901593"/>
                <a:gd name="connsiteX4" fmla="*/ 0 w 2496509"/>
                <a:gd name="connsiteY4" fmla="*/ 387968 h 901593"/>
                <a:gd name="connsiteX0" fmla="*/ 0 w 2500194"/>
                <a:gd name="connsiteY0" fmla="*/ 387968 h 901593"/>
                <a:gd name="connsiteX1" fmla="*/ 1277286 w 2500194"/>
                <a:gd name="connsiteY1" fmla="*/ 0 h 901593"/>
                <a:gd name="connsiteX2" fmla="*/ 2500194 w 2500194"/>
                <a:gd name="connsiteY2" fmla="*/ 410502 h 901593"/>
                <a:gd name="connsiteX3" fmla="*/ 1233387 w 2500194"/>
                <a:gd name="connsiteY3" fmla="*/ 901593 h 901593"/>
                <a:gd name="connsiteX4" fmla="*/ 0 w 2500194"/>
                <a:gd name="connsiteY4" fmla="*/ 387968 h 9015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500194" h="901593">
                  <a:moveTo>
                    <a:pt x="0" y="387968"/>
                  </a:moveTo>
                  <a:lnTo>
                    <a:pt x="1277286" y="0"/>
                  </a:lnTo>
                  <a:lnTo>
                    <a:pt x="2500194" y="410502"/>
                  </a:lnTo>
                  <a:lnTo>
                    <a:pt x="1233387" y="901593"/>
                  </a:lnTo>
                  <a:lnTo>
                    <a:pt x="0" y="387968"/>
                  </a:lnTo>
                  <a:close/>
                </a:path>
              </a:pathLst>
            </a:cu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4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34" name="Rectangle 4">
              <a:extLst>
                <a:ext uri="{FF2B5EF4-FFF2-40B4-BE49-F238E27FC236}">
                  <a16:creationId xmlns:a16="http://schemas.microsoft.com/office/drawing/2014/main" id="{C9B8FCD7-9986-407F-97C2-53C2C7B3CB86}"/>
                </a:ext>
              </a:extLst>
            </p:cNvPr>
            <p:cNvSpPr/>
            <p:nvPr/>
          </p:nvSpPr>
          <p:spPr>
            <a:xfrm>
              <a:off x="3062190" y="4086614"/>
              <a:ext cx="2080727" cy="1154011"/>
            </a:xfrm>
            <a:custGeom>
              <a:avLst/>
              <a:gdLst>
                <a:gd name="connsiteX0" fmla="*/ 0 w 1088347"/>
                <a:gd name="connsiteY0" fmla="*/ 0 h 530225"/>
                <a:gd name="connsiteX1" fmla="*/ 1088347 w 1088347"/>
                <a:gd name="connsiteY1" fmla="*/ 0 h 530225"/>
                <a:gd name="connsiteX2" fmla="*/ 1088347 w 1088347"/>
                <a:gd name="connsiteY2" fmla="*/ 530225 h 530225"/>
                <a:gd name="connsiteX3" fmla="*/ 0 w 1088347"/>
                <a:gd name="connsiteY3" fmla="*/ 530225 h 530225"/>
                <a:gd name="connsiteX4" fmla="*/ 0 w 1088347"/>
                <a:gd name="connsiteY4" fmla="*/ 0 h 530225"/>
                <a:gd name="connsiteX0" fmla="*/ 0 w 1088347"/>
                <a:gd name="connsiteY0" fmla="*/ 92075 h 622300"/>
                <a:gd name="connsiteX1" fmla="*/ 916897 w 1088347"/>
                <a:gd name="connsiteY1" fmla="*/ 0 h 622300"/>
                <a:gd name="connsiteX2" fmla="*/ 1088347 w 1088347"/>
                <a:gd name="connsiteY2" fmla="*/ 622300 h 622300"/>
                <a:gd name="connsiteX3" fmla="*/ 0 w 1088347"/>
                <a:gd name="connsiteY3" fmla="*/ 622300 h 622300"/>
                <a:gd name="connsiteX4" fmla="*/ 0 w 1088347"/>
                <a:gd name="connsiteY4" fmla="*/ 92075 h 622300"/>
                <a:gd name="connsiteX0" fmla="*/ 0 w 1275672"/>
                <a:gd name="connsiteY0" fmla="*/ 92075 h 622300"/>
                <a:gd name="connsiteX1" fmla="*/ 916897 w 1275672"/>
                <a:gd name="connsiteY1" fmla="*/ 0 h 622300"/>
                <a:gd name="connsiteX2" fmla="*/ 1275672 w 1275672"/>
                <a:gd name="connsiteY2" fmla="*/ 441325 h 622300"/>
                <a:gd name="connsiteX3" fmla="*/ 0 w 1275672"/>
                <a:gd name="connsiteY3" fmla="*/ 622300 h 622300"/>
                <a:gd name="connsiteX4" fmla="*/ 0 w 1275672"/>
                <a:gd name="connsiteY4" fmla="*/ 92075 h 622300"/>
                <a:gd name="connsiteX0" fmla="*/ 41275 w 1316947"/>
                <a:gd name="connsiteY0" fmla="*/ 92075 h 669925"/>
                <a:gd name="connsiteX1" fmla="*/ 958172 w 1316947"/>
                <a:gd name="connsiteY1" fmla="*/ 0 h 669925"/>
                <a:gd name="connsiteX2" fmla="*/ 1316947 w 1316947"/>
                <a:gd name="connsiteY2" fmla="*/ 441325 h 669925"/>
                <a:gd name="connsiteX3" fmla="*/ 0 w 1316947"/>
                <a:gd name="connsiteY3" fmla="*/ 669925 h 669925"/>
                <a:gd name="connsiteX4" fmla="*/ 41275 w 1316947"/>
                <a:gd name="connsiteY4" fmla="*/ 92075 h 669925"/>
                <a:gd name="connsiteX0" fmla="*/ 22225 w 1316947"/>
                <a:gd name="connsiteY0" fmla="*/ 120650 h 669925"/>
                <a:gd name="connsiteX1" fmla="*/ 958172 w 1316947"/>
                <a:gd name="connsiteY1" fmla="*/ 0 h 669925"/>
                <a:gd name="connsiteX2" fmla="*/ 1316947 w 1316947"/>
                <a:gd name="connsiteY2" fmla="*/ 441325 h 669925"/>
                <a:gd name="connsiteX3" fmla="*/ 0 w 1316947"/>
                <a:gd name="connsiteY3" fmla="*/ 669925 h 669925"/>
                <a:gd name="connsiteX4" fmla="*/ 22225 w 1316947"/>
                <a:gd name="connsiteY4" fmla="*/ 120650 h 669925"/>
                <a:gd name="connsiteX0" fmla="*/ 15875 w 1316947"/>
                <a:gd name="connsiteY0" fmla="*/ 111125 h 669925"/>
                <a:gd name="connsiteX1" fmla="*/ 958172 w 1316947"/>
                <a:gd name="connsiteY1" fmla="*/ 0 h 669925"/>
                <a:gd name="connsiteX2" fmla="*/ 1316947 w 1316947"/>
                <a:gd name="connsiteY2" fmla="*/ 441325 h 669925"/>
                <a:gd name="connsiteX3" fmla="*/ 0 w 1316947"/>
                <a:gd name="connsiteY3" fmla="*/ 669925 h 669925"/>
                <a:gd name="connsiteX4" fmla="*/ 15875 w 1316947"/>
                <a:gd name="connsiteY4" fmla="*/ 111125 h 669925"/>
                <a:gd name="connsiteX0" fmla="*/ 15875 w 1316947"/>
                <a:gd name="connsiteY0" fmla="*/ 107950 h 666750"/>
                <a:gd name="connsiteX1" fmla="*/ 964522 w 1316947"/>
                <a:gd name="connsiteY1" fmla="*/ 0 h 666750"/>
                <a:gd name="connsiteX2" fmla="*/ 1316947 w 1316947"/>
                <a:gd name="connsiteY2" fmla="*/ 438150 h 666750"/>
                <a:gd name="connsiteX3" fmla="*/ 0 w 1316947"/>
                <a:gd name="connsiteY3" fmla="*/ 666750 h 666750"/>
                <a:gd name="connsiteX4" fmla="*/ 15875 w 1316947"/>
                <a:gd name="connsiteY4" fmla="*/ 107950 h 666750"/>
                <a:gd name="connsiteX0" fmla="*/ 3175 w 1316947"/>
                <a:gd name="connsiteY0" fmla="*/ 114300 h 666750"/>
                <a:gd name="connsiteX1" fmla="*/ 964522 w 1316947"/>
                <a:gd name="connsiteY1" fmla="*/ 0 h 666750"/>
                <a:gd name="connsiteX2" fmla="*/ 1316947 w 1316947"/>
                <a:gd name="connsiteY2" fmla="*/ 438150 h 666750"/>
                <a:gd name="connsiteX3" fmla="*/ 0 w 1316947"/>
                <a:gd name="connsiteY3" fmla="*/ 666750 h 666750"/>
                <a:gd name="connsiteX4" fmla="*/ 3175 w 1316947"/>
                <a:gd name="connsiteY4" fmla="*/ 114300 h 666750"/>
                <a:gd name="connsiteX0" fmla="*/ 7086 w 1316947"/>
                <a:gd name="connsiteY0" fmla="*/ 224719 h 666750"/>
                <a:gd name="connsiteX1" fmla="*/ 964522 w 1316947"/>
                <a:gd name="connsiteY1" fmla="*/ 0 h 666750"/>
                <a:gd name="connsiteX2" fmla="*/ 1316947 w 1316947"/>
                <a:gd name="connsiteY2" fmla="*/ 438150 h 666750"/>
                <a:gd name="connsiteX3" fmla="*/ 0 w 1316947"/>
                <a:gd name="connsiteY3" fmla="*/ 666750 h 666750"/>
                <a:gd name="connsiteX4" fmla="*/ 7086 w 1316947"/>
                <a:gd name="connsiteY4" fmla="*/ 224719 h 666750"/>
                <a:gd name="connsiteX0" fmla="*/ 3175 w 1313036"/>
                <a:gd name="connsiteY0" fmla="*/ 224719 h 777169"/>
                <a:gd name="connsiteX1" fmla="*/ 960611 w 1313036"/>
                <a:gd name="connsiteY1" fmla="*/ 0 h 777169"/>
                <a:gd name="connsiteX2" fmla="*/ 1313036 w 1313036"/>
                <a:gd name="connsiteY2" fmla="*/ 438150 h 777169"/>
                <a:gd name="connsiteX3" fmla="*/ 0 w 1313036"/>
                <a:gd name="connsiteY3" fmla="*/ 777169 h 777169"/>
                <a:gd name="connsiteX4" fmla="*/ 3175 w 1313036"/>
                <a:gd name="connsiteY4" fmla="*/ 224719 h 777169"/>
                <a:gd name="connsiteX0" fmla="*/ 3175 w 1219167"/>
                <a:gd name="connsiteY0" fmla="*/ 224719 h 777169"/>
                <a:gd name="connsiteX1" fmla="*/ 960611 w 1219167"/>
                <a:gd name="connsiteY1" fmla="*/ 0 h 777169"/>
                <a:gd name="connsiteX2" fmla="*/ 1219167 w 1219167"/>
                <a:gd name="connsiteY2" fmla="*/ 418074 h 777169"/>
                <a:gd name="connsiteX3" fmla="*/ 0 w 1219167"/>
                <a:gd name="connsiteY3" fmla="*/ 777169 h 777169"/>
                <a:gd name="connsiteX4" fmla="*/ 3175 w 1219167"/>
                <a:gd name="connsiteY4" fmla="*/ 224719 h 777169"/>
                <a:gd name="connsiteX0" fmla="*/ 3175 w 1168321"/>
                <a:gd name="connsiteY0" fmla="*/ 224719 h 777169"/>
                <a:gd name="connsiteX1" fmla="*/ 960611 w 1168321"/>
                <a:gd name="connsiteY1" fmla="*/ 0 h 777169"/>
                <a:gd name="connsiteX2" fmla="*/ 1168321 w 1168321"/>
                <a:gd name="connsiteY2" fmla="*/ 337769 h 777169"/>
                <a:gd name="connsiteX3" fmla="*/ 0 w 1168321"/>
                <a:gd name="connsiteY3" fmla="*/ 777169 h 777169"/>
                <a:gd name="connsiteX4" fmla="*/ 3175 w 1168321"/>
                <a:gd name="connsiteY4" fmla="*/ 224719 h 777169"/>
                <a:gd name="connsiteX0" fmla="*/ 3175 w 1203522"/>
                <a:gd name="connsiteY0" fmla="*/ 224719 h 777169"/>
                <a:gd name="connsiteX1" fmla="*/ 960611 w 1203522"/>
                <a:gd name="connsiteY1" fmla="*/ 0 h 777169"/>
                <a:gd name="connsiteX2" fmla="*/ 1203522 w 1203522"/>
                <a:gd name="connsiteY2" fmla="*/ 387960 h 777169"/>
                <a:gd name="connsiteX3" fmla="*/ 0 w 1203522"/>
                <a:gd name="connsiteY3" fmla="*/ 777169 h 777169"/>
                <a:gd name="connsiteX4" fmla="*/ 3175 w 1203522"/>
                <a:gd name="connsiteY4" fmla="*/ 224719 h 777169"/>
                <a:gd name="connsiteX0" fmla="*/ 9 w 1200356"/>
                <a:gd name="connsiteY0" fmla="*/ 224719 h 636636"/>
                <a:gd name="connsiteX1" fmla="*/ 957445 w 1200356"/>
                <a:gd name="connsiteY1" fmla="*/ 0 h 636636"/>
                <a:gd name="connsiteX2" fmla="*/ 1200356 w 1200356"/>
                <a:gd name="connsiteY2" fmla="*/ 387960 h 636636"/>
                <a:gd name="connsiteX3" fmla="*/ 90703 w 1200356"/>
                <a:gd name="connsiteY3" fmla="*/ 636636 h 636636"/>
                <a:gd name="connsiteX4" fmla="*/ 9 w 1200356"/>
                <a:gd name="connsiteY4" fmla="*/ 224719 h 636636"/>
                <a:gd name="connsiteX0" fmla="*/ 239 w 1200586"/>
                <a:gd name="connsiteY0" fmla="*/ 224719 h 762112"/>
                <a:gd name="connsiteX1" fmla="*/ 957675 w 1200586"/>
                <a:gd name="connsiteY1" fmla="*/ 0 h 762112"/>
                <a:gd name="connsiteX2" fmla="*/ 1200586 w 1200586"/>
                <a:gd name="connsiteY2" fmla="*/ 387960 h 762112"/>
                <a:gd name="connsiteX3" fmla="*/ 975 w 1200586"/>
                <a:gd name="connsiteY3" fmla="*/ 762112 h 762112"/>
                <a:gd name="connsiteX4" fmla="*/ 239 w 1200586"/>
                <a:gd name="connsiteY4" fmla="*/ 224719 h 762112"/>
                <a:gd name="connsiteX0" fmla="*/ 30790 w 1199611"/>
                <a:gd name="connsiteY0" fmla="*/ 305630 h 762112"/>
                <a:gd name="connsiteX1" fmla="*/ 956700 w 1199611"/>
                <a:gd name="connsiteY1" fmla="*/ 0 h 762112"/>
                <a:gd name="connsiteX2" fmla="*/ 1199611 w 1199611"/>
                <a:gd name="connsiteY2" fmla="*/ 387960 h 762112"/>
                <a:gd name="connsiteX3" fmla="*/ 0 w 1199611"/>
                <a:gd name="connsiteY3" fmla="*/ 762112 h 762112"/>
                <a:gd name="connsiteX4" fmla="*/ 30790 w 1199611"/>
                <a:gd name="connsiteY4" fmla="*/ 305630 h 762112"/>
                <a:gd name="connsiteX0" fmla="*/ 79 w 1207432"/>
                <a:gd name="connsiteY0" fmla="*/ 242700 h 762112"/>
                <a:gd name="connsiteX1" fmla="*/ 964521 w 1207432"/>
                <a:gd name="connsiteY1" fmla="*/ 0 h 762112"/>
                <a:gd name="connsiteX2" fmla="*/ 1207432 w 1207432"/>
                <a:gd name="connsiteY2" fmla="*/ 387960 h 762112"/>
                <a:gd name="connsiteX3" fmla="*/ 7821 w 1207432"/>
                <a:gd name="connsiteY3" fmla="*/ 762112 h 762112"/>
                <a:gd name="connsiteX4" fmla="*/ 79 w 1207432"/>
                <a:gd name="connsiteY4" fmla="*/ 242700 h 762112"/>
                <a:gd name="connsiteX0" fmla="*/ 119 w 1207472"/>
                <a:gd name="connsiteY0" fmla="*/ 242700 h 789082"/>
                <a:gd name="connsiteX1" fmla="*/ 964561 w 1207472"/>
                <a:gd name="connsiteY1" fmla="*/ 0 h 789082"/>
                <a:gd name="connsiteX2" fmla="*/ 1207472 w 1207472"/>
                <a:gd name="connsiteY2" fmla="*/ 387960 h 789082"/>
                <a:gd name="connsiteX3" fmla="*/ 4358 w 1207472"/>
                <a:gd name="connsiteY3" fmla="*/ 789082 h 789082"/>
                <a:gd name="connsiteX4" fmla="*/ 119 w 1207472"/>
                <a:gd name="connsiteY4" fmla="*/ 242700 h 789082"/>
                <a:gd name="connsiteX0" fmla="*/ 119 w 1272816"/>
                <a:gd name="connsiteY0" fmla="*/ 502064 h 1048446"/>
                <a:gd name="connsiteX1" fmla="*/ 1272816 w 1272816"/>
                <a:gd name="connsiteY1" fmla="*/ 0 h 1048446"/>
                <a:gd name="connsiteX2" fmla="*/ 1207472 w 1272816"/>
                <a:gd name="connsiteY2" fmla="*/ 647324 h 1048446"/>
                <a:gd name="connsiteX3" fmla="*/ 4358 w 1272816"/>
                <a:gd name="connsiteY3" fmla="*/ 1048446 h 1048446"/>
                <a:gd name="connsiteX4" fmla="*/ 119 w 1272816"/>
                <a:gd name="connsiteY4" fmla="*/ 502064 h 1048446"/>
                <a:gd name="connsiteX0" fmla="*/ 119 w 1501714"/>
                <a:gd name="connsiteY0" fmla="*/ 502064 h 1048446"/>
                <a:gd name="connsiteX1" fmla="*/ 1272816 w 1501714"/>
                <a:gd name="connsiteY1" fmla="*/ 0 h 1048446"/>
                <a:gd name="connsiteX2" fmla="*/ 1501714 w 1501714"/>
                <a:gd name="connsiteY2" fmla="*/ 364803 h 1048446"/>
                <a:gd name="connsiteX3" fmla="*/ 4358 w 1501714"/>
                <a:gd name="connsiteY3" fmla="*/ 1048446 h 1048446"/>
                <a:gd name="connsiteX4" fmla="*/ 119 w 1501714"/>
                <a:gd name="connsiteY4" fmla="*/ 502064 h 1048446"/>
                <a:gd name="connsiteX0" fmla="*/ 24 w 1501619"/>
                <a:gd name="connsiteY0" fmla="*/ 502064 h 1071604"/>
                <a:gd name="connsiteX1" fmla="*/ 1272721 w 1501619"/>
                <a:gd name="connsiteY1" fmla="*/ 0 h 1071604"/>
                <a:gd name="connsiteX2" fmla="*/ 1501619 w 1501619"/>
                <a:gd name="connsiteY2" fmla="*/ 364803 h 1071604"/>
                <a:gd name="connsiteX3" fmla="*/ 32286 w 1501619"/>
                <a:gd name="connsiteY3" fmla="*/ 1071604 h 1071604"/>
                <a:gd name="connsiteX4" fmla="*/ 24 w 1501619"/>
                <a:gd name="connsiteY4" fmla="*/ 502064 h 1071604"/>
                <a:gd name="connsiteX0" fmla="*/ 48 w 1484129"/>
                <a:gd name="connsiteY0" fmla="*/ 488169 h 1071604"/>
                <a:gd name="connsiteX1" fmla="*/ 1255231 w 1484129"/>
                <a:gd name="connsiteY1" fmla="*/ 0 h 1071604"/>
                <a:gd name="connsiteX2" fmla="*/ 1484129 w 1484129"/>
                <a:gd name="connsiteY2" fmla="*/ 364803 h 1071604"/>
                <a:gd name="connsiteX3" fmla="*/ 14796 w 1484129"/>
                <a:gd name="connsiteY3" fmla="*/ 1071604 h 1071604"/>
                <a:gd name="connsiteX4" fmla="*/ 48 w 1484129"/>
                <a:gd name="connsiteY4" fmla="*/ 488169 h 1071604"/>
                <a:gd name="connsiteX0" fmla="*/ 0 w 1484081"/>
                <a:gd name="connsiteY0" fmla="*/ 488169 h 1071604"/>
                <a:gd name="connsiteX1" fmla="*/ 1255183 w 1484081"/>
                <a:gd name="connsiteY1" fmla="*/ 0 h 1071604"/>
                <a:gd name="connsiteX2" fmla="*/ 1484081 w 1484081"/>
                <a:gd name="connsiteY2" fmla="*/ 364803 h 1071604"/>
                <a:gd name="connsiteX3" fmla="*/ 14748 w 1484081"/>
                <a:gd name="connsiteY3" fmla="*/ 1071604 h 1071604"/>
                <a:gd name="connsiteX4" fmla="*/ 0 w 1484081"/>
                <a:gd name="connsiteY4" fmla="*/ 488169 h 1071604"/>
                <a:gd name="connsiteX0" fmla="*/ 0 w 1484081"/>
                <a:gd name="connsiteY0" fmla="*/ 488169 h 1071604"/>
                <a:gd name="connsiteX1" fmla="*/ 1255183 w 1484081"/>
                <a:gd name="connsiteY1" fmla="*/ 0 h 1071604"/>
                <a:gd name="connsiteX2" fmla="*/ 1484081 w 1484081"/>
                <a:gd name="connsiteY2" fmla="*/ 364803 h 1071604"/>
                <a:gd name="connsiteX3" fmla="*/ 14748 w 1484081"/>
                <a:gd name="connsiteY3" fmla="*/ 1071604 h 1071604"/>
                <a:gd name="connsiteX4" fmla="*/ 0 w 1484081"/>
                <a:gd name="connsiteY4" fmla="*/ 488169 h 1071604"/>
                <a:gd name="connsiteX0" fmla="*/ 3456 w 1487537"/>
                <a:gd name="connsiteY0" fmla="*/ 488169 h 1087584"/>
                <a:gd name="connsiteX1" fmla="*/ 1258639 w 1487537"/>
                <a:gd name="connsiteY1" fmla="*/ 0 h 1087584"/>
                <a:gd name="connsiteX2" fmla="*/ 1487537 w 1487537"/>
                <a:gd name="connsiteY2" fmla="*/ 364803 h 1087584"/>
                <a:gd name="connsiteX3" fmla="*/ 3097 w 1487537"/>
                <a:gd name="connsiteY3" fmla="*/ 1087584 h 1087584"/>
                <a:gd name="connsiteX4" fmla="*/ 3456 w 1487537"/>
                <a:gd name="connsiteY4" fmla="*/ 488169 h 1087584"/>
                <a:gd name="connsiteX0" fmla="*/ 359 w 1484440"/>
                <a:gd name="connsiteY0" fmla="*/ 488169 h 1087584"/>
                <a:gd name="connsiteX1" fmla="*/ 1255542 w 1484440"/>
                <a:gd name="connsiteY1" fmla="*/ 0 h 1087584"/>
                <a:gd name="connsiteX2" fmla="*/ 1484440 w 1484440"/>
                <a:gd name="connsiteY2" fmla="*/ 364803 h 1087584"/>
                <a:gd name="connsiteX3" fmla="*/ 0 w 1484440"/>
                <a:gd name="connsiteY3" fmla="*/ 1087584 h 1087584"/>
                <a:gd name="connsiteX4" fmla="*/ 359 w 1484440"/>
                <a:gd name="connsiteY4" fmla="*/ 488169 h 1087584"/>
                <a:gd name="connsiteX0" fmla="*/ 0 w 1493145"/>
                <a:gd name="connsiteY0" fmla="*/ 500154 h 1087584"/>
                <a:gd name="connsiteX1" fmla="*/ 1264247 w 1493145"/>
                <a:gd name="connsiteY1" fmla="*/ 0 h 1087584"/>
                <a:gd name="connsiteX2" fmla="*/ 1493145 w 1493145"/>
                <a:gd name="connsiteY2" fmla="*/ 364803 h 1087584"/>
                <a:gd name="connsiteX3" fmla="*/ 8705 w 1493145"/>
                <a:gd name="connsiteY3" fmla="*/ 1087584 h 1087584"/>
                <a:gd name="connsiteX4" fmla="*/ 0 w 1493145"/>
                <a:gd name="connsiteY4" fmla="*/ 500154 h 1087584"/>
                <a:gd name="connsiteX0" fmla="*/ 0 w 1493145"/>
                <a:gd name="connsiteY0" fmla="*/ 500154 h 1091975"/>
                <a:gd name="connsiteX1" fmla="*/ 1264247 w 1493145"/>
                <a:gd name="connsiteY1" fmla="*/ 0 h 1091975"/>
                <a:gd name="connsiteX2" fmla="*/ 1493145 w 1493145"/>
                <a:gd name="connsiteY2" fmla="*/ 364803 h 1091975"/>
                <a:gd name="connsiteX3" fmla="*/ 31948 w 1493145"/>
                <a:gd name="connsiteY3" fmla="*/ 1091975 h 1091975"/>
                <a:gd name="connsiteX4" fmla="*/ 0 w 1493145"/>
                <a:gd name="connsiteY4" fmla="*/ 500154 h 1091975"/>
                <a:gd name="connsiteX0" fmla="*/ 0 w 1466581"/>
                <a:gd name="connsiteY0" fmla="*/ 491373 h 1091975"/>
                <a:gd name="connsiteX1" fmla="*/ 1237683 w 1466581"/>
                <a:gd name="connsiteY1" fmla="*/ 0 h 1091975"/>
                <a:gd name="connsiteX2" fmla="*/ 1466581 w 1466581"/>
                <a:gd name="connsiteY2" fmla="*/ 364803 h 1091975"/>
                <a:gd name="connsiteX3" fmla="*/ 5384 w 1466581"/>
                <a:gd name="connsiteY3" fmla="*/ 1091975 h 1091975"/>
                <a:gd name="connsiteX4" fmla="*/ 0 w 1466581"/>
                <a:gd name="connsiteY4" fmla="*/ 491373 h 1091975"/>
                <a:gd name="connsiteX0" fmla="*/ 24428 w 1461197"/>
                <a:gd name="connsiteY0" fmla="*/ 494405 h 1091975"/>
                <a:gd name="connsiteX1" fmla="*/ 1232299 w 1461197"/>
                <a:gd name="connsiteY1" fmla="*/ 0 h 1091975"/>
                <a:gd name="connsiteX2" fmla="*/ 1461197 w 1461197"/>
                <a:gd name="connsiteY2" fmla="*/ 364803 h 1091975"/>
                <a:gd name="connsiteX3" fmla="*/ 0 w 1461197"/>
                <a:gd name="connsiteY3" fmla="*/ 1091975 h 1091975"/>
                <a:gd name="connsiteX4" fmla="*/ 24428 w 1461197"/>
                <a:gd name="connsiteY4" fmla="*/ 494405 h 1091975"/>
                <a:gd name="connsiteX0" fmla="*/ 1495 w 1461197"/>
                <a:gd name="connsiteY0" fmla="*/ 494405 h 1091975"/>
                <a:gd name="connsiteX1" fmla="*/ 1232299 w 1461197"/>
                <a:gd name="connsiteY1" fmla="*/ 0 h 1091975"/>
                <a:gd name="connsiteX2" fmla="*/ 1461197 w 1461197"/>
                <a:gd name="connsiteY2" fmla="*/ 364803 h 1091975"/>
                <a:gd name="connsiteX3" fmla="*/ 0 w 1461197"/>
                <a:gd name="connsiteY3" fmla="*/ 1091975 h 1091975"/>
                <a:gd name="connsiteX4" fmla="*/ 1495 w 1461197"/>
                <a:gd name="connsiteY4" fmla="*/ 494405 h 1091975"/>
                <a:gd name="connsiteX0" fmla="*/ 1495 w 1461197"/>
                <a:gd name="connsiteY0" fmla="*/ 494405 h 1091975"/>
                <a:gd name="connsiteX1" fmla="*/ 1232299 w 1461197"/>
                <a:gd name="connsiteY1" fmla="*/ 0 h 1091975"/>
                <a:gd name="connsiteX2" fmla="*/ 1461197 w 1461197"/>
                <a:gd name="connsiteY2" fmla="*/ 364803 h 1091975"/>
                <a:gd name="connsiteX3" fmla="*/ 0 w 1461197"/>
                <a:gd name="connsiteY3" fmla="*/ 1091975 h 1091975"/>
                <a:gd name="connsiteX4" fmla="*/ 1495 w 1461197"/>
                <a:gd name="connsiteY4" fmla="*/ 494405 h 1091975"/>
                <a:gd name="connsiteX0" fmla="*/ 3788 w 1463490"/>
                <a:gd name="connsiteY0" fmla="*/ 494405 h 1073782"/>
                <a:gd name="connsiteX1" fmla="*/ 1234592 w 1463490"/>
                <a:gd name="connsiteY1" fmla="*/ 0 h 1073782"/>
                <a:gd name="connsiteX2" fmla="*/ 1463490 w 1463490"/>
                <a:gd name="connsiteY2" fmla="*/ 364803 h 1073782"/>
                <a:gd name="connsiteX3" fmla="*/ 0 w 1463490"/>
                <a:gd name="connsiteY3" fmla="*/ 1073782 h 1073782"/>
                <a:gd name="connsiteX4" fmla="*/ 3788 w 1463490"/>
                <a:gd name="connsiteY4" fmla="*/ 494405 h 1073782"/>
                <a:gd name="connsiteX0" fmla="*/ 0 w 1464288"/>
                <a:gd name="connsiteY0" fmla="*/ 494405 h 1073782"/>
                <a:gd name="connsiteX1" fmla="*/ 1235390 w 1464288"/>
                <a:gd name="connsiteY1" fmla="*/ 0 h 1073782"/>
                <a:gd name="connsiteX2" fmla="*/ 1464288 w 1464288"/>
                <a:gd name="connsiteY2" fmla="*/ 364803 h 1073782"/>
                <a:gd name="connsiteX3" fmla="*/ 798 w 1464288"/>
                <a:gd name="connsiteY3" fmla="*/ 1073782 h 1073782"/>
                <a:gd name="connsiteX4" fmla="*/ 0 w 1464288"/>
                <a:gd name="connsiteY4" fmla="*/ 494405 h 107378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64288" h="1073782">
                  <a:moveTo>
                    <a:pt x="0" y="494405"/>
                  </a:moveTo>
                  <a:lnTo>
                    <a:pt x="1235390" y="0"/>
                  </a:lnTo>
                  <a:lnTo>
                    <a:pt x="1464288" y="364803"/>
                  </a:lnTo>
                  <a:lnTo>
                    <a:pt x="798" y="1073782"/>
                  </a:lnTo>
                  <a:cubicBezTo>
                    <a:pt x="3432" y="869657"/>
                    <a:pt x="1360" y="766819"/>
                    <a:pt x="0" y="494405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4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35" name="Rectangle 4">
              <a:extLst>
                <a:ext uri="{FF2B5EF4-FFF2-40B4-BE49-F238E27FC236}">
                  <a16:creationId xmlns:a16="http://schemas.microsoft.com/office/drawing/2014/main" id="{B257648A-D815-4676-8AD9-633AEC8D6FBF}"/>
                </a:ext>
              </a:extLst>
            </p:cNvPr>
            <p:cNvSpPr/>
            <p:nvPr/>
          </p:nvSpPr>
          <p:spPr>
            <a:xfrm flipH="1">
              <a:off x="933568" y="4069270"/>
              <a:ext cx="2136060" cy="1178859"/>
            </a:xfrm>
            <a:custGeom>
              <a:avLst/>
              <a:gdLst>
                <a:gd name="connsiteX0" fmla="*/ 0 w 1088347"/>
                <a:gd name="connsiteY0" fmla="*/ 0 h 530225"/>
                <a:gd name="connsiteX1" fmla="*/ 1088347 w 1088347"/>
                <a:gd name="connsiteY1" fmla="*/ 0 h 530225"/>
                <a:gd name="connsiteX2" fmla="*/ 1088347 w 1088347"/>
                <a:gd name="connsiteY2" fmla="*/ 530225 h 530225"/>
                <a:gd name="connsiteX3" fmla="*/ 0 w 1088347"/>
                <a:gd name="connsiteY3" fmla="*/ 530225 h 530225"/>
                <a:gd name="connsiteX4" fmla="*/ 0 w 1088347"/>
                <a:gd name="connsiteY4" fmla="*/ 0 h 530225"/>
                <a:gd name="connsiteX0" fmla="*/ 0 w 1088347"/>
                <a:gd name="connsiteY0" fmla="*/ 92075 h 622300"/>
                <a:gd name="connsiteX1" fmla="*/ 916897 w 1088347"/>
                <a:gd name="connsiteY1" fmla="*/ 0 h 622300"/>
                <a:gd name="connsiteX2" fmla="*/ 1088347 w 1088347"/>
                <a:gd name="connsiteY2" fmla="*/ 622300 h 622300"/>
                <a:gd name="connsiteX3" fmla="*/ 0 w 1088347"/>
                <a:gd name="connsiteY3" fmla="*/ 622300 h 622300"/>
                <a:gd name="connsiteX4" fmla="*/ 0 w 1088347"/>
                <a:gd name="connsiteY4" fmla="*/ 92075 h 622300"/>
                <a:gd name="connsiteX0" fmla="*/ 0 w 1275672"/>
                <a:gd name="connsiteY0" fmla="*/ 92075 h 622300"/>
                <a:gd name="connsiteX1" fmla="*/ 916897 w 1275672"/>
                <a:gd name="connsiteY1" fmla="*/ 0 h 622300"/>
                <a:gd name="connsiteX2" fmla="*/ 1275672 w 1275672"/>
                <a:gd name="connsiteY2" fmla="*/ 441325 h 622300"/>
                <a:gd name="connsiteX3" fmla="*/ 0 w 1275672"/>
                <a:gd name="connsiteY3" fmla="*/ 622300 h 622300"/>
                <a:gd name="connsiteX4" fmla="*/ 0 w 1275672"/>
                <a:gd name="connsiteY4" fmla="*/ 92075 h 622300"/>
                <a:gd name="connsiteX0" fmla="*/ 41275 w 1316947"/>
                <a:gd name="connsiteY0" fmla="*/ 92075 h 669925"/>
                <a:gd name="connsiteX1" fmla="*/ 958172 w 1316947"/>
                <a:gd name="connsiteY1" fmla="*/ 0 h 669925"/>
                <a:gd name="connsiteX2" fmla="*/ 1316947 w 1316947"/>
                <a:gd name="connsiteY2" fmla="*/ 441325 h 669925"/>
                <a:gd name="connsiteX3" fmla="*/ 0 w 1316947"/>
                <a:gd name="connsiteY3" fmla="*/ 669925 h 669925"/>
                <a:gd name="connsiteX4" fmla="*/ 41275 w 1316947"/>
                <a:gd name="connsiteY4" fmla="*/ 92075 h 669925"/>
                <a:gd name="connsiteX0" fmla="*/ 22225 w 1316947"/>
                <a:gd name="connsiteY0" fmla="*/ 120650 h 669925"/>
                <a:gd name="connsiteX1" fmla="*/ 958172 w 1316947"/>
                <a:gd name="connsiteY1" fmla="*/ 0 h 669925"/>
                <a:gd name="connsiteX2" fmla="*/ 1316947 w 1316947"/>
                <a:gd name="connsiteY2" fmla="*/ 441325 h 669925"/>
                <a:gd name="connsiteX3" fmla="*/ 0 w 1316947"/>
                <a:gd name="connsiteY3" fmla="*/ 669925 h 669925"/>
                <a:gd name="connsiteX4" fmla="*/ 22225 w 1316947"/>
                <a:gd name="connsiteY4" fmla="*/ 120650 h 669925"/>
                <a:gd name="connsiteX0" fmla="*/ 15875 w 1316947"/>
                <a:gd name="connsiteY0" fmla="*/ 111125 h 669925"/>
                <a:gd name="connsiteX1" fmla="*/ 958172 w 1316947"/>
                <a:gd name="connsiteY1" fmla="*/ 0 h 669925"/>
                <a:gd name="connsiteX2" fmla="*/ 1316947 w 1316947"/>
                <a:gd name="connsiteY2" fmla="*/ 441325 h 669925"/>
                <a:gd name="connsiteX3" fmla="*/ 0 w 1316947"/>
                <a:gd name="connsiteY3" fmla="*/ 669925 h 669925"/>
                <a:gd name="connsiteX4" fmla="*/ 15875 w 1316947"/>
                <a:gd name="connsiteY4" fmla="*/ 111125 h 669925"/>
                <a:gd name="connsiteX0" fmla="*/ 15875 w 1316947"/>
                <a:gd name="connsiteY0" fmla="*/ 107950 h 666750"/>
                <a:gd name="connsiteX1" fmla="*/ 964522 w 1316947"/>
                <a:gd name="connsiteY1" fmla="*/ 0 h 666750"/>
                <a:gd name="connsiteX2" fmla="*/ 1316947 w 1316947"/>
                <a:gd name="connsiteY2" fmla="*/ 438150 h 666750"/>
                <a:gd name="connsiteX3" fmla="*/ 0 w 1316947"/>
                <a:gd name="connsiteY3" fmla="*/ 666750 h 666750"/>
                <a:gd name="connsiteX4" fmla="*/ 15875 w 1316947"/>
                <a:gd name="connsiteY4" fmla="*/ 107950 h 666750"/>
                <a:gd name="connsiteX0" fmla="*/ 3175 w 1316947"/>
                <a:gd name="connsiteY0" fmla="*/ 114300 h 666750"/>
                <a:gd name="connsiteX1" fmla="*/ 964522 w 1316947"/>
                <a:gd name="connsiteY1" fmla="*/ 0 h 666750"/>
                <a:gd name="connsiteX2" fmla="*/ 1316947 w 1316947"/>
                <a:gd name="connsiteY2" fmla="*/ 438150 h 666750"/>
                <a:gd name="connsiteX3" fmla="*/ 0 w 1316947"/>
                <a:gd name="connsiteY3" fmla="*/ 666750 h 666750"/>
                <a:gd name="connsiteX4" fmla="*/ 3175 w 1316947"/>
                <a:gd name="connsiteY4" fmla="*/ 114300 h 666750"/>
                <a:gd name="connsiteX0" fmla="*/ 3175 w 1316947"/>
                <a:gd name="connsiteY0" fmla="*/ 139700 h 692150"/>
                <a:gd name="connsiteX1" fmla="*/ 817351 w 1316947"/>
                <a:gd name="connsiteY1" fmla="*/ 0 h 692150"/>
                <a:gd name="connsiteX2" fmla="*/ 1316947 w 1316947"/>
                <a:gd name="connsiteY2" fmla="*/ 463550 h 692150"/>
                <a:gd name="connsiteX3" fmla="*/ 0 w 1316947"/>
                <a:gd name="connsiteY3" fmla="*/ 692150 h 692150"/>
                <a:gd name="connsiteX4" fmla="*/ 3175 w 1316947"/>
                <a:gd name="connsiteY4" fmla="*/ 139700 h 692150"/>
                <a:gd name="connsiteX0" fmla="*/ 3175 w 840003"/>
                <a:gd name="connsiteY0" fmla="*/ 139700 h 692150"/>
                <a:gd name="connsiteX1" fmla="*/ 817351 w 840003"/>
                <a:gd name="connsiteY1" fmla="*/ 0 h 692150"/>
                <a:gd name="connsiteX2" fmla="*/ 840003 w 840003"/>
                <a:gd name="connsiteY2" fmla="*/ 368300 h 692150"/>
                <a:gd name="connsiteX3" fmla="*/ 0 w 840003"/>
                <a:gd name="connsiteY3" fmla="*/ 692150 h 692150"/>
                <a:gd name="connsiteX4" fmla="*/ 3175 w 840003"/>
                <a:gd name="connsiteY4" fmla="*/ 139700 h 692150"/>
                <a:gd name="connsiteX0" fmla="*/ 3175 w 1123444"/>
                <a:gd name="connsiteY0" fmla="*/ 139700 h 692150"/>
                <a:gd name="connsiteX1" fmla="*/ 817351 w 1123444"/>
                <a:gd name="connsiteY1" fmla="*/ 0 h 692150"/>
                <a:gd name="connsiteX2" fmla="*/ 1123444 w 1123444"/>
                <a:gd name="connsiteY2" fmla="*/ 428625 h 692150"/>
                <a:gd name="connsiteX3" fmla="*/ 0 w 1123444"/>
                <a:gd name="connsiteY3" fmla="*/ 692150 h 692150"/>
                <a:gd name="connsiteX4" fmla="*/ 3175 w 1123444"/>
                <a:gd name="connsiteY4" fmla="*/ 139700 h 692150"/>
                <a:gd name="connsiteX0" fmla="*/ 65 w 1120334"/>
                <a:gd name="connsiteY0" fmla="*/ 139700 h 802569"/>
                <a:gd name="connsiteX1" fmla="*/ 814241 w 1120334"/>
                <a:gd name="connsiteY1" fmla="*/ 0 h 802569"/>
                <a:gd name="connsiteX2" fmla="*/ 1120334 w 1120334"/>
                <a:gd name="connsiteY2" fmla="*/ 428625 h 802569"/>
                <a:gd name="connsiteX3" fmla="*/ 10319 w 1120334"/>
                <a:gd name="connsiteY3" fmla="*/ 802569 h 802569"/>
                <a:gd name="connsiteX4" fmla="*/ 65 w 1120334"/>
                <a:gd name="connsiteY4" fmla="*/ 139700 h 802569"/>
                <a:gd name="connsiteX0" fmla="*/ 87 w 1116998"/>
                <a:gd name="connsiteY0" fmla="*/ 265177 h 802569"/>
                <a:gd name="connsiteX1" fmla="*/ 810905 w 1116998"/>
                <a:gd name="connsiteY1" fmla="*/ 0 h 802569"/>
                <a:gd name="connsiteX2" fmla="*/ 1116998 w 1116998"/>
                <a:gd name="connsiteY2" fmla="*/ 428625 h 802569"/>
                <a:gd name="connsiteX3" fmla="*/ 6983 w 1116998"/>
                <a:gd name="connsiteY3" fmla="*/ 802569 h 802569"/>
                <a:gd name="connsiteX4" fmla="*/ 87 w 1116998"/>
                <a:gd name="connsiteY4" fmla="*/ 265177 h 802569"/>
                <a:gd name="connsiteX0" fmla="*/ 51 w 1123677"/>
                <a:gd name="connsiteY0" fmla="*/ 260158 h 802569"/>
                <a:gd name="connsiteX1" fmla="*/ 817584 w 1123677"/>
                <a:gd name="connsiteY1" fmla="*/ 0 h 802569"/>
                <a:gd name="connsiteX2" fmla="*/ 1123677 w 1123677"/>
                <a:gd name="connsiteY2" fmla="*/ 428625 h 802569"/>
                <a:gd name="connsiteX3" fmla="*/ 13662 w 1123677"/>
                <a:gd name="connsiteY3" fmla="*/ 802569 h 802569"/>
                <a:gd name="connsiteX4" fmla="*/ 51 w 1123677"/>
                <a:gd name="connsiteY4" fmla="*/ 260158 h 802569"/>
                <a:gd name="connsiteX0" fmla="*/ 64 w 1123690"/>
                <a:gd name="connsiteY0" fmla="*/ 260158 h 812607"/>
                <a:gd name="connsiteX1" fmla="*/ 817597 w 1123690"/>
                <a:gd name="connsiteY1" fmla="*/ 0 h 812607"/>
                <a:gd name="connsiteX2" fmla="*/ 1123690 w 1123690"/>
                <a:gd name="connsiteY2" fmla="*/ 428625 h 812607"/>
                <a:gd name="connsiteX3" fmla="*/ 10318 w 1123690"/>
                <a:gd name="connsiteY3" fmla="*/ 812607 h 812607"/>
                <a:gd name="connsiteX4" fmla="*/ 64 w 1123690"/>
                <a:gd name="connsiteY4" fmla="*/ 260158 h 812607"/>
                <a:gd name="connsiteX0" fmla="*/ 64 w 1012898"/>
                <a:gd name="connsiteY0" fmla="*/ 260158 h 812607"/>
                <a:gd name="connsiteX1" fmla="*/ 817597 w 1012898"/>
                <a:gd name="connsiteY1" fmla="*/ 0 h 812607"/>
                <a:gd name="connsiteX2" fmla="*/ 1012898 w 1012898"/>
                <a:gd name="connsiteY2" fmla="*/ 378435 h 812607"/>
                <a:gd name="connsiteX3" fmla="*/ 10318 w 1012898"/>
                <a:gd name="connsiteY3" fmla="*/ 812607 h 812607"/>
                <a:gd name="connsiteX4" fmla="*/ 64 w 1012898"/>
                <a:gd name="connsiteY4" fmla="*/ 260158 h 812607"/>
                <a:gd name="connsiteX0" fmla="*/ 64 w 1036400"/>
                <a:gd name="connsiteY0" fmla="*/ 260158 h 812607"/>
                <a:gd name="connsiteX1" fmla="*/ 817597 w 1036400"/>
                <a:gd name="connsiteY1" fmla="*/ 0 h 812607"/>
                <a:gd name="connsiteX2" fmla="*/ 1036400 w 1036400"/>
                <a:gd name="connsiteY2" fmla="*/ 368397 h 812607"/>
                <a:gd name="connsiteX3" fmla="*/ 10318 w 1036400"/>
                <a:gd name="connsiteY3" fmla="*/ 812607 h 812607"/>
                <a:gd name="connsiteX4" fmla="*/ 64 w 1036400"/>
                <a:gd name="connsiteY4" fmla="*/ 260158 h 812607"/>
                <a:gd name="connsiteX0" fmla="*/ 86 w 1036422"/>
                <a:gd name="connsiteY0" fmla="*/ 260158 h 812607"/>
                <a:gd name="connsiteX1" fmla="*/ 817619 w 1036422"/>
                <a:gd name="connsiteY1" fmla="*/ 0 h 812607"/>
                <a:gd name="connsiteX2" fmla="*/ 1036422 w 1036422"/>
                <a:gd name="connsiteY2" fmla="*/ 368397 h 812607"/>
                <a:gd name="connsiteX3" fmla="*/ 6982 w 1036422"/>
                <a:gd name="connsiteY3" fmla="*/ 812607 h 812607"/>
                <a:gd name="connsiteX4" fmla="*/ 86 w 1036422"/>
                <a:gd name="connsiteY4" fmla="*/ 260158 h 812607"/>
                <a:gd name="connsiteX0" fmla="*/ 20165 w 1056501"/>
                <a:gd name="connsiteY0" fmla="*/ 260158 h 826501"/>
                <a:gd name="connsiteX1" fmla="*/ 837698 w 1056501"/>
                <a:gd name="connsiteY1" fmla="*/ 0 h 826501"/>
                <a:gd name="connsiteX2" fmla="*/ 1056501 w 1056501"/>
                <a:gd name="connsiteY2" fmla="*/ 368397 h 826501"/>
                <a:gd name="connsiteX3" fmla="*/ 0 w 1056501"/>
                <a:gd name="connsiteY3" fmla="*/ 826501 h 826501"/>
                <a:gd name="connsiteX4" fmla="*/ 20165 w 1056501"/>
                <a:gd name="connsiteY4" fmla="*/ 260158 h 826501"/>
                <a:gd name="connsiteX0" fmla="*/ 20165 w 1084260"/>
                <a:gd name="connsiteY0" fmla="*/ 510258 h 1076601"/>
                <a:gd name="connsiteX1" fmla="*/ 1084260 w 1084260"/>
                <a:gd name="connsiteY1" fmla="*/ 0 h 1076601"/>
                <a:gd name="connsiteX2" fmla="*/ 1056501 w 1084260"/>
                <a:gd name="connsiteY2" fmla="*/ 618497 h 1076601"/>
                <a:gd name="connsiteX3" fmla="*/ 0 w 1084260"/>
                <a:gd name="connsiteY3" fmla="*/ 1076601 h 1076601"/>
                <a:gd name="connsiteX4" fmla="*/ 20165 w 1084260"/>
                <a:gd name="connsiteY4" fmla="*/ 510258 h 1076601"/>
                <a:gd name="connsiteX0" fmla="*/ 20165 w 1279008"/>
                <a:gd name="connsiteY0" fmla="*/ 510258 h 1076601"/>
                <a:gd name="connsiteX1" fmla="*/ 1084260 w 1279008"/>
                <a:gd name="connsiteY1" fmla="*/ 0 h 1076601"/>
                <a:gd name="connsiteX2" fmla="*/ 1279008 w 1279008"/>
                <a:gd name="connsiteY2" fmla="*/ 377660 h 1076601"/>
                <a:gd name="connsiteX3" fmla="*/ 0 w 1279008"/>
                <a:gd name="connsiteY3" fmla="*/ 1076601 h 1076601"/>
                <a:gd name="connsiteX4" fmla="*/ 20165 w 1279008"/>
                <a:gd name="connsiteY4" fmla="*/ 510258 h 1076601"/>
                <a:gd name="connsiteX0" fmla="*/ 20165 w 1285021"/>
                <a:gd name="connsiteY0" fmla="*/ 510258 h 1076601"/>
                <a:gd name="connsiteX1" fmla="*/ 1084260 w 1285021"/>
                <a:gd name="connsiteY1" fmla="*/ 0 h 1076601"/>
                <a:gd name="connsiteX2" fmla="*/ 1285021 w 1285021"/>
                <a:gd name="connsiteY2" fmla="*/ 368396 h 1076601"/>
                <a:gd name="connsiteX3" fmla="*/ 0 w 1285021"/>
                <a:gd name="connsiteY3" fmla="*/ 1076601 h 1076601"/>
                <a:gd name="connsiteX4" fmla="*/ 20165 w 1285021"/>
                <a:gd name="connsiteY4" fmla="*/ 510258 h 1076601"/>
                <a:gd name="connsiteX0" fmla="*/ 13 w 1264869"/>
                <a:gd name="connsiteY0" fmla="*/ 510258 h 1095127"/>
                <a:gd name="connsiteX1" fmla="*/ 1064108 w 1264869"/>
                <a:gd name="connsiteY1" fmla="*/ 0 h 1095127"/>
                <a:gd name="connsiteX2" fmla="*/ 1264869 w 1264869"/>
                <a:gd name="connsiteY2" fmla="*/ 368396 h 1095127"/>
                <a:gd name="connsiteX3" fmla="*/ 64040 w 1264869"/>
                <a:gd name="connsiteY3" fmla="*/ 1095127 h 1095127"/>
                <a:gd name="connsiteX4" fmla="*/ 13 w 1264869"/>
                <a:gd name="connsiteY4" fmla="*/ 510258 h 1095127"/>
                <a:gd name="connsiteX0" fmla="*/ 2124 w 1266980"/>
                <a:gd name="connsiteY0" fmla="*/ 510258 h 1071969"/>
                <a:gd name="connsiteX1" fmla="*/ 1066219 w 1266980"/>
                <a:gd name="connsiteY1" fmla="*/ 0 h 1071969"/>
                <a:gd name="connsiteX2" fmla="*/ 1266980 w 1266980"/>
                <a:gd name="connsiteY2" fmla="*/ 368396 h 1071969"/>
                <a:gd name="connsiteX3" fmla="*/ 0 w 1266980"/>
                <a:gd name="connsiteY3" fmla="*/ 1071969 h 1071969"/>
                <a:gd name="connsiteX4" fmla="*/ 2124 w 1266980"/>
                <a:gd name="connsiteY4" fmla="*/ 510258 h 1071969"/>
                <a:gd name="connsiteX0" fmla="*/ 7312 w 1272168"/>
                <a:gd name="connsiteY0" fmla="*/ 510258 h 1099934"/>
                <a:gd name="connsiteX1" fmla="*/ 1071407 w 1272168"/>
                <a:gd name="connsiteY1" fmla="*/ 0 h 1099934"/>
                <a:gd name="connsiteX2" fmla="*/ 1272168 w 1272168"/>
                <a:gd name="connsiteY2" fmla="*/ 368396 h 1099934"/>
                <a:gd name="connsiteX3" fmla="*/ 0 w 1272168"/>
                <a:gd name="connsiteY3" fmla="*/ 1099934 h 1099934"/>
                <a:gd name="connsiteX4" fmla="*/ 7312 w 1272168"/>
                <a:gd name="connsiteY4" fmla="*/ 510258 h 1099934"/>
                <a:gd name="connsiteX0" fmla="*/ 21564 w 1286420"/>
                <a:gd name="connsiteY0" fmla="*/ 510258 h 1099934"/>
                <a:gd name="connsiteX1" fmla="*/ 1085659 w 1286420"/>
                <a:gd name="connsiteY1" fmla="*/ 0 h 1099934"/>
                <a:gd name="connsiteX2" fmla="*/ 1286420 w 1286420"/>
                <a:gd name="connsiteY2" fmla="*/ 368396 h 1099934"/>
                <a:gd name="connsiteX3" fmla="*/ 0 w 1286420"/>
                <a:gd name="connsiteY3" fmla="*/ 1099934 h 1099934"/>
                <a:gd name="connsiteX4" fmla="*/ 21564 w 1286420"/>
                <a:gd name="connsiteY4" fmla="*/ 510258 h 1099934"/>
                <a:gd name="connsiteX0" fmla="*/ 209 w 1287867"/>
                <a:gd name="connsiteY0" fmla="*/ 510258 h 1099934"/>
                <a:gd name="connsiteX1" fmla="*/ 1087106 w 1287867"/>
                <a:gd name="connsiteY1" fmla="*/ 0 h 1099934"/>
                <a:gd name="connsiteX2" fmla="*/ 1287867 w 1287867"/>
                <a:gd name="connsiteY2" fmla="*/ 368396 h 1099934"/>
                <a:gd name="connsiteX3" fmla="*/ 1447 w 1287867"/>
                <a:gd name="connsiteY3" fmla="*/ 1099934 h 1099934"/>
                <a:gd name="connsiteX4" fmla="*/ 209 w 1287867"/>
                <a:gd name="connsiteY4" fmla="*/ 510258 h 1099934"/>
                <a:gd name="connsiteX0" fmla="*/ 106 w 1287764"/>
                <a:gd name="connsiteY0" fmla="*/ 510258 h 1093869"/>
                <a:gd name="connsiteX1" fmla="*/ 1087003 w 1287764"/>
                <a:gd name="connsiteY1" fmla="*/ 0 h 1093869"/>
                <a:gd name="connsiteX2" fmla="*/ 1287764 w 1287764"/>
                <a:gd name="connsiteY2" fmla="*/ 368396 h 1093869"/>
                <a:gd name="connsiteX3" fmla="*/ 5281 w 1287764"/>
                <a:gd name="connsiteY3" fmla="*/ 1093869 h 1093869"/>
                <a:gd name="connsiteX4" fmla="*/ 106 w 1287764"/>
                <a:gd name="connsiteY4" fmla="*/ 510258 h 1093869"/>
                <a:gd name="connsiteX0" fmla="*/ 2699 w 1290357"/>
                <a:gd name="connsiteY0" fmla="*/ 510258 h 1096902"/>
                <a:gd name="connsiteX1" fmla="*/ 1089596 w 1290357"/>
                <a:gd name="connsiteY1" fmla="*/ 0 h 1096902"/>
                <a:gd name="connsiteX2" fmla="*/ 1290357 w 1290357"/>
                <a:gd name="connsiteY2" fmla="*/ 368396 h 1096902"/>
                <a:gd name="connsiteX3" fmla="*/ 0 w 1290357"/>
                <a:gd name="connsiteY3" fmla="*/ 1096902 h 1096902"/>
                <a:gd name="connsiteX4" fmla="*/ 2699 w 1290357"/>
                <a:gd name="connsiteY4" fmla="*/ 510258 h 10969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90357" h="1096902">
                  <a:moveTo>
                    <a:pt x="2699" y="510258"/>
                  </a:moveTo>
                  <a:lnTo>
                    <a:pt x="1089596" y="0"/>
                  </a:lnTo>
                  <a:lnTo>
                    <a:pt x="1290357" y="368396"/>
                  </a:lnTo>
                  <a:lnTo>
                    <a:pt x="0" y="1096902"/>
                  </a:lnTo>
                  <a:cubicBezTo>
                    <a:pt x="1058" y="912752"/>
                    <a:pt x="1641" y="694408"/>
                    <a:pt x="2699" y="510258"/>
                  </a:cubicBez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4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36" name="Rectangle 5">
              <a:extLst>
                <a:ext uri="{FF2B5EF4-FFF2-40B4-BE49-F238E27FC236}">
                  <a16:creationId xmlns:a16="http://schemas.microsoft.com/office/drawing/2014/main" id="{7B14534D-FECD-4065-83EB-BA214491D56C}"/>
                </a:ext>
              </a:extLst>
            </p:cNvPr>
            <p:cNvSpPr/>
            <p:nvPr/>
          </p:nvSpPr>
          <p:spPr>
            <a:xfrm>
              <a:off x="1695780" y="3471465"/>
              <a:ext cx="2698670" cy="425039"/>
            </a:xfrm>
            <a:custGeom>
              <a:avLst/>
              <a:gdLst>
                <a:gd name="connsiteX0" fmla="*/ 0 w 619125"/>
                <a:gd name="connsiteY0" fmla="*/ 0 h 406400"/>
                <a:gd name="connsiteX1" fmla="*/ 619125 w 619125"/>
                <a:gd name="connsiteY1" fmla="*/ 0 h 406400"/>
                <a:gd name="connsiteX2" fmla="*/ 619125 w 619125"/>
                <a:gd name="connsiteY2" fmla="*/ 406400 h 406400"/>
                <a:gd name="connsiteX3" fmla="*/ 0 w 619125"/>
                <a:gd name="connsiteY3" fmla="*/ 406400 h 406400"/>
                <a:gd name="connsiteX4" fmla="*/ 0 w 619125"/>
                <a:gd name="connsiteY4" fmla="*/ 0 h 406400"/>
                <a:gd name="connsiteX0" fmla="*/ 0 w 962025"/>
                <a:gd name="connsiteY0" fmla="*/ 73025 h 479425"/>
                <a:gd name="connsiteX1" fmla="*/ 962025 w 962025"/>
                <a:gd name="connsiteY1" fmla="*/ 0 h 479425"/>
                <a:gd name="connsiteX2" fmla="*/ 619125 w 962025"/>
                <a:gd name="connsiteY2" fmla="*/ 479425 h 479425"/>
                <a:gd name="connsiteX3" fmla="*/ 0 w 962025"/>
                <a:gd name="connsiteY3" fmla="*/ 479425 h 479425"/>
                <a:gd name="connsiteX4" fmla="*/ 0 w 962025"/>
                <a:gd name="connsiteY4" fmla="*/ 73025 h 479425"/>
                <a:gd name="connsiteX0" fmla="*/ 0 w 1901825"/>
                <a:gd name="connsiteY0" fmla="*/ 73025 h 479425"/>
                <a:gd name="connsiteX1" fmla="*/ 962025 w 1901825"/>
                <a:gd name="connsiteY1" fmla="*/ 0 h 479425"/>
                <a:gd name="connsiteX2" fmla="*/ 1901825 w 1901825"/>
                <a:gd name="connsiteY2" fmla="*/ 104775 h 479425"/>
                <a:gd name="connsiteX3" fmla="*/ 0 w 1901825"/>
                <a:gd name="connsiteY3" fmla="*/ 479425 h 479425"/>
                <a:gd name="connsiteX4" fmla="*/ 0 w 1901825"/>
                <a:gd name="connsiteY4" fmla="*/ 73025 h 479425"/>
                <a:gd name="connsiteX0" fmla="*/ 0 w 1901825"/>
                <a:gd name="connsiteY0" fmla="*/ 73025 h 336550"/>
                <a:gd name="connsiteX1" fmla="*/ 962025 w 1901825"/>
                <a:gd name="connsiteY1" fmla="*/ 0 h 336550"/>
                <a:gd name="connsiteX2" fmla="*/ 1901825 w 1901825"/>
                <a:gd name="connsiteY2" fmla="*/ 104775 h 336550"/>
                <a:gd name="connsiteX3" fmla="*/ 946150 w 1901825"/>
                <a:gd name="connsiteY3" fmla="*/ 336550 h 336550"/>
                <a:gd name="connsiteX4" fmla="*/ 0 w 1901825"/>
                <a:gd name="connsiteY4" fmla="*/ 73025 h 336550"/>
                <a:gd name="connsiteX0" fmla="*/ 0 w 1914525"/>
                <a:gd name="connsiteY0" fmla="*/ 76200 h 339725"/>
                <a:gd name="connsiteX1" fmla="*/ 962025 w 1914525"/>
                <a:gd name="connsiteY1" fmla="*/ 3175 h 339725"/>
                <a:gd name="connsiteX2" fmla="*/ 1914525 w 1914525"/>
                <a:gd name="connsiteY2" fmla="*/ 0 h 339725"/>
                <a:gd name="connsiteX3" fmla="*/ 946150 w 1914525"/>
                <a:gd name="connsiteY3" fmla="*/ 339725 h 339725"/>
                <a:gd name="connsiteX4" fmla="*/ 0 w 1914525"/>
                <a:gd name="connsiteY4" fmla="*/ 76200 h 339725"/>
                <a:gd name="connsiteX0" fmla="*/ 0 w 1895475"/>
                <a:gd name="connsiteY0" fmla="*/ 73025 h 336550"/>
                <a:gd name="connsiteX1" fmla="*/ 962025 w 1895475"/>
                <a:gd name="connsiteY1" fmla="*/ 0 h 336550"/>
                <a:gd name="connsiteX2" fmla="*/ 1895475 w 1895475"/>
                <a:gd name="connsiteY2" fmla="*/ 101600 h 336550"/>
                <a:gd name="connsiteX3" fmla="*/ 946150 w 1895475"/>
                <a:gd name="connsiteY3" fmla="*/ 336550 h 336550"/>
                <a:gd name="connsiteX4" fmla="*/ 0 w 1895475"/>
                <a:gd name="connsiteY4" fmla="*/ 73025 h 336550"/>
                <a:gd name="connsiteX0" fmla="*/ 0 w 1899160"/>
                <a:gd name="connsiteY0" fmla="*/ 77754 h 336550"/>
                <a:gd name="connsiteX1" fmla="*/ 965710 w 1899160"/>
                <a:gd name="connsiteY1" fmla="*/ 0 h 336550"/>
                <a:gd name="connsiteX2" fmla="*/ 1899160 w 1899160"/>
                <a:gd name="connsiteY2" fmla="*/ 101600 h 336550"/>
                <a:gd name="connsiteX3" fmla="*/ 949835 w 1899160"/>
                <a:gd name="connsiteY3" fmla="*/ 336550 h 336550"/>
                <a:gd name="connsiteX4" fmla="*/ 0 w 1899160"/>
                <a:gd name="connsiteY4" fmla="*/ 77754 h 336550"/>
                <a:gd name="connsiteX0" fmla="*/ 0 w 1899160"/>
                <a:gd name="connsiteY0" fmla="*/ 77754 h 383840"/>
                <a:gd name="connsiteX1" fmla="*/ 965710 w 1899160"/>
                <a:gd name="connsiteY1" fmla="*/ 0 h 383840"/>
                <a:gd name="connsiteX2" fmla="*/ 1899160 w 1899160"/>
                <a:gd name="connsiteY2" fmla="*/ 101600 h 383840"/>
                <a:gd name="connsiteX3" fmla="*/ 957205 w 1899160"/>
                <a:gd name="connsiteY3" fmla="*/ 383840 h 383840"/>
                <a:gd name="connsiteX4" fmla="*/ 0 w 1899160"/>
                <a:gd name="connsiteY4" fmla="*/ 77754 h 3838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899160" h="383840">
                  <a:moveTo>
                    <a:pt x="0" y="77754"/>
                  </a:moveTo>
                  <a:lnTo>
                    <a:pt x="965710" y="0"/>
                  </a:lnTo>
                  <a:lnTo>
                    <a:pt x="1899160" y="101600"/>
                  </a:lnTo>
                  <a:lnTo>
                    <a:pt x="957205" y="383840"/>
                  </a:lnTo>
                  <a:lnTo>
                    <a:pt x="0" y="77754"/>
                  </a:lnTo>
                  <a:close/>
                </a:path>
              </a:pathLst>
            </a:cu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4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37" name="Rectangle 4">
              <a:extLst>
                <a:ext uri="{FF2B5EF4-FFF2-40B4-BE49-F238E27FC236}">
                  <a16:creationId xmlns:a16="http://schemas.microsoft.com/office/drawing/2014/main" id="{C3EACFE5-5E66-4259-BDD7-10B84D7F7EBC}"/>
                </a:ext>
              </a:extLst>
            </p:cNvPr>
            <p:cNvSpPr/>
            <p:nvPr/>
          </p:nvSpPr>
          <p:spPr>
            <a:xfrm>
              <a:off x="3053349" y="3580456"/>
              <a:ext cx="1697074" cy="869057"/>
            </a:xfrm>
            <a:custGeom>
              <a:avLst/>
              <a:gdLst>
                <a:gd name="connsiteX0" fmla="*/ 0 w 1088347"/>
                <a:gd name="connsiteY0" fmla="*/ 0 h 530225"/>
                <a:gd name="connsiteX1" fmla="*/ 1088347 w 1088347"/>
                <a:gd name="connsiteY1" fmla="*/ 0 h 530225"/>
                <a:gd name="connsiteX2" fmla="*/ 1088347 w 1088347"/>
                <a:gd name="connsiteY2" fmla="*/ 530225 h 530225"/>
                <a:gd name="connsiteX3" fmla="*/ 0 w 1088347"/>
                <a:gd name="connsiteY3" fmla="*/ 530225 h 530225"/>
                <a:gd name="connsiteX4" fmla="*/ 0 w 1088347"/>
                <a:gd name="connsiteY4" fmla="*/ 0 h 530225"/>
                <a:gd name="connsiteX0" fmla="*/ 0 w 1088347"/>
                <a:gd name="connsiteY0" fmla="*/ 92075 h 622300"/>
                <a:gd name="connsiteX1" fmla="*/ 916897 w 1088347"/>
                <a:gd name="connsiteY1" fmla="*/ 0 h 622300"/>
                <a:gd name="connsiteX2" fmla="*/ 1088347 w 1088347"/>
                <a:gd name="connsiteY2" fmla="*/ 622300 h 622300"/>
                <a:gd name="connsiteX3" fmla="*/ 0 w 1088347"/>
                <a:gd name="connsiteY3" fmla="*/ 622300 h 622300"/>
                <a:gd name="connsiteX4" fmla="*/ 0 w 1088347"/>
                <a:gd name="connsiteY4" fmla="*/ 92075 h 622300"/>
                <a:gd name="connsiteX0" fmla="*/ 0 w 1275672"/>
                <a:gd name="connsiteY0" fmla="*/ 92075 h 622300"/>
                <a:gd name="connsiteX1" fmla="*/ 916897 w 1275672"/>
                <a:gd name="connsiteY1" fmla="*/ 0 h 622300"/>
                <a:gd name="connsiteX2" fmla="*/ 1275672 w 1275672"/>
                <a:gd name="connsiteY2" fmla="*/ 441325 h 622300"/>
                <a:gd name="connsiteX3" fmla="*/ 0 w 1275672"/>
                <a:gd name="connsiteY3" fmla="*/ 622300 h 622300"/>
                <a:gd name="connsiteX4" fmla="*/ 0 w 1275672"/>
                <a:gd name="connsiteY4" fmla="*/ 92075 h 622300"/>
                <a:gd name="connsiteX0" fmla="*/ 41275 w 1316947"/>
                <a:gd name="connsiteY0" fmla="*/ 92075 h 669925"/>
                <a:gd name="connsiteX1" fmla="*/ 958172 w 1316947"/>
                <a:gd name="connsiteY1" fmla="*/ 0 h 669925"/>
                <a:gd name="connsiteX2" fmla="*/ 1316947 w 1316947"/>
                <a:gd name="connsiteY2" fmla="*/ 441325 h 669925"/>
                <a:gd name="connsiteX3" fmla="*/ 0 w 1316947"/>
                <a:gd name="connsiteY3" fmla="*/ 669925 h 669925"/>
                <a:gd name="connsiteX4" fmla="*/ 41275 w 1316947"/>
                <a:gd name="connsiteY4" fmla="*/ 92075 h 669925"/>
                <a:gd name="connsiteX0" fmla="*/ 22225 w 1316947"/>
                <a:gd name="connsiteY0" fmla="*/ 120650 h 669925"/>
                <a:gd name="connsiteX1" fmla="*/ 958172 w 1316947"/>
                <a:gd name="connsiteY1" fmla="*/ 0 h 669925"/>
                <a:gd name="connsiteX2" fmla="*/ 1316947 w 1316947"/>
                <a:gd name="connsiteY2" fmla="*/ 441325 h 669925"/>
                <a:gd name="connsiteX3" fmla="*/ 0 w 1316947"/>
                <a:gd name="connsiteY3" fmla="*/ 669925 h 669925"/>
                <a:gd name="connsiteX4" fmla="*/ 22225 w 1316947"/>
                <a:gd name="connsiteY4" fmla="*/ 120650 h 669925"/>
                <a:gd name="connsiteX0" fmla="*/ 15875 w 1316947"/>
                <a:gd name="connsiteY0" fmla="*/ 111125 h 669925"/>
                <a:gd name="connsiteX1" fmla="*/ 958172 w 1316947"/>
                <a:gd name="connsiteY1" fmla="*/ 0 h 669925"/>
                <a:gd name="connsiteX2" fmla="*/ 1316947 w 1316947"/>
                <a:gd name="connsiteY2" fmla="*/ 441325 h 669925"/>
                <a:gd name="connsiteX3" fmla="*/ 0 w 1316947"/>
                <a:gd name="connsiteY3" fmla="*/ 669925 h 669925"/>
                <a:gd name="connsiteX4" fmla="*/ 15875 w 1316947"/>
                <a:gd name="connsiteY4" fmla="*/ 111125 h 669925"/>
                <a:gd name="connsiteX0" fmla="*/ 15875 w 1316947"/>
                <a:gd name="connsiteY0" fmla="*/ 107950 h 666750"/>
                <a:gd name="connsiteX1" fmla="*/ 964522 w 1316947"/>
                <a:gd name="connsiteY1" fmla="*/ 0 h 666750"/>
                <a:gd name="connsiteX2" fmla="*/ 1316947 w 1316947"/>
                <a:gd name="connsiteY2" fmla="*/ 438150 h 666750"/>
                <a:gd name="connsiteX3" fmla="*/ 0 w 1316947"/>
                <a:gd name="connsiteY3" fmla="*/ 666750 h 666750"/>
                <a:gd name="connsiteX4" fmla="*/ 15875 w 1316947"/>
                <a:gd name="connsiteY4" fmla="*/ 107950 h 666750"/>
                <a:gd name="connsiteX0" fmla="*/ 3175 w 1316947"/>
                <a:gd name="connsiteY0" fmla="*/ 114300 h 666750"/>
                <a:gd name="connsiteX1" fmla="*/ 964522 w 1316947"/>
                <a:gd name="connsiteY1" fmla="*/ 0 h 666750"/>
                <a:gd name="connsiteX2" fmla="*/ 1316947 w 1316947"/>
                <a:gd name="connsiteY2" fmla="*/ 438150 h 666750"/>
                <a:gd name="connsiteX3" fmla="*/ 0 w 1316947"/>
                <a:gd name="connsiteY3" fmla="*/ 666750 h 666750"/>
                <a:gd name="connsiteX4" fmla="*/ 3175 w 1316947"/>
                <a:gd name="connsiteY4" fmla="*/ 114300 h 666750"/>
                <a:gd name="connsiteX0" fmla="*/ 7086 w 1316947"/>
                <a:gd name="connsiteY0" fmla="*/ 224719 h 666750"/>
                <a:gd name="connsiteX1" fmla="*/ 964522 w 1316947"/>
                <a:gd name="connsiteY1" fmla="*/ 0 h 666750"/>
                <a:gd name="connsiteX2" fmla="*/ 1316947 w 1316947"/>
                <a:gd name="connsiteY2" fmla="*/ 438150 h 666750"/>
                <a:gd name="connsiteX3" fmla="*/ 0 w 1316947"/>
                <a:gd name="connsiteY3" fmla="*/ 666750 h 666750"/>
                <a:gd name="connsiteX4" fmla="*/ 7086 w 1316947"/>
                <a:gd name="connsiteY4" fmla="*/ 224719 h 666750"/>
                <a:gd name="connsiteX0" fmla="*/ 3175 w 1313036"/>
                <a:gd name="connsiteY0" fmla="*/ 224719 h 777169"/>
                <a:gd name="connsiteX1" fmla="*/ 960611 w 1313036"/>
                <a:gd name="connsiteY1" fmla="*/ 0 h 777169"/>
                <a:gd name="connsiteX2" fmla="*/ 1313036 w 1313036"/>
                <a:gd name="connsiteY2" fmla="*/ 438150 h 777169"/>
                <a:gd name="connsiteX3" fmla="*/ 0 w 1313036"/>
                <a:gd name="connsiteY3" fmla="*/ 777169 h 777169"/>
                <a:gd name="connsiteX4" fmla="*/ 3175 w 1313036"/>
                <a:gd name="connsiteY4" fmla="*/ 224719 h 777169"/>
                <a:gd name="connsiteX0" fmla="*/ 3175 w 1219167"/>
                <a:gd name="connsiteY0" fmla="*/ 224719 h 777169"/>
                <a:gd name="connsiteX1" fmla="*/ 960611 w 1219167"/>
                <a:gd name="connsiteY1" fmla="*/ 0 h 777169"/>
                <a:gd name="connsiteX2" fmla="*/ 1219167 w 1219167"/>
                <a:gd name="connsiteY2" fmla="*/ 418074 h 777169"/>
                <a:gd name="connsiteX3" fmla="*/ 0 w 1219167"/>
                <a:gd name="connsiteY3" fmla="*/ 777169 h 777169"/>
                <a:gd name="connsiteX4" fmla="*/ 3175 w 1219167"/>
                <a:gd name="connsiteY4" fmla="*/ 224719 h 777169"/>
                <a:gd name="connsiteX0" fmla="*/ 3175 w 1168321"/>
                <a:gd name="connsiteY0" fmla="*/ 224719 h 777169"/>
                <a:gd name="connsiteX1" fmla="*/ 960611 w 1168321"/>
                <a:gd name="connsiteY1" fmla="*/ 0 h 777169"/>
                <a:gd name="connsiteX2" fmla="*/ 1168321 w 1168321"/>
                <a:gd name="connsiteY2" fmla="*/ 337769 h 777169"/>
                <a:gd name="connsiteX3" fmla="*/ 0 w 1168321"/>
                <a:gd name="connsiteY3" fmla="*/ 777169 h 777169"/>
                <a:gd name="connsiteX4" fmla="*/ 3175 w 1168321"/>
                <a:gd name="connsiteY4" fmla="*/ 224719 h 777169"/>
                <a:gd name="connsiteX0" fmla="*/ 3175 w 1203522"/>
                <a:gd name="connsiteY0" fmla="*/ 224719 h 777169"/>
                <a:gd name="connsiteX1" fmla="*/ 960611 w 1203522"/>
                <a:gd name="connsiteY1" fmla="*/ 0 h 777169"/>
                <a:gd name="connsiteX2" fmla="*/ 1203522 w 1203522"/>
                <a:gd name="connsiteY2" fmla="*/ 387960 h 777169"/>
                <a:gd name="connsiteX3" fmla="*/ 0 w 1203522"/>
                <a:gd name="connsiteY3" fmla="*/ 777169 h 777169"/>
                <a:gd name="connsiteX4" fmla="*/ 3175 w 1203522"/>
                <a:gd name="connsiteY4" fmla="*/ 224719 h 777169"/>
                <a:gd name="connsiteX0" fmla="*/ 9 w 1200356"/>
                <a:gd name="connsiteY0" fmla="*/ 224719 h 636636"/>
                <a:gd name="connsiteX1" fmla="*/ 957445 w 1200356"/>
                <a:gd name="connsiteY1" fmla="*/ 0 h 636636"/>
                <a:gd name="connsiteX2" fmla="*/ 1200356 w 1200356"/>
                <a:gd name="connsiteY2" fmla="*/ 387960 h 636636"/>
                <a:gd name="connsiteX3" fmla="*/ 90703 w 1200356"/>
                <a:gd name="connsiteY3" fmla="*/ 636636 h 636636"/>
                <a:gd name="connsiteX4" fmla="*/ 9 w 1200356"/>
                <a:gd name="connsiteY4" fmla="*/ 224719 h 636636"/>
                <a:gd name="connsiteX0" fmla="*/ 239 w 1200586"/>
                <a:gd name="connsiteY0" fmla="*/ 224719 h 762112"/>
                <a:gd name="connsiteX1" fmla="*/ 957675 w 1200586"/>
                <a:gd name="connsiteY1" fmla="*/ 0 h 762112"/>
                <a:gd name="connsiteX2" fmla="*/ 1200586 w 1200586"/>
                <a:gd name="connsiteY2" fmla="*/ 387960 h 762112"/>
                <a:gd name="connsiteX3" fmla="*/ 975 w 1200586"/>
                <a:gd name="connsiteY3" fmla="*/ 762112 h 762112"/>
                <a:gd name="connsiteX4" fmla="*/ 239 w 1200586"/>
                <a:gd name="connsiteY4" fmla="*/ 224719 h 762112"/>
                <a:gd name="connsiteX0" fmla="*/ 30790 w 1199611"/>
                <a:gd name="connsiteY0" fmla="*/ 305630 h 762112"/>
                <a:gd name="connsiteX1" fmla="*/ 956700 w 1199611"/>
                <a:gd name="connsiteY1" fmla="*/ 0 h 762112"/>
                <a:gd name="connsiteX2" fmla="*/ 1199611 w 1199611"/>
                <a:gd name="connsiteY2" fmla="*/ 387960 h 762112"/>
                <a:gd name="connsiteX3" fmla="*/ 0 w 1199611"/>
                <a:gd name="connsiteY3" fmla="*/ 762112 h 762112"/>
                <a:gd name="connsiteX4" fmla="*/ 30790 w 1199611"/>
                <a:gd name="connsiteY4" fmla="*/ 305630 h 762112"/>
                <a:gd name="connsiteX0" fmla="*/ 79 w 1207432"/>
                <a:gd name="connsiteY0" fmla="*/ 242700 h 762112"/>
                <a:gd name="connsiteX1" fmla="*/ 964521 w 1207432"/>
                <a:gd name="connsiteY1" fmla="*/ 0 h 762112"/>
                <a:gd name="connsiteX2" fmla="*/ 1207432 w 1207432"/>
                <a:gd name="connsiteY2" fmla="*/ 387960 h 762112"/>
                <a:gd name="connsiteX3" fmla="*/ 7821 w 1207432"/>
                <a:gd name="connsiteY3" fmla="*/ 762112 h 762112"/>
                <a:gd name="connsiteX4" fmla="*/ 79 w 1207432"/>
                <a:gd name="connsiteY4" fmla="*/ 242700 h 762112"/>
                <a:gd name="connsiteX0" fmla="*/ 119 w 1207472"/>
                <a:gd name="connsiteY0" fmla="*/ 242700 h 789082"/>
                <a:gd name="connsiteX1" fmla="*/ 964561 w 1207472"/>
                <a:gd name="connsiteY1" fmla="*/ 0 h 789082"/>
                <a:gd name="connsiteX2" fmla="*/ 1207472 w 1207472"/>
                <a:gd name="connsiteY2" fmla="*/ 387960 h 789082"/>
                <a:gd name="connsiteX3" fmla="*/ 4358 w 1207472"/>
                <a:gd name="connsiteY3" fmla="*/ 789082 h 789082"/>
                <a:gd name="connsiteX4" fmla="*/ 119 w 1207472"/>
                <a:gd name="connsiteY4" fmla="*/ 242700 h 789082"/>
                <a:gd name="connsiteX0" fmla="*/ 50 w 1207403"/>
                <a:gd name="connsiteY0" fmla="*/ 242700 h 784821"/>
                <a:gd name="connsiteX1" fmla="*/ 964492 w 1207403"/>
                <a:gd name="connsiteY1" fmla="*/ 0 h 784821"/>
                <a:gd name="connsiteX2" fmla="*/ 1207403 w 1207403"/>
                <a:gd name="connsiteY2" fmla="*/ 387960 h 784821"/>
                <a:gd name="connsiteX3" fmla="*/ 14250 w 1207403"/>
                <a:gd name="connsiteY3" fmla="*/ 784821 h 784821"/>
                <a:gd name="connsiteX4" fmla="*/ 50 w 1207403"/>
                <a:gd name="connsiteY4" fmla="*/ 242700 h 784821"/>
                <a:gd name="connsiteX0" fmla="*/ 2403 w 1193153"/>
                <a:gd name="connsiteY0" fmla="*/ 246960 h 784821"/>
                <a:gd name="connsiteX1" fmla="*/ 950242 w 1193153"/>
                <a:gd name="connsiteY1" fmla="*/ 0 h 784821"/>
                <a:gd name="connsiteX2" fmla="*/ 1193153 w 1193153"/>
                <a:gd name="connsiteY2" fmla="*/ 387960 h 784821"/>
                <a:gd name="connsiteX3" fmla="*/ 0 w 1193153"/>
                <a:gd name="connsiteY3" fmla="*/ 784821 h 784821"/>
                <a:gd name="connsiteX4" fmla="*/ 2403 w 1193153"/>
                <a:gd name="connsiteY4" fmla="*/ 246960 h 784821"/>
                <a:gd name="connsiteX0" fmla="*/ 227 w 1194297"/>
                <a:gd name="connsiteY0" fmla="*/ 238438 h 784821"/>
                <a:gd name="connsiteX1" fmla="*/ 951386 w 1194297"/>
                <a:gd name="connsiteY1" fmla="*/ 0 h 784821"/>
                <a:gd name="connsiteX2" fmla="*/ 1194297 w 1194297"/>
                <a:gd name="connsiteY2" fmla="*/ 387960 h 784821"/>
                <a:gd name="connsiteX3" fmla="*/ 1144 w 1194297"/>
                <a:gd name="connsiteY3" fmla="*/ 784821 h 784821"/>
                <a:gd name="connsiteX4" fmla="*/ 227 w 1194297"/>
                <a:gd name="connsiteY4" fmla="*/ 238438 h 78482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94297" h="784821">
                  <a:moveTo>
                    <a:pt x="227" y="238438"/>
                  </a:moveTo>
                  <a:lnTo>
                    <a:pt x="951386" y="0"/>
                  </a:lnTo>
                  <a:lnTo>
                    <a:pt x="1194297" y="387960"/>
                  </a:lnTo>
                  <a:lnTo>
                    <a:pt x="1144" y="784821"/>
                  </a:lnTo>
                  <a:cubicBezTo>
                    <a:pt x="2202" y="600671"/>
                    <a:pt x="-831" y="422588"/>
                    <a:pt x="227" y="238438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4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38" name="Rectangle 4">
              <a:extLst>
                <a:ext uri="{FF2B5EF4-FFF2-40B4-BE49-F238E27FC236}">
                  <a16:creationId xmlns:a16="http://schemas.microsoft.com/office/drawing/2014/main" id="{CA3C64AB-7DF6-4A73-B1EE-214282949A12}"/>
                </a:ext>
              </a:extLst>
            </p:cNvPr>
            <p:cNvSpPr/>
            <p:nvPr/>
          </p:nvSpPr>
          <p:spPr>
            <a:xfrm flipH="1">
              <a:off x="1337479" y="3552329"/>
              <a:ext cx="1727725" cy="899828"/>
            </a:xfrm>
            <a:custGeom>
              <a:avLst/>
              <a:gdLst>
                <a:gd name="connsiteX0" fmla="*/ 0 w 1088347"/>
                <a:gd name="connsiteY0" fmla="*/ 0 h 530225"/>
                <a:gd name="connsiteX1" fmla="*/ 1088347 w 1088347"/>
                <a:gd name="connsiteY1" fmla="*/ 0 h 530225"/>
                <a:gd name="connsiteX2" fmla="*/ 1088347 w 1088347"/>
                <a:gd name="connsiteY2" fmla="*/ 530225 h 530225"/>
                <a:gd name="connsiteX3" fmla="*/ 0 w 1088347"/>
                <a:gd name="connsiteY3" fmla="*/ 530225 h 530225"/>
                <a:gd name="connsiteX4" fmla="*/ 0 w 1088347"/>
                <a:gd name="connsiteY4" fmla="*/ 0 h 530225"/>
                <a:gd name="connsiteX0" fmla="*/ 0 w 1088347"/>
                <a:gd name="connsiteY0" fmla="*/ 92075 h 622300"/>
                <a:gd name="connsiteX1" fmla="*/ 916897 w 1088347"/>
                <a:gd name="connsiteY1" fmla="*/ 0 h 622300"/>
                <a:gd name="connsiteX2" fmla="*/ 1088347 w 1088347"/>
                <a:gd name="connsiteY2" fmla="*/ 622300 h 622300"/>
                <a:gd name="connsiteX3" fmla="*/ 0 w 1088347"/>
                <a:gd name="connsiteY3" fmla="*/ 622300 h 622300"/>
                <a:gd name="connsiteX4" fmla="*/ 0 w 1088347"/>
                <a:gd name="connsiteY4" fmla="*/ 92075 h 622300"/>
                <a:gd name="connsiteX0" fmla="*/ 0 w 1275672"/>
                <a:gd name="connsiteY0" fmla="*/ 92075 h 622300"/>
                <a:gd name="connsiteX1" fmla="*/ 916897 w 1275672"/>
                <a:gd name="connsiteY1" fmla="*/ 0 h 622300"/>
                <a:gd name="connsiteX2" fmla="*/ 1275672 w 1275672"/>
                <a:gd name="connsiteY2" fmla="*/ 441325 h 622300"/>
                <a:gd name="connsiteX3" fmla="*/ 0 w 1275672"/>
                <a:gd name="connsiteY3" fmla="*/ 622300 h 622300"/>
                <a:gd name="connsiteX4" fmla="*/ 0 w 1275672"/>
                <a:gd name="connsiteY4" fmla="*/ 92075 h 622300"/>
                <a:gd name="connsiteX0" fmla="*/ 41275 w 1316947"/>
                <a:gd name="connsiteY0" fmla="*/ 92075 h 669925"/>
                <a:gd name="connsiteX1" fmla="*/ 958172 w 1316947"/>
                <a:gd name="connsiteY1" fmla="*/ 0 h 669925"/>
                <a:gd name="connsiteX2" fmla="*/ 1316947 w 1316947"/>
                <a:gd name="connsiteY2" fmla="*/ 441325 h 669925"/>
                <a:gd name="connsiteX3" fmla="*/ 0 w 1316947"/>
                <a:gd name="connsiteY3" fmla="*/ 669925 h 669925"/>
                <a:gd name="connsiteX4" fmla="*/ 41275 w 1316947"/>
                <a:gd name="connsiteY4" fmla="*/ 92075 h 669925"/>
                <a:gd name="connsiteX0" fmla="*/ 22225 w 1316947"/>
                <a:gd name="connsiteY0" fmla="*/ 120650 h 669925"/>
                <a:gd name="connsiteX1" fmla="*/ 958172 w 1316947"/>
                <a:gd name="connsiteY1" fmla="*/ 0 h 669925"/>
                <a:gd name="connsiteX2" fmla="*/ 1316947 w 1316947"/>
                <a:gd name="connsiteY2" fmla="*/ 441325 h 669925"/>
                <a:gd name="connsiteX3" fmla="*/ 0 w 1316947"/>
                <a:gd name="connsiteY3" fmla="*/ 669925 h 669925"/>
                <a:gd name="connsiteX4" fmla="*/ 22225 w 1316947"/>
                <a:gd name="connsiteY4" fmla="*/ 120650 h 669925"/>
                <a:gd name="connsiteX0" fmla="*/ 15875 w 1316947"/>
                <a:gd name="connsiteY0" fmla="*/ 111125 h 669925"/>
                <a:gd name="connsiteX1" fmla="*/ 958172 w 1316947"/>
                <a:gd name="connsiteY1" fmla="*/ 0 h 669925"/>
                <a:gd name="connsiteX2" fmla="*/ 1316947 w 1316947"/>
                <a:gd name="connsiteY2" fmla="*/ 441325 h 669925"/>
                <a:gd name="connsiteX3" fmla="*/ 0 w 1316947"/>
                <a:gd name="connsiteY3" fmla="*/ 669925 h 669925"/>
                <a:gd name="connsiteX4" fmla="*/ 15875 w 1316947"/>
                <a:gd name="connsiteY4" fmla="*/ 111125 h 669925"/>
                <a:gd name="connsiteX0" fmla="*/ 15875 w 1316947"/>
                <a:gd name="connsiteY0" fmla="*/ 107950 h 666750"/>
                <a:gd name="connsiteX1" fmla="*/ 964522 w 1316947"/>
                <a:gd name="connsiteY1" fmla="*/ 0 h 666750"/>
                <a:gd name="connsiteX2" fmla="*/ 1316947 w 1316947"/>
                <a:gd name="connsiteY2" fmla="*/ 438150 h 666750"/>
                <a:gd name="connsiteX3" fmla="*/ 0 w 1316947"/>
                <a:gd name="connsiteY3" fmla="*/ 666750 h 666750"/>
                <a:gd name="connsiteX4" fmla="*/ 15875 w 1316947"/>
                <a:gd name="connsiteY4" fmla="*/ 107950 h 666750"/>
                <a:gd name="connsiteX0" fmla="*/ 3175 w 1316947"/>
                <a:gd name="connsiteY0" fmla="*/ 114300 h 666750"/>
                <a:gd name="connsiteX1" fmla="*/ 964522 w 1316947"/>
                <a:gd name="connsiteY1" fmla="*/ 0 h 666750"/>
                <a:gd name="connsiteX2" fmla="*/ 1316947 w 1316947"/>
                <a:gd name="connsiteY2" fmla="*/ 438150 h 666750"/>
                <a:gd name="connsiteX3" fmla="*/ 0 w 1316947"/>
                <a:gd name="connsiteY3" fmla="*/ 666750 h 666750"/>
                <a:gd name="connsiteX4" fmla="*/ 3175 w 1316947"/>
                <a:gd name="connsiteY4" fmla="*/ 114300 h 666750"/>
                <a:gd name="connsiteX0" fmla="*/ 3175 w 1316947"/>
                <a:gd name="connsiteY0" fmla="*/ 139700 h 692150"/>
                <a:gd name="connsiteX1" fmla="*/ 817351 w 1316947"/>
                <a:gd name="connsiteY1" fmla="*/ 0 h 692150"/>
                <a:gd name="connsiteX2" fmla="*/ 1316947 w 1316947"/>
                <a:gd name="connsiteY2" fmla="*/ 463550 h 692150"/>
                <a:gd name="connsiteX3" fmla="*/ 0 w 1316947"/>
                <a:gd name="connsiteY3" fmla="*/ 692150 h 692150"/>
                <a:gd name="connsiteX4" fmla="*/ 3175 w 1316947"/>
                <a:gd name="connsiteY4" fmla="*/ 139700 h 692150"/>
                <a:gd name="connsiteX0" fmla="*/ 3175 w 840003"/>
                <a:gd name="connsiteY0" fmla="*/ 139700 h 692150"/>
                <a:gd name="connsiteX1" fmla="*/ 817351 w 840003"/>
                <a:gd name="connsiteY1" fmla="*/ 0 h 692150"/>
                <a:gd name="connsiteX2" fmla="*/ 840003 w 840003"/>
                <a:gd name="connsiteY2" fmla="*/ 368300 h 692150"/>
                <a:gd name="connsiteX3" fmla="*/ 0 w 840003"/>
                <a:gd name="connsiteY3" fmla="*/ 692150 h 692150"/>
                <a:gd name="connsiteX4" fmla="*/ 3175 w 840003"/>
                <a:gd name="connsiteY4" fmla="*/ 139700 h 692150"/>
                <a:gd name="connsiteX0" fmla="*/ 3175 w 1123444"/>
                <a:gd name="connsiteY0" fmla="*/ 139700 h 692150"/>
                <a:gd name="connsiteX1" fmla="*/ 817351 w 1123444"/>
                <a:gd name="connsiteY1" fmla="*/ 0 h 692150"/>
                <a:gd name="connsiteX2" fmla="*/ 1123444 w 1123444"/>
                <a:gd name="connsiteY2" fmla="*/ 428625 h 692150"/>
                <a:gd name="connsiteX3" fmla="*/ 0 w 1123444"/>
                <a:gd name="connsiteY3" fmla="*/ 692150 h 692150"/>
                <a:gd name="connsiteX4" fmla="*/ 3175 w 1123444"/>
                <a:gd name="connsiteY4" fmla="*/ 139700 h 692150"/>
                <a:gd name="connsiteX0" fmla="*/ 65 w 1120334"/>
                <a:gd name="connsiteY0" fmla="*/ 139700 h 802569"/>
                <a:gd name="connsiteX1" fmla="*/ 814241 w 1120334"/>
                <a:gd name="connsiteY1" fmla="*/ 0 h 802569"/>
                <a:gd name="connsiteX2" fmla="*/ 1120334 w 1120334"/>
                <a:gd name="connsiteY2" fmla="*/ 428625 h 802569"/>
                <a:gd name="connsiteX3" fmla="*/ 10319 w 1120334"/>
                <a:gd name="connsiteY3" fmla="*/ 802569 h 802569"/>
                <a:gd name="connsiteX4" fmla="*/ 65 w 1120334"/>
                <a:gd name="connsiteY4" fmla="*/ 139700 h 802569"/>
                <a:gd name="connsiteX0" fmla="*/ 87 w 1116998"/>
                <a:gd name="connsiteY0" fmla="*/ 265177 h 802569"/>
                <a:gd name="connsiteX1" fmla="*/ 810905 w 1116998"/>
                <a:gd name="connsiteY1" fmla="*/ 0 h 802569"/>
                <a:gd name="connsiteX2" fmla="*/ 1116998 w 1116998"/>
                <a:gd name="connsiteY2" fmla="*/ 428625 h 802569"/>
                <a:gd name="connsiteX3" fmla="*/ 6983 w 1116998"/>
                <a:gd name="connsiteY3" fmla="*/ 802569 h 802569"/>
                <a:gd name="connsiteX4" fmla="*/ 87 w 1116998"/>
                <a:gd name="connsiteY4" fmla="*/ 265177 h 802569"/>
                <a:gd name="connsiteX0" fmla="*/ 51 w 1123677"/>
                <a:gd name="connsiteY0" fmla="*/ 260158 h 802569"/>
                <a:gd name="connsiteX1" fmla="*/ 817584 w 1123677"/>
                <a:gd name="connsiteY1" fmla="*/ 0 h 802569"/>
                <a:gd name="connsiteX2" fmla="*/ 1123677 w 1123677"/>
                <a:gd name="connsiteY2" fmla="*/ 428625 h 802569"/>
                <a:gd name="connsiteX3" fmla="*/ 13662 w 1123677"/>
                <a:gd name="connsiteY3" fmla="*/ 802569 h 802569"/>
                <a:gd name="connsiteX4" fmla="*/ 51 w 1123677"/>
                <a:gd name="connsiteY4" fmla="*/ 260158 h 802569"/>
                <a:gd name="connsiteX0" fmla="*/ 64 w 1123690"/>
                <a:gd name="connsiteY0" fmla="*/ 260158 h 812607"/>
                <a:gd name="connsiteX1" fmla="*/ 817597 w 1123690"/>
                <a:gd name="connsiteY1" fmla="*/ 0 h 812607"/>
                <a:gd name="connsiteX2" fmla="*/ 1123690 w 1123690"/>
                <a:gd name="connsiteY2" fmla="*/ 428625 h 812607"/>
                <a:gd name="connsiteX3" fmla="*/ 10318 w 1123690"/>
                <a:gd name="connsiteY3" fmla="*/ 812607 h 812607"/>
                <a:gd name="connsiteX4" fmla="*/ 64 w 1123690"/>
                <a:gd name="connsiteY4" fmla="*/ 260158 h 812607"/>
                <a:gd name="connsiteX0" fmla="*/ 64 w 1012898"/>
                <a:gd name="connsiteY0" fmla="*/ 260158 h 812607"/>
                <a:gd name="connsiteX1" fmla="*/ 817597 w 1012898"/>
                <a:gd name="connsiteY1" fmla="*/ 0 h 812607"/>
                <a:gd name="connsiteX2" fmla="*/ 1012898 w 1012898"/>
                <a:gd name="connsiteY2" fmla="*/ 378435 h 812607"/>
                <a:gd name="connsiteX3" fmla="*/ 10318 w 1012898"/>
                <a:gd name="connsiteY3" fmla="*/ 812607 h 812607"/>
                <a:gd name="connsiteX4" fmla="*/ 64 w 1012898"/>
                <a:gd name="connsiteY4" fmla="*/ 260158 h 812607"/>
                <a:gd name="connsiteX0" fmla="*/ 64 w 1036400"/>
                <a:gd name="connsiteY0" fmla="*/ 260158 h 812607"/>
                <a:gd name="connsiteX1" fmla="*/ 817597 w 1036400"/>
                <a:gd name="connsiteY1" fmla="*/ 0 h 812607"/>
                <a:gd name="connsiteX2" fmla="*/ 1036400 w 1036400"/>
                <a:gd name="connsiteY2" fmla="*/ 368397 h 812607"/>
                <a:gd name="connsiteX3" fmla="*/ 10318 w 1036400"/>
                <a:gd name="connsiteY3" fmla="*/ 812607 h 812607"/>
                <a:gd name="connsiteX4" fmla="*/ 64 w 1036400"/>
                <a:gd name="connsiteY4" fmla="*/ 260158 h 812607"/>
                <a:gd name="connsiteX0" fmla="*/ 86 w 1036422"/>
                <a:gd name="connsiteY0" fmla="*/ 260158 h 812607"/>
                <a:gd name="connsiteX1" fmla="*/ 817619 w 1036422"/>
                <a:gd name="connsiteY1" fmla="*/ 0 h 812607"/>
                <a:gd name="connsiteX2" fmla="*/ 1036422 w 1036422"/>
                <a:gd name="connsiteY2" fmla="*/ 368397 h 812607"/>
                <a:gd name="connsiteX3" fmla="*/ 6982 w 1036422"/>
                <a:gd name="connsiteY3" fmla="*/ 812607 h 812607"/>
                <a:gd name="connsiteX4" fmla="*/ 86 w 1036422"/>
                <a:gd name="connsiteY4" fmla="*/ 260158 h 812607"/>
                <a:gd name="connsiteX0" fmla="*/ 7355 w 1043691"/>
                <a:gd name="connsiteY0" fmla="*/ 260158 h 812607"/>
                <a:gd name="connsiteX1" fmla="*/ 824888 w 1043691"/>
                <a:gd name="connsiteY1" fmla="*/ 0 h 812607"/>
                <a:gd name="connsiteX2" fmla="*/ 1043691 w 1043691"/>
                <a:gd name="connsiteY2" fmla="*/ 368397 h 812607"/>
                <a:gd name="connsiteX3" fmla="*/ 0 w 1043691"/>
                <a:gd name="connsiteY3" fmla="*/ 812607 h 812607"/>
                <a:gd name="connsiteX4" fmla="*/ 7355 w 1043691"/>
                <a:gd name="connsiteY4" fmla="*/ 260158 h 81260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43691" h="812607">
                  <a:moveTo>
                    <a:pt x="7355" y="260158"/>
                  </a:moveTo>
                  <a:lnTo>
                    <a:pt x="824888" y="0"/>
                  </a:lnTo>
                  <a:lnTo>
                    <a:pt x="1043691" y="368397"/>
                  </a:lnTo>
                  <a:lnTo>
                    <a:pt x="0" y="812607"/>
                  </a:lnTo>
                  <a:cubicBezTo>
                    <a:pt x="1058" y="628457"/>
                    <a:pt x="6297" y="444308"/>
                    <a:pt x="7355" y="260158"/>
                  </a:cubicBez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4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39" name="Rectangle 5">
              <a:extLst>
                <a:ext uri="{FF2B5EF4-FFF2-40B4-BE49-F238E27FC236}">
                  <a16:creationId xmlns:a16="http://schemas.microsoft.com/office/drawing/2014/main" id="{6D7170EE-B2A3-4315-89C7-278CB56B46C5}"/>
                </a:ext>
              </a:extLst>
            </p:cNvPr>
            <p:cNvSpPr/>
            <p:nvPr/>
          </p:nvSpPr>
          <p:spPr>
            <a:xfrm>
              <a:off x="2100383" y="2950481"/>
              <a:ext cx="1877881" cy="333426"/>
            </a:xfrm>
            <a:custGeom>
              <a:avLst/>
              <a:gdLst>
                <a:gd name="connsiteX0" fmla="*/ 0 w 619125"/>
                <a:gd name="connsiteY0" fmla="*/ 0 h 406400"/>
                <a:gd name="connsiteX1" fmla="*/ 619125 w 619125"/>
                <a:gd name="connsiteY1" fmla="*/ 0 h 406400"/>
                <a:gd name="connsiteX2" fmla="*/ 619125 w 619125"/>
                <a:gd name="connsiteY2" fmla="*/ 406400 h 406400"/>
                <a:gd name="connsiteX3" fmla="*/ 0 w 619125"/>
                <a:gd name="connsiteY3" fmla="*/ 406400 h 406400"/>
                <a:gd name="connsiteX4" fmla="*/ 0 w 619125"/>
                <a:gd name="connsiteY4" fmla="*/ 0 h 406400"/>
                <a:gd name="connsiteX0" fmla="*/ 0 w 962025"/>
                <a:gd name="connsiteY0" fmla="*/ 73025 h 479425"/>
                <a:gd name="connsiteX1" fmla="*/ 962025 w 962025"/>
                <a:gd name="connsiteY1" fmla="*/ 0 h 479425"/>
                <a:gd name="connsiteX2" fmla="*/ 619125 w 962025"/>
                <a:gd name="connsiteY2" fmla="*/ 479425 h 479425"/>
                <a:gd name="connsiteX3" fmla="*/ 0 w 962025"/>
                <a:gd name="connsiteY3" fmla="*/ 479425 h 479425"/>
                <a:gd name="connsiteX4" fmla="*/ 0 w 962025"/>
                <a:gd name="connsiteY4" fmla="*/ 73025 h 479425"/>
                <a:gd name="connsiteX0" fmla="*/ 0 w 1901825"/>
                <a:gd name="connsiteY0" fmla="*/ 73025 h 479425"/>
                <a:gd name="connsiteX1" fmla="*/ 962025 w 1901825"/>
                <a:gd name="connsiteY1" fmla="*/ 0 h 479425"/>
                <a:gd name="connsiteX2" fmla="*/ 1901825 w 1901825"/>
                <a:gd name="connsiteY2" fmla="*/ 104775 h 479425"/>
                <a:gd name="connsiteX3" fmla="*/ 0 w 1901825"/>
                <a:gd name="connsiteY3" fmla="*/ 479425 h 479425"/>
                <a:gd name="connsiteX4" fmla="*/ 0 w 1901825"/>
                <a:gd name="connsiteY4" fmla="*/ 73025 h 479425"/>
                <a:gd name="connsiteX0" fmla="*/ 0 w 1901825"/>
                <a:gd name="connsiteY0" fmla="*/ 73025 h 336550"/>
                <a:gd name="connsiteX1" fmla="*/ 962025 w 1901825"/>
                <a:gd name="connsiteY1" fmla="*/ 0 h 336550"/>
                <a:gd name="connsiteX2" fmla="*/ 1901825 w 1901825"/>
                <a:gd name="connsiteY2" fmla="*/ 104775 h 336550"/>
                <a:gd name="connsiteX3" fmla="*/ 946150 w 1901825"/>
                <a:gd name="connsiteY3" fmla="*/ 336550 h 336550"/>
                <a:gd name="connsiteX4" fmla="*/ 0 w 1901825"/>
                <a:gd name="connsiteY4" fmla="*/ 73025 h 336550"/>
                <a:gd name="connsiteX0" fmla="*/ 0 w 1914525"/>
                <a:gd name="connsiteY0" fmla="*/ 76200 h 339725"/>
                <a:gd name="connsiteX1" fmla="*/ 962025 w 1914525"/>
                <a:gd name="connsiteY1" fmla="*/ 3175 h 339725"/>
                <a:gd name="connsiteX2" fmla="*/ 1914525 w 1914525"/>
                <a:gd name="connsiteY2" fmla="*/ 0 h 339725"/>
                <a:gd name="connsiteX3" fmla="*/ 946150 w 1914525"/>
                <a:gd name="connsiteY3" fmla="*/ 339725 h 339725"/>
                <a:gd name="connsiteX4" fmla="*/ 0 w 1914525"/>
                <a:gd name="connsiteY4" fmla="*/ 76200 h 339725"/>
                <a:gd name="connsiteX0" fmla="*/ 0 w 1895475"/>
                <a:gd name="connsiteY0" fmla="*/ 73025 h 336550"/>
                <a:gd name="connsiteX1" fmla="*/ 962025 w 1895475"/>
                <a:gd name="connsiteY1" fmla="*/ 0 h 336550"/>
                <a:gd name="connsiteX2" fmla="*/ 1895475 w 1895475"/>
                <a:gd name="connsiteY2" fmla="*/ 101600 h 336550"/>
                <a:gd name="connsiteX3" fmla="*/ 946150 w 1895475"/>
                <a:gd name="connsiteY3" fmla="*/ 336550 h 336550"/>
                <a:gd name="connsiteX4" fmla="*/ 0 w 1895475"/>
                <a:gd name="connsiteY4" fmla="*/ 73025 h 336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895475" h="336550">
                  <a:moveTo>
                    <a:pt x="0" y="73025"/>
                  </a:moveTo>
                  <a:lnTo>
                    <a:pt x="962025" y="0"/>
                  </a:lnTo>
                  <a:lnTo>
                    <a:pt x="1895475" y="101600"/>
                  </a:lnTo>
                  <a:lnTo>
                    <a:pt x="946150" y="336550"/>
                  </a:lnTo>
                  <a:lnTo>
                    <a:pt x="0" y="73025"/>
                  </a:lnTo>
                  <a:close/>
                </a:path>
              </a:pathLst>
            </a:cu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4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40" name="Rectangle 4">
              <a:extLst>
                <a:ext uri="{FF2B5EF4-FFF2-40B4-BE49-F238E27FC236}">
                  <a16:creationId xmlns:a16="http://schemas.microsoft.com/office/drawing/2014/main" id="{D931E62B-3C69-420B-A82B-D2B47620431D}"/>
                </a:ext>
              </a:extLst>
            </p:cNvPr>
            <p:cNvSpPr/>
            <p:nvPr/>
          </p:nvSpPr>
          <p:spPr>
            <a:xfrm>
              <a:off x="3030223" y="3047993"/>
              <a:ext cx="1304723" cy="660562"/>
            </a:xfrm>
            <a:custGeom>
              <a:avLst/>
              <a:gdLst>
                <a:gd name="connsiteX0" fmla="*/ 0 w 1088347"/>
                <a:gd name="connsiteY0" fmla="*/ 0 h 530225"/>
                <a:gd name="connsiteX1" fmla="*/ 1088347 w 1088347"/>
                <a:gd name="connsiteY1" fmla="*/ 0 h 530225"/>
                <a:gd name="connsiteX2" fmla="*/ 1088347 w 1088347"/>
                <a:gd name="connsiteY2" fmla="*/ 530225 h 530225"/>
                <a:gd name="connsiteX3" fmla="*/ 0 w 1088347"/>
                <a:gd name="connsiteY3" fmla="*/ 530225 h 530225"/>
                <a:gd name="connsiteX4" fmla="*/ 0 w 1088347"/>
                <a:gd name="connsiteY4" fmla="*/ 0 h 530225"/>
                <a:gd name="connsiteX0" fmla="*/ 0 w 1088347"/>
                <a:gd name="connsiteY0" fmla="*/ 92075 h 622300"/>
                <a:gd name="connsiteX1" fmla="*/ 916897 w 1088347"/>
                <a:gd name="connsiteY1" fmla="*/ 0 h 622300"/>
                <a:gd name="connsiteX2" fmla="*/ 1088347 w 1088347"/>
                <a:gd name="connsiteY2" fmla="*/ 622300 h 622300"/>
                <a:gd name="connsiteX3" fmla="*/ 0 w 1088347"/>
                <a:gd name="connsiteY3" fmla="*/ 622300 h 622300"/>
                <a:gd name="connsiteX4" fmla="*/ 0 w 1088347"/>
                <a:gd name="connsiteY4" fmla="*/ 92075 h 622300"/>
                <a:gd name="connsiteX0" fmla="*/ 0 w 1275672"/>
                <a:gd name="connsiteY0" fmla="*/ 92075 h 622300"/>
                <a:gd name="connsiteX1" fmla="*/ 916897 w 1275672"/>
                <a:gd name="connsiteY1" fmla="*/ 0 h 622300"/>
                <a:gd name="connsiteX2" fmla="*/ 1275672 w 1275672"/>
                <a:gd name="connsiteY2" fmla="*/ 441325 h 622300"/>
                <a:gd name="connsiteX3" fmla="*/ 0 w 1275672"/>
                <a:gd name="connsiteY3" fmla="*/ 622300 h 622300"/>
                <a:gd name="connsiteX4" fmla="*/ 0 w 1275672"/>
                <a:gd name="connsiteY4" fmla="*/ 92075 h 622300"/>
                <a:gd name="connsiteX0" fmla="*/ 41275 w 1316947"/>
                <a:gd name="connsiteY0" fmla="*/ 92075 h 669925"/>
                <a:gd name="connsiteX1" fmla="*/ 958172 w 1316947"/>
                <a:gd name="connsiteY1" fmla="*/ 0 h 669925"/>
                <a:gd name="connsiteX2" fmla="*/ 1316947 w 1316947"/>
                <a:gd name="connsiteY2" fmla="*/ 441325 h 669925"/>
                <a:gd name="connsiteX3" fmla="*/ 0 w 1316947"/>
                <a:gd name="connsiteY3" fmla="*/ 669925 h 669925"/>
                <a:gd name="connsiteX4" fmla="*/ 41275 w 1316947"/>
                <a:gd name="connsiteY4" fmla="*/ 92075 h 669925"/>
                <a:gd name="connsiteX0" fmla="*/ 22225 w 1316947"/>
                <a:gd name="connsiteY0" fmla="*/ 120650 h 669925"/>
                <a:gd name="connsiteX1" fmla="*/ 958172 w 1316947"/>
                <a:gd name="connsiteY1" fmla="*/ 0 h 669925"/>
                <a:gd name="connsiteX2" fmla="*/ 1316947 w 1316947"/>
                <a:gd name="connsiteY2" fmla="*/ 441325 h 669925"/>
                <a:gd name="connsiteX3" fmla="*/ 0 w 1316947"/>
                <a:gd name="connsiteY3" fmla="*/ 669925 h 669925"/>
                <a:gd name="connsiteX4" fmla="*/ 22225 w 1316947"/>
                <a:gd name="connsiteY4" fmla="*/ 120650 h 669925"/>
                <a:gd name="connsiteX0" fmla="*/ 15875 w 1316947"/>
                <a:gd name="connsiteY0" fmla="*/ 111125 h 669925"/>
                <a:gd name="connsiteX1" fmla="*/ 958172 w 1316947"/>
                <a:gd name="connsiteY1" fmla="*/ 0 h 669925"/>
                <a:gd name="connsiteX2" fmla="*/ 1316947 w 1316947"/>
                <a:gd name="connsiteY2" fmla="*/ 441325 h 669925"/>
                <a:gd name="connsiteX3" fmla="*/ 0 w 1316947"/>
                <a:gd name="connsiteY3" fmla="*/ 669925 h 669925"/>
                <a:gd name="connsiteX4" fmla="*/ 15875 w 1316947"/>
                <a:gd name="connsiteY4" fmla="*/ 111125 h 669925"/>
                <a:gd name="connsiteX0" fmla="*/ 15875 w 1316947"/>
                <a:gd name="connsiteY0" fmla="*/ 107950 h 666750"/>
                <a:gd name="connsiteX1" fmla="*/ 964522 w 1316947"/>
                <a:gd name="connsiteY1" fmla="*/ 0 h 666750"/>
                <a:gd name="connsiteX2" fmla="*/ 1316947 w 1316947"/>
                <a:gd name="connsiteY2" fmla="*/ 438150 h 666750"/>
                <a:gd name="connsiteX3" fmla="*/ 0 w 1316947"/>
                <a:gd name="connsiteY3" fmla="*/ 666750 h 666750"/>
                <a:gd name="connsiteX4" fmla="*/ 15875 w 1316947"/>
                <a:gd name="connsiteY4" fmla="*/ 107950 h 666750"/>
                <a:gd name="connsiteX0" fmla="*/ 3175 w 1316947"/>
                <a:gd name="connsiteY0" fmla="*/ 114300 h 666750"/>
                <a:gd name="connsiteX1" fmla="*/ 964522 w 1316947"/>
                <a:gd name="connsiteY1" fmla="*/ 0 h 666750"/>
                <a:gd name="connsiteX2" fmla="*/ 1316947 w 1316947"/>
                <a:gd name="connsiteY2" fmla="*/ 438150 h 666750"/>
                <a:gd name="connsiteX3" fmla="*/ 0 w 1316947"/>
                <a:gd name="connsiteY3" fmla="*/ 666750 h 666750"/>
                <a:gd name="connsiteX4" fmla="*/ 3175 w 1316947"/>
                <a:gd name="connsiteY4" fmla="*/ 114300 h 6667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16947" h="666750">
                  <a:moveTo>
                    <a:pt x="3175" y="114300"/>
                  </a:moveTo>
                  <a:lnTo>
                    <a:pt x="964522" y="0"/>
                  </a:lnTo>
                  <a:lnTo>
                    <a:pt x="1316947" y="438150"/>
                  </a:lnTo>
                  <a:lnTo>
                    <a:pt x="0" y="666750"/>
                  </a:lnTo>
                  <a:cubicBezTo>
                    <a:pt x="1058" y="482600"/>
                    <a:pt x="2117" y="298450"/>
                    <a:pt x="3175" y="11430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4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41" name="Rectangle 4">
              <a:extLst>
                <a:ext uri="{FF2B5EF4-FFF2-40B4-BE49-F238E27FC236}">
                  <a16:creationId xmlns:a16="http://schemas.microsoft.com/office/drawing/2014/main" id="{BCC6E6BF-5E4C-4845-9CDA-4FA76AE5E051}"/>
                </a:ext>
              </a:extLst>
            </p:cNvPr>
            <p:cNvSpPr/>
            <p:nvPr/>
          </p:nvSpPr>
          <p:spPr>
            <a:xfrm flipH="1">
              <a:off x="1746177" y="3022829"/>
              <a:ext cx="1296629" cy="685726"/>
            </a:xfrm>
            <a:custGeom>
              <a:avLst/>
              <a:gdLst>
                <a:gd name="connsiteX0" fmla="*/ 0 w 1088347"/>
                <a:gd name="connsiteY0" fmla="*/ 0 h 530225"/>
                <a:gd name="connsiteX1" fmla="*/ 1088347 w 1088347"/>
                <a:gd name="connsiteY1" fmla="*/ 0 h 530225"/>
                <a:gd name="connsiteX2" fmla="*/ 1088347 w 1088347"/>
                <a:gd name="connsiteY2" fmla="*/ 530225 h 530225"/>
                <a:gd name="connsiteX3" fmla="*/ 0 w 1088347"/>
                <a:gd name="connsiteY3" fmla="*/ 530225 h 530225"/>
                <a:gd name="connsiteX4" fmla="*/ 0 w 1088347"/>
                <a:gd name="connsiteY4" fmla="*/ 0 h 530225"/>
                <a:gd name="connsiteX0" fmla="*/ 0 w 1088347"/>
                <a:gd name="connsiteY0" fmla="*/ 92075 h 622300"/>
                <a:gd name="connsiteX1" fmla="*/ 916897 w 1088347"/>
                <a:gd name="connsiteY1" fmla="*/ 0 h 622300"/>
                <a:gd name="connsiteX2" fmla="*/ 1088347 w 1088347"/>
                <a:gd name="connsiteY2" fmla="*/ 622300 h 622300"/>
                <a:gd name="connsiteX3" fmla="*/ 0 w 1088347"/>
                <a:gd name="connsiteY3" fmla="*/ 622300 h 622300"/>
                <a:gd name="connsiteX4" fmla="*/ 0 w 1088347"/>
                <a:gd name="connsiteY4" fmla="*/ 92075 h 622300"/>
                <a:gd name="connsiteX0" fmla="*/ 0 w 1275672"/>
                <a:gd name="connsiteY0" fmla="*/ 92075 h 622300"/>
                <a:gd name="connsiteX1" fmla="*/ 916897 w 1275672"/>
                <a:gd name="connsiteY1" fmla="*/ 0 h 622300"/>
                <a:gd name="connsiteX2" fmla="*/ 1275672 w 1275672"/>
                <a:gd name="connsiteY2" fmla="*/ 441325 h 622300"/>
                <a:gd name="connsiteX3" fmla="*/ 0 w 1275672"/>
                <a:gd name="connsiteY3" fmla="*/ 622300 h 622300"/>
                <a:gd name="connsiteX4" fmla="*/ 0 w 1275672"/>
                <a:gd name="connsiteY4" fmla="*/ 92075 h 622300"/>
                <a:gd name="connsiteX0" fmla="*/ 41275 w 1316947"/>
                <a:gd name="connsiteY0" fmla="*/ 92075 h 669925"/>
                <a:gd name="connsiteX1" fmla="*/ 958172 w 1316947"/>
                <a:gd name="connsiteY1" fmla="*/ 0 h 669925"/>
                <a:gd name="connsiteX2" fmla="*/ 1316947 w 1316947"/>
                <a:gd name="connsiteY2" fmla="*/ 441325 h 669925"/>
                <a:gd name="connsiteX3" fmla="*/ 0 w 1316947"/>
                <a:gd name="connsiteY3" fmla="*/ 669925 h 669925"/>
                <a:gd name="connsiteX4" fmla="*/ 41275 w 1316947"/>
                <a:gd name="connsiteY4" fmla="*/ 92075 h 669925"/>
                <a:gd name="connsiteX0" fmla="*/ 22225 w 1316947"/>
                <a:gd name="connsiteY0" fmla="*/ 120650 h 669925"/>
                <a:gd name="connsiteX1" fmla="*/ 958172 w 1316947"/>
                <a:gd name="connsiteY1" fmla="*/ 0 h 669925"/>
                <a:gd name="connsiteX2" fmla="*/ 1316947 w 1316947"/>
                <a:gd name="connsiteY2" fmla="*/ 441325 h 669925"/>
                <a:gd name="connsiteX3" fmla="*/ 0 w 1316947"/>
                <a:gd name="connsiteY3" fmla="*/ 669925 h 669925"/>
                <a:gd name="connsiteX4" fmla="*/ 22225 w 1316947"/>
                <a:gd name="connsiteY4" fmla="*/ 120650 h 669925"/>
                <a:gd name="connsiteX0" fmla="*/ 15875 w 1316947"/>
                <a:gd name="connsiteY0" fmla="*/ 111125 h 669925"/>
                <a:gd name="connsiteX1" fmla="*/ 958172 w 1316947"/>
                <a:gd name="connsiteY1" fmla="*/ 0 h 669925"/>
                <a:gd name="connsiteX2" fmla="*/ 1316947 w 1316947"/>
                <a:gd name="connsiteY2" fmla="*/ 441325 h 669925"/>
                <a:gd name="connsiteX3" fmla="*/ 0 w 1316947"/>
                <a:gd name="connsiteY3" fmla="*/ 669925 h 669925"/>
                <a:gd name="connsiteX4" fmla="*/ 15875 w 1316947"/>
                <a:gd name="connsiteY4" fmla="*/ 111125 h 669925"/>
                <a:gd name="connsiteX0" fmla="*/ 15875 w 1316947"/>
                <a:gd name="connsiteY0" fmla="*/ 107950 h 666750"/>
                <a:gd name="connsiteX1" fmla="*/ 964522 w 1316947"/>
                <a:gd name="connsiteY1" fmla="*/ 0 h 666750"/>
                <a:gd name="connsiteX2" fmla="*/ 1316947 w 1316947"/>
                <a:gd name="connsiteY2" fmla="*/ 438150 h 666750"/>
                <a:gd name="connsiteX3" fmla="*/ 0 w 1316947"/>
                <a:gd name="connsiteY3" fmla="*/ 666750 h 666750"/>
                <a:gd name="connsiteX4" fmla="*/ 15875 w 1316947"/>
                <a:gd name="connsiteY4" fmla="*/ 107950 h 666750"/>
                <a:gd name="connsiteX0" fmla="*/ 3175 w 1316947"/>
                <a:gd name="connsiteY0" fmla="*/ 114300 h 666750"/>
                <a:gd name="connsiteX1" fmla="*/ 964522 w 1316947"/>
                <a:gd name="connsiteY1" fmla="*/ 0 h 666750"/>
                <a:gd name="connsiteX2" fmla="*/ 1316947 w 1316947"/>
                <a:gd name="connsiteY2" fmla="*/ 438150 h 666750"/>
                <a:gd name="connsiteX3" fmla="*/ 0 w 1316947"/>
                <a:gd name="connsiteY3" fmla="*/ 666750 h 666750"/>
                <a:gd name="connsiteX4" fmla="*/ 3175 w 1316947"/>
                <a:gd name="connsiteY4" fmla="*/ 114300 h 666750"/>
                <a:gd name="connsiteX0" fmla="*/ 3175 w 1316947"/>
                <a:gd name="connsiteY0" fmla="*/ 139700 h 692150"/>
                <a:gd name="connsiteX1" fmla="*/ 817351 w 1316947"/>
                <a:gd name="connsiteY1" fmla="*/ 0 h 692150"/>
                <a:gd name="connsiteX2" fmla="*/ 1316947 w 1316947"/>
                <a:gd name="connsiteY2" fmla="*/ 463550 h 692150"/>
                <a:gd name="connsiteX3" fmla="*/ 0 w 1316947"/>
                <a:gd name="connsiteY3" fmla="*/ 692150 h 692150"/>
                <a:gd name="connsiteX4" fmla="*/ 3175 w 1316947"/>
                <a:gd name="connsiteY4" fmla="*/ 139700 h 692150"/>
                <a:gd name="connsiteX0" fmla="*/ 3175 w 840003"/>
                <a:gd name="connsiteY0" fmla="*/ 139700 h 692150"/>
                <a:gd name="connsiteX1" fmla="*/ 817351 w 840003"/>
                <a:gd name="connsiteY1" fmla="*/ 0 h 692150"/>
                <a:gd name="connsiteX2" fmla="*/ 840003 w 840003"/>
                <a:gd name="connsiteY2" fmla="*/ 368300 h 692150"/>
                <a:gd name="connsiteX3" fmla="*/ 0 w 840003"/>
                <a:gd name="connsiteY3" fmla="*/ 692150 h 692150"/>
                <a:gd name="connsiteX4" fmla="*/ 3175 w 840003"/>
                <a:gd name="connsiteY4" fmla="*/ 139700 h 692150"/>
                <a:gd name="connsiteX0" fmla="*/ 3175 w 1123444"/>
                <a:gd name="connsiteY0" fmla="*/ 139700 h 692150"/>
                <a:gd name="connsiteX1" fmla="*/ 817351 w 1123444"/>
                <a:gd name="connsiteY1" fmla="*/ 0 h 692150"/>
                <a:gd name="connsiteX2" fmla="*/ 1123444 w 1123444"/>
                <a:gd name="connsiteY2" fmla="*/ 428625 h 692150"/>
                <a:gd name="connsiteX3" fmla="*/ 0 w 1123444"/>
                <a:gd name="connsiteY3" fmla="*/ 692150 h 692150"/>
                <a:gd name="connsiteX4" fmla="*/ 3175 w 1123444"/>
                <a:gd name="connsiteY4" fmla="*/ 139700 h 6921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23444" h="692150">
                  <a:moveTo>
                    <a:pt x="3175" y="139700"/>
                  </a:moveTo>
                  <a:lnTo>
                    <a:pt x="817351" y="0"/>
                  </a:lnTo>
                  <a:lnTo>
                    <a:pt x="1123444" y="428625"/>
                  </a:lnTo>
                  <a:lnTo>
                    <a:pt x="0" y="692150"/>
                  </a:lnTo>
                  <a:cubicBezTo>
                    <a:pt x="1058" y="508000"/>
                    <a:pt x="2117" y="323850"/>
                    <a:pt x="3175" y="139700"/>
                  </a:cubicBez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4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42" name="Isosceles Triangle 3">
              <a:extLst>
                <a:ext uri="{FF2B5EF4-FFF2-40B4-BE49-F238E27FC236}">
                  <a16:creationId xmlns:a16="http://schemas.microsoft.com/office/drawing/2014/main" id="{CDC92A9C-CAA5-490B-B11E-4548FBF2FD7F}"/>
                </a:ext>
              </a:extLst>
            </p:cNvPr>
            <p:cNvSpPr/>
            <p:nvPr/>
          </p:nvSpPr>
          <p:spPr>
            <a:xfrm>
              <a:off x="2136739" y="1846769"/>
              <a:ext cx="906067" cy="1235335"/>
            </a:xfrm>
            <a:custGeom>
              <a:avLst/>
              <a:gdLst>
                <a:gd name="connsiteX0" fmla="*/ 0 w 697570"/>
                <a:gd name="connsiteY0" fmla="*/ 1163782 h 1163782"/>
                <a:gd name="connsiteX1" fmla="*/ 348785 w 697570"/>
                <a:gd name="connsiteY1" fmla="*/ 0 h 1163782"/>
                <a:gd name="connsiteX2" fmla="*/ 697570 w 697570"/>
                <a:gd name="connsiteY2" fmla="*/ 1163782 h 1163782"/>
                <a:gd name="connsiteX3" fmla="*/ 0 w 697570"/>
                <a:gd name="connsiteY3" fmla="*/ 1163782 h 1163782"/>
                <a:gd name="connsiteX0" fmla="*/ 0 w 863824"/>
                <a:gd name="connsiteY0" fmla="*/ 1151907 h 1163782"/>
                <a:gd name="connsiteX1" fmla="*/ 515039 w 863824"/>
                <a:gd name="connsiteY1" fmla="*/ 0 h 1163782"/>
                <a:gd name="connsiteX2" fmla="*/ 863824 w 863824"/>
                <a:gd name="connsiteY2" fmla="*/ 1163782 h 1163782"/>
                <a:gd name="connsiteX3" fmla="*/ 0 w 863824"/>
                <a:gd name="connsiteY3" fmla="*/ 1151907 h 1163782"/>
                <a:gd name="connsiteX0" fmla="*/ 0 w 911325"/>
                <a:gd name="connsiteY0" fmla="*/ 1151907 h 1258785"/>
                <a:gd name="connsiteX1" fmla="*/ 515039 w 911325"/>
                <a:gd name="connsiteY1" fmla="*/ 0 h 1258785"/>
                <a:gd name="connsiteX2" fmla="*/ 911325 w 911325"/>
                <a:gd name="connsiteY2" fmla="*/ 1258785 h 1258785"/>
                <a:gd name="connsiteX3" fmla="*/ 0 w 911325"/>
                <a:gd name="connsiteY3" fmla="*/ 1151907 h 1258785"/>
                <a:gd name="connsiteX0" fmla="*/ 0 w 911325"/>
                <a:gd name="connsiteY0" fmla="*/ 1140031 h 1246909"/>
                <a:gd name="connsiteX1" fmla="*/ 871298 w 911325"/>
                <a:gd name="connsiteY1" fmla="*/ 0 h 1246909"/>
                <a:gd name="connsiteX2" fmla="*/ 911325 w 911325"/>
                <a:gd name="connsiteY2" fmla="*/ 1246909 h 1246909"/>
                <a:gd name="connsiteX3" fmla="*/ 0 w 911325"/>
                <a:gd name="connsiteY3" fmla="*/ 1140031 h 1246909"/>
                <a:gd name="connsiteX0" fmla="*/ 0 w 943131"/>
                <a:gd name="connsiteY0" fmla="*/ 1124128 h 1246909"/>
                <a:gd name="connsiteX1" fmla="*/ 903104 w 943131"/>
                <a:gd name="connsiteY1" fmla="*/ 0 h 1246909"/>
                <a:gd name="connsiteX2" fmla="*/ 943131 w 943131"/>
                <a:gd name="connsiteY2" fmla="*/ 1246909 h 1246909"/>
                <a:gd name="connsiteX3" fmla="*/ 0 w 943131"/>
                <a:gd name="connsiteY3" fmla="*/ 1124128 h 1246909"/>
                <a:gd name="connsiteX0" fmla="*/ 0 w 914556"/>
                <a:gd name="connsiteY0" fmla="*/ 1124128 h 1246909"/>
                <a:gd name="connsiteX1" fmla="*/ 903104 w 914556"/>
                <a:gd name="connsiteY1" fmla="*/ 0 h 1246909"/>
                <a:gd name="connsiteX2" fmla="*/ 914556 w 914556"/>
                <a:gd name="connsiteY2" fmla="*/ 1246909 h 1246909"/>
                <a:gd name="connsiteX3" fmla="*/ 0 w 914556"/>
                <a:gd name="connsiteY3" fmla="*/ 1124128 h 12469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14556" h="1246909">
                  <a:moveTo>
                    <a:pt x="0" y="1124128"/>
                  </a:moveTo>
                  <a:lnTo>
                    <a:pt x="903104" y="0"/>
                  </a:lnTo>
                  <a:lnTo>
                    <a:pt x="914556" y="1246909"/>
                  </a:lnTo>
                  <a:lnTo>
                    <a:pt x="0" y="1124128"/>
                  </a:lnTo>
                  <a:close/>
                </a:path>
              </a:pathLst>
            </a:custGeom>
            <a:solidFill>
              <a:schemeClr val="accent5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4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43" name="Isosceles Triangle 3">
              <a:extLst>
                <a:ext uri="{FF2B5EF4-FFF2-40B4-BE49-F238E27FC236}">
                  <a16:creationId xmlns:a16="http://schemas.microsoft.com/office/drawing/2014/main" id="{C0B302AD-B97C-4741-A9A3-05A08AEC2588}"/>
                </a:ext>
              </a:extLst>
            </p:cNvPr>
            <p:cNvSpPr/>
            <p:nvPr/>
          </p:nvSpPr>
          <p:spPr>
            <a:xfrm>
              <a:off x="3030290" y="1853258"/>
              <a:ext cx="945486" cy="1225483"/>
            </a:xfrm>
            <a:custGeom>
              <a:avLst/>
              <a:gdLst>
                <a:gd name="connsiteX0" fmla="*/ 0 w 697570"/>
                <a:gd name="connsiteY0" fmla="*/ 1163782 h 1163782"/>
                <a:gd name="connsiteX1" fmla="*/ 348785 w 697570"/>
                <a:gd name="connsiteY1" fmla="*/ 0 h 1163782"/>
                <a:gd name="connsiteX2" fmla="*/ 697570 w 697570"/>
                <a:gd name="connsiteY2" fmla="*/ 1163782 h 1163782"/>
                <a:gd name="connsiteX3" fmla="*/ 0 w 697570"/>
                <a:gd name="connsiteY3" fmla="*/ 1163782 h 1163782"/>
                <a:gd name="connsiteX0" fmla="*/ 0 w 863824"/>
                <a:gd name="connsiteY0" fmla="*/ 1151907 h 1163782"/>
                <a:gd name="connsiteX1" fmla="*/ 515039 w 863824"/>
                <a:gd name="connsiteY1" fmla="*/ 0 h 1163782"/>
                <a:gd name="connsiteX2" fmla="*/ 863824 w 863824"/>
                <a:gd name="connsiteY2" fmla="*/ 1163782 h 1163782"/>
                <a:gd name="connsiteX3" fmla="*/ 0 w 863824"/>
                <a:gd name="connsiteY3" fmla="*/ 1151907 h 1163782"/>
                <a:gd name="connsiteX0" fmla="*/ 0 w 911325"/>
                <a:gd name="connsiteY0" fmla="*/ 1151907 h 1258785"/>
                <a:gd name="connsiteX1" fmla="*/ 515039 w 911325"/>
                <a:gd name="connsiteY1" fmla="*/ 0 h 1258785"/>
                <a:gd name="connsiteX2" fmla="*/ 911325 w 911325"/>
                <a:gd name="connsiteY2" fmla="*/ 1258785 h 1258785"/>
                <a:gd name="connsiteX3" fmla="*/ 0 w 911325"/>
                <a:gd name="connsiteY3" fmla="*/ 1151907 h 1258785"/>
                <a:gd name="connsiteX0" fmla="*/ 0 w 911325"/>
                <a:gd name="connsiteY0" fmla="*/ 1140031 h 1246909"/>
                <a:gd name="connsiteX1" fmla="*/ 871298 w 911325"/>
                <a:gd name="connsiteY1" fmla="*/ 0 h 1246909"/>
                <a:gd name="connsiteX2" fmla="*/ 911325 w 911325"/>
                <a:gd name="connsiteY2" fmla="*/ 1246909 h 1246909"/>
                <a:gd name="connsiteX3" fmla="*/ 0 w 911325"/>
                <a:gd name="connsiteY3" fmla="*/ 1140031 h 1246909"/>
                <a:gd name="connsiteX0" fmla="*/ 0 w 943131"/>
                <a:gd name="connsiteY0" fmla="*/ 1124128 h 1246909"/>
                <a:gd name="connsiteX1" fmla="*/ 903104 w 943131"/>
                <a:gd name="connsiteY1" fmla="*/ 0 h 1246909"/>
                <a:gd name="connsiteX2" fmla="*/ 943131 w 943131"/>
                <a:gd name="connsiteY2" fmla="*/ 1246909 h 1246909"/>
                <a:gd name="connsiteX3" fmla="*/ 0 w 943131"/>
                <a:gd name="connsiteY3" fmla="*/ 1124128 h 1246909"/>
                <a:gd name="connsiteX0" fmla="*/ 146468 w 1089599"/>
                <a:gd name="connsiteY0" fmla="*/ 1307008 h 1429789"/>
                <a:gd name="connsiteX1" fmla="*/ 0 w 1089599"/>
                <a:gd name="connsiteY1" fmla="*/ 0 h 1429789"/>
                <a:gd name="connsiteX2" fmla="*/ 1089599 w 1089599"/>
                <a:gd name="connsiteY2" fmla="*/ 1429789 h 1429789"/>
                <a:gd name="connsiteX3" fmla="*/ 146468 w 1089599"/>
                <a:gd name="connsiteY3" fmla="*/ 1307008 h 1429789"/>
                <a:gd name="connsiteX0" fmla="*/ 11295 w 1089599"/>
                <a:gd name="connsiteY0" fmla="*/ 1195690 h 1429789"/>
                <a:gd name="connsiteX1" fmla="*/ 0 w 1089599"/>
                <a:gd name="connsiteY1" fmla="*/ 0 h 1429789"/>
                <a:gd name="connsiteX2" fmla="*/ 1089599 w 1089599"/>
                <a:gd name="connsiteY2" fmla="*/ 1429789 h 1429789"/>
                <a:gd name="connsiteX3" fmla="*/ 11295 w 1089599"/>
                <a:gd name="connsiteY3" fmla="*/ 1195690 h 1429789"/>
                <a:gd name="connsiteX0" fmla="*/ 11295 w 906719"/>
                <a:gd name="connsiteY0" fmla="*/ 1195690 h 1195690"/>
                <a:gd name="connsiteX1" fmla="*/ 0 w 906719"/>
                <a:gd name="connsiteY1" fmla="*/ 0 h 1195690"/>
                <a:gd name="connsiteX2" fmla="*/ 906719 w 906719"/>
                <a:gd name="connsiteY2" fmla="*/ 1103785 h 1195690"/>
                <a:gd name="connsiteX3" fmla="*/ 11295 w 906719"/>
                <a:gd name="connsiteY3" fmla="*/ 1195690 h 1195690"/>
                <a:gd name="connsiteX0" fmla="*/ 106545 w 906719"/>
                <a:gd name="connsiteY0" fmla="*/ 1208390 h 1208390"/>
                <a:gd name="connsiteX1" fmla="*/ 0 w 906719"/>
                <a:gd name="connsiteY1" fmla="*/ 0 h 1208390"/>
                <a:gd name="connsiteX2" fmla="*/ 906719 w 906719"/>
                <a:gd name="connsiteY2" fmla="*/ 1103785 h 1208390"/>
                <a:gd name="connsiteX3" fmla="*/ 106545 w 906719"/>
                <a:gd name="connsiteY3" fmla="*/ 1208390 h 1208390"/>
                <a:gd name="connsiteX0" fmla="*/ 17645 w 906719"/>
                <a:gd name="connsiteY0" fmla="*/ 1214740 h 1214740"/>
                <a:gd name="connsiteX1" fmla="*/ 0 w 906719"/>
                <a:gd name="connsiteY1" fmla="*/ 0 h 1214740"/>
                <a:gd name="connsiteX2" fmla="*/ 906719 w 906719"/>
                <a:gd name="connsiteY2" fmla="*/ 1103785 h 1214740"/>
                <a:gd name="connsiteX3" fmla="*/ 17645 w 906719"/>
                <a:gd name="connsiteY3" fmla="*/ 1214740 h 1214740"/>
                <a:gd name="connsiteX0" fmla="*/ 17645 w 938469"/>
                <a:gd name="connsiteY0" fmla="*/ 1214740 h 1214740"/>
                <a:gd name="connsiteX1" fmla="*/ 0 w 938469"/>
                <a:gd name="connsiteY1" fmla="*/ 0 h 1214740"/>
                <a:gd name="connsiteX2" fmla="*/ 938469 w 938469"/>
                <a:gd name="connsiteY2" fmla="*/ 1129185 h 1214740"/>
                <a:gd name="connsiteX3" fmla="*/ 17645 w 938469"/>
                <a:gd name="connsiteY3" fmla="*/ 1214740 h 1214740"/>
                <a:gd name="connsiteX0" fmla="*/ 36695 w 957519"/>
                <a:gd name="connsiteY0" fmla="*/ 1227440 h 1227440"/>
                <a:gd name="connsiteX1" fmla="*/ 0 w 957519"/>
                <a:gd name="connsiteY1" fmla="*/ 0 h 1227440"/>
                <a:gd name="connsiteX2" fmla="*/ 957519 w 957519"/>
                <a:gd name="connsiteY2" fmla="*/ 1141885 h 1227440"/>
                <a:gd name="connsiteX3" fmla="*/ 36695 w 957519"/>
                <a:gd name="connsiteY3" fmla="*/ 1227440 h 1227440"/>
                <a:gd name="connsiteX0" fmla="*/ 306570 w 957519"/>
                <a:gd name="connsiteY0" fmla="*/ 1081390 h 1141885"/>
                <a:gd name="connsiteX1" fmla="*/ 0 w 957519"/>
                <a:gd name="connsiteY1" fmla="*/ 0 h 1141885"/>
                <a:gd name="connsiteX2" fmla="*/ 957519 w 957519"/>
                <a:gd name="connsiteY2" fmla="*/ 1141885 h 1141885"/>
                <a:gd name="connsiteX3" fmla="*/ 306570 w 957519"/>
                <a:gd name="connsiteY3" fmla="*/ 1081390 h 1141885"/>
                <a:gd name="connsiteX0" fmla="*/ 39870 w 957519"/>
                <a:gd name="connsiteY0" fmla="*/ 1236965 h 1236965"/>
                <a:gd name="connsiteX1" fmla="*/ 0 w 957519"/>
                <a:gd name="connsiteY1" fmla="*/ 0 h 1236965"/>
                <a:gd name="connsiteX2" fmla="*/ 957519 w 957519"/>
                <a:gd name="connsiteY2" fmla="*/ 1141885 h 1236965"/>
                <a:gd name="connsiteX3" fmla="*/ 39870 w 957519"/>
                <a:gd name="connsiteY3" fmla="*/ 1236965 h 1236965"/>
                <a:gd name="connsiteX0" fmla="*/ 0 w 917649"/>
                <a:gd name="connsiteY0" fmla="*/ 1214740 h 1214740"/>
                <a:gd name="connsiteX1" fmla="*/ 398280 w 917649"/>
                <a:gd name="connsiteY1" fmla="*/ 0 h 1214740"/>
                <a:gd name="connsiteX2" fmla="*/ 917649 w 917649"/>
                <a:gd name="connsiteY2" fmla="*/ 1119660 h 1214740"/>
                <a:gd name="connsiteX3" fmla="*/ 0 w 917649"/>
                <a:gd name="connsiteY3" fmla="*/ 1214740 h 1214740"/>
                <a:gd name="connsiteX0" fmla="*/ 0 w 917649"/>
                <a:gd name="connsiteY0" fmla="*/ 973440 h 973440"/>
                <a:gd name="connsiteX1" fmla="*/ 77605 w 917649"/>
                <a:gd name="connsiteY1" fmla="*/ 0 h 973440"/>
                <a:gd name="connsiteX2" fmla="*/ 917649 w 917649"/>
                <a:gd name="connsiteY2" fmla="*/ 878360 h 973440"/>
                <a:gd name="connsiteX3" fmla="*/ 0 w 917649"/>
                <a:gd name="connsiteY3" fmla="*/ 973440 h 973440"/>
                <a:gd name="connsiteX0" fmla="*/ 36695 w 954344"/>
                <a:gd name="connsiteY0" fmla="*/ 1240140 h 1240140"/>
                <a:gd name="connsiteX1" fmla="*/ 0 w 954344"/>
                <a:gd name="connsiteY1" fmla="*/ 0 h 1240140"/>
                <a:gd name="connsiteX2" fmla="*/ 954344 w 954344"/>
                <a:gd name="connsiteY2" fmla="*/ 1145060 h 1240140"/>
                <a:gd name="connsiteX3" fmla="*/ 36695 w 954344"/>
                <a:gd name="connsiteY3" fmla="*/ 1240140 h 1240140"/>
                <a:gd name="connsiteX0" fmla="*/ 8120 w 954344"/>
                <a:gd name="connsiteY0" fmla="*/ 1236965 h 1236965"/>
                <a:gd name="connsiteX1" fmla="*/ 0 w 954344"/>
                <a:gd name="connsiteY1" fmla="*/ 0 h 1236965"/>
                <a:gd name="connsiteX2" fmla="*/ 954344 w 954344"/>
                <a:gd name="connsiteY2" fmla="*/ 1145060 h 1236965"/>
                <a:gd name="connsiteX3" fmla="*/ 8120 w 954344"/>
                <a:gd name="connsiteY3" fmla="*/ 1236965 h 123696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54344" h="1236965">
                  <a:moveTo>
                    <a:pt x="8120" y="1236965"/>
                  </a:moveTo>
                  <a:cubicBezTo>
                    <a:pt x="5413" y="824643"/>
                    <a:pt x="2707" y="412322"/>
                    <a:pt x="0" y="0"/>
                  </a:cubicBezTo>
                  <a:lnTo>
                    <a:pt x="954344" y="1145060"/>
                  </a:lnTo>
                  <a:lnTo>
                    <a:pt x="8120" y="1236965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4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grpSp>
        <p:nvGrpSpPr>
          <p:cNvPr id="44" name="Group 106">
            <a:extLst>
              <a:ext uri="{FF2B5EF4-FFF2-40B4-BE49-F238E27FC236}">
                <a16:creationId xmlns:a16="http://schemas.microsoft.com/office/drawing/2014/main" id="{1CD3B6D9-A79C-4FED-93B4-90A6B4A9E5EE}"/>
              </a:ext>
            </a:extLst>
          </p:cNvPr>
          <p:cNvGrpSpPr/>
          <p:nvPr/>
        </p:nvGrpSpPr>
        <p:grpSpPr>
          <a:xfrm>
            <a:off x="7361214" y="2846239"/>
            <a:ext cx="2894261" cy="2068770"/>
            <a:chOff x="5336112" y="3064254"/>
            <a:chExt cx="3282277" cy="2068770"/>
          </a:xfrm>
        </p:grpSpPr>
        <p:cxnSp>
          <p:nvCxnSpPr>
            <p:cNvPr id="45" name="Straight Connector 44">
              <a:extLst>
                <a:ext uri="{FF2B5EF4-FFF2-40B4-BE49-F238E27FC236}">
                  <a16:creationId xmlns:a16="http://schemas.microsoft.com/office/drawing/2014/main" id="{51139172-96A7-464F-B256-123331090199}"/>
                </a:ext>
              </a:extLst>
            </p:cNvPr>
            <p:cNvCxnSpPr/>
            <p:nvPr/>
          </p:nvCxnSpPr>
          <p:spPr>
            <a:xfrm flipH="1">
              <a:off x="5336112" y="3064254"/>
              <a:ext cx="3282276" cy="5899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Straight Connector 45">
              <a:extLst>
                <a:ext uri="{FF2B5EF4-FFF2-40B4-BE49-F238E27FC236}">
                  <a16:creationId xmlns:a16="http://schemas.microsoft.com/office/drawing/2014/main" id="{2C372E09-CD00-4137-A935-CD48A1782E64}"/>
                </a:ext>
              </a:extLst>
            </p:cNvPr>
            <p:cNvCxnSpPr/>
            <p:nvPr/>
          </p:nvCxnSpPr>
          <p:spPr>
            <a:xfrm flipH="1">
              <a:off x="5664346" y="3577476"/>
              <a:ext cx="2954041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Straight Connector 46">
              <a:extLst>
                <a:ext uri="{FF2B5EF4-FFF2-40B4-BE49-F238E27FC236}">
                  <a16:creationId xmlns:a16="http://schemas.microsoft.com/office/drawing/2014/main" id="{6746588E-2C8E-423A-8FF6-321B6C831CFE}"/>
                </a:ext>
              </a:extLst>
            </p:cNvPr>
            <p:cNvCxnSpPr/>
            <p:nvPr/>
          </p:nvCxnSpPr>
          <p:spPr>
            <a:xfrm flipH="1">
              <a:off x="6058414" y="4116429"/>
              <a:ext cx="2559975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Straight Connector 47">
              <a:extLst>
                <a:ext uri="{FF2B5EF4-FFF2-40B4-BE49-F238E27FC236}">
                  <a16:creationId xmlns:a16="http://schemas.microsoft.com/office/drawing/2014/main" id="{5CCC4A85-BCDA-4F9F-9E7E-4B9E022C9238}"/>
                </a:ext>
              </a:extLst>
            </p:cNvPr>
            <p:cNvCxnSpPr/>
            <p:nvPr/>
          </p:nvCxnSpPr>
          <p:spPr>
            <a:xfrm flipH="1">
              <a:off x="6510752" y="4564255"/>
              <a:ext cx="2107636" cy="5899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Straight Connector 48">
              <a:extLst>
                <a:ext uri="{FF2B5EF4-FFF2-40B4-BE49-F238E27FC236}">
                  <a16:creationId xmlns:a16="http://schemas.microsoft.com/office/drawing/2014/main" id="{2F48BB05-87C9-4482-B6B1-D6171E337D06}"/>
                </a:ext>
              </a:extLst>
            </p:cNvPr>
            <p:cNvCxnSpPr/>
            <p:nvPr/>
          </p:nvCxnSpPr>
          <p:spPr>
            <a:xfrm flipH="1">
              <a:off x="6922740" y="5112733"/>
              <a:ext cx="1695648" cy="2029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0" name="TextBox 49">
            <a:extLst>
              <a:ext uri="{FF2B5EF4-FFF2-40B4-BE49-F238E27FC236}">
                <a16:creationId xmlns:a16="http://schemas.microsoft.com/office/drawing/2014/main" id="{863CDB45-38A1-4B5C-B117-D3B5FC7AEF16}"/>
              </a:ext>
            </a:extLst>
          </p:cNvPr>
          <p:cNvSpPr txBox="1"/>
          <p:nvPr/>
        </p:nvSpPr>
        <p:spPr>
          <a:xfrm>
            <a:off x="8079497" y="2418111"/>
            <a:ext cx="22763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SELF FULFILMENT </a:t>
            </a: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Accomplishment  Mental Growth</a:t>
            </a:r>
            <a:endParaRPr kumimoji="0" lang="en-IN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1" name="TextBox 50">
            <a:extLst>
              <a:ext uri="{FF2B5EF4-FFF2-40B4-BE49-F238E27FC236}">
                <a16:creationId xmlns:a16="http://schemas.microsoft.com/office/drawing/2014/main" id="{DB68D00B-848A-4CAB-BF1C-BC4271B89C87}"/>
              </a:ext>
            </a:extLst>
          </p:cNvPr>
          <p:cNvSpPr txBox="1"/>
          <p:nvPr/>
        </p:nvSpPr>
        <p:spPr>
          <a:xfrm>
            <a:off x="7736371" y="2938081"/>
            <a:ext cx="261942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ESTEEM</a:t>
            </a: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Approval Recognition, Self-confidence </a:t>
            </a:r>
            <a:endParaRPr kumimoji="0" lang="en-IN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2" name="TextBox 51">
            <a:extLst>
              <a:ext uri="{FF2B5EF4-FFF2-40B4-BE49-F238E27FC236}">
                <a16:creationId xmlns:a16="http://schemas.microsoft.com/office/drawing/2014/main" id="{3BBB1D87-665E-4F74-8F12-4391EEBE8AC6}"/>
              </a:ext>
            </a:extLst>
          </p:cNvPr>
          <p:cNvSpPr txBox="1"/>
          <p:nvPr/>
        </p:nvSpPr>
        <p:spPr>
          <a:xfrm>
            <a:off x="7736371" y="3315731"/>
            <a:ext cx="2619427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SOCIAL</a:t>
            </a: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Friendships, Group Memberships, Social connection</a:t>
            </a:r>
            <a:endParaRPr kumimoji="0" lang="en-IN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3" name="TextBox 52">
            <a:extLst>
              <a:ext uri="{FF2B5EF4-FFF2-40B4-BE49-F238E27FC236}">
                <a16:creationId xmlns:a16="http://schemas.microsoft.com/office/drawing/2014/main" id="{0D5045EC-25F8-4C43-82EA-3599FCC36589}"/>
              </a:ext>
            </a:extLst>
          </p:cNvPr>
          <p:cNvSpPr txBox="1"/>
          <p:nvPr/>
        </p:nvSpPr>
        <p:spPr>
          <a:xfrm>
            <a:off x="7736371" y="3920866"/>
            <a:ext cx="261942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SAFETY</a:t>
            </a: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Physical Safety</a:t>
            </a:r>
            <a:endParaRPr kumimoji="0" lang="en-IN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id="{8A58F6EB-8990-436B-86E7-DCFF394FD330}"/>
              </a:ext>
            </a:extLst>
          </p:cNvPr>
          <p:cNvSpPr txBox="1"/>
          <p:nvPr/>
        </p:nvSpPr>
        <p:spPr>
          <a:xfrm>
            <a:off x="7726846" y="4477256"/>
            <a:ext cx="261942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PHYSIOLOGICAL</a:t>
            </a: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Food, Shelter, Clothing</a:t>
            </a:r>
            <a:endParaRPr kumimoji="0" lang="en-IN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5" name="Freeform 15">
            <a:extLst>
              <a:ext uri="{FF2B5EF4-FFF2-40B4-BE49-F238E27FC236}">
                <a16:creationId xmlns:a16="http://schemas.microsoft.com/office/drawing/2014/main" id="{94F5228D-E067-4EAC-87FF-EDA7E5D42F96}"/>
              </a:ext>
            </a:extLst>
          </p:cNvPr>
          <p:cNvSpPr>
            <a:spLocks noEditPoints="1"/>
          </p:cNvSpPr>
          <p:nvPr/>
        </p:nvSpPr>
        <p:spPr bwMode="auto">
          <a:xfrm>
            <a:off x="2498043" y="3920861"/>
            <a:ext cx="324425" cy="400998"/>
          </a:xfrm>
          <a:custGeom>
            <a:avLst/>
            <a:gdLst>
              <a:gd name="T0" fmla="*/ 78 w 966"/>
              <a:gd name="T1" fmla="*/ 1194 h 1194"/>
              <a:gd name="T2" fmla="*/ 34 w 966"/>
              <a:gd name="T3" fmla="*/ 1180 h 1194"/>
              <a:gd name="T4" fmla="*/ 6 w 966"/>
              <a:gd name="T5" fmla="*/ 1148 h 1194"/>
              <a:gd name="T6" fmla="*/ 0 w 966"/>
              <a:gd name="T7" fmla="*/ 472 h 1194"/>
              <a:gd name="T8" fmla="*/ 6 w 966"/>
              <a:gd name="T9" fmla="*/ 444 h 1194"/>
              <a:gd name="T10" fmla="*/ 34 w 966"/>
              <a:gd name="T11" fmla="*/ 410 h 1194"/>
              <a:gd name="T12" fmla="*/ 78 w 966"/>
              <a:gd name="T13" fmla="*/ 396 h 1194"/>
              <a:gd name="T14" fmla="*/ 124 w 966"/>
              <a:gd name="T15" fmla="*/ 396 h 1194"/>
              <a:gd name="T16" fmla="*/ 124 w 966"/>
              <a:gd name="T17" fmla="*/ 326 h 1194"/>
              <a:gd name="T18" fmla="*/ 152 w 966"/>
              <a:gd name="T19" fmla="*/ 222 h 1194"/>
              <a:gd name="T20" fmla="*/ 206 w 966"/>
              <a:gd name="T21" fmla="*/ 132 h 1194"/>
              <a:gd name="T22" fmla="*/ 282 w 966"/>
              <a:gd name="T23" fmla="*/ 62 h 1194"/>
              <a:gd name="T24" fmla="*/ 378 w 966"/>
              <a:gd name="T25" fmla="*/ 16 h 1194"/>
              <a:gd name="T26" fmla="*/ 486 w 966"/>
              <a:gd name="T27" fmla="*/ 0 h 1194"/>
              <a:gd name="T28" fmla="*/ 558 w 966"/>
              <a:gd name="T29" fmla="*/ 8 h 1194"/>
              <a:gd name="T30" fmla="*/ 658 w 966"/>
              <a:gd name="T31" fmla="*/ 44 h 1194"/>
              <a:gd name="T32" fmla="*/ 742 w 966"/>
              <a:gd name="T33" fmla="*/ 106 h 1194"/>
              <a:gd name="T34" fmla="*/ 804 w 966"/>
              <a:gd name="T35" fmla="*/ 190 h 1194"/>
              <a:gd name="T36" fmla="*/ 840 w 966"/>
              <a:gd name="T37" fmla="*/ 290 h 1194"/>
              <a:gd name="T38" fmla="*/ 848 w 966"/>
              <a:gd name="T39" fmla="*/ 362 h 1194"/>
              <a:gd name="T40" fmla="*/ 890 w 966"/>
              <a:gd name="T41" fmla="*/ 396 h 1194"/>
              <a:gd name="T42" fmla="*/ 920 w 966"/>
              <a:gd name="T43" fmla="*/ 402 h 1194"/>
              <a:gd name="T44" fmla="*/ 952 w 966"/>
              <a:gd name="T45" fmla="*/ 430 h 1194"/>
              <a:gd name="T46" fmla="*/ 966 w 966"/>
              <a:gd name="T47" fmla="*/ 472 h 1194"/>
              <a:gd name="T48" fmla="*/ 964 w 966"/>
              <a:gd name="T49" fmla="*/ 1132 h 1194"/>
              <a:gd name="T50" fmla="*/ 944 w 966"/>
              <a:gd name="T51" fmla="*/ 1172 h 1194"/>
              <a:gd name="T52" fmla="*/ 906 w 966"/>
              <a:gd name="T53" fmla="*/ 1192 h 1194"/>
              <a:gd name="T54" fmla="*/ 424 w 966"/>
              <a:gd name="T55" fmla="*/ 802 h 1194"/>
              <a:gd name="T56" fmla="*/ 532 w 966"/>
              <a:gd name="T57" fmla="*/ 796 h 1194"/>
              <a:gd name="T58" fmla="*/ 548 w 966"/>
              <a:gd name="T59" fmla="*/ 770 h 1194"/>
              <a:gd name="T60" fmla="*/ 556 w 966"/>
              <a:gd name="T61" fmla="*/ 738 h 1194"/>
              <a:gd name="T62" fmla="*/ 542 w 966"/>
              <a:gd name="T63" fmla="*/ 692 h 1194"/>
              <a:gd name="T64" fmla="*/ 506 w 966"/>
              <a:gd name="T65" fmla="*/ 664 h 1194"/>
              <a:gd name="T66" fmla="*/ 474 w 966"/>
              <a:gd name="T67" fmla="*/ 656 h 1194"/>
              <a:gd name="T68" fmla="*/ 428 w 966"/>
              <a:gd name="T69" fmla="*/ 670 h 1194"/>
              <a:gd name="T70" fmla="*/ 400 w 966"/>
              <a:gd name="T71" fmla="*/ 706 h 1194"/>
              <a:gd name="T72" fmla="*/ 392 w 966"/>
              <a:gd name="T73" fmla="*/ 738 h 1194"/>
              <a:gd name="T74" fmla="*/ 410 w 966"/>
              <a:gd name="T75" fmla="*/ 788 h 1194"/>
              <a:gd name="T76" fmla="*/ 484 w 966"/>
              <a:gd name="T77" fmla="*/ 104 h 1194"/>
              <a:gd name="T78" fmla="*/ 450 w 966"/>
              <a:gd name="T79" fmla="*/ 104 h 1194"/>
              <a:gd name="T80" fmla="*/ 362 w 966"/>
              <a:gd name="T81" fmla="*/ 132 h 1194"/>
              <a:gd name="T82" fmla="*/ 294 w 966"/>
              <a:gd name="T83" fmla="*/ 190 h 1194"/>
              <a:gd name="T84" fmla="*/ 250 w 966"/>
              <a:gd name="T85" fmla="*/ 262 h 1194"/>
              <a:gd name="T86" fmla="*/ 228 w 966"/>
              <a:gd name="T87" fmla="*/ 336 h 1194"/>
              <a:gd name="T88" fmla="*/ 230 w 966"/>
              <a:gd name="T89" fmla="*/ 398 h 1194"/>
              <a:gd name="T90" fmla="*/ 308 w 966"/>
              <a:gd name="T91" fmla="*/ 400 h 1194"/>
              <a:gd name="T92" fmla="*/ 712 w 966"/>
              <a:gd name="T93" fmla="*/ 396 h 1194"/>
              <a:gd name="T94" fmla="*/ 734 w 966"/>
              <a:gd name="T95" fmla="*/ 360 h 1194"/>
              <a:gd name="T96" fmla="*/ 720 w 966"/>
              <a:gd name="T97" fmla="*/ 270 h 1194"/>
              <a:gd name="T98" fmla="*/ 684 w 966"/>
              <a:gd name="T99" fmla="*/ 198 h 1194"/>
              <a:gd name="T100" fmla="*/ 630 w 966"/>
              <a:gd name="T101" fmla="*/ 148 h 1194"/>
              <a:gd name="T102" fmla="*/ 562 w 966"/>
              <a:gd name="T103" fmla="*/ 116 h 1194"/>
              <a:gd name="T104" fmla="*/ 484 w 966"/>
              <a:gd name="T105" fmla="*/ 104 h 119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</a:cxnLst>
            <a:rect l="0" t="0" r="r" b="b"/>
            <a:pathLst>
              <a:path w="966" h="1194">
                <a:moveTo>
                  <a:pt x="890" y="1194"/>
                </a:moveTo>
                <a:lnTo>
                  <a:pt x="78" y="1194"/>
                </a:lnTo>
                <a:lnTo>
                  <a:pt x="78" y="1194"/>
                </a:lnTo>
                <a:lnTo>
                  <a:pt x="62" y="1192"/>
                </a:lnTo>
                <a:lnTo>
                  <a:pt x="48" y="1188"/>
                </a:lnTo>
                <a:lnTo>
                  <a:pt x="34" y="1180"/>
                </a:lnTo>
                <a:lnTo>
                  <a:pt x="24" y="1172"/>
                </a:lnTo>
                <a:lnTo>
                  <a:pt x="14" y="1160"/>
                </a:lnTo>
                <a:lnTo>
                  <a:pt x="6" y="1148"/>
                </a:lnTo>
                <a:lnTo>
                  <a:pt x="2" y="1132"/>
                </a:lnTo>
                <a:lnTo>
                  <a:pt x="0" y="1118"/>
                </a:lnTo>
                <a:lnTo>
                  <a:pt x="0" y="472"/>
                </a:lnTo>
                <a:lnTo>
                  <a:pt x="0" y="472"/>
                </a:lnTo>
                <a:lnTo>
                  <a:pt x="2" y="458"/>
                </a:lnTo>
                <a:lnTo>
                  <a:pt x="6" y="444"/>
                </a:lnTo>
                <a:lnTo>
                  <a:pt x="14" y="430"/>
                </a:lnTo>
                <a:lnTo>
                  <a:pt x="24" y="420"/>
                </a:lnTo>
                <a:lnTo>
                  <a:pt x="34" y="410"/>
                </a:lnTo>
                <a:lnTo>
                  <a:pt x="48" y="402"/>
                </a:lnTo>
                <a:lnTo>
                  <a:pt x="62" y="398"/>
                </a:lnTo>
                <a:lnTo>
                  <a:pt x="78" y="396"/>
                </a:lnTo>
                <a:lnTo>
                  <a:pt x="78" y="396"/>
                </a:lnTo>
                <a:lnTo>
                  <a:pt x="124" y="396"/>
                </a:lnTo>
                <a:lnTo>
                  <a:pt x="124" y="396"/>
                </a:lnTo>
                <a:lnTo>
                  <a:pt x="122" y="362"/>
                </a:lnTo>
                <a:lnTo>
                  <a:pt x="122" y="362"/>
                </a:lnTo>
                <a:lnTo>
                  <a:pt x="124" y="326"/>
                </a:lnTo>
                <a:lnTo>
                  <a:pt x="130" y="290"/>
                </a:lnTo>
                <a:lnTo>
                  <a:pt x="140" y="254"/>
                </a:lnTo>
                <a:lnTo>
                  <a:pt x="152" y="222"/>
                </a:lnTo>
                <a:lnTo>
                  <a:pt x="166" y="190"/>
                </a:lnTo>
                <a:lnTo>
                  <a:pt x="184" y="160"/>
                </a:lnTo>
                <a:lnTo>
                  <a:pt x="206" y="132"/>
                </a:lnTo>
                <a:lnTo>
                  <a:pt x="230" y="106"/>
                </a:lnTo>
                <a:lnTo>
                  <a:pt x="254" y="82"/>
                </a:lnTo>
                <a:lnTo>
                  <a:pt x="282" y="62"/>
                </a:lnTo>
                <a:lnTo>
                  <a:pt x="312" y="44"/>
                </a:lnTo>
                <a:lnTo>
                  <a:pt x="344" y="28"/>
                </a:lnTo>
                <a:lnTo>
                  <a:pt x="378" y="16"/>
                </a:lnTo>
                <a:lnTo>
                  <a:pt x="412" y="8"/>
                </a:lnTo>
                <a:lnTo>
                  <a:pt x="448" y="2"/>
                </a:lnTo>
                <a:lnTo>
                  <a:pt x="486" y="0"/>
                </a:lnTo>
                <a:lnTo>
                  <a:pt x="486" y="0"/>
                </a:lnTo>
                <a:lnTo>
                  <a:pt x="522" y="2"/>
                </a:lnTo>
                <a:lnTo>
                  <a:pt x="558" y="8"/>
                </a:lnTo>
                <a:lnTo>
                  <a:pt x="594" y="16"/>
                </a:lnTo>
                <a:lnTo>
                  <a:pt x="626" y="28"/>
                </a:lnTo>
                <a:lnTo>
                  <a:pt x="658" y="44"/>
                </a:lnTo>
                <a:lnTo>
                  <a:pt x="688" y="62"/>
                </a:lnTo>
                <a:lnTo>
                  <a:pt x="716" y="82"/>
                </a:lnTo>
                <a:lnTo>
                  <a:pt x="742" y="106"/>
                </a:lnTo>
                <a:lnTo>
                  <a:pt x="764" y="132"/>
                </a:lnTo>
                <a:lnTo>
                  <a:pt x="786" y="160"/>
                </a:lnTo>
                <a:lnTo>
                  <a:pt x="804" y="190"/>
                </a:lnTo>
                <a:lnTo>
                  <a:pt x="820" y="222"/>
                </a:lnTo>
                <a:lnTo>
                  <a:pt x="832" y="254"/>
                </a:lnTo>
                <a:lnTo>
                  <a:pt x="840" y="290"/>
                </a:lnTo>
                <a:lnTo>
                  <a:pt x="846" y="326"/>
                </a:lnTo>
                <a:lnTo>
                  <a:pt x="848" y="362"/>
                </a:lnTo>
                <a:lnTo>
                  <a:pt x="848" y="362"/>
                </a:lnTo>
                <a:lnTo>
                  <a:pt x="846" y="396"/>
                </a:lnTo>
                <a:lnTo>
                  <a:pt x="846" y="396"/>
                </a:lnTo>
                <a:lnTo>
                  <a:pt x="890" y="396"/>
                </a:lnTo>
                <a:lnTo>
                  <a:pt x="890" y="396"/>
                </a:lnTo>
                <a:lnTo>
                  <a:pt x="906" y="398"/>
                </a:lnTo>
                <a:lnTo>
                  <a:pt x="920" y="402"/>
                </a:lnTo>
                <a:lnTo>
                  <a:pt x="932" y="410"/>
                </a:lnTo>
                <a:lnTo>
                  <a:pt x="944" y="420"/>
                </a:lnTo>
                <a:lnTo>
                  <a:pt x="952" y="430"/>
                </a:lnTo>
                <a:lnTo>
                  <a:pt x="960" y="444"/>
                </a:lnTo>
                <a:lnTo>
                  <a:pt x="964" y="458"/>
                </a:lnTo>
                <a:lnTo>
                  <a:pt x="966" y="472"/>
                </a:lnTo>
                <a:lnTo>
                  <a:pt x="966" y="1118"/>
                </a:lnTo>
                <a:lnTo>
                  <a:pt x="966" y="1118"/>
                </a:lnTo>
                <a:lnTo>
                  <a:pt x="964" y="1132"/>
                </a:lnTo>
                <a:lnTo>
                  <a:pt x="960" y="1148"/>
                </a:lnTo>
                <a:lnTo>
                  <a:pt x="952" y="1160"/>
                </a:lnTo>
                <a:lnTo>
                  <a:pt x="944" y="1172"/>
                </a:lnTo>
                <a:lnTo>
                  <a:pt x="932" y="1180"/>
                </a:lnTo>
                <a:lnTo>
                  <a:pt x="920" y="1188"/>
                </a:lnTo>
                <a:lnTo>
                  <a:pt x="906" y="1192"/>
                </a:lnTo>
                <a:lnTo>
                  <a:pt x="890" y="1194"/>
                </a:lnTo>
                <a:lnTo>
                  <a:pt x="890" y="1194"/>
                </a:lnTo>
                <a:close/>
                <a:moveTo>
                  <a:pt x="424" y="802"/>
                </a:moveTo>
                <a:lnTo>
                  <a:pt x="424" y="978"/>
                </a:lnTo>
                <a:lnTo>
                  <a:pt x="532" y="978"/>
                </a:lnTo>
                <a:lnTo>
                  <a:pt x="532" y="796"/>
                </a:lnTo>
                <a:lnTo>
                  <a:pt x="532" y="796"/>
                </a:lnTo>
                <a:lnTo>
                  <a:pt x="542" y="784"/>
                </a:lnTo>
                <a:lnTo>
                  <a:pt x="548" y="770"/>
                </a:lnTo>
                <a:lnTo>
                  <a:pt x="554" y="754"/>
                </a:lnTo>
                <a:lnTo>
                  <a:pt x="556" y="738"/>
                </a:lnTo>
                <a:lnTo>
                  <a:pt x="556" y="738"/>
                </a:lnTo>
                <a:lnTo>
                  <a:pt x="554" y="722"/>
                </a:lnTo>
                <a:lnTo>
                  <a:pt x="548" y="706"/>
                </a:lnTo>
                <a:lnTo>
                  <a:pt x="542" y="692"/>
                </a:lnTo>
                <a:lnTo>
                  <a:pt x="532" y="680"/>
                </a:lnTo>
                <a:lnTo>
                  <a:pt x="520" y="670"/>
                </a:lnTo>
                <a:lnTo>
                  <a:pt x="506" y="664"/>
                </a:lnTo>
                <a:lnTo>
                  <a:pt x="490" y="658"/>
                </a:lnTo>
                <a:lnTo>
                  <a:pt x="474" y="656"/>
                </a:lnTo>
                <a:lnTo>
                  <a:pt x="474" y="656"/>
                </a:lnTo>
                <a:lnTo>
                  <a:pt x="458" y="658"/>
                </a:lnTo>
                <a:lnTo>
                  <a:pt x="442" y="664"/>
                </a:lnTo>
                <a:lnTo>
                  <a:pt x="428" y="670"/>
                </a:lnTo>
                <a:lnTo>
                  <a:pt x="416" y="680"/>
                </a:lnTo>
                <a:lnTo>
                  <a:pt x="406" y="692"/>
                </a:lnTo>
                <a:lnTo>
                  <a:pt x="400" y="706"/>
                </a:lnTo>
                <a:lnTo>
                  <a:pt x="394" y="722"/>
                </a:lnTo>
                <a:lnTo>
                  <a:pt x="392" y="738"/>
                </a:lnTo>
                <a:lnTo>
                  <a:pt x="392" y="738"/>
                </a:lnTo>
                <a:lnTo>
                  <a:pt x="396" y="756"/>
                </a:lnTo>
                <a:lnTo>
                  <a:pt x="402" y="774"/>
                </a:lnTo>
                <a:lnTo>
                  <a:pt x="410" y="788"/>
                </a:lnTo>
                <a:lnTo>
                  <a:pt x="424" y="802"/>
                </a:lnTo>
                <a:lnTo>
                  <a:pt x="424" y="802"/>
                </a:lnTo>
                <a:close/>
                <a:moveTo>
                  <a:pt x="484" y="104"/>
                </a:moveTo>
                <a:lnTo>
                  <a:pt x="484" y="104"/>
                </a:lnTo>
                <a:lnTo>
                  <a:pt x="466" y="104"/>
                </a:lnTo>
                <a:lnTo>
                  <a:pt x="450" y="104"/>
                </a:lnTo>
                <a:lnTo>
                  <a:pt x="418" y="110"/>
                </a:lnTo>
                <a:lnTo>
                  <a:pt x="388" y="120"/>
                </a:lnTo>
                <a:lnTo>
                  <a:pt x="362" y="132"/>
                </a:lnTo>
                <a:lnTo>
                  <a:pt x="336" y="148"/>
                </a:lnTo>
                <a:lnTo>
                  <a:pt x="314" y="168"/>
                </a:lnTo>
                <a:lnTo>
                  <a:pt x="294" y="190"/>
                </a:lnTo>
                <a:lnTo>
                  <a:pt x="276" y="212"/>
                </a:lnTo>
                <a:lnTo>
                  <a:pt x="262" y="236"/>
                </a:lnTo>
                <a:lnTo>
                  <a:pt x="250" y="262"/>
                </a:lnTo>
                <a:lnTo>
                  <a:pt x="240" y="286"/>
                </a:lnTo>
                <a:lnTo>
                  <a:pt x="232" y="312"/>
                </a:lnTo>
                <a:lnTo>
                  <a:pt x="228" y="336"/>
                </a:lnTo>
                <a:lnTo>
                  <a:pt x="226" y="358"/>
                </a:lnTo>
                <a:lnTo>
                  <a:pt x="226" y="380"/>
                </a:lnTo>
                <a:lnTo>
                  <a:pt x="230" y="398"/>
                </a:lnTo>
                <a:lnTo>
                  <a:pt x="230" y="398"/>
                </a:lnTo>
                <a:lnTo>
                  <a:pt x="252" y="400"/>
                </a:lnTo>
                <a:lnTo>
                  <a:pt x="308" y="400"/>
                </a:lnTo>
                <a:lnTo>
                  <a:pt x="482" y="400"/>
                </a:lnTo>
                <a:lnTo>
                  <a:pt x="656" y="398"/>
                </a:lnTo>
                <a:lnTo>
                  <a:pt x="712" y="396"/>
                </a:lnTo>
                <a:lnTo>
                  <a:pt x="734" y="394"/>
                </a:lnTo>
                <a:lnTo>
                  <a:pt x="734" y="394"/>
                </a:lnTo>
                <a:lnTo>
                  <a:pt x="734" y="360"/>
                </a:lnTo>
                <a:lnTo>
                  <a:pt x="732" y="328"/>
                </a:lnTo>
                <a:lnTo>
                  <a:pt x="728" y="298"/>
                </a:lnTo>
                <a:lnTo>
                  <a:pt x="720" y="270"/>
                </a:lnTo>
                <a:lnTo>
                  <a:pt x="710" y="244"/>
                </a:lnTo>
                <a:lnTo>
                  <a:pt x="698" y="220"/>
                </a:lnTo>
                <a:lnTo>
                  <a:pt x="684" y="198"/>
                </a:lnTo>
                <a:lnTo>
                  <a:pt x="668" y="180"/>
                </a:lnTo>
                <a:lnTo>
                  <a:pt x="650" y="164"/>
                </a:lnTo>
                <a:lnTo>
                  <a:pt x="630" y="148"/>
                </a:lnTo>
                <a:lnTo>
                  <a:pt x="608" y="136"/>
                </a:lnTo>
                <a:lnTo>
                  <a:pt x="586" y="126"/>
                </a:lnTo>
                <a:lnTo>
                  <a:pt x="562" y="116"/>
                </a:lnTo>
                <a:lnTo>
                  <a:pt x="538" y="110"/>
                </a:lnTo>
                <a:lnTo>
                  <a:pt x="510" y="106"/>
                </a:lnTo>
                <a:lnTo>
                  <a:pt x="484" y="104"/>
                </a:lnTo>
                <a:lnTo>
                  <a:pt x="484" y="104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6" name="Freeform 16">
            <a:extLst>
              <a:ext uri="{FF2B5EF4-FFF2-40B4-BE49-F238E27FC236}">
                <a16:creationId xmlns:a16="http://schemas.microsoft.com/office/drawing/2014/main" id="{34238B21-45E9-4D28-AEE3-E4EEE37FFD4D}"/>
              </a:ext>
            </a:extLst>
          </p:cNvPr>
          <p:cNvSpPr>
            <a:spLocks/>
          </p:cNvSpPr>
          <p:nvPr/>
        </p:nvSpPr>
        <p:spPr bwMode="auto">
          <a:xfrm>
            <a:off x="2451133" y="3528429"/>
            <a:ext cx="418242" cy="345505"/>
          </a:xfrm>
          <a:custGeom>
            <a:avLst/>
            <a:gdLst>
              <a:gd name="T0" fmla="*/ 628 w 1242"/>
              <a:gd name="T1" fmla="*/ 1026 h 1026"/>
              <a:gd name="T2" fmla="*/ 528 w 1242"/>
              <a:gd name="T3" fmla="*/ 974 h 1026"/>
              <a:gd name="T4" fmla="*/ 428 w 1242"/>
              <a:gd name="T5" fmla="*/ 912 h 1026"/>
              <a:gd name="T6" fmla="*/ 352 w 1242"/>
              <a:gd name="T7" fmla="*/ 858 h 1026"/>
              <a:gd name="T8" fmla="*/ 276 w 1242"/>
              <a:gd name="T9" fmla="*/ 798 h 1026"/>
              <a:gd name="T10" fmla="*/ 202 w 1242"/>
              <a:gd name="T11" fmla="*/ 728 h 1026"/>
              <a:gd name="T12" fmla="*/ 170 w 1242"/>
              <a:gd name="T13" fmla="*/ 690 h 1026"/>
              <a:gd name="T14" fmla="*/ 120 w 1242"/>
              <a:gd name="T15" fmla="*/ 624 h 1026"/>
              <a:gd name="T16" fmla="*/ 76 w 1242"/>
              <a:gd name="T17" fmla="*/ 554 h 1026"/>
              <a:gd name="T18" fmla="*/ 40 w 1242"/>
              <a:gd name="T19" fmla="*/ 482 h 1026"/>
              <a:gd name="T20" fmla="*/ 16 w 1242"/>
              <a:gd name="T21" fmla="*/ 408 h 1026"/>
              <a:gd name="T22" fmla="*/ 2 w 1242"/>
              <a:gd name="T23" fmla="*/ 334 h 1026"/>
              <a:gd name="T24" fmla="*/ 2 w 1242"/>
              <a:gd name="T25" fmla="*/ 264 h 1026"/>
              <a:gd name="T26" fmla="*/ 16 w 1242"/>
              <a:gd name="T27" fmla="*/ 198 h 1026"/>
              <a:gd name="T28" fmla="*/ 40 w 1242"/>
              <a:gd name="T29" fmla="*/ 152 h 1026"/>
              <a:gd name="T30" fmla="*/ 48 w 1242"/>
              <a:gd name="T31" fmla="*/ 138 h 1026"/>
              <a:gd name="T32" fmla="*/ 94 w 1242"/>
              <a:gd name="T33" fmla="*/ 86 h 1026"/>
              <a:gd name="T34" fmla="*/ 140 w 1242"/>
              <a:gd name="T35" fmla="*/ 48 h 1026"/>
              <a:gd name="T36" fmla="*/ 188 w 1242"/>
              <a:gd name="T37" fmla="*/ 22 h 1026"/>
              <a:gd name="T38" fmla="*/ 236 w 1242"/>
              <a:gd name="T39" fmla="*/ 6 h 1026"/>
              <a:gd name="T40" fmla="*/ 282 w 1242"/>
              <a:gd name="T41" fmla="*/ 0 h 1026"/>
              <a:gd name="T42" fmla="*/ 330 w 1242"/>
              <a:gd name="T43" fmla="*/ 2 h 1026"/>
              <a:gd name="T44" fmla="*/ 374 w 1242"/>
              <a:gd name="T45" fmla="*/ 8 h 1026"/>
              <a:gd name="T46" fmla="*/ 418 w 1242"/>
              <a:gd name="T47" fmla="*/ 22 h 1026"/>
              <a:gd name="T48" fmla="*/ 496 w 1242"/>
              <a:gd name="T49" fmla="*/ 56 h 1026"/>
              <a:gd name="T50" fmla="*/ 556 w 1242"/>
              <a:gd name="T51" fmla="*/ 94 h 1026"/>
              <a:gd name="T52" fmla="*/ 596 w 1242"/>
              <a:gd name="T53" fmla="*/ 126 h 1026"/>
              <a:gd name="T54" fmla="*/ 612 w 1242"/>
              <a:gd name="T55" fmla="*/ 138 h 1026"/>
              <a:gd name="T56" fmla="*/ 648 w 1242"/>
              <a:gd name="T57" fmla="*/ 110 h 1026"/>
              <a:gd name="T58" fmla="*/ 706 w 1242"/>
              <a:gd name="T59" fmla="*/ 72 h 1026"/>
              <a:gd name="T60" fmla="*/ 784 w 1242"/>
              <a:gd name="T61" fmla="*/ 34 h 1026"/>
              <a:gd name="T62" fmla="*/ 850 w 1242"/>
              <a:gd name="T63" fmla="*/ 12 h 1026"/>
              <a:gd name="T64" fmla="*/ 898 w 1242"/>
              <a:gd name="T65" fmla="*/ 2 h 1026"/>
              <a:gd name="T66" fmla="*/ 948 w 1242"/>
              <a:gd name="T67" fmla="*/ 0 h 1026"/>
              <a:gd name="T68" fmla="*/ 998 w 1242"/>
              <a:gd name="T69" fmla="*/ 4 h 1026"/>
              <a:gd name="T70" fmla="*/ 1048 w 1242"/>
              <a:gd name="T71" fmla="*/ 20 h 1026"/>
              <a:gd name="T72" fmla="*/ 1098 w 1242"/>
              <a:gd name="T73" fmla="*/ 46 h 1026"/>
              <a:gd name="T74" fmla="*/ 1146 w 1242"/>
              <a:gd name="T75" fmla="*/ 84 h 1026"/>
              <a:gd name="T76" fmla="*/ 1192 w 1242"/>
              <a:gd name="T77" fmla="*/ 138 h 1026"/>
              <a:gd name="T78" fmla="*/ 1214 w 1242"/>
              <a:gd name="T79" fmla="*/ 170 h 1026"/>
              <a:gd name="T80" fmla="*/ 1230 w 1242"/>
              <a:gd name="T81" fmla="*/ 208 h 1026"/>
              <a:gd name="T82" fmla="*/ 1240 w 1242"/>
              <a:gd name="T83" fmla="*/ 256 h 1026"/>
              <a:gd name="T84" fmla="*/ 1240 w 1242"/>
              <a:gd name="T85" fmla="*/ 312 h 1026"/>
              <a:gd name="T86" fmla="*/ 1230 w 1242"/>
              <a:gd name="T87" fmla="*/ 376 h 1026"/>
              <a:gd name="T88" fmla="*/ 1208 w 1242"/>
              <a:gd name="T89" fmla="*/ 448 h 1026"/>
              <a:gd name="T90" fmla="*/ 1172 w 1242"/>
              <a:gd name="T91" fmla="*/ 524 h 1026"/>
              <a:gd name="T92" fmla="*/ 1122 w 1242"/>
              <a:gd name="T93" fmla="*/ 606 h 1026"/>
              <a:gd name="T94" fmla="*/ 1056 w 1242"/>
              <a:gd name="T95" fmla="*/ 692 h 1026"/>
              <a:gd name="T96" fmla="*/ 1026 w 1242"/>
              <a:gd name="T97" fmla="*/ 728 h 1026"/>
              <a:gd name="T98" fmla="*/ 958 w 1242"/>
              <a:gd name="T99" fmla="*/ 796 h 1026"/>
              <a:gd name="T100" fmla="*/ 886 w 1242"/>
              <a:gd name="T101" fmla="*/ 856 h 1026"/>
              <a:gd name="T102" fmla="*/ 782 w 1242"/>
              <a:gd name="T103" fmla="*/ 932 h 1026"/>
              <a:gd name="T104" fmla="*/ 672 w 1242"/>
              <a:gd name="T105" fmla="*/ 1000 h 1026"/>
              <a:gd name="T106" fmla="*/ 628 w 1242"/>
              <a:gd name="T107" fmla="*/ 1026 h 10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1242" h="1026">
                <a:moveTo>
                  <a:pt x="628" y="1026"/>
                </a:moveTo>
                <a:lnTo>
                  <a:pt x="628" y="1026"/>
                </a:lnTo>
                <a:lnTo>
                  <a:pt x="580" y="1002"/>
                </a:lnTo>
                <a:lnTo>
                  <a:pt x="528" y="974"/>
                </a:lnTo>
                <a:lnTo>
                  <a:pt x="464" y="934"/>
                </a:lnTo>
                <a:lnTo>
                  <a:pt x="428" y="912"/>
                </a:lnTo>
                <a:lnTo>
                  <a:pt x="390" y="886"/>
                </a:lnTo>
                <a:lnTo>
                  <a:pt x="352" y="858"/>
                </a:lnTo>
                <a:lnTo>
                  <a:pt x="314" y="828"/>
                </a:lnTo>
                <a:lnTo>
                  <a:pt x="276" y="798"/>
                </a:lnTo>
                <a:lnTo>
                  <a:pt x="238" y="764"/>
                </a:lnTo>
                <a:lnTo>
                  <a:pt x="202" y="728"/>
                </a:lnTo>
                <a:lnTo>
                  <a:pt x="170" y="690"/>
                </a:lnTo>
                <a:lnTo>
                  <a:pt x="170" y="690"/>
                </a:lnTo>
                <a:lnTo>
                  <a:pt x="144" y="658"/>
                </a:lnTo>
                <a:lnTo>
                  <a:pt x="120" y="624"/>
                </a:lnTo>
                <a:lnTo>
                  <a:pt x="98" y="590"/>
                </a:lnTo>
                <a:lnTo>
                  <a:pt x="76" y="554"/>
                </a:lnTo>
                <a:lnTo>
                  <a:pt x="58" y="518"/>
                </a:lnTo>
                <a:lnTo>
                  <a:pt x="40" y="482"/>
                </a:lnTo>
                <a:lnTo>
                  <a:pt x="26" y="444"/>
                </a:lnTo>
                <a:lnTo>
                  <a:pt x="16" y="408"/>
                </a:lnTo>
                <a:lnTo>
                  <a:pt x="6" y="370"/>
                </a:lnTo>
                <a:lnTo>
                  <a:pt x="2" y="334"/>
                </a:lnTo>
                <a:lnTo>
                  <a:pt x="0" y="298"/>
                </a:lnTo>
                <a:lnTo>
                  <a:pt x="2" y="264"/>
                </a:lnTo>
                <a:lnTo>
                  <a:pt x="6" y="230"/>
                </a:lnTo>
                <a:lnTo>
                  <a:pt x="16" y="198"/>
                </a:lnTo>
                <a:lnTo>
                  <a:pt x="30" y="168"/>
                </a:lnTo>
                <a:lnTo>
                  <a:pt x="40" y="152"/>
                </a:lnTo>
                <a:lnTo>
                  <a:pt x="48" y="138"/>
                </a:lnTo>
                <a:lnTo>
                  <a:pt x="48" y="138"/>
                </a:lnTo>
                <a:lnTo>
                  <a:pt x="70" y="110"/>
                </a:lnTo>
                <a:lnTo>
                  <a:pt x="94" y="86"/>
                </a:lnTo>
                <a:lnTo>
                  <a:pt x="116" y="66"/>
                </a:lnTo>
                <a:lnTo>
                  <a:pt x="140" y="48"/>
                </a:lnTo>
                <a:lnTo>
                  <a:pt x="164" y="34"/>
                </a:lnTo>
                <a:lnTo>
                  <a:pt x="188" y="22"/>
                </a:lnTo>
                <a:lnTo>
                  <a:pt x="212" y="14"/>
                </a:lnTo>
                <a:lnTo>
                  <a:pt x="236" y="6"/>
                </a:lnTo>
                <a:lnTo>
                  <a:pt x="260" y="2"/>
                </a:lnTo>
                <a:lnTo>
                  <a:pt x="282" y="0"/>
                </a:lnTo>
                <a:lnTo>
                  <a:pt x="306" y="0"/>
                </a:lnTo>
                <a:lnTo>
                  <a:pt x="330" y="2"/>
                </a:lnTo>
                <a:lnTo>
                  <a:pt x="352" y="4"/>
                </a:lnTo>
                <a:lnTo>
                  <a:pt x="374" y="8"/>
                </a:lnTo>
                <a:lnTo>
                  <a:pt x="396" y="14"/>
                </a:lnTo>
                <a:lnTo>
                  <a:pt x="418" y="22"/>
                </a:lnTo>
                <a:lnTo>
                  <a:pt x="458" y="38"/>
                </a:lnTo>
                <a:lnTo>
                  <a:pt x="496" y="56"/>
                </a:lnTo>
                <a:lnTo>
                  <a:pt x="528" y="76"/>
                </a:lnTo>
                <a:lnTo>
                  <a:pt x="556" y="94"/>
                </a:lnTo>
                <a:lnTo>
                  <a:pt x="580" y="112"/>
                </a:lnTo>
                <a:lnTo>
                  <a:pt x="596" y="126"/>
                </a:lnTo>
                <a:lnTo>
                  <a:pt x="612" y="138"/>
                </a:lnTo>
                <a:lnTo>
                  <a:pt x="612" y="138"/>
                </a:lnTo>
                <a:lnTo>
                  <a:pt x="628" y="124"/>
                </a:lnTo>
                <a:lnTo>
                  <a:pt x="648" y="110"/>
                </a:lnTo>
                <a:lnTo>
                  <a:pt x="674" y="92"/>
                </a:lnTo>
                <a:lnTo>
                  <a:pt x="706" y="72"/>
                </a:lnTo>
                <a:lnTo>
                  <a:pt x="742" y="52"/>
                </a:lnTo>
                <a:lnTo>
                  <a:pt x="784" y="34"/>
                </a:lnTo>
                <a:lnTo>
                  <a:pt x="828" y="18"/>
                </a:lnTo>
                <a:lnTo>
                  <a:pt x="850" y="12"/>
                </a:lnTo>
                <a:lnTo>
                  <a:pt x="874" y="6"/>
                </a:lnTo>
                <a:lnTo>
                  <a:pt x="898" y="2"/>
                </a:lnTo>
                <a:lnTo>
                  <a:pt x="924" y="0"/>
                </a:lnTo>
                <a:lnTo>
                  <a:pt x="948" y="0"/>
                </a:lnTo>
                <a:lnTo>
                  <a:pt x="974" y="2"/>
                </a:lnTo>
                <a:lnTo>
                  <a:pt x="998" y="4"/>
                </a:lnTo>
                <a:lnTo>
                  <a:pt x="1024" y="12"/>
                </a:lnTo>
                <a:lnTo>
                  <a:pt x="1048" y="20"/>
                </a:lnTo>
                <a:lnTo>
                  <a:pt x="1074" y="32"/>
                </a:lnTo>
                <a:lnTo>
                  <a:pt x="1098" y="46"/>
                </a:lnTo>
                <a:lnTo>
                  <a:pt x="1122" y="64"/>
                </a:lnTo>
                <a:lnTo>
                  <a:pt x="1146" y="84"/>
                </a:lnTo>
                <a:lnTo>
                  <a:pt x="1170" y="110"/>
                </a:lnTo>
                <a:lnTo>
                  <a:pt x="1192" y="138"/>
                </a:lnTo>
                <a:lnTo>
                  <a:pt x="1214" y="170"/>
                </a:lnTo>
                <a:lnTo>
                  <a:pt x="1214" y="170"/>
                </a:lnTo>
                <a:lnTo>
                  <a:pt x="1224" y="188"/>
                </a:lnTo>
                <a:lnTo>
                  <a:pt x="1230" y="208"/>
                </a:lnTo>
                <a:lnTo>
                  <a:pt x="1236" y="232"/>
                </a:lnTo>
                <a:lnTo>
                  <a:pt x="1240" y="256"/>
                </a:lnTo>
                <a:lnTo>
                  <a:pt x="1242" y="284"/>
                </a:lnTo>
                <a:lnTo>
                  <a:pt x="1240" y="312"/>
                </a:lnTo>
                <a:lnTo>
                  <a:pt x="1236" y="344"/>
                </a:lnTo>
                <a:lnTo>
                  <a:pt x="1230" y="376"/>
                </a:lnTo>
                <a:lnTo>
                  <a:pt x="1220" y="412"/>
                </a:lnTo>
                <a:lnTo>
                  <a:pt x="1208" y="448"/>
                </a:lnTo>
                <a:lnTo>
                  <a:pt x="1192" y="486"/>
                </a:lnTo>
                <a:lnTo>
                  <a:pt x="1172" y="524"/>
                </a:lnTo>
                <a:lnTo>
                  <a:pt x="1150" y="564"/>
                </a:lnTo>
                <a:lnTo>
                  <a:pt x="1122" y="606"/>
                </a:lnTo>
                <a:lnTo>
                  <a:pt x="1092" y="650"/>
                </a:lnTo>
                <a:lnTo>
                  <a:pt x="1056" y="692"/>
                </a:lnTo>
                <a:lnTo>
                  <a:pt x="1056" y="692"/>
                </a:lnTo>
                <a:lnTo>
                  <a:pt x="1026" y="728"/>
                </a:lnTo>
                <a:lnTo>
                  <a:pt x="992" y="762"/>
                </a:lnTo>
                <a:lnTo>
                  <a:pt x="958" y="796"/>
                </a:lnTo>
                <a:lnTo>
                  <a:pt x="922" y="826"/>
                </a:lnTo>
                <a:lnTo>
                  <a:pt x="886" y="856"/>
                </a:lnTo>
                <a:lnTo>
                  <a:pt x="850" y="882"/>
                </a:lnTo>
                <a:lnTo>
                  <a:pt x="782" y="932"/>
                </a:lnTo>
                <a:lnTo>
                  <a:pt x="722" y="972"/>
                </a:lnTo>
                <a:lnTo>
                  <a:pt x="672" y="1000"/>
                </a:lnTo>
                <a:lnTo>
                  <a:pt x="628" y="1026"/>
                </a:lnTo>
                <a:lnTo>
                  <a:pt x="628" y="1026"/>
                </a:lnTo>
                <a:close/>
              </a:path>
            </a:pathLst>
          </a:custGeom>
          <a:solidFill>
            <a:srgbClr val="FF0000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7" name="Freeform 17">
            <a:extLst>
              <a:ext uri="{FF2B5EF4-FFF2-40B4-BE49-F238E27FC236}">
                <a16:creationId xmlns:a16="http://schemas.microsoft.com/office/drawing/2014/main" id="{B84A94E7-F223-4FA7-8A8B-FB297E937A0B}"/>
              </a:ext>
            </a:extLst>
          </p:cNvPr>
          <p:cNvSpPr>
            <a:spLocks noEditPoints="1"/>
          </p:cNvSpPr>
          <p:nvPr/>
        </p:nvSpPr>
        <p:spPr bwMode="auto">
          <a:xfrm>
            <a:off x="2462779" y="2433561"/>
            <a:ext cx="394953" cy="394953"/>
          </a:xfrm>
          <a:custGeom>
            <a:avLst/>
            <a:gdLst>
              <a:gd name="T0" fmla="*/ 498 w 1176"/>
              <a:gd name="T1" fmla="*/ 1170 h 1176"/>
              <a:gd name="T2" fmla="*/ 360 w 1176"/>
              <a:gd name="T3" fmla="*/ 1130 h 1176"/>
              <a:gd name="T4" fmla="*/ 236 w 1176"/>
              <a:gd name="T5" fmla="*/ 1060 h 1176"/>
              <a:gd name="T6" fmla="*/ 134 w 1176"/>
              <a:gd name="T7" fmla="*/ 962 h 1176"/>
              <a:gd name="T8" fmla="*/ 58 w 1176"/>
              <a:gd name="T9" fmla="*/ 842 h 1176"/>
              <a:gd name="T10" fmla="*/ 12 w 1176"/>
              <a:gd name="T11" fmla="*/ 706 h 1176"/>
              <a:gd name="T12" fmla="*/ 0 w 1176"/>
              <a:gd name="T13" fmla="*/ 588 h 1176"/>
              <a:gd name="T14" fmla="*/ 18 w 1176"/>
              <a:gd name="T15" fmla="*/ 442 h 1176"/>
              <a:gd name="T16" fmla="*/ 70 w 1176"/>
              <a:gd name="T17" fmla="*/ 308 h 1176"/>
              <a:gd name="T18" fmla="*/ 152 w 1176"/>
              <a:gd name="T19" fmla="*/ 192 h 1176"/>
              <a:gd name="T20" fmla="*/ 260 w 1176"/>
              <a:gd name="T21" fmla="*/ 100 h 1176"/>
              <a:gd name="T22" fmla="*/ 386 w 1176"/>
              <a:gd name="T23" fmla="*/ 36 h 1176"/>
              <a:gd name="T24" fmla="*/ 528 w 1176"/>
              <a:gd name="T25" fmla="*/ 4 h 1176"/>
              <a:gd name="T26" fmla="*/ 648 w 1176"/>
              <a:gd name="T27" fmla="*/ 4 h 1176"/>
              <a:gd name="T28" fmla="*/ 790 w 1176"/>
              <a:gd name="T29" fmla="*/ 36 h 1176"/>
              <a:gd name="T30" fmla="*/ 916 w 1176"/>
              <a:gd name="T31" fmla="*/ 100 h 1176"/>
              <a:gd name="T32" fmla="*/ 1024 w 1176"/>
              <a:gd name="T33" fmla="*/ 192 h 1176"/>
              <a:gd name="T34" fmla="*/ 1106 w 1176"/>
              <a:gd name="T35" fmla="*/ 308 h 1176"/>
              <a:gd name="T36" fmla="*/ 1158 w 1176"/>
              <a:gd name="T37" fmla="*/ 442 h 1176"/>
              <a:gd name="T38" fmla="*/ 1176 w 1176"/>
              <a:gd name="T39" fmla="*/ 588 h 1176"/>
              <a:gd name="T40" fmla="*/ 1164 w 1176"/>
              <a:gd name="T41" fmla="*/ 706 h 1176"/>
              <a:gd name="T42" fmla="*/ 1118 w 1176"/>
              <a:gd name="T43" fmla="*/ 842 h 1176"/>
              <a:gd name="T44" fmla="*/ 1042 w 1176"/>
              <a:gd name="T45" fmla="*/ 962 h 1176"/>
              <a:gd name="T46" fmla="*/ 940 w 1176"/>
              <a:gd name="T47" fmla="*/ 1060 h 1176"/>
              <a:gd name="T48" fmla="*/ 816 w 1176"/>
              <a:gd name="T49" fmla="*/ 1130 h 1176"/>
              <a:gd name="T50" fmla="*/ 678 w 1176"/>
              <a:gd name="T51" fmla="*/ 1170 h 1176"/>
              <a:gd name="T52" fmla="*/ 320 w 1176"/>
              <a:gd name="T53" fmla="*/ 282 h 1176"/>
              <a:gd name="T54" fmla="*/ 252 w 1176"/>
              <a:gd name="T55" fmla="*/ 302 h 1176"/>
              <a:gd name="T56" fmla="*/ 198 w 1176"/>
              <a:gd name="T57" fmla="*/ 392 h 1176"/>
              <a:gd name="T58" fmla="*/ 208 w 1176"/>
              <a:gd name="T59" fmla="*/ 450 h 1176"/>
              <a:gd name="T60" fmla="*/ 296 w 1176"/>
              <a:gd name="T61" fmla="*/ 522 h 1176"/>
              <a:gd name="T62" fmla="*/ 344 w 1176"/>
              <a:gd name="T63" fmla="*/ 522 h 1176"/>
              <a:gd name="T64" fmla="*/ 432 w 1176"/>
              <a:gd name="T65" fmla="*/ 450 h 1176"/>
              <a:gd name="T66" fmla="*/ 440 w 1176"/>
              <a:gd name="T67" fmla="*/ 392 h 1176"/>
              <a:gd name="T68" fmla="*/ 388 w 1176"/>
              <a:gd name="T69" fmla="*/ 302 h 1176"/>
              <a:gd name="T70" fmla="*/ 320 w 1176"/>
              <a:gd name="T71" fmla="*/ 282 h 1176"/>
              <a:gd name="T72" fmla="*/ 298 w 1176"/>
              <a:gd name="T73" fmla="*/ 854 h 1176"/>
              <a:gd name="T74" fmla="*/ 276 w 1176"/>
              <a:gd name="T75" fmla="*/ 894 h 1176"/>
              <a:gd name="T76" fmla="*/ 292 w 1176"/>
              <a:gd name="T77" fmla="*/ 922 h 1176"/>
              <a:gd name="T78" fmla="*/ 370 w 1176"/>
              <a:gd name="T79" fmla="*/ 968 h 1176"/>
              <a:gd name="T80" fmla="*/ 536 w 1176"/>
              <a:gd name="T81" fmla="*/ 1022 h 1176"/>
              <a:gd name="T82" fmla="*/ 640 w 1176"/>
              <a:gd name="T83" fmla="*/ 1022 h 1176"/>
              <a:gd name="T84" fmla="*/ 830 w 1176"/>
              <a:gd name="T85" fmla="*/ 968 h 1176"/>
              <a:gd name="T86" fmla="*/ 920 w 1176"/>
              <a:gd name="T87" fmla="*/ 924 h 1176"/>
              <a:gd name="T88" fmla="*/ 936 w 1176"/>
              <a:gd name="T89" fmla="*/ 894 h 1176"/>
              <a:gd name="T90" fmla="*/ 914 w 1176"/>
              <a:gd name="T91" fmla="*/ 854 h 1176"/>
              <a:gd name="T92" fmla="*/ 324 w 1176"/>
              <a:gd name="T93" fmla="*/ 846 h 1176"/>
              <a:gd name="T94" fmla="*/ 812 w 1176"/>
              <a:gd name="T95" fmla="*/ 292 h 1176"/>
              <a:gd name="T96" fmla="*/ 740 w 1176"/>
              <a:gd name="T97" fmla="*/ 380 h 1176"/>
              <a:gd name="T98" fmla="*/ 740 w 1176"/>
              <a:gd name="T99" fmla="*/ 428 h 1176"/>
              <a:gd name="T100" fmla="*/ 812 w 1176"/>
              <a:gd name="T101" fmla="*/ 516 h 1176"/>
              <a:gd name="T102" fmla="*/ 872 w 1176"/>
              <a:gd name="T103" fmla="*/ 524 h 1176"/>
              <a:gd name="T104" fmla="*/ 960 w 1176"/>
              <a:gd name="T105" fmla="*/ 472 h 1176"/>
              <a:gd name="T106" fmla="*/ 982 w 1176"/>
              <a:gd name="T107" fmla="*/ 404 h 1176"/>
              <a:gd name="T108" fmla="*/ 946 w 1176"/>
              <a:gd name="T109" fmla="*/ 318 h 1176"/>
              <a:gd name="T110" fmla="*/ 860 w 1176"/>
              <a:gd name="T111" fmla="*/ 282 h 11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</a:cxnLst>
            <a:rect l="0" t="0" r="r" b="b"/>
            <a:pathLst>
              <a:path w="1176" h="1176">
                <a:moveTo>
                  <a:pt x="588" y="1176"/>
                </a:moveTo>
                <a:lnTo>
                  <a:pt x="588" y="1176"/>
                </a:lnTo>
                <a:lnTo>
                  <a:pt x="558" y="1176"/>
                </a:lnTo>
                <a:lnTo>
                  <a:pt x="528" y="1172"/>
                </a:lnTo>
                <a:lnTo>
                  <a:pt x="498" y="1170"/>
                </a:lnTo>
                <a:lnTo>
                  <a:pt x="470" y="1164"/>
                </a:lnTo>
                <a:lnTo>
                  <a:pt x="442" y="1158"/>
                </a:lnTo>
                <a:lnTo>
                  <a:pt x="414" y="1150"/>
                </a:lnTo>
                <a:lnTo>
                  <a:pt x="386" y="1140"/>
                </a:lnTo>
                <a:lnTo>
                  <a:pt x="360" y="1130"/>
                </a:lnTo>
                <a:lnTo>
                  <a:pt x="334" y="1118"/>
                </a:lnTo>
                <a:lnTo>
                  <a:pt x="308" y="1106"/>
                </a:lnTo>
                <a:lnTo>
                  <a:pt x="284" y="1090"/>
                </a:lnTo>
                <a:lnTo>
                  <a:pt x="260" y="1076"/>
                </a:lnTo>
                <a:lnTo>
                  <a:pt x="236" y="1060"/>
                </a:lnTo>
                <a:lnTo>
                  <a:pt x="214" y="1042"/>
                </a:lnTo>
                <a:lnTo>
                  <a:pt x="192" y="1024"/>
                </a:lnTo>
                <a:lnTo>
                  <a:pt x="172" y="1004"/>
                </a:lnTo>
                <a:lnTo>
                  <a:pt x="152" y="984"/>
                </a:lnTo>
                <a:lnTo>
                  <a:pt x="134" y="962"/>
                </a:lnTo>
                <a:lnTo>
                  <a:pt x="116" y="940"/>
                </a:lnTo>
                <a:lnTo>
                  <a:pt x="100" y="916"/>
                </a:lnTo>
                <a:lnTo>
                  <a:pt x="86" y="892"/>
                </a:lnTo>
                <a:lnTo>
                  <a:pt x="70" y="868"/>
                </a:lnTo>
                <a:lnTo>
                  <a:pt x="58" y="842"/>
                </a:lnTo>
                <a:lnTo>
                  <a:pt x="46" y="816"/>
                </a:lnTo>
                <a:lnTo>
                  <a:pt x="36" y="790"/>
                </a:lnTo>
                <a:lnTo>
                  <a:pt x="26" y="762"/>
                </a:lnTo>
                <a:lnTo>
                  <a:pt x="18" y="734"/>
                </a:lnTo>
                <a:lnTo>
                  <a:pt x="12" y="706"/>
                </a:lnTo>
                <a:lnTo>
                  <a:pt x="6" y="678"/>
                </a:lnTo>
                <a:lnTo>
                  <a:pt x="4" y="648"/>
                </a:lnTo>
                <a:lnTo>
                  <a:pt x="0" y="618"/>
                </a:lnTo>
                <a:lnTo>
                  <a:pt x="0" y="588"/>
                </a:lnTo>
                <a:lnTo>
                  <a:pt x="0" y="588"/>
                </a:lnTo>
                <a:lnTo>
                  <a:pt x="0" y="558"/>
                </a:lnTo>
                <a:lnTo>
                  <a:pt x="4" y="528"/>
                </a:lnTo>
                <a:lnTo>
                  <a:pt x="6" y="498"/>
                </a:lnTo>
                <a:lnTo>
                  <a:pt x="12" y="470"/>
                </a:lnTo>
                <a:lnTo>
                  <a:pt x="18" y="442"/>
                </a:lnTo>
                <a:lnTo>
                  <a:pt x="26" y="414"/>
                </a:lnTo>
                <a:lnTo>
                  <a:pt x="36" y="386"/>
                </a:lnTo>
                <a:lnTo>
                  <a:pt x="46" y="360"/>
                </a:lnTo>
                <a:lnTo>
                  <a:pt x="58" y="334"/>
                </a:lnTo>
                <a:lnTo>
                  <a:pt x="70" y="308"/>
                </a:lnTo>
                <a:lnTo>
                  <a:pt x="86" y="284"/>
                </a:lnTo>
                <a:lnTo>
                  <a:pt x="100" y="260"/>
                </a:lnTo>
                <a:lnTo>
                  <a:pt x="116" y="236"/>
                </a:lnTo>
                <a:lnTo>
                  <a:pt x="134" y="214"/>
                </a:lnTo>
                <a:lnTo>
                  <a:pt x="152" y="192"/>
                </a:lnTo>
                <a:lnTo>
                  <a:pt x="172" y="172"/>
                </a:lnTo>
                <a:lnTo>
                  <a:pt x="192" y="152"/>
                </a:lnTo>
                <a:lnTo>
                  <a:pt x="214" y="134"/>
                </a:lnTo>
                <a:lnTo>
                  <a:pt x="236" y="116"/>
                </a:lnTo>
                <a:lnTo>
                  <a:pt x="260" y="100"/>
                </a:lnTo>
                <a:lnTo>
                  <a:pt x="284" y="86"/>
                </a:lnTo>
                <a:lnTo>
                  <a:pt x="308" y="70"/>
                </a:lnTo>
                <a:lnTo>
                  <a:pt x="334" y="58"/>
                </a:lnTo>
                <a:lnTo>
                  <a:pt x="360" y="46"/>
                </a:lnTo>
                <a:lnTo>
                  <a:pt x="386" y="36"/>
                </a:lnTo>
                <a:lnTo>
                  <a:pt x="414" y="26"/>
                </a:lnTo>
                <a:lnTo>
                  <a:pt x="442" y="18"/>
                </a:lnTo>
                <a:lnTo>
                  <a:pt x="470" y="12"/>
                </a:lnTo>
                <a:lnTo>
                  <a:pt x="498" y="6"/>
                </a:lnTo>
                <a:lnTo>
                  <a:pt x="528" y="4"/>
                </a:lnTo>
                <a:lnTo>
                  <a:pt x="558" y="0"/>
                </a:lnTo>
                <a:lnTo>
                  <a:pt x="588" y="0"/>
                </a:lnTo>
                <a:lnTo>
                  <a:pt x="588" y="0"/>
                </a:lnTo>
                <a:lnTo>
                  <a:pt x="618" y="0"/>
                </a:lnTo>
                <a:lnTo>
                  <a:pt x="648" y="4"/>
                </a:lnTo>
                <a:lnTo>
                  <a:pt x="678" y="6"/>
                </a:lnTo>
                <a:lnTo>
                  <a:pt x="706" y="12"/>
                </a:lnTo>
                <a:lnTo>
                  <a:pt x="734" y="18"/>
                </a:lnTo>
                <a:lnTo>
                  <a:pt x="762" y="26"/>
                </a:lnTo>
                <a:lnTo>
                  <a:pt x="790" y="36"/>
                </a:lnTo>
                <a:lnTo>
                  <a:pt x="816" y="46"/>
                </a:lnTo>
                <a:lnTo>
                  <a:pt x="842" y="58"/>
                </a:lnTo>
                <a:lnTo>
                  <a:pt x="868" y="70"/>
                </a:lnTo>
                <a:lnTo>
                  <a:pt x="892" y="86"/>
                </a:lnTo>
                <a:lnTo>
                  <a:pt x="916" y="100"/>
                </a:lnTo>
                <a:lnTo>
                  <a:pt x="940" y="116"/>
                </a:lnTo>
                <a:lnTo>
                  <a:pt x="962" y="134"/>
                </a:lnTo>
                <a:lnTo>
                  <a:pt x="984" y="152"/>
                </a:lnTo>
                <a:lnTo>
                  <a:pt x="1004" y="172"/>
                </a:lnTo>
                <a:lnTo>
                  <a:pt x="1024" y="192"/>
                </a:lnTo>
                <a:lnTo>
                  <a:pt x="1042" y="214"/>
                </a:lnTo>
                <a:lnTo>
                  <a:pt x="1060" y="236"/>
                </a:lnTo>
                <a:lnTo>
                  <a:pt x="1076" y="260"/>
                </a:lnTo>
                <a:lnTo>
                  <a:pt x="1090" y="284"/>
                </a:lnTo>
                <a:lnTo>
                  <a:pt x="1106" y="308"/>
                </a:lnTo>
                <a:lnTo>
                  <a:pt x="1118" y="334"/>
                </a:lnTo>
                <a:lnTo>
                  <a:pt x="1130" y="360"/>
                </a:lnTo>
                <a:lnTo>
                  <a:pt x="1140" y="386"/>
                </a:lnTo>
                <a:lnTo>
                  <a:pt x="1150" y="414"/>
                </a:lnTo>
                <a:lnTo>
                  <a:pt x="1158" y="442"/>
                </a:lnTo>
                <a:lnTo>
                  <a:pt x="1164" y="470"/>
                </a:lnTo>
                <a:lnTo>
                  <a:pt x="1170" y="498"/>
                </a:lnTo>
                <a:lnTo>
                  <a:pt x="1172" y="528"/>
                </a:lnTo>
                <a:lnTo>
                  <a:pt x="1176" y="558"/>
                </a:lnTo>
                <a:lnTo>
                  <a:pt x="1176" y="588"/>
                </a:lnTo>
                <a:lnTo>
                  <a:pt x="1176" y="588"/>
                </a:lnTo>
                <a:lnTo>
                  <a:pt x="1176" y="618"/>
                </a:lnTo>
                <a:lnTo>
                  <a:pt x="1172" y="648"/>
                </a:lnTo>
                <a:lnTo>
                  <a:pt x="1170" y="678"/>
                </a:lnTo>
                <a:lnTo>
                  <a:pt x="1164" y="706"/>
                </a:lnTo>
                <a:lnTo>
                  <a:pt x="1158" y="734"/>
                </a:lnTo>
                <a:lnTo>
                  <a:pt x="1150" y="762"/>
                </a:lnTo>
                <a:lnTo>
                  <a:pt x="1140" y="790"/>
                </a:lnTo>
                <a:lnTo>
                  <a:pt x="1130" y="816"/>
                </a:lnTo>
                <a:lnTo>
                  <a:pt x="1118" y="842"/>
                </a:lnTo>
                <a:lnTo>
                  <a:pt x="1106" y="868"/>
                </a:lnTo>
                <a:lnTo>
                  <a:pt x="1090" y="892"/>
                </a:lnTo>
                <a:lnTo>
                  <a:pt x="1076" y="916"/>
                </a:lnTo>
                <a:lnTo>
                  <a:pt x="1060" y="940"/>
                </a:lnTo>
                <a:lnTo>
                  <a:pt x="1042" y="962"/>
                </a:lnTo>
                <a:lnTo>
                  <a:pt x="1024" y="984"/>
                </a:lnTo>
                <a:lnTo>
                  <a:pt x="1004" y="1004"/>
                </a:lnTo>
                <a:lnTo>
                  <a:pt x="984" y="1024"/>
                </a:lnTo>
                <a:lnTo>
                  <a:pt x="962" y="1042"/>
                </a:lnTo>
                <a:lnTo>
                  <a:pt x="940" y="1060"/>
                </a:lnTo>
                <a:lnTo>
                  <a:pt x="916" y="1076"/>
                </a:lnTo>
                <a:lnTo>
                  <a:pt x="892" y="1090"/>
                </a:lnTo>
                <a:lnTo>
                  <a:pt x="868" y="1106"/>
                </a:lnTo>
                <a:lnTo>
                  <a:pt x="842" y="1118"/>
                </a:lnTo>
                <a:lnTo>
                  <a:pt x="816" y="1130"/>
                </a:lnTo>
                <a:lnTo>
                  <a:pt x="790" y="1140"/>
                </a:lnTo>
                <a:lnTo>
                  <a:pt x="762" y="1150"/>
                </a:lnTo>
                <a:lnTo>
                  <a:pt x="734" y="1158"/>
                </a:lnTo>
                <a:lnTo>
                  <a:pt x="706" y="1164"/>
                </a:lnTo>
                <a:lnTo>
                  <a:pt x="678" y="1170"/>
                </a:lnTo>
                <a:lnTo>
                  <a:pt x="648" y="1172"/>
                </a:lnTo>
                <a:lnTo>
                  <a:pt x="618" y="1176"/>
                </a:lnTo>
                <a:lnTo>
                  <a:pt x="588" y="1176"/>
                </a:lnTo>
                <a:lnTo>
                  <a:pt x="588" y="1176"/>
                </a:lnTo>
                <a:close/>
                <a:moveTo>
                  <a:pt x="320" y="282"/>
                </a:moveTo>
                <a:lnTo>
                  <a:pt x="320" y="282"/>
                </a:lnTo>
                <a:lnTo>
                  <a:pt x="308" y="282"/>
                </a:lnTo>
                <a:lnTo>
                  <a:pt x="296" y="284"/>
                </a:lnTo>
                <a:lnTo>
                  <a:pt x="272" y="292"/>
                </a:lnTo>
                <a:lnTo>
                  <a:pt x="252" y="302"/>
                </a:lnTo>
                <a:lnTo>
                  <a:pt x="234" y="318"/>
                </a:lnTo>
                <a:lnTo>
                  <a:pt x="218" y="336"/>
                </a:lnTo>
                <a:lnTo>
                  <a:pt x="208" y="356"/>
                </a:lnTo>
                <a:lnTo>
                  <a:pt x="200" y="380"/>
                </a:lnTo>
                <a:lnTo>
                  <a:pt x="198" y="392"/>
                </a:lnTo>
                <a:lnTo>
                  <a:pt x="198" y="404"/>
                </a:lnTo>
                <a:lnTo>
                  <a:pt x="198" y="404"/>
                </a:lnTo>
                <a:lnTo>
                  <a:pt x="198" y="416"/>
                </a:lnTo>
                <a:lnTo>
                  <a:pt x="200" y="428"/>
                </a:lnTo>
                <a:lnTo>
                  <a:pt x="208" y="450"/>
                </a:lnTo>
                <a:lnTo>
                  <a:pt x="218" y="472"/>
                </a:lnTo>
                <a:lnTo>
                  <a:pt x="234" y="490"/>
                </a:lnTo>
                <a:lnTo>
                  <a:pt x="252" y="504"/>
                </a:lnTo>
                <a:lnTo>
                  <a:pt x="272" y="516"/>
                </a:lnTo>
                <a:lnTo>
                  <a:pt x="296" y="522"/>
                </a:lnTo>
                <a:lnTo>
                  <a:pt x="308" y="524"/>
                </a:lnTo>
                <a:lnTo>
                  <a:pt x="320" y="526"/>
                </a:lnTo>
                <a:lnTo>
                  <a:pt x="320" y="526"/>
                </a:lnTo>
                <a:lnTo>
                  <a:pt x="332" y="524"/>
                </a:lnTo>
                <a:lnTo>
                  <a:pt x="344" y="522"/>
                </a:lnTo>
                <a:lnTo>
                  <a:pt x="366" y="516"/>
                </a:lnTo>
                <a:lnTo>
                  <a:pt x="388" y="504"/>
                </a:lnTo>
                <a:lnTo>
                  <a:pt x="406" y="490"/>
                </a:lnTo>
                <a:lnTo>
                  <a:pt x="420" y="472"/>
                </a:lnTo>
                <a:lnTo>
                  <a:pt x="432" y="450"/>
                </a:lnTo>
                <a:lnTo>
                  <a:pt x="438" y="428"/>
                </a:lnTo>
                <a:lnTo>
                  <a:pt x="440" y="416"/>
                </a:lnTo>
                <a:lnTo>
                  <a:pt x="442" y="404"/>
                </a:lnTo>
                <a:lnTo>
                  <a:pt x="442" y="404"/>
                </a:lnTo>
                <a:lnTo>
                  <a:pt x="440" y="392"/>
                </a:lnTo>
                <a:lnTo>
                  <a:pt x="438" y="380"/>
                </a:lnTo>
                <a:lnTo>
                  <a:pt x="432" y="356"/>
                </a:lnTo>
                <a:lnTo>
                  <a:pt x="420" y="336"/>
                </a:lnTo>
                <a:lnTo>
                  <a:pt x="406" y="318"/>
                </a:lnTo>
                <a:lnTo>
                  <a:pt x="388" y="302"/>
                </a:lnTo>
                <a:lnTo>
                  <a:pt x="366" y="292"/>
                </a:lnTo>
                <a:lnTo>
                  <a:pt x="344" y="284"/>
                </a:lnTo>
                <a:lnTo>
                  <a:pt x="332" y="282"/>
                </a:lnTo>
                <a:lnTo>
                  <a:pt x="320" y="282"/>
                </a:lnTo>
                <a:lnTo>
                  <a:pt x="320" y="282"/>
                </a:lnTo>
                <a:close/>
                <a:moveTo>
                  <a:pt x="324" y="846"/>
                </a:moveTo>
                <a:lnTo>
                  <a:pt x="324" y="846"/>
                </a:lnTo>
                <a:lnTo>
                  <a:pt x="314" y="846"/>
                </a:lnTo>
                <a:lnTo>
                  <a:pt x="306" y="850"/>
                </a:lnTo>
                <a:lnTo>
                  <a:pt x="298" y="854"/>
                </a:lnTo>
                <a:lnTo>
                  <a:pt x="290" y="860"/>
                </a:lnTo>
                <a:lnTo>
                  <a:pt x="284" y="868"/>
                </a:lnTo>
                <a:lnTo>
                  <a:pt x="280" y="876"/>
                </a:lnTo>
                <a:lnTo>
                  <a:pt x="276" y="884"/>
                </a:lnTo>
                <a:lnTo>
                  <a:pt x="276" y="894"/>
                </a:lnTo>
                <a:lnTo>
                  <a:pt x="276" y="894"/>
                </a:lnTo>
                <a:lnTo>
                  <a:pt x="278" y="904"/>
                </a:lnTo>
                <a:lnTo>
                  <a:pt x="280" y="910"/>
                </a:lnTo>
                <a:lnTo>
                  <a:pt x="284" y="916"/>
                </a:lnTo>
                <a:lnTo>
                  <a:pt x="292" y="922"/>
                </a:lnTo>
                <a:lnTo>
                  <a:pt x="306" y="932"/>
                </a:lnTo>
                <a:lnTo>
                  <a:pt x="324" y="942"/>
                </a:lnTo>
                <a:lnTo>
                  <a:pt x="324" y="942"/>
                </a:lnTo>
                <a:lnTo>
                  <a:pt x="346" y="956"/>
                </a:lnTo>
                <a:lnTo>
                  <a:pt x="370" y="968"/>
                </a:lnTo>
                <a:lnTo>
                  <a:pt x="402" y="984"/>
                </a:lnTo>
                <a:lnTo>
                  <a:pt x="442" y="1000"/>
                </a:lnTo>
                <a:lnTo>
                  <a:pt x="486" y="1012"/>
                </a:lnTo>
                <a:lnTo>
                  <a:pt x="510" y="1018"/>
                </a:lnTo>
                <a:lnTo>
                  <a:pt x="536" y="1022"/>
                </a:lnTo>
                <a:lnTo>
                  <a:pt x="562" y="1026"/>
                </a:lnTo>
                <a:lnTo>
                  <a:pt x="588" y="1026"/>
                </a:lnTo>
                <a:lnTo>
                  <a:pt x="588" y="1026"/>
                </a:lnTo>
                <a:lnTo>
                  <a:pt x="614" y="1026"/>
                </a:lnTo>
                <a:lnTo>
                  <a:pt x="640" y="1022"/>
                </a:lnTo>
                <a:lnTo>
                  <a:pt x="668" y="1018"/>
                </a:lnTo>
                <a:lnTo>
                  <a:pt x="694" y="1012"/>
                </a:lnTo>
                <a:lnTo>
                  <a:pt x="744" y="1000"/>
                </a:lnTo>
                <a:lnTo>
                  <a:pt x="790" y="984"/>
                </a:lnTo>
                <a:lnTo>
                  <a:pt x="830" y="968"/>
                </a:lnTo>
                <a:lnTo>
                  <a:pt x="860" y="956"/>
                </a:lnTo>
                <a:lnTo>
                  <a:pt x="888" y="942"/>
                </a:lnTo>
                <a:lnTo>
                  <a:pt x="888" y="942"/>
                </a:lnTo>
                <a:lnTo>
                  <a:pt x="904" y="934"/>
                </a:lnTo>
                <a:lnTo>
                  <a:pt x="920" y="924"/>
                </a:lnTo>
                <a:lnTo>
                  <a:pt x="926" y="918"/>
                </a:lnTo>
                <a:lnTo>
                  <a:pt x="932" y="912"/>
                </a:lnTo>
                <a:lnTo>
                  <a:pt x="934" y="904"/>
                </a:lnTo>
                <a:lnTo>
                  <a:pt x="936" y="894"/>
                </a:lnTo>
                <a:lnTo>
                  <a:pt x="936" y="894"/>
                </a:lnTo>
                <a:lnTo>
                  <a:pt x="936" y="884"/>
                </a:lnTo>
                <a:lnTo>
                  <a:pt x="932" y="876"/>
                </a:lnTo>
                <a:lnTo>
                  <a:pt x="928" y="868"/>
                </a:lnTo>
                <a:lnTo>
                  <a:pt x="922" y="860"/>
                </a:lnTo>
                <a:lnTo>
                  <a:pt x="914" y="854"/>
                </a:lnTo>
                <a:lnTo>
                  <a:pt x="906" y="850"/>
                </a:lnTo>
                <a:lnTo>
                  <a:pt x="898" y="846"/>
                </a:lnTo>
                <a:lnTo>
                  <a:pt x="888" y="846"/>
                </a:lnTo>
                <a:lnTo>
                  <a:pt x="324" y="846"/>
                </a:lnTo>
                <a:lnTo>
                  <a:pt x="324" y="846"/>
                </a:lnTo>
                <a:close/>
                <a:moveTo>
                  <a:pt x="860" y="282"/>
                </a:moveTo>
                <a:lnTo>
                  <a:pt x="860" y="282"/>
                </a:lnTo>
                <a:lnTo>
                  <a:pt x="848" y="282"/>
                </a:lnTo>
                <a:lnTo>
                  <a:pt x="836" y="284"/>
                </a:lnTo>
                <a:lnTo>
                  <a:pt x="812" y="292"/>
                </a:lnTo>
                <a:lnTo>
                  <a:pt x="792" y="302"/>
                </a:lnTo>
                <a:lnTo>
                  <a:pt x="774" y="318"/>
                </a:lnTo>
                <a:lnTo>
                  <a:pt x="758" y="336"/>
                </a:lnTo>
                <a:lnTo>
                  <a:pt x="748" y="356"/>
                </a:lnTo>
                <a:lnTo>
                  <a:pt x="740" y="380"/>
                </a:lnTo>
                <a:lnTo>
                  <a:pt x="738" y="392"/>
                </a:lnTo>
                <a:lnTo>
                  <a:pt x="738" y="404"/>
                </a:lnTo>
                <a:lnTo>
                  <a:pt x="738" y="404"/>
                </a:lnTo>
                <a:lnTo>
                  <a:pt x="738" y="416"/>
                </a:lnTo>
                <a:lnTo>
                  <a:pt x="740" y="428"/>
                </a:lnTo>
                <a:lnTo>
                  <a:pt x="748" y="450"/>
                </a:lnTo>
                <a:lnTo>
                  <a:pt x="758" y="472"/>
                </a:lnTo>
                <a:lnTo>
                  <a:pt x="774" y="490"/>
                </a:lnTo>
                <a:lnTo>
                  <a:pt x="792" y="504"/>
                </a:lnTo>
                <a:lnTo>
                  <a:pt x="812" y="516"/>
                </a:lnTo>
                <a:lnTo>
                  <a:pt x="836" y="522"/>
                </a:lnTo>
                <a:lnTo>
                  <a:pt x="848" y="524"/>
                </a:lnTo>
                <a:lnTo>
                  <a:pt x="860" y="526"/>
                </a:lnTo>
                <a:lnTo>
                  <a:pt x="860" y="526"/>
                </a:lnTo>
                <a:lnTo>
                  <a:pt x="872" y="524"/>
                </a:lnTo>
                <a:lnTo>
                  <a:pt x="884" y="522"/>
                </a:lnTo>
                <a:lnTo>
                  <a:pt x="906" y="516"/>
                </a:lnTo>
                <a:lnTo>
                  <a:pt x="928" y="504"/>
                </a:lnTo>
                <a:lnTo>
                  <a:pt x="946" y="490"/>
                </a:lnTo>
                <a:lnTo>
                  <a:pt x="960" y="472"/>
                </a:lnTo>
                <a:lnTo>
                  <a:pt x="972" y="450"/>
                </a:lnTo>
                <a:lnTo>
                  <a:pt x="978" y="428"/>
                </a:lnTo>
                <a:lnTo>
                  <a:pt x="980" y="416"/>
                </a:lnTo>
                <a:lnTo>
                  <a:pt x="982" y="404"/>
                </a:lnTo>
                <a:lnTo>
                  <a:pt x="982" y="404"/>
                </a:lnTo>
                <a:lnTo>
                  <a:pt x="980" y="392"/>
                </a:lnTo>
                <a:lnTo>
                  <a:pt x="978" y="380"/>
                </a:lnTo>
                <a:lnTo>
                  <a:pt x="972" y="356"/>
                </a:lnTo>
                <a:lnTo>
                  <a:pt x="960" y="336"/>
                </a:lnTo>
                <a:lnTo>
                  <a:pt x="946" y="318"/>
                </a:lnTo>
                <a:lnTo>
                  <a:pt x="928" y="302"/>
                </a:lnTo>
                <a:lnTo>
                  <a:pt x="906" y="292"/>
                </a:lnTo>
                <a:lnTo>
                  <a:pt x="884" y="284"/>
                </a:lnTo>
                <a:lnTo>
                  <a:pt x="872" y="282"/>
                </a:lnTo>
                <a:lnTo>
                  <a:pt x="860" y="282"/>
                </a:lnTo>
                <a:lnTo>
                  <a:pt x="860" y="282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8" name="Freeform 18">
            <a:extLst>
              <a:ext uri="{FF2B5EF4-FFF2-40B4-BE49-F238E27FC236}">
                <a16:creationId xmlns:a16="http://schemas.microsoft.com/office/drawing/2014/main" id="{94C8E36C-8F4C-4EBF-ABCE-4C2537DA1863}"/>
              </a:ext>
            </a:extLst>
          </p:cNvPr>
          <p:cNvSpPr>
            <a:spLocks noEditPoints="1"/>
          </p:cNvSpPr>
          <p:nvPr/>
        </p:nvSpPr>
        <p:spPr bwMode="auto">
          <a:xfrm>
            <a:off x="2441285" y="2965916"/>
            <a:ext cx="437941" cy="393192"/>
          </a:xfrm>
          <a:custGeom>
            <a:avLst/>
            <a:gdLst>
              <a:gd name="T0" fmla="*/ 1190 w 1304"/>
              <a:gd name="T1" fmla="*/ 792 h 1472"/>
              <a:gd name="T2" fmla="*/ 954 w 1304"/>
              <a:gd name="T3" fmla="*/ 790 h 1472"/>
              <a:gd name="T4" fmla="*/ 944 w 1304"/>
              <a:gd name="T5" fmla="*/ 838 h 1472"/>
              <a:gd name="T6" fmla="*/ 928 w 1304"/>
              <a:gd name="T7" fmla="*/ 884 h 1472"/>
              <a:gd name="T8" fmla="*/ 904 w 1304"/>
              <a:gd name="T9" fmla="*/ 924 h 1472"/>
              <a:gd name="T10" fmla="*/ 876 w 1304"/>
              <a:gd name="T11" fmla="*/ 962 h 1472"/>
              <a:gd name="T12" fmla="*/ 842 w 1304"/>
              <a:gd name="T13" fmla="*/ 994 h 1472"/>
              <a:gd name="T14" fmla="*/ 802 w 1304"/>
              <a:gd name="T15" fmla="*/ 1020 h 1472"/>
              <a:gd name="T16" fmla="*/ 760 w 1304"/>
              <a:gd name="T17" fmla="*/ 1042 h 1472"/>
              <a:gd name="T18" fmla="*/ 714 w 1304"/>
              <a:gd name="T19" fmla="*/ 1054 h 1472"/>
              <a:gd name="T20" fmla="*/ 716 w 1304"/>
              <a:gd name="T21" fmla="*/ 1104 h 1472"/>
              <a:gd name="T22" fmla="*/ 716 w 1304"/>
              <a:gd name="T23" fmla="*/ 1156 h 1472"/>
              <a:gd name="T24" fmla="*/ 708 w 1304"/>
              <a:gd name="T25" fmla="*/ 1306 h 1472"/>
              <a:gd name="T26" fmla="*/ 698 w 1304"/>
              <a:gd name="T27" fmla="*/ 1366 h 1472"/>
              <a:gd name="T28" fmla="*/ 684 w 1304"/>
              <a:gd name="T29" fmla="*/ 1414 h 1472"/>
              <a:gd name="T30" fmla="*/ 812 w 1304"/>
              <a:gd name="T31" fmla="*/ 1472 h 1472"/>
              <a:gd name="T32" fmla="*/ 608 w 1304"/>
              <a:gd name="T33" fmla="*/ 1414 h 1472"/>
              <a:gd name="T34" fmla="*/ 614 w 1304"/>
              <a:gd name="T35" fmla="*/ 1414 h 1472"/>
              <a:gd name="T36" fmla="*/ 600 w 1304"/>
              <a:gd name="T37" fmla="*/ 1366 h 1472"/>
              <a:gd name="T38" fmla="*/ 590 w 1304"/>
              <a:gd name="T39" fmla="*/ 1306 h 1472"/>
              <a:gd name="T40" fmla="*/ 582 w 1304"/>
              <a:gd name="T41" fmla="*/ 1156 h 1472"/>
              <a:gd name="T42" fmla="*/ 582 w 1304"/>
              <a:gd name="T43" fmla="*/ 1104 h 1472"/>
              <a:gd name="T44" fmla="*/ 586 w 1304"/>
              <a:gd name="T45" fmla="*/ 1054 h 1472"/>
              <a:gd name="T46" fmla="*/ 540 w 1304"/>
              <a:gd name="T47" fmla="*/ 1040 h 1472"/>
              <a:gd name="T48" fmla="*/ 496 w 1304"/>
              <a:gd name="T49" fmla="*/ 1020 h 1472"/>
              <a:gd name="T50" fmla="*/ 458 w 1304"/>
              <a:gd name="T51" fmla="*/ 994 h 1472"/>
              <a:gd name="T52" fmla="*/ 424 w 1304"/>
              <a:gd name="T53" fmla="*/ 962 h 1472"/>
              <a:gd name="T54" fmla="*/ 396 w 1304"/>
              <a:gd name="T55" fmla="*/ 924 h 1472"/>
              <a:gd name="T56" fmla="*/ 372 w 1304"/>
              <a:gd name="T57" fmla="*/ 882 h 1472"/>
              <a:gd name="T58" fmla="*/ 356 w 1304"/>
              <a:gd name="T59" fmla="*/ 838 h 1472"/>
              <a:gd name="T60" fmla="*/ 348 w 1304"/>
              <a:gd name="T61" fmla="*/ 790 h 1472"/>
              <a:gd name="T62" fmla="*/ 0 w 1304"/>
              <a:gd name="T63" fmla="*/ 254 h 1472"/>
              <a:gd name="T64" fmla="*/ 268 w 1304"/>
              <a:gd name="T65" fmla="*/ 0 h 1472"/>
              <a:gd name="T66" fmla="*/ 1004 w 1304"/>
              <a:gd name="T67" fmla="*/ 254 h 1472"/>
              <a:gd name="T68" fmla="*/ 1304 w 1304"/>
              <a:gd name="T69" fmla="*/ 254 h 1472"/>
              <a:gd name="T70" fmla="*/ 64 w 1304"/>
              <a:gd name="T71" fmla="*/ 306 h 1472"/>
              <a:gd name="T72" fmla="*/ 344 w 1304"/>
              <a:gd name="T73" fmla="*/ 706 h 1472"/>
              <a:gd name="T74" fmla="*/ 298 w 1304"/>
              <a:gd name="T75" fmla="*/ 316 h 1472"/>
              <a:gd name="T76" fmla="*/ 1112 w 1304"/>
              <a:gd name="T77" fmla="*/ 706 h 1472"/>
              <a:gd name="T78" fmla="*/ 1002 w 1304"/>
              <a:gd name="T79" fmla="*/ 316 h 1472"/>
              <a:gd name="T80" fmla="*/ 954 w 1304"/>
              <a:gd name="T81" fmla="*/ 706 h 14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</a:cxnLst>
            <a:rect l="0" t="0" r="r" b="b"/>
            <a:pathLst>
              <a:path w="1304" h="1472">
                <a:moveTo>
                  <a:pt x="1304" y="254"/>
                </a:moveTo>
                <a:lnTo>
                  <a:pt x="1190" y="792"/>
                </a:lnTo>
                <a:lnTo>
                  <a:pt x="954" y="790"/>
                </a:lnTo>
                <a:lnTo>
                  <a:pt x="954" y="790"/>
                </a:lnTo>
                <a:lnTo>
                  <a:pt x="950" y="814"/>
                </a:lnTo>
                <a:lnTo>
                  <a:pt x="944" y="838"/>
                </a:lnTo>
                <a:lnTo>
                  <a:pt x="936" y="862"/>
                </a:lnTo>
                <a:lnTo>
                  <a:pt x="928" y="884"/>
                </a:lnTo>
                <a:lnTo>
                  <a:pt x="916" y="904"/>
                </a:lnTo>
                <a:lnTo>
                  <a:pt x="904" y="924"/>
                </a:lnTo>
                <a:lnTo>
                  <a:pt x="890" y="944"/>
                </a:lnTo>
                <a:lnTo>
                  <a:pt x="876" y="962"/>
                </a:lnTo>
                <a:lnTo>
                  <a:pt x="858" y="978"/>
                </a:lnTo>
                <a:lnTo>
                  <a:pt x="842" y="994"/>
                </a:lnTo>
                <a:lnTo>
                  <a:pt x="822" y="1008"/>
                </a:lnTo>
                <a:lnTo>
                  <a:pt x="802" y="1020"/>
                </a:lnTo>
                <a:lnTo>
                  <a:pt x="782" y="1032"/>
                </a:lnTo>
                <a:lnTo>
                  <a:pt x="760" y="1042"/>
                </a:lnTo>
                <a:lnTo>
                  <a:pt x="736" y="1048"/>
                </a:lnTo>
                <a:lnTo>
                  <a:pt x="714" y="1054"/>
                </a:lnTo>
                <a:lnTo>
                  <a:pt x="714" y="1054"/>
                </a:lnTo>
                <a:lnTo>
                  <a:pt x="716" y="1104"/>
                </a:lnTo>
                <a:lnTo>
                  <a:pt x="716" y="1156"/>
                </a:lnTo>
                <a:lnTo>
                  <a:pt x="716" y="1156"/>
                </a:lnTo>
                <a:lnTo>
                  <a:pt x="714" y="1234"/>
                </a:lnTo>
                <a:lnTo>
                  <a:pt x="708" y="1306"/>
                </a:lnTo>
                <a:lnTo>
                  <a:pt x="704" y="1338"/>
                </a:lnTo>
                <a:lnTo>
                  <a:pt x="698" y="1366"/>
                </a:lnTo>
                <a:lnTo>
                  <a:pt x="692" y="1392"/>
                </a:lnTo>
                <a:lnTo>
                  <a:pt x="684" y="1414"/>
                </a:lnTo>
                <a:lnTo>
                  <a:pt x="688" y="1414"/>
                </a:lnTo>
                <a:lnTo>
                  <a:pt x="812" y="1472"/>
                </a:lnTo>
                <a:lnTo>
                  <a:pt x="486" y="1472"/>
                </a:lnTo>
                <a:lnTo>
                  <a:pt x="608" y="1414"/>
                </a:lnTo>
                <a:lnTo>
                  <a:pt x="614" y="1414"/>
                </a:lnTo>
                <a:lnTo>
                  <a:pt x="614" y="1414"/>
                </a:lnTo>
                <a:lnTo>
                  <a:pt x="606" y="1392"/>
                </a:lnTo>
                <a:lnTo>
                  <a:pt x="600" y="1366"/>
                </a:lnTo>
                <a:lnTo>
                  <a:pt x="594" y="1338"/>
                </a:lnTo>
                <a:lnTo>
                  <a:pt x="590" y="1306"/>
                </a:lnTo>
                <a:lnTo>
                  <a:pt x="584" y="1234"/>
                </a:lnTo>
                <a:lnTo>
                  <a:pt x="582" y="1156"/>
                </a:lnTo>
                <a:lnTo>
                  <a:pt x="582" y="1156"/>
                </a:lnTo>
                <a:lnTo>
                  <a:pt x="582" y="1104"/>
                </a:lnTo>
                <a:lnTo>
                  <a:pt x="586" y="1054"/>
                </a:lnTo>
                <a:lnTo>
                  <a:pt x="586" y="1054"/>
                </a:lnTo>
                <a:lnTo>
                  <a:pt x="562" y="1048"/>
                </a:lnTo>
                <a:lnTo>
                  <a:pt x="540" y="1040"/>
                </a:lnTo>
                <a:lnTo>
                  <a:pt x="518" y="1030"/>
                </a:lnTo>
                <a:lnTo>
                  <a:pt x="496" y="1020"/>
                </a:lnTo>
                <a:lnTo>
                  <a:pt x="478" y="1008"/>
                </a:lnTo>
                <a:lnTo>
                  <a:pt x="458" y="994"/>
                </a:lnTo>
                <a:lnTo>
                  <a:pt x="440" y="978"/>
                </a:lnTo>
                <a:lnTo>
                  <a:pt x="424" y="962"/>
                </a:lnTo>
                <a:lnTo>
                  <a:pt x="410" y="944"/>
                </a:lnTo>
                <a:lnTo>
                  <a:pt x="396" y="924"/>
                </a:lnTo>
                <a:lnTo>
                  <a:pt x="384" y="904"/>
                </a:lnTo>
                <a:lnTo>
                  <a:pt x="372" y="882"/>
                </a:lnTo>
                <a:lnTo>
                  <a:pt x="364" y="862"/>
                </a:lnTo>
                <a:lnTo>
                  <a:pt x="356" y="838"/>
                </a:lnTo>
                <a:lnTo>
                  <a:pt x="350" y="814"/>
                </a:lnTo>
                <a:lnTo>
                  <a:pt x="348" y="790"/>
                </a:lnTo>
                <a:lnTo>
                  <a:pt x="114" y="792"/>
                </a:lnTo>
                <a:lnTo>
                  <a:pt x="0" y="254"/>
                </a:lnTo>
                <a:lnTo>
                  <a:pt x="294" y="254"/>
                </a:lnTo>
                <a:lnTo>
                  <a:pt x="268" y="0"/>
                </a:lnTo>
                <a:lnTo>
                  <a:pt x="1030" y="0"/>
                </a:lnTo>
                <a:lnTo>
                  <a:pt x="1004" y="254"/>
                </a:lnTo>
                <a:lnTo>
                  <a:pt x="1304" y="254"/>
                </a:lnTo>
                <a:lnTo>
                  <a:pt x="1304" y="254"/>
                </a:lnTo>
                <a:close/>
                <a:moveTo>
                  <a:pt x="298" y="316"/>
                </a:moveTo>
                <a:lnTo>
                  <a:pt x="64" y="306"/>
                </a:lnTo>
                <a:lnTo>
                  <a:pt x="188" y="706"/>
                </a:lnTo>
                <a:lnTo>
                  <a:pt x="344" y="706"/>
                </a:lnTo>
                <a:lnTo>
                  <a:pt x="298" y="316"/>
                </a:lnTo>
                <a:lnTo>
                  <a:pt x="298" y="316"/>
                </a:lnTo>
                <a:close/>
                <a:moveTo>
                  <a:pt x="954" y="706"/>
                </a:moveTo>
                <a:lnTo>
                  <a:pt x="1112" y="706"/>
                </a:lnTo>
                <a:lnTo>
                  <a:pt x="1234" y="306"/>
                </a:lnTo>
                <a:lnTo>
                  <a:pt x="1002" y="316"/>
                </a:lnTo>
                <a:lnTo>
                  <a:pt x="954" y="706"/>
                </a:lnTo>
                <a:lnTo>
                  <a:pt x="954" y="706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pSp>
        <p:nvGrpSpPr>
          <p:cNvPr id="59" name="Group 58">
            <a:extLst>
              <a:ext uri="{FF2B5EF4-FFF2-40B4-BE49-F238E27FC236}">
                <a16:creationId xmlns:a16="http://schemas.microsoft.com/office/drawing/2014/main" id="{F95FC18E-F218-489C-A6AF-DC59BA9693CB}"/>
              </a:ext>
            </a:extLst>
          </p:cNvPr>
          <p:cNvGrpSpPr/>
          <p:nvPr/>
        </p:nvGrpSpPr>
        <p:grpSpPr>
          <a:xfrm>
            <a:off x="2538457" y="4352179"/>
            <a:ext cx="243597" cy="553708"/>
            <a:chOff x="703073" y="5232372"/>
            <a:chExt cx="553526" cy="1258192"/>
          </a:xfrm>
          <a:solidFill>
            <a:schemeClr val="accent1"/>
          </a:solidFill>
        </p:grpSpPr>
        <p:sp>
          <p:nvSpPr>
            <p:cNvPr id="60" name="Freeform 14">
              <a:extLst>
                <a:ext uri="{FF2B5EF4-FFF2-40B4-BE49-F238E27FC236}">
                  <a16:creationId xmlns:a16="http://schemas.microsoft.com/office/drawing/2014/main" id="{4E58E708-C808-4BE4-95CF-BCE9C84BB570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703073" y="5232372"/>
              <a:ext cx="553526" cy="1258192"/>
            </a:xfrm>
            <a:custGeom>
              <a:avLst/>
              <a:gdLst>
                <a:gd name="T0" fmla="*/ 242 w 564"/>
                <a:gd name="T1" fmla="*/ 280 h 1282"/>
                <a:gd name="T2" fmla="*/ 182 w 564"/>
                <a:gd name="T3" fmla="*/ 244 h 1282"/>
                <a:gd name="T4" fmla="*/ 148 w 564"/>
                <a:gd name="T5" fmla="*/ 186 h 1282"/>
                <a:gd name="T6" fmla="*/ 142 w 564"/>
                <a:gd name="T7" fmla="*/ 128 h 1282"/>
                <a:gd name="T8" fmla="*/ 166 w 564"/>
                <a:gd name="T9" fmla="*/ 62 h 1282"/>
                <a:gd name="T10" fmla="*/ 216 w 564"/>
                <a:gd name="T11" fmla="*/ 18 h 1282"/>
                <a:gd name="T12" fmla="*/ 284 w 564"/>
                <a:gd name="T13" fmla="*/ 0 h 1282"/>
                <a:gd name="T14" fmla="*/ 340 w 564"/>
                <a:gd name="T15" fmla="*/ 12 h 1282"/>
                <a:gd name="T16" fmla="*/ 394 w 564"/>
                <a:gd name="T17" fmla="*/ 52 h 1282"/>
                <a:gd name="T18" fmla="*/ 424 w 564"/>
                <a:gd name="T19" fmla="*/ 114 h 1282"/>
                <a:gd name="T20" fmla="*/ 424 w 564"/>
                <a:gd name="T21" fmla="*/ 172 h 1282"/>
                <a:gd name="T22" fmla="*/ 394 w 564"/>
                <a:gd name="T23" fmla="*/ 234 h 1282"/>
                <a:gd name="T24" fmla="*/ 340 w 564"/>
                <a:gd name="T25" fmla="*/ 274 h 1282"/>
                <a:gd name="T26" fmla="*/ 284 w 564"/>
                <a:gd name="T27" fmla="*/ 286 h 1282"/>
                <a:gd name="T28" fmla="*/ 160 w 564"/>
                <a:gd name="T29" fmla="*/ 886 h 1282"/>
                <a:gd name="T30" fmla="*/ 138 w 564"/>
                <a:gd name="T31" fmla="*/ 858 h 1282"/>
                <a:gd name="T32" fmla="*/ 140 w 564"/>
                <a:gd name="T33" fmla="*/ 336 h 1282"/>
                <a:gd name="T34" fmla="*/ 168 w 564"/>
                <a:gd name="T35" fmla="*/ 314 h 1282"/>
                <a:gd name="T36" fmla="*/ 412 w 564"/>
                <a:gd name="T37" fmla="*/ 316 h 1282"/>
                <a:gd name="T38" fmla="*/ 434 w 564"/>
                <a:gd name="T39" fmla="*/ 344 h 1282"/>
                <a:gd name="T40" fmla="*/ 432 w 564"/>
                <a:gd name="T41" fmla="*/ 866 h 1282"/>
                <a:gd name="T42" fmla="*/ 404 w 564"/>
                <a:gd name="T43" fmla="*/ 888 h 1282"/>
                <a:gd name="T44" fmla="*/ 430 w 564"/>
                <a:gd name="T45" fmla="*/ 1280 h 1282"/>
                <a:gd name="T46" fmla="*/ 396 w 564"/>
                <a:gd name="T47" fmla="*/ 1270 h 1282"/>
                <a:gd name="T48" fmla="*/ 324 w 564"/>
                <a:gd name="T49" fmla="*/ 872 h 1282"/>
                <a:gd name="T50" fmla="*/ 336 w 564"/>
                <a:gd name="T51" fmla="*/ 838 h 1282"/>
                <a:gd name="T52" fmla="*/ 386 w 564"/>
                <a:gd name="T53" fmla="*/ 824 h 1282"/>
                <a:gd name="T54" fmla="*/ 420 w 564"/>
                <a:gd name="T55" fmla="*/ 836 h 1282"/>
                <a:gd name="T56" fmla="*/ 492 w 564"/>
                <a:gd name="T57" fmla="*/ 1232 h 1282"/>
                <a:gd name="T58" fmla="*/ 480 w 564"/>
                <a:gd name="T59" fmla="*/ 1266 h 1282"/>
                <a:gd name="T60" fmla="*/ 252 w 564"/>
                <a:gd name="T61" fmla="*/ 876 h 1282"/>
                <a:gd name="T62" fmla="*/ 170 w 564"/>
                <a:gd name="T63" fmla="*/ 1270 h 1282"/>
                <a:gd name="T64" fmla="*/ 136 w 564"/>
                <a:gd name="T65" fmla="*/ 1280 h 1282"/>
                <a:gd name="T66" fmla="*/ 86 w 564"/>
                <a:gd name="T67" fmla="*/ 1264 h 1282"/>
                <a:gd name="T68" fmla="*/ 76 w 564"/>
                <a:gd name="T69" fmla="*/ 1230 h 1282"/>
                <a:gd name="T70" fmla="*/ 158 w 564"/>
                <a:gd name="T71" fmla="*/ 836 h 1282"/>
                <a:gd name="T72" fmla="*/ 192 w 564"/>
                <a:gd name="T73" fmla="*/ 824 h 1282"/>
                <a:gd name="T74" fmla="*/ 242 w 564"/>
                <a:gd name="T75" fmla="*/ 842 h 1282"/>
                <a:gd name="T76" fmla="*/ 252 w 564"/>
                <a:gd name="T77" fmla="*/ 876 h 1282"/>
                <a:gd name="T78" fmla="*/ 84 w 564"/>
                <a:gd name="T79" fmla="*/ 684 h 1282"/>
                <a:gd name="T80" fmla="*/ 56 w 564"/>
                <a:gd name="T81" fmla="*/ 698 h 1282"/>
                <a:gd name="T82" fmla="*/ 14 w 564"/>
                <a:gd name="T83" fmla="*/ 682 h 1282"/>
                <a:gd name="T84" fmla="*/ 0 w 564"/>
                <a:gd name="T85" fmla="*/ 656 h 1282"/>
                <a:gd name="T86" fmla="*/ 126 w 564"/>
                <a:gd name="T87" fmla="*/ 338 h 1282"/>
                <a:gd name="T88" fmla="*/ 152 w 564"/>
                <a:gd name="T89" fmla="*/ 324 h 1282"/>
                <a:gd name="T90" fmla="*/ 196 w 564"/>
                <a:gd name="T91" fmla="*/ 338 h 1282"/>
                <a:gd name="T92" fmla="*/ 210 w 564"/>
                <a:gd name="T93" fmla="*/ 364 h 1282"/>
                <a:gd name="T94" fmla="*/ 520 w 564"/>
                <a:gd name="T95" fmla="*/ 692 h 1282"/>
                <a:gd name="T96" fmla="*/ 494 w 564"/>
                <a:gd name="T97" fmla="*/ 692 h 1282"/>
                <a:gd name="T98" fmla="*/ 358 w 564"/>
                <a:gd name="T99" fmla="*/ 374 h 1282"/>
                <a:gd name="T100" fmla="*/ 358 w 564"/>
                <a:gd name="T101" fmla="*/ 348 h 1282"/>
                <a:gd name="T102" fmla="*/ 400 w 564"/>
                <a:gd name="T103" fmla="*/ 322 h 1282"/>
                <a:gd name="T104" fmla="*/ 424 w 564"/>
                <a:gd name="T105" fmla="*/ 322 h 1282"/>
                <a:gd name="T106" fmla="*/ 562 w 564"/>
                <a:gd name="T107" fmla="*/ 640 h 1282"/>
                <a:gd name="T108" fmla="*/ 562 w 564"/>
                <a:gd name="T109" fmla="*/ 666 h 1282"/>
                <a:gd name="T110" fmla="*/ 544 w 564"/>
                <a:gd name="T111" fmla="*/ 682 h 12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564" h="1282">
                  <a:moveTo>
                    <a:pt x="284" y="286"/>
                  </a:moveTo>
                  <a:lnTo>
                    <a:pt x="284" y="286"/>
                  </a:lnTo>
                  <a:lnTo>
                    <a:pt x="270" y="286"/>
                  </a:lnTo>
                  <a:lnTo>
                    <a:pt x="256" y="282"/>
                  </a:lnTo>
                  <a:lnTo>
                    <a:pt x="242" y="280"/>
                  </a:lnTo>
                  <a:lnTo>
                    <a:pt x="228" y="274"/>
                  </a:lnTo>
                  <a:lnTo>
                    <a:pt x="216" y="268"/>
                  </a:lnTo>
                  <a:lnTo>
                    <a:pt x="204" y="262"/>
                  </a:lnTo>
                  <a:lnTo>
                    <a:pt x="194" y="254"/>
                  </a:lnTo>
                  <a:lnTo>
                    <a:pt x="182" y="244"/>
                  </a:lnTo>
                  <a:lnTo>
                    <a:pt x="174" y="234"/>
                  </a:lnTo>
                  <a:lnTo>
                    <a:pt x="166" y="222"/>
                  </a:lnTo>
                  <a:lnTo>
                    <a:pt x="158" y="212"/>
                  </a:lnTo>
                  <a:lnTo>
                    <a:pt x="152" y="198"/>
                  </a:lnTo>
                  <a:lnTo>
                    <a:pt x="148" y="186"/>
                  </a:lnTo>
                  <a:lnTo>
                    <a:pt x="144" y="172"/>
                  </a:lnTo>
                  <a:lnTo>
                    <a:pt x="142" y="158"/>
                  </a:lnTo>
                  <a:lnTo>
                    <a:pt x="142" y="142"/>
                  </a:lnTo>
                  <a:lnTo>
                    <a:pt x="142" y="142"/>
                  </a:lnTo>
                  <a:lnTo>
                    <a:pt x="142" y="128"/>
                  </a:lnTo>
                  <a:lnTo>
                    <a:pt x="144" y="114"/>
                  </a:lnTo>
                  <a:lnTo>
                    <a:pt x="148" y="100"/>
                  </a:lnTo>
                  <a:lnTo>
                    <a:pt x="152" y="88"/>
                  </a:lnTo>
                  <a:lnTo>
                    <a:pt x="158" y="74"/>
                  </a:lnTo>
                  <a:lnTo>
                    <a:pt x="166" y="62"/>
                  </a:lnTo>
                  <a:lnTo>
                    <a:pt x="174" y="52"/>
                  </a:lnTo>
                  <a:lnTo>
                    <a:pt x="182" y="42"/>
                  </a:lnTo>
                  <a:lnTo>
                    <a:pt x="194" y="32"/>
                  </a:lnTo>
                  <a:lnTo>
                    <a:pt x="204" y="24"/>
                  </a:lnTo>
                  <a:lnTo>
                    <a:pt x="216" y="18"/>
                  </a:lnTo>
                  <a:lnTo>
                    <a:pt x="228" y="12"/>
                  </a:lnTo>
                  <a:lnTo>
                    <a:pt x="242" y="6"/>
                  </a:lnTo>
                  <a:lnTo>
                    <a:pt x="256" y="2"/>
                  </a:lnTo>
                  <a:lnTo>
                    <a:pt x="270" y="0"/>
                  </a:lnTo>
                  <a:lnTo>
                    <a:pt x="284" y="0"/>
                  </a:lnTo>
                  <a:lnTo>
                    <a:pt x="284" y="0"/>
                  </a:lnTo>
                  <a:lnTo>
                    <a:pt x="298" y="0"/>
                  </a:lnTo>
                  <a:lnTo>
                    <a:pt x="312" y="2"/>
                  </a:lnTo>
                  <a:lnTo>
                    <a:pt x="326" y="6"/>
                  </a:lnTo>
                  <a:lnTo>
                    <a:pt x="340" y="12"/>
                  </a:lnTo>
                  <a:lnTo>
                    <a:pt x="352" y="18"/>
                  </a:lnTo>
                  <a:lnTo>
                    <a:pt x="364" y="24"/>
                  </a:lnTo>
                  <a:lnTo>
                    <a:pt x="376" y="32"/>
                  </a:lnTo>
                  <a:lnTo>
                    <a:pt x="386" y="42"/>
                  </a:lnTo>
                  <a:lnTo>
                    <a:pt x="394" y="52"/>
                  </a:lnTo>
                  <a:lnTo>
                    <a:pt x="402" y="62"/>
                  </a:lnTo>
                  <a:lnTo>
                    <a:pt x="410" y="74"/>
                  </a:lnTo>
                  <a:lnTo>
                    <a:pt x="416" y="88"/>
                  </a:lnTo>
                  <a:lnTo>
                    <a:pt x="420" y="100"/>
                  </a:lnTo>
                  <a:lnTo>
                    <a:pt x="424" y="114"/>
                  </a:lnTo>
                  <a:lnTo>
                    <a:pt x="426" y="128"/>
                  </a:lnTo>
                  <a:lnTo>
                    <a:pt x="428" y="142"/>
                  </a:lnTo>
                  <a:lnTo>
                    <a:pt x="428" y="142"/>
                  </a:lnTo>
                  <a:lnTo>
                    <a:pt x="426" y="158"/>
                  </a:lnTo>
                  <a:lnTo>
                    <a:pt x="424" y="172"/>
                  </a:lnTo>
                  <a:lnTo>
                    <a:pt x="420" y="186"/>
                  </a:lnTo>
                  <a:lnTo>
                    <a:pt x="416" y="198"/>
                  </a:lnTo>
                  <a:lnTo>
                    <a:pt x="410" y="212"/>
                  </a:lnTo>
                  <a:lnTo>
                    <a:pt x="402" y="222"/>
                  </a:lnTo>
                  <a:lnTo>
                    <a:pt x="394" y="234"/>
                  </a:lnTo>
                  <a:lnTo>
                    <a:pt x="386" y="244"/>
                  </a:lnTo>
                  <a:lnTo>
                    <a:pt x="376" y="254"/>
                  </a:lnTo>
                  <a:lnTo>
                    <a:pt x="364" y="262"/>
                  </a:lnTo>
                  <a:lnTo>
                    <a:pt x="352" y="268"/>
                  </a:lnTo>
                  <a:lnTo>
                    <a:pt x="340" y="274"/>
                  </a:lnTo>
                  <a:lnTo>
                    <a:pt x="326" y="280"/>
                  </a:lnTo>
                  <a:lnTo>
                    <a:pt x="312" y="282"/>
                  </a:lnTo>
                  <a:lnTo>
                    <a:pt x="298" y="286"/>
                  </a:lnTo>
                  <a:lnTo>
                    <a:pt x="284" y="286"/>
                  </a:lnTo>
                  <a:lnTo>
                    <a:pt x="284" y="286"/>
                  </a:lnTo>
                  <a:close/>
                  <a:moveTo>
                    <a:pt x="396" y="888"/>
                  </a:moveTo>
                  <a:lnTo>
                    <a:pt x="176" y="888"/>
                  </a:lnTo>
                  <a:lnTo>
                    <a:pt x="176" y="888"/>
                  </a:lnTo>
                  <a:lnTo>
                    <a:pt x="168" y="888"/>
                  </a:lnTo>
                  <a:lnTo>
                    <a:pt x="160" y="886"/>
                  </a:lnTo>
                  <a:lnTo>
                    <a:pt x="154" y="882"/>
                  </a:lnTo>
                  <a:lnTo>
                    <a:pt x="148" y="878"/>
                  </a:lnTo>
                  <a:lnTo>
                    <a:pt x="144" y="872"/>
                  </a:lnTo>
                  <a:lnTo>
                    <a:pt x="140" y="866"/>
                  </a:lnTo>
                  <a:lnTo>
                    <a:pt x="138" y="858"/>
                  </a:lnTo>
                  <a:lnTo>
                    <a:pt x="138" y="850"/>
                  </a:lnTo>
                  <a:lnTo>
                    <a:pt x="138" y="350"/>
                  </a:lnTo>
                  <a:lnTo>
                    <a:pt x="138" y="350"/>
                  </a:lnTo>
                  <a:lnTo>
                    <a:pt x="138" y="344"/>
                  </a:lnTo>
                  <a:lnTo>
                    <a:pt x="140" y="336"/>
                  </a:lnTo>
                  <a:lnTo>
                    <a:pt x="144" y="330"/>
                  </a:lnTo>
                  <a:lnTo>
                    <a:pt x="148" y="324"/>
                  </a:lnTo>
                  <a:lnTo>
                    <a:pt x="154" y="320"/>
                  </a:lnTo>
                  <a:lnTo>
                    <a:pt x="160" y="316"/>
                  </a:lnTo>
                  <a:lnTo>
                    <a:pt x="168" y="314"/>
                  </a:lnTo>
                  <a:lnTo>
                    <a:pt x="176" y="312"/>
                  </a:lnTo>
                  <a:lnTo>
                    <a:pt x="396" y="312"/>
                  </a:lnTo>
                  <a:lnTo>
                    <a:pt x="396" y="312"/>
                  </a:lnTo>
                  <a:lnTo>
                    <a:pt x="404" y="314"/>
                  </a:lnTo>
                  <a:lnTo>
                    <a:pt x="412" y="316"/>
                  </a:lnTo>
                  <a:lnTo>
                    <a:pt x="418" y="320"/>
                  </a:lnTo>
                  <a:lnTo>
                    <a:pt x="424" y="324"/>
                  </a:lnTo>
                  <a:lnTo>
                    <a:pt x="428" y="330"/>
                  </a:lnTo>
                  <a:lnTo>
                    <a:pt x="432" y="336"/>
                  </a:lnTo>
                  <a:lnTo>
                    <a:pt x="434" y="344"/>
                  </a:lnTo>
                  <a:lnTo>
                    <a:pt x="434" y="350"/>
                  </a:lnTo>
                  <a:lnTo>
                    <a:pt x="434" y="850"/>
                  </a:lnTo>
                  <a:lnTo>
                    <a:pt x="434" y="850"/>
                  </a:lnTo>
                  <a:lnTo>
                    <a:pt x="434" y="858"/>
                  </a:lnTo>
                  <a:lnTo>
                    <a:pt x="432" y="866"/>
                  </a:lnTo>
                  <a:lnTo>
                    <a:pt x="428" y="872"/>
                  </a:lnTo>
                  <a:lnTo>
                    <a:pt x="424" y="878"/>
                  </a:lnTo>
                  <a:lnTo>
                    <a:pt x="418" y="882"/>
                  </a:lnTo>
                  <a:lnTo>
                    <a:pt x="412" y="886"/>
                  </a:lnTo>
                  <a:lnTo>
                    <a:pt x="404" y="888"/>
                  </a:lnTo>
                  <a:lnTo>
                    <a:pt x="396" y="888"/>
                  </a:lnTo>
                  <a:lnTo>
                    <a:pt x="396" y="888"/>
                  </a:lnTo>
                  <a:close/>
                  <a:moveTo>
                    <a:pt x="460" y="1276"/>
                  </a:moveTo>
                  <a:lnTo>
                    <a:pt x="430" y="1280"/>
                  </a:lnTo>
                  <a:lnTo>
                    <a:pt x="430" y="1280"/>
                  </a:lnTo>
                  <a:lnTo>
                    <a:pt x="422" y="1282"/>
                  </a:lnTo>
                  <a:lnTo>
                    <a:pt x="414" y="1280"/>
                  </a:lnTo>
                  <a:lnTo>
                    <a:pt x="408" y="1278"/>
                  </a:lnTo>
                  <a:lnTo>
                    <a:pt x="402" y="1274"/>
                  </a:lnTo>
                  <a:lnTo>
                    <a:pt x="396" y="1270"/>
                  </a:lnTo>
                  <a:lnTo>
                    <a:pt x="392" y="1264"/>
                  </a:lnTo>
                  <a:lnTo>
                    <a:pt x="388" y="1256"/>
                  </a:lnTo>
                  <a:lnTo>
                    <a:pt x="386" y="1250"/>
                  </a:lnTo>
                  <a:lnTo>
                    <a:pt x="324" y="872"/>
                  </a:lnTo>
                  <a:lnTo>
                    <a:pt x="324" y="872"/>
                  </a:lnTo>
                  <a:lnTo>
                    <a:pt x="324" y="866"/>
                  </a:lnTo>
                  <a:lnTo>
                    <a:pt x="326" y="858"/>
                  </a:lnTo>
                  <a:lnTo>
                    <a:pt x="328" y="850"/>
                  </a:lnTo>
                  <a:lnTo>
                    <a:pt x="332" y="844"/>
                  </a:lnTo>
                  <a:lnTo>
                    <a:pt x="336" y="838"/>
                  </a:lnTo>
                  <a:lnTo>
                    <a:pt x="342" y="834"/>
                  </a:lnTo>
                  <a:lnTo>
                    <a:pt x="348" y="832"/>
                  </a:lnTo>
                  <a:lnTo>
                    <a:pt x="356" y="830"/>
                  </a:lnTo>
                  <a:lnTo>
                    <a:pt x="386" y="824"/>
                  </a:lnTo>
                  <a:lnTo>
                    <a:pt x="386" y="824"/>
                  </a:lnTo>
                  <a:lnTo>
                    <a:pt x="394" y="824"/>
                  </a:lnTo>
                  <a:lnTo>
                    <a:pt x="402" y="824"/>
                  </a:lnTo>
                  <a:lnTo>
                    <a:pt x="408" y="828"/>
                  </a:lnTo>
                  <a:lnTo>
                    <a:pt x="414" y="830"/>
                  </a:lnTo>
                  <a:lnTo>
                    <a:pt x="420" y="836"/>
                  </a:lnTo>
                  <a:lnTo>
                    <a:pt x="424" y="842"/>
                  </a:lnTo>
                  <a:lnTo>
                    <a:pt x="428" y="848"/>
                  </a:lnTo>
                  <a:lnTo>
                    <a:pt x="430" y="856"/>
                  </a:lnTo>
                  <a:lnTo>
                    <a:pt x="492" y="1232"/>
                  </a:lnTo>
                  <a:lnTo>
                    <a:pt x="492" y="1232"/>
                  </a:lnTo>
                  <a:lnTo>
                    <a:pt x="492" y="1240"/>
                  </a:lnTo>
                  <a:lnTo>
                    <a:pt x="490" y="1248"/>
                  </a:lnTo>
                  <a:lnTo>
                    <a:pt x="488" y="1254"/>
                  </a:lnTo>
                  <a:lnTo>
                    <a:pt x="484" y="1260"/>
                  </a:lnTo>
                  <a:lnTo>
                    <a:pt x="480" y="1266"/>
                  </a:lnTo>
                  <a:lnTo>
                    <a:pt x="474" y="1270"/>
                  </a:lnTo>
                  <a:lnTo>
                    <a:pt x="468" y="1274"/>
                  </a:lnTo>
                  <a:lnTo>
                    <a:pt x="460" y="1276"/>
                  </a:lnTo>
                  <a:lnTo>
                    <a:pt x="460" y="1276"/>
                  </a:lnTo>
                  <a:close/>
                  <a:moveTo>
                    <a:pt x="252" y="876"/>
                  </a:moveTo>
                  <a:lnTo>
                    <a:pt x="180" y="1250"/>
                  </a:lnTo>
                  <a:lnTo>
                    <a:pt x="180" y="1250"/>
                  </a:lnTo>
                  <a:lnTo>
                    <a:pt x="178" y="1258"/>
                  </a:lnTo>
                  <a:lnTo>
                    <a:pt x="174" y="1264"/>
                  </a:lnTo>
                  <a:lnTo>
                    <a:pt x="170" y="1270"/>
                  </a:lnTo>
                  <a:lnTo>
                    <a:pt x="164" y="1274"/>
                  </a:lnTo>
                  <a:lnTo>
                    <a:pt x="158" y="1278"/>
                  </a:lnTo>
                  <a:lnTo>
                    <a:pt x="152" y="1280"/>
                  </a:lnTo>
                  <a:lnTo>
                    <a:pt x="144" y="1280"/>
                  </a:lnTo>
                  <a:lnTo>
                    <a:pt x="136" y="1280"/>
                  </a:lnTo>
                  <a:lnTo>
                    <a:pt x="106" y="1274"/>
                  </a:lnTo>
                  <a:lnTo>
                    <a:pt x="106" y="1274"/>
                  </a:lnTo>
                  <a:lnTo>
                    <a:pt x="98" y="1272"/>
                  </a:lnTo>
                  <a:lnTo>
                    <a:pt x="92" y="1268"/>
                  </a:lnTo>
                  <a:lnTo>
                    <a:pt x="86" y="1264"/>
                  </a:lnTo>
                  <a:lnTo>
                    <a:pt x="82" y="1258"/>
                  </a:lnTo>
                  <a:lnTo>
                    <a:pt x="78" y="1252"/>
                  </a:lnTo>
                  <a:lnTo>
                    <a:pt x="76" y="1244"/>
                  </a:lnTo>
                  <a:lnTo>
                    <a:pt x="74" y="1238"/>
                  </a:lnTo>
                  <a:lnTo>
                    <a:pt x="76" y="1230"/>
                  </a:lnTo>
                  <a:lnTo>
                    <a:pt x="148" y="856"/>
                  </a:lnTo>
                  <a:lnTo>
                    <a:pt x="148" y="856"/>
                  </a:lnTo>
                  <a:lnTo>
                    <a:pt x="150" y="848"/>
                  </a:lnTo>
                  <a:lnTo>
                    <a:pt x="154" y="842"/>
                  </a:lnTo>
                  <a:lnTo>
                    <a:pt x="158" y="836"/>
                  </a:lnTo>
                  <a:lnTo>
                    <a:pt x="164" y="830"/>
                  </a:lnTo>
                  <a:lnTo>
                    <a:pt x="170" y="828"/>
                  </a:lnTo>
                  <a:lnTo>
                    <a:pt x="176" y="826"/>
                  </a:lnTo>
                  <a:lnTo>
                    <a:pt x="184" y="824"/>
                  </a:lnTo>
                  <a:lnTo>
                    <a:pt x="192" y="824"/>
                  </a:lnTo>
                  <a:lnTo>
                    <a:pt x="222" y="830"/>
                  </a:lnTo>
                  <a:lnTo>
                    <a:pt x="222" y="830"/>
                  </a:lnTo>
                  <a:lnTo>
                    <a:pt x="230" y="832"/>
                  </a:lnTo>
                  <a:lnTo>
                    <a:pt x="236" y="836"/>
                  </a:lnTo>
                  <a:lnTo>
                    <a:pt x="242" y="842"/>
                  </a:lnTo>
                  <a:lnTo>
                    <a:pt x="246" y="846"/>
                  </a:lnTo>
                  <a:lnTo>
                    <a:pt x="250" y="854"/>
                  </a:lnTo>
                  <a:lnTo>
                    <a:pt x="252" y="860"/>
                  </a:lnTo>
                  <a:lnTo>
                    <a:pt x="252" y="868"/>
                  </a:lnTo>
                  <a:lnTo>
                    <a:pt x="252" y="876"/>
                  </a:lnTo>
                  <a:lnTo>
                    <a:pt x="252" y="876"/>
                  </a:lnTo>
                  <a:close/>
                  <a:moveTo>
                    <a:pt x="208" y="378"/>
                  </a:moveTo>
                  <a:lnTo>
                    <a:pt x="86" y="678"/>
                  </a:lnTo>
                  <a:lnTo>
                    <a:pt x="86" y="678"/>
                  </a:lnTo>
                  <a:lnTo>
                    <a:pt x="84" y="684"/>
                  </a:lnTo>
                  <a:lnTo>
                    <a:pt x="80" y="688"/>
                  </a:lnTo>
                  <a:lnTo>
                    <a:pt x="74" y="692"/>
                  </a:lnTo>
                  <a:lnTo>
                    <a:pt x="68" y="696"/>
                  </a:lnTo>
                  <a:lnTo>
                    <a:pt x="62" y="698"/>
                  </a:lnTo>
                  <a:lnTo>
                    <a:pt x="56" y="698"/>
                  </a:lnTo>
                  <a:lnTo>
                    <a:pt x="50" y="698"/>
                  </a:lnTo>
                  <a:lnTo>
                    <a:pt x="44" y="696"/>
                  </a:lnTo>
                  <a:lnTo>
                    <a:pt x="20" y="686"/>
                  </a:lnTo>
                  <a:lnTo>
                    <a:pt x="20" y="686"/>
                  </a:lnTo>
                  <a:lnTo>
                    <a:pt x="14" y="682"/>
                  </a:lnTo>
                  <a:lnTo>
                    <a:pt x="10" y="678"/>
                  </a:lnTo>
                  <a:lnTo>
                    <a:pt x="6" y="674"/>
                  </a:lnTo>
                  <a:lnTo>
                    <a:pt x="2" y="668"/>
                  </a:lnTo>
                  <a:lnTo>
                    <a:pt x="0" y="662"/>
                  </a:lnTo>
                  <a:lnTo>
                    <a:pt x="0" y="656"/>
                  </a:lnTo>
                  <a:lnTo>
                    <a:pt x="0" y="650"/>
                  </a:lnTo>
                  <a:lnTo>
                    <a:pt x="2" y="644"/>
                  </a:lnTo>
                  <a:lnTo>
                    <a:pt x="124" y="344"/>
                  </a:lnTo>
                  <a:lnTo>
                    <a:pt x="124" y="344"/>
                  </a:lnTo>
                  <a:lnTo>
                    <a:pt x="126" y="338"/>
                  </a:lnTo>
                  <a:lnTo>
                    <a:pt x="130" y="332"/>
                  </a:lnTo>
                  <a:lnTo>
                    <a:pt x="136" y="328"/>
                  </a:lnTo>
                  <a:lnTo>
                    <a:pt x="140" y="326"/>
                  </a:lnTo>
                  <a:lnTo>
                    <a:pt x="146" y="324"/>
                  </a:lnTo>
                  <a:lnTo>
                    <a:pt x="152" y="324"/>
                  </a:lnTo>
                  <a:lnTo>
                    <a:pt x="160" y="324"/>
                  </a:lnTo>
                  <a:lnTo>
                    <a:pt x="166" y="326"/>
                  </a:lnTo>
                  <a:lnTo>
                    <a:pt x="190" y="336"/>
                  </a:lnTo>
                  <a:lnTo>
                    <a:pt x="190" y="336"/>
                  </a:lnTo>
                  <a:lnTo>
                    <a:pt x="196" y="338"/>
                  </a:lnTo>
                  <a:lnTo>
                    <a:pt x="200" y="342"/>
                  </a:lnTo>
                  <a:lnTo>
                    <a:pt x="204" y="348"/>
                  </a:lnTo>
                  <a:lnTo>
                    <a:pt x="208" y="352"/>
                  </a:lnTo>
                  <a:lnTo>
                    <a:pt x="208" y="358"/>
                  </a:lnTo>
                  <a:lnTo>
                    <a:pt x="210" y="364"/>
                  </a:lnTo>
                  <a:lnTo>
                    <a:pt x="210" y="372"/>
                  </a:lnTo>
                  <a:lnTo>
                    <a:pt x="208" y="378"/>
                  </a:lnTo>
                  <a:lnTo>
                    <a:pt x="208" y="378"/>
                  </a:lnTo>
                  <a:close/>
                  <a:moveTo>
                    <a:pt x="544" y="682"/>
                  </a:moveTo>
                  <a:lnTo>
                    <a:pt x="520" y="692"/>
                  </a:lnTo>
                  <a:lnTo>
                    <a:pt x="520" y="692"/>
                  </a:lnTo>
                  <a:lnTo>
                    <a:pt x="514" y="694"/>
                  </a:lnTo>
                  <a:lnTo>
                    <a:pt x="506" y="694"/>
                  </a:lnTo>
                  <a:lnTo>
                    <a:pt x="500" y="694"/>
                  </a:lnTo>
                  <a:lnTo>
                    <a:pt x="494" y="692"/>
                  </a:lnTo>
                  <a:lnTo>
                    <a:pt x="490" y="688"/>
                  </a:lnTo>
                  <a:lnTo>
                    <a:pt x="484" y="684"/>
                  </a:lnTo>
                  <a:lnTo>
                    <a:pt x="480" y="680"/>
                  </a:lnTo>
                  <a:lnTo>
                    <a:pt x="478" y="674"/>
                  </a:lnTo>
                  <a:lnTo>
                    <a:pt x="358" y="374"/>
                  </a:lnTo>
                  <a:lnTo>
                    <a:pt x="358" y="374"/>
                  </a:lnTo>
                  <a:lnTo>
                    <a:pt x="356" y="368"/>
                  </a:lnTo>
                  <a:lnTo>
                    <a:pt x="356" y="360"/>
                  </a:lnTo>
                  <a:lnTo>
                    <a:pt x="356" y="354"/>
                  </a:lnTo>
                  <a:lnTo>
                    <a:pt x="358" y="348"/>
                  </a:lnTo>
                  <a:lnTo>
                    <a:pt x="360" y="344"/>
                  </a:lnTo>
                  <a:lnTo>
                    <a:pt x="364" y="338"/>
                  </a:lnTo>
                  <a:lnTo>
                    <a:pt x="370" y="334"/>
                  </a:lnTo>
                  <a:lnTo>
                    <a:pt x="376" y="332"/>
                  </a:lnTo>
                  <a:lnTo>
                    <a:pt x="400" y="322"/>
                  </a:lnTo>
                  <a:lnTo>
                    <a:pt x="400" y="322"/>
                  </a:lnTo>
                  <a:lnTo>
                    <a:pt x="406" y="320"/>
                  </a:lnTo>
                  <a:lnTo>
                    <a:pt x="412" y="320"/>
                  </a:lnTo>
                  <a:lnTo>
                    <a:pt x="418" y="320"/>
                  </a:lnTo>
                  <a:lnTo>
                    <a:pt x="424" y="322"/>
                  </a:lnTo>
                  <a:lnTo>
                    <a:pt x="430" y="326"/>
                  </a:lnTo>
                  <a:lnTo>
                    <a:pt x="434" y="330"/>
                  </a:lnTo>
                  <a:lnTo>
                    <a:pt x="438" y="334"/>
                  </a:lnTo>
                  <a:lnTo>
                    <a:pt x="442" y="340"/>
                  </a:lnTo>
                  <a:lnTo>
                    <a:pt x="562" y="640"/>
                  </a:lnTo>
                  <a:lnTo>
                    <a:pt x="562" y="640"/>
                  </a:lnTo>
                  <a:lnTo>
                    <a:pt x="564" y="646"/>
                  </a:lnTo>
                  <a:lnTo>
                    <a:pt x="564" y="654"/>
                  </a:lnTo>
                  <a:lnTo>
                    <a:pt x="564" y="660"/>
                  </a:lnTo>
                  <a:lnTo>
                    <a:pt x="562" y="666"/>
                  </a:lnTo>
                  <a:lnTo>
                    <a:pt x="558" y="670"/>
                  </a:lnTo>
                  <a:lnTo>
                    <a:pt x="554" y="676"/>
                  </a:lnTo>
                  <a:lnTo>
                    <a:pt x="550" y="680"/>
                  </a:lnTo>
                  <a:lnTo>
                    <a:pt x="544" y="682"/>
                  </a:lnTo>
                  <a:lnTo>
                    <a:pt x="544" y="68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61" name="Rounded Rectangle 73">
              <a:extLst>
                <a:ext uri="{FF2B5EF4-FFF2-40B4-BE49-F238E27FC236}">
                  <a16:creationId xmlns:a16="http://schemas.microsoft.com/office/drawing/2014/main" id="{69F15F72-0D0C-46D4-A1E9-77312A45948F}"/>
                </a:ext>
              </a:extLst>
            </p:cNvPr>
            <p:cNvSpPr/>
            <p:nvPr/>
          </p:nvSpPr>
          <p:spPr>
            <a:xfrm>
              <a:off x="824643" y="5525669"/>
              <a:ext cx="322564" cy="580616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grpSp>
        <p:nvGrpSpPr>
          <p:cNvPr id="62" name="Group 106">
            <a:extLst>
              <a:ext uri="{FF2B5EF4-FFF2-40B4-BE49-F238E27FC236}">
                <a16:creationId xmlns:a16="http://schemas.microsoft.com/office/drawing/2014/main" id="{6283AF31-5F4C-493E-878B-11AB936093D6}"/>
              </a:ext>
            </a:extLst>
          </p:cNvPr>
          <p:cNvGrpSpPr/>
          <p:nvPr/>
        </p:nvGrpSpPr>
        <p:grpSpPr>
          <a:xfrm flipH="1">
            <a:off x="1836204" y="2846239"/>
            <a:ext cx="2886584" cy="2068770"/>
            <a:chOff x="5336112" y="3064254"/>
            <a:chExt cx="3282277" cy="2068770"/>
          </a:xfrm>
        </p:grpSpPr>
        <p:cxnSp>
          <p:nvCxnSpPr>
            <p:cNvPr id="63" name="Straight Connector 62">
              <a:extLst>
                <a:ext uri="{FF2B5EF4-FFF2-40B4-BE49-F238E27FC236}">
                  <a16:creationId xmlns:a16="http://schemas.microsoft.com/office/drawing/2014/main" id="{98F115F6-AA7C-415D-A7E4-FC9A538DD88C}"/>
                </a:ext>
              </a:extLst>
            </p:cNvPr>
            <p:cNvCxnSpPr/>
            <p:nvPr/>
          </p:nvCxnSpPr>
          <p:spPr>
            <a:xfrm flipH="1">
              <a:off x="5336112" y="3064254"/>
              <a:ext cx="3282276" cy="5899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Straight Connector 63">
              <a:extLst>
                <a:ext uri="{FF2B5EF4-FFF2-40B4-BE49-F238E27FC236}">
                  <a16:creationId xmlns:a16="http://schemas.microsoft.com/office/drawing/2014/main" id="{AB9FCCE8-EEA1-442E-86B8-06EAD5F556C3}"/>
                </a:ext>
              </a:extLst>
            </p:cNvPr>
            <p:cNvCxnSpPr/>
            <p:nvPr/>
          </p:nvCxnSpPr>
          <p:spPr>
            <a:xfrm flipH="1">
              <a:off x="5664346" y="3577476"/>
              <a:ext cx="2954041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" name="Straight Connector 64">
              <a:extLst>
                <a:ext uri="{FF2B5EF4-FFF2-40B4-BE49-F238E27FC236}">
                  <a16:creationId xmlns:a16="http://schemas.microsoft.com/office/drawing/2014/main" id="{D0892307-FFDC-4C62-8148-AF6A89914089}"/>
                </a:ext>
              </a:extLst>
            </p:cNvPr>
            <p:cNvCxnSpPr/>
            <p:nvPr/>
          </p:nvCxnSpPr>
          <p:spPr>
            <a:xfrm flipH="1">
              <a:off x="6058414" y="4116429"/>
              <a:ext cx="2559975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" name="Straight Connector 65">
              <a:extLst>
                <a:ext uri="{FF2B5EF4-FFF2-40B4-BE49-F238E27FC236}">
                  <a16:creationId xmlns:a16="http://schemas.microsoft.com/office/drawing/2014/main" id="{2A30138F-0D97-4486-83F8-2B1CF2B4EFE0}"/>
                </a:ext>
              </a:extLst>
            </p:cNvPr>
            <p:cNvCxnSpPr/>
            <p:nvPr/>
          </p:nvCxnSpPr>
          <p:spPr>
            <a:xfrm flipH="1">
              <a:off x="6510752" y="4564255"/>
              <a:ext cx="2107636" cy="5899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" name="Straight Connector 66">
              <a:extLst>
                <a:ext uri="{FF2B5EF4-FFF2-40B4-BE49-F238E27FC236}">
                  <a16:creationId xmlns:a16="http://schemas.microsoft.com/office/drawing/2014/main" id="{8813AE99-5144-4DCD-B92A-90BC074E400F}"/>
                </a:ext>
              </a:extLst>
            </p:cNvPr>
            <p:cNvCxnSpPr/>
            <p:nvPr/>
          </p:nvCxnSpPr>
          <p:spPr>
            <a:xfrm flipH="1">
              <a:off x="6922740" y="5112733"/>
              <a:ext cx="1695648" cy="20291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384931230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4" name="TextBox 413">
            <a:extLst>
              <a:ext uri="{FF2B5EF4-FFF2-40B4-BE49-F238E27FC236}">
                <a16:creationId xmlns:a16="http://schemas.microsoft.com/office/drawing/2014/main" id="{7DB3554E-EB1F-4BEA-A4E2-2AA9758249CA}"/>
              </a:ext>
            </a:extLst>
          </p:cNvPr>
          <p:cNvSpPr txBox="1"/>
          <p:nvPr/>
        </p:nvSpPr>
        <p:spPr>
          <a:xfrm>
            <a:off x="0" y="280590"/>
            <a:ext cx="4142509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 defTabSz="457200"/>
            <a:r>
              <a:rPr lang="en-US" sz="2400" b="1" dirty="0">
                <a:solidFill>
                  <a:srgbClr val="002060"/>
                </a:solidFill>
                <a:latin typeface="Arial Black" panose="020B0A04020102020204" pitchFamily="34" charset="0"/>
              </a:rPr>
              <a:t>Equity Theory</a:t>
            </a:r>
          </a:p>
        </p:txBody>
      </p:sp>
      <p:pic>
        <p:nvPicPr>
          <p:cNvPr id="12" name="Picture 16" descr="Chapter 11 Motivating Employees – Fundamentals of Business">
            <a:extLst>
              <a:ext uri="{FF2B5EF4-FFF2-40B4-BE49-F238E27FC236}">
                <a16:creationId xmlns:a16="http://schemas.microsoft.com/office/drawing/2014/main" id="{4B9BD2D4-0E31-444E-8861-301D5681B30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78182" y="1533346"/>
            <a:ext cx="7467600" cy="4920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2310541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4" name="TextBox 413">
            <a:extLst>
              <a:ext uri="{FF2B5EF4-FFF2-40B4-BE49-F238E27FC236}">
                <a16:creationId xmlns:a16="http://schemas.microsoft.com/office/drawing/2014/main" id="{7DB3554E-EB1F-4BEA-A4E2-2AA9758249CA}"/>
              </a:ext>
            </a:extLst>
          </p:cNvPr>
          <p:cNvSpPr txBox="1"/>
          <p:nvPr/>
        </p:nvSpPr>
        <p:spPr>
          <a:xfrm>
            <a:off x="-124692" y="211907"/>
            <a:ext cx="474979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457200"/>
            <a:r>
              <a:rPr lang="en-US" sz="2400" b="1" dirty="0">
                <a:solidFill>
                  <a:srgbClr val="002060"/>
                </a:solidFill>
                <a:latin typeface="Arial Black" panose="020B0A04020102020204" pitchFamily="34" charset="0"/>
              </a:rPr>
              <a:t>Employer Value Proposition- Example</a:t>
            </a:r>
          </a:p>
        </p:txBody>
      </p:sp>
      <p:grpSp>
        <p:nvGrpSpPr>
          <p:cNvPr id="169" name="Group 168">
            <a:extLst>
              <a:ext uri="{FF2B5EF4-FFF2-40B4-BE49-F238E27FC236}">
                <a16:creationId xmlns:a16="http://schemas.microsoft.com/office/drawing/2014/main" id="{6D0EF323-55F0-4769-A415-036930D63A1C}"/>
              </a:ext>
            </a:extLst>
          </p:cNvPr>
          <p:cNvGrpSpPr/>
          <p:nvPr/>
        </p:nvGrpSpPr>
        <p:grpSpPr>
          <a:xfrm>
            <a:off x="4791545" y="2585380"/>
            <a:ext cx="2608911" cy="2312153"/>
            <a:chOff x="4791545" y="2834767"/>
            <a:chExt cx="2608911" cy="2312153"/>
          </a:xfrm>
        </p:grpSpPr>
        <p:sp>
          <p:nvSpPr>
            <p:cNvPr id="170" name="Freeform 18">
              <a:extLst>
                <a:ext uri="{FF2B5EF4-FFF2-40B4-BE49-F238E27FC236}">
                  <a16:creationId xmlns:a16="http://schemas.microsoft.com/office/drawing/2014/main" id="{3562F1E4-DE44-4C19-86F9-8CFF35C7C0C0}"/>
                </a:ext>
              </a:extLst>
            </p:cNvPr>
            <p:cNvSpPr>
              <a:spLocks/>
            </p:cNvSpPr>
            <p:nvPr/>
          </p:nvSpPr>
          <p:spPr bwMode="auto">
            <a:xfrm rot="1722741">
              <a:off x="6410800" y="3310210"/>
              <a:ext cx="989656" cy="709713"/>
            </a:xfrm>
            <a:custGeom>
              <a:avLst/>
              <a:gdLst>
                <a:gd name="T0" fmla="*/ 0 w 2753"/>
                <a:gd name="T1" fmla="*/ 0 h 1986"/>
                <a:gd name="T2" fmla="*/ 2753 w 2753"/>
                <a:gd name="T3" fmla="*/ 1589 h 1986"/>
                <a:gd name="T4" fmla="*/ 2065 w 2753"/>
                <a:gd name="T5" fmla="*/ 1986 h 1986"/>
                <a:gd name="T6" fmla="*/ 0 w 2753"/>
                <a:gd name="T7" fmla="*/ 794 h 1986"/>
                <a:gd name="T8" fmla="*/ 0 w 2753"/>
                <a:gd name="T9" fmla="*/ 0 h 19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53" h="1986">
                  <a:moveTo>
                    <a:pt x="0" y="0"/>
                  </a:moveTo>
                  <a:cubicBezTo>
                    <a:pt x="1136" y="0"/>
                    <a:pt x="2185" y="606"/>
                    <a:pt x="2753" y="1589"/>
                  </a:cubicBezTo>
                  <a:lnTo>
                    <a:pt x="2065" y="1986"/>
                  </a:lnTo>
                  <a:cubicBezTo>
                    <a:pt x="1639" y="1249"/>
                    <a:pt x="852" y="794"/>
                    <a:pt x="0" y="794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0070C0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IN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71" name="Freeform 20">
              <a:extLst>
                <a:ext uri="{FF2B5EF4-FFF2-40B4-BE49-F238E27FC236}">
                  <a16:creationId xmlns:a16="http://schemas.microsoft.com/office/drawing/2014/main" id="{721D6B83-430E-4469-A238-6616DB8A8118}"/>
                </a:ext>
              </a:extLst>
            </p:cNvPr>
            <p:cNvSpPr>
              <a:spLocks/>
            </p:cNvSpPr>
            <p:nvPr/>
          </p:nvSpPr>
          <p:spPr bwMode="auto">
            <a:xfrm rot="1722741">
              <a:off x="6719280" y="4009408"/>
              <a:ext cx="452442" cy="1137512"/>
            </a:xfrm>
            <a:custGeom>
              <a:avLst/>
              <a:gdLst>
                <a:gd name="T0" fmla="*/ 688 w 1256"/>
                <a:gd name="T1" fmla="*/ 0 h 3179"/>
                <a:gd name="T2" fmla="*/ 688 w 1256"/>
                <a:gd name="T3" fmla="*/ 3179 h 3179"/>
                <a:gd name="T4" fmla="*/ 0 w 1256"/>
                <a:gd name="T5" fmla="*/ 2781 h 3179"/>
                <a:gd name="T6" fmla="*/ 0 w 1256"/>
                <a:gd name="T7" fmla="*/ 397 h 3179"/>
                <a:gd name="T8" fmla="*/ 688 w 1256"/>
                <a:gd name="T9" fmla="*/ 0 h 31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56" h="3179">
                  <a:moveTo>
                    <a:pt x="688" y="0"/>
                  </a:moveTo>
                  <a:cubicBezTo>
                    <a:pt x="1256" y="984"/>
                    <a:pt x="1256" y="2195"/>
                    <a:pt x="688" y="3179"/>
                  </a:cubicBezTo>
                  <a:lnTo>
                    <a:pt x="0" y="2781"/>
                  </a:lnTo>
                  <a:cubicBezTo>
                    <a:pt x="426" y="2044"/>
                    <a:pt x="426" y="1135"/>
                    <a:pt x="0" y="397"/>
                  </a:cubicBezTo>
                  <a:lnTo>
                    <a:pt x="688" y="0"/>
                  </a:lnTo>
                  <a:close/>
                </a:path>
              </a:pathLst>
            </a:custGeom>
            <a:solidFill>
              <a:srgbClr val="00B0F0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IN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72" name="Freeform 24">
              <a:extLst>
                <a:ext uri="{FF2B5EF4-FFF2-40B4-BE49-F238E27FC236}">
                  <a16:creationId xmlns:a16="http://schemas.microsoft.com/office/drawing/2014/main" id="{B149DBB1-100C-4DDA-83E6-CC94AD22C369}"/>
                </a:ext>
              </a:extLst>
            </p:cNvPr>
            <p:cNvSpPr>
              <a:spLocks/>
            </p:cNvSpPr>
            <p:nvPr/>
          </p:nvSpPr>
          <p:spPr bwMode="auto">
            <a:xfrm rot="1722741">
              <a:off x="4791545" y="4205823"/>
              <a:ext cx="989656" cy="710699"/>
            </a:xfrm>
            <a:custGeom>
              <a:avLst/>
              <a:gdLst>
                <a:gd name="T0" fmla="*/ 2752 w 2752"/>
                <a:gd name="T1" fmla="*/ 1987 h 1987"/>
                <a:gd name="T2" fmla="*/ 0 w 2752"/>
                <a:gd name="T3" fmla="*/ 398 h 1987"/>
                <a:gd name="T4" fmla="*/ 688 w 2752"/>
                <a:gd name="T5" fmla="*/ 0 h 1987"/>
                <a:gd name="T6" fmla="*/ 2752 w 2752"/>
                <a:gd name="T7" fmla="*/ 1192 h 1987"/>
                <a:gd name="T8" fmla="*/ 2752 w 2752"/>
                <a:gd name="T9" fmla="*/ 1987 h 19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52" h="1987">
                  <a:moveTo>
                    <a:pt x="2752" y="1987"/>
                  </a:moveTo>
                  <a:cubicBezTo>
                    <a:pt x="1617" y="1987"/>
                    <a:pt x="567" y="1381"/>
                    <a:pt x="0" y="398"/>
                  </a:cubicBezTo>
                  <a:lnTo>
                    <a:pt x="688" y="0"/>
                  </a:lnTo>
                  <a:cubicBezTo>
                    <a:pt x="1114" y="738"/>
                    <a:pt x="1901" y="1192"/>
                    <a:pt x="2752" y="1192"/>
                  </a:cubicBezTo>
                  <a:lnTo>
                    <a:pt x="2752" y="1987"/>
                  </a:lnTo>
                  <a:close/>
                </a:path>
              </a:pathLst>
            </a:custGeom>
            <a:solidFill>
              <a:srgbClr val="00B0F0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IN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73" name="Freeform 26">
              <a:extLst>
                <a:ext uri="{FF2B5EF4-FFF2-40B4-BE49-F238E27FC236}">
                  <a16:creationId xmlns:a16="http://schemas.microsoft.com/office/drawing/2014/main" id="{6C6DE0DF-E7F2-49DD-B1AD-02022A4AAE2D}"/>
                </a:ext>
              </a:extLst>
            </p:cNvPr>
            <p:cNvSpPr>
              <a:spLocks/>
            </p:cNvSpPr>
            <p:nvPr/>
          </p:nvSpPr>
          <p:spPr bwMode="auto">
            <a:xfrm rot="1722741">
              <a:off x="5021439" y="3079121"/>
              <a:ext cx="451456" cy="1137512"/>
            </a:xfrm>
            <a:custGeom>
              <a:avLst/>
              <a:gdLst>
                <a:gd name="T0" fmla="*/ 568 w 1256"/>
                <a:gd name="T1" fmla="*/ 3179 h 3179"/>
                <a:gd name="T2" fmla="*/ 568 w 1256"/>
                <a:gd name="T3" fmla="*/ 0 h 3179"/>
                <a:gd name="T4" fmla="*/ 1256 w 1256"/>
                <a:gd name="T5" fmla="*/ 397 h 3179"/>
                <a:gd name="T6" fmla="*/ 1256 w 1256"/>
                <a:gd name="T7" fmla="*/ 2781 h 3179"/>
                <a:gd name="T8" fmla="*/ 568 w 1256"/>
                <a:gd name="T9" fmla="*/ 3179 h 31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56" h="3179">
                  <a:moveTo>
                    <a:pt x="568" y="3179"/>
                  </a:moveTo>
                  <a:cubicBezTo>
                    <a:pt x="0" y="2195"/>
                    <a:pt x="0" y="984"/>
                    <a:pt x="568" y="0"/>
                  </a:cubicBezTo>
                  <a:lnTo>
                    <a:pt x="1256" y="397"/>
                  </a:lnTo>
                  <a:cubicBezTo>
                    <a:pt x="830" y="1135"/>
                    <a:pt x="830" y="2044"/>
                    <a:pt x="1256" y="2781"/>
                  </a:cubicBezTo>
                  <a:lnTo>
                    <a:pt x="568" y="3179"/>
                  </a:lnTo>
                  <a:close/>
                </a:path>
              </a:pathLst>
            </a:custGeom>
            <a:solidFill>
              <a:srgbClr val="0070C0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IN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74" name="Freeform 28">
              <a:extLst>
                <a:ext uri="{FF2B5EF4-FFF2-40B4-BE49-F238E27FC236}">
                  <a16:creationId xmlns:a16="http://schemas.microsoft.com/office/drawing/2014/main" id="{3AEC95C2-79DB-4651-88F0-C6E8A0B73073}"/>
                </a:ext>
              </a:extLst>
            </p:cNvPr>
            <p:cNvSpPr>
              <a:spLocks/>
            </p:cNvSpPr>
            <p:nvPr/>
          </p:nvSpPr>
          <p:spPr bwMode="auto">
            <a:xfrm rot="1722741">
              <a:off x="5542830" y="2834767"/>
              <a:ext cx="989656" cy="709713"/>
            </a:xfrm>
            <a:custGeom>
              <a:avLst/>
              <a:gdLst>
                <a:gd name="T0" fmla="*/ 0 w 2752"/>
                <a:gd name="T1" fmla="*/ 1589 h 1986"/>
                <a:gd name="T2" fmla="*/ 2752 w 2752"/>
                <a:gd name="T3" fmla="*/ 0 h 1986"/>
                <a:gd name="T4" fmla="*/ 2752 w 2752"/>
                <a:gd name="T5" fmla="*/ 794 h 1986"/>
                <a:gd name="T6" fmla="*/ 688 w 2752"/>
                <a:gd name="T7" fmla="*/ 1986 h 1986"/>
                <a:gd name="T8" fmla="*/ 0 w 2752"/>
                <a:gd name="T9" fmla="*/ 1589 h 19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52" h="1986">
                  <a:moveTo>
                    <a:pt x="0" y="1589"/>
                  </a:moveTo>
                  <a:cubicBezTo>
                    <a:pt x="567" y="606"/>
                    <a:pt x="1617" y="0"/>
                    <a:pt x="2752" y="0"/>
                  </a:cubicBezTo>
                  <a:lnTo>
                    <a:pt x="2752" y="794"/>
                  </a:lnTo>
                  <a:cubicBezTo>
                    <a:pt x="1901" y="794"/>
                    <a:pt x="1114" y="1249"/>
                    <a:pt x="688" y="1986"/>
                  </a:cubicBezTo>
                  <a:lnTo>
                    <a:pt x="0" y="1589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IN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75" name="Oval 174">
              <a:extLst>
                <a:ext uri="{FF2B5EF4-FFF2-40B4-BE49-F238E27FC236}">
                  <a16:creationId xmlns:a16="http://schemas.microsoft.com/office/drawing/2014/main" id="{8A52EB2A-DFC8-49F5-8280-C0C866ADCD41}"/>
                </a:ext>
              </a:extLst>
            </p:cNvPr>
            <p:cNvSpPr/>
            <p:nvPr/>
          </p:nvSpPr>
          <p:spPr bwMode="auto">
            <a:xfrm>
              <a:off x="5339590" y="3354155"/>
              <a:ext cx="1512822" cy="1512822"/>
            </a:xfrm>
            <a:prstGeom prst="ellipse">
              <a:avLst/>
            </a:prstGeom>
            <a:solidFill>
              <a:srgbClr val="0070C0"/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IN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sp>
        <p:nvSpPr>
          <p:cNvPr id="176" name="Rectangle: Rounded Corners 175">
            <a:extLst>
              <a:ext uri="{FF2B5EF4-FFF2-40B4-BE49-F238E27FC236}">
                <a16:creationId xmlns:a16="http://schemas.microsoft.com/office/drawing/2014/main" id="{122C572D-6434-4096-B421-843E995CEAA3}"/>
              </a:ext>
            </a:extLst>
          </p:cNvPr>
          <p:cNvSpPr/>
          <p:nvPr/>
        </p:nvSpPr>
        <p:spPr bwMode="auto">
          <a:xfrm>
            <a:off x="4698036" y="783906"/>
            <a:ext cx="2870926" cy="1206858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 w="19050"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IN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7" name="Rectangle: Rounded Corners 176">
            <a:extLst>
              <a:ext uri="{FF2B5EF4-FFF2-40B4-BE49-F238E27FC236}">
                <a16:creationId xmlns:a16="http://schemas.microsoft.com/office/drawing/2014/main" id="{C0F00C50-E21E-4101-8BB3-29C68874764C}"/>
              </a:ext>
            </a:extLst>
          </p:cNvPr>
          <p:cNvSpPr/>
          <p:nvPr/>
        </p:nvSpPr>
        <p:spPr bwMode="auto">
          <a:xfrm>
            <a:off x="1754175" y="4196181"/>
            <a:ext cx="2870926" cy="1368461"/>
          </a:xfrm>
          <a:prstGeom prst="roundRect">
            <a:avLst/>
          </a:prstGeom>
          <a:solidFill>
            <a:srgbClr val="00B0F0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IN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178" name="Rectangle: Rounded Corners 177">
            <a:extLst>
              <a:ext uri="{FF2B5EF4-FFF2-40B4-BE49-F238E27FC236}">
                <a16:creationId xmlns:a16="http://schemas.microsoft.com/office/drawing/2014/main" id="{73A2C48E-711A-407F-A77D-341E1A1763DB}"/>
              </a:ext>
            </a:extLst>
          </p:cNvPr>
          <p:cNvSpPr/>
          <p:nvPr/>
        </p:nvSpPr>
        <p:spPr bwMode="auto">
          <a:xfrm>
            <a:off x="1754175" y="2105680"/>
            <a:ext cx="2870926" cy="1319245"/>
          </a:xfrm>
          <a:prstGeom prst="round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sz="2700" dirty="0">
              <a:solidFill>
                <a:prstClr val="white"/>
              </a:solidFill>
              <a:latin typeface="Arial"/>
              <a:ea typeface="Arial Unicode MS"/>
            </a:endParaRPr>
          </a:p>
        </p:txBody>
      </p:sp>
      <p:sp>
        <p:nvSpPr>
          <p:cNvPr id="179" name="Rectangle: Rounded Corners 178">
            <a:extLst>
              <a:ext uri="{FF2B5EF4-FFF2-40B4-BE49-F238E27FC236}">
                <a16:creationId xmlns:a16="http://schemas.microsoft.com/office/drawing/2014/main" id="{CAEB8147-3F1B-41AC-96C5-0769F4FF4298}"/>
              </a:ext>
            </a:extLst>
          </p:cNvPr>
          <p:cNvSpPr/>
          <p:nvPr/>
        </p:nvSpPr>
        <p:spPr bwMode="auto">
          <a:xfrm>
            <a:off x="7566899" y="4196181"/>
            <a:ext cx="2870926" cy="1473777"/>
          </a:xfrm>
          <a:prstGeom prst="roundRect">
            <a:avLst/>
          </a:prstGeom>
          <a:solidFill>
            <a:srgbClr val="00B0F0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IN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180" name="Rectangle: Rounded Corners 179">
            <a:extLst>
              <a:ext uri="{FF2B5EF4-FFF2-40B4-BE49-F238E27FC236}">
                <a16:creationId xmlns:a16="http://schemas.microsoft.com/office/drawing/2014/main" id="{B14AA271-6DEA-4A15-A17A-137A513AC08C}"/>
              </a:ext>
            </a:extLst>
          </p:cNvPr>
          <p:cNvSpPr/>
          <p:nvPr/>
        </p:nvSpPr>
        <p:spPr bwMode="auto">
          <a:xfrm>
            <a:off x="7566899" y="2105680"/>
            <a:ext cx="2870926" cy="1379143"/>
          </a:xfrm>
          <a:prstGeom prst="round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sz="2700" dirty="0">
              <a:solidFill>
                <a:prstClr val="white"/>
              </a:solidFill>
              <a:latin typeface="Arial"/>
              <a:ea typeface="Arial Unicode MS"/>
            </a:endParaRPr>
          </a:p>
        </p:txBody>
      </p:sp>
      <p:cxnSp>
        <p:nvCxnSpPr>
          <p:cNvPr id="181" name="Straight Connector 180">
            <a:extLst>
              <a:ext uri="{FF2B5EF4-FFF2-40B4-BE49-F238E27FC236}">
                <a16:creationId xmlns:a16="http://schemas.microsoft.com/office/drawing/2014/main" id="{6431D626-FFDB-4DE8-A2A2-296EB4EBAC6B}"/>
              </a:ext>
            </a:extLst>
          </p:cNvPr>
          <p:cNvCxnSpPr>
            <a:cxnSpLocks/>
            <a:endCxn id="177" idx="3"/>
          </p:cNvCxnSpPr>
          <p:nvPr/>
        </p:nvCxnSpPr>
        <p:spPr>
          <a:xfrm flipH="1">
            <a:off x="4625101" y="4617590"/>
            <a:ext cx="461252" cy="262822"/>
          </a:xfrm>
          <a:prstGeom prst="line">
            <a:avLst/>
          </a:prstGeom>
          <a:ln w="41275">
            <a:solidFill>
              <a:srgbClr val="00B0F0"/>
            </a:solidFill>
            <a:headEnd type="oval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2" name="Straight Connector 181">
            <a:extLst>
              <a:ext uri="{FF2B5EF4-FFF2-40B4-BE49-F238E27FC236}">
                <a16:creationId xmlns:a16="http://schemas.microsoft.com/office/drawing/2014/main" id="{CB7012C9-48F3-40DC-BDB4-B0EAA39AFA48}"/>
              </a:ext>
            </a:extLst>
          </p:cNvPr>
          <p:cNvCxnSpPr>
            <a:cxnSpLocks/>
            <a:endCxn id="178" idx="3"/>
          </p:cNvCxnSpPr>
          <p:nvPr/>
        </p:nvCxnSpPr>
        <p:spPr>
          <a:xfrm flipH="1" flipV="1">
            <a:off x="4625101" y="2765303"/>
            <a:ext cx="404102" cy="458194"/>
          </a:xfrm>
          <a:prstGeom prst="line">
            <a:avLst/>
          </a:prstGeom>
          <a:ln w="41275">
            <a:solidFill>
              <a:srgbClr val="0070C0"/>
            </a:solidFill>
            <a:headEnd type="oval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3" name="Straight Connector 182">
            <a:extLst>
              <a:ext uri="{FF2B5EF4-FFF2-40B4-BE49-F238E27FC236}">
                <a16:creationId xmlns:a16="http://schemas.microsoft.com/office/drawing/2014/main" id="{86D1396F-ECC0-4809-BA4C-578525E704B4}"/>
              </a:ext>
            </a:extLst>
          </p:cNvPr>
          <p:cNvCxnSpPr>
            <a:cxnSpLocks/>
            <a:endCxn id="176" idx="2"/>
          </p:cNvCxnSpPr>
          <p:nvPr/>
        </p:nvCxnSpPr>
        <p:spPr>
          <a:xfrm flipV="1">
            <a:off x="6133499" y="1990764"/>
            <a:ext cx="0" cy="639006"/>
          </a:xfrm>
          <a:prstGeom prst="line">
            <a:avLst/>
          </a:prstGeom>
          <a:ln w="41275">
            <a:solidFill>
              <a:schemeClr val="accent1"/>
            </a:solidFill>
            <a:headEnd type="oval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4" name="Straight Connector 183">
            <a:extLst>
              <a:ext uri="{FF2B5EF4-FFF2-40B4-BE49-F238E27FC236}">
                <a16:creationId xmlns:a16="http://schemas.microsoft.com/office/drawing/2014/main" id="{02FF1ABA-BE9E-4AB5-8F04-F4DA28A04FF7}"/>
              </a:ext>
            </a:extLst>
          </p:cNvPr>
          <p:cNvCxnSpPr>
            <a:cxnSpLocks/>
            <a:endCxn id="180" idx="1"/>
          </p:cNvCxnSpPr>
          <p:nvPr/>
        </p:nvCxnSpPr>
        <p:spPr>
          <a:xfrm flipV="1">
            <a:off x="7181851" y="2795252"/>
            <a:ext cx="385048" cy="491744"/>
          </a:xfrm>
          <a:prstGeom prst="line">
            <a:avLst/>
          </a:prstGeom>
          <a:ln w="41275">
            <a:solidFill>
              <a:srgbClr val="0070C0"/>
            </a:solidFill>
            <a:headEnd type="oval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5" name="Straight Connector 184">
            <a:extLst>
              <a:ext uri="{FF2B5EF4-FFF2-40B4-BE49-F238E27FC236}">
                <a16:creationId xmlns:a16="http://schemas.microsoft.com/office/drawing/2014/main" id="{B73F6146-C569-42E4-AD69-7E7C2543CAF7}"/>
              </a:ext>
            </a:extLst>
          </p:cNvPr>
          <p:cNvCxnSpPr>
            <a:cxnSpLocks/>
            <a:endCxn id="179" idx="1"/>
          </p:cNvCxnSpPr>
          <p:nvPr/>
        </p:nvCxnSpPr>
        <p:spPr>
          <a:xfrm>
            <a:off x="7105653" y="4617590"/>
            <a:ext cx="461246" cy="315480"/>
          </a:xfrm>
          <a:prstGeom prst="line">
            <a:avLst/>
          </a:prstGeom>
          <a:ln w="41275">
            <a:solidFill>
              <a:srgbClr val="00B0F0"/>
            </a:solidFill>
            <a:headEnd type="oval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6" name="Rectangle 185">
            <a:extLst>
              <a:ext uri="{FF2B5EF4-FFF2-40B4-BE49-F238E27FC236}">
                <a16:creationId xmlns:a16="http://schemas.microsoft.com/office/drawing/2014/main" id="{D79E7EFC-D06F-4374-98A1-105D2A89A3EA}"/>
              </a:ext>
            </a:extLst>
          </p:cNvPr>
          <p:cNvSpPr/>
          <p:nvPr/>
        </p:nvSpPr>
        <p:spPr>
          <a:xfrm>
            <a:off x="4972660" y="742135"/>
            <a:ext cx="2387776" cy="16927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R="0" lvl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IN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Calibri" pitchFamily="34" charset="0"/>
              </a:rPr>
              <a:t>Compensation</a:t>
            </a:r>
            <a:endParaRPr kumimoji="0" lang="en-IN" sz="20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</a:endParaRP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CA" altLang="en-US" sz="1400" dirty="0">
                <a:solidFill>
                  <a:schemeClr val="bg1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Competitive Pay</a:t>
            </a: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CA" altLang="en-US" sz="1400" dirty="0">
                <a:solidFill>
                  <a:schemeClr val="bg1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Allowances </a:t>
            </a: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CA" altLang="en-US" sz="1400" dirty="0">
                <a:solidFill>
                  <a:schemeClr val="bg1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Performance Reward</a:t>
            </a:r>
          </a:p>
          <a:p>
            <a:pPr marL="17145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US" sz="1400" dirty="0">
                <a:solidFill>
                  <a:prstClr val="white"/>
                </a:solidFill>
                <a:cs typeface="Calibri" pitchFamily="34" charset="0"/>
              </a:rPr>
              <a:t>Pay Raise</a:t>
            </a: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en-CA" altLang="en-US" sz="1400" dirty="0">
              <a:solidFill>
                <a:schemeClr val="bg1"/>
              </a:solidFill>
              <a:latin typeface="Calibri" panose="020F0502020204030204" pitchFamily="34" charset="0"/>
              <a:ea typeface="Times New Roman" panose="02020603050405020304" pitchFamily="18" charset="0"/>
              <a:cs typeface="Calibri" panose="020F0502020204030204" pitchFamily="34" charset="0"/>
            </a:endParaRP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en-CA" altLang="en-US" sz="1400" dirty="0">
              <a:solidFill>
                <a:schemeClr val="bg1"/>
              </a:solidFill>
              <a:latin typeface="Calibri" panose="020F0502020204030204" pitchFamily="34" charset="0"/>
              <a:ea typeface="Times New Roman" panose="02020603050405020304" pitchFamily="18" charset="0"/>
              <a:cs typeface="Calibri" panose="020F0502020204030204" pitchFamily="34" charset="0"/>
            </a:endParaRPr>
          </a:p>
        </p:txBody>
      </p:sp>
      <p:sp>
        <p:nvSpPr>
          <p:cNvPr id="187" name="Rectangle 186">
            <a:extLst>
              <a:ext uri="{FF2B5EF4-FFF2-40B4-BE49-F238E27FC236}">
                <a16:creationId xmlns:a16="http://schemas.microsoft.com/office/drawing/2014/main" id="{8D66DC05-F7F9-4351-8A5A-FD19A0B9E128}"/>
              </a:ext>
            </a:extLst>
          </p:cNvPr>
          <p:cNvSpPr/>
          <p:nvPr/>
        </p:nvSpPr>
        <p:spPr>
          <a:xfrm>
            <a:off x="5215395" y="3424925"/>
            <a:ext cx="164452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Value Proposition</a:t>
            </a:r>
          </a:p>
        </p:txBody>
      </p:sp>
      <p:sp>
        <p:nvSpPr>
          <p:cNvPr id="188" name="Rectangle 187">
            <a:extLst>
              <a:ext uri="{FF2B5EF4-FFF2-40B4-BE49-F238E27FC236}">
                <a16:creationId xmlns:a16="http://schemas.microsoft.com/office/drawing/2014/main" id="{B11E8256-582F-4770-8304-B34D52917149}"/>
              </a:ext>
            </a:extLst>
          </p:cNvPr>
          <p:cNvSpPr/>
          <p:nvPr/>
        </p:nvSpPr>
        <p:spPr>
          <a:xfrm>
            <a:off x="7682784" y="2124156"/>
            <a:ext cx="2811849" cy="16927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en-IN" sz="2000" b="1" dirty="0">
                <a:solidFill>
                  <a:prstClr val="white"/>
                </a:solidFill>
                <a:latin typeface="Calibri" panose="020F0502020204030204"/>
                <a:cs typeface="Calibri" pitchFamily="34" charset="0"/>
              </a:rPr>
              <a:t>Benefits</a:t>
            </a:r>
          </a:p>
          <a:p>
            <a:pPr marL="285750" marR="0" lvl="0" indent="-28575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Calibri" pitchFamily="34" charset="0"/>
              </a:rPr>
              <a:t>Retirement Benefit</a:t>
            </a:r>
          </a:p>
          <a:p>
            <a:pPr marL="285750" marR="0" lvl="0" indent="-28575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sz="1400" dirty="0">
                <a:solidFill>
                  <a:prstClr val="white"/>
                </a:solidFill>
                <a:latin typeface="Calibri" panose="020F0502020204030204"/>
                <a:cs typeface="Calibri" pitchFamily="34" charset="0"/>
              </a:rPr>
              <a:t>Loan</a:t>
            </a:r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Calibri" pitchFamily="34" charset="0"/>
            </a:endParaRPr>
          </a:p>
          <a:p>
            <a:pPr marL="285750" marR="0" lvl="0" indent="-28575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sz="1400" dirty="0">
                <a:solidFill>
                  <a:prstClr val="white"/>
                </a:solidFill>
                <a:latin typeface="Calibri" panose="020F0502020204030204"/>
                <a:cs typeface="Calibri" pitchFamily="34" charset="0"/>
              </a:rPr>
              <a:t>Remote Work during Emergency</a:t>
            </a:r>
          </a:p>
          <a:p>
            <a:pPr marL="285750" indent="-285750" fontAlgn="base">
              <a:buFont typeface="Arial" panose="020B0604020202020204" pitchFamily="34" charset="0"/>
              <a:buChar char="•"/>
            </a:pPr>
            <a:r>
              <a:rPr lang="en-US" sz="1400" dirty="0">
                <a:solidFill>
                  <a:prstClr val="white"/>
                </a:solidFill>
                <a:cs typeface="Calibri" pitchFamily="34" charset="0"/>
              </a:rPr>
              <a:t>Medical Insurance</a:t>
            </a:r>
          </a:p>
          <a:p>
            <a:pPr marL="285750" indent="-285750" fontAlgn="base">
              <a:buFont typeface="Arial" panose="020B0604020202020204" pitchFamily="34" charset="0"/>
              <a:buChar char="•"/>
            </a:pPr>
            <a:endParaRPr lang="en-US" sz="1400" dirty="0">
              <a:solidFill>
                <a:prstClr val="white"/>
              </a:solidFill>
              <a:cs typeface="Calibri" pitchFamily="34" charset="0"/>
            </a:endParaRPr>
          </a:p>
          <a:p>
            <a:pPr marL="285750" marR="0" lvl="0" indent="-28575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Calibri" pitchFamily="34" charset="0"/>
            </a:endParaRPr>
          </a:p>
        </p:txBody>
      </p:sp>
      <p:sp>
        <p:nvSpPr>
          <p:cNvPr id="189" name="Rectangle 188">
            <a:extLst>
              <a:ext uri="{FF2B5EF4-FFF2-40B4-BE49-F238E27FC236}">
                <a16:creationId xmlns:a16="http://schemas.microsoft.com/office/drawing/2014/main" id="{AC2D2E45-2B3F-4FD5-B257-EA6DC4546FD6}"/>
              </a:ext>
            </a:extLst>
          </p:cNvPr>
          <p:cNvSpPr/>
          <p:nvPr/>
        </p:nvSpPr>
        <p:spPr>
          <a:xfrm>
            <a:off x="7739590" y="4249469"/>
            <a:ext cx="2604039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R="0" lvl="0" indent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IN" sz="2000" b="1" dirty="0">
                <a:solidFill>
                  <a:prstClr val="white"/>
                </a:solidFill>
                <a:latin typeface="Calibri" panose="020F0502020204030204"/>
                <a:cs typeface="Calibri" pitchFamily="34" charset="0"/>
              </a:rPr>
              <a:t>Work Environment</a:t>
            </a:r>
          </a:p>
          <a:p>
            <a:pPr marL="285750" marR="0" lvl="0" indent="-28575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Calibri" pitchFamily="34" charset="0"/>
              </a:rPr>
              <a:t>Family Friendly Environment</a:t>
            </a:r>
          </a:p>
          <a:p>
            <a:pPr marL="285750" marR="0" lvl="0" indent="-28575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Calibri" pitchFamily="34" charset="0"/>
              </a:rPr>
              <a:t>Recognition&amp; Awards</a:t>
            </a:r>
          </a:p>
          <a:p>
            <a:pPr marL="285750" marR="0" lvl="0" indent="-28575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sz="1400" dirty="0">
                <a:solidFill>
                  <a:prstClr val="white"/>
                </a:solidFill>
                <a:latin typeface="Calibri" panose="020F0502020204030204"/>
                <a:cs typeface="Calibri" pitchFamily="34" charset="0"/>
              </a:rPr>
              <a:t>Org. Fairness/ Justice</a:t>
            </a:r>
          </a:p>
          <a:p>
            <a:pPr marL="285750" marR="0" lvl="0" indent="-28575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Calibri" pitchFamily="34" charset="0"/>
              </a:rPr>
              <a:t>Job Design</a:t>
            </a:r>
          </a:p>
          <a:p>
            <a:pPr marL="285750" marR="0" lvl="0" indent="-28575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sz="1400" dirty="0">
                <a:solidFill>
                  <a:prstClr val="white"/>
                </a:solidFill>
                <a:latin typeface="Calibri" panose="020F0502020204030204"/>
                <a:cs typeface="Calibri" pitchFamily="34" charset="0"/>
              </a:rPr>
              <a:t>Facilities&amp; Layout</a:t>
            </a:r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Calibri" pitchFamily="34" charset="0"/>
            </a:endParaRPr>
          </a:p>
        </p:txBody>
      </p:sp>
      <p:sp>
        <p:nvSpPr>
          <p:cNvPr id="190" name="Rectangle 189">
            <a:extLst>
              <a:ext uri="{FF2B5EF4-FFF2-40B4-BE49-F238E27FC236}">
                <a16:creationId xmlns:a16="http://schemas.microsoft.com/office/drawing/2014/main" id="{E13E6CB4-64DC-40F4-910F-0CCDD4D61621}"/>
              </a:ext>
            </a:extLst>
          </p:cNvPr>
          <p:cNvSpPr/>
          <p:nvPr/>
        </p:nvSpPr>
        <p:spPr>
          <a:xfrm>
            <a:off x="1909409" y="2083054"/>
            <a:ext cx="2387776" cy="10464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IN" sz="2000" b="1" dirty="0">
                <a:solidFill>
                  <a:prstClr val="white"/>
                </a:solidFill>
                <a:latin typeface="Calibri" panose="020F0502020204030204"/>
                <a:cs typeface="Calibri" pitchFamily="34" charset="0"/>
              </a:rPr>
              <a:t>Career Development</a:t>
            </a:r>
          </a:p>
          <a:p>
            <a:pPr marL="17145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CA" altLang="en-US" sz="1400" dirty="0">
                <a:solidFill>
                  <a:schemeClr val="bg1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Training &amp; Development</a:t>
            </a:r>
          </a:p>
          <a:p>
            <a:pPr marL="17145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CA" altLang="en-US" sz="1400" dirty="0">
                <a:solidFill>
                  <a:schemeClr val="bg1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Succession Planning</a:t>
            </a:r>
          </a:p>
          <a:p>
            <a:pPr marL="17145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CA" altLang="en-US" sz="1400" dirty="0">
                <a:solidFill>
                  <a:schemeClr val="bg1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Mentoring &amp; Coaching</a:t>
            </a:r>
          </a:p>
        </p:txBody>
      </p:sp>
      <p:sp>
        <p:nvSpPr>
          <p:cNvPr id="191" name="Rectangle 190">
            <a:extLst>
              <a:ext uri="{FF2B5EF4-FFF2-40B4-BE49-F238E27FC236}">
                <a16:creationId xmlns:a16="http://schemas.microsoft.com/office/drawing/2014/main" id="{17F5003F-5E56-4BB9-A32D-CA37DF0D6480}"/>
              </a:ext>
            </a:extLst>
          </p:cNvPr>
          <p:cNvSpPr/>
          <p:nvPr/>
        </p:nvSpPr>
        <p:spPr>
          <a:xfrm>
            <a:off x="1848370" y="4103646"/>
            <a:ext cx="2460834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IN" sz="2000" b="1" dirty="0">
                <a:solidFill>
                  <a:prstClr val="white"/>
                </a:solidFill>
                <a:latin typeface="Calibri" panose="020F0502020204030204"/>
                <a:cs typeface="Calibri" pitchFamily="34" charset="0"/>
              </a:rPr>
              <a:t>  Culture</a:t>
            </a:r>
          </a:p>
          <a:p>
            <a:pPr marL="346075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US" sz="1400" dirty="0">
                <a:solidFill>
                  <a:schemeClr val="bg1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Values, safety culture </a:t>
            </a:r>
          </a:p>
          <a:p>
            <a:pPr marL="346075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US" sz="1400" dirty="0">
                <a:solidFill>
                  <a:schemeClr val="bg1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&amp; strategy awareness</a:t>
            </a:r>
          </a:p>
          <a:p>
            <a:pPr marL="346075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US" sz="1400" dirty="0">
                <a:solidFill>
                  <a:schemeClr val="bg1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Reputation</a:t>
            </a:r>
          </a:p>
          <a:p>
            <a:pPr marL="346075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US" sz="1400" dirty="0">
                <a:solidFill>
                  <a:schemeClr val="bg1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Communication &amp; Org. Dynamics</a:t>
            </a:r>
          </a:p>
          <a:p>
            <a:pPr marL="17145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en-US" sz="1400" dirty="0">
              <a:solidFill>
                <a:schemeClr val="bg1"/>
              </a:solidFill>
              <a:latin typeface="Calibri" panose="020F0502020204030204" pitchFamily="34" charset="0"/>
              <a:ea typeface="Times New Roman" panose="02020603050405020304" pitchFamily="18" charset="0"/>
              <a:cs typeface="Calibri" panose="020F0502020204030204" pitchFamily="34" charset="0"/>
            </a:endParaRPr>
          </a:p>
          <a:p>
            <a:pPr marL="17145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en-US" sz="1400" dirty="0">
              <a:solidFill>
                <a:schemeClr val="bg1"/>
              </a:solidFill>
              <a:latin typeface="Calibri" panose="020F0502020204030204" pitchFamily="34" charset="0"/>
              <a:ea typeface="Times New Roman" panose="02020603050405020304" pitchFamily="18" charset="0"/>
              <a:cs typeface="Calibri" panose="020F0502020204030204" pitchFamily="34" charset="0"/>
            </a:endParaRPr>
          </a:p>
          <a:p>
            <a:pPr marL="285750" lvl="0" indent="-285750" fontAlgn="base">
              <a:buFont typeface="Arial" panose="020B0604020202020204" pitchFamily="34" charset="0"/>
              <a:buChar char="•"/>
            </a:pPr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Calibri" pitchFamily="34" charset="0"/>
            </a:endParaRPr>
          </a:p>
        </p:txBody>
      </p:sp>
      <p:cxnSp>
        <p:nvCxnSpPr>
          <p:cNvPr id="192" name="Straight Connector 191">
            <a:extLst>
              <a:ext uri="{FF2B5EF4-FFF2-40B4-BE49-F238E27FC236}">
                <a16:creationId xmlns:a16="http://schemas.microsoft.com/office/drawing/2014/main" id="{9B7CBDA1-D443-43CC-9BD8-72AB30A9A941}"/>
              </a:ext>
            </a:extLst>
          </p:cNvPr>
          <p:cNvCxnSpPr>
            <a:cxnSpLocks/>
          </p:cNvCxnSpPr>
          <p:nvPr/>
        </p:nvCxnSpPr>
        <p:spPr>
          <a:xfrm flipH="1">
            <a:off x="6037658" y="4880013"/>
            <a:ext cx="1" cy="546858"/>
          </a:xfrm>
          <a:prstGeom prst="line">
            <a:avLst/>
          </a:prstGeom>
          <a:ln w="41275">
            <a:solidFill>
              <a:schemeClr val="accent1"/>
            </a:solidFill>
            <a:headEnd type="oval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3" name="Rectangle: Rounded Corners 192">
            <a:extLst>
              <a:ext uri="{FF2B5EF4-FFF2-40B4-BE49-F238E27FC236}">
                <a16:creationId xmlns:a16="http://schemas.microsoft.com/office/drawing/2014/main" id="{A807BE89-4B39-456C-9A3C-656FFD393D4C}"/>
              </a:ext>
            </a:extLst>
          </p:cNvPr>
          <p:cNvSpPr/>
          <p:nvPr/>
        </p:nvSpPr>
        <p:spPr bwMode="auto">
          <a:xfrm>
            <a:off x="4642258" y="5400540"/>
            <a:ext cx="2907484" cy="133059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 w="19050"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r>
              <a:rPr lang="en-IN" sz="2000" b="1" dirty="0">
                <a:solidFill>
                  <a:prstClr val="white"/>
                </a:solidFill>
                <a:latin typeface="Calibri" panose="020F0502020204030204"/>
                <a:cs typeface="Calibri" pitchFamily="34" charset="0"/>
              </a:rPr>
              <a:t>Wellness</a:t>
            </a:r>
          </a:p>
          <a:p>
            <a:pPr marL="457200" indent="-2222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CA" altLang="en-US" sz="1400" dirty="0">
                <a:solidFill>
                  <a:schemeClr val="bg1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Health &amp; Safety</a:t>
            </a:r>
          </a:p>
          <a:p>
            <a:pPr marL="457200" indent="-2222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CA" altLang="en-US" sz="1400" dirty="0">
                <a:solidFill>
                  <a:schemeClr val="bg1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Wellness News letter &amp; Training</a:t>
            </a:r>
          </a:p>
          <a:p>
            <a:pPr marL="457200" indent="-2222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CA" altLang="en-US" sz="1400" dirty="0">
                <a:solidFill>
                  <a:schemeClr val="bg1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Wellness activities</a:t>
            </a:r>
          </a:p>
          <a:p>
            <a:pPr marL="457200" indent="-2222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en-US" sz="1400" dirty="0">
              <a:solidFill>
                <a:schemeClr val="bg1"/>
              </a:solidFill>
              <a:latin typeface="Calibri" panose="020F0502020204030204" pitchFamily="34" charset="0"/>
              <a:ea typeface="Times New Roman" panose="02020603050405020304" pitchFamily="18" charset="0"/>
              <a:cs typeface="Calibri" panose="020F0502020204030204" pitchFamily="34" charset="0"/>
            </a:endParaRPr>
          </a:p>
          <a:p>
            <a:pPr algn="ctr"/>
            <a:endParaRPr lang="en-US" dirty="0">
              <a:solidFill>
                <a:prstClr val="black"/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111866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7" dur="250"/>
                                        <p:tgtEl>
                                          <p:spTgt spid="1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250"/>
                            </p:stCondLst>
                            <p:childTnLst>
                              <p:par>
                                <p:cTn id="1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1" dur="500"/>
                                        <p:tgtEl>
                                          <p:spTgt spid="1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75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250"/>
                            </p:stCondLst>
                            <p:childTnLst>
                              <p:par>
                                <p:cTn id="2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250"/>
                                        <p:tgtEl>
                                          <p:spTgt spid="1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3" dur="500"/>
                                        <p:tgtEl>
                                          <p:spTgt spid="1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250"/>
                                        <p:tgtEl>
                                          <p:spTgt spid="1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750"/>
                            </p:stCondLst>
                            <p:childTnLst>
                              <p:par>
                                <p:cTn id="4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00"/>
                                        <p:tgtEl>
                                          <p:spTgt spid="1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250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4750"/>
                            </p:stCondLst>
                            <p:childTnLst>
                              <p:par>
                                <p:cTn id="5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250"/>
                                        <p:tgtEl>
                                          <p:spTgt spid="1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000"/>
                            </p:stCondLst>
                            <p:childTnLst>
                              <p:par>
                                <p:cTn id="5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1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500"/>
                            </p:stCondLst>
                            <p:childTnLst>
                              <p:par>
                                <p:cTn id="5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000"/>
                            </p:stCondLst>
                            <p:childTnLst>
                              <p:par>
                                <p:cTn id="6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250"/>
                                        <p:tgtEl>
                                          <p:spTgt spid="1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6250"/>
                            </p:stCondLst>
                            <p:childTnLst>
                              <p:par>
                                <p:cTn id="6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500"/>
                                        <p:tgtEl>
                                          <p:spTgt spid="1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6750"/>
                            </p:stCondLst>
                            <p:childTnLst>
                              <p:par>
                                <p:cTn id="7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3" dur="250"/>
                                        <p:tgtEl>
                                          <p:spTgt spid="1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7000"/>
                            </p:stCondLst>
                            <p:childTnLst>
                              <p:par>
                                <p:cTn id="7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7500"/>
                            </p:stCondLst>
                            <p:childTnLst>
                              <p:par>
                                <p:cTn id="7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6" grpId="0" animBg="1"/>
      <p:bldP spid="177" grpId="0" animBg="1"/>
      <p:bldP spid="178" grpId="0" animBg="1"/>
      <p:bldP spid="179" grpId="0" animBg="1"/>
      <p:bldP spid="180" grpId="0" animBg="1"/>
      <p:bldP spid="186" grpId="0"/>
      <p:bldP spid="187" grpId="0"/>
      <p:bldP spid="188" grpId="0"/>
      <p:bldP spid="189" grpId="0"/>
      <p:bldP spid="190" grpId="0"/>
      <p:bldP spid="191" grpId="0"/>
      <p:bldP spid="19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4" name="TextBox 413">
            <a:extLst>
              <a:ext uri="{FF2B5EF4-FFF2-40B4-BE49-F238E27FC236}">
                <a16:creationId xmlns:a16="http://schemas.microsoft.com/office/drawing/2014/main" id="{7DB3554E-EB1F-4BEA-A4E2-2AA9758249CA}"/>
              </a:ext>
            </a:extLst>
          </p:cNvPr>
          <p:cNvSpPr txBox="1"/>
          <p:nvPr/>
        </p:nvSpPr>
        <p:spPr>
          <a:xfrm>
            <a:off x="-124692" y="211907"/>
            <a:ext cx="474979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 defTabSz="457200"/>
            <a:r>
              <a:rPr lang="en-US" sz="2400" b="1" dirty="0">
                <a:solidFill>
                  <a:srgbClr val="002060"/>
                </a:solidFill>
                <a:latin typeface="Arial Black" panose="020B0A04020102020204" pitchFamily="34" charset="0"/>
              </a:rPr>
              <a:t>Compensation &amp; Benefits Structure</a:t>
            </a:r>
            <a:endParaRPr kumimoji="0" lang="en-US" sz="2400" b="1" i="0" u="none" strike="noStrike" kern="1200" cap="none" spc="-5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6" name="Rectangle 185">
            <a:extLst>
              <a:ext uri="{FF2B5EF4-FFF2-40B4-BE49-F238E27FC236}">
                <a16:creationId xmlns:a16="http://schemas.microsoft.com/office/drawing/2014/main" id="{D79E7EFC-D06F-4374-98A1-105D2A89A3EA}"/>
              </a:ext>
            </a:extLst>
          </p:cNvPr>
          <p:cNvSpPr/>
          <p:nvPr/>
        </p:nvSpPr>
        <p:spPr>
          <a:xfrm>
            <a:off x="4972660" y="742135"/>
            <a:ext cx="2387776" cy="16927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IN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Calibri" pitchFamily="34" charset="0"/>
              </a:rPr>
              <a:t>Compensation</a:t>
            </a:r>
            <a:endParaRPr kumimoji="0" lang="en-IN" sz="20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</a:endParaRP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CA" altLang="en-US" sz="1400" dirty="0">
                <a:solidFill>
                  <a:schemeClr val="bg1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Competitive Pay</a:t>
            </a: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CA" altLang="en-US" sz="1400" dirty="0">
                <a:solidFill>
                  <a:schemeClr val="bg1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Allowances </a:t>
            </a: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CA" altLang="en-US" sz="1400" dirty="0">
                <a:solidFill>
                  <a:schemeClr val="bg1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Performance Reward</a:t>
            </a:r>
          </a:p>
          <a:p>
            <a:pPr marL="17145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US" sz="1400" dirty="0">
                <a:solidFill>
                  <a:prstClr val="white"/>
                </a:solidFill>
                <a:cs typeface="Calibri" pitchFamily="34" charset="0"/>
              </a:rPr>
              <a:t>Pay Raise</a:t>
            </a: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en-CA" altLang="en-US" sz="1400" dirty="0">
              <a:solidFill>
                <a:schemeClr val="bg1"/>
              </a:solidFill>
              <a:latin typeface="Calibri" panose="020F0502020204030204" pitchFamily="34" charset="0"/>
              <a:ea typeface="Times New Roman" panose="02020603050405020304" pitchFamily="18" charset="0"/>
              <a:cs typeface="Calibri" panose="020F0502020204030204" pitchFamily="34" charset="0"/>
            </a:endParaRPr>
          </a:p>
          <a:p>
            <a:pPr marL="171450" lvl="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en-CA" altLang="en-US" sz="1400" dirty="0">
              <a:solidFill>
                <a:schemeClr val="bg1"/>
              </a:solidFill>
              <a:latin typeface="Calibri" panose="020F0502020204030204" pitchFamily="34" charset="0"/>
              <a:ea typeface="Times New Roman" panose="02020603050405020304" pitchFamily="18" charset="0"/>
              <a:cs typeface="Calibri" panose="020F0502020204030204" pitchFamily="34" charset="0"/>
            </a:endParaRPr>
          </a:p>
        </p:txBody>
      </p:sp>
      <p:sp>
        <p:nvSpPr>
          <p:cNvPr id="28" name="Parallelogram 15">
            <a:extLst>
              <a:ext uri="{FF2B5EF4-FFF2-40B4-BE49-F238E27FC236}">
                <a16:creationId xmlns:a16="http://schemas.microsoft.com/office/drawing/2014/main" id="{E518A0A0-709D-4329-9E94-304B674903BE}"/>
              </a:ext>
            </a:extLst>
          </p:cNvPr>
          <p:cNvSpPr/>
          <p:nvPr/>
        </p:nvSpPr>
        <p:spPr>
          <a:xfrm flipH="1">
            <a:off x="9358009" y="3928349"/>
            <a:ext cx="1651042" cy="1651042"/>
          </a:xfrm>
          <a:custGeom>
            <a:avLst/>
            <a:gdLst/>
            <a:ahLst/>
            <a:cxnLst/>
            <a:rect l="l" t="t" r="r" b="b"/>
            <a:pathLst>
              <a:path w="3242753" h="3227814">
                <a:moveTo>
                  <a:pt x="1621376" y="1043635"/>
                </a:moveTo>
                <a:cubicBezTo>
                  <a:pt x="1557188" y="1043635"/>
                  <a:pt x="1505154" y="1095669"/>
                  <a:pt x="1505154" y="1159857"/>
                </a:cubicBezTo>
                <a:lnTo>
                  <a:pt x="1505154" y="1625483"/>
                </a:lnTo>
                <a:lnTo>
                  <a:pt x="1033577" y="1625483"/>
                </a:lnTo>
                <a:cubicBezTo>
                  <a:pt x="969389" y="1625483"/>
                  <a:pt x="917355" y="1677517"/>
                  <a:pt x="917355" y="1741705"/>
                </a:cubicBezTo>
                <a:cubicBezTo>
                  <a:pt x="917355" y="1805893"/>
                  <a:pt x="969389" y="1857927"/>
                  <a:pt x="1033577" y="1857927"/>
                </a:cubicBezTo>
                <a:lnTo>
                  <a:pt x="1614688" y="1857927"/>
                </a:lnTo>
                <a:lnTo>
                  <a:pt x="1619859" y="1856884"/>
                </a:lnTo>
                <a:cubicBezTo>
                  <a:pt x="1620361" y="1857187"/>
                  <a:pt x="1620868" y="1857190"/>
                  <a:pt x="1621376" y="1857190"/>
                </a:cubicBezTo>
                <a:cubicBezTo>
                  <a:pt x="1685564" y="1857190"/>
                  <a:pt x="1737598" y="1805156"/>
                  <a:pt x="1737598" y="1740968"/>
                </a:cubicBezTo>
                <a:lnTo>
                  <a:pt x="1737598" y="1159857"/>
                </a:lnTo>
                <a:cubicBezTo>
                  <a:pt x="1737598" y="1095669"/>
                  <a:pt x="1685564" y="1043635"/>
                  <a:pt x="1621376" y="1043635"/>
                </a:cubicBezTo>
                <a:close/>
                <a:moveTo>
                  <a:pt x="1621376" y="628818"/>
                </a:moveTo>
                <a:cubicBezTo>
                  <a:pt x="2206882" y="628818"/>
                  <a:pt x="2681529" y="1103464"/>
                  <a:pt x="2681529" y="1688970"/>
                </a:cubicBezTo>
                <a:cubicBezTo>
                  <a:pt x="2681529" y="2274476"/>
                  <a:pt x="2206882" y="2749122"/>
                  <a:pt x="1621376" y="2749122"/>
                </a:cubicBezTo>
                <a:cubicBezTo>
                  <a:pt x="1035870" y="2749122"/>
                  <a:pt x="561223" y="2274476"/>
                  <a:pt x="561223" y="1688970"/>
                </a:cubicBezTo>
                <a:cubicBezTo>
                  <a:pt x="561223" y="1103464"/>
                  <a:pt x="1035870" y="628818"/>
                  <a:pt x="1621376" y="628818"/>
                </a:cubicBezTo>
                <a:close/>
                <a:moveTo>
                  <a:pt x="1621376" y="424596"/>
                </a:moveTo>
                <a:cubicBezTo>
                  <a:pt x="923081" y="424596"/>
                  <a:pt x="357001" y="990676"/>
                  <a:pt x="357001" y="1688970"/>
                </a:cubicBezTo>
                <a:cubicBezTo>
                  <a:pt x="357001" y="2128645"/>
                  <a:pt x="581423" y="2515905"/>
                  <a:pt x="922189" y="2742109"/>
                </a:cubicBezTo>
                <a:lnTo>
                  <a:pt x="652992" y="3227814"/>
                </a:lnTo>
                <a:lnTo>
                  <a:pt x="911997" y="3227814"/>
                </a:lnTo>
                <a:lnTo>
                  <a:pt x="1121304" y="2850168"/>
                </a:lnTo>
                <a:cubicBezTo>
                  <a:pt x="1274563" y="2916691"/>
                  <a:pt x="1443689" y="2953344"/>
                  <a:pt x="1621376" y="2953344"/>
                </a:cubicBezTo>
                <a:cubicBezTo>
                  <a:pt x="1799063" y="2953344"/>
                  <a:pt x="1968189" y="2916691"/>
                  <a:pt x="2121449" y="2850168"/>
                </a:cubicBezTo>
                <a:lnTo>
                  <a:pt x="2330755" y="3227814"/>
                </a:lnTo>
                <a:lnTo>
                  <a:pt x="2589760" y="3227814"/>
                </a:lnTo>
                <a:lnTo>
                  <a:pt x="2320563" y="2742109"/>
                </a:lnTo>
                <a:cubicBezTo>
                  <a:pt x="2661329" y="2515905"/>
                  <a:pt x="2885751" y="2128645"/>
                  <a:pt x="2885751" y="1688970"/>
                </a:cubicBezTo>
                <a:cubicBezTo>
                  <a:pt x="2885751" y="990676"/>
                  <a:pt x="2319671" y="424596"/>
                  <a:pt x="1621376" y="424596"/>
                </a:cubicBezTo>
                <a:close/>
                <a:moveTo>
                  <a:pt x="2599800" y="123238"/>
                </a:moveTo>
                <a:cubicBezTo>
                  <a:pt x="2434609" y="120698"/>
                  <a:pt x="2268460" y="180476"/>
                  <a:pt x="2139563" y="303161"/>
                </a:cubicBezTo>
                <a:lnTo>
                  <a:pt x="3057258" y="1232053"/>
                </a:lnTo>
                <a:cubicBezTo>
                  <a:pt x="3305736" y="977255"/>
                  <a:pt x="3304415" y="570405"/>
                  <a:pt x="3054287" y="317226"/>
                </a:cubicBezTo>
                <a:cubicBezTo>
                  <a:pt x="2929224" y="190636"/>
                  <a:pt x="2764991" y="125778"/>
                  <a:pt x="2599800" y="123238"/>
                </a:cubicBezTo>
                <a:close/>
                <a:moveTo>
                  <a:pt x="642953" y="123238"/>
                </a:moveTo>
                <a:cubicBezTo>
                  <a:pt x="477762" y="125778"/>
                  <a:pt x="313529" y="190636"/>
                  <a:pt x="188466" y="317226"/>
                </a:cubicBezTo>
                <a:cubicBezTo>
                  <a:pt x="-61662" y="570405"/>
                  <a:pt x="-62983" y="977255"/>
                  <a:pt x="185495" y="1232053"/>
                </a:cubicBezTo>
                <a:lnTo>
                  <a:pt x="1103190" y="303161"/>
                </a:lnTo>
                <a:cubicBezTo>
                  <a:pt x="974294" y="180476"/>
                  <a:pt x="808144" y="120698"/>
                  <a:pt x="642953" y="123238"/>
                </a:cubicBezTo>
                <a:close/>
                <a:moveTo>
                  <a:pt x="1722692" y="0"/>
                </a:moveTo>
                <a:lnTo>
                  <a:pt x="1520061" y="0"/>
                </a:lnTo>
                <a:cubicBezTo>
                  <a:pt x="1440152" y="0"/>
                  <a:pt x="1375373" y="64779"/>
                  <a:pt x="1375373" y="144688"/>
                </a:cubicBezTo>
                <a:lnTo>
                  <a:pt x="1375373" y="289376"/>
                </a:lnTo>
                <a:lnTo>
                  <a:pt x="1867380" y="289376"/>
                </a:lnTo>
                <a:lnTo>
                  <a:pt x="1867380" y="144688"/>
                </a:lnTo>
                <a:cubicBezTo>
                  <a:pt x="1867380" y="64779"/>
                  <a:pt x="1802601" y="0"/>
                  <a:pt x="1722692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27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Arial Unicode MS"/>
              <a:cs typeface="+mn-cs"/>
            </a:endParaRPr>
          </a:p>
        </p:txBody>
      </p:sp>
      <p:sp>
        <p:nvSpPr>
          <p:cNvPr id="29" name="Rectangle: Rounded Corners 28">
            <a:extLst>
              <a:ext uri="{FF2B5EF4-FFF2-40B4-BE49-F238E27FC236}">
                <a16:creationId xmlns:a16="http://schemas.microsoft.com/office/drawing/2014/main" id="{C87CD0DF-BEFA-48C2-8BE3-12AAEB80A3F8}"/>
              </a:ext>
            </a:extLst>
          </p:cNvPr>
          <p:cNvSpPr/>
          <p:nvPr/>
        </p:nvSpPr>
        <p:spPr>
          <a:xfrm>
            <a:off x="1188395" y="5579391"/>
            <a:ext cx="9815209" cy="17509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Arial Unicode MS"/>
              <a:cs typeface="+mn-cs"/>
            </a:endParaRPr>
          </a:p>
        </p:txBody>
      </p:sp>
      <p:sp>
        <p:nvSpPr>
          <p:cNvPr id="30" name="Isosceles Triangle 29">
            <a:extLst>
              <a:ext uri="{FF2B5EF4-FFF2-40B4-BE49-F238E27FC236}">
                <a16:creationId xmlns:a16="http://schemas.microsoft.com/office/drawing/2014/main" id="{05DD30A9-CFEE-4C63-A9DF-421334ED4F04}"/>
              </a:ext>
            </a:extLst>
          </p:cNvPr>
          <p:cNvSpPr/>
          <p:nvPr/>
        </p:nvSpPr>
        <p:spPr>
          <a:xfrm>
            <a:off x="5283739" y="5754489"/>
            <a:ext cx="1624520" cy="939029"/>
          </a:xfrm>
          <a:prstGeom prst="triangle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Arial Unicode MS"/>
              <a:cs typeface="+mn-cs"/>
            </a:endParaRPr>
          </a:p>
        </p:txBody>
      </p:sp>
      <p:sp>
        <p:nvSpPr>
          <p:cNvPr id="31" name="Oval 22">
            <a:extLst>
              <a:ext uri="{FF2B5EF4-FFF2-40B4-BE49-F238E27FC236}">
                <a16:creationId xmlns:a16="http://schemas.microsoft.com/office/drawing/2014/main" id="{2EF73172-FDE4-4D7A-89AF-325D92E222F9}"/>
              </a:ext>
            </a:extLst>
          </p:cNvPr>
          <p:cNvSpPr>
            <a:spLocks/>
          </p:cNvSpPr>
          <p:nvPr/>
        </p:nvSpPr>
        <p:spPr>
          <a:xfrm>
            <a:off x="1412406" y="3928349"/>
            <a:ext cx="1770433" cy="1770433"/>
          </a:xfrm>
          <a:custGeom>
            <a:avLst/>
            <a:gdLst/>
            <a:ahLst/>
            <a:cxnLst/>
            <a:rect l="l" t="t" r="r" b="b"/>
            <a:pathLst>
              <a:path w="3880153" h="3953697">
                <a:moveTo>
                  <a:pt x="1455" y="3168352"/>
                </a:moveTo>
                <a:cubicBezTo>
                  <a:pt x="205207" y="3400679"/>
                  <a:pt x="634857" y="3494667"/>
                  <a:pt x="960501" y="3505633"/>
                </a:cubicBezTo>
                <a:cubicBezTo>
                  <a:pt x="1028690" y="3627447"/>
                  <a:pt x="1119686" y="3734676"/>
                  <a:pt x="1227538" y="3821974"/>
                </a:cubicBezTo>
                <a:cubicBezTo>
                  <a:pt x="1160267" y="3830083"/>
                  <a:pt x="1089308" y="3833153"/>
                  <a:pt x="1014889" y="3832102"/>
                </a:cubicBezTo>
                <a:cubicBezTo>
                  <a:pt x="621954" y="3837001"/>
                  <a:pt x="201774" y="3729237"/>
                  <a:pt x="6261" y="3480618"/>
                </a:cubicBezTo>
                <a:cubicBezTo>
                  <a:pt x="13084" y="3484795"/>
                  <a:pt x="14745" y="3457252"/>
                  <a:pt x="1455" y="3168352"/>
                </a:cubicBezTo>
                <a:close/>
                <a:moveTo>
                  <a:pt x="3880153" y="3138359"/>
                </a:moveTo>
                <a:cubicBezTo>
                  <a:pt x="3866863" y="3427259"/>
                  <a:pt x="3868524" y="3454802"/>
                  <a:pt x="3875347" y="3450625"/>
                </a:cubicBezTo>
                <a:cubicBezTo>
                  <a:pt x="3706183" y="3641999"/>
                  <a:pt x="3368822" y="3808933"/>
                  <a:pt x="2885642" y="3802109"/>
                </a:cubicBezTo>
                <a:cubicBezTo>
                  <a:pt x="2813626" y="3803007"/>
                  <a:pt x="2740694" y="3800121"/>
                  <a:pt x="2668496" y="3792296"/>
                </a:cubicBezTo>
                <a:cubicBezTo>
                  <a:pt x="2770475" y="3703843"/>
                  <a:pt x="2855364" y="3596451"/>
                  <a:pt x="2918364" y="3475766"/>
                </a:cubicBezTo>
                <a:cubicBezTo>
                  <a:pt x="3244332" y="3465202"/>
                  <a:pt x="3675828" y="3371339"/>
                  <a:pt x="3880153" y="3138359"/>
                </a:cubicBezTo>
                <a:close/>
                <a:moveTo>
                  <a:pt x="2029821" y="3074540"/>
                </a:moveTo>
                <a:cubicBezTo>
                  <a:pt x="2072358" y="3090570"/>
                  <a:pt x="2100256" y="3117016"/>
                  <a:pt x="2101178" y="3147049"/>
                </a:cubicBezTo>
                <a:cubicBezTo>
                  <a:pt x="2102135" y="3178198"/>
                  <a:pt x="2073853" y="3206004"/>
                  <a:pt x="2029821" y="3222855"/>
                </a:cubicBezTo>
                <a:close/>
                <a:moveTo>
                  <a:pt x="1455" y="2758032"/>
                </a:moveTo>
                <a:cubicBezTo>
                  <a:pt x="177591" y="2958870"/>
                  <a:pt x="522539" y="3056328"/>
                  <a:pt x="823260" y="3085716"/>
                </a:cubicBezTo>
                <a:cubicBezTo>
                  <a:pt x="836237" y="3203756"/>
                  <a:pt x="868282" y="3316114"/>
                  <a:pt x="916781" y="3419465"/>
                </a:cubicBezTo>
                <a:cubicBezTo>
                  <a:pt x="553826" y="3407844"/>
                  <a:pt x="185565" y="3298305"/>
                  <a:pt x="6261" y="3070298"/>
                </a:cubicBezTo>
                <a:cubicBezTo>
                  <a:pt x="13084" y="3074475"/>
                  <a:pt x="14745" y="3046932"/>
                  <a:pt x="1455" y="2758032"/>
                </a:cubicBezTo>
                <a:close/>
                <a:moveTo>
                  <a:pt x="3880153" y="2733869"/>
                </a:moveTo>
                <a:cubicBezTo>
                  <a:pt x="3866863" y="3022769"/>
                  <a:pt x="3868524" y="3050312"/>
                  <a:pt x="3875347" y="3046135"/>
                </a:cubicBezTo>
                <a:cubicBezTo>
                  <a:pt x="3714650" y="3227931"/>
                  <a:pt x="3402172" y="3387671"/>
                  <a:pt x="2957054" y="3395450"/>
                </a:cubicBezTo>
                <a:cubicBezTo>
                  <a:pt x="3001703" y="3291967"/>
                  <a:pt x="3030894" y="3180307"/>
                  <a:pt x="3041718" y="3063353"/>
                </a:cubicBezTo>
                <a:cubicBezTo>
                  <a:pt x="3346235" y="3035739"/>
                  <a:pt x="3700756" y="2938426"/>
                  <a:pt x="3880153" y="2733869"/>
                </a:cubicBezTo>
                <a:close/>
                <a:moveTo>
                  <a:pt x="1820161" y="2670546"/>
                </a:moveTo>
                <a:lnTo>
                  <a:pt x="1820161" y="2807794"/>
                </a:lnTo>
                <a:cubicBezTo>
                  <a:pt x="1784534" y="2791726"/>
                  <a:pt x="1761919" y="2767633"/>
                  <a:pt x="1761090" y="2740643"/>
                </a:cubicBezTo>
                <a:cubicBezTo>
                  <a:pt x="1760228" y="2712584"/>
                  <a:pt x="1783091" y="2687237"/>
                  <a:pt x="1820161" y="2670546"/>
                </a:cubicBezTo>
                <a:close/>
                <a:moveTo>
                  <a:pt x="1820161" y="2351698"/>
                </a:moveTo>
                <a:lnTo>
                  <a:pt x="1820161" y="2426781"/>
                </a:lnTo>
                <a:cubicBezTo>
                  <a:pt x="1541058" y="2454722"/>
                  <a:pt x="1332994" y="2587385"/>
                  <a:pt x="1337817" y="2744384"/>
                </a:cubicBezTo>
                <a:cubicBezTo>
                  <a:pt x="1342529" y="2897779"/>
                  <a:pt x="1548926" y="3024362"/>
                  <a:pt x="1820161" y="3051732"/>
                </a:cubicBezTo>
                <a:lnTo>
                  <a:pt x="1820161" y="3217389"/>
                </a:lnTo>
                <a:cubicBezTo>
                  <a:pt x="1786002" y="3201854"/>
                  <a:pt x="1763663" y="3178972"/>
                  <a:pt x="1761274" y="3153060"/>
                </a:cubicBezTo>
                <a:lnTo>
                  <a:pt x="1338460" y="3164281"/>
                </a:lnTo>
                <a:cubicBezTo>
                  <a:pt x="1352256" y="3313879"/>
                  <a:pt x="1556620" y="3434536"/>
                  <a:pt x="1820161" y="3461071"/>
                </a:cubicBezTo>
                <a:lnTo>
                  <a:pt x="1820161" y="3539697"/>
                </a:lnTo>
                <a:lnTo>
                  <a:pt x="2029821" y="3539697"/>
                </a:lnTo>
                <a:lnTo>
                  <a:pt x="2029821" y="3462128"/>
                </a:lnTo>
                <a:cubicBezTo>
                  <a:pt x="2315071" y="3436849"/>
                  <a:pt x="2529344" y="3302606"/>
                  <a:pt x="2524450" y="3143308"/>
                </a:cubicBezTo>
                <a:cubicBezTo>
                  <a:pt x="2519668" y="2987610"/>
                  <a:pt x="2307099" y="2859535"/>
                  <a:pt x="2029821" y="2834965"/>
                </a:cubicBezTo>
                <a:lnTo>
                  <a:pt x="2029821" y="2665297"/>
                </a:lnTo>
                <a:cubicBezTo>
                  <a:pt x="2070848" y="2680600"/>
                  <a:pt x="2098329" y="2705732"/>
                  <a:pt x="2100994" y="2734632"/>
                </a:cubicBezTo>
                <a:lnTo>
                  <a:pt x="2523807" y="2723411"/>
                </a:lnTo>
                <a:cubicBezTo>
                  <a:pt x="2509797" y="2571487"/>
                  <a:pt x="2299247" y="2449410"/>
                  <a:pt x="2029821" y="2425195"/>
                </a:cubicBezTo>
                <a:lnTo>
                  <a:pt x="2029821" y="2351698"/>
                </a:lnTo>
                <a:close/>
                <a:moveTo>
                  <a:pt x="1455" y="2347712"/>
                </a:moveTo>
                <a:cubicBezTo>
                  <a:pt x="183117" y="2554851"/>
                  <a:pt x="544352" y="2652021"/>
                  <a:pt x="851373" y="2678440"/>
                </a:cubicBezTo>
                <a:cubicBezTo>
                  <a:pt x="827251" y="2766976"/>
                  <a:pt x="815133" y="2860130"/>
                  <a:pt x="815133" y="2956114"/>
                </a:cubicBezTo>
                <a:cubicBezTo>
                  <a:pt x="815133" y="2971896"/>
                  <a:pt x="815461" y="2987602"/>
                  <a:pt x="817509" y="3003166"/>
                </a:cubicBezTo>
                <a:cubicBezTo>
                  <a:pt x="488191" y="2976547"/>
                  <a:pt x="169203" y="2867179"/>
                  <a:pt x="6261" y="2659978"/>
                </a:cubicBezTo>
                <a:cubicBezTo>
                  <a:pt x="13084" y="2664155"/>
                  <a:pt x="14745" y="2636612"/>
                  <a:pt x="1455" y="2347712"/>
                </a:cubicBezTo>
                <a:close/>
                <a:moveTo>
                  <a:pt x="3880153" y="2329379"/>
                </a:moveTo>
                <a:cubicBezTo>
                  <a:pt x="3866863" y="2618279"/>
                  <a:pt x="3868524" y="2645822"/>
                  <a:pt x="3875347" y="2641645"/>
                </a:cubicBezTo>
                <a:cubicBezTo>
                  <a:pt x="3725516" y="2811149"/>
                  <a:pt x="3443734" y="2961479"/>
                  <a:pt x="3045509" y="2988274"/>
                </a:cubicBezTo>
                <a:lnTo>
                  <a:pt x="3047133" y="2956114"/>
                </a:lnTo>
                <a:cubicBezTo>
                  <a:pt x="3047133" y="2854429"/>
                  <a:pt x="3033534" y="2755921"/>
                  <a:pt x="3006831" y="2662641"/>
                </a:cubicBezTo>
                <a:cubicBezTo>
                  <a:pt x="3318650" y="2638590"/>
                  <a:pt x="3693842" y="2541819"/>
                  <a:pt x="3880153" y="2329379"/>
                </a:cubicBezTo>
                <a:close/>
                <a:moveTo>
                  <a:pt x="1931133" y="1937697"/>
                </a:moveTo>
                <a:cubicBezTo>
                  <a:pt x="2487898" y="1937697"/>
                  <a:pt x="2939245" y="2388994"/>
                  <a:pt x="2939245" y="2945697"/>
                </a:cubicBezTo>
                <a:cubicBezTo>
                  <a:pt x="2939245" y="3502400"/>
                  <a:pt x="2487898" y="3953697"/>
                  <a:pt x="1931133" y="3953697"/>
                </a:cubicBezTo>
                <a:cubicBezTo>
                  <a:pt x="1374368" y="3953697"/>
                  <a:pt x="923021" y="3502400"/>
                  <a:pt x="923021" y="2945697"/>
                </a:cubicBezTo>
                <a:cubicBezTo>
                  <a:pt x="923021" y="2388994"/>
                  <a:pt x="1374368" y="1937697"/>
                  <a:pt x="1931133" y="1937697"/>
                </a:cubicBezTo>
                <a:close/>
                <a:moveTo>
                  <a:pt x="1455" y="1937392"/>
                </a:moveTo>
                <a:cubicBezTo>
                  <a:pt x="214734" y="2180582"/>
                  <a:pt x="675532" y="2272194"/>
                  <a:pt x="1005427" y="2276729"/>
                </a:cubicBezTo>
                <a:lnTo>
                  <a:pt x="1048467" y="2274995"/>
                </a:lnTo>
                <a:cubicBezTo>
                  <a:pt x="973036" y="2370730"/>
                  <a:pt x="913948" y="2479702"/>
                  <a:pt x="874973" y="2597837"/>
                </a:cubicBezTo>
                <a:cubicBezTo>
                  <a:pt x="525848" y="2578625"/>
                  <a:pt x="178686" y="2468917"/>
                  <a:pt x="6261" y="2249658"/>
                </a:cubicBezTo>
                <a:cubicBezTo>
                  <a:pt x="13084" y="2253835"/>
                  <a:pt x="14745" y="2226292"/>
                  <a:pt x="1455" y="1937392"/>
                </a:cubicBezTo>
                <a:close/>
                <a:moveTo>
                  <a:pt x="3880153" y="1924889"/>
                </a:moveTo>
                <a:cubicBezTo>
                  <a:pt x="3866863" y="2213789"/>
                  <a:pt x="3868524" y="2241332"/>
                  <a:pt x="3875347" y="2237155"/>
                </a:cubicBezTo>
                <a:cubicBezTo>
                  <a:pt x="3717776" y="2415415"/>
                  <a:pt x="3414270" y="2572469"/>
                  <a:pt x="2982846" y="2585687"/>
                </a:cubicBezTo>
                <a:cubicBezTo>
                  <a:pt x="2942265" y="2466665"/>
                  <a:pt x="2881020" y="2357243"/>
                  <a:pt x="2803561" y="2261302"/>
                </a:cubicBezTo>
                <a:cubicBezTo>
                  <a:pt x="2828324" y="2263132"/>
                  <a:pt x="2852587" y="2263902"/>
                  <a:pt x="2876180" y="2264226"/>
                </a:cubicBezTo>
                <a:cubicBezTo>
                  <a:pt x="3206076" y="2259691"/>
                  <a:pt x="3666874" y="2168079"/>
                  <a:pt x="3880153" y="1924889"/>
                </a:cubicBezTo>
                <a:close/>
                <a:moveTo>
                  <a:pt x="2970728" y="1742046"/>
                </a:moveTo>
                <a:cubicBezTo>
                  <a:pt x="3013265" y="1749515"/>
                  <a:pt x="3041163" y="1761838"/>
                  <a:pt x="3042085" y="1775832"/>
                </a:cubicBezTo>
                <a:cubicBezTo>
                  <a:pt x="3043042" y="1790346"/>
                  <a:pt x="3014760" y="1803303"/>
                  <a:pt x="2970728" y="1811155"/>
                </a:cubicBezTo>
                <a:close/>
                <a:moveTo>
                  <a:pt x="2761068" y="1553800"/>
                </a:moveTo>
                <a:lnTo>
                  <a:pt x="2761068" y="1617752"/>
                </a:lnTo>
                <a:cubicBezTo>
                  <a:pt x="2725441" y="1610265"/>
                  <a:pt x="2702826" y="1599039"/>
                  <a:pt x="2701997" y="1586462"/>
                </a:cubicBezTo>
                <a:cubicBezTo>
                  <a:pt x="2701135" y="1573388"/>
                  <a:pt x="2723998" y="1561577"/>
                  <a:pt x="2761068" y="1553800"/>
                </a:cubicBezTo>
                <a:close/>
                <a:moveTo>
                  <a:pt x="2761068" y="1405229"/>
                </a:moveTo>
                <a:lnTo>
                  <a:pt x="2761068" y="1440215"/>
                </a:lnTo>
                <a:cubicBezTo>
                  <a:pt x="2481965" y="1453234"/>
                  <a:pt x="2273901" y="1515050"/>
                  <a:pt x="2278724" y="1588206"/>
                </a:cubicBezTo>
                <a:cubicBezTo>
                  <a:pt x="2283436" y="1659682"/>
                  <a:pt x="2489833" y="1718665"/>
                  <a:pt x="2761068" y="1731418"/>
                </a:cubicBezTo>
                <a:lnTo>
                  <a:pt x="2761068" y="1808608"/>
                </a:lnTo>
                <a:cubicBezTo>
                  <a:pt x="2726909" y="1801369"/>
                  <a:pt x="2704570" y="1790707"/>
                  <a:pt x="2702181" y="1778633"/>
                </a:cubicBezTo>
                <a:lnTo>
                  <a:pt x="2279367" y="1783861"/>
                </a:lnTo>
                <a:cubicBezTo>
                  <a:pt x="2293163" y="1853568"/>
                  <a:pt x="2497527" y="1909790"/>
                  <a:pt x="2761068" y="1922154"/>
                </a:cubicBezTo>
                <a:lnTo>
                  <a:pt x="2761068" y="1958791"/>
                </a:lnTo>
                <a:lnTo>
                  <a:pt x="2970728" y="1958791"/>
                </a:lnTo>
                <a:lnTo>
                  <a:pt x="2970728" y="1922647"/>
                </a:lnTo>
                <a:cubicBezTo>
                  <a:pt x="3255978" y="1910868"/>
                  <a:pt x="3470251" y="1848316"/>
                  <a:pt x="3465357" y="1774089"/>
                </a:cubicBezTo>
                <a:cubicBezTo>
                  <a:pt x="3460575" y="1701540"/>
                  <a:pt x="3248006" y="1641862"/>
                  <a:pt x="2970728" y="1630413"/>
                </a:cubicBezTo>
                <a:lnTo>
                  <a:pt x="2970728" y="1551354"/>
                </a:lnTo>
                <a:cubicBezTo>
                  <a:pt x="3011755" y="1558485"/>
                  <a:pt x="3039236" y="1570195"/>
                  <a:pt x="3041901" y="1583662"/>
                </a:cubicBezTo>
                <a:lnTo>
                  <a:pt x="3464714" y="1578433"/>
                </a:lnTo>
                <a:cubicBezTo>
                  <a:pt x="3450704" y="1507642"/>
                  <a:pt x="3240154" y="1450759"/>
                  <a:pt x="2970728" y="1439476"/>
                </a:cubicBezTo>
                <a:lnTo>
                  <a:pt x="2970728" y="1405229"/>
                </a:lnTo>
                <a:close/>
                <a:moveTo>
                  <a:pt x="2872041" y="1244391"/>
                </a:moveTo>
                <a:cubicBezTo>
                  <a:pt x="3428806" y="1244391"/>
                  <a:pt x="3880153" y="1453922"/>
                  <a:pt x="3880153" y="1712391"/>
                </a:cubicBezTo>
                <a:cubicBezTo>
                  <a:pt x="3880153" y="1970860"/>
                  <a:pt x="3428806" y="2180391"/>
                  <a:pt x="2872041" y="2180391"/>
                </a:cubicBezTo>
                <a:cubicBezTo>
                  <a:pt x="2823092" y="2180391"/>
                  <a:pt x="2774958" y="2178772"/>
                  <a:pt x="2727893" y="2175376"/>
                </a:cubicBezTo>
                <a:cubicBezTo>
                  <a:pt x="2525684" y="1968353"/>
                  <a:pt x="2243385" y="1840114"/>
                  <a:pt x="1931133" y="1840114"/>
                </a:cubicBezTo>
                <a:cubicBezTo>
                  <a:pt x="1612467" y="1840114"/>
                  <a:pt x="1324996" y="1973676"/>
                  <a:pt x="1122380" y="2188572"/>
                </a:cubicBezTo>
                <a:cubicBezTo>
                  <a:pt x="1087421" y="2190857"/>
                  <a:pt x="1051575" y="2191340"/>
                  <a:pt x="1014889" y="2190822"/>
                </a:cubicBezTo>
                <a:cubicBezTo>
                  <a:pt x="621954" y="2195721"/>
                  <a:pt x="201774" y="2087957"/>
                  <a:pt x="6261" y="1839338"/>
                </a:cubicBezTo>
                <a:cubicBezTo>
                  <a:pt x="13084" y="1843515"/>
                  <a:pt x="14745" y="1815972"/>
                  <a:pt x="1455" y="1527072"/>
                </a:cubicBezTo>
                <a:cubicBezTo>
                  <a:pt x="214734" y="1770262"/>
                  <a:pt x="675532" y="1861874"/>
                  <a:pt x="1005427" y="1866409"/>
                </a:cubicBezTo>
                <a:cubicBezTo>
                  <a:pt x="1278600" y="1862654"/>
                  <a:pt x="1641530" y="1799192"/>
                  <a:pt x="1878042" y="1637444"/>
                </a:cubicBezTo>
                <a:cubicBezTo>
                  <a:pt x="1954537" y="1414404"/>
                  <a:pt x="2370521" y="1244391"/>
                  <a:pt x="2872041" y="1244391"/>
                </a:cubicBezTo>
                <a:close/>
                <a:moveTo>
                  <a:pt x="1455" y="1116752"/>
                </a:moveTo>
                <a:cubicBezTo>
                  <a:pt x="214734" y="1359942"/>
                  <a:pt x="675532" y="1451554"/>
                  <a:pt x="1005427" y="1456089"/>
                </a:cubicBezTo>
                <a:cubicBezTo>
                  <a:pt x="1335323" y="1451554"/>
                  <a:pt x="1796121" y="1359942"/>
                  <a:pt x="2009400" y="1116752"/>
                </a:cubicBezTo>
                <a:cubicBezTo>
                  <a:pt x="1996110" y="1405652"/>
                  <a:pt x="1997771" y="1433195"/>
                  <a:pt x="2004594" y="1429018"/>
                </a:cubicBezTo>
                <a:cubicBezTo>
                  <a:pt x="1835430" y="1620392"/>
                  <a:pt x="1498069" y="1787326"/>
                  <a:pt x="1014889" y="1780502"/>
                </a:cubicBezTo>
                <a:cubicBezTo>
                  <a:pt x="621954" y="1785401"/>
                  <a:pt x="201774" y="1677637"/>
                  <a:pt x="6261" y="1429018"/>
                </a:cubicBezTo>
                <a:cubicBezTo>
                  <a:pt x="13084" y="1433195"/>
                  <a:pt x="14745" y="1405652"/>
                  <a:pt x="1455" y="1116752"/>
                </a:cubicBezTo>
                <a:close/>
                <a:moveTo>
                  <a:pt x="1455" y="706432"/>
                </a:moveTo>
                <a:cubicBezTo>
                  <a:pt x="214734" y="949622"/>
                  <a:pt x="675532" y="1041234"/>
                  <a:pt x="1005427" y="1045769"/>
                </a:cubicBezTo>
                <a:cubicBezTo>
                  <a:pt x="1335323" y="1041234"/>
                  <a:pt x="1796121" y="949622"/>
                  <a:pt x="2009400" y="706432"/>
                </a:cubicBezTo>
                <a:cubicBezTo>
                  <a:pt x="1996110" y="995332"/>
                  <a:pt x="1997771" y="1022875"/>
                  <a:pt x="2004594" y="1018698"/>
                </a:cubicBezTo>
                <a:cubicBezTo>
                  <a:pt x="1835430" y="1210072"/>
                  <a:pt x="1498069" y="1377006"/>
                  <a:pt x="1014889" y="1370182"/>
                </a:cubicBezTo>
                <a:cubicBezTo>
                  <a:pt x="621954" y="1375081"/>
                  <a:pt x="201774" y="1267317"/>
                  <a:pt x="6261" y="1018698"/>
                </a:cubicBezTo>
                <a:cubicBezTo>
                  <a:pt x="13084" y="1022875"/>
                  <a:pt x="14745" y="995332"/>
                  <a:pt x="1455" y="706432"/>
                </a:cubicBezTo>
                <a:close/>
                <a:moveTo>
                  <a:pt x="1106799" y="489687"/>
                </a:moveTo>
                <a:cubicBezTo>
                  <a:pt x="1149336" y="497156"/>
                  <a:pt x="1177233" y="509479"/>
                  <a:pt x="1178156" y="523473"/>
                </a:cubicBezTo>
                <a:cubicBezTo>
                  <a:pt x="1179112" y="537987"/>
                  <a:pt x="1150831" y="550944"/>
                  <a:pt x="1106799" y="558796"/>
                </a:cubicBezTo>
                <a:close/>
                <a:moveTo>
                  <a:pt x="897139" y="301441"/>
                </a:moveTo>
                <a:lnTo>
                  <a:pt x="897139" y="365393"/>
                </a:lnTo>
                <a:cubicBezTo>
                  <a:pt x="861512" y="357906"/>
                  <a:pt x="838897" y="346680"/>
                  <a:pt x="838068" y="334103"/>
                </a:cubicBezTo>
                <a:cubicBezTo>
                  <a:pt x="837206" y="321029"/>
                  <a:pt x="860069" y="309218"/>
                  <a:pt x="897139" y="301441"/>
                </a:cubicBezTo>
                <a:close/>
                <a:moveTo>
                  <a:pt x="897139" y="152870"/>
                </a:moveTo>
                <a:lnTo>
                  <a:pt x="897139" y="187856"/>
                </a:lnTo>
                <a:cubicBezTo>
                  <a:pt x="618036" y="200875"/>
                  <a:pt x="409972" y="262691"/>
                  <a:pt x="414795" y="335847"/>
                </a:cubicBezTo>
                <a:cubicBezTo>
                  <a:pt x="419507" y="407323"/>
                  <a:pt x="625904" y="466306"/>
                  <a:pt x="897139" y="479059"/>
                </a:cubicBezTo>
                <a:lnTo>
                  <a:pt x="897139" y="556249"/>
                </a:lnTo>
                <a:cubicBezTo>
                  <a:pt x="862980" y="549010"/>
                  <a:pt x="840641" y="538348"/>
                  <a:pt x="838251" y="526274"/>
                </a:cubicBezTo>
                <a:lnTo>
                  <a:pt x="415438" y="531502"/>
                </a:lnTo>
                <a:cubicBezTo>
                  <a:pt x="429234" y="601209"/>
                  <a:pt x="633598" y="657431"/>
                  <a:pt x="897139" y="669795"/>
                </a:cubicBezTo>
                <a:lnTo>
                  <a:pt x="897139" y="706432"/>
                </a:lnTo>
                <a:lnTo>
                  <a:pt x="1106799" y="706432"/>
                </a:lnTo>
                <a:lnTo>
                  <a:pt x="1106799" y="670288"/>
                </a:lnTo>
                <a:cubicBezTo>
                  <a:pt x="1392049" y="658509"/>
                  <a:pt x="1606322" y="595956"/>
                  <a:pt x="1601428" y="521730"/>
                </a:cubicBezTo>
                <a:cubicBezTo>
                  <a:pt x="1596646" y="449181"/>
                  <a:pt x="1384077" y="389502"/>
                  <a:pt x="1106799" y="378054"/>
                </a:cubicBezTo>
                <a:lnTo>
                  <a:pt x="1106799" y="298995"/>
                </a:lnTo>
                <a:cubicBezTo>
                  <a:pt x="1147826" y="306126"/>
                  <a:pt x="1175307" y="317836"/>
                  <a:pt x="1177972" y="331303"/>
                </a:cubicBezTo>
                <a:lnTo>
                  <a:pt x="1600785" y="326074"/>
                </a:lnTo>
                <a:cubicBezTo>
                  <a:pt x="1586775" y="255283"/>
                  <a:pt x="1376225" y="198400"/>
                  <a:pt x="1106799" y="187117"/>
                </a:cubicBezTo>
                <a:lnTo>
                  <a:pt x="1106799" y="152870"/>
                </a:lnTo>
                <a:close/>
                <a:moveTo>
                  <a:pt x="1008112" y="0"/>
                </a:moveTo>
                <a:cubicBezTo>
                  <a:pt x="1564877" y="0"/>
                  <a:pt x="2016224" y="209531"/>
                  <a:pt x="2016224" y="468000"/>
                </a:cubicBezTo>
                <a:cubicBezTo>
                  <a:pt x="2016224" y="726469"/>
                  <a:pt x="1564877" y="936000"/>
                  <a:pt x="1008112" y="936000"/>
                </a:cubicBezTo>
                <a:cubicBezTo>
                  <a:pt x="451347" y="936000"/>
                  <a:pt x="0" y="726469"/>
                  <a:pt x="0" y="468000"/>
                </a:cubicBezTo>
                <a:cubicBezTo>
                  <a:pt x="0" y="209531"/>
                  <a:pt x="451347" y="0"/>
                  <a:pt x="1008112" y="0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2701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Arial Unicode MS"/>
              <a:cs typeface="+mn-cs"/>
            </a:endParaRPr>
          </a:p>
        </p:txBody>
      </p:sp>
      <p:grpSp>
        <p:nvGrpSpPr>
          <p:cNvPr id="32" name="Group 31">
            <a:extLst>
              <a:ext uri="{FF2B5EF4-FFF2-40B4-BE49-F238E27FC236}">
                <a16:creationId xmlns:a16="http://schemas.microsoft.com/office/drawing/2014/main" id="{F86E6943-CD95-40A8-ABC9-44F81F523953}"/>
              </a:ext>
            </a:extLst>
          </p:cNvPr>
          <p:cNvGrpSpPr/>
          <p:nvPr/>
        </p:nvGrpSpPr>
        <p:grpSpPr>
          <a:xfrm>
            <a:off x="2691883" y="2281281"/>
            <a:ext cx="6808234" cy="484632"/>
            <a:chOff x="2803368" y="2575497"/>
            <a:chExt cx="6808234" cy="484632"/>
          </a:xfrm>
        </p:grpSpPr>
        <p:sp>
          <p:nvSpPr>
            <p:cNvPr id="33" name="Pentagon 10">
              <a:extLst>
                <a:ext uri="{FF2B5EF4-FFF2-40B4-BE49-F238E27FC236}">
                  <a16:creationId xmlns:a16="http://schemas.microsoft.com/office/drawing/2014/main" id="{FDBA07C9-B347-41F6-A7E0-C71B3398E947}"/>
                </a:ext>
              </a:extLst>
            </p:cNvPr>
            <p:cNvSpPr/>
            <p:nvPr/>
          </p:nvSpPr>
          <p:spPr>
            <a:xfrm>
              <a:off x="7713076" y="2575497"/>
              <a:ext cx="1898526" cy="484632"/>
            </a:xfrm>
            <a:prstGeom prst="homePlate">
              <a:avLst/>
            </a:prstGeom>
            <a:solidFill>
              <a:schemeClr val="bg1"/>
            </a:solidFill>
            <a:ln w="381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27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Arial Unicode MS"/>
                <a:cs typeface="+mn-cs"/>
              </a:endParaRPr>
            </a:p>
          </p:txBody>
        </p:sp>
        <p:sp>
          <p:nvSpPr>
            <p:cNvPr id="34" name="Pentagon 15">
              <a:extLst>
                <a:ext uri="{FF2B5EF4-FFF2-40B4-BE49-F238E27FC236}">
                  <a16:creationId xmlns:a16="http://schemas.microsoft.com/office/drawing/2014/main" id="{4517FF1B-2268-4860-A7CC-73934C578C28}"/>
                </a:ext>
              </a:extLst>
            </p:cNvPr>
            <p:cNvSpPr/>
            <p:nvPr/>
          </p:nvSpPr>
          <p:spPr>
            <a:xfrm flipH="1">
              <a:off x="2803368" y="2575497"/>
              <a:ext cx="1898526" cy="484632"/>
            </a:xfrm>
            <a:prstGeom prst="homePlate">
              <a:avLst/>
            </a:prstGeom>
            <a:solidFill>
              <a:schemeClr val="bg1"/>
            </a:solidFill>
            <a:ln w="38100">
              <a:solidFill>
                <a:schemeClr val="accent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27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Arial Unicode MS"/>
                <a:cs typeface="+mn-cs"/>
              </a:endParaRPr>
            </a:p>
          </p:txBody>
        </p:sp>
        <p:sp>
          <p:nvSpPr>
            <p:cNvPr id="35" name="TextBox 34">
              <a:extLst>
                <a:ext uri="{FF2B5EF4-FFF2-40B4-BE49-F238E27FC236}">
                  <a16:creationId xmlns:a16="http://schemas.microsoft.com/office/drawing/2014/main" id="{B8200D84-F0E5-4806-BD6D-A9DDBA8664A5}"/>
                </a:ext>
              </a:extLst>
            </p:cNvPr>
            <p:cNvSpPr txBox="1"/>
            <p:nvPr/>
          </p:nvSpPr>
          <p:spPr>
            <a:xfrm>
              <a:off x="3045934" y="2663926"/>
              <a:ext cx="159206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ko-KR" sz="14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effectLst/>
                  <a:uLnTx/>
                  <a:uFillTx/>
                  <a:latin typeface="Arial"/>
                  <a:ea typeface="Arial Unicode MS"/>
                  <a:cs typeface="Arial" pitchFamily="34" charset="0"/>
                </a:rPr>
                <a:t>Allowances</a:t>
              </a:r>
              <a:endParaRPr kumimoji="0" lang="ko-KR" alt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Arial"/>
                <a:ea typeface="Arial Unicode MS"/>
                <a:cs typeface="Arial" pitchFamily="34" charset="0"/>
              </a:endParaRPr>
            </a:p>
          </p:txBody>
        </p:sp>
        <p:sp>
          <p:nvSpPr>
            <p:cNvPr id="36" name="TextBox 35">
              <a:extLst>
                <a:ext uri="{FF2B5EF4-FFF2-40B4-BE49-F238E27FC236}">
                  <a16:creationId xmlns:a16="http://schemas.microsoft.com/office/drawing/2014/main" id="{CAD6B384-8179-4181-9903-D41173F18C42}"/>
                </a:ext>
              </a:extLst>
            </p:cNvPr>
            <p:cNvSpPr txBox="1"/>
            <p:nvPr/>
          </p:nvSpPr>
          <p:spPr>
            <a:xfrm>
              <a:off x="7624484" y="2663926"/>
              <a:ext cx="1898526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07000"/>
                </a:lnSpc>
                <a:spcAft>
                  <a:spcPts val="800"/>
                </a:spcAft>
              </a:pPr>
              <a:r>
                <a:rPr lang="en-US" sz="1400" b="1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Arial"/>
                  <a:ea typeface="Arial Unicode MS"/>
                  <a:cs typeface="Arial" pitchFamily="34" charset="0"/>
                </a:rPr>
                <a:t>Medical Insurance</a:t>
              </a:r>
            </a:p>
          </p:txBody>
        </p:sp>
      </p:grpSp>
      <p:grpSp>
        <p:nvGrpSpPr>
          <p:cNvPr id="37" name="Group 36">
            <a:extLst>
              <a:ext uri="{FF2B5EF4-FFF2-40B4-BE49-F238E27FC236}">
                <a16:creationId xmlns:a16="http://schemas.microsoft.com/office/drawing/2014/main" id="{5D0F83D9-B8AF-4181-B489-87282E871543}"/>
              </a:ext>
            </a:extLst>
          </p:cNvPr>
          <p:cNvGrpSpPr/>
          <p:nvPr/>
        </p:nvGrpSpPr>
        <p:grpSpPr>
          <a:xfrm>
            <a:off x="3098594" y="3125369"/>
            <a:ext cx="5994812" cy="536813"/>
            <a:chOff x="3206868" y="1790901"/>
            <a:chExt cx="5994812" cy="536813"/>
          </a:xfrm>
        </p:grpSpPr>
        <p:sp>
          <p:nvSpPr>
            <p:cNvPr id="38" name="Pentagon 14">
              <a:extLst>
                <a:ext uri="{FF2B5EF4-FFF2-40B4-BE49-F238E27FC236}">
                  <a16:creationId xmlns:a16="http://schemas.microsoft.com/office/drawing/2014/main" id="{50FEC15B-4653-40C3-83D5-C0856843CBE1}"/>
                </a:ext>
              </a:extLst>
            </p:cNvPr>
            <p:cNvSpPr/>
            <p:nvPr/>
          </p:nvSpPr>
          <p:spPr>
            <a:xfrm>
              <a:off x="7303154" y="1790901"/>
              <a:ext cx="1898526" cy="484632"/>
            </a:xfrm>
            <a:prstGeom prst="homePlate">
              <a:avLst/>
            </a:prstGeom>
            <a:solidFill>
              <a:schemeClr val="bg1"/>
            </a:solidFill>
            <a:ln w="38100">
              <a:solidFill>
                <a:schemeClr val="accent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27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Arial Unicode MS"/>
                <a:cs typeface="+mn-cs"/>
              </a:endParaRPr>
            </a:p>
          </p:txBody>
        </p:sp>
        <p:sp>
          <p:nvSpPr>
            <p:cNvPr id="39" name="Pentagon 16">
              <a:extLst>
                <a:ext uri="{FF2B5EF4-FFF2-40B4-BE49-F238E27FC236}">
                  <a16:creationId xmlns:a16="http://schemas.microsoft.com/office/drawing/2014/main" id="{8BFC988B-1C62-44DC-BE32-6A052442DBD0}"/>
                </a:ext>
              </a:extLst>
            </p:cNvPr>
            <p:cNvSpPr/>
            <p:nvPr/>
          </p:nvSpPr>
          <p:spPr>
            <a:xfrm flipH="1">
              <a:off x="3206868" y="1790901"/>
              <a:ext cx="1898526" cy="484632"/>
            </a:xfrm>
            <a:prstGeom prst="homePlate">
              <a:avLst/>
            </a:prstGeom>
            <a:solidFill>
              <a:schemeClr val="bg1"/>
            </a:solidFill>
            <a:ln w="38100"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27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Arial Unicode MS"/>
                <a:cs typeface="+mn-cs"/>
              </a:endParaRPr>
            </a:p>
          </p:txBody>
        </p:sp>
        <p:sp>
          <p:nvSpPr>
            <p:cNvPr id="40" name="TextBox 39">
              <a:extLst>
                <a:ext uri="{FF2B5EF4-FFF2-40B4-BE49-F238E27FC236}">
                  <a16:creationId xmlns:a16="http://schemas.microsoft.com/office/drawing/2014/main" id="{05C7D90D-5114-4ADF-9989-62B950CD1990}"/>
                </a:ext>
              </a:extLst>
            </p:cNvPr>
            <p:cNvSpPr txBox="1"/>
            <p:nvPr/>
          </p:nvSpPr>
          <p:spPr>
            <a:xfrm>
              <a:off x="3287722" y="1804494"/>
              <a:ext cx="177627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ko-KR" sz="14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effectLst/>
                  <a:uLnTx/>
                  <a:uFillTx/>
                  <a:latin typeface="Arial"/>
                  <a:ea typeface="Arial Unicode MS"/>
                  <a:cs typeface="Arial" pitchFamily="34" charset="0"/>
                </a:rPr>
                <a:t>Performance Reward</a:t>
              </a:r>
              <a:endParaRPr kumimoji="0" lang="ko-KR" alt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Arial"/>
                <a:ea typeface="Arial Unicode MS"/>
                <a:cs typeface="Arial" pitchFamily="34" charset="0"/>
              </a:endParaRPr>
            </a:p>
          </p:txBody>
        </p:sp>
        <p:sp>
          <p:nvSpPr>
            <p:cNvPr id="41" name="TextBox 40">
              <a:extLst>
                <a:ext uri="{FF2B5EF4-FFF2-40B4-BE49-F238E27FC236}">
                  <a16:creationId xmlns:a16="http://schemas.microsoft.com/office/drawing/2014/main" id="{9894BA41-FCBC-4CBD-B63E-E22DD0985200}"/>
                </a:ext>
              </a:extLst>
            </p:cNvPr>
            <p:cNvSpPr txBox="1"/>
            <p:nvPr/>
          </p:nvSpPr>
          <p:spPr>
            <a:xfrm>
              <a:off x="7176444" y="1882990"/>
              <a:ext cx="2025236" cy="30610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R="0" lvl="0" indent="0" algn="ctr" fontAlgn="auto">
                <a:lnSpc>
                  <a:spcPct val="107000"/>
                </a:lnSpc>
                <a:spcBef>
                  <a:spcPts val="0"/>
                </a:spcBef>
                <a:spcAft>
                  <a:spcPts val="800"/>
                </a:spcAft>
                <a:buClrTx/>
                <a:buSzTx/>
                <a:buFontTx/>
                <a:buNone/>
                <a:tabLst/>
                <a:defRPr/>
              </a:pPr>
              <a:r>
                <a:rPr lang="en-US" altLang="ko-KR" sz="1400" b="1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Arial"/>
                  <a:ea typeface="Arial Unicode MS"/>
                  <a:cs typeface="Arial" pitchFamily="34" charset="0"/>
                </a:rPr>
                <a:t>Recognition Awards</a:t>
              </a:r>
              <a:endParaRPr lang="ko-KR" altLang="en-US" sz="1400" b="1" dirty="0">
                <a:solidFill>
                  <a:prstClr val="black">
                    <a:lumMod val="75000"/>
                    <a:lumOff val="25000"/>
                  </a:prstClr>
                </a:solidFill>
                <a:latin typeface="Arial"/>
                <a:ea typeface="Arial Unicode MS"/>
                <a:cs typeface="Arial" pitchFamily="34" charset="0"/>
              </a:endParaRPr>
            </a:p>
          </p:txBody>
        </p:sp>
      </p:grpSp>
      <p:grpSp>
        <p:nvGrpSpPr>
          <p:cNvPr id="42" name="Group 41">
            <a:extLst>
              <a:ext uri="{FF2B5EF4-FFF2-40B4-BE49-F238E27FC236}">
                <a16:creationId xmlns:a16="http://schemas.microsoft.com/office/drawing/2014/main" id="{E3B00D57-1CF0-430C-8E13-72E06B7EA155}"/>
              </a:ext>
            </a:extLst>
          </p:cNvPr>
          <p:cNvGrpSpPr/>
          <p:nvPr/>
        </p:nvGrpSpPr>
        <p:grpSpPr>
          <a:xfrm flipH="1">
            <a:off x="3098594" y="1437193"/>
            <a:ext cx="5994811" cy="484632"/>
            <a:chOff x="3206869" y="1790901"/>
            <a:chExt cx="5994811" cy="484632"/>
          </a:xfrm>
        </p:grpSpPr>
        <p:sp>
          <p:nvSpPr>
            <p:cNvPr id="43" name="Pentagon 14">
              <a:extLst>
                <a:ext uri="{FF2B5EF4-FFF2-40B4-BE49-F238E27FC236}">
                  <a16:creationId xmlns:a16="http://schemas.microsoft.com/office/drawing/2014/main" id="{8A1F2F21-FB98-48A9-B1B5-CF82D9858EE9}"/>
                </a:ext>
              </a:extLst>
            </p:cNvPr>
            <p:cNvSpPr/>
            <p:nvPr/>
          </p:nvSpPr>
          <p:spPr>
            <a:xfrm>
              <a:off x="7303154" y="1790901"/>
              <a:ext cx="1898526" cy="484632"/>
            </a:xfrm>
            <a:prstGeom prst="homePlate">
              <a:avLst/>
            </a:prstGeom>
            <a:solidFill>
              <a:schemeClr val="bg1"/>
            </a:solidFill>
            <a:ln w="38100">
              <a:solidFill>
                <a:schemeClr val="accent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27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Arial Unicode MS"/>
                <a:cs typeface="+mn-cs"/>
              </a:endParaRPr>
            </a:p>
          </p:txBody>
        </p:sp>
        <p:sp>
          <p:nvSpPr>
            <p:cNvPr id="44" name="Pentagon 16">
              <a:extLst>
                <a:ext uri="{FF2B5EF4-FFF2-40B4-BE49-F238E27FC236}">
                  <a16:creationId xmlns:a16="http://schemas.microsoft.com/office/drawing/2014/main" id="{2A3118BC-076E-4440-893A-1058E19D46E0}"/>
                </a:ext>
              </a:extLst>
            </p:cNvPr>
            <p:cNvSpPr/>
            <p:nvPr/>
          </p:nvSpPr>
          <p:spPr>
            <a:xfrm flipH="1">
              <a:off x="3206869" y="1790901"/>
              <a:ext cx="1821607" cy="484632"/>
            </a:xfrm>
            <a:prstGeom prst="homePlate">
              <a:avLst/>
            </a:prstGeom>
            <a:solidFill>
              <a:schemeClr val="bg1"/>
            </a:solidFill>
            <a:ln w="38100"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27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Arial Unicode MS"/>
                <a:cs typeface="+mn-cs"/>
              </a:endParaRPr>
            </a:p>
          </p:txBody>
        </p:sp>
        <p:sp>
          <p:nvSpPr>
            <p:cNvPr id="45" name="TextBox 44">
              <a:extLst>
                <a:ext uri="{FF2B5EF4-FFF2-40B4-BE49-F238E27FC236}">
                  <a16:creationId xmlns:a16="http://schemas.microsoft.com/office/drawing/2014/main" id="{678A87B7-19B5-44B6-BCFA-85702FBE9231}"/>
                </a:ext>
              </a:extLst>
            </p:cNvPr>
            <p:cNvSpPr txBox="1"/>
            <p:nvPr/>
          </p:nvSpPr>
          <p:spPr>
            <a:xfrm>
              <a:off x="3427608" y="1882990"/>
              <a:ext cx="1592062" cy="31265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07000"/>
                </a:lnSpc>
                <a:spcAft>
                  <a:spcPts val="800"/>
                </a:spcAft>
              </a:pPr>
              <a:r>
                <a:rPr lang="en-US" sz="1400" b="1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Arial"/>
                  <a:ea typeface="Arial Unicode MS"/>
                  <a:cs typeface="Arial" pitchFamily="34" charset="0"/>
                </a:rPr>
                <a:t>Post Retirement</a:t>
              </a:r>
            </a:p>
          </p:txBody>
        </p:sp>
        <p:sp>
          <p:nvSpPr>
            <p:cNvPr id="46" name="TextBox 45">
              <a:extLst>
                <a:ext uri="{FF2B5EF4-FFF2-40B4-BE49-F238E27FC236}">
                  <a16:creationId xmlns:a16="http://schemas.microsoft.com/office/drawing/2014/main" id="{FE7A0B4C-315B-466F-87B2-96D4CEA3B7D3}"/>
                </a:ext>
              </a:extLst>
            </p:cNvPr>
            <p:cNvSpPr txBox="1"/>
            <p:nvPr/>
          </p:nvSpPr>
          <p:spPr>
            <a:xfrm>
              <a:off x="7423512" y="1882990"/>
              <a:ext cx="159206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US" altLang="ko-KR" sz="1400" b="1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Arial"/>
                  <a:ea typeface="Arial Unicode MS"/>
                  <a:cs typeface="Arial" pitchFamily="34" charset="0"/>
                </a:rPr>
                <a:t>Basic Salaries</a:t>
              </a:r>
              <a:endParaRPr kumimoji="0" lang="ko-KR" alt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Arial"/>
                <a:ea typeface="Arial Unicode MS"/>
                <a:cs typeface="Arial" pitchFamily="34" charset="0"/>
              </a:endParaRPr>
            </a:p>
          </p:txBody>
        </p:sp>
      </p:grpSp>
      <p:sp>
        <p:nvSpPr>
          <p:cNvPr id="47" name="직사각형 1">
            <a:extLst>
              <a:ext uri="{FF2B5EF4-FFF2-40B4-BE49-F238E27FC236}">
                <a16:creationId xmlns:a16="http://schemas.microsoft.com/office/drawing/2014/main" id="{63F3D543-7EFC-41A9-AA9E-BDE6A781F067}"/>
              </a:ext>
            </a:extLst>
          </p:cNvPr>
          <p:cNvSpPr/>
          <p:nvPr/>
        </p:nvSpPr>
        <p:spPr>
          <a:xfrm>
            <a:off x="9194693" y="1356343"/>
            <a:ext cx="2303399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ko-KR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Arial Unicode MS"/>
                <a:cs typeface="+mn-cs"/>
              </a:rPr>
              <a:t>Ex. 5 years tenure of service:</a:t>
            </a:r>
            <a:r>
              <a:rPr kumimoji="0" lang="en-US" altLang="ko-KR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Arial Unicode MS"/>
                <a:cs typeface="+mn-cs"/>
              </a:rPr>
              <a:t> 2 months for every year</a:t>
            </a:r>
          </a:p>
          <a:p>
            <a:pPr marL="171450" lvl="0" indent="-171450">
              <a:buFont typeface="Arial" panose="020B0604020202020204" pitchFamily="34" charset="0"/>
              <a:buChar char="•"/>
              <a:defRPr/>
            </a:pPr>
            <a:r>
              <a:rPr lang="en-US" altLang="ko-KR" sz="1200" b="1" dirty="0">
                <a:solidFill>
                  <a:prstClr val="black"/>
                </a:solidFill>
                <a:latin typeface="Arial"/>
                <a:ea typeface="Arial Unicode MS"/>
              </a:rPr>
              <a:t>&lt; 5 years tenure: </a:t>
            </a:r>
            <a:r>
              <a:rPr lang="en-US" altLang="ko-KR" sz="1200" dirty="0">
                <a:solidFill>
                  <a:prstClr val="black"/>
                </a:solidFill>
                <a:latin typeface="Arial"/>
                <a:ea typeface="Arial Unicode MS"/>
              </a:rPr>
              <a:t>1</a:t>
            </a:r>
            <a:r>
              <a:rPr lang="en-US" altLang="ko-KR" sz="1200" dirty="0">
                <a:solidFill>
                  <a:prstClr val="black"/>
                </a:solidFill>
              </a:rPr>
              <a:t> month for every year</a:t>
            </a:r>
            <a:endParaRPr kumimoji="0" lang="en-US" altLang="ko-KR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Arial Unicode MS"/>
              <a:cs typeface="+mn-cs"/>
            </a:endParaRPr>
          </a:p>
        </p:txBody>
      </p:sp>
      <p:sp>
        <p:nvSpPr>
          <p:cNvPr id="48" name="직사각형 1">
            <a:extLst>
              <a:ext uri="{FF2B5EF4-FFF2-40B4-BE49-F238E27FC236}">
                <a16:creationId xmlns:a16="http://schemas.microsoft.com/office/drawing/2014/main" id="{8501F61D-06D9-42E2-AED8-03FC6C3B5215}"/>
              </a:ext>
            </a:extLst>
          </p:cNvPr>
          <p:cNvSpPr/>
          <p:nvPr/>
        </p:nvSpPr>
        <p:spPr>
          <a:xfrm>
            <a:off x="9588709" y="2354321"/>
            <a:ext cx="230339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sz="1200" dirty="0">
                <a:solidFill>
                  <a:prstClr val="black"/>
                </a:solidFill>
                <a:latin typeface="Arial"/>
                <a:ea typeface="Arial Unicode MS"/>
              </a:rPr>
              <a:t>Elite medical service to employees &amp; their families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ko-KR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Arial Unicode MS"/>
              <a:cs typeface="+mn-cs"/>
            </a:endParaRPr>
          </a:p>
        </p:txBody>
      </p:sp>
      <p:sp>
        <p:nvSpPr>
          <p:cNvPr id="49" name="직사각형 1">
            <a:extLst>
              <a:ext uri="{FF2B5EF4-FFF2-40B4-BE49-F238E27FC236}">
                <a16:creationId xmlns:a16="http://schemas.microsoft.com/office/drawing/2014/main" id="{3381D59F-43AF-433B-B002-2A9E16018902}"/>
              </a:ext>
            </a:extLst>
          </p:cNvPr>
          <p:cNvSpPr/>
          <p:nvPr/>
        </p:nvSpPr>
        <p:spPr>
          <a:xfrm>
            <a:off x="9194693" y="3133593"/>
            <a:ext cx="245698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ko-KR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Arial Unicode MS"/>
                <a:cs typeface="+mn-cs"/>
              </a:rPr>
              <a:t>Gratuity Reward (every 5 yrs.)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ko-KR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Arial Unicode MS"/>
                <a:cs typeface="+mn-cs"/>
              </a:rPr>
              <a:t>Employee of the year, Wellness Awards</a:t>
            </a:r>
          </a:p>
        </p:txBody>
      </p:sp>
      <p:sp>
        <p:nvSpPr>
          <p:cNvPr id="50" name="직사각형 1">
            <a:extLst>
              <a:ext uri="{FF2B5EF4-FFF2-40B4-BE49-F238E27FC236}">
                <a16:creationId xmlns:a16="http://schemas.microsoft.com/office/drawing/2014/main" id="{F52D52F8-4031-4AFB-AD19-F790C77BB43B}"/>
              </a:ext>
            </a:extLst>
          </p:cNvPr>
          <p:cNvSpPr/>
          <p:nvPr/>
        </p:nvSpPr>
        <p:spPr>
          <a:xfrm>
            <a:off x="760561" y="1350593"/>
            <a:ext cx="2303399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Arial Unicode MS"/>
                <a:cs typeface="+mn-cs"/>
              </a:rPr>
              <a:t>Cash payment of basic salary before any allowances, variable bonuses or any cash payment</a:t>
            </a:r>
          </a:p>
        </p:txBody>
      </p:sp>
      <p:sp>
        <p:nvSpPr>
          <p:cNvPr id="51" name="직사각형 1">
            <a:extLst>
              <a:ext uri="{FF2B5EF4-FFF2-40B4-BE49-F238E27FC236}">
                <a16:creationId xmlns:a16="http://schemas.microsoft.com/office/drawing/2014/main" id="{B03A7FF8-8F3E-41E7-99D5-86AABB6DDBFC}"/>
              </a:ext>
            </a:extLst>
          </p:cNvPr>
          <p:cNvSpPr/>
          <p:nvPr/>
        </p:nvSpPr>
        <p:spPr>
          <a:xfrm>
            <a:off x="349052" y="2481989"/>
            <a:ext cx="230339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defRPr/>
            </a:pPr>
            <a:r>
              <a:rPr kumimoji="0" lang="en-US" altLang="ko-KR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Arial Unicode MS"/>
                <a:cs typeface="+mn-cs"/>
              </a:rPr>
              <a:t>Ex. Transportation, travel, representation allowances</a:t>
            </a:r>
          </a:p>
        </p:txBody>
      </p:sp>
      <p:grpSp>
        <p:nvGrpSpPr>
          <p:cNvPr id="52" name="Group 51">
            <a:extLst>
              <a:ext uri="{FF2B5EF4-FFF2-40B4-BE49-F238E27FC236}">
                <a16:creationId xmlns:a16="http://schemas.microsoft.com/office/drawing/2014/main" id="{60B213D0-EF86-4768-A518-1A8C1E83F47B}"/>
              </a:ext>
            </a:extLst>
          </p:cNvPr>
          <p:cNvGrpSpPr/>
          <p:nvPr/>
        </p:nvGrpSpPr>
        <p:grpSpPr>
          <a:xfrm>
            <a:off x="5098335" y="439591"/>
            <a:ext cx="2177471" cy="5157211"/>
            <a:chOff x="851030" y="1340768"/>
            <a:chExt cx="2426195" cy="5081516"/>
          </a:xfrm>
          <a:solidFill>
            <a:schemeClr val="tx1">
              <a:lumMod val="50000"/>
              <a:lumOff val="50000"/>
            </a:schemeClr>
          </a:solidFill>
        </p:grpSpPr>
        <p:grpSp>
          <p:nvGrpSpPr>
            <p:cNvPr id="53" name="Group 52">
              <a:extLst>
                <a:ext uri="{FF2B5EF4-FFF2-40B4-BE49-F238E27FC236}">
                  <a16:creationId xmlns:a16="http://schemas.microsoft.com/office/drawing/2014/main" id="{C0342570-E35A-4A15-AF7A-1ABC441D938C}"/>
                </a:ext>
              </a:extLst>
            </p:cNvPr>
            <p:cNvGrpSpPr/>
            <p:nvPr/>
          </p:nvGrpSpPr>
          <p:grpSpPr>
            <a:xfrm>
              <a:off x="851030" y="1340768"/>
              <a:ext cx="2426195" cy="5081516"/>
              <a:chOff x="3009901" y="1512649"/>
              <a:chExt cx="2426195" cy="5081516"/>
            </a:xfrm>
            <a:grpFill/>
          </p:grpSpPr>
          <p:sp>
            <p:nvSpPr>
              <p:cNvPr id="57" name="Freeform 9">
                <a:extLst>
                  <a:ext uri="{FF2B5EF4-FFF2-40B4-BE49-F238E27FC236}">
                    <a16:creationId xmlns:a16="http://schemas.microsoft.com/office/drawing/2014/main" id="{48B276AD-E243-4792-AB98-193E0EEAE68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09901" y="1671638"/>
                <a:ext cx="2426195" cy="4922527"/>
              </a:xfrm>
              <a:custGeom>
                <a:avLst/>
                <a:gdLst>
                  <a:gd name="T0" fmla="*/ 1787 w 1867"/>
                  <a:gd name="T1" fmla="*/ 46 h 3789"/>
                  <a:gd name="T2" fmla="*/ 1799 w 1867"/>
                  <a:gd name="T3" fmla="*/ 220 h 3789"/>
                  <a:gd name="T4" fmla="*/ 1827 w 1867"/>
                  <a:gd name="T5" fmla="*/ 371 h 3789"/>
                  <a:gd name="T6" fmla="*/ 1796 w 1867"/>
                  <a:gd name="T7" fmla="*/ 616 h 3789"/>
                  <a:gd name="T8" fmla="*/ 1687 w 1867"/>
                  <a:gd name="T9" fmla="*/ 819 h 3789"/>
                  <a:gd name="T10" fmla="*/ 1281 w 1867"/>
                  <a:gd name="T11" fmla="*/ 859 h 3789"/>
                  <a:gd name="T12" fmla="*/ 1365 w 1867"/>
                  <a:gd name="T13" fmla="*/ 1428 h 3789"/>
                  <a:gd name="T14" fmla="*/ 1428 w 1867"/>
                  <a:gd name="T15" fmla="*/ 1718 h 3789"/>
                  <a:gd name="T16" fmla="*/ 1310 w 1867"/>
                  <a:gd name="T17" fmla="*/ 1679 h 3789"/>
                  <a:gd name="T18" fmla="*/ 1227 w 1867"/>
                  <a:gd name="T19" fmla="*/ 1948 h 3789"/>
                  <a:gd name="T20" fmla="*/ 1199 w 1867"/>
                  <a:gd name="T21" fmla="*/ 2111 h 3789"/>
                  <a:gd name="T22" fmla="*/ 1152 w 1867"/>
                  <a:gd name="T23" fmla="*/ 2430 h 3789"/>
                  <a:gd name="T24" fmla="*/ 1095 w 1867"/>
                  <a:gd name="T25" fmla="*/ 3030 h 3789"/>
                  <a:gd name="T26" fmla="*/ 1120 w 1867"/>
                  <a:gd name="T27" fmla="*/ 3266 h 3789"/>
                  <a:gd name="T28" fmla="*/ 1207 w 1867"/>
                  <a:gd name="T29" fmla="*/ 3412 h 3789"/>
                  <a:gd name="T30" fmla="*/ 1371 w 1867"/>
                  <a:gd name="T31" fmla="*/ 3529 h 3789"/>
                  <a:gd name="T32" fmla="*/ 1274 w 1867"/>
                  <a:gd name="T33" fmla="*/ 3622 h 3789"/>
                  <a:gd name="T34" fmla="*/ 979 w 1867"/>
                  <a:gd name="T35" fmla="*/ 3503 h 3789"/>
                  <a:gd name="T36" fmla="*/ 856 w 1867"/>
                  <a:gd name="T37" fmla="*/ 3412 h 3789"/>
                  <a:gd name="T38" fmla="*/ 847 w 1867"/>
                  <a:gd name="T39" fmla="*/ 3221 h 3789"/>
                  <a:gd name="T40" fmla="*/ 860 w 1867"/>
                  <a:gd name="T41" fmla="*/ 3025 h 3789"/>
                  <a:gd name="T42" fmla="*/ 869 w 1867"/>
                  <a:gd name="T43" fmla="*/ 2597 h 3789"/>
                  <a:gd name="T44" fmla="*/ 871 w 1867"/>
                  <a:gd name="T45" fmla="*/ 2204 h 3789"/>
                  <a:gd name="T46" fmla="*/ 816 w 1867"/>
                  <a:gd name="T47" fmla="*/ 2256 h 3789"/>
                  <a:gd name="T48" fmla="*/ 672 w 1867"/>
                  <a:gd name="T49" fmla="*/ 2624 h 3789"/>
                  <a:gd name="T50" fmla="*/ 636 w 1867"/>
                  <a:gd name="T51" fmla="*/ 2709 h 3789"/>
                  <a:gd name="T52" fmla="*/ 580 w 1867"/>
                  <a:gd name="T53" fmla="*/ 2944 h 3789"/>
                  <a:gd name="T54" fmla="*/ 549 w 1867"/>
                  <a:gd name="T55" fmla="*/ 3219 h 3789"/>
                  <a:gd name="T56" fmla="*/ 560 w 1867"/>
                  <a:gd name="T57" fmla="*/ 3480 h 3789"/>
                  <a:gd name="T58" fmla="*/ 563 w 1867"/>
                  <a:gd name="T59" fmla="*/ 3786 h 3789"/>
                  <a:gd name="T60" fmla="*/ 343 w 1867"/>
                  <a:gd name="T61" fmla="*/ 3605 h 3789"/>
                  <a:gd name="T62" fmla="*/ 322 w 1867"/>
                  <a:gd name="T63" fmla="*/ 3392 h 3789"/>
                  <a:gd name="T64" fmla="*/ 422 w 1867"/>
                  <a:gd name="T65" fmla="*/ 2492 h 3789"/>
                  <a:gd name="T66" fmla="*/ 483 w 1867"/>
                  <a:gd name="T67" fmla="*/ 1917 h 3789"/>
                  <a:gd name="T68" fmla="*/ 479 w 1867"/>
                  <a:gd name="T69" fmla="*/ 1887 h 3789"/>
                  <a:gd name="T70" fmla="*/ 454 w 1867"/>
                  <a:gd name="T71" fmla="*/ 1443 h 3789"/>
                  <a:gd name="T72" fmla="*/ 432 w 1867"/>
                  <a:gd name="T73" fmla="*/ 1057 h 3789"/>
                  <a:gd name="T74" fmla="*/ 391 w 1867"/>
                  <a:gd name="T75" fmla="*/ 1184 h 3789"/>
                  <a:gd name="T76" fmla="*/ 223 w 1867"/>
                  <a:gd name="T77" fmla="*/ 1285 h 3789"/>
                  <a:gd name="T78" fmla="*/ 89 w 1867"/>
                  <a:gd name="T79" fmla="*/ 1149 h 3789"/>
                  <a:gd name="T80" fmla="*/ 44 w 1867"/>
                  <a:gd name="T81" fmla="*/ 832 h 3789"/>
                  <a:gd name="T82" fmla="*/ 77 w 1867"/>
                  <a:gd name="T83" fmla="*/ 584 h 3789"/>
                  <a:gd name="T84" fmla="*/ 203 w 1867"/>
                  <a:gd name="T85" fmla="*/ 642 h 3789"/>
                  <a:gd name="T86" fmla="*/ 171 w 1867"/>
                  <a:gd name="T87" fmla="*/ 782 h 3789"/>
                  <a:gd name="T88" fmla="*/ 211 w 1867"/>
                  <a:gd name="T89" fmla="*/ 879 h 3789"/>
                  <a:gd name="T90" fmla="*/ 248 w 1867"/>
                  <a:gd name="T91" fmla="*/ 709 h 3789"/>
                  <a:gd name="T92" fmla="*/ 273 w 1867"/>
                  <a:gd name="T93" fmla="*/ 611 h 3789"/>
                  <a:gd name="T94" fmla="*/ 504 w 1867"/>
                  <a:gd name="T95" fmla="*/ 505 h 3789"/>
                  <a:gd name="T96" fmla="*/ 615 w 1867"/>
                  <a:gd name="T97" fmla="*/ 462 h 3789"/>
                  <a:gd name="T98" fmla="*/ 788 w 1867"/>
                  <a:gd name="T99" fmla="*/ 963 h 3789"/>
                  <a:gd name="T100" fmla="*/ 962 w 1867"/>
                  <a:gd name="T101" fmla="*/ 1459 h 3789"/>
                  <a:gd name="T102" fmla="*/ 1113 w 1867"/>
                  <a:gd name="T103" fmla="*/ 1442 h 3789"/>
                  <a:gd name="T104" fmla="*/ 1143 w 1867"/>
                  <a:gd name="T105" fmla="*/ 1153 h 3789"/>
                  <a:gd name="T106" fmla="*/ 886 w 1867"/>
                  <a:gd name="T107" fmla="*/ 428 h 3789"/>
                  <a:gd name="T108" fmla="*/ 1059 w 1867"/>
                  <a:gd name="T109" fmla="*/ 485 h 3789"/>
                  <a:gd name="T110" fmla="*/ 1217 w 1867"/>
                  <a:gd name="T111" fmla="*/ 546 h 3789"/>
                  <a:gd name="T112" fmla="*/ 1314 w 1867"/>
                  <a:gd name="T113" fmla="*/ 597 h 3789"/>
                  <a:gd name="T114" fmla="*/ 1501 w 1867"/>
                  <a:gd name="T115" fmla="*/ 624 h 3789"/>
                  <a:gd name="T116" fmla="*/ 1595 w 1867"/>
                  <a:gd name="T117" fmla="*/ 560 h 3789"/>
                  <a:gd name="T118" fmla="*/ 1647 w 1867"/>
                  <a:gd name="T119" fmla="*/ 373 h 3789"/>
                  <a:gd name="T120" fmla="*/ 1681 w 1867"/>
                  <a:gd name="T121" fmla="*/ 239 h 3789"/>
                  <a:gd name="T122" fmla="*/ 1613 w 1867"/>
                  <a:gd name="T123" fmla="*/ 23 h 3789"/>
                  <a:gd name="connsiteX0" fmla="*/ 8779 w 10000"/>
                  <a:gd name="connsiteY0" fmla="*/ 0 h 10000"/>
                  <a:gd name="connsiteX1" fmla="*/ 8875 w 10000"/>
                  <a:gd name="connsiteY1" fmla="*/ 0 h 10000"/>
                  <a:gd name="connsiteX2" fmla="*/ 8993 w 10000"/>
                  <a:gd name="connsiteY2" fmla="*/ 3 h 10000"/>
                  <a:gd name="connsiteX3" fmla="*/ 9111 w 10000"/>
                  <a:gd name="connsiteY3" fmla="*/ 11 h 10000"/>
                  <a:gd name="connsiteX4" fmla="*/ 9239 w 10000"/>
                  <a:gd name="connsiteY4" fmla="*/ 24 h 10000"/>
                  <a:gd name="connsiteX5" fmla="*/ 9347 w 10000"/>
                  <a:gd name="connsiteY5" fmla="*/ 37 h 10000"/>
                  <a:gd name="connsiteX6" fmla="*/ 9448 w 10000"/>
                  <a:gd name="connsiteY6" fmla="*/ 58 h 10000"/>
                  <a:gd name="connsiteX7" fmla="*/ 9513 w 10000"/>
                  <a:gd name="connsiteY7" fmla="*/ 79 h 10000"/>
                  <a:gd name="connsiteX8" fmla="*/ 9555 w 10000"/>
                  <a:gd name="connsiteY8" fmla="*/ 106 h 10000"/>
                  <a:gd name="connsiteX9" fmla="*/ 9572 w 10000"/>
                  <a:gd name="connsiteY9" fmla="*/ 121 h 10000"/>
                  <a:gd name="connsiteX10" fmla="*/ 9577 w 10000"/>
                  <a:gd name="connsiteY10" fmla="*/ 156 h 10000"/>
                  <a:gd name="connsiteX11" fmla="*/ 9593 w 10000"/>
                  <a:gd name="connsiteY11" fmla="*/ 201 h 10000"/>
                  <a:gd name="connsiteX12" fmla="*/ 9604 w 10000"/>
                  <a:gd name="connsiteY12" fmla="*/ 248 h 10000"/>
                  <a:gd name="connsiteX13" fmla="*/ 9620 w 10000"/>
                  <a:gd name="connsiteY13" fmla="*/ 304 h 10000"/>
                  <a:gd name="connsiteX14" fmla="*/ 9625 w 10000"/>
                  <a:gd name="connsiteY14" fmla="*/ 351 h 10000"/>
                  <a:gd name="connsiteX15" fmla="*/ 9636 w 10000"/>
                  <a:gd name="connsiteY15" fmla="*/ 396 h 10000"/>
                  <a:gd name="connsiteX16" fmla="*/ 9636 w 10000"/>
                  <a:gd name="connsiteY16" fmla="*/ 428 h 10000"/>
                  <a:gd name="connsiteX17" fmla="*/ 9598 w 10000"/>
                  <a:gd name="connsiteY17" fmla="*/ 499 h 10000"/>
                  <a:gd name="connsiteX18" fmla="*/ 9614 w 10000"/>
                  <a:gd name="connsiteY18" fmla="*/ 533 h 10000"/>
                  <a:gd name="connsiteX19" fmla="*/ 9636 w 10000"/>
                  <a:gd name="connsiteY19" fmla="*/ 581 h 10000"/>
                  <a:gd name="connsiteX20" fmla="*/ 9663 w 10000"/>
                  <a:gd name="connsiteY20" fmla="*/ 628 h 10000"/>
                  <a:gd name="connsiteX21" fmla="*/ 9684 w 10000"/>
                  <a:gd name="connsiteY21" fmla="*/ 670 h 10000"/>
                  <a:gd name="connsiteX22" fmla="*/ 9695 w 10000"/>
                  <a:gd name="connsiteY22" fmla="*/ 718 h 10000"/>
                  <a:gd name="connsiteX23" fmla="*/ 9695 w 10000"/>
                  <a:gd name="connsiteY23" fmla="*/ 768 h 10000"/>
                  <a:gd name="connsiteX24" fmla="*/ 9689 w 10000"/>
                  <a:gd name="connsiteY24" fmla="*/ 816 h 10000"/>
                  <a:gd name="connsiteX25" fmla="*/ 9684 w 10000"/>
                  <a:gd name="connsiteY25" fmla="*/ 860 h 10000"/>
                  <a:gd name="connsiteX26" fmla="*/ 9684 w 10000"/>
                  <a:gd name="connsiteY26" fmla="*/ 903 h 10000"/>
                  <a:gd name="connsiteX27" fmla="*/ 9700 w 10000"/>
                  <a:gd name="connsiteY27" fmla="*/ 932 h 10000"/>
                  <a:gd name="connsiteX28" fmla="*/ 9738 w 10000"/>
                  <a:gd name="connsiteY28" fmla="*/ 955 h 10000"/>
                  <a:gd name="connsiteX29" fmla="*/ 9786 w 10000"/>
                  <a:gd name="connsiteY29" fmla="*/ 979 h 10000"/>
                  <a:gd name="connsiteX30" fmla="*/ 9839 w 10000"/>
                  <a:gd name="connsiteY30" fmla="*/ 1000 h 10000"/>
                  <a:gd name="connsiteX31" fmla="*/ 9888 w 10000"/>
                  <a:gd name="connsiteY31" fmla="*/ 1019 h 10000"/>
                  <a:gd name="connsiteX32" fmla="*/ 9936 w 10000"/>
                  <a:gd name="connsiteY32" fmla="*/ 1037 h 10000"/>
                  <a:gd name="connsiteX33" fmla="*/ 9979 w 10000"/>
                  <a:gd name="connsiteY33" fmla="*/ 1066 h 10000"/>
                  <a:gd name="connsiteX34" fmla="*/ 10000 w 10000"/>
                  <a:gd name="connsiteY34" fmla="*/ 1106 h 10000"/>
                  <a:gd name="connsiteX35" fmla="*/ 9898 w 10000"/>
                  <a:gd name="connsiteY35" fmla="*/ 1198 h 10000"/>
                  <a:gd name="connsiteX36" fmla="*/ 9818 w 10000"/>
                  <a:gd name="connsiteY36" fmla="*/ 1301 h 10000"/>
                  <a:gd name="connsiteX37" fmla="*/ 9754 w 10000"/>
                  <a:gd name="connsiteY37" fmla="*/ 1407 h 10000"/>
                  <a:gd name="connsiteX38" fmla="*/ 9689 w 10000"/>
                  <a:gd name="connsiteY38" fmla="*/ 1518 h 10000"/>
                  <a:gd name="connsiteX39" fmla="*/ 9620 w 10000"/>
                  <a:gd name="connsiteY39" fmla="*/ 1626 h 10000"/>
                  <a:gd name="connsiteX40" fmla="*/ 9545 w 10000"/>
                  <a:gd name="connsiteY40" fmla="*/ 1731 h 10000"/>
                  <a:gd name="connsiteX41" fmla="*/ 9507 w 10000"/>
                  <a:gd name="connsiteY41" fmla="*/ 1787 h 10000"/>
                  <a:gd name="connsiteX42" fmla="*/ 9475 w 10000"/>
                  <a:gd name="connsiteY42" fmla="*/ 1847 h 10000"/>
                  <a:gd name="connsiteX43" fmla="*/ 9454 w 10000"/>
                  <a:gd name="connsiteY43" fmla="*/ 1908 h 10000"/>
                  <a:gd name="connsiteX44" fmla="*/ 9416 w 10000"/>
                  <a:gd name="connsiteY44" fmla="*/ 1974 h 10000"/>
                  <a:gd name="connsiteX45" fmla="*/ 9379 w 10000"/>
                  <a:gd name="connsiteY45" fmla="*/ 2035 h 10000"/>
                  <a:gd name="connsiteX46" fmla="*/ 9314 w 10000"/>
                  <a:gd name="connsiteY46" fmla="*/ 2088 h 10000"/>
                  <a:gd name="connsiteX47" fmla="*/ 9239 w 10000"/>
                  <a:gd name="connsiteY47" fmla="*/ 2122 h 10000"/>
                  <a:gd name="connsiteX48" fmla="*/ 9143 w 10000"/>
                  <a:gd name="connsiteY48" fmla="*/ 2146 h 10000"/>
                  <a:gd name="connsiteX49" fmla="*/ 9036 w 10000"/>
                  <a:gd name="connsiteY49" fmla="*/ 2162 h 10000"/>
                  <a:gd name="connsiteX50" fmla="*/ 8918 w 10000"/>
                  <a:gd name="connsiteY50" fmla="*/ 2175 h 10000"/>
                  <a:gd name="connsiteX51" fmla="*/ 8795 w 10000"/>
                  <a:gd name="connsiteY51" fmla="*/ 2185 h 10000"/>
                  <a:gd name="connsiteX52" fmla="*/ 8677 w 10000"/>
                  <a:gd name="connsiteY52" fmla="*/ 2201 h 10000"/>
                  <a:gd name="connsiteX53" fmla="*/ 8468 w 10000"/>
                  <a:gd name="connsiteY53" fmla="*/ 2220 h 10000"/>
                  <a:gd name="connsiteX54" fmla="*/ 8232 w 10000"/>
                  <a:gd name="connsiteY54" fmla="*/ 2241 h 10000"/>
                  <a:gd name="connsiteX55" fmla="*/ 7975 w 10000"/>
                  <a:gd name="connsiteY55" fmla="*/ 2251 h 10000"/>
                  <a:gd name="connsiteX56" fmla="*/ 7702 w 10000"/>
                  <a:gd name="connsiteY56" fmla="*/ 2262 h 10000"/>
                  <a:gd name="connsiteX57" fmla="*/ 7429 w 10000"/>
                  <a:gd name="connsiteY57" fmla="*/ 2264 h 10000"/>
                  <a:gd name="connsiteX58" fmla="*/ 7145 w 10000"/>
                  <a:gd name="connsiteY58" fmla="*/ 2267 h 10000"/>
                  <a:gd name="connsiteX59" fmla="*/ 6861 w 10000"/>
                  <a:gd name="connsiteY59" fmla="*/ 2267 h 10000"/>
                  <a:gd name="connsiteX60" fmla="*/ 6867 w 10000"/>
                  <a:gd name="connsiteY60" fmla="*/ 2449 h 10000"/>
                  <a:gd name="connsiteX61" fmla="*/ 6893 w 10000"/>
                  <a:gd name="connsiteY61" fmla="*/ 2637 h 10000"/>
                  <a:gd name="connsiteX62" fmla="*/ 6936 w 10000"/>
                  <a:gd name="connsiteY62" fmla="*/ 2821 h 10000"/>
                  <a:gd name="connsiteX63" fmla="*/ 6990 w 10000"/>
                  <a:gd name="connsiteY63" fmla="*/ 2996 h 10000"/>
                  <a:gd name="connsiteX64" fmla="*/ 7059 w 10000"/>
                  <a:gd name="connsiteY64" fmla="*/ 3159 h 10000"/>
                  <a:gd name="connsiteX65" fmla="*/ 7129 w 10000"/>
                  <a:gd name="connsiteY65" fmla="*/ 3304 h 10000"/>
                  <a:gd name="connsiteX66" fmla="*/ 7177 w 10000"/>
                  <a:gd name="connsiteY66" fmla="*/ 3423 h 10000"/>
                  <a:gd name="connsiteX67" fmla="*/ 7225 w 10000"/>
                  <a:gd name="connsiteY67" fmla="*/ 3537 h 10000"/>
                  <a:gd name="connsiteX68" fmla="*/ 7263 w 10000"/>
                  <a:gd name="connsiteY68" fmla="*/ 3653 h 10000"/>
                  <a:gd name="connsiteX69" fmla="*/ 7311 w 10000"/>
                  <a:gd name="connsiteY69" fmla="*/ 3769 h 10000"/>
                  <a:gd name="connsiteX70" fmla="*/ 7370 w 10000"/>
                  <a:gd name="connsiteY70" fmla="*/ 3885 h 10000"/>
                  <a:gd name="connsiteX71" fmla="*/ 7450 w 10000"/>
                  <a:gd name="connsiteY71" fmla="*/ 3980 h 10000"/>
                  <a:gd name="connsiteX72" fmla="*/ 7531 w 10000"/>
                  <a:gd name="connsiteY72" fmla="*/ 4075 h 10000"/>
                  <a:gd name="connsiteX73" fmla="*/ 7622 w 10000"/>
                  <a:gd name="connsiteY73" fmla="*/ 4170 h 10000"/>
                  <a:gd name="connsiteX74" fmla="*/ 7702 w 10000"/>
                  <a:gd name="connsiteY74" fmla="*/ 4262 h 10000"/>
                  <a:gd name="connsiteX75" fmla="*/ 7766 w 10000"/>
                  <a:gd name="connsiteY75" fmla="*/ 4355 h 10000"/>
                  <a:gd name="connsiteX76" fmla="*/ 7793 w 10000"/>
                  <a:gd name="connsiteY76" fmla="*/ 4447 h 10000"/>
                  <a:gd name="connsiteX77" fmla="*/ 7745 w 10000"/>
                  <a:gd name="connsiteY77" fmla="*/ 4476 h 10000"/>
                  <a:gd name="connsiteX78" fmla="*/ 7697 w 10000"/>
                  <a:gd name="connsiteY78" fmla="*/ 4503 h 10000"/>
                  <a:gd name="connsiteX79" fmla="*/ 7649 w 10000"/>
                  <a:gd name="connsiteY79" fmla="*/ 4534 h 10000"/>
                  <a:gd name="connsiteX80" fmla="*/ 7606 w 10000"/>
                  <a:gd name="connsiteY80" fmla="*/ 4558 h 10000"/>
                  <a:gd name="connsiteX81" fmla="*/ 7568 w 10000"/>
                  <a:gd name="connsiteY81" fmla="*/ 4571 h 10000"/>
                  <a:gd name="connsiteX82" fmla="*/ 7488 w 10000"/>
                  <a:gd name="connsiteY82" fmla="*/ 4582 h 10000"/>
                  <a:gd name="connsiteX83" fmla="*/ 7413 w 10000"/>
                  <a:gd name="connsiteY83" fmla="*/ 4603 h 10000"/>
                  <a:gd name="connsiteX84" fmla="*/ 7322 w 10000"/>
                  <a:gd name="connsiteY84" fmla="*/ 4629 h 10000"/>
                  <a:gd name="connsiteX85" fmla="*/ 7242 w 10000"/>
                  <a:gd name="connsiteY85" fmla="*/ 4663 h 10000"/>
                  <a:gd name="connsiteX86" fmla="*/ 7172 w 10000"/>
                  <a:gd name="connsiteY86" fmla="*/ 4698 h 10000"/>
                  <a:gd name="connsiteX87" fmla="*/ 7108 w 10000"/>
                  <a:gd name="connsiteY87" fmla="*/ 4727 h 10000"/>
                  <a:gd name="connsiteX88" fmla="*/ 7054 w 10000"/>
                  <a:gd name="connsiteY88" fmla="*/ 4719 h 10000"/>
                  <a:gd name="connsiteX89" fmla="*/ 7017 w 10000"/>
                  <a:gd name="connsiteY89" fmla="*/ 4431 h 10000"/>
                  <a:gd name="connsiteX90" fmla="*/ 6947 w 10000"/>
                  <a:gd name="connsiteY90" fmla="*/ 4431 h 10000"/>
                  <a:gd name="connsiteX91" fmla="*/ 6893 w 10000"/>
                  <a:gd name="connsiteY91" fmla="*/ 4434 h 10000"/>
                  <a:gd name="connsiteX92" fmla="*/ 6840 w 10000"/>
                  <a:gd name="connsiteY92" fmla="*/ 4434 h 10000"/>
                  <a:gd name="connsiteX93" fmla="*/ 6770 w 10000"/>
                  <a:gd name="connsiteY93" fmla="*/ 4437 h 10000"/>
                  <a:gd name="connsiteX94" fmla="*/ 6663 w 10000"/>
                  <a:gd name="connsiteY94" fmla="*/ 4442 h 10000"/>
                  <a:gd name="connsiteX95" fmla="*/ 6652 w 10000"/>
                  <a:gd name="connsiteY95" fmla="*/ 4587 h 10000"/>
                  <a:gd name="connsiteX96" fmla="*/ 6642 w 10000"/>
                  <a:gd name="connsiteY96" fmla="*/ 4737 h 10000"/>
                  <a:gd name="connsiteX97" fmla="*/ 6636 w 10000"/>
                  <a:gd name="connsiteY97" fmla="*/ 4885 h 10000"/>
                  <a:gd name="connsiteX98" fmla="*/ 6615 w 10000"/>
                  <a:gd name="connsiteY98" fmla="*/ 5033 h 10000"/>
                  <a:gd name="connsiteX99" fmla="*/ 6572 w 10000"/>
                  <a:gd name="connsiteY99" fmla="*/ 5141 h 10000"/>
                  <a:gd name="connsiteX100" fmla="*/ 6524 w 10000"/>
                  <a:gd name="connsiteY100" fmla="*/ 5252 h 10000"/>
                  <a:gd name="connsiteX101" fmla="*/ 6476 w 10000"/>
                  <a:gd name="connsiteY101" fmla="*/ 5352 h 10000"/>
                  <a:gd name="connsiteX102" fmla="*/ 6449 w 10000"/>
                  <a:gd name="connsiteY102" fmla="*/ 5455 h 10000"/>
                  <a:gd name="connsiteX103" fmla="*/ 6454 w 10000"/>
                  <a:gd name="connsiteY103" fmla="*/ 5550 h 10000"/>
                  <a:gd name="connsiteX104" fmla="*/ 6443 w 10000"/>
                  <a:gd name="connsiteY104" fmla="*/ 5556 h 10000"/>
                  <a:gd name="connsiteX105" fmla="*/ 6427 w 10000"/>
                  <a:gd name="connsiteY105" fmla="*/ 5556 h 10000"/>
                  <a:gd name="connsiteX106" fmla="*/ 6427 w 10000"/>
                  <a:gd name="connsiteY106" fmla="*/ 5556 h 10000"/>
                  <a:gd name="connsiteX107" fmla="*/ 6422 w 10000"/>
                  <a:gd name="connsiteY107" fmla="*/ 5558 h 10000"/>
                  <a:gd name="connsiteX108" fmla="*/ 6422 w 10000"/>
                  <a:gd name="connsiteY108" fmla="*/ 5566 h 10000"/>
                  <a:gd name="connsiteX109" fmla="*/ 6422 w 10000"/>
                  <a:gd name="connsiteY109" fmla="*/ 5571 h 10000"/>
                  <a:gd name="connsiteX110" fmla="*/ 6422 w 10000"/>
                  <a:gd name="connsiteY110" fmla="*/ 5582 h 10000"/>
                  <a:gd name="connsiteX111" fmla="*/ 6422 w 10000"/>
                  <a:gd name="connsiteY111" fmla="*/ 5595 h 10000"/>
                  <a:gd name="connsiteX112" fmla="*/ 6347 w 10000"/>
                  <a:gd name="connsiteY112" fmla="*/ 5682 h 10000"/>
                  <a:gd name="connsiteX113" fmla="*/ 6288 w 10000"/>
                  <a:gd name="connsiteY113" fmla="*/ 5775 h 10000"/>
                  <a:gd name="connsiteX114" fmla="*/ 6261 w 10000"/>
                  <a:gd name="connsiteY114" fmla="*/ 5872 h 10000"/>
                  <a:gd name="connsiteX115" fmla="*/ 6251 w 10000"/>
                  <a:gd name="connsiteY115" fmla="*/ 5978 h 10000"/>
                  <a:gd name="connsiteX116" fmla="*/ 6235 w 10000"/>
                  <a:gd name="connsiteY116" fmla="*/ 6083 h 10000"/>
                  <a:gd name="connsiteX117" fmla="*/ 6229 w 10000"/>
                  <a:gd name="connsiteY117" fmla="*/ 6194 h 10000"/>
                  <a:gd name="connsiteX118" fmla="*/ 6208 w 10000"/>
                  <a:gd name="connsiteY118" fmla="*/ 6302 h 10000"/>
                  <a:gd name="connsiteX119" fmla="*/ 6170 w 10000"/>
                  <a:gd name="connsiteY119" fmla="*/ 6413 h 10000"/>
                  <a:gd name="connsiteX120" fmla="*/ 5978 w 10000"/>
                  <a:gd name="connsiteY120" fmla="*/ 7213 h 10000"/>
                  <a:gd name="connsiteX121" fmla="*/ 5951 w 10000"/>
                  <a:gd name="connsiteY121" fmla="*/ 7300 h 10000"/>
                  <a:gd name="connsiteX122" fmla="*/ 5935 w 10000"/>
                  <a:gd name="connsiteY122" fmla="*/ 7398 h 10000"/>
                  <a:gd name="connsiteX123" fmla="*/ 5929 w 10000"/>
                  <a:gd name="connsiteY123" fmla="*/ 7487 h 10000"/>
                  <a:gd name="connsiteX124" fmla="*/ 5929 w 10000"/>
                  <a:gd name="connsiteY124" fmla="*/ 7585 h 10000"/>
                  <a:gd name="connsiteX125" fmla="*/ 5929 w 10000"/>
                  <a:gd name="connsiteY125" fmla="*/ 7672 h 10000"/>
                  <a:gd name="connsiteX126" fmla="*/ 5913 w 10000"/>
                  <a:gd name="connsiteY126" fmla="*/ 7754 h 10000"/>
                  <a:gd name="connsiteX127" fmla="*/ 5897 w 10000"/>
                  <a:gd name="connsiteY127" fmla="*/ 7831 h 10000"/>
                  <a:gd name="connsiteX128" fmla="*/ 5865 w 10000"/>
                  <a:gd name="connsiteY128" fmla="*/ 7915 h 10000"/>
                  <a:gd name="connsiteX129" fmla="*/ 5865 w 10000"/>
                  <a:gd name="connsiteY129" fmla="*/ 7997 h 10000"/>
                  <a:gd name="connsiteX130" fmla="*/ 5886 w 10000"/>
                  <a:gd name="connsiteY130" fmla="*/ 8073 h 10000"/>
                  <a:gd name="connsiteX131" fmla="*/ 5924 w 10000"/>
                  <a:gd name="connsiteY131" fmla="*/ 8147 h 10000"/>
                  <a:gd name="connsiteX132" fmla="*/ 5972 w 10000"/>
                  <a:gd name="connsiteY132" fmla="*/ 8216 h 10000"/>
                  <a:gd name="connsiteX133" fmla="*/ 6020 w 10000"/>
                  <a:gd name="connsiteY133" fmla="*/ 8282 h 10000"/>
                  <a:gd name="connsiteX134" fmla="*/ 6069 w 10000"/>
                  <a:gd name="connsiteY134" fmla="*/ 8343 h 10000"/>
                  <a:gd name="connsiteX135" fmla="*/ 6138 w 10000"/>
                  <a:gd name="connsiteY135" fmla="*/ 8551 h 10000"/>
                  <a:gd name="connsiteX136" fmla="*/ 6111 w 10000"/>
                  <a:gd name="connsiteY136" fmla="*/ 8572 h 10000"/>
                  <a:gd name="connsiteX137" fmla="*/ 6069 w 10000"/>
                  <a:gd name="connsiteY137" fmla="*/ 8585 h 10000"/>
                  <a:gd name="connsiteX138" fmla="*/ 6031 w 10000"/>
                  <a:gd name="connsiteY138" fmla="*/ 8599 h 10000"/>
                  <a:gd name="connsiteX139" fmla="*/ 5999 w 10000"/>
                  <a:gd name="connsiteY139" fmla="*/ 8620 h 10000"/>
                  <a:gd name="connsiteX140" fmla="*/ 6069 w 10000"/>
                  <a:gd name="connsiteY140" fmla="*/ 8630 h 10000"/>
                  <a:gd name="connsiteX141" fmla="*/ 6117 w 10000"/>
                  <a:gd name="connsiteY141" fmla="*/ 8643 h 10000"/>
                  <a:gd name="connsiteX142" fmla="*/ 6160 w 10000"/>
                  <a:gd name="connsiteY142" fmla="*/ 8670 h 10000"/>
                  <a:gd name="connsiteX143" fmla="*/ 6138 w 10000"/>
                  <a:gd name="connsiteY143" fmla="*/ 8720 h 10000"/>
                  <a:gd name="connsiteX144" fmla="*/ 6144 w 10000"/>
                  <a:gd name="connsiteY144" fmla="*/ 8770 h 10000"/>
                  <a:gd name="connsiteX145" fmla="*/ 6181 w 10000"/>
                  <a:gd name="connsiteY145" fmla="*/ 8826 h 10000"/>
                  <a:gd name="connsiteX146" fmla="*/ 6235 w 10000"/>
                  <a:gd name="connsiteY146" fmla="*/ 8873 h 10000"/>
                  <a:gd name="connsiteX147" fmla="*/ 6288 w 10000"/>
                  <a:gd name="connsiteY147" fmla="*/ 8918 h 10000"/>
                  <a:gd name="connsiteX148" fmla="*/ 6352 w 10000"/>
                  <a:gd name="connsiteY148" fmla="*/ 8952 h 10000"/>
                  <a:gd name="connsiteX149" fmla="*/ 6465 w 10000"/>
                  <a:gd name="connsiteY149" fmla="*/ 9005 h 10000"/>
                  <a:gd name="connsiteX150" fmla="*/ 6583 w 10000"/>
                  <a:gd name="connsiteY150" fmla="*/ 9063 h 10000"/>
                  <a:gd name="connsiteX151" fmla="*/ 6706 w 10000"/>
                  <a:gd name="connsiteY151" fmla="*/ 9116 h 10000"/>
                  <a:gd name="connsiteX152" fmla="*/ 6781 w 10000"/>
                  <a:gd name="connsiteY152" fmla="*/ 9140 h 10000"/>
                  <a:gd name="connsiteX153" fmla="*/ 6867 w 10000"/>
                  <a:gd name="connsiteY153" fmla="*/ 9161 h 10000"/>
                  <a:gd name="connsiteX154" fmla="*/ 6958 w 10000"/>
                  <a:gd name="connsiteY154" fmla="*/ 9179 h 10000"/>
                  <a:gd name="connsiteX155" fmla="*/ 7043 w 10000"/>
                  <a:gd name="connsiteY155" fmla="*/ 9200 h 10000"/>
                  <a:gd name="connsiteX156" fmla="*/ 7134 w 10000"/>
                  <a:gd name="connsiteY156" fmla="*/ 9224 h 10000"/>
                  <a:gd name="connsiteX157" fmla="*/ 7220 w 10000"/>
                  <a:gd name="connsiteY157" fmla="*/ 9248 h 10000"/>
                  <a:gd name="connsiteX158" fmla="*/ 7290 w 10000"/>
                  <a:gd name="connsiteY158" fmla="*/ 9279 h 10000"/>
                  <a:gd name="connsiteX159" fmla="*/ 7343 w 10000"/>
                  <a:gd name="connsiteY159" fmla="*/ 9314 h 10000"/>
                  <a:gd name="connsiteX160" fmla="*/ 7386 w 10000"/>
                  <a:gd name="connsiteY160" fmla="*/ 9359 h 10000"/>
                  <a:gd name="connsiteX161" fmla="*/ 7408 w 10000"/>
                  <a:gd name="connsiteY161" fmla="*/ 9409 h 10000"/>
                  <a:gd name="connsiteX162" fmla="*/ 7381 w 10000"/>
                  <a:gd name="connsiteY162" fmla="*/ 9433 h 10000"/>
                  <a:gd name="connsiteX163" fmla="*/ 7359 w 10000"/>
                  <a:gd name="connsiteY163" fmla="*/ 9464 h 10000"/>
                  <a:gd name="connsiteX164" fmla="*/ 7333 w 10000"/>
                  <a:gd name="connsiteY164" fmla="*/ 9493 h 10000"/>
                  <a:gd name="connsiteX165" fmla="*/ 7284 w 10000"/>
                  <a:gd name="connsiteY165" fmla="*/ 9522 h 10000"/>
                  <a:gd name="connsiteX166" fmla="*/ 7193 w 10000"/>
                  <a:gd name="connsiteY166" fmla="*/ 9546 h 10000"/>
                  <a:gd name="connsiteX167" fmla="*/ 7081 w 10000"/>
                  <a:gd name="connsiteY167" fmla="*/ 9559 h 10000"/>
                  <a:gd name="connsiteX168" fmla="*/ 6958 w 10000"/>
                  <a:gd name="connsiteY168" fmla="*/ 9562 h 10000"/>
                  <a:gd name="connsiteX169" fmla="*/ 6824 w 10000"/>
                  <a:gd name="connsiteY169" fmla="*/ 9559 h 10000"/>
                  <a:gd name="connsiteX170" fmla="*/ 6690 w 10000"/>
                  <a:gd name="connsiteY170" fmla="*/ 9551 h 10000"/>
                  <a:gd name="connsiteX171" fmla="*/ 6567 w 10000"/>
                  <a:gd name="connsiteY171" fmla="*/ 9546 h 10000"/>
                  <a:gd name="connsiteX172" fmla="*/ 6454 w 10000"/>
                  <a:gd name="connsiteY172" fmla="*/ 9538 h 10000"/>
                  <a:gd name="connsiteX173" fmla="*/ 6261 w 10000"/>
                  <a:gd name="connsiteY173" fmla="*/ 9525 h 10000"/>
                  <a:gd name="connsiteX174" fmla="*/ 6074 w 10000"/>
                  <a:gd name="connsiteY174" fmla="*/ 9493 h 10000"/>
                  <a:gd name="connsiteX175" fmla="*/ 5903 w 10000"/>
                  <a:gd name="connsiteY175" fmla="*/ 9454 h 10000"/>
                  <a:gd name="connsiteX176" fmla="*/ 5726 w 10000"/>
                  <a:gd name="connsiteY176" fmla="*/ 9401 h 10000"/>
                  <a:gd name="connsiteX177" fmla="*/ 5560 w 10000"/>
                  <a:gd name="connsiteY177" fmla="*/ 9351 h 10000"/>
                  <a:gd name="connsiteX178" fmla="*/ 5404 w 10000"/>
                  <a:gd name="connsiteY178" fmla="*/ 9295 h 10000"/>
                  <a:gd name="connsiteX179" fmla="*/ 5244 w 10000"/>
                  <a:gd name="connsiteY179" fmla="*/ 9245 h 10000"/>
                  <a:gd name="connsiteX180" fmla="*/ 5083 w 10000"/>
                  <a:gd name="connsiteY180" fmla="*/ 9250 h 10000"/>
                  <a:gd name="connsiteX181" fmla="*/ 5019 w 10000"/>
                  <a:gd name="connsiteY181" fmla="*/ 9245 h 10000"/>
                  <a:gd name="connsiteX182" fmla="*/ 4944 w 10000"/>
                  <a:gd name="connsiteY182" fmla="*/ 9227 h 10000"/>
                  <a:gd name="connsiteX183" fmla="*/ 4853 w 10000"/>
                  <a:gd name="connsiteY183" fmla="*/ 9211 h 10000"/>
                  <a:gd name="connsiteX184" fmla="*/ 4762 w 10000"/>
                  <a:gd name="connsiteY184" fmla="*/ 9187 h 10000"/>
                  <a:gd name="connsiteX185" fmla="*/ 4681 w 10000"/>
                  <a:gd name="connsiteY185" fmla="*/ 9163 h 10000"/>
                  <a:gd name="connsiteX186" fmla="*/ 4617 w 10000"/>
                  <a:gd name="connsiteY186" fmla="*/ 9134 h 10000"/>
                  <a:gd name="connsiteX187" fmla="*/ 4585 w 10000"/>
                  <a:gd name="connsiteY187" fmla="*/ 9105 h 10000"/>
                  <a:gd name="connsiteX188" fmla="*/ 4574 w 10000"/>
                  <a:gd name="connsiteY188" fmla="*/ 9060 h 10000"/>
                  <a:gd name="connsiteX189" fmla="*/ 4585 w 10000"/>
                  <a:gd name="connsiteY189" fmla="*/ 9005 h 10000"/>
                  <a:gd name="connsiteX190" fmla="*/ 4606 w 10000"/>
                  <a:gd name="connsiteY190" fmla="*/ 8947 h 10000"/>
                  <a:gd name="connsiteX191" fmla="*/ 4638 w 10000"/>
                  <a:gd name="connsiteY191" fmla="*/ 8884 h 10000"/>
                  <a:gd name="connsiteX192" fmla="*/ 4681 w 10000"/>
                  <a:gd name="connsiteY192" fmla="*/ 8820 h 10000"/>
                  <a:gd name="connsiteX193" fmla="*/ 4724 w 10000"/>
                  <a:gd name="connsiteY193" fmla="*/ 8757 h 10000"/>
                  <a:gd name="connsiteX194" fmla="*/ 4756 w 10000"/>
                  <a:gd name="connsiteY194" fmla="*/ 8699 h 10000"/>
                  <a:gd name="connsiteX195" fmla="*/ 4783 w 10000"/>
                  <a:gd name="connsiteY195" fmla="*/ 8646 h 10000"/>
                  <a:gd name="connsiteX196" fmla="*/ 4799 w 10000"/>
                  <a:gd name="connsiteY196" fmla="*/ 8604 h 10000"/>
                  <a:gd name="connsiteX197" fmla="*/ 4676 w 10000"/>
                  <a:gd name="connsiteY197" fmla="*/ 8572 h 10000"/>
                  <a:gd name="connsiteX198" fmla="*/ 4590 w 10000"/>
                  <a:gd name="connsiteY198" fmla="*/ 8538 h 10000"/>
                  <a:gd name="connsiteX199" fmla="*/ 4537 w 10000"/>
                  <a:gd name="connsiteY199" fmla="*/ 8501 h 10000"/>
                  <a:gd name="connsiteX200" fmla="*/ 4499 w 10000"/>
                  <a:gd name="connsiteY200" fmla="*/ 8459 h 10000"/>
                  <a:gd name="connsiteX201" fmla="*/ 4488 w 10000"/>
                  <a:gd name="connsiteY201" fmla="*/ 8414 h 10000"/>
                  <a:gd name="connsiteX202" fmla="*/ 4494 w 10000"/>
                  <a:gd name="connsiteY202" fmla="*/ 8366 h 10000"/>
                  <a:gd name="connsiteX203" fmla="*/ 4510 w 10000"/>
                  <a:gd name="connsiteY203" fmla="*/ 8316 h 10000"/>
                  <a:gd name="connsiteX204" fmla="*/ 4537 w 10000"/>
                  <a:gd name="connsiteY204" fmla="*/ 8263 h 10000"/>
                  <a:gd name="connsiteX205" fmla="*/ 4563 w 10000"/>
                  <a:gd name="connsiteY205" fmla="*/ 8211 h 10000"/>
                  <a:gd name="connsiteX206" fmla="*/ 4585 w 10000"/>
                  <a:gd name="connsiteY206" fmla="*/ 8155 h 10000"/>
                  <a:gd name="connsiteX207" fmla="*/ 4606 w 10000"/>
                  <a:gd name="connsiteY207" fmla="*/ 8097 h 10000"/>
                  <a:gd name="connsiteX208" fmla="*/ 4612 w 10000"/>
                  <a:gd name="connsiteY208" fmla="*/ 8042 h 10000"/>
                  <a:gd name="connsiteX209" fmla="*/ 4606 w 10000"/>
                  <a:gd name="connsiteY209" fmla="*/ 7984 h 10000"/>
                  <a:gd name="connsiteX210" fmla="*/ 4590 w 10000"/>
                  <a:gd name="connsiteY210" fmla="*/ 7920 h 10000"/>
                  <a:gd name="connsiteX211" fmla="*/ 4585 w 10000"/>
                  <a:gd name="connsiteY211" fmla="*/ 7838 h 10000"/>
                  <a:gd name="connsiteX212" fmla="*/ 4585 w 10000"/>
                  <a:gd name="connsiteY212" fmla="*/ 7746 h 10000"/>
                  <a:gd name="connsiteX213" fmla="*/ 4590 w 10000"/>
                  <a:gd name="connsiteY213" fmla="*/ 7646 h 10000"/>
                  <a:gd name="connsiteX214" fmla="*/ 4606 w 10000"/>
                  <a:gd name="connsiteY214" fmla="*/ 7551 h 10000"/>
                  <a:gd name="connsiteX215" fmla="*/ 4628 w 10000"/>
                  <a:gd name="connsiteY215" fmla="*/ 7464 h 10000"/>
                  <a:gd name="connsiteX216" fmla="*/ 4644 w 10000"/>
                  <a:gd name="connsiteY216" fmla="*/ 7324 h 10000"/>
                  <a:gd name="connsiteX217" fmla="*/ 4660 w 10000"/>
                  <a:gd name="connsiteY217" fmla="*/ 7173 h 10000"/>
                  <a:gd name="connsiteX218" fmla="*/ 4660 w 10000"/>
                  <a:gd name="connsiteY218" fmla="*/ 7018 h 10000"/>
                  <a:gd name="connsiteX219" fmla="*/ 4655 w 10000"/>
                  <a:gd name="connsiteY219" fmla="*/ 6854 h 10000"/>
                  <a:gd name="connsiteX220" fmla="*/ 4638 w 10000"/>
                  <a:gd name="connsiteY220" fmla="*/ 6693 h 10000"/>
                  <a:gd name="connsiteX221" fmla="*/ 4633 w 10000"/>
                  <a:gd name="connsiteY221" fmla="*/ 6540 h 10000"/>
                  <a:gd name="connsiteX222" fmla="*/ 4628 w 10000"/>
                  <a:gd name="connsiteY222" fmla="*/ 6395 h 10000"/>
                  <a:gd name="connsiteX223" fmla="*/ 4628 w 10000"/>
                  <a:gd name="connsiteY223" fmla="*/ 6310 h 10000"/>
                  <a:gd name="connsiteX224" fmla="*/ 4633 w 10000"/>
                  <a:gd name="connsiteY224" fmla="*/ 6226 h 10000"/>
                  <a:gd name="connsiteX225" fmla="*/ 4644 w 10000"/>
                  <a:gd name="connsiteY225" fmla="*/ 6139 h 10000"/>
                  <a:gd name="connsiteX226" fmla="*/ 4660 w 10000"/>
                  <a:gd name="connsiteY226" fmla="*/ 6054 h 10000"/>
                  <a:gd name="connsiteX227" fmla="*/ 4676 w 10000"/>
                  <a:gd name="connsiteY227" fmla="*/ 5967 h 10000"/>
                  <a:gd name="connsiteX228" fmla="*/ 4676 w 10000"/>
                  <a:gd name="connsiteY228" fmla="*/ 5891 h 10000"/>
                  <a:gd name="connsiteX229" fmla="*/ 4665 w 10000"/>
                  <a:gd name="connsiteY229" fmla="*/ 5817 h 10000"/>
                  <a:gd name="connsiteX230" fmla="*/ 4638 w 10000"/>
                  <a:gd name="connsiteY230" fmla="*/ 5751 h 10000"/>
                  <a:gd name="connsiteX231" fmla="*/ 4585 w 10000"/>
                  <a:gd name="connsiteY231" fmla="*/ 5693 h 10000"/>
                  <a:gd name="connsiteX232" fmla="*/ 4585 w 10000"/>
                  <a:gd name="connsiteY232" fmla="*/ 5709 h 10000"/>
                  <a:gd name="connsiteX233" fmla="*/ 4547 w 10000"/>
                  <a:gd name="connsiteY233" fmla="*/ 5740 h 10000"/>
                  <a:gd name="connsiteX234" fmla="*/ 4510 w 10000"/>
                  <a:gd name="connsiteY234" fmla="*/ 5785 h 10000"/>
                  <a:gd name="connsiteX235" fmla="*/ 4488 w 10000"/>
                  <a:gd name="connsiteY235" fmla="*/ 5827 h 10000"/>
                  <a:gd name="connsiteX236" fmla="*/ 4478 w 10000"/>
                  <a:gd name="connsiteY236" fmla="*/ 5872 h 10000"/>
                  <a:gd name="connsiteX237" fmla="*/ 4446 w 10000"/>
                  <a:gd name="connsiteY237" fmla="*/ 5885 h 10000"/>
                  <a:gd name="connsiteX238" fmla="*/ 4408 w 10000"/>
                  <a:gd name="connsiteY238" fmla="*/ 5914 h 10000"/>
                  <a:gd name="connsiteX239" fmla="*/ 4371 w 10000"/>
                  <a:gd name="connsiteY239" fmla="*/ 5954 h 10000"/>
                  <a:gd name="connsiteX240" fmla="*/ 4328 w 10000"/>
                  <a:gd name="connsiteY240" fmla="*/ 6002 h 10000"/>
                  <a:gd name="connsiteX241" fmla="*/ 4280 w 10000"/>
                  <a:gd name="connsiteY241" fmla="*/ 6057 h 10000"/>
                  <a:gd name="connsiteX242" fmla="*/ 4237 w 10000"/>
                  <a:gd name="connsiteY242" fmla="*/ 6112 h 10000"/>
                  <a:gd name="connsiteX243" fmla="*/ 4205 w 10000"/>
                  <a:gd name="connsiteY243" fmla="*/ 6165 h 10000"/>
                  <a:gd name="connsiteX244" fmla="*/ 4162 w 10000"/>
                  <a:gd name="connsiteY244" fmla="*/ 6215 h 10000"/>
                  <a:gd name="connsiteX245" fmla="*/ 4044 w 10000"/>
                  <a:gd name="connsiteY245" fmla="*/ 6358 h 10000"/>
                  <a:gd name="connsiteX246" fmla="*/ 3910 w 10000"/>
                  <a:gd name="connsiteY246" fmla="*/ 6500 h 10000"/>
                  <a:gd name="connsiteX247" fmla="*/ 3787 w 10000"/>
                  <a:gd name="connsiteY247" fmla="*/ 6646 h 10000"/>
                  <a:gd name="connsiteX248" fmla="*/ 3680 w 10000"/>
                  <a:gd name="connsiteY248" fmla="*/ 6788 h 10000"/>
                  <a:gd name="connsiteX249" fmla="*/ 3599 w 10000"/>
                  <a:gd name="connsiteY249" fmla="*/ 6925 h 10000"/>
                  <a:gd name="connsiteX250" fmla="*/ 3599 w 10000"/>
                  <a:gd name="connsiteY250" fmla="*/ 6928 h 10000"/>
                  <a:gd name="connsiteX251" fmla="*/ 3599 w 10000"/>
                  <a:gd name="connsiteY251" fmla="*/ 6931 h 10000"/>
                  <a:gd name="connsiteX252" fmla="*/ 3605 w 10000"/>
                  <a:gd name="connsiteY252" fmla="*/ 6936 h 10000"/>
                  <a:gd name="connsiteX253" fmla="*/ 3605 w 10000"/>
                  <a:gd name="connsiteY253" fmla="*/ 6941 h 10000"/>
                  <a:gd name="connsiteX254" fmla="*/ 3621 w 10000"/>
                  <a:gd name="connsiteY254" fmla="*/ 6952 h 10000"/>
                  <a:gd name="connsiteX255" fmla="*/ 3562 w 10000"/>
                  <a:gd name="connsiteY255" fmla="*/ 6941 h 10000"/>
                  <a:gd name="connsiteX256" fmla="*/ 3535 w 10000"/>
                  <a:gd name="connsiteY256" fmla="*/ 6997 h 10000"/>
                  <a:gd name="connsiteX257" fmla="*/ 3492 w 10000"/>
                  <a:gd name="connsiteY257" fmla="*/ 7052 h 10000"/>
                  <a:gd name="connsiteX258" fmla="*/ 3455 w 10000"/>
                  <a:gd name="connsiteY258" fmla="*/ 7102 h 10000"/>
                  <a:gd name="connsiteX259" fmla="*/ 3407 w 10000"/>
                  <a:gd name="connsiteY259" fmla="*/ 7150 h 10000"/>
                  <a:gd name="connsiteX260" fmla="*/ 3369 w 10000"/>
                  <a:gd name="connsiteY260" fmla="*/ 7184 h 10000"/>
                  <a:gd name="connsiteX261" fmla="*/ 3348 w 10000"/>
                  <a:gd name="connsiteY261" fmla="*/ 7226 h 10000"/>
                  <a:gd name="connsiteX262" fmla="*/ 3348 w 10000"/>
                  <a:gd name="connsiteY262" fmla="*/ 7266 h 10000"/>
                  <a:gd name="connsiteX263" fmla="*/ 3348 w 10000"/>
                  <a:gd name="connsiteY263" fmla="*/ 7308 h 10000"/>
                  <a:gd name="connsiteX264" fmla="*/ 3358 w 10000"/>
                  <a:gd name="connsiteY264" fmla="*/ 7345 h 10000"/>
                  <a:gd name="connsiteX265" fmla="*/ 3348 w 10000"/>
                  <a:gd name="connsiteY265" fmla="*/ 7377 h 10000"/>
                  <a:gd name="connsiteX266" fmla="*/ 3294 w 10000"/>
                  <a:gd name="connsiteY266" fmla="*/ 7474 h 10000"/>
                  <a:gd name="connsiteX267" fmla="*/ 3224 w 10000"/>
                  <a:gd name="connsiteY267" fmla="*/ 7575 h 10000"/>
                  <a:gd name="connsiteX268" fmla="*/ 3160 w 10000"/>
                  <a:gd name="connsiteY268" fmla="*/ 7672 h 10000"/>
                  <a:gd name="connsiteX269" fmla="*/ 3107 w 10000"/>
                  <a:gd name="connsiteY269" fmla="*/ 7770 h 10000"/>
                  <a:gd name="connsiteX270" fmla="*/ 3064 w 10000"/>
                  <a:gd name="connsiteY270" fmla="*/ 7868 h 10000"/>
                  <a:gd name="connsiteX271" fmla="*/ 3037 w 10000"/>
                  <a:gd name="connsiteY271" fmla="*/ 7970 h 10000"/>
                  <a:gd name="connsiteX272" fmla="*/ 3037 w 10000"/>
                  <a:gd name="connsiteY272" fmla="*/ 8076 h 10000"/>
                  <a:gd name="connsiteX273" fmla="*/ 3069 w 10000"/>
                  <a:gd name="connsiteY273" fmla="*/ 8187 h 10000"/>
                  <a:gd name="connsiteX274" fmla="*/ 3080 w 10000"/>
                  <a:gd name="connsiteY274" fmla="*/ 8245 h 10000"/>
                  <a:gd name="connsiteX275" fmla="*/ 3064 w 10000"/>
                  <a:gd name="connsiteY275" fmla="*/ 8303 h 10000"/>
                  <a:gd name="connsiteX276" fmla="*/ 3032 w 10000"/>
                  <a:gd name="connsiteY276" fmla="*/ 8356 h 10000"/>
                  <a:gd name="connsiteX277" fmla="*/ 2989 w 10000"/>
                  <a:gd name="connsiteY277" fmla="*/ 8409 h 10000"/>
                  <a:gd name="connsiteX278" fmla="*/ 2962 w 10000"/>
                  <a:gd name="connsiteY278" fmla="*/ 8456 h 10000"/>
                  <a:gd name="connsiteX279" fmla="*/ 2941 w 10000"/>
                  <a:gd name="connsiteY279" fmla="*/ 8496 h 10000"/>
                  <a:gd name="connsiteX280" fmla="*/ 2946 w 10000"/>
                  <a:gd name="connsiteY280" fmla="*/ 8530 h 10000"/>
                  <a:gd name="connsiteX281" fmla="*/ 3198 w 10000"/>
                  <a:gd name="connsiteY281" fmla="*/ 8767 h 10000"/>
                  <a:gd name="connsiteX282" fmla="*/ 3198 w 10000"/>
                  <a:gd name="connsiteY282" fmla="*/ 8836 h 10000"/>
                  <a:gd name="connsiteX283" fmla="*/ 3171 w 10000"/>
                  <a:gd name="connsiteY283" fmla="*/ 8884 h 10000"/>
                  <a:gd name="connsiteX284" fmla="*/ 3133 w 10000"/>
                  <a:gd name="connsiteY284" fmla="*/ 8934 h 10000"/>
                  <a:gd name="connsiteX285" fmla="*/ 3091 w 10000"/>
                  <a:gd name="connsiteY285" fmla="*/ 8989 h 10000"/>
                  <a:gd name="connsiteX286" fmla="*/ 3053 w 10000"/>
                  <a:gd name="connsiteY286" fmla="*/ 9045 h 10000"/>
                  <a:gd name="connsiteX287" fmla="*/ 3016 w 10000"/>
                  <a:gd name="connsiteY287" fmla="*/ 9097 h 10000"/>
                  <a:gd name="connsiteX288" fmla="*/ 2994 w 10000"/>
                  <a:gd name="connsiteY288" fmla="*/ 9145 h 10000"/>
                  <a:gd name="connsiteX289" fmla="*/ 2999 w 10000"/>
                  <a:gd name="connsiteY289" fmla="*/ 9184 h 10000"/>
                  <a:gd name="connsiteX290" fmla="*/ 3042 w 10000"/>
                  <a:gd name="connsiteY290" fmla="*/ 9272 h 10000"/>
                  <a:gd name="connsiteX291" fmla="*/ 3107 w 10000"/>
                  <a:gd name="connsiteY291" fmla="*/ 9364 h 10000"/>
                  <a:gd name="connsiteX292" fmla="*/ 3176 w 10000"/>
                  <a:gd name="connsiteY292" fmla="*/ 9454 h 10000"/>
                  <a:gd name="connsiteX293" fmla="*/ 3240 w 10000"/>
                  <a:gd name="connsiteY293" fmla="*/ 9549 h 10000"/>
                  <a:gd name="connsiteX294" fmla="*/ 3289 w 10000"/>
                  <a:gd name="connsiteY294" fmla="*/ 9644 h 10000"/>
                  <a:gd name="connsiteX295" fmla="*/ 3321 w 10000"/>
                  <a:gd name="connsiteY295" fmla="*/ 9741 h 10000"/>
                  <a:gd name="connsiteX296" fmla="*/ 3326 w 10000"/>
                  <a:gd name="connsiteY296" fmla="*/ 9839 h 10000"/>
                  <a:gd name="connsiteX297" fmla="*/ 3299 w 10000"/>
                  <a:gd name="connsiteY297" fmla="*/ 9939 h 10000"/>
                  <a:gd name="connsiteX298" fmla="*/ 3160 w 10000"/>
                  <a:gd name="connsiteY298" fmla="*/ 9974 h 10000"/>
                  <a:gd name="connsiteX299" fmla="*/ 3016 w 10000"/>
                  <a:gd name="connsiteY299" fmla="*/ 9992 h 10000"/>
                  <a:gd name="connsiteX300" fmla="*/ 2855 w 10000"/>
                  <a:gd name="connsiteY300" fmla="*/ 10000 h 10000"/>
                  <a:gd name="connsiteX301" fmla="*/ 2700 w 10000"/>
                  <a:gd name="connsiteY301" fmla="*/ 9997 h 10000"/>
                  <a:gd name="connsiteX302" fmla="*/ 2539 w 10000"/>
                  <a:gd name="connsiteY302" fmla="*/ 9979 h 10000"/>
                  <a:gd name="connsiteX303" fmla="*/ 2384 w 10000"/>
                  <a:gd name="connsiteY303" fmla="*/ 9955 h 10000"/>
                  <a:gd name="connsiteX304" fmla="*/ 2239 w 10000"/>
                  <a:gd name="connsiteY304" fmla="*/ 9921 h 10000"/>
                  <a:gd name="connsiteX305" fmla="*/ 2105 w 10000"/>
                  <a:gd name="connsiteY305" fmla="*/ 9881 h 10000"/>
                  <a:gd name="connsiteX306" fmla="*/ 1987 w 10000"/>
                  <a:gd name="connsiteY306" fmla="*/ 9834 h 10000"/>
                  <a:gd name="connsiteX307" fmla="*/ 1901 w 10000"/>
                  <a:gd name="connsiteY307" fmla="*/ 9781 h 10000"/>
                  <a:gd name="connsiteX308" fmla="*/ 1837 w 10000"/>
                  <a:gd name="connsiteY308" fmla="*/ 9723 h 10000"/>
                  <a:gd name="connsiteX309" fmla="*/ 1837 w 10000"/>
                  <a:gd name="connsiteY309" fmla="*/ 9514 h 10000"/>
                  <a:gd name="connsiteX310" fmla="*/ 1810 w 10000"/>
                  <a:gd name="connsiteY310" fmla="*/ 9480 h 10000"/>
                  <a:gd name="connsiteX311" fmla="*/ 1773 w 10000"/>
                  <a:gd name="connsiteY311" fmla="*/ 9435 h 10000"/>
                  <a:gd name="connsiteX312" fmla="*/ 1746 w 10000"/>
                  <a:gd name="connsiteY312" fmla="*/ 9382 h 10000"/>
                  <a:gd name="connsiteX313" fmla="*/ 1725 w 10000"/>
                  <a:gd name="connsiteY313" fmla="*/ 9316 h 10000"/>
                  <a:gd name="connsiteX314" fmla="*/ 1725 w 10000"/>
                  <a:gd name="connsiteY314" fmla="*/ 9248 h 10000"/>
                  <a:gd name="connsiteX315" fmla="*/ 1746 w 10000"/>
                  <a:gd name="connsiteY315" fmla="*/ 9177 h 10000"/>
                  <a:gd name="connsiteX316" fmla="*/ 1762 w 10000"/>
                  <a:gd name="connsiteY316" fmla="*/ 9126 h 10000"/>
                  <a:gd name="connsiteX317" fmla="*/ 1762 w 10000"/>
                  <a:gd name="connsiteY317" fmla="*/ 9071 h 10000"/>
                  <a:gd name="connsiteX318" fmla="*/ 1741 w 10000"/>
                  <a:gd name="connsiteY318" fmla="*/ 9013 h 10000"/>
                  <a:gd name="connsiteX319" fmla="*/ 1725 w 10000"/>
                  <a:gd name="connsiteY319" fmla="*/ 8952 h 10000"/>
                  <a:gd name="connsiteX320" fmla="*/ 1714 w 10000"/>
                  <a:gd name="connsiteY320" fmla="*/ 8884 h 10000"/>
                  <a:gd name="connsiteX321" fmla="*/ 1714 w 10000"/>
                  <a:gd name="connsiteY321" fmla="*/ 8810 h 10000"/>
                  <a:gd name="connsiteX322" fmla="*/ 1735 w 10000"/>
                  <a:gd name="connsiteY322" fmla="*/ 8733 h 10000"/>
                  <a:gd name="connsiteX323" fmla="*/ 1762 w 10000"/>
                  <a:gd name="connsiteY323" fmla="*/ 8667 h 10000"/>
                  <a:gd name="connsiteX324" fmla="*/ 1800 w 10000"/>
                  <a:gd name="connsiteY324" fmla="*/ 8606 h 10000"/>
                  <a:gd name="connsiteX325" fmla="*/ 1837 w 10000"/>
                  <a:gd name="connsiteY325" fmla="*/ 8546 h 10000"/>
                  <a:gd name="connsiteX326" fmla="*/ 1869 w 10000"/>
                  <a:gd name="connsiteY326" fmla="*/ 8472 h 10000"/>
                  <a:gd name="connsiteX327" fmla="*/ 1869 w 10000"/>
                  <a:gd name="connsiteY327" fmla="*/ 7820 h 10000"/>
                  <a:gd name="connsiteX328" fmla="*/ 1998 w 10000"/>
                  <a:gd name="connsiteY328" fmla="*/ 7020 h 10000"/>
                  <a:gd name="connsiteX329" fmla="*/ 2260 w 10000"/>
                  <a:gd name="connsiteY329" fmla="*/ 6577 h 10000"/>
                  <a:gd name="connsiteX330" fmla="*/ 2276 w 10000"/>
                  <a:gd name="connsiteY330" fmla="*/ 6221 h 10000"/>
                  <a:gd name="connsiteX331" fmla="*/ 2453 w 10000"/>
                  <a:gd name="connsiteY331" fmla="*/ 5735 h 10000"/>
                  <a:gd name="connsiteX332" fmla="*/ 2501 w 10000"/>
                  <a:gd name="connsiteY332" fmla="*/ 5606 h 10000"/>
                  <a:gd name="connsiteX333" fmla="*/ 2539 w 10000"/>
                  <a:gd name="connsiteY333" fmla="*/ 5484 h 10000"/>
                  <a:gd name="connsiteX334" fmla="*/ 2560 w 10000"/>
                  <a:gd name="connsiteY334" fmla="*/ 5363 h 10000"/>
                  <a:gd name="connsiteX335" fmla="*/ 2592 w 10000"/>
                  <a:gd name="connsiteY335" fmla="*/ 5247 h 10000"/>
                  <a:gd name="connsiteX336" fmla="*/ 2598 w 10000"/>
                  <a:gd name="connsiteY336" fmla="*/ 5202 h 10000"/>
                  <a:gd name="connsiteX337" fmla="*/ 2592 w 10000"/>
                  <a:gd name="connsiteY337" fmla="*/ 5154 h 10000"/>
                  <a:gd name="connsiteX338" fmla="*/ 2587 w 10000"/>
                  <a:gd name="connsiteY338" fmla="*/ 5107 h 10000"/>
                  <a:gd name="connsiteX339" fmla="*/ 2587 w 10000"/>
                  <a:gd name="connsiteY339" fmla="*/ 5059 h 10000"/>
                  <a:gd name="connsiteX340" fmla="*/ 2614 w 10000"/>
                  <a:gd name="connsiteY340" fmla="*/ 5015 h 10000"/>
                  <a:gd name="connsiteX341" fmla="*/ 2592 w 10000"/>
                  <a:gd name="connsiteY341" fmla="*/ 5015 h 10000"/>
                  <a:gd name="connsiteX342" fmla="*/ 2587 w 10000"/>
                  <a:gd name="connsiteY342" fmla="*/ 5015 h 10000"/>
                  <a:gd name="connsiteX343" fmla="*/ 2582 w 10000"/>
                  <a:gd name="connsiteY343" fmla="*/ 5015 h 10000"/>
                  <a:gd name="connsiteX344" fmla="*/ 2582 w 10000"/>
                  <a:gd name="connsiteY344" fmla="*/ 5020 h 10000"/>
                  <a:gd name="connsiteX345" fmla="*/ 2571 w 10000"/>
                  <a:gd name="connsiteY345" fmla="*/ 5020 h 10000"/>
                  <a:gd name="connsiteX346" fmla="*/ 2571 w 10000"/>
                  <a:gd name="connsiteY346" fmla="*/ 5015 h 10000"/>
                  <a:gd name="connsiteX347" fmla="*/ 2566 w 10000"/>
                  <a:gd name="connsiteY347" fmla="*/ 5012 h 10000"/>
                  <a:gd name="connsiteX348" fmla="*/ 2560 w 10000"/>
                  <a:gd name="connsiteY348" fmla="*/ 5004 h 10000"/>
                  <a:gd name="connsiteX349" fmla="*/ 2566 w 10000"/>
                  <a:gd name="connsiteY349" fmla="*/ 4980 h 10000"/>
                  <a:gd name="connsiteX350" fmla="*/ 2544 w 10000"/>
                  <a:gd name="connsiteY350" fmla="*/ 4964 h 10000"/>
                  <a:gd name="connsiteX351" fmla="*/ 2517 w 10000"/>
                  <a:gd name="connsiteY351" fmla="*/ 4946 h 10000"/>
                  <a:gd name="connsiteX352" fmla="*/ 2475 w 10000"/>
                  <a:gd name="connsiteY352" fmla="*/ 4933 h 10000"/>
                  <a:gd name="connsiteX353" fmla="*/ 2442 w 10000"/>
                  <a:gd name="connsiteY353" fmla="*/ 4917 h 10000"/>
                  <a:gd name="connsiteX354" fmla="*/ 2421 w 10000"/>
                  <a:gd name="connsiteY354" fmla="*/ 4904 h 10000"/>
                  <a:gd name="connsiteX355" fmla="*/ 2421 w 10000"/>
                  <a:gd name="connsiteY355" fmla="*/ 4605 h 10000"/>
                  <a:gd name="connsiteX356" fmla="*/ 2432 w 10000"/>
                  <a:gd name="connsiteY356" fmla="*/ 4120 h 10000"/>
                  <a:gd name="connsiteX357" fmla="*/ 2453 w 10000"/>
                  <a:gd name="connsiteY357" fmla="*/ 4014 h 10000"/>
                  <a:gd name="connsiteX358" fmla="*/ 2448 w 10000"/>
                  <a:gd name="connsiteY358" fmla="*/ 3911 h 10000"/>
                  <a:gd name="connsiteX359" fmla="*/ 2432 w 10000"/>
                  <a:gd name="connsiteY359" fmla="*/ 3808 h 10000"/>
                  <a:gd name="connsiteX360" fmla="*/ 2410 w 10000"/>
                  <a:gd name="connsiteY360" fmla="*/ 3703 h 10000"/>
                  <a:gd name="connsiteX361" fmla="*/ 2421 w 10000"/>
                  <a:gd name="connsiteY361" fmla="*/ 3597 h 10000"/>
                  <a:gd name="connsiteX362" fmla="*/ 2432 w 10000"/>
                  <a:gd name="connsiteY362" fmla="*/ 3481 h 10000"/>
                  <a:gd name="connsiteX363" fmla="*/ 2448 w 10000"/>
                  <a:gd name="connsiteY363" fmla="*/ 3362 h 10000"/>
                  <a:gd name="connsiteX364" fmla="*/ 2453 w 10000"/>
                  <a:gd name="connsiteY364" fmla="*/ 3238 h 10000"/>
                  <a:gd name="connsiteX365" fmla="*/ 2448 w 10000"/>
                  <a:gd name="connsiteY365" fmla="*/ 3122 h 10000"/>
                  <a:gd name="connsiteX366" fmla="*/ 2421 w 10000"/>
                  <a:gd name="connsiteY366" fmla="*/ 3017 h 10000"/>
                  <a:gd name="connsiteX367" fmla="*/ 2362 w 10000"/>
                  <a:gd name="connsiteY367" fmla="*/ 2703 h 10000"/>
                  <a:gd name="connsiteX368" fmla="*/ 2351 w 10000"/>
                  <a:gd name="connsiteY368" fmla="*/ 2753 h 10000"/>
                  <a:gd name="connsiteX369" fmla="*/ 2314 w 10000"/>
                  <a:gd name="connsiteY369" fmla="*/ 2790 h 10000"/>
                  <a:gd name="connsiteX370" fmla="*/ 2282 w 10000"/>
                  <a:gd name="connsiteY370" fmla="*/ 2821 h 10000"/>
                  <a:gd name="connsiteX371" fmla="*/ 2255 w 10000"/>
                  <a:gd name="connsiteY371" fmla="*/ 2848 h 10000"/>
                  <a:gd name="connsiteX372" fmla="*/ 2239 w 10000"/>
                  <a:gd name="connsiteY372" fmla="*/ 2877 h 10000"/>
                  <a:gd name="connsiteX373" fmla="*/ 2236 w 10000"/>
                  <a:gd name="connsiteY373" fmla="*/ 2903 h 10000"/>
                  <a:gd name="connsiteX374" fmla="*/ 2217 w 10000"/>
                  <a:gd name="connsiteY374" fmla="*/ 2922 h 10000"/>
                  <a:gd name="connsiteX375" fmla="*/ 2185 w 10000"/>
                  <a:gd name="connsiteY375" fmla="*/ 2956 h 10000"/>
                  <a:gd name="connsiteX376" fmla="*/ 2148 w 10000"/>
                  <a:gd name="connsiteY376" fmla="*/ 2996 h 10000"/>
                  <a:gd name="connsiteX377" fmla="*/ 2126 w 10000"/>
                  <a:gd name="connsiteY377" fmla="*/ 3040 h 10000"/>
                  <a:gd name="connsiteX378" fmla="*/ 2105 w 10000"/>
                  <a:gd name="connsiteY378" fmla="*/ 3088 h 10000"/>
                  <a:gd name="connsiteX379" fmla="*/ 2094 w 10000"/>
                  <a:gd name="connsiteY379" fmla="*/ 3125 h 10000"/>
                  <a:gd name="connsiteX380" fmla="*/ 2089 w 10000"/>
                  <a:gd name="connsiteY380" fmla="*/ 3154 h 10000"/>
                  <a:gd name="connsiteX381" fmla="*/ 2078 w 10000"/>
                  <a:gd name="connsiteY381" fmla="*/ 3164 h 10000"/>
                  <a:gd name="connsiteX382" fmla="*/ 1971 w 10000"/>
                  <a:gd name="connsiteY382" fmla="*/ 3215 h 10000"/>
                  <a:gd name="connsiteX383" fmla="*/ 1869 w 10000"/>
                  <a:gd name="connsiteY383" fmla="*/ 3257 h 10000"/>
                  <a:gd name="connsiteX384" fmla="*/ 1773 w 10000"/>
                  <a:gd name="connsiteY384" fmla="*/ 3296 h 10000"/>
                  <a:gd name="connsiteX385" fmla="*/ 1676 w 10000"/>
                  <a:gd name="connsiteY385" fmla="*/ 3331 h 10000"/>
                  <a:gd name="connsiteX386" fmla="*/ 1559 w 10000"/>
                  <a:gd name="connsiteY386" fmla="*/ 3362 h 10000"/>
                  <a:gd name="connsiteX387" fmla="*/ 1414 w 10000"/>
                  <a:gd name="connsiteY387" fmla="*/ 3389 h 10000"/>
                  <a:gd name="connsiteX388" fmla="*/ 1296 w 10000"/>
                  <a:gd name="connsiteY388" fmla="*/ 3399 h 10000"/>
                  <a:gd name="connsiteX389" fmla="*/ 1194 w 10000"/>
                  <a:gd name="connsiteY389" fmla="*/ 3391 h 10000"/>
                  <a:gd name="connsiteX390" fmla="*/ 1093 w 10000"/>
                  <a:gd name="connsiteY390" fmla="*/ 3376 h 10000"/>
                  <a:gd name="connsiteX391" fmla="*/ 1007 w 10000"/>
                  <a:gd name="connsiteY391" fmla="*/ 3344 h 10000"/>
                  <a:gd name="connsiteX392" fmla="*/ 921 w 10000"/>
                  <a:gd name="connsiteY392" fmla="*/ 3310 h 10000"/>
                  <a:gd name="connsiteX393" fmla="*/ 846 w 10000"/>
                  <a:gd name="connsiteY393" fmla="*/ 3270 h 10000"/>
                  <a:gd name="connsiteX394" fmla="*/ 777 w 10000"/>
                  <a:gd name="connsiteY394" fmla="*/ 3225 h 10000"/>
                  <a:gd name="connsiteX395" fmla="*/ 718 w 10000"/>
                  <a:gd name="connsiteY395" fmla="*/ 3183 h 10000"/>
                  <a:gd name="connsiteX396" fmla="*/ 664 w 10000"/>
                  <a:gd name="connsiteY396" fmla="*/ 3146 h 10000"/>
                  <a:gd name="connsiteX397" fmla="*/ 621 w 10000"/>
                  <a:gd name="connsiteY397" fmla="*/ 3114 h 10000"/>
                  <a:gd name="connsiteX398" fmla="*/ 584 w 10000"/>
                  <a:gd name="connsiteY398" fmla="*/ 3096 h 10000"/>
                  <a:gd name="connsiteX399" fmla="*/ 477 w 10000"/>
                  <a:gd name="connsiteY399" fmla="*/ 3032 h 10000"/>
                  <a:gd name="connsiteX400" fmla="*/ 386 w 10000"/>
                  <a:gd name="connsiteY400" fmla="*/ 2959 h 10000"/>
                  <a:gd name="connsiteX401" fmla="*/ 311 w 10000"/>
                  <a:gd name="connsiteY401" fmla="*/ 2869 h 10000"/>
                  <a:gd name="connsiteX402" fmla="*/ 257 w 10000"/>
                  <a:gd name="connsiteY402" fmla="*/ 2774 h 10000"/>
                  <a:gd name="connsiteX403" fmla="*/ 214 w 10000"/>
                  <a:gd name="connsiteY403" fmla="*/ 2668 h 10000"/>
                  <a:gd name="connsiteX404" fmla="*/ 198 w 10000"/>
                  <a:gd name="connsiteY404" fmla="*/ 2557 h 10000"/>
                  <a:gd name="connsiteX405" fmla="*/ 198 w 10000"/>
                  <a:gd name="connsiteY405" fmla="*/ 2449 h 10000"/>
                  <a:gd name="connsiteX406" fmla="*/ 225 w 10000"/>
                  <a:gd name="connsiteY406" fmla="*/ 2341 h 10000"/>
                  <a:gd name="connsiteX407" fmla="*/ 241 w 10000"/>
                  <a:gd name="connsiteY407" fmla="*/ 2291 h 10000"/>
                  <a:gd name="connsiteX408" fmla="*/ 236 w 10000"/>
                  <a:gd name="connsiteY408" fmla="*/ 2243 h 10000"/>
                  <a:gd name="connsiteX409" fmla="*/ 236 w 10000"/>
                  <a:gd name="connsiteY409" fmla="*/ 2196 h 10000"/>
                  <a:gd name="connsiteX410" fmla="*/ 236 w 10000"/>
                  <a:gd name="connsiteY410" fmla="*/ 2151 h 10000"/>
                  <a:gd name="connsiteX411" fmla="*/ 246 w 10000"/>
                  <a:gd name="connsiteY411" fmla="*/ 2114 h 10000"/>
                  <a:gd name="connsiteX412" fmla="*/ 193 w 10000"/>
                  <a:gd name="connsiteY412" fmla="*/ 2032 h 10000"/>
                  <a:gd name="connsiteX413" fmla="*/ 129 w 10000"/>
                  <a:gd name="connsiteY413" fmla="*/ 1942 h 10000"/>
                  <a:gd name="connsiteX414" fmla="*/ 75 w 10000"/>
                  <a:gd name="connsiteY414" fmla="*/ 1850 h 10000"/>
                  <a:gd name="connsiteX415" fmla="*/ 27 w 10000"/>
                  <a:gd name="connsiteY415" fmla="*/ 1760 h 10000"/>
                  <a:gd name="connsiteX416" fmla="*/ 0 w 10000"/>
                  <a:gd name="connsiteY416" fmla="*/ 1671 h 10000"/>
                  <a:gd name="connsiteX417" fmla="*/ 107 w 10000"/>
                  <a:gd name="connsiteY417" fmla="*/ 1618 h 10000"/>
                  <a:gd name="connsiteX418" fmla="*/ 257 w 10000"/>
                  <a:gd name="connsiteY418" fmla="*/ 1576 h 10000"/>
                  <a:gd name="connsiteX419" fmla="*/ 412 w 10000"/>
                  <a:gd name="connsiteY419" fmla="*/ 1541 h 10000"/>
                  <a:gd name="connsiteX420" fmla="*/ 595 w 10000"/>
                  <a:gd name="connsiteY420" fmla="*/ 1518 h 10000"/>
                  <a:gd name="connsiteX421" fmla="*/ 777 w 10000"/>
                  <a:gd name="connsiteY421" fmla="*/ 1507 h 10000"/>
                  <a:gd name="connsiteX422" fmla="*/ 825 w 10000"/>
                  <a:gd name="connsiteY422" fmla="*/ 1523 h 10000"/>
                  <a:gd name="connsiteX423" fmla="*/ 878 w 10000"/>
                  <a:gd name="connsiteY423" fmla="*/ 1533 h 10000"/>
                  <a:gd name="connsiteX424" fmla="*/ 937 w 10000"/>
                  <a:gd name="connsiteY424" fmla="*/ 1541 h 10000"/>
                  <a:gd name="connsiteX425" fmla="*/ 991 w 10000"/>
                  <a:gd name="connsiteY425" fmla="*/ 1554 h 10000"/>
                  <a:gd name="connsiteX426" fmla="*/ 1039 w 10000"/>
                  <a:gd name="connsiteY426" fmla="*/ 1576 h 10000"/>
                  <a:gd name="connsiteX427" fmla="*/ 1093 w 10000"/>
                  <a:gd name="connsiteY427" fmla="*/ 1615 h 10000"/>
                  <a:gd name="connsiteX428" fmla="*/ 1130 w 10000"/>
                  <a:gd name="connsiteY428" fmla="*/ 1660 h 10000"/>
                  <a:gd name="connsiteX429" fmla="*/ 1087 w 10000"/>
                  <a:gd name="connsiteY429" fmla="*/ 1694 h 10000"/>
                  <a:gd name="connsiteX430" fmla="*/ 1071 w 10000"/>
                  <a:gd name="connsiteY430" fmla="*/ 1729 h 10000"/>
                  <a:gd name="connsiteX431" fmla="*/ 1087 w 10000"/>
                  <a:gd name="connsiteY431" fmla="*/ 1763 h 10000"/>
                  <a:gd name="connsiteX432" fmla="*/ 1103 w 10000"/>
                  <a:gd name="connsiteY432" fmla="*/ 1797 h 10000"/>
                  <a:gd name="connsiteX433" fmla="*/ 1114 w 10000"/>
                  <a:gd name="connsiteY433" fmla="*/ 1834 h 10000"/>
                  <a:gd name="connsiteX434" fmla="*/ 1109 w 10000"/>
                  <a:gd name="connsiteY434" fmla="*/ 1871 h 10000"/>
                  <a:gd name="connsiteX435" fmla="*/ 1071 w 10000"/>
                  <a:gd name="connsiteY435" fmla="*/ 1913 h 10000"/>
                  <a:gd name="connsiteX436" fmla="*/ 900 w 10000"/>
                  <a:gd name="connsiteY436" fmla="*/ 1948 h 10000"/>
                  <a:gd name="connsiteX437" fmla="*/ 900 w 10000"/>
                  <a:gd name="connsiteY437" fmla="*/ 1985 h 10000"/>
                  <a:gd name="connsiteX438" fmla="*/ 905 w 10000"/>
                  <a:gd name="connsiteY438" fmla="*/ 2022 h 10000"/>
                  <a:gd name="connsiteX439" fmla="*/ 916 w 10000"/>
                  <a:gd name="connsiteY439" fmla="*/ 2064 h 10000"/>
                  <a:gd name="connsiteX440" fmla="*/ 916 w 10000"/>
                  <a:gd name="connsiteY440" fmla="*/ 2103 h 10000"/>
                  <a:gd name="connsiteX441" fmla="*/ 905 w 10000"/>
                  <a:gd name="connsiteY441" fmla="*/ 2143 h 10000"/>
                  <a:gd name="connsiteX442" fmla="*/ 889 w 10000"/>
                  <a:gd name="connsiteY442" fmla="*/ 2175 h 10000"/>
                  <a:gd name="connsiteX443" fmla="*/ 846 w 10000"/>
                  <a:gd name="connsiteY443" fmla="*/ 2201 h 10000"/>
                  <a:gd name="connsiteX444" fmla="*/ 889 w 10000"/>
                  <a:gd name="connsiteY444" fmla="*/ 2241 h 10000"/>
                  <a:gd name="connsiteX445" fmla="*/ 937 w 10000"/>
                  <a:gd name="connsiteY445" fmla="*/ 2278 h 10000"/>
                  <a:gd name="connsiteX446" fmla="*/ 991 w 10000"/>
                  <a:gd name="connsiteY446" fmla="*/ 2312 h 10000"/>
                  <a:gd name="connsiteX447" fmla="*/ 1044 w 10000"/>
                  <a:gd name="connsiteY447" fmla="*/ 2336 h 10000"/>
                  <a:gd name="connsiteX448" fmla="*/ 1093 w 10000"/>
                  <a:gd name="connsiteY448" fmla="*/ 2346 h 10000"/>
                  <a:gd name="connsiteX449" fmla="*/ 1130 w 10000"/>
                  <a:gd name="connsiteY449" fmla="*/ 2320 h 10000"/>
                  <a:gd name="connsiteX450" fmla="*/ 1157 w 10000"/>
                  <a:gd name="connsiteY450" fmla="*/ 2275 h 10000"/>
                  <a:gd name="connsiteX451" fmla="*/ 1194 w 10000"/>
                  <a:gd name="connsiteY451" fmla="*/ 2220 h 10000"/>
                  <a:gd name="connsiteX452" fmla="*/ 1227 w 10000"/>
                  <a:gd name="connsiteY452" fmla="*/ 2156 h 10000"/>
                  <a:gd name="connsiteX453" fmla="*/ 1248 w 10000"/>
                  <a:gd name="connsiteY453" fmla="*/ 2088 h 10000"/>
                  <a:gd name="connsiteX454" fmla="*/ 1275 w 10000"/>
                  <a:gd name="connsiteY454" fmla="*/ 2022 h 10000"/>
                  <a:gd name="connsiteX455" fmla="*/ 1291 w 10000"/>
                  <a:gd name="connsiteY455" fmla="*/ 1961 h 10000"/>
                  <a:gd name="connsiteX456" fmla="*/ 1296 w 10000"/>
                  <a:gd name="connsiteY456" fmla="*/ 1913 h 10000"/>
                  <a:gd name="connsiteX457" fmla="*/ 1291 w 10000"/>
                  <a:gd name="connsiteY457" fmla="*/ 1879 h 10000"/>
                  <a:gd name="connsiteX458" fmla="*/ 1318 w 10000"/>
                  <a:gd name="connsiteY458" fmla="*/ 1876 h 10000"/>
                  <a:gd name="connsiteX459" fmla="*/ 1328 w 10000"/>
                  <a:gd name="connsiteY459" fmla="*/ 1871 h 10000"/>
                  <a:gd name="connsiteX460" fmla="*/ 1344 w 10000"/>
                  <a:gd name="connsiteY460" fmla="*/ 1866 h 10000"/>
                  <a:gd name="connsiteX461" fmla="*/ 1350 w 10000"/>
                  <a:gd name="connsiteY461" fmla="*/ 1861 h 10000"/>
                  <a:gd name="connsiteX462" fmla="*/ 1360 w 10000"/>
                  <a:gd name="connsiteY462" fmla="*/ 1855 h 10000"/>
                  <a:gd name="connsiteX463" fmla="*/ 1366 w 10000"/>
                  <a:gd name="connsiteY463" fmla="*/ 1847 h 10000"/>
                  <a:gd name="connsiteX464" fmla="*/ 1377 w 10000"/>
                  <a:gd name="connsiteY464" fmla="*/ 1834 h 10000"/>
                  <a:gd name="connsiteX465" fmla="*/ 1366 w 10000"/>
                  <a:gd name="connsiteY465" fmla="*/ 1800 h 10000"/>
                  <a:gd name="connsiteX466" fmla="*/ 1377 w 10000"/>
                  <a:gd name="connsiteY466" fmla="*/ 1752 h 10000"/>
                  <a:gd name="connsiteX467" fmla="*/ 1398 w 10000"/>
                  <a:gd name="connsiteY467" fmla="*/ 1702 h 10000"/>
                  <a:gd name="connsiteX468" fmla="*/ 1430 w 10000"/>
                  <a:gd name="connsiteY468" fmla="*/ 1652 h 10000"/>
                  <a:gd name="connsiteX469" fmla="*/ 1462 w 10000"/>
                  <a:gd name="connsiteY469" fmla="*/ 1613 h 10000"/>
                  <a:gd name="connsiteX470" fmla="*/ 1505 w 10000"/>
                  <a:gd name="connsiteY470" fmla="*/ 1581 h 10000"/>
                  <a:gd name="connsiteX471" fmla="*/ 1575 w 10000"/>
                  <a:gd name="connsiteY471" fmla="*/ 1554 h 10000"/>
                  <a:gd name="connsiteX472" fmla="*/ 1666 w 10000"/>
                  <a:gd name="connsiteY472" fmla="*/ 1536 h 10000"/>
                  <a:gd name="connsiteX473" fmla="*/ 1762 w 10000"/>
                  <a:gd name="connsiteY473" fmla="*/ 1528 h 10000"/>
                  <a:gd name="connsiteX474" fmla="*/ 1864 w 10000"/>
                  <a:gd name="connsiteY474" fmla="*/ 1518 h 10000"/>
                  <a:gd name="connsiteX475" fmla="*/ 1971 w 10000"/>
                  <a:gd name="connsiteY475" fmla="*/ 1507 h 10000"/>
                  <a:gd name="connsiteX476" fmla="*/ 2067 w 10000"/>
                  <a:gd name="connsiteY476" fmla="*/ 1486 h 10000"/>
                  <a:gd name="connsiteX477" fmla="*/ 2266 w 10000"/>
                  <a:gd name="connsiteY477" fmla="*/ 1438 h 10000"/>
                  <a:gd name="connsiteX478" fmla="*/ 2480 w 10000"/>
                  <a:gd name="connsiteY478" fmla="*/ 1386 h 10000"/>
                  <a:gd name="connsiteX479" fmla="*/ 2700 w 10000"/>
                  <a:gd name="connsiteY479" fmla="*/ 1333 h 10000"/>
                  <a:gd name="connsiteX480" fmla="*/ 2892 w 10000"/>
                  <a:gd name="connsiteY480" fmla="*/ 1277 h 10000"/>
                  <a:gd name="connsiteX481" fmla="*/ 2855 w 10000"/>
                  <a:gd name="connsiteY481" fmla="*/ 1262 h 10000"/>
                  <a:gd name="connsiteX482" fmla="*/ 2935 w 10000"/>
                  <a:gd name="connsiteY482" fmla="*/ 1246 h 10000"/>
                  <a:gd name="connsiteX483" fmla="*/ 2994 w 10000"/>
                  <a:gd name="connsiteY483" fmla="*/ 1222 h 10000"/>
                  <a:gd name="connsiteX484" fmla="*/ 3053 w 10000"/>
                  <a:gd name="connsiteY484" fmla="*/ 1193 h 10000"/>
                  <a:gd name="connsiteX485" fmla="*/ 3101 w 10000"/>
                  <a:gd name="connsiteY485" fmla="*/ 1161 h 10000"/>
                  <a:gd name="connsiteX486" fmla="*/ 3155 w 10000"/>
                  <a:gd name="connsiteY486" fmla="*/ 1130 h 10000"/>
                  <a:gd name="connsiteX487" fmla="*/ 3208 w 10000"/>
                  <a:gd name="connsiteY487" fmla="*/ 1106 h 10000"/>
                  <a:gd name="connsiteX488" fmla="*/ 3240 w 10000"/>
                  <a:gd name="connsiteY488" fmla="*/ 1164 h 10000"/>
                  <a:gd name="connsiteX489" fmla="*/ 3294 w 10000"/>
                  <a:gd name="connsiteY489" fmla="*/ 1219 h 10000"/>
                  <a:gd name="connsiteX490" fmla="*/ 3364 w 10000"/>
                  <a:gd name="connsiteY490" fmla="*/ 1269 h 10000"/>
                  <a:gd name="connsiteX491" fmla="*/ 3433 w 10000"/>
                  <a:gd name="connsiteY491" fmla="*/ 1320 h 10000"/>
                  <a:gd name="connsiteX492" fmla="*/ 3492 w 10000"/>
                  <a:gd name="connsiteY492" fmla="*/ 1367 h 10000"/>
                  <a:gd name="connsiteX493" fmla="*/ 3610 w 10000"/>
                  <a:gd name="connsiteY493" fmla="*/ 1478 h 10000"/>
                  <a:gd name="connsiteX494" fmla="*/ 3717 w 10000"/>
                  <a:gd name="connsiteY494" fmla="*/ 1599 h 10000"/>
                  <a:gd name="connsiteX495" fmla="*/ 3814 w 10000"/>
                  <a:gd name="connsiteY495" fmla="*/ 1721 h 10000"/>
                  <a:gd name="connsiteX496" fmla="*/ 3937 w 10000"/>
                  <a:gd name="connsiteY496" fmla="*/ 1919 h 10000"/>
                  <a:gd name="connsiteX497" fmla="*/ 4049 w 10000"/>
                  <a:gd name="connsiteY497" fmla="*/ 2125 h 10000"/>
                  <a:gd name="connsiteX498" fmla="*/ 4140 w 10000"/>
                  <a:gd name="connsiteY498" fmla="*/ 2330 h 10000"/>
                  <a:gd name="connsiteX499" fmla="*/ 4221 w 10000"/>
                  <a:gd name="connsiteY499" fmla="*/ 2542 h 10000"/>
                  <a:gd name="connsiteX500" fmla="*/ 4312 w 10000"/>
                  <a:gd name="connsiteY500" fmla="*/ 2761 h 10000"/>
                  <a:gd name="connsiteX501" fmla="*/ 4408 w 10000"/>
                  <a:gd name="connsiteY501" fmla="*/ 2982 h 10000"/>
                  <a:gd name="connsiteX502" fmla="*/ 4472 w 10000"/>
                  <a:gd name="connsiteY502" fmla="*/ 3114 h 10000"/>
                  <a:gd name="connsiteX503" fmla="*/ 4537 w 10000"/>
                  <a:gd name="connsiteY503" fmla="*/ 3249 h 10000"/>
                  <a:gd name="connsiteX504" fmla="*/ 4585 w 10000"/>
                  <a:gd name="connsiteY504" fmla="*/ 3386 h 10000"/>
                  <a:gd name="connsiteX505" fmla="*/ 4628 w 10000"/>
                  <a:gd name="connsiteY505" fmla="*/ 3526 h 10000"/>
                  <a:gd name="connsiteX506" fmla="*/ 4660 w 10000"/>
                  <a:gd name="connsiteY506" fmla="*/ 3676 h 10000"/>
                  <a:gd name="connsiteX507" fmla="*/ 4676 w 10000"/>
                  <a:gd name="connsiteY507" fmla="*/ 3832 h 10000"/>
                  <a:gd name="connsiteX508" fmla="*/ 5083 w 10000"/>
                  <a:gd name="connsiteY508" fmla="*/ 3861 h 10000"/>
                  <a:gd name="connsiteX509" fmla="*/ 5153 w 10000"/>
                  <a:gd name="connsiteY509" fmla="*/ 3851 h 10000"/>
                  <a:gd name="connsiteX510" fmla="*/ 5233 w 10000"/>
                  <a:gd name="connsiteY510" fmla="*/ 3837 h 10000"/>
                  <a:gd name="connsiteX511" fmla="*/ 5319 w 10000"/>
                  <a:gd name="connsiteY511" fmla="*/ 3830 h 10000"/>
                  <a:gd name="connsiteX512" fmla="*/ 5404 w 10000"/>
                  <a:gd name="connsiteY512" fmla="*/ 3827 h 10000"/>
                  <a:gd name="connsiteX513" fmla="*/ 5479 w 10000"/>
                  <a:gd name="connsiteY513" fmla="*/ 3837 h 10000"/>
                  <a:gd name="connsiteX514" fmla="*/ 5554 w 10000"/>
                  <a:gd name="connsiteY514" fmla="*/ 3861 h 10000"/>
                  <a:gd name="connsiteX515" fmla="*/ 5624 w 10000"/>
                  <a:gd name="connsiteY515" fmla="*/ 3840 h 10000"/>
                  <a:gd name="connsiteX516" fmla="*/ 5710 w 10000"/>
                  <a:gd name="connsiteY516" fmla="*/ 3830 h 10000"/>
                  <a:gd name="connsiteX517" fmla="*/ 5790 w 10000"/>
                  <a:gd name="connsiteY517" fmla="*/ 3827 h 10000"/>
                  <a:gd name="connsiteX518" fmla="*/ 5881 w 10000"/>
                  <a:gd name="connsiteY518" fmla="*/ 3819 h 10000"/>
                  <a:gd name="connsiteX519" fmla="*/ 5961 w 10000"/>
                  <a:gd name="connsiteY519" fmla="*/ 3806 h 10000"/>
                  <a:gd name="connsiteX520" fmla="*/ 6149 w 10000"/>
                  <a:gd name="connsiteY520" fmla="*/ 3758 h 10000"/>
                  <a:gd name="connsiteX521" fmla="*/ 6347 w 10000"/>
                  <a:gd name="connsiteY521" fmla="*/ 3703 h 10000"/>
                  <a:gd name="connsiteX522" fmla="*/ 6545 w 10000"/>
                  <a:gd name="connsiteY522" fmla="*/ 3653 h 10000"/>
                  <a:gd name="connsiteX523" fmla="*/ 6535 w 10000"/>
                  <a:gd name="connsiteY523" fmla="*/ 3560 h 10000"/>
                  <a:gd name="connsiteX524" fmla="*/ 6497 w 10000"/>
                  <a:gd name="connsiteY524" fmla="*/ 3471 h 10000"/>
                  <a:gd name="connsiteX525" fmla="*/ 6438 w 10000"/>
                  <a:gd name="connsiteY525" fmla="*/ 3378 h 10000"/>
                  <a:gd name="connsiteX526" fmla="*/ 6358 w 10000"/>
                  <a:gd name="connsiteY526" fmla="*/ 3288 h 10000"/>
                  <a:gd name="connsiteX527" fmla="*/ 6277 w 10000"/>
                  <a:gd name="connsiteY527" fmla="*/ 3204 h 10000"/>
                  <a:gd name="connsiteX528" fmla="*/ 6192 w 10000"/>
                  <a:gd name="connsiteY528" fmla="*/ 3120 h 10000"/>
                  <a:gd name="connsiteX529" fmla="*/ 6122 w 10000"/>
                  <a:gd name="connsiteY529" fmla="*/ 3043 h 10000"/>
                  <a:gd name="connsiteX530" fmla="*/ 5908 w 10000"/>
                  <a:gd name="connsiteY530" fmla="*/ 2784 h 10000"/>
                  <a:gd name="connsiteX531" fmla="*/ 5710 w 10000"/>
                  <a:gd name="connsiteY531" fmla="*/ 2531 h 10000"/>
                  <a:gd name="connsiteX532" fmla="*/ 5522 w 10000"/>
                  <a:gd name="connsiteY532" fmla="*/ 2267 h 10000"/>
                  <a:gd name="connsiteX533" fmla="*/ 5201 w 10000"/>
                  <a:gd name="connsiteY533" fmla="*/ 1705 h 10000"/>
                  <a:gd name="connsiteX534" fmla="*/ 5104 w 10000"/>
                  <a:gd name="connsiteY534" fmla="*/ 1602 h 10000"/>
                  <a:gd name="connsiteX535" fmla="*/ 4992 w 10000"/>
                  <a:gd name="connsiteY535" fmla="*/ 1496 h 10000"/>
                  <a:gd name="connsiteX536" fmla="*/ 4879 w 10000"/>
                  <a:gd name="connsiteY536" fmla="*/ 1394 h 10000"/>
                  <a:gd name="connsiteX537" fmla="*/ 4778 w 10000"/>
                  <a:gd name="connsiteY537" fmla="*/ 1298 h 10000"/>
                  <a:gd name="connsiteX538" fmla="*/ 4692 w 10000"/>
                  <a:gd name="connsiteY538" fmla="*/ 1148 h 10000"/>
                  <a:gd name="connsiteX539" fmla="*/ 4746 w 10000"/>
                  <a:gd name="connsiteY539" fmla="*/ 1130 h 10000"/>
                  <a:gd name="connsiteX540" fmla="*/ 4783 w 10000"/>
                  <a:gd name="connsiteY540" fmla="*/ 1153 h 10000"/>
                  <a:gd name="connsiteX541" fmla="*/ 4847 w 10000"/>
                  <a:gd name="connsiteY541" fmla="*/ 1174 h 10000"/>
                  <a:gd name="connsiteX542" fmla="*/ 4901 w 10000"/>
                  <a:gd name="connsiteY542" fmla="*/ 1193 h 10000"/>
                  <a:gd name="connsiteX543" fmla="*/ 4960 w 10000"/>
                  <a:gd name="connsiteY543" fmla="*/ 1209 h 10000"/>
                  <a:gd name="connsiteX544" fmla="*/ 4938 w 10000"/>
                  <a:gd name="connsiteY544" fmla="*/ 1235 h 10000"/>
                  <a:gd name="connsiteX545" fmla="*/ 5099 w 10000"/>
                  <a:gd name="connsiteY545" fmla="*/ 1288 h 10000"/>
                  <a:gd name="connsiteX546" fmla="*/ 5206 w 10000"/>
                  <a:gd name="connsiteY546" fmla="*/ 1288 h 10000"/>
                  <a:gd name="connsiteX547" fmla="*/ 5345 w 10000"/>
                  <a:gd name="connsiteY547" fmla="*/ 1285 h 10000"/>
                  <a:gd name="connsiteX548" fmla="*/ 5506 w 10000"/>
                  <a:gd name="connsiteY548" fmla="*/ 1280 h 10000"/>
                  <a:gd name="connsiteX549" fmla="*/ 5672 w 10000"/>
                  <a:gd name="connsiteY549" fmla="*/ 1280 h 10000"/>
                  <a:gd name="connsiteX550" fmla="*/ 5838 w 10000"/>
                  <a:gd name="connsiteY550" fmla="*/ 1280 h 10000"/>
                  <a:gd name="connsiteX551" fmla="*/ 5994 w 10000"/>
                  <a:gd name="connsiteY551" fmla="*/ 1280 h 10000"/>
                  <a:gd name="connsiteX552" fmla="*/ 6133 w 10000"/>
                  <a:gd name="connsiteY552" fmla="*/ 1288 h 10000"/>
                  <a:gd name="connsiteX553" fmla="*/ 6240 w 10000"/>
                  <a:gd name="connsiteY553" fmla="*/ 1293 h 10000"/>
                  <a:gd name="connsiteX554" fmla="*/ 6315 w 10000"/>
                  <a:gd name="connsiteY554" fmla="*/ 1304 h 10000"/>
                  <a:gd name="connsiteX555" fmla="*/ 6395 w 10000"/>
                  <a:gd name="connsiteY555" fmla="*/ 1328 h 10000"/>
                  <a:gd name="connsiteX556" fmla="*/ 6443 w 10000"/>
                  <a:gd name="connsiteY556" fmla="*/ 1357 h 10000"/>
                  <a:gd name="connsiteX557" fmla="*/ 6470 w 10000"/>
                  <a:gd name="connsiteY557" fmla="*/ 1380 h 10000"/>
                  <a:gd name="connsiteX558" fmla="*/ 6492 w 10000"/>
                  <a:gd name="connsiteY558" fmla="*/ 1409 h 10000"/>
                  <a:gd name="connsiteX559" fmla="*/ 6518 w 10000"/>
                  <a:gd name="connsiteY559" fmla="*/ 1441 h 10000"/>
                  <a:gd name="connsiteX560" fmla="*/ 6561 w 10000"/>
                  <a:gd name="connsiteY560" fmla="*/ 1478 h 10000"/>
                  <a:gd name="connsiteX561" fmla="*/ 6593 w 10000"/>
                  <a:gd name="connsiteY561" fmla="*/ 1494 h 10000"/>
                  <a:gd name="connsiteX562" fmla="*/ 6636 w 10000"/>
                  <a:gd name="connsiteY562" fmla="*/ 1499 h 10000"/>
                  <a:gd name="connsiteX563" fmla="*/ 6685 w 10000"/>
                  <a:gd name="connsiteY563" fmla="*/ 1502 h 10000"/>
                  <a:gd name="connsiteX564" fmla="*/ 6738 w 10000"/>
                  <a:gd name="connsiteY564" fmla="*/ 1507 h 10000"/>
                  <a:gd name="connsiteX565" fmla="*/ 6792 w 10000"/>
                  <a:gd name="connsiteY565" fmla="*/ 1512 h 10000"/>
                  <a:gd name="connsiteX566" fmla="*/ 6845 w 10000"/>
                  <a:gd name="connsiteY566" fmla="*/ 1565 h 10000"/>
                  <a:gd name="connsiteX567" fmla="*/ 6877 w 10000"/>
                  <a:gd name="connsiteY567" fmla="*/ 1570 h 10000"/>
                  <a:gd name="connsiteX568" fmla="*/ 6947 w 10000"/>
                  <a:gd name="connsiteY568" fmla="*/ 1570 h 10000"/>
                  <a:gd name="connsiteX569" fmla="*/ 7038 w 10000"/>
                  <a:gd name="connsiteY569" fmla="*/ 1576 h 10000"/>
                  <a:gd name="connsiteX570" fmla="*/ 7134 w 10000"/>
                  <a:gd name="connsiteY570" fmla="*/ 1576 h 10000"/>
                  <a:gd name="connsiteX571" fmla="*/ 7225 w 10000"/>
                  <a:gd name="connsiteY571" fmla="*/ 1578 h 10000"/>
                  <a:gd name="connsiteX572" fmla="*/ 7300 w 10000"/>
                  <a:gd name="connsiteY572" fmla="*/ 1581 h 10000"/>
                  <a:gd name="connsiteX573" fmla="*/ 7392 w 10000"/>
                  <a:gd name="connsiteY573" fmla="*/ 1594 h 10000"/>
                  <a:gd name="connsiteX574" fmla="*/ 7504 w 10000"/>
                  <a:gd name="connsiteY574" fmla="*/ 1610 h 10000"/>
                  <a:gd name="connsiteX575" fmla="*/ 7616 w 10000"/>
                  <a:gd name="connsiteY575" fmla="*/ 1623 h 10000"/>
                  <a:gd name="connsiteX576" fmla="*/ 7724 w 10000"/>
                  <a:gd name="connsiteY576" fmla="*/ 1636 h 10000"/>
                  <a:gd name="connsiteX577" fmla="*/ 7815 w 10000"/>
                  <a:gd name="connsiteY577" fmla="*/ 1644 h 10000"/>
                  <a:gd name="connsiteX578" fmla="*/ 7922 w 10000"/>
                  <a:gd name="connsiteY578" fmla="*/ 1647 h 10000"/>
                  <a:gd name="connsiteX579" fmla="*/ 8040 w 10000"/>
                  <a:gd name="connsiteY579" fmla="*/ 1647 h 10000"/>
                  <a:gd name="connsiteX580" fmla="*/ 8163 w 10000"/>
                  <a:gd name="connsiteY580" fmla="*/ 1644 h 10000"/>
                  <a:gd name="connsiteX581" fmla="*/ 8275 w 10000"/>
                  <a:gd name="connsiteY581" fmla="*/ 1644 h 10000"/>
                  <a:gd name="connsiteX582" fmla="*/ 8377 w 10000"/>
                  <a:gd name="connsiteY582" fmla="*/ 1652 h 10000"/>
                  <a:gd name="connsiteX583" fmla="*/ 8404 w 10000"/>
                  <a:gd name="connsiteY583" fmla="*/ 1623 h 10000"/>
                  <a:gd name="connsiteX584" fmla="*/ 8447 w 10000"/>
                  <a:gd name="connsiteY584" fmla="*/ 1602 h 10000"/>
                  <a:gd name="connsiteX585" fmla="*/ 8490 w 10000"/>
                  <a:gd name="connsiteY585" fmla="*/ 1578 h 10000"/>
                  <a:gd name="connsiteX586" fmla="*/ 8516 w 10000"/>
                  <a:gd name="connsiteY586" fmla="*/ 1557 h 10000"/>
                  <a:gd name="connsiteX587" fmla="*/ 8543 w 10000"/>
                  <a:gd name="connsiteY587" fmla="*/ 1528 h 10000"/>
                  <a:gd name="connsiteX588" fmla="*/ 8548 w 10000"/>
                  <a:gd name="connsiteY588" fmla="*/ 1499 h 10000"/>
                  <a:gd name="connsiteX589" fmla="*/ 8543 w 10000"/>
                  <a:gd name="connsiteY589" fmla="*/ 1478 h 10000"/>
                  <a:gd name="connsiteX590" fmla="*/ 8543 w 10000"/>
                  <a:gd name="connsiteY590" fmla="*/ 1454 h 10000"/>
                  <a:gd name="connsiteX591" fmla="*/ 8548 w 10000"/>
                  <a:gd name="connsiteY591" fmla="*/ 1425 h 10000"/>
                  <a:gd name="connsiteX592" fmla="*/ 8570 w 10000"/>
                  <a:gd name="connsiteY592" fmla="*/ 1383 h 10000"/>
                  <a:gd name="connsiteX593" fmla="*/ 8629 w 10000"/>
                  <a:gd name="connsiteY593" fmla="*/ 1320 h 10000"/>
                  <a:gd name="connsiteX594" fmla="*/ 8698 w 10000"/>
                  <a:gd name="connsiteY594" fmla="*/ 1256 h 10000"/>
                  <a:gd name="connsiteX595" fmla="*/ 8747 w 10000"/>
                  <a:gd name="connsiteY595" fmla="*/ 1193 h 10000"/>
                  <a:gd name="connsiteX596" fmla="*/ 8768 w 10000"/>
                  <a:gd name="connsiteY596" fmla="*/ 1148 h 10000"/>
                  <a:gd name="connsiteX597" fmla="*/ 8790 w 10000"/>
                  <a:gd name="connsiteY597" fmla="*/ 1093 h 10000"/>
                  <a:gd name="connsiteX598" fmla="*/ 8800 w 10000"/>
                  <a:gd name="connsiteY598" fmla="*/ 1037 h 10000"/>
                  <a:gd name="connsiteX599" fmla="*/ 8822 w 10000"/>
                  <a:gd name="connsiteY599" fmla="*/ 984 h 10000"/>
                  <a:gd name="connsiteX600" fmla="*/ 8843 w 10000"/>
                  <a:gd name="connsiteY600" fmla="*/ 937 h 10000"/>
                  <a:gd name="connsiteX601" fmla="*/ 8870 w 10000"/>
                  <a:gd name="connsiteY601" fmla="*/ 897 h 10000"/>
                  <a:gd name="connsiteX602" fmla="*/ 8913 w 10000"/>
                  <a:gd name="connsiteY602" fmla="*/ 868 h 10000"/>
                  <a:gd name="connsiteX603" fmla="*/ 8961 w 10000"/>
                  <a:gd name="connsiteY603" fmla="*/ 837 h 10000"/>
                  <a:gd name="connsiteX604" fmla="*/ 8993 w 10000"/>
                  <a:gd name="connsiteY604" fmla="*/ 802 h 10000"/>
                  <a:gd name="connsiteX605" fmla="*/ 9014 w 10000"/>
                  <a:gd name="connsiteY605" fmla="*/ 757 h 10000"/>
                  <a:gd name="connsiteX606" fmla="*/ 9014 w 10000"/>
                  <a:gd name="connsiteY606" fmla="*/ 723 h 10000"/>
                  <a:gd name="connsiteX607" fmla="*/ 9014 w 10000"/>
                  <a:gd name="connsiteY607" fmla="*/ 694 h 10000"/>
                  <a:gd name="connsiteX608" fmla="*/ 9009 w 10000"/>
                  <a:gd name="connsiteY608" fmla="*/ 662 h 10000"/>
                  <a:gd name="connsiteX609" fmla="*/ 9004 w 10000"/>
                  <a:gd name="connsiteY609" fmla="*/ 631 h 10000"/>
                  <a:gd name="connsiteX610" fmla="*/ 9014 w 10000"/>
                  <a:gd name="connsiteY610" fmla="*/ 594 h 10000"/>
                  <a:gd name="connsiteX611" fmla="*/ 8886 w 10000"/>
                  <a:gd name="connsiteY611" fmla="*/ 538 h 10000"/>
                  <a:gd name="connsiteX612" fmla="*/ 8757 w 10000"/>
                  <a:gd name="connsiteY612" fmla="*/ 478 h 10000"/>
                  <a:gd name="connsiteX613" fmla="*/ 8650 w 10000"/>
                  <a:gd name="connsiteY613" fmla="*/ 412 h 10000"/>
                  <a:gd name="connsiteX614" fmla="*/ 8559 w 10000"/>
                  <a:gd name="connsiteY614" fmla="*/ 338 h 10000"/>
                  <a:gd name="connsiteX615" fmla="*/ 8484 w 10000"/>
                  <a:gd name="connsiteY615" fmla="*/ 253 h 10000"/>
                  <a:gd name="connsiteX616" fmla="*/ 8399 w 10000"/>
                  <a:gd name="connsiteY616" fmla="*/ 116 h 10000"/>
                  <a:gd name="connsiteX617" fmla="*/ 8468 w 10000"/>
                  <a:gd name="connsiteY617" fmla="*/ 92 h 10000"/>
                  <a:gd name="connsiteX618" fmla="*/ 8548 w 10000"/>
                  <a:gd name="connsiteY618" fmla="*/ 82 h 10000"/>
                  <a:gd name="connsiteX619" fmla="*/ 8640 w 10000"/>
                  <a:gd name="connsiteY619" fmla="*/ 61 h 10000"/>
                  <a:gd name="connsiteX620" fmla="*/ 8698 w 10000"/>
                  <a:gd name="connsiteY620" fmla="*/ 3 h 10000"/>
                  <a:gd name="connsiteX621" fmla="*/ 8779 w 10000"/>
                  <a:gd name="connsiteY621" fmla="*/ 0 h 100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  <a:cxn ang="0">
                    <a:pos x="connsiteX139" y="connsiteY139"/>
                  </a:cxn>
                  <a:cxn ang="0">
                    <a:pos x="connsiteX140" y="connsiteY140"/>
                  </a:cxn>
                  <a:cxn ang="0">
                    <a:pos x="connsiteX141" y="connsiteY141"/>
                  </a:cxn>
                  <a:cxn ang="0">
                    <a:pos x="connsiteX142" y="connsiteY142"/>
                  </a:cxn>
                  <a:cxn ang="0">
                    <a:pos x="connsiteX143" y="connsiteY143"/>
                  </a:cxn>
                  <a:cxn ang="0">
                    <a:pos x="connsiteX144" y="connsiteY144"/>
                  </a:cxn>
                  <a:cxn ang="0">
                    <a:pos x="connsiteX145" y="connsiteY145"/>
                  </a:cxn>
                  <a:cxn ang="0">
                    <a:pos x="connsiteX146" y="connsiteY146"/>
                  </a:cxn>
                  <a:cxn ang="0">
                    <a:pos x="connsiteX147" y="connsiteY147"/>
                  </a:cxn>
                  <a:cxn ang="0">
                    <a:pos x="connsiteX148" y="connsiteY148"/>
                  </a:cxn>
                  <a:cxn ang="0">
                    <a:pos x="connsiteX149" y="connsiteY149"/>
                  </a:cxn>
                  <a:cxn ang="0">
                    <a:pos x="connsiteX150" y="connsiteY150"/>
                  </a:cxn>
                  <a:cxn ang="0">
                    <a:pos x="connsiteX151" y="connsiteY151"/>
                  </a:cxn>
                  <a:cxn ang="0">
                    <a:pos x="connsiteX152" y="connsiteY152"/>
                  </a:cxn>
                  <a:cxn ang="0">
                    <a:pos x="connsiteX153" y="connsiteY153"/>
                  </a:cxn>
                  <a:cxn ang="0">
                    <a:pos x="connsiteX154" y="connsiteY154"/>
                  </a:cxn>
                  <a:cxn ang="0">
                    <a:pos x="connsiteX155" y="connsiteY155"/>
                  </a:cxn>
                  <a:cxn ang="0">
                    <a:pos x="connsiteX156" y="connsiteY156"/>
                  </a:cxn>
                  <a:cxn ang="0">
                    <a:pos x="connsiteX157" y="connsiteY157"/>
                  </a:cxn>
                  <a:cxn ang="0">
                    <a:pos x="connsiteX158" y="connsiteY158"/>
                  </a:cxn>
                  <a:cxn ang="0">
                    <a:pos x="connsiteX159" y="connsiteY159"/>
                  </a:cxn>
                  <a:cxn ang="0">
                    <a:pos x="connsiteX160" y="connsiteY160"/>
                  </a:cxn>
                  <a:cxn ang="0">
                    <a:pos x="connsiteX161" y="connsiteY161"/>
                  </a:cxn>
                  <a:cxn ang="0">
                    <a:pos x="connsiteX162" y="connsiteY162"/>
                  </a:cxn>
                  <a:cxn ang="0">
                    <a:pos x="connsiteX163" y="connsiteY163"/>
                  </a:cxn>
                  <a:cxn ang="0">
                    <a:pos x="connsiteX164" y="connsiteY164"/>
                  </a:cxn>
                  <a:cxn ang="0">
                    <a:pos x="connsiteX165" y="connsiteY165"/>
                  </a:cxn>
                  <a:cxn ang="0">
                    <a:pos x="connsiteX166" y="connsiteY166"/>
                  </a:cxn>
                  <a:cxn ang="0">
                    <a:pos x="connsiteX167" y="connsiteY167"/>
                  </a:cxn>
                  <a:cxn ang="0">
                    <a:pos x="connsiteX168" y="connsiteY168"/>
                  </a:cxn>
                  <a:cxn ang="0">
                    <a:pos x="connsiteX169" y="connsiteY169"/>
                  </a:cxn>
                  <a:cxn ang="0">
                    <a:pos x="connsiteX170" y="connsiteY170"/>
                  </a:cxn>
                  <a:cxn ang="0">
                    <a:pos x="connsiteX171" y="connsiteY171"/>
                  </a:cxn>
                  <a:cxn ang="0">
                    <a:pos x="connsiteX172" y="connsiteY172"/>
                  </a:cxn>
                  <a:cxn ang="0">
                    <a:pos x="connsiteX173" y="connsiteY173"/>
                  </a:cxn>
                  <a:cxn ang="0">
                    <a:pos x="connsiteX174" y="connsiteY174"/>
                  </a:cxn>
                  <a:cxn ang="0">
                    <a:pos x="connsiteX175" y="connsiteY175"/>
                  </a:cxn>
                  <a:cxn ang="0">
                    <a:pos x="connsiteX176" y="connsiteY176"/>
                  </a:cxn>
                  <a:cxn ang="0">
                    <a:pos x="connsiteX177" y="connsiteY177"/>
                  </a:cxn>
                  <a:cxn ang="0">
                    <a:pos x="connsiteX178" y="connsiteY178"/>
                  </a:cxn>
                  <a:cxn ang="0">
                    <a:pos x="connsiteX179" y="connsiteY179"/>
                  </a:cxn>
                  <a:cxn ang="0">
                    <a:pos x="connsiteX180" y="connsiteY180"/>
                  </a:cxn>
                  <a:cxn ang="0">
                    <a:pos x="connsiteX181" y="connsiteY181"/>
                  </a:cxn>
                  <a:cxn ang="0">
                    <a:pos x="connsiteX182" y="connsiteY182"/>
                  </a:cxn>
                  <a:cxn ang="0">
                    <a:pos x="connsiteX183" y="connsiteY183"/>
                  </a:cxn>
                  <a:cxn ang="0">
                    <a:pos x="connsiteX184" y="connsiteY184"/>
                  </a:cxn>
                  <a:cxn ang="0">
                    <a:pos x="connsiteX185" y="connsiteY185"/>
                  </a:cxn>
                  <a:cxn ang="0">
                    <a:pos x="connsiteX186" y="connsiteY186"/>
                  </a:cxn>
                  <a:cxn ang="0">
                    <a:pos x="connsiteX187" y="connsiteY187"/>
                  </a:cxn>
                  <a:cxn ang="0">
                    <a:pos x="connsiteX188" y="connsiteY188"/>
                  </a:cxn>
                  <a:cxn ang="0">
                    <a:pos x="connsiteX189" y="connsiteY189"/>
                  </a:cxn>
                  <a:cxn ang="0">
                    <a:pos x="connsiteX190" y="connsiteY190"/>
                  </a:cxn>
                  <a:cxn ang="0">
                    <a:pos x="connsiteX191" y="connsiteY191"/>
                  </a:cxn>
                  <a:cxn ang="0">
                    <a:pos x="connsiteX192" y="connsiteY192"/>
                  </a:cxn>
                  <a:cxn ang="0">
                    <a:pos x="connsiteX193" y="connsiteY193"/>
                  </a:cxn>
                  <a:cxn ang="0">
                    <a:pos x="connsiteX194" y="connsiteY194"/>
                  </a:cxn>
                  <a:cxn ang="0">
                    <a:pos x="connsiteX195" y="connsiteY195"/>
                  </a:cxn>
                  <a:cxn ang="0">
                    <a:pos x="connsiteX196" y="connsiteY196"/>
                  </a:cxn>
                  <a:cxn ang="0">
                    <a:pos x="connsiteX197" y="connsiteY197"/>
                  </a:cxn>
                  <a:cxn ang="0">
                    <a:pos x="connsiteX198" y="connsiteY198"/>
                  </a:cxn>
                  <a:cxn ang="0">
                    <a:pos x="connsiteX199" y="connsiteY199"/>
                  </a:cxn>
                  <a:cxn ang="0">
                    <a:pos x="connsiteX200" y="connsiteY200"/>
                  </a:cxn>
                  <a:cxn ang="0">
                    <a:pos x="connsiteX201" y="connsiteY201"/>
                  </a:cxn>
                  <a:cxn ang="0">
                    <a:pos x="connsiteX202" y="connsiteY202"/>
                  </a:cxn>
                  <a:cxn ang="0">
                    <a:pos x="connsiteX203" y="connsiteY203"/>
                  </a:cxn>
                  <a:cxn ang="0">
                    <a:pos x="connsiteX204" y="connsiteY204"/>
                  </a:cxn>
                  <a:cxn ang="0">
                    <a:pos x="connsiteX205" y="connsiteY205"/>
                  </a:cxn>
                  <a:cxn ang="0">
                    <a:pos x="connsiteX206" y="connsiteY206"/>
                  </a:cxn>
                  <a:cxn ang="0">
                    <a:pos x="connsiteX207" y="connsiteY207"/>
                  </a:cxn>
                  <a:cxn ang="0">
                    <a:pos x="connsiteX208" y="connsiteY208"/>
                  </a:cxn>
                  <a:cxn ang="0">
                    <a:pos x="connsiteX209" y="connsiteY209"/>
                  </a:cxn>
                  <a:cxn ang="0">
                    <a:pos x="connsiteX210" y="connsiteY210"/>
                  </a:cxn>
                  <a:cxn ang="0">
                    <a:pos x="connsiteX211" y="connsiteY211"/>
                  </a:cxn>
                  <a:cxn ang="0">
                    <a:pos x="connsiteX212" y="connsiteY212"/>
                  </a:cxn>
                  <a:cxn ang="0">
                    <a:pos x="connsiteX213" y="connsiteY213"/>
                  </a:cxn>
                  <a:cxn ang="0">
                    <a:pos x="connsiteX214" y="connsiteY214"/>
                  </a:cxn>
                  <a:cxn ang="0">
                    <a:pos x="connsiteX215" y="connsiteY215"/>
                  </a:cxn>
                  <a:cxn ang="0">
                    <a:pos x="connsiteX216" y="connsiteY216"/>
                  </a:cxn>
                  <a:cxn ang="0">
                    <a:pos x="connsiteX217" y="connsiteY217"/>
                  </a:cxn>
                  <a:cxn ang="0">
                    <a:pos x="connsiteX218" y="connsiteY218"/>
                  </a:cxn>
                  <a:cxn ang="0">
                    <a:pos x="connsiteX219" y="connsiteY219"/>
                  </a:cxn>
                  <a:cxn ang="0">
                    <a:pos x="connsiteX220" y="connsiteY220"/>
                  </a:cxn>
                  <a:cxn ang="0">
                    <a:pos x="connsiteX221" y="connsiteY221"/>
                  </a:cxn>
                  <a:cxn ang="0">
                    <a:pos x="connsiteX222" y="connsiteY222"/>
                  </a:cxn>
                  <a:cxn ang="0">
                    <a:pos x="connsiteX223" y="connsiteY223"/>
                  </a:cxn>
                  <a:cxn ang="0">
                    <a:pos x="connsiteX224" y="connsiteY224"/>
                  </a:cxn>
                  <a:cxn ang="0">
                    <a:pos x="connsiteX225" y="connsiteY225"/>
                  </a:cxn>
                  <a:cxn ang="0">
                    <a:pos x="connsiteX226" y="connsiteY226"/>
                  </a:cxn>
                  <a:cxn ang="0">
                    <a:pos x="connsiteX227" y="connsiteY227"/>
                  </a:cxn>
                  <a:cxn ang="0">
                    <a:pos x="connsiteX228" y="connsiteY228"/>
                  </a:cxn>
                  <a:cxn ang="0">
                    <a:pos x="connsiteX229" y="connsiteY229"/>
                  </a:cxn>
                  <a:cxn ang="0">
                    <a:pos x="connsiteX230" y="connsiteY230"/>
                  </a:cxn>
                  <a:cxn ang="0">
                    <a:pos x="connsiteX231" y="connsiteY231"/>
                  </a:cxn>
                  <a:cxn ang="0">
                    <a:pos x="connsiteX232" y="connsiteY232"/>
                  </a:cxn>
                  <a:cxn ang="0">
                    <a:pos x="connsiteX233" y="connsiteY233"/>
                  </a:cxn>
                  <a:cxn ang="0">
                    <a:pos x="connsiteX234" y="connsiteY234"/>
                  </a:cxn>
                  <a:cxn ang="0">
                    <a:pos x="connsiteX235" y="connsiteY235"/>
                  </a:cxn>
                  <a:cxn ang="0">
                    <a:pos x="connsiteX236" y="connsiteY236"/>
                  </a:cxn>
                  <a:cxn ang="0">
                    <a:pos x="connsiteX237" y="connsiteY237"/>
                  </a:cxn>
                  <a:cxn ang="0">
                    <a:pos x="connsiteX238" y="connsiteY238"/>
                  </a:cxn>
                  <a:cxn ang="0">
                    <a:pos x="connsiteX239" y="connsiteY239"/>
                  </a:cxn>
                  <a:cxn ang="0">
                    <a:pos x="connsiteX240" y="connsiteY240"/>
                  </a:cxn>
                  <a:cxn ang="0">
                    <a:pos x="connsiteX241" y="connsiteY241"/>
                  </a:cxn>
                  <a:cxn ang="0">
                    <a:pos x="connsiteX242" y="connsiteY242"/>
                  </a:cxn>
                  <a:cxn ang="0">
                    <a:pos x="connsiteX243" y="connsiteY243"/>
                  </a:cxn>
                  <a:cxn ang="0">
                    <a:pos x="connsiteX244" y="connsiteY244"/>
                  </a:cxn>
                  <a:cxn ang="0">
                    <a:pos x="connsiteX245" y="connsiteY245"/>
                  </a:cxn>
                  <a:cxn ang="0">
                    <a:pos x="connsiteX246" y="connsiteY246"/>
                  </a:cxn>
                  <a:cxn ang="0">
                    <a:pos x="connsiteX247" y="connsiteY247"/>
                  </a:cxn>
                  <a:cxn ang="0">
                    <a:pos x="connsiteX248" y="connsiteY248"/>
                  </a:cxn>
                  <a:cxn ang="0">
                    <a:pos x="connsiteX249" y="connsiteY249"/>
                  </a:cxn>
                  <a:cxn ang="0">
                    <a:pos x="connsiteX250" y="connsiteY250"/>
                  </a:cxn>
                  <a:cxn ang="0">
                    <a:pos x="connsiteX251" y="connsiteY251"/>
                  </a:cxn>
                  <a:cxn ang="0">
                    <a:pos x="connsiteX252" y="connsiteY252"/>
                  </a:cxn>
                  <a:cxn ang="0">
                    <a:pos x="connsiteX253" y="connsiteY253"/>
                  </a:cxn>
                  <a:cxn ang="0">
                    <a:pos x="connsiteX254" y="connsiteY254"/>
                  </a:cxn>
                  <a:cxn ang="0">
                    <a:pos x="connsiteX255" y="connsiteY255"/>
                  </a:cxn>
                  <a:cxn ang="0">
                    <a:pos x="connsiteX256" y="connsiteY256"/>
                  </a:cxn>
                  <a:cxn ang="0">
                    <a:pos x="connsiteX257" y="connsiteY257"/>
                  </a:cxn>
                  <a:cxn ang="0">
                    <a:pos x="connsiteX258" y="connsiteY258"/>
                  </a:cxn>
                  <a:cxn ang="0">
                    <a:pos x="connsiteX259" y="connsiteY259"/>
                  </a:cxn>
                  <a:cxn ang="0">
                    <a:pos x="connsiteX260" y="connsiteY260"/>
                  </a:cxn>
                  <a:cxn ang="0">
                    <a:pos x="connsiteX261" y="connsiteY261"/>
                  </a:cxn>
                  <a:cxn ang="0">
                    <a:pos x="connsiteX262" y="connsiteY262"/>
                  </a:cxn>
                  <a:cxn ang="0">
                    <a:pos x="connsiteX263" y="connsiteY263"/>
                  </a:cxn>
                  <a:cxn ang="0">
                    <a:pos x="connsiteX264" y="connsiteY264"/>
                  </a:cxn>
                  <a:cxn ang="0">
                    <a:pos x="connsiteX265" y="connsiteY265"/>
                  </a:cxn>
                  <a:cxn ang="0">
                    <a:pos x="connsiteX266" y="connsiteY266"/>
                  </a:cxn>
                  <a:cxn ang="0">
                    <a:pos x="connsiteX267" y="connsiteY267"/>
                  </a:cxn>
                  <a:cxn ang="0">
                    <a:pos x="connsiteX268" y="connsiteY268"/>
                  </a:cxn>
                  <a:cxn ang="0">
                    <a:pos x="connsiteX269" y="connsiteY269"/>
                  </a:cxn>
                  <a:cxn ang="0">
                    <a:pos x="connsiteX270" y="connsiteY270"/>
                  </a:cxn>
                  <a:cxn ang="0">
                    <a:pos x="connsiteX271" y="connsiteY271"/>
                  </a:cxn>
                  <a:cxn ang="0">
                    <a:pos x="connsiteX272" y="connsiteY272"/>
                  </a:cxn>
                  <a:cxn ang="0">
                    <a:pos x="connsiteX273" y="connsiteY273"/>
                  </a:cxn>
                  <a:cxn ang="0">
                    <a:pos x="connsiteX274" y="connsiteY274"/>
                  </a:cxn>
                  <a:cxn ang="0">
                    <a:pos x="connsiteX275" y="connsiteY275"/>
                  </a:cxn>
                  <a:cxn ang="0">
                    <a:pos x="connsiteX276" y="connsiteY276"/>
                  </a:cxn>
                  <a:cxn ang="0">
                    <a:pos x="connsiteX277" y="connsiteY277"/>
                  </a:cxn>
                  <a:cxn ang="0">
                    <a:pos x="connsiteX278" y="connsiteY278"/>
                  </a:cxn>
                  <a:cxn ang="0">
                    <a:pos x="connsiteX279" y="connsiteY279"/>
                  </a:cxn>
                  <a:cxn ang="0">
                    <a:pos x="connsiteX280" y="connsiteY280"/>
                  </a:cxn>
                  <a:cxn ang="0">
                    <a:pos x="connsiteX281" y="connsiteY281"/>
                  </a:cxn>
                  <a:cxn ang="0">
                    <a:pos x="connsiteX282" y="connsiteY282"/>
                  </a:cxn>
                  <a:cxn ang="0">
                    <a:pos x="connsiteX283" y="connsiteY283"/>
                  </a:cxn>
                  <a:cxn ang="0">
                    <a:pos x="connsiteX284" y="connsiteY284"/>
                  </a:cxn>
                  <a:cxn ang="0">
                    <a:pos x="connsiteX285" y="connsiteY285"/>
                  </a:cxn>
                  <a:cxn ang="0">
                    <a:pos x="connsiteX286" y="connsiteY286"/>
                  </a:cxn>
                  <a:cxn ang="0">
                    <a:pos x="connsiteX287" y="connsiteY287"/>
                  </a:cxn>
                  <a:cxn ang="0">
                    <a:pos x="connsiteX288" y="connsiteY288"/>
                  </a:cxn>
                  <a:cxn ang="0">
                    <a:pos x="connsiteX289" y="connsiteY289"/>
                  </a:cxn>
                  <a:cxn ang="0">
                    <a:pos x="connsiteX290" y="connsiteY290"/>
                  </a:cxn>
                  <a:cxn ang="0">
                    <a:pos x="connsiteX291" y="connsiteY291"/>
                  </a:cxn>
                  <a:cxn ang="0">
                    <a:pos x="connsiteX292" y="connsiteY292"/>
                  </a:cxn>
                  <a:cxn ang="0">
                    <a:pos x="connsiteX293" y="connsiteY293"/>
                  </a:cxn>
                  <a:cxn ang="0">
                    <a:pos x="connsiteX294" y="connsiteY294"/>
                  </a:cxn>
                  <a:cxn ang="0">
                    <a:pos x="connsiteX295" y="connsiteY295"/>
                  </a:cxn>
                  <a:cxn ang="0">
                    <a:pos x="connsiteX296" y="connsiteY296"/>
                  </a:cxn>
                  <a:cxn ang="0">
                    <a:pos x="connsiteX297" y="connsiteY297"/>
                  </a:cxn>
                  <a:cxn ang="0">
                    <a:pos x="connsiteX298" y="connsiteY298"/>
                  </a:cxn>
                  <a:cxn ang="0">
                    <a:pos x="connsiteX299" y="connsiteY299"/>
                  </a:cxn>
                  <a:cxn ang="0">
                    <a:pos x="connsiteX300" y="connsiteY300"/>
                  </a:cxn>
                  <a:cxn ang="0">
                    <a:pos x="connsiteX301" y="connsiteY301"/>
                  </a:cxn>
                  <a:cxn ang="0">
                    <a:pos x="connsiteX302" y="connsiteY302"/>
                  </a:cxn>
                  <a:cxn ang="0">
                    <a:pos x="connsiteX303" y="connsiteY303"/>
                  </a:cxn>
                  <a:cxn ang="0">
                    <a:pos x="connsiteX304" y="connsiteY304"/>
                  </a:cxn>
                  <a:cxn ang="0">
                    <a:pos x="connsiteX305" y="connsiteY305"/>
                  </a:cxn>
                  <a:cxn ang="0">
                    <a:pos x="connsiteX306" y="connsiteY306"/>
                  </a:cxn>
                  <a:cxn ang="0">
                    <a:pos x="connsiteX307" y="connsiteY307"/>
                  </a:cxn>
                  <a:cxn ang="0">
                    <a:pos x="connsiteX308" y="connsiteY308"/>
                  </a:cxn>
                  <a:cxn ang="0">
                    <a:pos x="connsiteX309" y="connsiteY309"/>
                  </a:cxn>
                  <a:cxn ang="0">
                    <a:pos x="connsiteX310" y="connsiteY310"/>
                  </a:cxn>
                  <a:cxn ang="0">
                    <a:pos x="connsiteX311" y="connsiteY311"/>
                  </a:cxn>
                  <a:cxn ang="0">
                    <a:pos x="connsiteX312" y="connsiteY312"/>
                  </a:cxn>
                  <a:cxn ang="0">
                    <a:pos x="connsiteX313" y="connsiteY313"/>
                  </a:cxn>
                  <a:cxn ang="0">
                    <a:pos x="connsiteX314" y="connsiteY314"/>
                  </a:cxn>
                  <a:cxn ang="0">
                    <a:pos x="connsiteX315" y="connsiteY315"/>
                  </a:cxn>
                  <a:cxn ang="0">
                    <a:pos x="connsiteX316" y="connsiteY316"/>
                  </a:cxn>
                  <a:cxn ang="0">
                    <a:pos x="connsiteX317" y="connsiteY317"/>
                  </a:cxn>
                  <a:cxn ang="0">
                    <a:pos x="connsiteX318" y="connsiteY318"/>
                  </a:cxn>
                  <a:cxn ang="0">
                    <a:pos x="connsiteX319" y="connsiteY319"/>
                  </a:cxn>
                  <a:cxn ang="0">
                    <a:pos x="connsiteX320" y="connsiteY320"/>
                  </a:cxn>
                  <a:cxn ang="0">
                    <a:pos x="connsiteX321" y="connsiteY321"/>
                  </a:cxn>
                  <a:cxn ang="0">
                    <a:pos x="connsiteX322" y="connsiteY322"/>
                  </a:cxn>
                  <a:cxn ang="0">
                    <a:pos x="connsiteX323" y="connsiteY323"/>
                  </a:cxn>
                  <a:cxn ang="0">
                    <a:pos x="connsiteX324" y="connsiteY324"/>
                  </a:cxn>
                  <a:cxn ang="0">
                    <a:pos x="connsiteX325" y="connsiteY325"/>
                  </a:cxn>
                  <a:cxn ang="0">
                    <a:pos x="connsiteX326" y="connsiteY326"/>
                  </a:cxn>
                  <a:cxn ang="0">
                    <a:pos x="connsiteX327" y="connsiteY327"/>
                  </a:cxn>
                  <a:cxn ang="0">
                    <a:pos x="connsiteX328" y="connsiteY328"/>
                  </a:cxn>
                  <a:cxn ang="0">
                    <a:pos x="connsiteX329" y="connsiteY329"/>
                  </a:cxn>
                  <a:cxn ang="0">
                    <a:pos x="connsiteX330" y="connsiteY330"/>
                  </a:cxn>
                  <a:cxn ang="0">
                    <a:pos x="connsiteX331" y="connsiteY331"/>
                  </a:cxn>
                  <a:cxn ang="0">
                    <a:pos x="connsiteX332" y="connsiteY332"/>
                  </a:cxn>
                  <a:cxn ang="0">
                    <a:pos x="connsiteX333" y="connsiteY333"/>
                  </a:cxn>
                  <a:cxn ang="0">
                    <a:pos x="connsiteX334" y="connsiteY334"/>
                  </a:cxn>
                  <a:cxn ang="0">
                    <a:pos x="connsiteX335" y="connsiteY335"/>
                  </a:cxn>
                  <a:cxn ang="0">
                    <a:pos x="connsiteX336" y="connsiteY336"/>
                  </a:cxn>
                  <a:cxn ang="0">
                    <a:pos x="connsiteX337" y="connsiteY337"/>
                  </a:cxn>
                  <a:cxn ang="0">
                    <a:pos x="connsiteX338" y="connsiteY338"/>
                  </a:cxn>
                  <a:cxn ang="0">
                    <a:pos x="connsiteX339" y="connsiteY339"/>
                  </a:cxn>
                  <a:cxn ang="0">
                    <a:pos x="connsiteX340" y="connsiteY340"/>
                  </a:cxn>
                  <a:cxn ang="0">
                    <a:pos x="connsiteX341" y="connsiteY341"/>
                  </a:cxn>
                  <a:cxn ang="0">
                    <a:pos x="connsiteX342" y="connsiteY342"/>
                  </a:cxn>
                  <a:cxn ang="0">
                    <a:pos x="connsiteX343" y="connsiteY343"/>
                  </a:cxn>
                  <a:cxn ang="0">
                    <a:pos x="connsiteX344" y="connsiteY344"/>
                  </a:cxn>
                  <a:cxn ang="0">
                    <a:pos x="connsiteX345" y="connsiteY345"/>
                  </a:cxn>
                  <a:cxn ang="0">
                    <a:pos x="connsiteX346" y="connsiteY346"/>
                  </a:cxn>
                  <a:cxn ang="0">
                    <a:pos x="connsiteX347" y="connsiteY347"/>
                  </a:cxn>
                  <a:cxn ang="0">
                    <a:pos x="connsiteX348" y="connsiteY348"/>
                  </a:cxn>
                  <a:cxn ang="0">
                    <a:pos x="connsiteX349" y="connsiteY349"/>
                  </a:cxn>
                  <a:cxn ang="0">
                    <a:pos x="connsiteX350" y="connsiteY350"/>
                  </a:cxn>
                  <a:cxn ang="0">
                    <a:pos x="connsiteX351" y="connsiteY351"/>
                  </a:cxn>
                  <a:cxn ang="0">
                    <a:pos x="connsiteX352" y="connsiteY352"/>
                  </a:cxn>
                  <a:cxn ang="0">
                    <a:pos x="connsiteX353" y="connsiteY353"/>
                  </a:cxn>
                  <a:cxn ang="0">
                    <a:pos x="connsiteX354" y="connsiteY354"/>
                  </a:cxn>
                  <a:cxn ang="0">
                    <a:pos x="connsiteX355" y="connsiteY355"/>
                  </a:cxn>
                  <a:cxn ang="0">
                    <a:pos x="connsiteX356" y="connsiteY356"/>
                  </a:cxn>
                  <a:cxn ang="0">
                    <a:pos x="connsiteX357" y="connsiteY357"/>
                  </a:cxn>
                  <a:cxn ang="0">
                    <a:pos x="connsiteX358" y="connsiteY358"/>
                  </a:cxn>
                  <a:cxn ang="0">
                    <a:pos x="connsiteX359" y="connsiteY359"/>
                  </a:cxn>
                  <a:cxn ang="0">
                    <a:pos x="connsiteX360" y="connsiteY360"/>
                  </a:cxn>
                  <a:cxn ang="0">
                    <a:pos x="connsiteX361" y="connsiteY361"/>
                  </a:cxn>
                  <a:cxn ang="0">
                    <a:pos x="connsiteX362" y="connsiteY362"/>
                  </a:cxn>
                  <a:cxn ang="0">
                    <a:pos x="connsiteX363" y="connsiteY363"/>
                  </a:cxn>
                  <a:cxn ang="0">
                    <a:pos x="connsiteX364" y="connsiteY364"/>
                  </a:cxn>
                  <a:cxn ang="0">
                    <a:pos x="connsiteX365" y="connsiteY365"/>
                  </a:cxn>
                  <a:cxn ang="0">
                    <a:pos x="connsiteX366" y="connsiteY366"/>
                  </a:cxn>
                  <a:cxn ang="0">
                    <a:pos x="connsiteX367" y="connsiteY367"/>
                  </a:cxn>
                  <a:cxn ang="0">
                    <a:pos x="connsiteX368" y="connsiteY368"/>
                  </a:cxn>
                  <a:cxn ang="0">
                    <a:pos x="connsiteX369" y="connsiteY369"/>
                  </a:cxn>
                  <a:cxn ang="0">
                    <a:pos x="connsiteX370" y="connsiteY370"/>
                  </a:cxn>
                  <a:cxn ang="0">
                    <a:pos x="connsiteX371" y="connsiteY371"/>
                  </a:cxn>
                  <a:cxn ang="0">
                    <a:pos x="connsiteX372" y="connsiteY372"/>
                  </a:cxn>
                  <a:cxn ang="0">
                    <a:pos x="connsiteX373" y="connsiteY373"/>
                  </a:cxn>
                  <a:cxn ang="0">
                    <a:pos x="connsiteX374" y="connsiteY374"/>
                  </a:cxn>
                  <a:cxn ang="0">
                    <a:pos x="connsiteX375" y="connsiteY375"/>
                  </a:cxn>
                  <a:cxn ang="0">
                    <a:pos x="connsiteX376" y="connsiteY376"/>
                  </a:cxn>
                  <a:cxn ang="0">
                    <a:pos x="connsiteX377" y="connsiteY377"/>
                  </a:cxn>
                  <a:cxn ang="0">
                    <a:pos x="connsiteX378" y="connsiteY378"/>
                  </a:cxn>
                  <a:cxn ang="0">
                    <a:pos x="connsiteX379" y="connsiteY379"/>
                  </a:cxn>
                  <a:cxn ang="0">
                    <a:pos x="connsiteX380" y="connsiteY380"/>
                  </a:cxn>
                  <a:cxn ang="0">
                    <a:pos x="connsiteX381" y="connsiteY381"/>
                  </a:cxn>
                  <a:cxn ang="0">
                    <a:pos x="connsiteX382" y="connsiteY382"/>
                  </a:cxn>
                  <a:cxn ang="0">
                    <a:pos x="connsiteX383" y="connsiteY383"/>
                  </a:cxn>
                  <a:cxn ang="0">
                    <a:pos x="connsiteX384" y="connsiteY384"/>
                  </a:cxn>
                  <a:cxn ang="0">
                    <a:pos x="connsiteX385" y="connsiteY385"/>
                  </a:cxn>
                  <a:cxn ang="0">
                    <a:pos x="connsiteX386" y="connsiteY386"/>
                  </a:cxn>
                  <a:cxn ang="0">
                    <a:pos x="connsiteX387" y="connsiteY387"/>
                  </a:cxn>
                  <a:cxn ang="0">
                    <a:pos x="connsiteX388" y="connsiteY388"/>
                  </a:cxn>
                  <a:cxn ang="0">
                    <a:pos x="connsiteX389" y="connsiteY389"/>
                  </a:cxn>
                  <a:cxn ang="0">
                    <a:pos x="connsiteX390" y="connsiteY390"/>
                  </a:cxn>
                  <a:cxn ang="0">
                    <a:pos x="connsiteX391" y="connsiteY391"/>
                  </a:cxn>
                  <a:cxn ang="0">
                    <a:pos x="connsiteX392" y="connsiteY392"/>
                  </a:cxn>
                  <a:cxn ang="0">
                    <a:pos x="connsiteX393" y="connsiteY393"/>
                  </a:cxn>
                  <a:cxn ang="0">
                    <a:pos x="connsiteX394" y="connsiteY394"/>
                  </a:cxn>
                  <a:cxn ang="0">
                    <a:pos x="connsiteX395" y="connsiteY395"/>
                  </a:cxn>
                  <a:cxn ang="0">
                    <a:pos x="connsiteX396" y="connsiteY396"/>
                  </a:cxn>
                  <a:cxn ang="0">
                    <a:pos x="connsiteX397" y="connsiteY397"/>
                  </a:cxn>
                  <a:cxn ang="0">
                    <a:pos x="connsiteX398" y="connsiteY398"/>
                  </a:cxn>
                  <a:cxn ang="0">
                    <a:pos x="connsiteX399" y="connsiteY399"/>
                  </a:cxn>
                  <a:cxn ang="0">
                    <a:pos x="connsiteX400" y="connsiteY400"/>
                  </a:cxn>
                  <a:cxn ang="0">
                    <a:pos x="connsiteX401" y="connsiteY401"/>
                  </a:cxn>
                  <a:cxn ang="0">
                    <a:pos x="connsiteX402" y="connsiteY402"/>
                  </a:cxn>
                  <a:cxn ang="0">
                    <a:pos x="connsiteX403" y="connsiteY403"/>
                  </a:cxn>
                  <a:cxn ang="0">
                    <a:pos x="connsiteX404" y="connsiteY404"/>
                  </a:cxn>
                  <a:cxn ang="0">
                    <a:pos x="connsiteX405" y="connsiteY405"/>
                  </a:cxn>
                  <a:cxn ang="0">
                    <a:pos x="connsiteX406" y="connsiteY406"/>
                  </a:cxn>
                  <a:cxn ang="0">
                    <a:pos x="connsiteX407" y="connsiteY407"/>
                  </a:cxn>
                  <a:cxn ang="0">
                    <a:pos x="connsiteX408" y="connsiteY408"/>
                  </a:cxn>
                  <a:cxn ang="0">
                    <a:pos x="connsiteX409" y="connsiteY409"/>
                  </a:cxn>
                  <a:cxn ang="0">
                    <a:pos x="connsiteX410" y="connsiteY410"/>
                  </a:cxn>
                  <a:cxn ang="0">
                    <a:pos x="connsiteX411" y="connsiteY411"/>
                  </a:cxn>
                  <a:cxn ang="0">
                    <a:pos x="connsiteX412" y="connsiteY412"/>
                  </a:cxn>
                  <a:cxn ang="0">
                    <a:pos x="connsiteX413" y="connsiteY413"/>
                  </a:cxn>
                  <a:cxn ang="0">
                    <a:pos x="connsiteX414" y="connsiteY414"/>
                  </a:cxn>
                  <a:cxn ang="0">
                    <a:pos x="connsiteX415" y="connsiteY415"/>
                  </a:cxn>
                  <a:cxn ang="0">
                    <a:pos x="connsiteX416" y="connsiteY416"/>
                  </a:cxn>
                  <a:cxn ang="0">
                    <a:pos x="connsiteX417" y="connsiteY417"/>
                  </a:cxn>
                  <a:cxn ang="0">
                    <a:pos x="connsiteX418" y="connsiteY418"/>
                  </a:cxn>
                  <a:cxn ang="0">
                    <a:pos x="connsiteX419" y="connsiteY419"/>
                  </a:cxn>
                  <a:cxn ang="0">
                    <a:pos x="connsiteX420" y="connsiteY420"/>
                  </a:cxn>
                  <a:cxn ang="0">
                    <a:pos x="connsiteX421" y="connsiteY421"/>
                  </a:cxn>
                  <a:cxn ang="0">
                    <a:pos x="connsiteX422" y="connsiteY422"/>
                  </a:cxn>
                  <a:cxn ang="0">
                    <a:pos x="connsiteX423" y="connsiteY423"/>
                  </a:cxn>
                  <a:cxn ang="0">
                    <a:pos x="connsiteX424" y="connsiteY424"/>
                  </a:cxn>
                  <a:cxn ang="0">
                    <a:pos x="connsiteX425" y="connsiteY425"/>
                  </a:cxn>
                  <a:cxn ang="0">
                    <a:pos x="connsiteX426" y="connsiteY426"/>
                  </a:cxn>
                  <a:cxn ang="0">
                    <a:pos x="connsiteX427" y="connsiteY427"/>
                  </a:cxn>
                  <a:cxn ang="0">
                    <a:pos x="connsiteX428" y="connsiteY428"/>
                  </a:cxn>
                  <a:cxn ang="0">
                    <a:pos x="connsiteX429" y="connsiteY429"/>
                  </a:cxn>
                  <a:cxn ang="0">
                    <a:pos x="connsiteX430" y="connsiteY430"/>
                  </a:cxn>
                  <a:cxn ang="0">
                    <a:pos x="connsiteX431" y="connsiteY431"/>
                  </a:cxn>
                  <a:cxn ang="0">
                    <a:pos x="connsiteX432" y="connsiteY432"/>
                  </a:cxn>
                  <a:cxn ang="0">
                    <a:pos x="connsiteX433" y="connsiteY433"/>
                  </a:cxn>
                  <a:cxn ang="0">
                    <a:pos x="connsiteX434" y="connsiteY434"/>
                  </a:cxn>
                  <a:cxn ang="0">
                    <a:pos x="connsiteX435" y="connsiteY435"/>
                  </a:cxn>
                  <a:cxn ang="0">
                    <a:pos x="connsiteX436" y="connsiteY436"/>
                  </a:cxn>
                  <a:cxn ang="0">
                    <a:pos x="connsiteX437" y="connsiteY437"/>
                  </a:cxn>
                  <a:cxn ang="0">
                    <a:pos x="connsiteX438" y="connsiteY438"/>
                  </a:cxn>
                  <a:cxn ang="0">
                    <a:pos x="connsiteX439" y="connsiteY439"/>
                  </a:cxn>
                  <a:cxn ang="0">
                    <a:pos x="connsiteX440" y="connsiteY440"/>
                  </a:cxn>
                  <a:cxn ang="0">
                    <a:pos x="connsiteX441" y="connsiteY441"/>
                  </a:cxn>
                  <a:cxn ang="0">
                    <a:pos x="connsiteX442" y="connsiteY442"/>
                  </a:cxn>
                  <a:cxn ang="0">
                    <a:pos x="connsiteX443" y="connsiteY443"/>
                  </a:cxn>
                  <a:cxn ang="0">
                    <a:pos x="connsiteX444" y="connsiteY444"/>
                  </a:cxn>
                  <a:cxn ang="0">
                    <a:pos x="connsiteX445" y="connsiteY445"/>
                  </a:cxn>
                  <a:cxn ang="0">
                    <a:pos x="connsiteX446" y="connsiteY446"/>
                  </a:cxn>
                  <a:cxn ang="0">
                    <a:pos x="connsiteX447" y="connsiteY447"/>
                  </a:cxn>
                  <a:cxn ang="0">
                    <a:pos x="connsiteX448" y="connsiteY448"/>
                  </a:cxn>
                  <a:cxn ang="0">
                    <a:pos x="connsiteX449" y="connsiteY449"/>
                  </a:cxn>
                  <a:cxn ang="0">
                    <a:pos x="connsiteX450" y="connsiteY450"/>
                  </a:cxn>
                  <a:cxn ang="0">
                    <a:pos x="connsiteX451" y="connsiteY451"/>
                  </a:cxn>
                  <a:cxn ang="0">
                    <a:pos x="connsiteX452" y="connsiteY452"/>
                  </a:cxn>
                  <a:cxn ang="0">
                    <a:pos x="connsiteX453" y="connsiteY453"/>
                  </a:cxn>
                  <a:cxn ang="0">
                    <a:pos x="connsiteX454" y="connsiteY454"/>
                  </a:cxn>
                  <a:cxn ang="0">
                    <a:pos x="connsiteX455" y="connsiteY455"/>
                  </a:cxn>
                  <a:cxn ang="0">
                    <a:pos x="connsiteX456" y="connsiteY456"/>
                  </a:cxn>
                  <a:cxn ang="0">
                    <a:pos x="connsiteX457" y="connsiteY457"/>
                  </a:cxn>
                  <a:cxn ang="0">
                    <a:pos x="connsiteX458" y="connsiteY458"/>
                  </a:cxn>
                  <a:cxn ang="0">
                    <a:pos x="connsiteX459" y="connsiteY459"/>
                  </a:cxn>
                  <a:cxn ang="0">
                    <a:pos x="connsiteX460" y="connsiteY460"/>
                  </a:cxn>
                  <a:cxn ang="0">
                    <a:pos x="connsiteX461" y="connsiteY461"/>
                  </a:cxn>
                  <a:cxn ang="0">
                    <a:pos x="connsiteX462" y="connsiteY462"/>
                  </a:cxn>
                  <a:cxn ang="0">
                    <a:pos x="connsiteX463" y="connsiteY463"/>
                  </a:cxn>
                  <a:cxn ang="0">
                    <a:pos x="connsiteX464" y="connsiteY464"/>
                  </a:cxn>
                  <a:cxn ang="0">
                    <a:pos x="connsiteX465" y="connsiteY465"/>
                  </a:cxn>
                  <a:cxn ang="0">
                    <a:pos x="connsiteX466" y="connsiteY466"/>
                  </a:cxn>
                  <a:cxn ang="0">
                    <a:pos x="connsiteX467" y="connsiteY467"/>
                  </a:cxn>
                  <a:cxn ang="0">
                    <a:pos x="connsiteX468" y="connsiteY468"/>
                  </a:cxn>
                  <a:cxn ang="0">
                    <a:pos x="connsiteX469" y="connsiteY469"/>
                  </a:cxn>
                  <a:cxn ang="0">
                    <a:pos x="connsiteX470" y="connsiteY470"/>
                  </a:cxn>
                  <a:cxn ang="0">
                    <a:pos x="connsiteX471" y="connsiteY471"/>
                  </a:cxn>
                  <a:cxn ang="0">
                    <a:pos x="connsiteX472" y="connsiteY472"/>
                  </a:cxn>
                  <a:cxn ang="0">
                    <a:pos x="connsiteX473" y="connsiteY473"/>
                  </a:cxn>
                  <a:cxn ang="0">
                    <a:pos x="connsiteX474" y="connsiteY474"/>
                  </a:cxn>
                  <a:cxn ang="0">
                    <a:pos x="connsiteX475" y="connsiteY475"/>
                  </a:cxn>
                  <a:cxn ang="0">
                    <a:pos x="connsiteX476" y="connsiteY476"/>
                  </a:cxn>
                  <a:cxn ang="0">
                    <a:pos x="connsiteX477" y="connsiteY477"/>
                  </a:cxn>
                  <a:cxn ang="0">
                    <a:pos x="connsiteX478" y="connsiteY478"/>
                  </a:cxn>
                  <a:cxn ang="0">
                    <a:pos x="connsiteX479" y="connsiteY479"/>
                  </a:cxn>
                  <a:cxn ang="0">
                    <a:pos x="connsiteX480" y="connsiteY480"/>
                  </a:cxn>
                  <a:cxn ang="0">
                    <a:pos x="connsiteX481" y="connsiteY481"/>
                  </a:cxn>
                  <a:cxn ang="0">
                    <a:pos x="connsiteX482" y="connsiteY482"/>
                  </a:cxn>
                  <a:cxn ang="0">
                    <a:pos x="connsiteX483" y="connsiteY483"/>
                  </a:cxn>
                  <a:cxn ang="0">
                    <a:pos x="connsiteX484" y="connsiteY484"/>
                  </a:cxn>
                  <a:cxn ang="0">
                    <a:pos x="connsiteX485" y="connsiteY485"/>
                  </a:cxn>
                  <a:cxn ang="0">
                    <a:pos x="connsiteX486" y="connsiteY486"/>
                  </a:cxn>
                  <a:cxn ang="0">
                    <a:pos x="connsiteX487" y="connsiteY487"/>
                  </a:cxn>
                  <a:cxn ang="0">
                    <a:pos x="connsiteX488" y="connsiteY488"/>
                  </a:cxn>
                  <a:cxn ang="0">
                    <a:pos x="connsiteX489" y="connsiteY489"/>
                  </a:cxn>
                  <a:cxn ang="0">
                    <a:pos x="connsiteX490" y="connsiteY490"/>
                  </a:cxn>
                  <a:cxn ang="0">
                    <a:pos x="connsiteX491" y="connsiteY491"/>
                  </a:cxn>
                  <a:cxn ang="0">
                    <a:pos x="connsiteX492" y="connsiteY492"/>
                  </a:cxn>
                  <a:cxn ang="0">
                    <a:pos x="connsiteX493" y="connsiteY493"/>
                  </a:cxn>
                  <a:cxn ang="0">
                    <a:pos x="connsiteX494" y="connsiteY494"/>
                  </a:cxn>
                  <a:cxn ang="0">
                    <a:pos x="connsiteX495" y="connsiteY495"/>
                  </a:cxn>
                  <a:cxn ang="0">
                    <a:pos x="connsiteX496" y="connsiteY496"/>
                  </a:cxn>
                  <a:cxn ang="0">
                    <a:pos x="connsiteX497" y="connsiteY497"/>
                  </a:cxn>
                  <a:cxn ang="0">
                    <a:pos x="connsiteX498" y="connsiteY498"/>
                  </a:cxn>
                  <a:cxn ang="0">
                    <a:pos x="connsiteX499" y="connsiteY499"/>
                  </a:cxn>
                  <a:cxn ang="0">
                    <a:pos x="connsiteX500" y="connsiteY500"/>
                  </a:cxn>
                  <a:cxn ang="0">
                    <a:pos x="connsiteX501" y="connsiteY501"/>
                  </a:cxn>
                  <a:cxn ang="0">
                    <a:pos x="connsiteX502" y="connsiteY502"/>
                  </a:cxn>
                  <a:cxn ang="0">
                    <a:pos x="connsiteX503" y="connsiteY503"/>
                  </a:cxn>
                  <a:cxn ang="0">
                    <a:pos x="connsiteX504" y="connsiteY504"/>
                  </a:cxn>
                  <a:cxn ang="0">
                    <a:pos x="connsiteX505" y="connsiteY505"/>
                  </a:cxn>
                  <a:cxn ang="0">
                    <a:pos x="connsiteX506" y="connsiteY506"/>
                  </a:cxn>
                  <a:cxn ang="0">
                    <a:pos x="connsiteX507" y="connsiteY507"/>
                  </a:cxn>
                  <a:cxn ang="0">
                    <a:pos x="connsiteX508" y="connsiteY508"/>
                  </a:cxn>
                  <a:cxn ang="0">
                    <a:pos x="connsiteX509" y="connsiteY509"/>
                  </a:cxn>
                  <a:cxn ang="0">
                    <a:pos x="connsiteX510" y="connsiteY510"/>
                  </a:cxn>
                  <a:cxn ang="0">
                    <a:pos x="connsiteX511" y="connsiteY511"/>
                  </a:cxn>
                  <a:cxn ang="0">
                    <a:pos x="connsiteX512" y="connsiteY512"/>
                  </a:cxn>
                  <a:cxn ang="0">
                    <a:pos x="connsiteX513" y="connsiteY513"/>
                  </a:cxn>
                  <a:cxn ang="0">
                    <a:pos x="connsiteX514" y="connsiteY514"/>
                  </a:cxn>
                  <a:cxn ang="0">
                    <a:pos x="connsiteX515" y="connsiteY515"/>
                  </a:cxn>
                  <a:cxn ang="0">
                    <a:pos x="connsiteX516" y="connsiteY516"/>
                  </a:cxn>
                  <a:cxn ang="0">
                    <a:pos x="connsiteX517" y="connsiteY517"/>
                  </a:cxn>
                  <a:cxn ang="0">
                    <a:pos x="connsiteX518" y="connsiteY518"/>
                  </a:cxn>
                  <a:cxn ang="0">
                    <a:pos x="connsiteX519" y="connsiteY519"/>
                  </a:cxn>
                  <a:cxn ang="0">
                    <a:pos x="connsiteX520" y="connsiteY520"/>
                  </a:cxn>
                  <a:cxn ang="0">
                    <a:pos x="connsiteX521" y="connsiteY521"/>
                  </a:cxn>
                  <a:cxn ang="0">
                    <a:pos x="connsiteX522" y="connsiteY522"/>
                  </a:cxn>
                  <a:cxn ang="0">
                    <a:pos x="connsiteX523" y="connsiteY523"/>
                  </a:cxn>
                  <a:cxn ang="0">
                    <a:pos x="connsiteX524" y="connsiteY524"/>
                  </a:cxn>
                  <a:cxn ang="0">
                    <a:pos x="connsiteX525" y="connsiteY525"/>
                  </a:cxn>
                  <a:cxn ang="0">
                    <a:pos x="connsiteX526" y="connsiteY526"/>
                  </a:cxn>
                  <a:cxn ang="0">
                    <a:pos x="connsiteX527" y="connsiteY527"/>
                  </a:cxn>
                  <a:cxn ang="0">
                    <a:pos x="connsiteX528" y="connsiteY528"/>
                  </a:cxn>
                  <a:cxn ang="0">
                    <a:pos x="connsiteX529" y="connsiteY529"/>
                  </a:cxn>
                  <a:cxn ang="0">
                    <a:pos x="connsiteX530" y="connsiteY530"/>
                  </a:cxn>
                  <a:cxn ang="0">
                    <a:pos x="connsiteX531" y="connsiteY531"/>
                  </a:cxn>
                  <a:cxn ang="0">
                    <a:pos x="connsiteX532" y="connsiteY532"/>
                  </a:cxn>
                  <a:cxn ang="0">
                    <a:pos x="connsiteX533" y="connsiteY533"/>
                  </a:cxn>
                  <a:cxn ang="0">
                    <a:pos x="connsiteX534" y="connsiteY534"/>
                  </a:cxn>
                  <a:cxn ang="0">
                    <a:pos x="connsiteX535" y="connsiteY535"/>
                  </a:cxn>
                  <a:cxn ang="0">
                    <a:pos x="connsiteX536" y="connsiteY536"/>
                  </a:cxn>
                  <a:cxn ang="0">
                    <a:pos x="connsiteX537" y="connsiteY537"/>
                  </a:cxn>
                  <a:cxn ang="0">
                    <a:pos x="connsiteX538" y="connsiteY538"/>
                  </a:cxn>
                  <a:cxn ang="0">
                    <a:pos x="connsiteX539" y="connsiteY539"/>
                  </a:cxn>
                  <a:cxn ang="0">
                    <a:pos x="connsiteX540" y="connsiteY540"/>
                  </a:cxn>
                  <a:cxn ang="0">
                    <a:pos x="connsiteX541" y="connsiteY541"/>
                  </a:cxn>
                  <a:cxn ang="0">
                    <a:pos x="connsiteX542" y="connsiteY542"/>
                  </a:cxn>
                  <a:cxn ang="0">
                    <a:pos x="connsiteX543" y="connsiteY543"/>
                  </a:cxn>
                  <a:cxn ang="0">
                    <a:pos x="connsiteX544" y="connsiteY544"/>
                  </a:cxn>
                  <a:cxn ang="0">
                    <a:pos x="connsiteX545" y="connsiteY545"/>
                  </a:cxn>
                  <a:cxn ang="0">
                    <a:pos x="connsiteX546" y="connsiteY546"/>
                  </a:cxn>
                  <a:cxn ang="0">
                    <a:pos x="connsiteX547" y="connsiteY547"/>
                  </a:cxn>
                  <a:cxn ang="0">
                    <a:pos x="connsiteX548" y="connsiteY548"/>
                  </a:cxn>
                  <a:cxn ang="0">
                    <a:pos x="connsiteX549" y="connsiteY549"/>
                  </a:cxn>
                  <a:cxn ang="0">
                    <a:pos x="connsiteX550" y="connsiteY550"/>
                  </a:cxn>
                  <a:cxn ang="0">
                    <a:pos x="connsiteX551" y="connsiteY551"/>
                  </a:cxn>
                  <a:cxn ang="0">
                    <a:pos x="connsiteX552" y="connsiteY552"/>
                  </a:cxn>
                  <a:cxn ang="0">
                    <a:pos x="connsiteX553" y="connsiteY553"/>
                  </a:cxn>
                  <a:cxn ang="0">
                    <a:pos x="connsiteX554" y="connsiteY554"/>
                  </a:cxn>
                  <a:cxn ang="0">
                    <a:pos x="connsiteX555" y="connsiteY555"/>
                  </a:cxn>
                  <a:cxn ang="0">
                    <a:pos x="connsiteX556" y="connsiteY556"/>
                  </a:cxn>
                  <a:cxn ang="0">
                    <a:pos x="connsiteX557" y="connsiteY557"/>
                  </a:cxn>
                  <a:cxn ang="0">
                    <a:pos x="connsiteX558" y="connsiteY558"/>
                  </a:cxn>
                  <a:cxn ang="0">
                    <a:pos x="connsiteX559" y="connsiteY559"/>
                  </a:cxn>
                  <a:cxn ang="0">
                    <a:pos x="connsiteX560" y="connsiteY560"/>
                  </a:cxn>
                  <a:cxn ang="0">
                    <a:pos x="connsiteX561" y="connsiteY561"/>
                  </a:cxn>
                  <a:cxn ang="0">
                    <a:pos x="connsiteX562" y="connsiteY562"/>
                  </a:cxn>
                  <a:cxn ang="0">
                    <a:pos x="connsiteX563" y="connsiteY563"/>
                  </a:cxn>
                  <a:cxn ang="0">
                    <a:pos x="connsiteX564" y="connsiteY564"/>
                  </a:cxn>
                  <a:cxn ang="0">
                    <a:pos x="connsiteX565" y="connsiteY565"/>
                  </a:cxn>
                  <a:cxn ang="0">
                    <a:pos x="connsiteX566" y="connsiteY566"/>
                  </a:cxn>
                  <a:cxn ang="0">
                    <a:pos x="connsiteX567" y="connsiteY567"/>
                  </a:cxn>
                  <a:cxn ang="0">
                    <a:pos x="connsiteX568" y="connsiteY568"/>
                  </a:cxn>
                  <a:cxn ang="0">
                    <a:pos x="connsiteX569" y="connsiteY569"/>
                  </a:cxn>
                  <a:cxn ang="0">
                    <a:pos x="connsiteX570" y="connsiteY570"/>
                  </a:cxn>
                  <a:cxn ang="0">
                    <a:pos x="connsiteX571" y="connsiteY571"/>
                  </a:cxn>
                  <a:cxn ang="0">
                    <a:pos x="connsiteX572" y="connsiteY572"/>
                  </a:cxn>
                  <a:cxn ang="0">
                    <a:pos x="connsiteX573" y="connsiteY573"/>
                  </a:cxn>
                  <a:cxn ang="0">
                    <a:pos x="connsiteX574" y="connsiteY574"/>
                  </a:cxn>
                  <a:cxn ang="0">
                    <a:pos x="connsiteX575" y="connsiteY575"/>
                  </a:cxn>
                  <a:cxn ang="0">
                    <a:pos x="connsiteX576" y="connsiteY576"/>
                  </a:cxn>
                  <a:cxn ang="0">
                    <a:pos x="connsiteX577" y="connsiteY577"/>
                  </a:cxn>
                  <a:cxn ang="0">
                    <a:pos x="connsiteX578" y="connsiteY578"/>
                  </a:cxn>
                  <a:cxn ang="0">
                    <a:pos x="connsiteX579" y="connsiteY579"/>
                  </a:cxn>
                  <a:cxn ang="0">
                    <a:pos x="connsiteX580" y="connsiteY580"/>
                  </a:cxn>
                  <a:cxn ang="0">
                    <a:pos x="connsiteX581" y="connsiteY581"/>
                  </a:cxn>
                  <a:cxn ang="0">
                    <a:pos x="connsiteX582" y="connsiteY582"/>
                  </a:cxn>
                  <a:cxn ang="0">
                    <a:pos x="connsiteX583" y="connsiteY583"/>
                  </a:cxn>
                  <a:cxn ang="0">
                    <a:pos x="connsiteX584" y="connsiteY584"/>
                  </a:cxn>
                  <a:cxn ang="0">
                    <a:pos x="connsiteX585" y="connsiteY585"/>
                  </a:cxn>
                  <a:cxn ang="0">
                    <a:pos x="connsiteX586" y="connsiteY586"/>
                  </a:cxn>
                  <a:cxn ang="0">
                    <a:pos x="connsiteX587" y="connsiteY587"/>
                  </a:cxn>
                  <a:cxn ang="0">
                    <a:pos x="connsiteX588" y="connsiteY588"/>
                  </a:cxn>
                  <a:cxn ang="0">
                    <a:pos x="connsiteX589" y="connsiteY589"/>
                  </a:cxn>
                  <a:cxn ang="0">
                    <a:pos x="connsiteX590" y="connsiteY590"/>
                  </a:cxn>
                  <a:cxn ang="0">
                    <a:pos x="connsiteX591" y="connsiteY591"/>
                  </a:cxn>
                  <a:cxn ang="0">
                    <a:pos x="connsiteX592" y="connsiteY592"/>
                  </a:cxn>
                  <a:cxn ang="0">
                    <a:pos x="connsiteX593" y="connsiteY593"/>
                  </a:cxn>
                  <a:cxn ang="0">
                    <a:pos x="connsiteX594" y="connsiteY594"/>
                  </a:cxn>
                  <a:cxn ang="0">
                    <a:pos x="connsiteX595" y="connsiteY595"/>
                  </a:cxn>
                  <a:cxn ang="0">
                    <a:pos x="connsiteX596" y="connsiteY596"/>
                  </a:cxn>
                  <a:cxn ang="0">
                    <a:pos x="connsiteX597" y="connsiteY597"/>
                  </a:cxn>
                  <a:cxn ang="0">
                    <a:pos x="connsiteX598" y="connsiteY598"/>
                  </a:cxn>
                  <a:cxn ang="0">
                    <a:pos x="connsiteX599" y="connsiteY599"/>
                  </a:cxn>
                  <a:cxn ang="0">
                    <a:pos x="connsiteX600" y="connsiteY600"/>
                  </a:cxn>
                  <a:cxn ang="0">
                    <a:pos x="connsiteX601" y="connsiteY601"/>
                  </a:cxn>
                  <a:cxn ang="0">
                    <a:pos x="connsiteX602" y="connsiteY602"/>
                  </a:cxn>
                  <a:cxn ang="0">
                    <a:pos x="connsiteX603" y="connsiteY603"/>
                  </a:cxn>
                  <a:cxn ang="0">
                    <a:pos x="connsiteX604" y="connsiteY604"/>
                  </a:cxn>
                  <a:cxn ang="0">
                    <a:pos x="connsiteX605" y="connsiteY605"/>
                  </a:cxn>
                  <a:cxn ang="0">
                    <a:pos x="connsiteX606" y="connsiteY606"/>
                  </a:cxn>
                  <a:cxn ang="0">
                    <a:pos x="connsiteX607" y="connsiteY607"/>
                  </a:cxn>
                  <a:cxn ang="0">
                    <a:pos x="connsiteX608" y="connsiteY608"/>
                  </a:cxn>
                  <a:cxn ang="0">
                    <a:pos x="connsiteX609" y="connsiteY609"/>
                  </a:cxn>
                  <a:cxn ang="0">
                    <a:pos x="connsiteX610" y="connsiteY610"/>
                  </a:cxn>
                  <a:cxn ang="0">
                    <a:pos x="connsiteX611" y="connsiteY611"/>
                  </a:cxn>
                  <a:cxn ang="0">
                    <a:pos x="connsiteX612" y="connsiteY612"/>
                  </a:cxn>
                  <a:cxn ang="0">
                    <a:pos x="connsiteX613" y="connsiteY613"/>
                  </a:cxn>
                  <a:cxn ang="0">
                    <a:pos x="connsiteX614" y="connsiteY614"/>
                  </a:cxn>
                  <a:cxn ang="0">
                    <a:pos x="connsiteX615" y="connsiteY615"/>
                  </a:cxn>
                  <a:cxn ang="0">
                    <a:pos x="connsiteX616" y="connsiteY616"/>
                  </a:cxn>
                  <a:cxn ang="0">
                    <a:pos x="connsiteX617" y="connsiteY617"/>
                  </a:cxn>
                  <a:cxn ang="0">
                    <a:pos x="connsiteX618" y="connsiteY618"/>
                  </a:cxn>
                  <a:cxn ang="0">
                    <a:pos x="connsiteX619" y="connsiteY619"/>
                  </a:cxn>
                  <a:cxn ang="0">
                    <a:pos x="connsiteX620" y="connsiteY620"/>
                  </a:cxn>
                  <a:cxn ang="0">
                    <a:pos x="connsiteX621" y="connsiteY621"/>
                  </a:cxn>
                </a:cxnLst>
                <a:rect l="l" t="t" r="r" b="b"/>
                <a:pathLst>
                  <a:path w="10000" h="10000">
                    <a:moveTo>
                      <a:pt x="8779" y="0"/>
                    </a:moveTo>
                    <a:lnTo>
                      <a:pt x="8875" y="0"/>
                    </a:lnTo>
                    <a:lnTo>
                      <a:pt x="8993" y="3"/>
                    </a:lnTo>
                    <a:lnTo>
                      <a:pt x="9111" y="11"/>
                    </a:lnTo>
                    <a:lnTo>
                      <a:pt x="9239" y="24"/>
                    </a:lnTo>
                    <a:lnTo>
                      <a:pt x="9347" y="37"/>
                    </a:lnTo>
                    <a:lnTo>
                      <a:pt x="9448" y="58"/>
                    </a:lnTo>
                    <a:lnTo>
                      <a:pt x="9513" y="79"/>
                    </a:lnTo>
                    <a:lnTo>
                      <a:pt x="9555" y="106"/>
                    </a:lnTo>
                    <a:cubicBezTo>
                      <a:pt x="9561" y="111"/>
                      <a:pt x="9566" y="116"/>
                      <a:pt x="9572" y="121"/>
                    </a:cubicBezTo>
                    <a:cubicBezTo>
                      <a:pt x="9574" y="133"/>
                      <a:pt x="9575" y="144"/>
                      <a:pt x="9577" y="156"/>
                    </a:cubicBezTo>
                    <a:cubicBezTo>
                      <a:pt x="9582" y="171"/>
                      <a:pt x="9588" y="186"/>
                      <a:pt x="9593" y="201"/>
                    </a:cubicBezTo>
                    <a:cubicBezTo>
                      <a:pt x="9597" y="217"/>
                      <a:pt x="9600" y="232"/>
                      <a:pt x="9604" y="248"/>
                    </a:cubicBezTo>
                    <a:cubicBezTo>
                      <a:pt x="9609" y="267"/>
                      <a:pt x="9615" y="285"/>
                      <a:pt x="9620" y="304"/>
                    </a:cubicBezTo>
                    <a:cubicBezTo>
                      <a:pt x="9622" y="320"/>
                      <a:pt x="9623" y="335"/>
                      <a:pt x="9625" y="351"/>
                    </a:cubicBezTo>
                    <a:cubicBezTo>
                      <a:pt x="9629" y="366"/>
                      <a:pt x="9632" y="381"/>
                      <a:pt x="9636" y="396"/>
                    </a:cubicBezTo>
                    <a:lnTo>
                      <a:pt x="9636" y="428"/>
                    </a:lnTo>
                    <a:cubicBezTo>
                      <a:pt x="9623" y="452"/>
                      <a:pt x="9611" y="475"/>
                      <a:pt x="9598" y="499"/>
                    </a:cubicBezTo>
                    <a:cubicBezTo>
                      <a:pt x="9603" y="510"/>
                      <a:pt x="9609" y="522"/>
                      <a:pt x="9614" y="533"/>
                    </a:cubicBezTo>
                    <a:cubicBezTo>
                      <a:pt x="9621" y="549"/>
                      <a:pt x="9629" y="565"/>
                      <a:pt x="9636" y="581"/>
                    </a:cubicBezTo>
                    <a:cubicBezTo>
                      <a:pt x="9645" y="597"/>
                      <a:pt x="9654" y="612"/>
                      <a:pt x="9663" y="628"/>
                    </a:cubicBezTo>
                    <a:lnTo>
                      <a:pt x="9684" y="670"/>
                    </a:lnTo>
                    <a:cubicBezTo>
                      <a:pt x="9688" y="686"/>
                      <a:pt x="9691" y="702"/>
                      <a:pt x="9695" y="718"/>
                    </a:cubicBezTo>
                    <a:lnTo>
                      <a:pt x="9695" y="768"/>
                    </a:lnTo>
                    <a:lnTo>
                      <a:pt x="9689" y="816"/>
                    </a:lnTo>
                    <a:cubicBezTo>
                      <a:pt x="9687" y="831"/>
                      <a:pt x="9686" y="845"/>
                      <a:pt x="9684" y="860"/>
                    </a:cubicBezTo>
                    <a:lnTo>
                      <a:pt x="9684" y="903"/>
                    </a:lnTo>
                    <a:cubicBezTo>
                      <a:pt x="9689" y="913"/>
                      <a:pt x="9695" y="922"/>
                      <a:pt x="9700" y="932"/>
                    </a:cubicBezTo>
                    <a:cubicBezTo>
                      <a:pt x="9713" y="940"/>
                      <a:pt x="9725" y="947"/>
                      <a:pt x="9738" y="955"/>
                    </a:cubicBezTo>
                    <a:lnTo>
                      <a:pt x="9786" y="979"/>
                    </a:lnTo>
                    <a:lnTo>
                      <a:pt x="9839" y="1000"/>
                    </a:lnTo>
                    <a:cubicBezTo>
                      <a:pt x="9855" y="1006"/>
                      <a:pt x="9872" y="1013"/>
                      <a:pt x="9888" y="1019"/>
                    </a:cubicBezTo>
                    <a:lnTo>
                      <a:pt x="9936" y="1037"/>
                    </a:lnTo>
                    <a:cubicBezTo>
                      <a:pt x="9950" y="1047"/>
                      <a:pt x="9965" y="1056"/>
                      <a:pt x="9979" y="1066"/>
                    </a:cubicBezTo>
                    <a:cubicBezTo>
                      <a:pt x="9986" y="1079"/>
                      <a:pt x="9993" y="1093"/>
                      <a:pt x="10000" y="1106"/>
                    </a:cubicBezTo>
                    <a:lnTo>
                      <a:pt x="9898" y="1198"/>
                    </a:lnTo>
                    <a:cubicBezTo>
                      <a:pt x="9871" y="1232"/>
                      <a:pt x="9845" y="1267"/>
                      <a:pt x="9818" y="1301"/>
                    </a:cubicBezTo>
                    <a:cubicBezTo>
                      <a:pt x="9797" y="1336"/>
                      <a:pt x="9775" y="1372"/>
                      <a:pt x="9754" y="1407"/>
                    </a:cubicBezTo>
                    <a:cubicBezTo>
                      <a:pt x="9732" y="1444"/>
                      <a:pt x="9711" y="1481"/>
                      <a:pt x="9689" y="1518"/>
                    </a:cubicBezTo>
                    <a:lnTo>
                      <a:pt x="9620" y="1626"/>
                    </a:lnTo>
                    <a:lnTo>
                      <a:pt x="9545" y="1731"/>
                    </a:lnTo>
                    <a:cubicBezTo>
                      <a:pt x="9532" y="1750"/>
                      <a:pt x="9520" y="1768"/>
                      <a:pt x="9507" y="1787"/>
                    </a:cubicBezTo>
                    <a:cubicBezTo>
                      <a:pt x="9496" y="1807"/>
                      <a:pt x="9486" y="1827"/>
                      <a:pt x="9475" y="1847"/>
                    </a:cubicBezTo>
                    <a:cubicBezTo>
                      <a:pt x="9468" y="1867"/>
                      <a:pt x="9461" y="1888"/>
                      <a:pt x="9454" y="1908"/>
                    </a:cubicBezTo>
                    <a:cubicBezTo>
                      <a:pt x="9441" y="1930"/>
                      <a:pt x="9429" y="1952"/>
                      <a:pt x="9416" y="1974"/>
                    </a:cubicBezTo>
                    <a:cubicBezTo>
                      <a:pt x="9404" y="1994"/>
                      <a:pt x="9391" y="2015"/>
                      <a:pt x="9379" y="2035"/>
                    </a:cubicBezTo>
                    <a:lnTo>
                      <a:pt x="9314" y="2088"/>
                    </a:lnTo>
                    <a:cubicBezTo>
                      <a:pt x="9289" y="2099"/>
                      <a:pt x="9264" y="2111"/>
                      <a:pt x="9239" y="2122"/>
                    </a:cubicBezTo>
                    <a:lnTo>
                      <a:pt x="9143" y="2146"/>
                    </a:lnTo>
                    <a:cubicBezTo>
                      <a:pt x="9107" y="2151"/>
                      <a:pt x="9072" y="2157"/>
                      <a:pt x="9036" y="2162"/>
                    </a:cubicBezTo>
                    <a:lnTo>
                      <a:pt x="8918" y="2175"/>
                    </a:lnTo>
                    <a:lnTo>
                      <a:pt x="8795" y="2185"/>
                    </a:lnTo>
                    <a:lnTo>
                      <a:pt x="8677" y="2201"/>
                    </a:lnTo>
                    <a:lnTo>
                      <a:pt x="8468" y="2220"/>
                    </a:lnTo>
                    <a:lnTo>
                      <a:pt x="8232" y="2241"/>
                    </a:lnTo>
                    <a:lnTo>
                      <a:pt x="7975" y="2251"/>
                    </a:lnTo>
                    <a:lnTo>
                      <a:pt x="7702" y="2262"/>
                    </a:lnTo>
                    <a:lnTo>
                      <a:pt x="7429" y="2264"/>
                    </a:lnTo>
                    <a:lnTo>
                      <a:pt x="7145" y="2267"/>
                    </a:lnTo>
                    <a:lnTo>
                      <a:pt x="6861" y="2267"/>
                    </a:lnTo>
                    <a:cubicBezTo>
                      <a:pt x="6863" y="2328"/>
                      <a:pt x="6865" y="2388"/>
                      <a:pt x="6867" y="2449"/>
                    </a:cubicBezTo>
                    <a:cubicBezTo>
                      <a:pt x="6876" y="2512"/>
                      <a:pt x="6884" y="2574"/>
                      <a:pt x="6893" y="2637"/>
                    </a:cubicBezTo>
                    <a:cubicBezTo>
                      <a:pt x="6907" y="2698"/>
                      <a:pt x="6922" y="2760"/>
                      <a:pt x="6936" y="2821"/>
                    </a:cubicBezTo>
                    <a:cubicBezTo>
                      <a:pt x="6954" y="2879"/>
                      <a:pt x="6972" y="2938"/>
                      <a:pt x="6990" y="2996"/>
                    </a:cubicBezTo>
                    <a:cubicBezTo>
                      <a:pt x="7013" y="3050"/>
                      <a:pt x="7036" y="3105"/>
                      <a:pt x="7059" y="3159"/>
                    </a:cubicBezTo>
                    <a:cubicBezTo>
                      <a:pt x="7082" y="3207"/>
                      <a:pt x="7106" y="3256"/>
                      <a:pt x="7129" y="3304"/>
                    </a:cubicBezTo>
                    <a:cubicBezTo>
                      <a:pt x="7145" y="3344"/>
                      <a:pt x="7161" y="3383"/>
                      <a:pt x="7177" y="3423"/>
                    </a:cubicBezTo>
                    <a:lnTo>
                      <a:pt x="7225" y="3537"/>
                    </a:lnTo>
                    <a:cubicBezTo>
                      <a:pt x="7238" y="3576"/>
                      <a:pt x="7250" y="3614"/>
                      <a:pt x="7263" y="3653"/>
                    </a:cubicBezTo>
                    <a:cubicBezTo>
                      <a:pt x="7279" y="3692"/>
                      <a:pt x="7295" y="3730"/>
                      <a:pt x="7311" y="3769"/>
                    </a:cubicBezTo>
                    <a:cubicBezTo>
                      <a:pt x="7331" y="3808"/>
                      <a:pt x="7350" y="3846"/>
                      <a:pt x="7370" y="3885"/>
                    </a:cubicBezTo>
                    <a:lnTo>
                      <a:pt x="7450" y="3980"/>
                    </a:lnTo>
                    <a:cubicBezTo>
                      <a:pt x="7477" y="4012"/>
                      <a:pt x="7504" y="4043"/>
                      <a:pt x="7531" y="4075"/>
                    </a:cubicBezTo>
                    <a:cubicBezTo>
                      <a:pt x="7561" y="4107"/>
                      <a:pt x="7592" y="4138"/>
                      <a:pt x="7622" y="4170"/>
                    </a:cubicBezTo>
                    <a:lnTo>
                      <a:pt x="7702" y="4262"/>
                    </a:lnTo>
                    <a:cubicBezTo>
                      <a:pt x="7723" y="4293"/>
                      <a:pt x="7745" y="4324"/>
                      <a:pt x="7766" y="4355"/>
                    </a:cubicBezTo>
                    <a:cubicBezTo>
                      <a:pt x="7775" y="4386"/>
                      <a:pt x="7784" y="4416"/>
                      <a:pt x="7793" y="4447"/>
                    </a:cubicBezTo>
                    <a:cubicBezTo>
                      <a:pt x="7777" y="4457"/>
                      <a:pt x="7761" y="4466"/>
                      <a:pt x="7745" y="4476"/>
                    </a:cubicBezTo>
                    <a:lnTo>
                      <a:pt x="7697" y="4503"/>
                    </a:lnTo>
                    <a:cubicBezTo>
                      <a:pt x="7681" y="4513"/>
                      <a:pt x="7665" y="4524"/>
                      <a:pt x="7649" y="4534"/>
                    </a:cubicBezTo>
                    <a:cubicBezTo>
                      <a:pt x="7635" y="4542"/>
                      <a:pt x="7620" y="4550"/>
                      <a:pt x="7606" y="4558"/>
                    </a:cubicBezTo>
                    <a:cubicBezTo>
                      <a:pt x="7593" y="4562"/>
                      <a:pt x="7581" y="4567"/>
                      <a:pt x="7568" y="4571"/>
                    </a:cubicBezTo>
                    <a:cubicBezTo>
                      <a:pt x="7541" y="4575"/>
                      <a:pt x="7515" y="4578"/>
                      <a:pt x="7488" y="4582"/>
                    </a:cubicBezTo>
                    <a:lnTo>
                      <a:pt x="7413" y="4603"/>
                    </a:lnTo>
                    <a:cubicBezTo>
                      <a:pt x="7383" y="4612"/>
                      <a:pt x="7352" y="4620"/>
                      <a:pt x="7322" y="4629"/>
                    </a:cubicBezTo>
                    <a:cubicBezTo>
                      <a:pt x="7295" y="4640"/>
                      <a:pt x="7269" y="4652"/>
                      <a:pt x="7242" y="4663"/>
                    </a:cubicBezTo>
                    <a:cubicBezTo>
                      <a:pt x="7219" y="4675"/>
                      <a:pt x="7195" y="4686"/>
                      <a:pt x="7172" y="4698"/>
                    </a:cubicBezTo>
                    <a:cubicBezTo>
                      <a:pt x="7151" y="4708"/>
                      <a:pt x="7129" y="4717"/>
                      <a:pt x="7108" y="4727"/>
                    </a:cubicBezTo>
                    <a:cubicBezTo>
                      <a:pt x="7090" y="4724"/>
                      <a:pt x="7072" y="4722"/>
                      <a:pt x="7054" y="4719"/>
                    </a:cubicBezTo>
                    <a:cubicBezTo>
                      <a:pt x="7042" y="4623"/>
                      <a:pt x="7029" y="4527"/>
                      <a:pt x="7017" y="4431"/>
                    </a:cubicBezTo>
                    <a:lnTo>
                      <a:pt x="6947" y="4431"/>
                    </a:lnTo>
                    <a:lnTo>
                      <a:pt x="6893" y="4434"/>
                    </a:lnTo>
                    <a:lnTo>
                      <a:pt x="6840" y="4434"/>
                    </a:lnTo>
                    <a:lnTo>
                      <a:pt x="6770" y="4437"/>
                    </a:lnTo>
                    <a:lnTo>
                      <a:pt x="6663" y="4442"/>
                    </a:lnTo>
                    <a:cubicBezTo>
                      <a:pt x="6659" y="4490"/>
                      <a:pt x="6656" y="4539"/>
                      <a:pt x="6652" y="4587"/>
                    </a:cubicBezTo>
                    <a:cubicBezTo>
                      <a:pt x="6649" y="4637"/>
                      <a:pt x="6645" y="4687"/>
                      <a:pt x="6642" y="4737"/>
                    </a:cubicBezTo>
                    <a:cubicBezTo>
                      <a:pt x="6640" y="4786"/>
                      <a:pt x="6638" y="4836"/>
                      <a:pt x="6636" y="4885"/>
                    </a:cubicBezTo>
                    <a:cubicBezTo>
                      <a:pt x="6629" y="4934"/>
                      <a:pt x="6622" y="4984"/>
                      <a:pt x="6615" y="5033"/>
                    </a:cubicBezTo>
                    <a:cubicBezTo>
                      <a:pt x="6601" y="5069"/>
                      <a:pt x="6586" y="5105"/>
                      <a:pt x="6572" y="5141"/>
                    </a:cubicBezTo>
                    <a:lnTo>
                      <a:pt x="6524" y="5252"/>
                    </a:lnTo>
                    <a:cubicBezTo>
                      <a:pt x="6508" y="5285"/>
                      <a:pt x="6492" y="5319"/>
                      <a:pt x="6476" y="5352"/>
                    </a:cubicBezTo>
                    <a:cubicBezTo>
                      <a:pt x="6467" y="5386"/>
                      <a:pt x="6458" y="5421"/>
                      <a:pt x="6449" y="5455"/>
                    </a:cubicBezTo>
                    <a:cubicBezTo>
                      <a:pt x="6451" y="5487"/>
                      <a:pt x="6452" y="5518"/>
                      <a:pt x="6454" y="5550"/>
                    </a:cubicBezTo>
                    <a:cubicBezTo>
                      <a:pt x="6450" y="5552"/>
                      <a:pt x="6447" y="5554"/>
                      <a:pt x="6443" y="5556"/>
                    </a:cubicBezTo>
                    <a:lnTo>
                      <a:pt x="6427" y="5556"/>
                    </a:lnTo>
                    <a:lnTo>
                      <a:pt x="6427" y="5556"/>
                    </a:lnTo>
                    <a:cubicBezTo>
                      <a:pt x="6425" y="5557"/>
                      <a:pt x="6424" y="5557"/>
                      <a:pt x="6422" y="5558"/>
                    </a:cubicBezTo>
                    <a:lnTo>
                      <a:pt x="6422" y="5566"/>
                    </a:lnTo>
                    <a:lnTo>
                      <a:pt x="6422" y="5571"/>
                    </a:lnTo>
                    <a:lnTo>
                      <a:pt x="6422" y="5582"/>
                    </a:lnTo>
                    <a:lnTo>
                      <a:pt x="6422" y="5595"/>
                    </a:lnTo>
                    <a:lnTo>
                      <a:pt x="6347" y="5682"/>
                    </a:lnTo>
                    <a:cubicBezTo>
                      <a:pt x="6327" y="5713"/>
                      <a:pt x="6308" y="5744"/>
                      <a:pt x="6288" y="5775"/>
                    </a:cubicBezTo>
                    <a:cubicBezTo>
                      <a:pt x="6279" y="5807"/>
                      <a:pt x="6270" y="5840"/>
                      <a:pt x="6261" y="5872"/>
                    </a:cubicBezTo>
                    <a:cubicBezTo>
                      <a:pt x="6258" y="5907"/>
                      <a:pt x="6254" y="5943"/>
                      <a:pt x="6251" y="5978"/>
                    </a:cubicBezTo>
                    <a:cubicBezTo>
                      <a:pt x="6246" y="6013"/>
                      <a:pt x="6240" y="6048"/>
                      <a:pt x="6235" y="6083"/>
                    </a:cubicBezTo>
                    <a:lnTo>
                      <a:pt x="6229" y="6194"/>
                    </a:lnTo>
                    <a:lnTo>
                      <a:pt x="6208" y="6302"/>
                    </a:lnTo>
                    <a:cubicBezTo>
                      <a:pt x="6195" y="6339"/>
                      <a:pt x="6183" y="6376"/>
                      <a:pt x="6170" y="6413"/>
                    </a:cubicBezTo>
                    <a:lnTo>
                      <a:pt x="5978" y="7213"/>
                    </a:lnTo>
                    <a:lnTo>
                      <a:pt x="5951" y="7300"/>
                    </a:lnTo>
                    <a:cubicBezTo>
                      <a:pt x="5946" y="7333"/>
                      <a:pt x="5940" y="7365"/>
                      <a:pt x="5935" y="7398"/>
                    </a:cubicBezTo>
                    <a:cubicBezTo>
                      <a:pt x="5933" y="7428"/>
                      <a:pt x="5931" y="7457"/>
                      <a:pt x="5929" y="7487"/>
                    </a:cubicBezTo>
                    <a:lnTo>
                      <a:pt x="5929" y="7585"/>
                    </a:lnTo>
                    <a:lnTo>
                      <a:pt x="5929" y="7672"/>
                    </a:lnTo>
                    <a:cubicBezTo>
                      <a:pt x="5924" y="7699"/>
                      <a:pt x="5918" y="7727"/>
                      <a:pt x="5913" y="7754"/>
                    </a:cubicBezTo>
                    <a:cubicBezTo>
                      <a:pt x="5908" y="7780"/>
                      <a:pt x="5902" y="7805"/>
                      <a:pt x="5897" y="7831"/>
                    </a:cubicBezTo>
                    <a:cubicBezTo>
                      <a:pt x="5886" y="7859"/>
                      <a:pt x="5876" y="7887"/>
                      <a:pt x="5865" y="7915"/>
                    </a:cubicBezTo>
                    <a:lnTo>
                      <a:pt x="5865" y="7997"/>
                    </a:lnTo>
                    <a:cubicBezTo>
                      <a:pt x="5872" y="8022"/>
                      <a:pt x="5879" y="8048"/>
                      <a:pt x="5886" y="8073"/>
                    </a:cubicBezTo>
                    <a:cubicBezTo>
                      <a:pt x="5899" y="8098"/>
                      <a:pt x="5911" y="8122"/>
                      <a:pt x="5924" y="8147"/>
                    </a:cubicBezTo>
                    <a:lnTo>
                      <a:pt x="5972" y="8216"/>
                    </a:lnTo>
                    <a:lnTo>
                      <a:pt x="6020" y="8282"/>
                    </a:lnTo>
                    <a:lnTo>
                      <a:pt x="6069" y="8343"/>
                    </a:lnTo>
                    <a:cubicBezTo>
                      <a:pt x="6092" y="8412"/>
                      <a:pt x="6115" y="8482"/>
                      <a:pt x="6138" y="8551"/>
                    </a:cubicBezTo>
                    <a:lnTo>
                      <a:pt x="6111" y="8572"/>
                    </a:lnTo>
                    <a:cubicBezTo>
                      <a:pt x="6097" y="8576"/>
                      <a:pt x="6083" y="8581"/>
                      <a:pt x="6069" y="8585"/>
                    </a:cubicBezTo>
                    <a:cubicBezTo>
                      <a:pt x="6056" y="8590"/>
                      <a:pt x="6044" y="8594"/>
                      <a:pt x="6031" y="8599"/>
                    </a:cubicBezTo>
                    <a:cubicBezTo>
                      <a:pt x="6020" y="8606"/>
                      <a:pt x="6010" y="8613"/>
                      <a:pt x="5999" y="8620"/>
                    </a:cubicBezTo>
                    <a:cubicBezTo>
                      <a:pt x="6022" y="8623"/>
                      <a:pt x="6046" y="8627"/>
                      <a:pt x="6069" y="8630"/>
                    </a:cubicBezTo>
                    <a:cubicBezTo>
                      <a:pt x="6085" y="8634"/>
                      <a:pt x="6101" y="8639"/>
                      <a:pt x="6117" y="8643"/>
                    </a:cubicBezTo>
                    <a:cubicBezTo>
                      <a:pt x="6131" y="8652"/>
                      <a:pt x="6146" y="8661"/>
                      <a:pt x="6160" y="8670"/>
                    </a:cubicBezTo>
                    <a:cubicBezTo>
                      <a:pt x="6153" y="8687"/>
                      <a:pt x="6145" y="8703"/>
                      <a:pt x="6138" y="8720"/>
                    </a:cubicBezTo>
                    <a:cubicBezTo>
                      <a:pt x="6140" y="8737"/>
                      <a:pt x="6142" y="8753"/>
                      <a:pt x="6144" y="8770"/>
                    </a:cubicBezTo>
                    <a:cubicBezTo>
                      <a:pt x="6156" y="8789"/>
                      <a:pt x="6169" y="8807"/>
                      <a:pt x="6181" y="8826"/>
                    </a:cubicBezTo>
                    <a:cubicBezTo>
                      <a:pt x="6199" y="8842"/>
                      <a:pt x="6217" y="8857"/>
                      <a:pt x="6235" y="8873"/>
                    </a:cubicBezTo>
                    <a:cubicBezTo>
                      <a:pt x="6253" y="8888"/>
                      <a:pt x="6270" y="8903"/>
                      <a:pt x="6288" y="8918"/>
                    </a:cubicBezTo>
                    <a:lnTo>
                      <a:pt x="6352" y="8952"/>
                    </a:lnTo>
                    <a:lnTo>
                      <a:pt x="6465" y="9005"/>
                    </a:lnTo>
                    <a:lnTo>
                      <a:pt x="6583" y="9063"/>
                    </a:lnTo>
                    <a:lnTo>
                      <a:pt x="6706" y="9116"/>
                    </a:lnTo>
                    <a:lnTo>
                      <a:pt x="6781" y="9140"/>
                    </a:lnTo>
                    <a:lnTo>
                      <a:pt x="6867" y="9161"/>
                    </a:lnTo>
                    <a:lnTo>
                      <a:pt x="6958" y="9179"/>
                    </a:lnTo>
                    <a:lnTo>
                      <a:pt x="7043" y="9200"/>
                    </a:lnTo>
                    <a:lnTo>
                      <a:pt x="7134" y="9224"/>
                    </a:lnTo>
                    <a:lnTo>
                      <a:pt x="7220" y="9248"/>
                    </a:lnTo>
                    <a:lnTo>
                      <a:pt x="7290" y="9279"/>
                    </a:lnTo>
                    <a:lnTo>
                      <a:pt x="7343" y="9314"/>
                    </a:lnTo>
                    <a:cubicBezTo>
                      <a:pt x="7357" y="9329"/>
                      <a:pt x="7372" y="9344"/>
                      <a:pt x="7386" y="9359"/>
                    </a:cubicBezTo>
                    <a:cubicBezTo>
                      <a:pt x="7393" y="9376"/>
                      <a:pt x="7401" y="9392"/>
                      <a:pt x="7408" y="9409"/>
                    </a:cubicBezTo>
                    <a:lnTo>
                      <a:pt x="7381" y="9433"/>
                    </a:lnTo>
                    <a:cubicBezTo>
                      <a:pt x="7374" y="9443"/>
                      <a:pt x="7366" y="9454"/>
                      <a:pt x="7359" y="9464"/>
                    </a:cubicBezTo>
                    <a:lnTo>
                      <a:pt x="7333" y="9493"/>
                    </a:lnTo>
                    <a:cubicBezTo>
                      <a:pt x="7317" y="9503"/>
                      <a:pt x="7300" y="9512"/>
                      <a:pt x="7284" y="9522"/>
                    </a:cubicBezTo>
                    <a:lnTo>
                      <a:pt x="7193" y="9546"/>
                    </a:lnTo>
                    <a:lnTo>
                      <a:pt x="7081" y="9559"/>
                    </a:lnTo>
                    <a:lnTo>
                      <a:pt x="6958" y="9562"/>
                    </a:lnTo>
                    <a:lnTo>
                      <a:pt x="6824" y="9559"/>
                    </a:lnTo>
                    <a:lnTo>
                      <a:pt x="6690" y="9551"/>
                    </a:lnTo>
                    <a:lnTo>
                      <a:pt x="6567" y="9546"/>
                    </a:lnTo>
                    <a:lnTo>
                      <a:pt x="6454" y="9538"/>
                    </a:lnTo>
                    <a:lnTo>
                      <a:pt x="6261" y="9525"/>
                    </a:lnTo>
                    <a:lnTo>
                      <a:pt x="6074" y="9493"/>
                    </a:lnTo>
                    <a:lnTo>
                      <a:pt x="5903" y="9454"/>
                    </a:lnTo>
                    <a:lnTo>
                      <a:pt x="5726" y="9401"/>
                    </a:lnTo>
                    <a:lnTo>
                      <a:pt x="5560" y="9351"/>
                    </a:lnTo>
                    <a:lnTo>
                      <a:pt x="5404" y="9295"/>
                    </a:lnTo>
                    <a:lnTo>
                      <a:pt x="5244" y="9245"/>
                    </a:lnTo>
                    <a:lnTo>
                      <a:pt x="5083" y="9250"/>
                    </a:lnTo>
                    <a:cubicBezTo>
                      <a:pt x="5062" y="9248"/>
                      <a:pt x="5040" y="9247"/>
                      <a:pt x="5019" y="9245"/>
                    </a:cubicBezTo>
                    <a:lnTo>
                      <a:pt x="4944" y="9227"/>
                    </a:lnTo>
                    <a:lnTo>
                      <a:pt x="4853" y="9211"/>
                    </a:lnTo>
                    <a:lnTo>
                      <a:pt x="4762" y="9187"/>
                    </a:lnTo>
                    <a:lnTo>
                      <a:pt x="4681" y="9163"/>
                    </a:lnTo>
                    <a:cubicBezTo>
                      <a:pt x="4660" y="9153"/>
                      <a:pt x="4638" y="9144"/>
                      <a:pt x="4617" y="9134"/>
                    </a:cubicBezTo>
                    <a:lnTo>
                      <a:pt x="4585" y="9105"/>
                    </a:lnTo>
                    <a:cubicBezTo>
                      <a:pt x="4581" y="9090"/>
                      <a:pt x="4578" y="9075"/>
                      <a:pt x="4574" y="9060"/>
                    </a:cubicBezTo>
                    <a:cubicBezTo>
                      <a:pt x="4578" y="9042"/>
                      <a:pt x="4581" y="9023"/>
                      <a:pt x="4585" y="9005"/>
                    </a:cubicBezTo>
                    <a:cubicBezTo>
                      <a:pt x="4592" y="8986"/>
                      <a:pt x="4599" y="8966"/>
                      <a:pt x="4606" y="8947"/>
                    </a:cubicBezTo>
                    <a:cubicBezTo>
                      <a:pt x="4617" y="8926"/>
                      <a:pt x="4627" y="8905"/>
                      <a:pt x="4638" y="8884"/>
                    </a:cubicBezTo>
                    <a:cubicBezTo>
                      <a:pt x="4652" y="8863"/>
                      <a:pt x="4667" y="8841"/>
                      <a:pt x="4681" y="8820"/>
                    </a:cubicBezTo>
                    <a:cubicBezTo>
                      <a:pt x="4695" y="8799"/>
                      <a:pt x="4710" y="8778"/>
                      <a:pt x="4724" y="8757"/>
                    </a:cubicBezTo>
                    <a:cubicBezTo>
                      <a:pt x="4735" y="8738"/>
                      <a:pt x="4745" y="8718"/>
                      <a:pt x="4756" y="8699"/>
                    </a:cubicBezTo>
                    <a:cubicBezTo>
                      <a:pt x="4765" y="8681"/>
                      <a:pt x="4774" y="8664"/>
                      <a:pt x="4783" y="8646"/>
                    </a:cubicBezTo>
                    <a:cubicBezTo>
                      <a:pt x="4788" y="8632"/>
                      <a:pt x="4794" y="8618"/>
                      <a:pt x="4799" y="8604"/>
                    </a:cubicBezTo>
                    <a:lnTo>
                      <a:pt x="4676" y="8572"/>
                    </a:lnTo>
                    <a:cubicBezTo>
                      <a:pt x="4647" y="8561"/>
                      <a:pt x="4619" y="8549"/>
                      <a:pt x="4590" y="8538"/>
                    </a:cubicBezTo>
                    <a:cubicBezTo>
                      <a:pt x="4572" y="8526"/>
                      <a:pt x="4555" y="8513"/>
                      <a:pt x="4537" y="8501"/>
                    </a:cubicBezTo>
                    <a:cubicBezTo>
                      <a:pt x="4524" y="8487"/>
                      <a:pt x="4512" y="8473"/>
                      <a:pt x="4499" y="8459"/>
                    </a:cubicBezTo>
                    <a:cubicBezTo>
                      <a:pt x="4495" y="8444"/>
                      <a:pt x="4492" y="8429"/>
                      <a:pt x="4488" y="8414"/>
                    </a:cubicBezTo>
                    <a:lnTo>
                      <a:pt x="4494" y="8366"/>
                    </a:lnTo>
                    <a:cubicBezTo>
                      <a:pt x="4499" y="8349"/>
                      <a:pt x="4505" y="8333"/>
                      <a:pt x="4510" y="8316"/>
                    </a:cubicBezTo>
                    <a:cubicBezTo>
                      <a:pt x="4519" y="8298"/>
                      <a:pt x="4528" y="8281"/>
                      <a:pt x="4537" y="8263"/>
                    </a:cubicBezTo>
                    <a:cubicBezTo>
                      <a:pt x="4546" y="8246"/>
                      <a:pt x="4554" y="8228"/>
                      <a:pt x="4563" y="8211"/>
                    </a:cubicBezTo>
                    <a:cubicBezTo>
                      <a:pt x="4570" y="8192"/>
                      <a:pt x="4578" y="8174"/>
                      <a:pt x="4585" y="8155"/>
                    </a:cubicBezTo>
                    <a:cubicBezTo>
                      <a:pt x="4592" y="8136"/>
                      <a:pt x="4599" y="8116"/>
                      <a:pt x="4606" y="8097"/>
                    </a:cubicBezTo>
                    <a:cubicBezTo>
                      <a:pt x="4608" y="8079"/>
                      <a:pt x="4610" y="8060"/>
                      <a:pt x="4612" y="8042"/>
                    </a:cubicBezTo>
                    <a:cubicBezTo>
                      <a:pt x="4610" y="8023"/>
                      <a:pt x="4608" y="8003"/>
                      <a:pt x="4606" y="7984"/>
                    </a:cubicBezTo>
                    <a:cubicBezTo>
                      <a:pt x="4601" y="7963"/>
                      <a:pt x="4595" y="7941"/>
                      <a:pt x="4590" y="7920"/>
                    </a:cubicBezTo>
                    <a:cubicBezTo>
                      <a:pt x="4588" y="7893"/>
                      <a:pt x="4587" y="7865"/>
                      <a:pt x="4585" y="7838"/>
                    </a:cubicBezTo>
                    <a:lnTo>
                      <a:pt x="4585" y="7746"/>
                    </a:lnTo>
                    <a:cubicBezTo>
                      <a:pt x="4587" y="7713"/>
                      <a:pt x="4588" y="7679"/>
                      <a:pt x="4590" y="7646"/>
                    </a:cubicBezTo>
                    <a:cubicBezTo>
                      <a:pt x="4595" y="7614"/>
                      <a:pt x="4601" y="7583"/>
                      <a:pt x="4606" y="7551"/>
                    </a:cubicBezTo>
                    <a:cubicBezTo>
                      <a:pt x="4613" y="7522"/>
                      <a:pt x="4621" y="7493"/>
                      <a:pt x="4628" y="7464"/>
                    </a:cubicBezTo>
                    <a:cubicBezTo>
                      <a:pt x="4633" y="7417"/>
                      <a:pt x="4639" y="7371"/>
                      <a:pt x="4644" y="7324"/>
                    </a:cubicBezTo>
                    <a:cubicBezTo>
                      <a:pt x="4649" y="7274"/>
                      <a:pt x="4655" y="7223"/>
                      <a:pt x="4660" y="7173"/>
                    </a:cubicBezTo>
                    <a:lnTo>
                      <a:pt x="4660" y="7018"/>
                    </a:lnTo>
                    <a:cubicBezTo>
                      <a:pt x="4658" y="6963"/>
                      <a:pt x="4657" y="6909"/>
                      <a:pt x="4655" y="6854"/>
                    </a:cubicBezTo>
                    <a:cubicBezTo>
                      <a:pt x="4649" y="6800"/>
                      <a:pt x="4644" y="6747"/>
                      <a:pt x="4638" y="6693"/>
                    </a:cubicBezTo>
                    <a:cubicBezTo>
                      <a:pt x="4636" y="6642"/>
                      <a:pt x="4635" y="6591"/>
                      <a:pt x="4633" y="6540"/>
                    </a:cubicBezTo>
                    <a:cubicBezTo>
                      <a:pt x="4631" y="6492"/>
                      <a:pt x="4630" y="6443"/>
                      <a:pt x="4628" y="6395"/>
                    </a:cubicBezTo>
                    <a:lnTo>
                      <a:pt x="4628" y="6310"/>
                    </a:lnTo>
                    <a:cubicBezTo>
                      <a:pt x="4630" y="6282"/>
                      <a:pt x="4631" y="6254"/>
                      <a:pt x="4633" y="6226"/>
                    </a:cubicBezTo>
                    <a:cubicBezTo>
                      <a:pt x="4637" y="6197"/>
                      <a:pt x="4640" y="6168"/>
                      <a:pt x="4644" y="6139"/>
                    </a:cubicBezTo>
                    <a:cubicBezTo>
                      <a:pt x="4649" y="6111"/>
                      <a:pt x="4655" y="6082"/>
                      <a:pt x="4660" y="6054"/>
                    </a:cubicBezTo>
                    <a:cubicBezTo>
                      <a:pt x="4665" y="6025"/>
                      <a:pt x="4671" y="5996"/>
                      <a:pt x="4676" y="5967"/>
                    </a:cubicBezTo>
                    <a:lnTo>
                      <a:pt x="4676" y="5891"/>
                    </a:lnTo>
                    <a:cubicBezTo>
                      <a:pt x="4672" y="5866"/>
                      <a:pt x="4669" y="5842"/>
                      <a:pt x="4665" y="5817"/>
                    </a:cubicBezTo>
                    <a:lnTo>
                      <a:pt x="4638" y="5751"/>
                    </a:lnTo>
                    <a:cubicBezTo>
                      <a:pt x="4620" y="5732"/>
                      <a:pt x="4603" y="5712"/>
                      <a:pt x="4585" y="5693"/>
                    </a:cubicBezTo>
                    <a:lnTo>
                      <a:pt x="4585" y="5709"/>
                    </a:lnTo>
                    <a:cubicBezTo>
                      <a:pt x="4572" y="5719"/>
                      <a:pt x="4560" y="5730"/>
                      <a:pt x="4547" y="5740"/>
                    </a:cubicBezTo>
                    <a:cubicBezTo>
                      <a:pt x="4535" y="5755"/>
                      <a:pt x="4522" y="5770"/>
                      <a:pt x="4510" y="5785"/>
                    </a:cubicBezTo>
                    <a:cubicBezTo>
                      <a:pt x="4503" y="5799"/>
                      <a:pt x="4495" y="5813"/>
                      <a:pt x="4488" y="5827"/>
                    </a:cubicBezTo>
                    <a:cubicBezTo>
                      <a:pt x="4485" y="5842"/>
                      <a:pt x="4481" y="5857"/>
                      <a:pt x="4478" y="5872"/>
                    </a:cubicBezTo>
                    <a:cubicBezTo>
                      <a:pt x="4467" y="5876"/>
                      <a:pt x="4457" y="5881"/>
                      <a:pt x="4446" y="5885"/>
                    </a:cubicBezTo>
                    <a:lnTo>
                      <a:pt x="4408" y="5914"/>
                    </a:lnTo>
                    <a:lnTo>
                      <a:pt x="4371" y="5954"/>
                    </a:lnTo>
                    <a:cubicBezTo>
                      <a:pt x="4357" y="5970"/>
                      <a:pt x="4342" y="5986"/>
                      <a:pt x="4328" y="6002"/>
                    </a:cubicBezTo>
                    <a:cubicBezTo>
                      <a:pt x="4312" y="6020"/>
                      <a:pt x="4296" y="6039"/>
                      <a:pt x="4280" y="6057"/>
                    </a:cubicBezTo>
                    <a:lnTo>
                      <a:pt x="4237" y="6112"/>
                    </a:lnTo>
                    <a:cubicBezTo>
                      <a:pt x="4226" y="6130"/>
                      <a:pt x="4216" y="6147"/>
                      <a:pt x="4205" y="6165"/>
                    </a:cubicBezTo>
                    <a:cubicBezTo>
                      <a:pt x="4191" y="6182"/>
                      <a:pt x="4176" y="6198"/>
                      <a:pt x="4162" y="6215"/>
                    </a:cubicBezTo>
                    <a:cubicBezTo>
                      <a:pt x="4123" y="6263"/>
                      <a:pt x="4083" y="6310"/>
                      <a:pt x="4044" y="6358"/>
                    </a:cubicBezTo>
                    <a:cubicBezTo>
                      <a:pt x="3999" y="6405"/>
                      <a:pt x="3955" y="6453"/>
                      <a:pt x="3910" y="6500"/>
                    </a:cubicBezTo>
                    <a:lnTo>
                      <a:pt x="3787" y="6646"/>
                    </a:lnTo>
                    <a:cubicBezTo>
                      <a:pt x="3751" y="6693"/>
                      <a:pt x="3716" y="6741"/>
                      <a:pt x="3680" y="6788"/>
                    </a:cubicBezTo>
                    <a:cubicBezTo>
                      <a:pt x="3653" y="6834"/>
                      <a:pt x="3626" y="6879"/>
                      <a:pt x="3599" y="6925"/>
                    </a:cubicBezTo>
                    <a:lnTo>
                      <a:pt x="3599" y="6928"/>
                    </a:lnTo>
                    <a:lnTo>
                      <a:pt x="3599" y="6931"/>
                    </a:lnTo>
                    <a:cubicBezTo>
                      <a:pt x="3601" y="6933"/>
                      <a:pt x="3603" y="6934"/>
                      <a:pt x="3605" y="6936"/>
                    </a:cubicBezTo>
                    <a:lnTo>
                      <a:pt x="3605" y="6941"/>
                    </a:lnTo>
                    <a:cubicBezTo>
                      <a:pt x="3610" y="6945"/>
                      <a:pt x="3616" y="6948"/>
                      <a:pt x="3621" y="6952"/>
                    </a:cubicBezTo>
                    <a:cubicBezTo>
                      <a:pt x="3601" y="6948"/>
                      <a:pt x="3582" y="6945"/>
                      <a:pt x="3562" y="6941"/>
                    </a:cubicBezTo>
                    <a:cubicBezTo>
                      <a:pt x="3553" y="6960"/>
                      <a:pt x="3544" y="6978"/>
                      <a:pt x="3535" y="6997"/>
                    </a:cubicBezTo>
                    <a:lnTo>
                      <a:pt x="3492" y="7052"/>
                    </a:lnTo>
                    <a:cubicBezTo>
                      <a:pt x="3480" y="7069"/>
                      <a:pt x="3467" y="7085"/>
                      <a:pt x="3455" y="7102"/>
                    </a:cubicBezTo>
                    <a:lnTo>
                      <a:pt x="3407" y="7150"/>
                    </a:lnTo>
                    <a:cubicBezTo>
                      <a:pt x="3394" y="7161"/>
                      <a:pt x="3382" y="7173"/>
                      <a:pt x="3369" y="7184"/>
                    </a:cubicBezTo>
                    <a:lnTo>
                      <a:pt x="3348" y="7226"/>
                    </a:lnTo>
                    <a:lnTo>
                      <a:pt x="3348" y="7266"/>
                    </a:lnTo>
                    <a:lnTo>
                      <a:pt x="3348" y="7308"/>
                    </a:lnTo>
                    <a:cubicBezTo>
                      <a:pt x="3351" y="7320"/>
                      <a:pt x="3355" y="7333"/>
                      <a:pt x="3358" y="7345"/>
                    </a:cubicBezTo>
                    <a:cubicBezTo>
                      <a:pt x="3355" y="7356"/>
                      <a:pt x="3351" y="7366"/>
                      <a:pt x="3348" y="7377"/>
                    </a:cubicBezTo>
                    <a:cubicBezTo>
                      <a:pt x="3330" y="7409"/>
                      <a:pt x="3312" y="7442"/>
                      <a:pt x="3294" y="7474"/>
                    </a:cubicBezTo>
                    <a:cubicBezTo>
                      <a:pt x="3271" y="7508"/>
                      <a:pt x="3247" y="7541"/>
                      <a:pt x="3224" y="7575"/>
                    </a:cubicBezTo>
                    <a:lnTo>
                      <a:pt x="3160" y="7672"/>
                    </a:lnTo>
                    <a:cubicBezTo>
                      <a:pt x="3142" y="7705"/>
                      <a:pt x="3125" y="7737"/>
                      <a:pt x="3107" y="7770"/>
                    </a:cubicBezTo>
                    <a:cubicBezTo>
                      <a:pt x="3093" y="7803"/>
                      <a:pt x="3078" y="7835"/>
                      <a:pt x="3064" y="7868"/>
                    </a:cubicBezTo>
                    <a:lnTo>
                      <a:pt x="3037" y="7970"/>
                    </a:lnTo>
                    <a:lnTo>
                      <a:pt x="3037" y="8076"/>
                    </a:lnTo>
                    <a:cubicBezTo>
                      <a:pt x="3048" y="8113"/>
                      <a:pt x="3058" y="8150"/>
                      <a:pt x="3069" y="8187"/>
                    </a:cubicBezTo>
                    <a:cubicBezTo>
                      <a:pt x="3073" y="8206"/>
                      <a:pt x="3076" y="8226"/>
                      <a:pt x="3080" y="8245"/>
                    </a:cubicBezTo>
                    <a:cubicBezTo>
                      <a:pt x="3075" y="8264"/>
                      <a:pt x="3069" y="8284"/>
                      <a:pt x="3064" y="8303"/>
                    </a:cubicBezTo>
                    <a:cubicBezTo>
                      <a:pt x="3053" y="8321"/>
                      <a:pt x="3043" y="8338"/>
                      <a:pt x="3032" y="8356"/>
                    </a:cubicBezTo>
                    <a:cubicBezTo>
                      <a:pt x="3018" y="8374"/>
                      <a:pt x="3003" y="8391"/>
                      <a:pt x="2989" y="8409"/>
                    </a:cubicBezTo>
                    <a:cubicBezTo>
                      <a:pt x="2980" y="8425"/>
                      <a:pt x="2971" y="8440"/>
                      <a:pt x="2962" y="8456"/>
                    </a:cubicBezTo>
                    <a:cubicBezTo>
                      <a:pt x="2955" y="8469"/>
                      <a:pt x="2948" y="8483"/>
                      <a:pt x="2941" y="8496"/>
                    </a:cubicBezTo>
                    <a:cubicBezTo>
                      <a:pt x="2943" y="8507"/>
                      <a:pt x="2944" y="8519"/>
                      <a:pt x="2946" y="8530"/>
                    </a:cubicBezTo>
                    <a:lnTo>
                      <a:pt x="3198" y="8767"/>
                    </a:lnTo>
                    <a:lnTo>
                      <a:pt x="3198" y="8836"/>
                    </a:lnTo>
                    <a:lnTo>
                      <a:pt x="3171" y="8884"/>
                    </a:lnTo>
                    <a:lnTo>
                      <a:pt x="3133" y="8934"/>
                    </a:lnTo>
                    <a:cubicBezTo>
                      <a:pt x="3119" y="8952"/>
                      <a:pt x="3105" y="8971"/>
                      <a:pt x="3091" y="8989"/>
                    </a:cubicBezTo>
                    <a:cubicBezTo>
                      <a:pt x="3078" y="9008"/>
                      <a:pt x="3066" y="9026"/>
                      <a:pt x="3053" y="9045"/>
                    </a:cubicBezTo>
                    <a:cubicBezTo>
                      <a:pt x="3041" y="9062"/>
                      <a:pt x="3028" y="9080"/>
                      <a:pt x="3016" y="9097"/>
                    </a:cubicBezTo>
                    <a:cubicBezTo>
                      <a:pt x="3009" y="9113"/>
                      <a:pt x="3001" y="9129"/>
                      <a:pt x="2994" y="9145"/>
                    </a:cubicBezTo>
                    <a:cubicBezTo>
                      <a:pt x="2996" y="9158"/>
                      <a:pt x="2997" y="9171"/>
                      <a:pt x="2999" y="9184"/>
                    </a:cubicBezTo>
                    <a:cubicBezTo>
                      <a:pt x="3013" y="9213"/>
                      <a:pt x="3028" y="9243"/>
                      <a:pt x="3042" y="9272"/>
                    </a:cubicBezTo>
                    <a:lnTo>
                      <a:pt x="3107" y="9364"/>
                    </a:lnTo>
                    <a:lnTo>
                      <a:pt x="3176" y="9454"/>
                    </a:lnTo>
                    <a:cubicBezTo>
                      <a:pt x="3197" y="9486"/>
                      <a:pt x="3219" y="9517"/>
                      <a:pt x="3240" y="9549"/>
                    </a:cubicBezTo>
                    <a:cubicBezTo>
                      <a:pt x="3256" y="9581"/>
                      <a:pt x="3273" y="9612"/>
                      <a:pt x="3289" y="9644"/>
                    </a:cubicBezTo>
                    <a:cubicBezTo>
                      <a:pt x="3300" y="9676"/>
                      <a:pt x="3310" y="9709"/>
                      <a:pt x="3321" y="9741"/>
                    </a:cubicBezTo>
                    <a:cubicBezTo>
                      <a:pt x="3323" y="9774"/>
                      <a:pt x="3324" y="9806"/>
                      <a:pt x="3326" y="9839"/>
                    </a:cubicBezTo>
                    <a:cubicBezTo>
                      <a:pt x="3317" y="9872"/>
                      <a:pt x="3308" y="9906"/>
                      <a:pt x="3299" y="9939"/>
                    </a:cubicBezTo>
                    <a:lnTo>
                      <a:pt x="3160" y="9974"/>
                    </a:lnTo>
                    <a:lnTo>
                      <a:pt x="3016" y="9992"/>
                    </a:lnTo>
                    <a:lnTo>
                      <a:pt x="2855" y="10000"/>
                    </a:lnTo>
                    <a:lnTo>
                      <a:pt x="2700" y="9997"/>
                    </a:lnTo>
                    <a:lnTo>
                      <a:pt x="2539" y="9979"/>
                    </a:lnTo>
                    <a:lnTo>
                      <a:pt x="2384" y="9955"/>
                    </a:lnTo>
                    <a:lnTo>
                      <a:pt x="2239" y="9921"/>
                    </a:lnTo>
                    <a:lnTo>
                      <a:pt x="2105" y="9881"/>
                    </a:lnTo>
                    <a:cubicBezTo>
                      <a:pt x="2066" y="9865"/>
                      <a:pt x="2026" y="9850"/>
                      <a:pt x="1987" y="9834"/>
                    </a:cubicBezTo>
                    <a:lnTo>
                      <a:pt x="1901" y="9781"/>
                    </a:lnTo>
                    <a:lnTo>
                      <a:pt x="1837" y="9723"/>
                    </a:lnTo>
                    <a:lnTo>
                      <a:pt x="1837" y="9514"/>
                    </a:lnTo>
                    <a:cubicBezTo>
                      <a:pt x="1828" y="9503"/>
                      <a:pt x="1819" y="9491"/>
                      <a:pt x="1810" y="9480"/>
                    </a:cubicBezTo>
                    <a:cubicBezTo>
                      <a:pt x="1798" y="9465"/>
                      <a:pt x="1785" y="9450"/>
                      <a:pt x="1773" y="9435"/>
                    </a:cubicBezTo>
                    <a:cubicBezTo>
                      <a:pt x="1764" y="9417"/>
                      <a:pt x="1755" y="9400"/>
                      <a:pt x="1746" y="9382"/>
                    </a:cubicBezTo>
                    <a:lnTo>
                      <a:pt x="1725" y="9316"/>
                    </a:lnTo>
                    <a:lnTo>
                      <a:pt x="1725" y="9248"/>
                    </a:lnTo>
                    <a:cubicBezTo>
                      <a:pt x="1732" y="9224"/>
                      <a:pt x="1739" y="9201"/>
                      <a:pt x="1746" y="9177"/>
                    </a:cubicBezTo>
                    <a:cubicBezTo>
                      <a:pt x="1751" y="9160"/>
                      <a:pt x="1757" y="9143"/>
                      <a:pt x="1762" y="9126"/>
                    </a:cubicBezTo>
                    <a:lnTo>
                      <a:pt x="1762" y="9071"/>
                    </a:lnTo>
                    <a:cubicBezTo>
                      <a:pt x="1755" y="9052"/>
                      <a:pt x="1748" y="9032"/>
                      <a:pt x="1741" y="9013"/>
                    </a:cubicBezTo>
                    <a:cubicBezTo>
                      <a:pt x="1736" y="8993"/>
                      <a:pt x="1730" y="8972"/>
                      <a:pt x="1725" y="8952"/>
                    </a:cubicBezTo>
                    <a:cubicBezTo>
                      <a:pt x="1721" y="8929"/>
                      <a:pt x="1718" y="8907"/>
                      <a:pt x="1714" y="8884"/>
                    </a:cubicBezTo>
                    <a:lnTo>
                      <a:pt x="1714" y="8810"/>
                    </a:lnTo>
                    <a:cubicBezTo>
                      <a:pt x="1721" y="8784"/>
                      <a:pt x="1728" y="8759"/>
                      <a:pt x="1735" y="8733"/>
                    </a:cubicBezTo>
                    <a:lnTo>
                      <a:pt x="1762" y="8667"/>
                    </a:lnTo>
                    <a:cubicBezTo>
                      <a:pt x="1775" y="8647"/>
                      <a:pt x="1787" y="8626"/>
                      <a:pt x="1800" y="8606"/>
                    </a:cubicBezTo>
                    <a:cubicBezTo>
                      <a:pt x="1812" y="8586"/>
                      <a:pt x="1825" y="8566"/>
                      <a:pt x="1837" y="8546"/>
                    </a:cubicBezTo>
                    <a:cubicBezTo>
                      <a:pt x="1848" y="8521"/>
                      <a:pt x="1858" y="8497"/>
                      <a:pt x="1869" y="8472"/>
                    </a:cubicBezTo>
                    <a:lnTo>
                      <a:pt x="1869" y="7820"/>
                    </a:lnTo>
                    <a:lnTo>
                      <a:pt x="1998" y="7020"/>
                    </a:lnTo>
                    <a:cubicBezTo>
                      <a:pt x="2085" y="6872"/>
                      <a:pt x="2173" y="6725"/>
                      <a:pt x="2260" y="6577"/>
                    </a:cubicBezTo>
                    <a:cubicBezTo>
                      <a:pt x="2265" y="6458"/>
                      <a:pt x="2271" y="6340"/>
                      <a:pt x="2276" y="6221"/>
                    </a:cubicBezTo>
                    <a:lnTo>
                      <a:pt x="2453" y="5735"/>
                    </a:lnTo>
                    <a:lnTo>
                      <a:pt x="2501" y="5606"/>
                    </a:lnTo>
                    <a:cubicBezTo>
                      <a:pt x="2514" y="5565"/>
                      <a:pt x="2526" y="5525"/>
                      <a:pt x="2539" y="5484"/>
                    </a:cubicBezTo>
                    <a:cubicBezTo>
                      <a:pt x="2546" y="5444"/>
                      <a:pt x="2553" y="5403"/>
                      <a:pt x="2560" y="5363"/>
                    </a:cubicBezTo>
                    <a:cubicBezTo>
                      <a:pt x="2571" y="5324"/>
                      <a:pt x="2581" y="5286"/>
                      <a:pt x="2592" y="5247"/>
                    </a:cubicBezTo>
                    <a:lnTo>
                      <a:pt x="2598" y="5202"/>
                    </a:lnTo>
                    <a:lnTo>
                      <a:pt x="2592" y="5154"/>
                    </a:lnTo>
                    <a:cubicBezTo>
                      <a:pt x="2590" y="5138"/>
                      <a:pt x="2589" y="5123"/>
                      <a:pt x="2587" y="5107"/>
                    </a:cubicBezTo>
                    <a:lnTo>
                      <a:pt x="2587" y="5059"/>
                    </a:lnTo>
                    <a:cubicBezTo>
                      <a:pt x="2596" y="5044"/>
                      <a:pt x="2605" y="5030"/>
                      <a:pt x="2614" y="5015"/>
                    </a:cubicBezTo>
                    <a:lnTo>
                      <a:pt x="2592" y="5015"/>
                    </a:lnTo>
                    <a:lnTo>
                      <a:pt x="2587" y="5015"/>
                    </a:lnTo>
                    <a:lnTo>
                      <a:pt x="2582" y="5015"/>
                    </a:lnTo>
                    <a:lnTo>
                      <a:pt x="2582" y="5020"/>
                    </a:lnTo>
                    <a:lnTo>
                      <a:pt x="2571" y="5020"/>
                    </a:lnTo>
                    <a:lnTo>
                      <a:pt x="2571" y="5015"/>
                    </a:lnTo>
                    <a:cubicBezTo>
                      <a:pt x="2569" y="5014"/>
                      <a:pt x="2568" y="5013"/>
                      <a:pt x="2566" y="5012"/>
                    </a:cubicBezTo>
                    <a:cubicBezTo>
                      <a:pt x="2564" y="5009"/>
                      <a:pt x="2562" y="5007"/>
                      <a:pt x="2560" y="5004"/>
                    </a:cubicBezTo>
                    <a:lnTo>
                      <a:pt x="2566" y="4980"/>
                    </a:lnTo>
                    <a:cubicBezTo>
                      <a:pt x="2559" y="4975"/>
                      <a:pt x="2551" y="4969"/>
                      <a:pt x="2544" y="4964"/>
                    </a:cubicBezTo>
                    <a:lnTo>
                      <a:pt x="2517" y="4946"/>
                    </a:lnTo>
                    <a:cubicBezTo>
                      <a:pt x="2503" y="4942"/>
                      <a:pt x="2489" y="4937"/>
                      <a:pt x="2475" y="4933"/>
                    </a:cubicBezTo>
                    <a:cubicBezTo>
                      <a:pt x="2464" y="4928"/>
                      <a:pt x="2453" y="4922"/>
                      <a:pt x="2442" y="4917"/>
                    </a:cubicBezTo>
                    <a:cubicBezTo>
                      <a:pt x="2435" y="4913"/>
                      <a:pt x="2428" y="4908"/>
                      <a:pt x="2421" y="4904"/>
                    </a:cubicBezTo>
                    <a:lnTo>
                      <a:pt x="2421" y="4605"/>
                    </a:lnTo>
                    <a:cubicBezTo>
                      <a:pt x="2425" y="4443"/>
                      <a:pt x="2428" y="4282"/>
                      <a:pt x="2432" y="4120"/>
                    </a:cubicBezTo>
                    <a:cubicBezTo>
                      <a:pt x="2439" y="4085"/>
                      <a:pt x="2446" y="4049"/>
                      <a:pt x="2453" y="4014"/>
                    </a:cubicBezTo>
                    <a:cubicBezTo>
                      <a:pt x="2451" y="3980"/>
                      <a:pt x="2450" y="3945"/>
                      <a:pt x="2448" y="3911"/>
                    </a:cubicBezTo>
                    <a:cubicBezTo>
                      <a:pt x="2443" y="3877"/>
                      <a:pt x="2437" y="3842"/>
                      <a:pt x="2432" y="3808"/>
                    </a:cubicBezTo>
                    <a:cubicBezTo>
                      <a:pt x="2425" y="3773"/>
                      <a:pt x="2417" y="3738"/>
                      <a:pt x="2410" y="3703"/>
                    </a:cubicBezTo>
                    <a:cubicBezTo>
                      <a:pt x="2414" y="3668"/>
                      <a:pt x="2417" y="3632"/>
                      <a:pt x="2421" y="3597"/>
                    </a:cubicBezTo>
                    <a:cubicBezTo>
                      <a:pt x="2425" y="3558"/>
                      <a:pt x="2428" y="3520"/>
                      <a:pt x="2432" y="3481"/>
                    </a:cubicBezTo>
                    <a:cubicBezTo>
                      <a:pt x="2437" y="3441"/>
                      <a:pt x="2443" y="3402"/>
                      <a:pt x="2448" y="3362"/>
                    </a:cubicBezTo>
                    <a:cubicBezTo>
                      <a:pt x="2450" y="3321"/>
                      <a:pt x="2451" y="3279"/>
                      <a:pt x="2453" y="3238"/>
                    </a:cubicBezTo>
                    <a:cubicBezTo>
                      <a:pt x="2451" y="3199"/>
                      <a:pt x="2450" y="3161"/>
                      <a:pt x="2448" y="3122"/>
                    </a:cubicBezTo>
                    <a:lnTo>
                      <a:pt x="2421" y="3017"/>
                    </a:lnTo>
                    <a:cubicBezTo>
                      <a:pt x="2401" y="2912"/>
                      <a:pt x="2382" y="2808"/>
                      <a:pt x="2362" y="2703"/>
                    </a:cubicBezTo>
                    <a:cubicBezTo>
                      <a:pt x="2358" y="2720"/>
                      <a:pt x="2355" y="2736"/>
                      <a:pt x="2351" y="2753"/>
                    </a:cubicBezTo>
                    <a:lnTo>
                      <a:pt x="2314" y="2790"/>
                    </a:lnTo>
                    <a:cubicBezTo>
                      <a:pt x="2303" y="2800"/>
                      <a:pt x="2293" y="2811"/>
                      <a:pt x="2282" y="2821"/>
                    </a:cubicBezTo>
                    <a:lnTo>
                      <a:pt x="2255" y="2848"/>
                    </a:lnTo>
                    <a:cubicBezTo>
                      <a:pt x="2250" y="2858"/>
                      <a:pt x="2244" y="2867"/>
                      <a:pt x="2239" y="2877"/>
                    </a:cubicBezTo>
                    <a:cubicBezTo>
                      <a:pt x="2238" y="2886"/>
                      <a:pt x="2237" y="2894"/>
                      <a:pt x="2236" y="2903"/>
                    </a:cubicBezTo>
                    <a:lnTo>
                      <a:pt x="2217" y="2922"/>
                    </a:lnTo>
                    <a:cubicBezTo>
                      <a:pt x="2206" y="2933"/>
                      <a:pt x="2196" y="2945"/>
                      <a:pt x="2185" y="2956"/>
                    </a:cubicBezTo>
                    <a:lnTo>
                      <a:pt x="2148" y="2996"/>
                    </a:lnTo>
                    <a:cubicBezTo>
                      <a:pt x="2141" y="3011"/>
                      <a:pt x="2133" y="3025"/>
                      <a:pt x="2126" y="3040"/>
                    </a:cubicBezTo>
                    <a:lnTo>
                      <a:pt x="2105" y="3088"/>
                    </a:lnTo>
                    <a:cubicBezTo>
                      <a:pt x="2101" y="3100"/>
                      <a:pt x="2098" y="3113"/>
                      <a:pt x="2094" y="3125"/>
                    </a:cubicBezTo>
                    <a:cubicBezTo>
                      <a:pt x="2092" y="3135"/>
                      <a:pt x="2091" y="3144"/>
                      <a:pt x="2089" y="3154"/>
                    </a:cubicBezTo>
                    <a:cubicBezTo>
                      <a:pt x="2085" y="3157"/>
                      <a:pt x="2082" y="3161"/>
                      <a:pt x="2078" y="3164"/>
                    </a:cubicBezTo>
                    <a:lnTo>
                      <a:pt x="1971" y="3215"/>
                    </a:lnTo>
                    <a:lnTo>
                      <a:pt x="1869" y="3257"/>
                    </a:lnTo>
                    <a:lnTo>
                      <a:pt x="1773" y="3296"/>
                    </a:lnTo>
                    <a:cubicBezTo>
                      <a:pt x="1741" y="3308"/>
                      <a:pt x="1708" y="3319"/>
                      <a:pt x="1676" y="3331"/>
                    </a:cubicBezTo>
                    <a:lnTo>
                      <a:pt x="1559" y="3362"/>
                    </a:lnTo>
                    <a:lnTo>
                      <a:pt x="1414" y="3389"/>
                    </a:lnTo>
                    <a:lnTo>
                      <a:pt x="1296" y="3399"/>
                    </a:lnTo>
                    <a:lnTo>
                      <a:pt x="1194" y="3391"/>
                    </a:lnTo>
                    <a:lnTo>
                      <a:pt x="1093" y="3376"/>
                    </a:lnTo>
                    <a:lnTo>
                      <a:pt x="1007" y="3344"/>
                    </a:lnTo>
                    <a:cubicBezTo>
                      <a:pt x="978" y="3333"/>
                      <a:pt x="950" y="3321"/>
                      <a:pt x="921" y="3310"/>
                    </a:cubicBezTo>
                    <a:cubicBezTo>
                      <a:pt x="896" y="3297"/>
                      <a:pt x="871" y="3283"/>
                      <a:pt x="846" y="3270"/>
                    </a:cubicBezTo>
                    <a:lnTo>
                      <a:pt x="777" y="3225"/>
                    </a:lnTo>
                    <a:cubicBezTo>
                      <a:pt x="757" y="3211"/>
                      <a:pt x="738" y="3197"/>
                      <a:pt x="718" y="3183"/>
                    </a:cubicBezTo>
                    <a:cubicBezTo>
                      <a:pt x="700" y="3171"/>
                      <a:pt x="682" y="3158"/>
                      <a:pt x="664" y="3146"/>
                    </a:cubicBezTo>
                    <a:cubicBezTo>
                      <a:pt x="650" y="3135"/>
                      <a:pt x="635" y="3125"/>
                      <a:pt x="621" y="3114"/>
                    </a:cubicBezTo>
                    <a:cubicBezTo>
                      <a:pt x="609" y="3108"/>
                      <a:pt x="596" y="3102"/>
                      <a:pt x="584" y="3096"/>
                    </a:cubicBezTo>
                    <a:cubicBezTo>
                      <a:pt x="548" y="3075"/>
                      <a:pt x="513" y="3053"/>
                      <a:pt x="477" y="3032"/>
                    </a:cubicBezTo>
                    <a:lnTo>
                      <a:pt x="386" y="2959"/>
                    </a:lnTo>
                    <a:lnTo>
                      <a:pt x="311" y="2869"/>
                    </a:lnTo>
                    <a:cubicBezTo>
                      <a:pt x="293" y="2837"/>
                      <a:pt x="275" y="2806"/>
                      <a:pt x="257" y="2774"/>
                    </a:cubicBezTo>
                    <a:cubicBezTo>
                      <a:pt x="243" y="2739"/>
                      <a:pt x="228" y="2703"/>
                      <a:pt x="214" y="2668"/>
                    </a:cubicBezTo>
                    <a:cubicBezTo>
                      <a:pt x="209" y="2631"/>
                      <a:pt x="203" y="2594"/>
                      <a:pt x="198" y="2557"/>
                    </a:cubicBezTo>
                    <a:lnTo>
                      <a:pt x="198" y="2449"/>
                    </a:lnTo>
                    <a:lnTo>
                      <a:pt x="225" y="2341"/>
                    </a:lnTo>
                    <a:cubicBezTo>
                      <a:pt x="230" y="2324"/>
                      <a:pt x="236" y="2308"/>
                      <a:pt x="241" y="2291"/>
                    </a:cubicBezTo>
                    <a:cubicBezTo>
                      <a:pt x="239" y="2275"/>
                      <a:pt x="238" y="2259"/>
                      <a:pt x="236" y="2243"/>
                    </a:cubicBezTo>
                    <a:lnTo>
                      <a:pt x="236" y="2196"/>
                    </a:lnTo>
                    <a:lnTo>
                      <a:pt x="236" y="2151"/>
                    </a:lnTo>
                    <a:cubicBezTo>
                      <a:pt x="239" y="2139"/>
                      <a:pt x="243" y="2126"/>
                      <a:pt x="246" y="2114"/>
                    </a:cubicBezTo>
                    <a:cubicBezTo>
                      <a:pt x="228" y="2087"/>
                      <a:pt x="211" y="2059"/>
                      <a:pt x="193" y="2032"/>
                    </a:cubicBezTo>
                    <a:cubicBezTo>
                      <a:pt x="172" y="2002"/>
                      <a:pt x="150" y="1972"/>
                      <a:pt x="129" y="1942"/>
                    </a:cubicBezTo>
                    <a:cubicBezTo>
                      <a:pt x="111" y="1911"/>
                      <a:pt x="93" y="1881"/>
                      <a:pt x="75" y="1850"/>
                    </a:cubicBezTo>
                    <a:lnTo>
                      <a:pt x="27" y="1760"/>
                    </a:lnTo>
                    <a:cubicBezTo>
                      <a:pt x="18" y="1730"/>
                      <a:pt x="9" y="1701"/>
                      <a:pt x="0" y="1671"/>
                    </a:cubicBezTo>
                    <a:lnTo>
                      <a:pt x="107" y="1618"/>
                    </a:lnTo>
                    <a:lnTo>
                      <a:pt x="257" y="1576"/>
                    </a:lnTo>
                    <a:lnTo>
                      <a:pt x="412" y="1541"/>
                    </a:lnTo>
                    <a:lnTo>
                      <a:pt x="595" y="1518"/>
                    </a:lnTo>
                    <a:lnTo>
                      <a:pt x="777" y="1507"/>
                    </a:lnTo>
                    <a:cubicBezTo>
                      <a:pt x="793" y="1512"/>
                      <a:pt x="809" y="1518"/>
                      <a:pt x="825" y="1523"/>
                    </a:cubicBezTo>
                    <a:cubicBezTo>
                      <a:pt x="843" y="1526"/>
                      <a:pt x="860" y="1530"/>
                      <a:pt x="878" y="1533"/>
                    </a:cubicBezTo>
                    <a:cubicBezTo>
                      <a:pt x="898" y="1536"/>
                      <a:pt x="917" y="1538"/>
                      <a:pt x="937" y="1541"/>
                    </a:cubicBezTo>
                    <a:cubicBezTo>
                      <a:pt x="955" y="1545"/>
                      <a:pt x="973" y="1550"/>
                      <a:pt x="991" y="1554"/>
                    </a:cubicBezTo>
                    <a:cubicBezTo>
                      <a:pt x="1007" y="1561"/>
                      <a:pt x="1023" y="1569"/>
                      <a:pt x="1039" y="1576"/>
                    </a:cubicBezTo>
                    <a:lnTo>
                      <a:pt x="1093" y="1615"/>
                    </a:lnTo>
                    <a:cubicBezTo>
                      <a:pt x="1105" y="1630"/>
                      <a:pt x="1118" y="1645"/>
                      <a:pt x="1130" y="1660"/>
                    </a:cubicBezTo>
                    <a:lnTo>
                      <a:pt x="1087" y="1694"/>
                    </a:lnTo>
                    <a:cubicBezTo>
                      <a:pt x="1082" y="1706"/>
                      <a:pt x="1076" y="1717"/>
                      <a:pt x="1071" y="1729"/>
                    </a:cubicBezTo>
                    <a:cubicBezTo>
                      <a:pt x="1076" y="1740"/>
                      <a:pt x="1082" y="1752"/>
                      <a:pt x="1087" y="1763"/>
                    </a:cubicBezTo>
                    <a:cubicBezTo>
                      <a:pt x="1092" y="1774"/>
                      <a:pt x="1098" y="1786"/>
                      <a:pt x="1103" y="1797"/>
                    </a:cubicBezTo>
                    <a:cubicBezTo>
                      <a:pt x="1107" y="1809"/>
                      <a:pt x="1110" y="1822"/>
                      <a:pt x="1114" y="1834"/>
                    </a:cubicBezTo>
                    <a:cubicBezTo>
                      <a:pt x="1112" y="1846"/>
                      <a:pt x="1111" y="1859"/>
                      <a:pt x="1109" y="1871"/>
                    </a:cubicBezTo>
                    <a:cubicBezTo>
                      <a:pt x="1096" y="1885"/>
                      <a:pt x="1084" y="1899"/>
                      <a:pt x="1071" y="1913"/>
                    </a:cubicBezTo>
                    <a:lnTo>
                      <a:pt x="900" y="1948"/>
                    </a:lnTo>
                    <a:lnTo>
                      <a:pt x="900" y="1985"/>
                    </a:lnTo>
                    <a:cubicBezTo>
                      <a:pt x="902" y="1997"/>
                      <a:pt x="903" y="2010"/>
                      <a:pt x="905" y="2022"/>
                    </a:cubicBezTo>
                    <a:cubicBezTo>
                      <a:pt x="909" y="2036"/>
                      <a:pt x="912" y="2050"/>
                      <a:pt x="916" y="2064"/>
                    </a:cubicBezTo>
                    <a:lnTo>
                      <a:pt x="916" y="2103"/>
                    </a:lnTo>
                    <a:cubicBezTo>
                      <a:pt x="912" y="2116"/>
                      <a:pt x="909" y="2130"/>
                      <a:pt x="905" y="2143"/>
                    </a:cubicBezTo>
                    <a:cubicBezTo>
                      <a:pt x="900" y="2154"/>
                      <a:pt x="894" y="2164"/>
                      <a:pt x="889" y="2175"/>
                    </a:cubicBezTo>
                    <a:cubicBezTo>
                      <a:pt x="875" y="2184"/>
                      <a:pt x="860" y="2192"/>
                      <a:pt x="846" y="2201"/>
                    </a:cubicBezTo>
                    <a:lnTo>
                      <a:pt x="889" y="2241"/>
                    </a:lnTo>
                    <a:cubicBezTo>
                      <a:pt x="905" y="2253"/>
                      <a:pt x="921" y="2266"/>
                      <a:pt x="937" y="2278"/>
                    </a:cubicBezTo>
                    <a:cubicBezTo>
                      <a:pt x="955" y="2289"/>
                      <a:pt x="973" y="2301"/>
                      <a:pt x="991" y="2312"/>
                    </a:cubicBezTo>
                    <a:lnTo>
                      <a:pt x="1044" y="2336"/>
                    </a:lnTo>
                    <a:cubicBezTo>
                      <a:pt x="1060" y="2339"/>
                      <a:pt x="1077" y="2343"/>
                      <a:pt x="1093" y="2346"/>
                    </a:cubicBezTo>
                    <a:cubicBezTo>
                      <a:pt x="1105" y="2337"/>
                      <a:pt x="1118" y="2329"/>
                      <a:pt x="1130" y="2320"/>
                    </a:cubicBezTo>
                    <a:lnTo>
                      <a:pt x="1157" y="2275"/>
                    </a:lnTo>
                    <a:cubicBezTo>
                      <a:pt x="1169" y="2257"/>
                      <a:pt x="1182" y="2238"/>
                      <a:pt x="1194" y="2220"/>
                    </a:cubicBezTo>
                    <a:cubicBezTo>
                      <a:pt x="1205" y="2199"/>
                      <a:pt x="1216" y="2177"/>
                      <a:pt x="1227" y="2156"/>
                    </a:cubicBezTo>
                    <a:cubicBezTo>
                      <a:pt x="1234" y="2133"/>
                      <a:pt x="1241" y="2111"/>
                      <a:pt x="1248" y="2088"/>
                    </a:cubicBezTo>
                    <a:lnTo>
                      <a:pt x="1275" y="2022"/>
                    </a:lnTo>
                    <a:cubicBezTo>
                      <a:pt x="1280" y="2002"/>
                      <a:pt x="1286" y="1981"/>
                      <a:pt x="1291" y="1961"/>
                    </a:cubicBezTo>
                    <a:cubicBezTo>
                      <a:pt x="1293" y="1945"/>
                      <a:pt x="1294" y="1929"/>
                      <a:pt x="1296" y="1913"/>
                    </a:cubicBezTo>
                    <a:cubicBezTo>
                      <a:pt x="1294" y="1902"/>
                      <a:pt x="1293" y="1890"/>
                      <a:pt x="1291" y="1879"/>
                    </a:cubicBezTo>
                    <a:lnTo>
                      <a:pt x="1318" y="1876"/>
                    </a:lnTo>
                    <a:cubicBezTo>
                      <a:pt x="1321" y="1874"/>
                      <a:pt x="1325" y="1873"/>
                      <a:pt x="1328" y="1871"/>
                    </a:cubicBezTo>
                    <a:cubicBezTo>
                      <a:pt x="1333" y="1869"/>
                      <a:pt x="1339" y="1868"/>
                      <a:pt x="1344" y="1866"/>
                    </a:cubicBezTo>
                    <a:cubicBezTo>
                      <a:pt x="1346" y="1864"/>
                      <a:pt x="1348" y="1863"/>
                      <a:pt x="1350" y="1861"/>
                    </a:cubicBezTo>
                    <a:cubicBezTo>
                      <a:pt x="1353" y="1859"/>
                      <a:pt x="1357" y="1857"/>
                      <a:pt x="1360" y="1855"/>
                    </a:cubicBezTo>
                    <a:cubicBezTo>
                      <a:pt x="1362" y="1852"/>
                      <a:pt x="1364" y="1850"/>
                      <a:pt x="1366" y="1847"/>
                    </a:cubicBezTo>
                    <a:cubicBezTo>
                      <a:pt x="1370" y="1843"/>
                      <a:pt x="1373" y="1838"/>
                      <a:pt x="1377" y="1834"/>
                    </a:cubicBezTo>
                    <a:cubicBezTo>
                      <a:pt x="1373" y="1823"/>
                      <a:pt x="1370" y="1811"/>
                      <a:pt x="1366" y="1800"/>
                    </a:cubicBezTo>
                    <a:cubicBezTo>
                      <a:pt x="1370" y="1784"/>
                      <a:pt x="1373" y="1768"/>
                      <a:pt x="1377" y="1752"/>
                    </a:cubicBezTo>
                    <a:cubicBezTo>
                      <a:pt x="1384" y="1735"/>
                      <a:pt x="1391" y="1719"/>
                      <a:pt x="1398" y="1702"/>
                    </a:cubicBezTo>
                    <a:cubicBezTo>
                      <a:pt x="1409" y="1685"/>
                      <a:pt x="1419" y="1669"/>
                      <a:pt x="1430" y="1652"/>
                    </a:cubicBezTo>
                    <a:cubicBezTo>
                      <a:pt x="1441" y="1639"/>
                      <a:pt x="1451" y="1626"/>
                      <a:pt x="1462" y="1613"/>
                    </a:cubicBezTo>
                    <a:cubicBezTo>
                      <a:pt x="1476" y="1602"/>
                      <a:pt x="1491" y="1592"/>
                      <a:pt x="1505" y="1581"/>
                    </a:cubicBezTo>
                    <a:lnTo>
                      <a:pt x="1575" y="1554"/>
                    </a:lnTo>
                    <a:lnTo>
                      <a:pt x="1666" y="1536"/>
                    </a:lnTo>
                    <a:cubicBezTo>
                      <a:pt x="1698" y="1533"/>
                      <a:pt x="1730" y="1531"/>
                      <a:pt x="1762" y="1528"/>
                    </a:cubicBezTo>
                    <a:lnTo>
                      <a:pt x="1864" y="1518"/>
                    </a:lnTo>
                    <a:lnTo>
                      <a:pt x="1971" y="1507"/>
                    </a:lnTo>
                    <a:lnTo>
                      <a:pt x="2067" y="1486"/>
                    </a:lnTo>
                    <a:lnTo>
                      <a:pt x="2266" y="1438"/>
                    </a:lnTo>
                    <a:lnTo>
                      <a:pt x="2480" y="1386"/>
                    </a:lnTo>
                    <a:lnTo>
                      <a:pt x="2700" y="1333"/>
                    </a:lnTo>
                    <a:lnTo>
                      <a:pt x="2892" y="1277"/>
                    </a:lnTo>
                    <a:cubicBezTo>
                      <a:pt x="2880" y="1272"/>
                      <a:pt x="2867" y="1267"/>
                      <a:pt x="2855" y="1262"/>
                    </a:cubicBezTo>
                    <a:cubicBezTo>
                      <a:pt x="2882" y="1257"/>
                      <a:pt x="2908" y="1251"/>
                      <a:pt x="2935" y="1246"/>
                    </a:cubicBezTo>
                    <a:lnTo>
                      <a:pt x="2994" y="1222"/>
                    </a:lnTo>
                    <a:lnTo>
                      <a:pt x="3053" y="1193"/>
                    </a:lnTo>
                    <a:cubicBezTo>
                      <a:pt x="3069" y="1182"/>
                      <a:pt x="3085" y="1172"/>
                      <a:pt x="3101" y="1161"/>
                    </a:cubicBezTo>
                    <a:cubicBezTo>
                      <a:pt x="3119" y="1151"/>
                      <a:pt x="3137" y="1140"/>
                      <a:pt x="3155" y="1130"/>
                    </a:cubicBezTo>
                    <a:lnTo>
                      <a:pt x="3208" y="1106"/>
                    </a:lnTo>
                    <a:cubicBezTo>
                      <a:pt x="3219" y="1125"/>
                      <a:pt x="3229" y="1145"/>
                      <a:pt x="3240" y="1164"/>
                    </a:cubicBezTo>
                    <a:cubicBezTo>
                      <a:pt x="3258" y="1182"/>
                      <a:pt x="3276" y="1201"/>
                      <a:pt x="3294" y="1219"/>
                    </a:cubicBezTo>
                    <a:cubicBezTo>
                      <a:pt x="3317" y="1236"/>
                      <a:pt x="3341" y="1252"/>
                      <a:pt x="3364" y="1269"/>
                    </a:cubicBezTo>
                    <a:lnTo>
                      <a:pt x="3433" y="1320"/>
                    </a:lnTo>
                    <a:lnTo>
                      <a:pt x="3492" y="1367"/>
                    </a:lnTo>
                    <a:lnTo>
                      <a:pt x="3610" y="1478"/>
                    </a:lnTo>
                    <a:cubicBezTo>
                      <a:pt x="3646" y="1518"/>
                      <a:pt x="3681" y="1559"/>
                      <a:pt x="3717" y="1599"/>
                    </a:cubicBezTo>
                    <a:cubicBezTo>
                      <a:pt x="3749" y="1640"/>
                      <a:pt x="3782" y="1680"/>
                      <a:pt x="3814" y="1721"/>
                    </a:cubicBezTo>
                    <a:lnTo>
                      <a:pt x="3937" y="1919"/>
                    </a:lnTo>
                    <a:cubicBezTo>
                      <a:pt x="3974" y="1988"/>
                      <a:pt x="4012" y="2056"/>
                      <a:pt x="4049" y="2125"/>
                    </a:cubicBezTo>
                    <a:cubicBezTo>
                      <a:pt x="4079" y="2193"/>
                      <a:pt x="4110" y="2262"/>
                      <a:pt x="4140" y="2330"/>
                    </a:cubicBezTo>
                    <a:cubicBezTo>
                      <a:pt x="4167" y="2401"/>
                      <a:pt x="4194" y="2471"/>
                      <a:pt x="4221" y="2542"/>
                    </a:cubicBezTo>
                    <a:cubicBezTo>
                      <a:pt x="4251" y="2615"/>
                      <a:pt x="4282" y="2688"/>
                      <a:pt x="4312" y="2761"/>
                    </a:cubicBezTo>
                    <a:cubicBezTo>
                      <a:pt x="4344" y="2835"/>
                      <a:pt x="4376" y="2908"/>
                      <a:pt x="4408" y="2982"/>
                    </a:cubicBezTo>
                    <a:cubicBezTo>
                      <a:pt x="4429" y="3026"/>
                      <a:pt x="4451" y="3070"/>
                      <a:pt x="4472" y="3114"/>
                    </a:cubicBezTo>
                    <a:cubicBezTo>
                      <a:pt x="4494" y="3159"/>
                      <a:pt x="4515" y="3204"/>
                      <a:pt x="4537" y="3249"/>
                    </a:cubicBezTo>
                    <a:cubicBezTo>
                      <a:pt x="4553" y="3295"/>
                      <a:pt x="4569" y="3340"/>
                      <a:pt x="4585" y="3386"/>
                    </a:cubicBezTo>
                    <a:cubicBezTo>
                      <a:pt x="4599" y="3433"/>
                      <a:pt x="4614" y="3479"/>
                      <a:pt x="4628" y="3526"/>
                    </a:cubicBezTo>
                    <a:cubicBezTo>
                      <a:pt x="4639" y="3576"/>
                      <a:pt x="4649" y="3626"/>
                      <a:pt x="4660" y="3676"/>
                    </a:cubicBezTo>
                    <a:cubicBezTo>
                      <a:pt x="4665" y="3728"/>
                      <a:pt x="4671" y="3780"/>
                      <a:pt x="4676" y="3832"/>
                    </a:cubicBezTo>
                    <a:lnTo>
                      <a:pt x="5083" y="3861"/>
                    </a:lnTo>
                    <a:cubicBezTo>
                      <a:pt x="5106" y="3858"/>
                      <a:pt x="5130" y="3854"/>
                      <a:pt x="5153" y="3851"/>
                    </a:cubicBezTo>
                    <a:cubicBezTo>
                      <a:pt x="5180" y="3846"/>
                      <a:pt x="5206" y="3842"/>
                      <a:pt x="5233" y="3837"/>
                    </a:cubicBezTo>
                    <a:cubicBezTo>
                      <a:pt x="5262" y="3835"/>
                      <a:pt x="5290" y="3832"/>
                      <a:pt x="5319" y="3830"/>
                    </a:cubicBezTo>
                    <a:lnTo>
                      <a:pt x="5404" y="3827"/>
                    </a:lnTo>
                    <a:cubicBezTo>
                      <a:pt x="5429" y="3830"/>
                      <a:pt x="5454" y="3834"/>
                      <a:pt x="5479" y="3837"/>
                    </a:cubicBezTo>
                    <a:lnTo>
                      <a:pt x="5554" y="3861"/>
                    </a:lnTo>
                    <a:lnTo>
                      <a:pt x="5624" y="3840"/>
                    </a:lnTo>
                    <a:cubicBezTo>
                      <a:pt x="5653" y="3837"/>
                      <a:pt x="5681" y="3833"/>
                      <a:pt x="5710" y="3830"/>
                    </a:cubicBezTo>
                    <a:lnTo>
                      <a:pt x="5790" y="3827"/>
                    </a:lnTo>
                    <a:cubicBezTo>
                      <a:pt x="5820" y="3824"/>
                      <a:pt x="5851" y="3822"/>
                      <a:pt x="5881" y="3819"/>
                    </a:cubicBezTo>
                    <a:cubicBezTo>
                      <a:pt x="5908" y="3815"/>
                      <a:pt x="5934" y="3810"/>
                      <a:pt x="5961" y="3806"/>
                    </a:cubicBezTo>
                    <a:lnTo>
                      <a:pt x="6149" y="3758"/>
                    </a:lnTo>
                    <a:lnTo>
                      <a:pt x="6347" y="3703"/>
                    </a:lnTo>
                    <a:lnTo>
                      <a:pt x="6545" y="3653"/>
                    </a:lnTo>
                    <a:cubicBezTo>
                      <a:pt x="6542" y="3622"/>
                      <a:pt x="6538" y="3591"/>
                      <a:pt x="6535" y="3560"/>
                    </a:cubicBezTo>
                    <a:cubicBezTo>
                      <a:pt x="6522" y="3530"/>
                      <a:pt x="6510" y="3501"/>
                      <a:pt x="6497" y="3471"/>
                    </a:cubicBezTo>
                    <a:cubicBezTo>
                      <a:pt x="6477" y="3440"/>
                      <a:pt x="6458" y="3409"/>
                      <a:pt x="6438" y="3378"/>
                    </a:cubicBezTo>
                    <a:cubicBezTo>
                      <a:pt x="6411" y="3348"/>
                      <a:pt x="6385" y="3318"/>
                      <a:pt x="6358" y="3288"/>
                    </a:cubicBezTo>
                    <a:lnTo>
                      <a:pt x="6277" y="3204"/>
                    </a:lnTo>
                    <a:cubicBezTo>
                      <a:pt x="6249" y="3176"/>
                      <a:pt x="6220" y="3148"/>
                      <a:pt x="6192" y="3120"/>
                    </a:cubicBezTo>
                    <a:cubicBezTo>
                      <a:pt x="6169" y="3094"/>
                      <a:pt x="6145" y="3069"/>
                      <a:pt x="6122" y="3043"/>
                    </a:cubicBezTo>
                    <a:lnTo>
                      <a:pt x="5908" y="2784"/>
                    </a:lnTo>
                    <a:lnTo>
                      <a:pt x="5710" y="2531"/>
                    </a:lnTo>
                    <a:lnTo>
                      <a:pt x="5522" y="2267"/>
                    </a:lnTo>
                    <a:lnTo>
                      <a:pt x="5201" y="1705"/>
                    </a:lnTo>
                    <a:lnTo>
                      <a:pt x="5104" y="1602"/>
                    </a:lnTo>
                    <a:lnTo>
                      <a:pt x="4992" y="1496"/>
                    </a:lnTo>
                    <a:lnTo>
                      <a:pt x="4879" y="1394"/>
                    </a:lnTo>
                    <a:lnTo>
                      <a:pt x="4778" y="1298"/>
                    </a:lnTo>
                    <a:cubicBezTo>
                      <a:pt x="4749" y="1248"/>
                      <a:pt x="4721" y="1198"/>
                      <a:pt x="4692" y="1148"/>
                    </a:cubicBezTo>
                    <a:lnTo>
                      <a:pt x="4746" y="1130"/>
                    </a:lnTo>
                    <a:cubicBezTo>
                      <a:pt x="4758" y="1138"/>
                      <a:pt x="4771" y="1145"/>
                      <a:pt x="4783" y="1153"/>
                    </a:cubicBezTo>
                    <a:lnTo>
                      <a:pt x="4847" y="1174"/>
                    </a:lnTo>
                    <a:cubicBezTo>
                      <a:pt x="4865" y="1180"/>
                      <a:pt x="4883" y="1187"/>
                      <a:pt x="4901" y="1193"/>
                    </a:cubicBezTo>
                    <a:cubicBezTo>
                      <a:pt x="4921" y="1198"/>
                      <a:pt x="4940" y="1204"/>
                      <a:pt x="4960" y="1209"/>
                    </a:cubicBezTo>
                    <a:cubicBezTo>
                      <a:pt x="4953" y="1218"/>
                      <a:pt x="4945" y="1226"/>
                      <a:pt x="4938" y="1235"/>
                    </a:cubicBezTo>
                    <a:lnTo>
                      <a:pt x="5099" y="1288"/>
                    </a:lnTo>
                    <a:lnTo>
                      <a:pt x="5206" y="1288"/>
                    </a:lnTo>
                    <a:lnTo>
                      <a:pt x="5345" y="1285"/>
                    </a:lnTo>
                    <a:lnTo>
                      <a:pt x="5506" y="1280"/>
                    </a:lnTo>
                    <a:lnTo>
                      <a:pt x="5672" y="1280"/>
                    </a:lnTo>
                    <a:lnTo>
                      <a:pt x="5838" y="1280"/>
                    </a:lnTo>
                    <a:lnTo>
                      <a:pt x="5994" y="1280"/>
                    </a:lnTo>
                    <a:lnTo>
                      <a:pt x="6133" y="1288"/>
                    </a:lnTo>
                    <a:lnTo>
                      <a:pt x="6240" y="1293"/>
                    </a:lnTo>
                    <a:cubicBezTo>
                      <a:pt x="6265" y="1297"/>
                      <a:pt x="6290" y="1300"/>
                      <a:pt x="6315" y="1304"/>
                    </a:cubicBezTo>
                    <a:lnTo>
                      <a:pt x="6395" y="1328"/>
                    </a:lnTo>
                    <a:cubicBezTo>
                      <a:pt x="6411" y="1338"/>
                      <a:pt x="6427" y="1347"/>
                      <a:pt x="6443" y="1357"/>
                    </a:cubicBezTo>
                    <a:cubicBezTo>
                      <a:pt x="6452" y="1365"/>
                      <a:pt x="6461" y="1372"/>
                      <a:pt x="6470" y="1380"/>
                    </a:cubicBezTo>
                    <a:cubicBezTo>
                      <a:pt x="6477" y="1390"/>
                      <a:pt x="6485" y="1399"/>
                      <a:pt x="6492" y="1409"/>
                    </a:cubicBezTo>
                    <a:lnTo>
                      <a:pt x="6518" y="1441"/>
                    </a:lnTo>
                    <a:lnTo>
                      <a:pt x="6561" y="1478"/>
                    </a:lnTo>
                    <a:cubicBezTo>
                      <a:pt x="6572" y="1483"/>
                      <a:pt x="6582" y="1489"/>
                      <a:pt x="6593" y="1494"/>
                    </a:cubicBezTo>
                    <a:cubicBezTo>
                      <a:pt x="6607" y="1496"/>
                      <a:pt x="6622" y="1497"/>
                      <a:pt x="6636" y="1499"/>
                    </a:cubicBezTo>
                    <a:lnTo>
                      <a:pt x="6685" y="1502"/>
                    </a:lnTo>
                    <a:cubicBezTo>
                      <a:pt x="6703" y="1504"/>
                      <a:pt x="6720" y="1505"/>
                      <a:pt x="6738" y="1507"/>
                    </a:cubicBezTo>
                    <a:cubicBezTo>
                      <a:pt x="6756" y="1509"/>
                      <a:pt x="6774" y="1510"/>
                      <a:pt x="6792" y="1512"/>
                    </a:cubicBezTo>
                    <a:lnTo>
                      <a:pt x="6845" y="1565"/>
                    </a:lnTo>
                    <a:cubicBezTo>
                      <a:pt x="6856" y="1567"/>
                      <a:pt x="6866" y="1568"/>
                      <a:pt x="6877" y="1570"/>
                    </a:cubicBezTo>
                    <a:lnTo>
                      <a:pt x="6947" y="1570"/>
                    </a:lnTo>
                    <a:lnTo>
                      <a:pt x="7038" y="1576"/>
                    </a:lnTo>
                    <a:lnTo>
                      <a:pt x="7134" y="1576"/>
                    </a:lnTo>
                    <a:cubicBezTo>
                      <a:pt x="7164" y="1577"/>
                      <a:pt x="7195" y="1577"/>
                      <a:pt x="7225" y="1578"/>
                    </a:cubicBezTo>
                    <a:lnTo>
                      <a:pt x="7300" y="1581"/>
                    </a:lnTo>
                    <a:cubicBezTo>
                      <a:pt x="7331" y="1585"/>
                      <a:pt x="7361" y="1590"/>
                      <a:pt x="7392" y="1594"/>
                    </a:cubicBezTo>
                    <a:lnTo>
                      <a:pt x="7504" y="1610"/>
                    </a:lnTo>
                    <a:lnTo>
                      <a:pt x="7616" y="1623"/>
                    </a:lnTo>
                    <a:lnTo>
                      <a:pt x="7724" y="1636"/>
                    </a:lnTo>
                    <a:cubicBezTo>
                      <a:pt x="7754" y="1639"/>
                      <a:pt x="7785" y="1641"/>
                      <a:pt x="7815" y="1644"/>
                    </a:cubicBezTo>
                    <a:lnTo>
                      <a:pt x="7922" y="1647"/>
                    </a:lnTo>
                    <a:lnTo>
                      <a:pt x="8040" y="1647"/>
                    </a:lnTo>
                    <a:lnTo>
                      <a:pt x="8163" y="1644"/>
                    </a:lnTo>
                    <a:lnTo>
                      <a:pt x="8275" y="1644"/>
                    </a:lnTo>
                    <a:lnTo>
                      <a:pt x="8377" y="1652"/>
                    </a:lnTo>
                    <a:cubicBezTo>
                      <a:pt x="8386" y="1642"/>
                      <a:pt x="8395" y="1633"/>
                      <a:pt x="8404" y="1623"/>
                    </a:cubicBezTo>
                    <a:cubicBezTo>
                      <a:pt x="8418" y="1616"/>
                      <a:pt x="8433" y="1609"/>
                      <a:pt x="8447" y="1602"/>
                    </a:cubicBezTo>
                    <a:cubicBezTo>
                      <a:pt x="8461" y="1594"/>
                      <a:pt x="8476" y="1586"/>
                      <a:pt x="8490" y="1578"/>
                    </a:cubicBezTo>
                    <a:cubicBezTo>
                      <a:pt x="8499" y="1571"/>
                      <a:pt x="8507" y="1564"/>
                      <a:pt x="8516" y="1557"/>
                    </a:cubicBezTo>
                    <a:cubicBezTo>
                      <a:pt x="8525" y="1547"/>
                      <a:pt x="8534" y="1538"/>
                      <a:pt x="8543" y="1528"/>
                    </a:cubicBezTo>
                    <a:cubicBezTo>
                      <a:pt x="8545" y="1518"/>
                      <a:pt x="8546" y="1509"/>
                      <a:pt x="8548" y="1499"/>
                    </a:cubicBezTo>
                    <a:cubicBezTo>
                      <a:pt x="8546" y="1492"/>
                      <a:pt x="8545" y="1485"/>
                      <a:pt x="8543" y="1478"/>
                    </a:cubicBezTo>
                    <a:lnTo>
                      <a:pt x="8543" y="1454"/>
                    </a:lnTo>
                    <a:cubicBezTo>
                      <a:pt x="8545" y="1444"/>
                      <a:pt x="8546" y="1435"/>
                      <a:pt x="8548" y="1425"/>
                    </a:cubicBezTo>
                    <a:cubicBezTo>
                      <a:pt x="8555" y="1411"/>
                      <a:pt x="8563" y="1397"/>
                      <a:pt x="8570" y="1383"/>
                    </a:cubicBezTo>
                    <a:cubicBezTo>
                      <a:pt x="8590" y="1362"/>
                      <a:pt x="8609" y="1341"/>
                      <a:pt x="8629" y="1320"/>
                    </a:cubicBezTo>
                    <a:cubicBezTo>
                      <a:pt x="8652" y="1299"/>
                      <a:pt x="8675" y="1277"/>
                      <a:pt x="8698" y="1256"/>
                    </a:cubicBezTo>
                    <a:cubicBezTo>
                      <a:pt x="8714" y="1235"/>
                      <a:pt x="8731" y="1214"/>
                      <a:pt x="8747" y="1193"/>
                    </a:cubicBezTo>
                    <a:lnTo>
                      <a:pt x="8768" y="1148"/>
                    </a:lnTo>
                    <a:cubicBezTo>
                      <a:pt x="8775" y="1130"/>
                      <a:pt x="8783" y="1111"/>
                      <a:pt x="8790" y="1093"/>
                    </a:cubicBezTo>
                    <a:cubicBezTo>
                      <a:pt x="8793" y="1074"/>
                      <a:pt x="8797" y="1056"/>
                      <a:pt x="8800" y="1037"/>
                    </a:cubicBezTo>
                    <a:cubicBezTo>
                      <a:pt x="8807" y="1019"/>
                      <a:pt x="8815" y="1002"/>
                      <a:pt x="8822" y="984"/>
                    </a:cubicBezTo>
                    <a:cubicBezTo>
                      <a:pt x="8829" y="968"/>
                      <a:pt x="8836" y="953"/>
                      <a:pt x="8843" y="937"/>
                    </a:cubicBezTo>
                    <a:cubicBezTo>
                      <a:pt x="8852" y="924"/>
                      <a:pt x="8861" y="910"/>
                      <a:pt x="8870" y="897"/>
                    </a:cubicBezTo>
                    <a:cubicBezTo>
                      <a:pt x="8884" y="887"/>
                      <a:pt x="8899" y="878"/>
                      <a:pt x="8913" y="868"/>
                    </a:cubicBezTo>
                    <a:cubicBezTo>
                      <a:pt x="8929" y="858"/>
                      <a:pt x="8945" y="847"/>
                      <a:pt x="8961" y="837"/>
                    </a:cubicBezTo>
                    <a:lnTo>
                      <a:pt x="8993" y="802"/>
                    </a:lnTo>
                    <a:lnTo>
                      <a:pt x="9014" y="757"/>
                    </a:lnTo>
                    <a:lnTo>
                      <a:pt x="9014" y="723"/>
                    </a:lnTo>
                    <a:lnTo>
                      <a:pt x="9014" y="694"/>
                    </a:lnTo>
                    <a:cubicBezTo>
                      <a:pt x="9012" y="683"/>
                      <a:pt x="9011" y="673"/>
                      <a:pt x="9009" y="662"/>
                    </a:cubicBezTo>
                    <a:cubicBezTo>
                      <a:pt x="9007" y="652"/>
                      <a:pt x="9006" y="641"/>
                      <a:pt x="9004" y="631"/>
                    </a:cubicBezTo>
                    <a:cubicBezTo>
                      <a:pt x="9007" y="619"/>
                      <a:pt x="9011" y="606"/>
                      <a:pt x="9014" y="594"/>
                    </a:cubicBezTo>
                    <a:lnTo>
                      <a:pt x="8886" y="538"/>
                    </a:lnTo>
                    <a:lnTo>
                      <a:pt x="8757" y="478"/>
                    </a:lnTo>
                    <a:lnTo>
                      <a:pt x="8650" y="412"/>
                    </a:lnTo>
                    <a:cubicBezTo>
                      <a:pt x="8620" y="387"/>
                      <a:pt x="8589" y="363"/>
                      <a:pt x="8559" y="338"/>
                    </a:cubicBezTo>
                    <a:cubicBezTo>
                      <a:pt x="8534" y="310"/>
                      <a:pt x="8509" y="281"/>
                      <a:pt x="8484" y="253"/>
                    </a:cubicBezTo>
                    <a:cubicBezTo>
                      <a:pt x="8456" y="207"/>
                      <a:pt x="8427" y="162"/>
                      <a:pt x="8399" y="116"/>
                    </a:cubicBezTo>
                    <a:lnTo>
                      <a:pt x="8468" y="92"/>
                    </a:lnTo>
                    <a:cubicBezTo>
                      <a:pt x="8495" y="89"/>
                      <a:pt x="8521" y="85"/>
                      <a:pt x="8548" y="82"/>
                    </a:cubicBezTo>
                    <a:lnTo>
                      <a:pt x="8640" y="61"/>
                    </a:lnTo>
                    <a:lnTo>
                      <a:pt x="8698" y="3"/>
                    </a:lnTo>
                    <a:lnTo>
                      <a:pt x="8779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27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/>
                  <a:ea typeface="Arial Unicode MS"/>
                  <a:cs typeface="+mn-cs"/>
                </a:endParaRPr>
              </a:p>
            </p:txBody>
          </p:sp>
          <p:sp>
            <p:nvSpPr>
              <p:cNvPr id="58" name="Freeform 19">
                <a:extLst>
                  <a:ext uri="{FF2B5EF4-FFF2-40B4-BE49-F238E27FC236}">
                    <a16:creationId xmlns:a16="http://schemas.microsoft.com/office/drawing/2014/main" id="{19A97025-4096-4C98-A574-AAAA1498355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18318" y="1512649"/>
                <a:ext cx="554512" cy="743794"/>
              </a:xfrm>
              <a:custGeom>
                <a:avLst/>
                <a:gdLst>
                  <a:gd name="T0" fmla="*/ 273 w 417"/>
                  <a:gd name="T1" fmla="*/ 17 h 560"/>
                  <a:gd name="T2" fmla="*/ 290 w 417"/>
                  <a:gd name="T3" fmla="*/ 37 h 560"/>
                  <a:gd name="T4" fmla="*/ 301 w 417"/>
                  <a:gd name="T5" fmla="*/ 61 h 560"/>
                  <a:gd name="T6" fmla="*/ 339 w 417"/>
                  <a:gd name="T7" fmla="*/ 92 h 560"/>
                  <a:gd name="T8" fmla="*/ 364 w 417"/>
                  <a:gd name="T9" fmla="*/ 121 h 560"/>
                  <a:gd name="T10" fmla="*/ 385 w 417"/>
                  <a:gd name="T11" fmla="*/ 160 h 560"/>
                  <a:gd name="T12" fmla="*/ 393 w 417"/>
                  <a:gd name="T13" fmla="*/ 224 h 560"/>
                  <a:gd name="T14" fmla="*/ 402 w 417"/>
                  <a:gd name="T15" fmla="*/ 251 h 560"/>
                  <a:gd name="T16" fmla="*/ 411 w 417"/>
                  <a:gd name="T17" fmla="*/ 272 h 560"/>
                  <a:gd name="T18" fmla="*/ 417 w 417"/>
                  <a:gd name="T19" fmla="*/ 292 h 560"/>
                  <a:gd name="T20" fmla="*/ 416 w 417"/>
                  <a:gd name="T21" fmla="*/ 321 h 560"/>
                  <a:gd name="T22" fmla="*/ 408 w 417"/>
                  <a:gd name="T23" fmla="*/ 365 h 560"/>
                  <a:gd name="T24" fmla="*/ 408 w 417"/>
                  <a:gd name="T25" fmla="*/ 400 h 560"/>
                  <a:gd name="T26" fmla="*/ 409 w 417"/>
                  <a:gd name="T27" fmla="*/ 426 h 560"/>
                  <a:gd name="T28" fmla="*/ 402 w 417"/>
                  <a:gd name="T29" fmla="*/ 448 h 560"/>
                  <a:gd name="T30" fmla="*/ 372 w 417"/>
                  <a:gd name="T31" fmla="*/ 474 h 560"/>
                  <a:gd name="T32" fmla="*/ 380 w 417"/>
                  <a:gd name="T33" fmla="*/ 510 h 560"/>
                  <a:gd name="T34" fmla="*/ 382 w 417"/>
                  <a:gd name="T35" fmla="*/ 521 h 560"/>
                  <a:gd name="T36" fmla="*/ 374 w 417"/>
                  <a:gd name="T37" fmla="*/ 539 h 560"/>
                  <a:gd name="T38" fmla="*/ 361 w 417"/>
                  <a:gd name="T39" fmla="*/ 554 h 560"/>
                  <a:gd name="T40" fmla="*/ 336 w 417"/>
                  <a:gd name="T41" fmla="*/ 552 h 560"/>
                  <a:gd name="T42" fmla="*/ 288 w 417"/>
                  <a:gd name="T43" fmla="*/ 539 h 560"/>
                  <a:gd name="T44" fmla="*/ 232 w 417"/>
                  <a:gd name="T45" fmla="*/ 526 h 560"/>
                  <a:gd name="T46" fmla="*/ 179 w 417"/>
                  <a:gd name="T47" fmla="*/ 512 h 560"/>
                  <a:gd name="T48" fmla="*/ 141 w 417"/>
                  <a:gd name="T49" fmla="*/ 494 h 560"/>
                  <a:gd name="T50" fmla="*/ 130 w 417"/>
                  <a:gd name="T51" fmla="*/ 474 h 560"/>
                  <a:gd name="T52" fmla="*/ 130 w 417"/>
                  <a:gd name="T53" fmla="*/ 457 h 560"/>
                  <a:gd name="T54" fmla="*/ 115 w 417"/>
                  <a:gd name="T55" fmla="*/ 431 h 560"/>
                  <a:gd name="T56" fmla="*/ 75 w 417"/>
                  <a:gd name="T57" fmla="*/ 390 h 560"/>
                  <a:gd name="T58" fmla="*/ 36 w 417"/>
                  <a:gd name="T59" fmla="*/ 352 h 560"/>
                  <a:gd name="T60" fmla="*/ 12 w 417"/>
                  <a:gd name="T61" fmla="*/ 307 h 560"/>
                  <a:gd name="T62" fmla="*/ 0 w 417"/>
                  <a:gd name="T63" fmla="*/ 248 h 560"/>
                  <a:gd name="T64" fmla="*/ 4 w 417"/>
                  <a:gd name="T65" fmla="*/ 187 h 560"/>
                  <a:gd name="T66" fmla="*/ 20 w 417"/>
                  <a:gd name="T67" fmla="*/ 135 h 560"/>
                  <a:gd name="T68" fmla="*/ 26 w 417"/>
                  <a:gd name="T69" fmla="*/ 105 h 560"/>
                  <a:gd name="T70" fmla="*/ 39 w 417"/>
                  <a:gd name="T71" fmla="*/ 101 h 560"/>
                  <a:gd name="T72" fmla="*/ 51 w 417"/>
                  <a:gd name="T73" fmla="*/ 84 h 560"/>
                  <a:gd name="T74" fmla="*/ 62 w 417"/>
                  <a:gd name="T75" fmla="*/ 70 h 560"/>
                  <a:gd name="T76" fmla="*/ 104 w 417"/>
                  <a:gd name="T77" fmla="*/ 51 h 560"/>
                  <a:gd name="T78" fmla="*/ 128 w 417"/>
                  <a:gd name="T79" fmla="*/ 40 h 560"/>
                  <a:gd name="T80" fmla="*/ 141 w 417"/>
                  <a:gd name="T81" fmla="*/ 25 h 560"/>
                  <a:gd name="T82" fmla="*/ 154 w 417"/>
                  <a:gd name="T83" fmla="*/ 27 h 560"/>
                  <a:gd name="T84" fmla="*/ 163 w 417"/>
                  <a:gd name="T85" fmla="*/ 25 h 560"/>
                  <a:gd name="T86" fmla="*/ 166 w 417"/>
                  <a:gd name="T87" fmla="*/ 18 h 560"/>
                  <a:gd name="T88" fmla="*/ 171 w 417"/>
                  <a:gd name="T89" fmla="*/ 16 h 560"/>
                  <a:gd name="T90" fmla="*/ 181 w 417"/>
                  <a:gd name="T91" fmla="*/ 13 h 560"/>
                  <a:gd name="T92" fmla="*/ 207 w 417"/>
                  <a:gd name="T93" fmla="*/ 5 h 5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417" h="560">
                    <a:moveTo>
                      <a:pt x="220" y="0"/>
                    </a:moveTo>
                    <a:lnTo>
                      <a:pt x="273" y="17"/>
                    </a:lnTo>
                    <a:lnTo>
                      <a:pt x="284" y="25"/>
                    </a:lnTo>
                    <a:lnTo>
                      <a:pt x="290" y="37"/>
                    </a:lnTo>
                    <a:lnTo>
                      <a:pt x="295" y="48"/>
                    </a:lnTo>
                    <a:lnTo>
                      <a:pt x="301" y="61"/>
                    </a:lnTo>
                    <a:lnTo>
                      <a:pt x="306" y="73"/>
                    </a:lnTo>
                    <a:lnTo>
                      <a:pt x="339" y="92"/>
                    </a:lnTo>
                    <a:lnTo>
                      <a:pt x="351" y="104"/>
                    </a:lnTo>
                    <a:lnTo>
                      <a:pt x="364" y="121"/>
                    </a:lnTo>
                    <a:lnTo>
                      <a:pt x="376" y="140"/>
                    </a:lnTo>
                    <a:lnTo>
                      <a:pt x="385" y="160"/>
                    </a:lnTo>
                    <a:lnTo>
                      <a:pt x="393" y="175"/>
                    </a:lnTo>
                    <a:lnTo>
                      <a:pt x="393" y="224"/>
                    </a:lnTo>
                    <a:lnTo>
                      <a:pt x="396" y="240"/>
                    </a:lnTo>
                    <a:lnTo>
                      <a:pt x="402" y="251"/>
                    </a:lnTo>
                    <a:lnTo>
                      <a:pt x="407" y="262"/>
                    </a:lnTo>
                    <a:lnTo>
                      <a:pt x="411" y="272"/>
                    </a:lnTo>
                    <a:lnTo>
                      <a:pt x="415" y="281"/>
                    </a:lnTo>
                    <a:lnTo>
                      <a:pt x="417" y="292"/>
                    </a:lnTo>
                    <a:lnTo>
                      <a:pt x="417" y="305"/>
                    </a:lnTo>
                    <a:lnTo>
                      <a:pt x="416" y="321"/>
                    </a:lnTo>
                    <a:lnTo>
                      <a:pt x="412" y="343"/>
                    </a:lnTo>
                    <a:lnTo>
                      <a:pt x="408" y="365"/>
                    </a:lnTo>
                    <a:lnTo>
                      <a:pt x="408" y="385"/>
                    </a:lnTo>
                    <a:lnTo>
                      <a:pt x="408" y="400"/>
                    </a:lnTo>
                    <a:lnTo>
                      <a:pt x="409" y="413"/>
                    </a:lnTo>
                    <a:lnTo>
                      <a:pt x="409" y="426"/>
                    </a:lnTo>
                    <a:lnTo>
                      <a:pt x="407" y="437"/>
                    </a:lnTo>
                    <a:lnTo>
                      <a:pt x="402" y="448"/>
                    </a:lnTo>
                    <a:lnTo>
                      <a:pt x="390" y="460"/>
                    </a:lnTo>
                    <a:lnTo>
                      <a:pt x="372" y="474"/>
                    </a:lnTo>
                    <a:lnTo>
                      <a:pt x="372" y="508"/>
                    </a:lnTo>
                    <a:lnTo>
                      <a:pt x="380" y="510"/>
                    </a:lnTo>
                    <a:lnTo>
                      <a:pt x="382" y="514"/>
                    </a:lnTo>
                    <a:lnTo>
                      <a:pt x="382" y="521"/>
                    </a:lnTo>
                    <a:lnTo>
                      <a:pt x="382" y="530"/>
                    </a:lnTo>
                    <a:lnTo>
                      <a:pt x="374" y="539"/>
                    </a:lnTo>
                    <a:lnTo>
                      <a:pt x="369" y="547"/>
                    </a:lnTo>
                    <a:lnTo>
                      <a:pt x="361" y="554"/>
                    </a:lnTo>
                    <a:lnTo>
                      <a:pt x="352" y="560"/>
                    </a:lnTo>
                    <a:lnTo>
                      <a:pt x="336" y="552"/>
                    </a:lnTo>
                    <a:lnTo>
                      <a:pt x="314" y="545"/>
                    </a:lnTo>
                    <a:lnTo>
                      <a:pt x="288" y="539"/>
                    </a:lnTo>
                    <a:lnTo>
                      <a:pt x="260" y="532"/>
                    </a:lnTo>
                    <a:lnTo>
                      <a:pt x="232" y="526"/>
                    </a:lnTo>
                    <a:lnTo>
                      <a:pt x="205" y="519"/>
                    </a:lnTo>
                    <a:lnTo>
                      <a:pt x="179" y="512"/>
                    </a:lnTo>
                    <a:lnTo>
                      <a:pt x="158" y="503"/>
                    </a:lnTo>
                    <a:lnTo>
                      <a:pt x="141" y="494"/>
                    </a:lnTo>
                    <a:lnTo>
                      <a:pt x="132" y="481"/>
                    </a:lnTo>
                    <a:lnTo>
                      <a:pt x="130" y="474"/>
                    </a:lnTo>
                    <a:lnTo>
                      <a:pt x="130" y="465"/>
                    </a:lnTo>
                    <a:lnTo>
                      <a:pt x="130" y="457"/>
                    </a:lnTo>
                    <a:lnTo>
                      <a:pt x="128" y="451"/>
                    </a:lnTo>
                    <a:lnTo>
                      <a:pt x="115" y="431"/>
                    </a:lnTo>
                    <a:lnTo>
                      <a:pt x="96" y="411"/>
                    </a:lnTo>
                    <a:lnTo>
                      <a:pt x="75" y="390"/>
                    </a:lnTo>
                    <a:lnTo>
                      <a:pt x="53" y="371"/>
                    </a:lnTo>
                    <a:lnTo>
                      <a:pt x="36" y="352"/>
                    </a:lnTo>
                    <a:lnTo>
                      <a:pt x="22" y="332"/>
                    </a:lnTo>
                    <a:lnTo>
                      <a:pt x="12" y="307"/>
                    </a:lnTo>
                    <a:lnTo>
                      <a:pt x="4" y="279"/>
                    </a:lnTo>
                    <a:lnTo>
                      <a:pt x="0" y="248"/>
                    </a:lnTo>
                    <a:lnTo>
                      <a:pt x="0" y="216"/>
                    </a:lnTo>
                    <a:lnTo>
                      <a:pt x="4" y="187"/>
                    </a:lnTo>
                    <a:lnTo>
                      <a:pt x="11" y="158"/>
                    </a:lnTo>
                    <a:lnTo>
                      <a:pt x="20" y="135"/>
                    </a:lnTo>
                    <a:lnTo>
                      <a:pt x="33" y="116"/>
                    </a:lnTo>
                    <a:lnTo>
                      <a:pt x="26" y="105"/>
                    </a:lnTo>
                    <a:lnTo>
                      <a:pt x="30" y="105"/>
                    </a:lnTo>
                    <a:lnTo>
                      <a:pt x="39" y="101"/>
                    </a:lnTo>
                    <a:lnTo>
                      <a:pt x="45" y="93"/>
                    </a:lnTo>
                    <a:lnTo>
                      <a:pt x="51" y="84"/>
                    </a:lnTo>
                    <a:lnTo>
                      <a:pt x="56" y="77"/>
                    </a:lnTo>
                    <a:lnTo>
                      <a:pt x="62" y="70"/>
                    </a:lnTo>
                    <a:lnTo>
                      <a:pt x="83" y="59"/>
                    </a:lnTo>
                    <a:lnTo>
                      <a:pt x="104" y="51"/>
                    </a:lnTo>
                    <a:lnTo>
                      <a:pt x="126" y="40"/>
                    </a:lnTo>
                    <a:lnTo>
                      <a:pt x="128" y="40"/>
                    </a:lnTo>
                    <a:lnTo>
                      <a:pt x="132" y="24"/>
                    </a:lnTo>
                    <a:lnTo>
                      <a:pt x="141" y="25"/>
                    </a:lnTo>
                    <a:lnTo>
                      <a:pt x="148" y="26"/>
                    </a:lnTo>
                    <a:lnTo>
                      <a:pt x="154" y="27"/>
                    </a:lnTo>
                    <a:lnTo>
                      <a:pt x="162" y="30"/>
                    </a:lnTo>
                    <a:lnTo>
                      <a:pt x="163" y="25"/>
                    </a:lnTo>
                    <a:lnTo>
                      <a:pt x="165" y="21"/>
                    </a:lnTo>
                    <a:lnTo>
                      <a:pt x="166" y="18"/>
                    </a:lnTo>
                    <a:lnTo>
                      <a:pt x="168" y="17"/>
                    </a:lnTo>
                    <a:lnTo>
                      <a:pt x="171" y="16"/>
                    </a:lnTo>
                    <a:lnTo>
                      <a:pt x="175" y="15"/>
                    </a:lnTo>
                    <a:lnTo>
                      <a:pt x="181" y="13"/>
                    </a:lnTo>
                    <a:lnTo>
                      <a:pt x="194" y="9"/>
                    </a:lnTo>
                    <a:lnTo>
                      <a:pt x="207" y="5"/>
                    </a:lnTo>
                    <a:lnTo>
                      <a:pt x="22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27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/>
                  <a:ea typeface="Arial Unicode MS"/>
                  <a:cs typeface="+mn-cs"/>
                </a:endParaRPr>
              </a:p>
            </p:txBody>
          </p:sp>
          <p:sp>
            <p:nvSpPr>
              <p:cNvPr id="59" name="Freeform 28">
                <a:extLst>
                  <a:ext uri="{FF2B5EF4-FFF2-40B4-BE49-F238E27FC236}">
                    <a16:creationId xmlns:a16="http://schemas.microsoft.com/office/drawing/2014/main" id="{D32CD41C-A00C-4C8E-8721-2D8FB452C8D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96221" y="2265968"/>
                <a:ext cx="449091" cy="1324957"/>
              </a:xfrm>
              <a:custGeom>
                <a:avLst/>
                <a:gdLst>
                  <a:gd name="T0" fmla="*/ 83 w 323"/>
                  <a:gd name="T1" fmla="*/ 8 h 952"/>
                  <a:gd name="T2" fmla="*/ 95 w 323"/>
                  <a:gd name="T3" fmla="*/ 19 h 952"/>
                  <a:gd name="T4" fmla="*/ 91 w 323"/>
                  <a:gd name="T5" fmla="*/ 37 h 952"/>
                  <a:gd name="T6" fmla="*/ 88 w 323"/>
                  <a:gd name="T7" fmla="*/ 55 h 952"/>
                  <a:gd name="T8" fmla="*/ 88 w 323"/>
                  <a:gd name="T9" fmla="*/ 60 h 952"/>
                  <a:gd name="T10" fmla="*/ 96 w 323"/>
                  <a:gd name="T11" fmla="*/ 90 h 952"/>
                  <a:gd name="T12" fmla="*/ 110 w 323"/>
                  <a:gd name="T13" fmla="*/ 113 h 952"/>
                  <a:gd name="T14" fmla="*/ 118 w 323"/>
                  <a:gd name="T15" fmla="*/ 122 h 952"/>
                  <a:gd name="T16" fmla="*/ 141 w 323"/>
                  <a:gd name="T17" fmla="*/ 148 h 952"/>
                  <a:gd name="T18" fmla="*/ 148 w 323"/>
                  <a:gd name="T19" fmla="*/ 158 h 952"/>
                  <a:gd name="T20" fmla="*/ 174 w 323"/>
                  <a:gd name="T21" fmla="*/ 215 h 952"/>
                  <a:gd name="T22" fmla="*/ 198 w 323"/>
                  <a:gd name="T23" fmla="*/ 275 h 952"/>
                  <a:gd name="T24" fmla="*/ 219 w 323"/>
                  <a:gd name="T25" fmla="*/ 333 h 952"/>
                  <a:gd name="T26" fmla="*/ 236 w 323"/>
                  <a:gd name="T27" fmla="*/ 382 h 952"/>
                  <a:gd name="T28" fmla="*/ 246 w 323"/>
                  <a:gd name="T29" fmla="*/ 416 h 952"/>
                  <a:gd name="T30" fmla="*/ 250 w 323"/>
                  <a:gd name="T31" fmla="*/ 429 h 952"/>
                  <a:gd name="T32" fmla="*/ 264 w 323"/>
                  <a:gd name="T33" fmla="*/ 481 h 952"/>
                  <a:gd name="T34" fmla="*/ 279 w 323"/>
                  <a:gd name="T35" fmla="*/ 548 h 952"/>
                  <a:gd name="T36" fmla="*/ 292 w 323"/>
                  <a:gd name="T37" fmla="*/ 623 h 952"/>
                  <a:gd name="T38" fmla="*/ 302 w 323"/>
                  <a:gd name="T39" fmla="*/ 698 h 952"/>
                  <a:gd name="T40" fmla="*/ 312 w 323"/>
                  <a:gd name="T41" fmla="*/ 767 h 952"/>
                  <a:gd name="T42" fmla="*/ 319 w 323"/>
                  <a:gd name="T43" fmla="*/ 820 h 952"/>
                  <a:gd name="T44" fmla="*/ 323 w 323"/>
                  <a:gd name="T45" fmla="*/ 850 h 952"/>
                  <a:gd name="T46" fmla="*/ 273 w 323"/>
                  <a:gd name="T47" fmla="*/ 952 h 952"/>
                  <a:gd name="T48" fmla="*/ 178 w 323"/>
                  <a:gd name="T49" fmla="*/ 860 h 952"/>
                  <a:gd name="T50" fmla="*/ 165 w 323"/>
                  <a:gd name="T51" fmla="*/ 709 h 952"/>
                  <a:gd name="T52" fmla="*/ 158 w 323"/>
                  <a:gd name="T53" fmla="*/ 630 h 952"/>
                  <a:gd name="T54" fmla="*/ 152 w 323"/>
                  <a:gd name="T55" fmla="*/ 565 h 952"/>
                  <a:gd name="T56" fmla="*/ 147 w 323"/>
                  <a:gd name="T57" fmla="*/ 521 h 952"/>
                  <a:gd name="T58" fmla="*/ 145 w 323"/>
                  <a:gd name="T59" fmla="*/ 504 h 952"/>
                  <a:gd name="T60" fmla="*/ 137 w 323"/>
                  <a:gd name="T61" fmla="*/ 461 h 952"/>
                  <a:gd name="T62" fmla="*/ 127 w 323"/>
                  <a:gd name="T63" fmla="*/ 420 h 952"/>
                  <a:gd name="T64" fmla="*/ 118 w 323"/>
                  <a:gd name="T65" fmla="*/ 389 h 952"/>
                  <a:gd name="T66" fmla="*/ 115 w 323"/>
                  <a:gd name="T67" fmla="*/ 376 h 952"/>
                  <a:gd name="T68" fmla="*/ 58 w 323"/>
                  <a:gd name="T69" fmla="*/ 209 h 952"/>
                  <a:gd name="T70" fmla="*/ 48 w 323"/>
                  <a:gd name="T71" fmla="*/ 169 h 952"/>
                  <a:gd name="T72" fmla="*/ 46 w 323"/>
                  <a:gd name="T73" fmla="*/ 129 h 952"/>
                  <a:gd name="T74" fmla="*/ 48 w 323"/>
                  <a:gd name="T75" fmla="*/ 96 h 952"/>
                  <a:gd name="T76" fmla="*/ 49 w 323"/>
                  <a:gd name="T77" fmla="*/ 83 h 952"/>
                  <a:gd name="T78" fmla="*/ 26 w 323"/>
                  <a:gd name="T79" fmla="*/ 63 h 952"/>
                  <a:gd name="T80" fmla="*/ 8 w 323"/>
                  <a:gd name="T81" fmla="*/ 45 h 952"/>
                  <a:gd name="T82" fmla="*/ 0 w 323"/>
                  <a:gd name="T83" fmla="*/ 37 h 952"/>
                  <a:gd name="T84" fmla="*/ 17 w 323"/>
                  <a:gd name="T85" fmla="*/ 13 h 952"/>
                  <a:gd name="T86" fmla="*/ 24 w 323"/>
                  <a:gd name="T87" fmla="*/ 7 h 952"/>
                  <a:gd name="T88" fmla="*/ 53 w 323"/>
                  <a:gd name="T89" fmla="*/ 7 h 952"/>
                  <a:gd name="T90" fmla="*/ 66 w 323"/>
                  <a:gd name="T91" fmla="*/ 3 h 952"/>
                  <a:gd name="T92" fmla="*/ 69 w 323"/>
                  <a:gd name="T93" fmla="*/ 0 h 9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323" h="952">
                    <a:moveTo>
                      <a:pt x="69" y="0"/>
                    </a:moveTo>
                    <a:lnTo>
                      <a:pt x="83" y="8"/>
                    </a:lnTo>
                    <a:lnTo>
                      <a:pt x="91" y="15"/>
                    </a:lnTo>
                    <a:lnTo>
                      <a:pt x="95" y="19"/>
                    </a:lnTo>
                    <a:lnTo>
                      <a:pt x="95" y="21"/>
                    </a:lnTo>
                    <a:lnTo>
                      <a:pt x="91" y="37"/>
                    </a:lnTo>
                    <a:lnTo>
                      <a:pt x="90" y="48"/>
                    </a:lnTo>
                    <a:lnTo>
                      <a:pt x="88" y="55"/>
                    </a:lnTo>
                    <a:lnTo>
                      <a:pt x="88" y="59"/>
                    </a:lnTo>
                    <a:lnTo>
                      <a:pt x="88" y="60"/>
                    </a:lnTo>
                    <a:lnTo>
                      <a:pt x="92" y="73"/>
                    </a:lnTo>
                    <a:lnTo>
                      <a:pt x="96" y="90"/>
                    </a:lnTo>
                    <a:lnTo>
                      <a:pt x="104" y="103"/>
                    </a:lnTo>
                    <a:lnTo>
                      <a:pt x="110" y="113"/>
                    </a:lnTo>
                    <a:lnTo>
                      <a:pt x="115" y="121"/>
                    </a:lnTo>
                    <a:lnTo>
                      <a:pt x="118" y="122"/>
                    </a:lnTo>
                    <a:lnTo>
                      <a:pt x="132" y="138"/>
                    </a:lnTo>
                    <a:lnTo>
                      <a:pt x="141" y="148"/>
                    </a:lnTo>
                    <a:lnTo>
                      <a:pt x="147" y="156"/>
                    </a:lnTo>
                    <a:lnTo>
                      <a:pt x="148" y="158"/>
                    </a:lnTo>
                    <a:lnTo>
                      <a:pt x="161" y="186"/>
                    </a:lnTo>
                    <a:lnTo>
                      <a:pt x="174" y="215"/>
                    </a:lnTo>
                    <a:lnTo>
                      <a:pt x="187" y="245"/>
                    </a:lnTo>
                    <a:lnTo>
                      <a:pt x="198" y="275"/>
                    </a:lnTo>
                    <a:lnTo>
                      <a:pt x="209" y="305"/>
                    </a:lnTo>
                    <a:lnTo>
                      <a:pt x="219" y="333"/>
                    </a:lnTo>
                    <a:lnTo>
                      <a:pt x="228" y="359"/>
                    </a:lnTo>
                    <a:lnTo>
                      <a:pt x="236" y="382"/>
                    </a:lnTo>
                    <a:lnTo>
                      <a:pt x="241" y="402"/>
                    </a:lnTo>
                    <a:lnTo>
                      <a:pt x="246" y="416"/>
                    </a:lnTo>
                    <a:lnTo>
                      <a:pt x="249" y="425"/>
                    </a:lnTo>
                    <a:lnTo>
                      <a:pt x="250" y="429"/>
                    </a:lnTo>
                    <a:lnTo>
                      <a:pt x="258" y="452"/>
                    </a:lnTo>
                    <a:lnTo>
                      <a:pt x="264" y="481"/>
                    </a:lnTo>
                    <a:lnTo>
                      <a:pt x="272" y="513"/>
                    </a:lnTo>
                    <a:lnTo>
                      <a:pt x="279" y="548"/>
                    </a:lnTo>
                    <a:lnTo>
                      <a:pt x="285" y="586"/>
                    </a:lnTo>
                    <a:lnTo>
                      <a:pt x="292" y="623"/>
                    </a:lnTo>
                    <a:lnTo>
                      <a:pt x="297" y="662"/>
                    </a:lnTo>
                    <a:lnTo>
                      <a:pt x="302" y="698"/>
                    </a:lnTo>
                    <a:lnTo>
                      <a:pt x="307" y="735"/>
                    </a:lnTo>
                    <a:lnTo>
                      <a:pt x="312" y="767"/>
                    </a:lnTo>
                    <a:lnTo>
                      <a:pt x="315" y="795"/>
                    </a:lnTo>
                    <a:lnTo>
                      <a:pt x="319" y="820"/>
                    </a:lnTo>
                    <a:lnTo>
                      <a:pt x="320" y="838"/>
                    </a:lnTo>
                    <a:lnTo>
                      <a:pt x="323" y="850"/>
                    </a:lnTo>
                    <a:lnTo>
                      <a:pt x="323" y="854"/>
                    </a:lnTo>
                    <a:lnTo>
                      <a:pt x="273" y="952"/>
                    </a:lnTo>
                    <a:lnTo>
                      <a:pt x="182" y="879"/>
                    </a:lnTo>
                    <a:lnTo>
                      <a:pt x="178" y="860"/>
                    </a:lnTo>
                    <a:lnTo>
                      <a:pt x="171" y="798"/>
                    </a:lnTo>
                    <a:lnTo>
                      <a:pt x="165" y="709"/>
                    </a:lnTo>
                    <a:lnTo>
                      <a:pt x="162" y="668"/>
                    </a:lnTo>
                    <a:lnTo>
                      <a:pt x="158" y="630"/>
                    </a:lnTo>
                    <a:lnTo>
                      <a:pt x="156" y="596"/>
                    </a:lnTo>
                    <a:lnTo>
                      <a:pt x="152" y="565"/>
                    </a:lnTo>
                    <a:lnTo>
                      <a:pt x="149" y="540"/>
                    </a:lnTo>
                    <a:lnTo>
                      <a:pt x="147" y="521"/>
                    </a:lnTo>
                    <a:lnTo>
                      <a:pt x="145" y="509"/>
                    </a:lnTo>
                    <a:lnTo>
                      <a:pt x="145" y="504"/>
                    </a:lnTo>
                    <a:lnTo>
                      <a:pt x="141" y="483"/>
                    </a:lnTo>
                    <a:lnTo>
                      <a:pt x="137" y="461"/>
                    </a:lnTo>
                    <a:lnTo>
                      <a:pt x="132" y="439"/>
                    </a:lnTo>
                    <a:lnTo>
                      <a:pt x="127" y="420"/>
                    </a:lnTo>
                    <a:lnTo>
                      <a:pt x="122" y="402"/>
                    </a:lnTo>
                    <a:lnTo>
                      <a:pt x="118" y="389"/>
                    </a:lnTo>
                    <a:lnTo>
                      <a:pt x="115" y="380"/>
                    </a:lnTo>
                    <a:lnTo>
                      <a:pt x="115" y="376"/>
                    </a:lnTo>
                    <a:lnTo>
                      <a:pt x="86" y="288"/>
                    </a:lnTo>
                    <a:lnTo>
                      <a:pt x="58" y="209"/>
                    </a:lnTo>
                    <a:lnTo>
                      <a:pt x="52" y="190"/>
                    </a:lnTo>
                    <a:lnTo>
                      <a:pt x="48" y="169"/>
                    </a:lnTo>
                    <a:lnTo>
                      <a:pt x="47" y="148"/>
                    </a:lnTo>
                    <a:lnTo>
                      <a:pt x="46" y="129"/>
                    </a:lnTo>
                    <a:lnTo>
                      <a:pt x="47" y="111"/>
                    </a:lnTo>
                    <a:lnTo>
                      <a:pt x="48" y="96"/>
                    </a:lnTo>
                    <a:lnTo>
                      <a:pt x="48" y="87"/>
                    </a:lnTo>
                    <a:lnTo>
                      <a:pt x="49" y="83"/>
                    </a:lnTo>
                    <a:lnTo>
                      <a:pt x="38" y="73"/>
                    </a:lnTo>
                    <a:lnTo>
                      <a:pt x="26" y="63"/>
                    </a:lnTo>
                    <a:lnTo>
                      <a:pt x="16" y="52"/>
                    </a:lnTo>
                    <a:lnTo>
                      <a:pt x="8" y="45"/>
                    </a:lnTo>
                    <a:lnTo>
                      <a:pt x="2" y="39"/>
                    </a:lnTo>
                    <a:lnTo>
                      <a:pt x="0" y="37"/>
                    </a:lnTo>
                    <a:lnTo>
                      <a:pt x="9" y="24"/>
                    </a:lnTo>
                    <a:lnTo>
                      <a:pt x="17" y="13"/>
                    </a:lnTo>
                    <a:lnTo>
                      <a:pt x="21" y="10"/>
                    </a:lnTo>
                    <a:lnTo>
                      <a:pt x="24" y="7"/>
                    </a:lnTo>
                    <a:lnTo>
                      <a:pt x="40" y="8"/>
                    </a:lnTo>
                    <a:lnTo>
                      <a:pt x="53" y="7"/>
                    </a:lnTo>
                    <a:lnTo>
                      <a:pt x="61" y="6"/>
                    </a:lnTo>
                    <a:lnTo>
                      <a:pt x="66" y="3"/>
                    </a:lnTo>
                    <a:lnTo>
                      <a:pt x="69" y="2"/>
                    </a:lnTo>
                    <a:lnTo>
                      <a:pt x="69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27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/>
                  <a:ea typeface="Arial Unicode MS"/>
                  <a:cs typeface="+mn-cs"/>
                </a:endParaRPr>
              </a:p>
            </p:txBody>
          </p:sp>
        </p:grpSp>
        <p:grpSp>
          <p:nvGrpSpPr>
            <p:cNvPr id="54" name="Group 53">
              <a:extLst>
                <a:ext uri="{FF2B5EF4-FFF2-40B4-BE49-F238E27FC236}">
                  <a16:creationId xmlns:a16="http://schemas.microsoft.com/office/drawing/2014/main" id="{A736E928-E77F-40C2-A7C7-F79A8E0149DC}"/>
                </a:ext>
              </a:extLst>
            </p:cNvPr>
            <p:cNvGrpSpPr/>
            <p:nvPr/>
          </p:nvGrpSpPr>
          <p:grpSpPr>
            <a:xfrm>
              <a:off x="911314" y="1822937"/>
              <a:ext cx="2306669" cy="1009826"/>
              <a:chOff x="911314" y="1822937"/>
              <a:chExt cx="2306669" cy="1009826"/>
            </a:xfrm>
            <a:grpFill/>
          </p:grpSpPr>
          <p:sp>
            <p:nvSpPr>
              <p:cNvPr id="55" name="Freeform 46">
                <a:extLst>
                  <a:ext uri="{FF2B5EF4-FFF2-40B4-BE49-F238E27FC236}">
                    <a16:creationId xmlns:a16="http://schemas.microsoft.com/office/drawing/2014/main" id="{D5E6901D-8A3D-42D2-A1CD-B5C16746E4F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911314" y="2573932"/>
                <a:ext cx="184880" cy="258831"/>
              </a:xfrm>
              <a:custGeom>
                <a:avLst/>
                <a:gdLst>
                  <a:gd name="T0" fmla="*/ 115 w 149"/>
                  <a:gd name="T1" fmla="*/ 0 h 209"/>
                  <a:gd name="T2" fmla="*/ 128 w 149"/>
                  <a:gd name="T3" fmla="*/ 19 h 209"/>
                  <a:gd name="T4" fmla="*/ 137 w 149"/>
                  <a:gd name="T5" fmla="*/ 39 h 209"/>
                  <a:gd name="T6" fmla="*/ 142 w 149"/>
                  <a:gd name="T7" fmla="*/ 55 h 209"/>
                  <a:gd name="T8" fmla="*/ 146 w 149"/>
                  <a:gd name="T9" fmla="*/ 70 h 209"/>
                  <a:gd name="T10" fmla="*/ 147 w 149"/>
                  <a:gd name="T11" fmla="*/ 79 h 209"/>
                  <a:gd name="T12" fmla="*/ 149 w 149"/>
                  <a:gd name="T13" fmla="*/ 83 h 209"/>
                  <a:gd name="T14" fmla="*/ 146 w 149"/>
                  <a:gd name="T15" fmla="*/ 99 h 209"/>
                  <a:gd name="T16" fmla="*/ 142 w 149"/>
                  <a:gd name="T17" fmla="*/ 117 h 209"/>
                  <a:gd name="T18" fmla="*/ 138 w 149"/>
                  <a:gd name="T19" fmla="*/ 133 h 209"/>
                  <a:gd name="T20" fmla="*/ 133 w 149"/>
                  <a:gd name="T21" fmla="*/ 146 h 209"/>
                  <a:gd name="T22" fmla="*/ 131 w 149"/>
                  <a:gd name="T23" fmla="*/ 155 h 209"/>
                  <a:gd name="T24" fmla="*/ 129 w 149"/>
                  <a:gd name="T25" fmla="*/ 158 h 209"/>
                  <a:gd name="T26" fmla="*/ 118 w 149"/>
                  <a:gd name="T27" fmla="*/ 178 h 209"/>
                  <a:gd name="T28" fmla="*/ 107 w 149"/>
                  <a:gd name="T29" fmla="*/ 193 h 209"/>
                  <a:gd name="T30" fmla="*/ 97 w 149"/>
                  <a:gd name="T31" fmla="*/ 202 h 209"/>
                  <a:gd name="T32" fmla="*/ 88 w 149"/>
                  <a:gd name="T33" fmla="*/ 207 h 209"/>
                  <a:gd name="T34" fmla="*/ 79 w 149"/>
                  <a:gd name="T35" fmla="*/ 209 h 209"/>
                  <a:gd name="T36" fmla="*/ 72 w 149"/>
                  <a:gd name="T37" fmla="*/ 209 h 209"/>
                  <a:gd name="T38" fmla="*/ 67 w 149"/>
                  <a:gd name="T39" fmla="*/ 208 h 209"/>
                  <a:gd name="T40" fmla="*/ 66 w 149"/>
                  <a:gd name="T41" fmla="*/ 207 h 209"/>
                  <a:gd name="T42" fmla="*/ 42 w 149"/>
                  <a:gd name="T43" fmla="*/ 185 h 209"/>
                  <a:gd name="T44" fmla="*/ 26 w 149"/>
                  <a:gd name="T45" fmla="*/ 163 h 209"/>
                  <a:gd name="T46" fmla="*/ 14 w 149"/>
                  <a:gd name="T47" fmla="*/ 139 h 209"/>
                  <a:gd name="T48" fmla="*/ 8 w 149"/>
                  <a:gd name="T49" fmla="*/ 119 h 209"/>
                  <a:gd name="T50" fmla="*/ 4 w 149"/>
                  <a:gd name="T51" fmla="*/ 101 h 209"/>
                  <a:gd name="T52" fmla="*/ 4 w 149"/>
                  <a:gd name="T53" fmla="*/ 85 h 209"/>
                  <a:gd name="T54" fmla="*/ 4 w 149"/>
                  <a:gd name="T55" fmla="*/ 76 h 209"/>
                  <a:gd name="T56" fmla="*/ 4 w 149"/>
                  <a:gd name="T57" fmla="*/ 72 h 209"/>
                  <a:gd name="T58" fmla="*/ 0 w 149"/>
                  <a:gd name="T59" fmla="*/ 6 h 209"/>
                  <a:gd name="T60" fmla="*/ 6 w 149"/>
                  <a:gd name="T61" fmla="*/ 32 h 209"/>
                  <a:gd name="T62" fmla="*/ 13 w 149"/>
                  <a:gd name="T63" fmla="*/ 50 h 209"/>
                  <a:gd name="T64" fmla="*/ 19 w 149"/>
                  <a:gd name="T65" fmla="*/ 63 h 209"/>
                  <a:gd name="T66" fmla="*/ 26 w 149"/>
                  <a:gd name="T67" fmla="*/ 70 h 209"/>
                  <a:gd name="T68" fmla="*/ 31 w 149"/>
                  <a:gd name="T69" fmla="*/ 73 h 209"/>
                  <a:gd name="T70" fmla="*/ 35 w 149"/>
                  <a:gd name="T71" fmla="*/ 76 h 209"/>
                  <a:gd name="T72" fmla="*/ 36 w 149"/>
                  <a:gd name="T73" fmla="*/ 76 h 209"/>
                  <a:gd name="T74" fmla="*/ 36 w 149"/>
                  <a:gd name="T75" fmla="*/ 85 h 209"/>
                  <a:gd name="T76" fmla="*/ 42 w 149"/>
                  <a:gd name="T77" fmla="*/ 88 h 209"/>
                  <a:gd name="T78" fmla="*/ 52 w 149"/>
                  <a:gd name="T79" fmla="*/ 89 h 209"/>
                  <a:gd name="T80" fmla="*/ 62 w 149"/>
                  <a:gd name="T81" fmla="*/ 89 h 209"/>
                  <a:gd name="T82" fmla="*/ 70 w 149"/>
                  <a:gd name="T83" fmla="*/ 89 h 209"/>
                  <a:gd name="T84" fmla="*/ 72 w 149"/>
                  <a:gd name="T85" fmla="*/ 89 h 209"/>
                  <a:gd name="T86" fmla="*/ 88 w 149"/>
                  <a:gd name="T87" fmla="*/ 86 h 209"/>
                  <a:gd name="T88" fmla="*/ 98 w 149"/>
                  <a:gd name="T89" fmla="*/ 80 h 209"/>
                  <a:gd name="T90" fmla="*/ 107 w 149"/>
                  <a:gd name="T91" fmla="*/ 70 h 209"/>
                  <a:gd name="T92" fmla="*/ 112 w 149"/>
                  <a:gd name="T93" fmla="*/ 57 h 209"/>
                  <a:gd name="T94" fmla="*/ 115 w 149"/>
                  <a:gd name="T95" fmla="*/ 44 h 209"/>
                  <a:gd name="T96" fmla="*/ 116 w 149"/>
                  <a:gd name="T97" fmla="*/ 31 h 209"/>
                  <a:gd name="T98" fmla="*/ 116 w 149"/>
                  <a:gd name="T99" fmla="*/ 19 h 209"/>
                  <a:gd name="T100" fmla="*/ 116 w 149"/>
                  <a:gd name="T101" fmla="*/ 9 h 209"/>
                  <a:gd name="T102" fmla="*/ 116 w 149"/>
                  <a:gd name="T103" fmla="*/ 2 h 209"/>
                  <a:gd name="T104" fmla="*/ 115 w 149"/>
                  <a:gd name="T105" fmla="*/ 0 h 2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149" h="209">
                    <a:moveTo>
                      <a:pt x="115" y="0"/>
                    </a:moveTo>
                    <a:lnTo>
                      <a:pt x="128" y="19"/>
                    </a:lnTo>
                    <a:lnTo>
                      <a:pt x="137" y="39"/>
                    </a:lnTo>
                    <a:lnTo>
                      <a:pt x="142" y="55"/>
                    </a:lnTo>
                    <a:lnTo>
                      <a:pt x="146" y="70"/>
                    </a:lnTo>
                    <a:lnTo>
                      <a:pt x="147" y="79"/>
                    </a:lnTo>
                    <a:lnTo>
                      <a:pt x="149" y="83"/>
                    </a:lnTo>
                    <a:lnTo>
                      <a:pt x="146" y="99"/>
                    </a:lnTo>
                    <a:lnTo>
                      <a:pt x="142" y="117"/>
                    </a:lnTo>
                    <a:lnTo>
                      <a:pt x="138" y="133"/>
                    </a:lnTo>
                    <a:lnTo>
                      <a:pt x="133" y="146"/>
                    </a:lnTo>
                    <a:lnTo>
                      <a:pt x="131" y="155"/>
                    </a:lnTo>
                    <a:lnTo>
                      <a:pt x="129" y="158"/>
                    </a:lnTo>
                    <a:lnTo>
                      <a:pt x="118" y="178"/>
                    </a:lnTo>
                    <a:lnTo>
                      <a:pt x="107" y="193"/>
                    </a:lnTo>
                    <a:lnTo>
                      <a:pt x="97" y="202"/>
                    </a:lnTo>
                    <a:lnTo>
                      <a:pt x="88" y="207"/>
                    </a:lnTo>
                    <a:lnTo>
                      <a:pt x="79" y="209"/>
                    </a:lnTo>
                    <a:lnTo>
                      <a:pt x="72" y="209"/>
                    </a:lnTo>
                    <a:lnTo>
                      <a:pt x="67" y="208"/>
                    </a:lnTo>
                    <a:lnTo>
                      <a:pt x="66" y="207"/>
                    </a:lnTo>
                    <a:lnTo>
                      <a:pt x="42" y="185"/>
                    </a:lnTo>
                    <a:lnTo>
                      <a:pt x="26" y="163"/>
                    </a:lnTo>
                    <a:lnTo>
                      <a:pt x="14" y="139"/>
                    </a:lnTo>
                    <a:lnTo>
                      <a:pt x="8" y="119"/>
                    </a:lnTo>
                    <a:lnTo>
                      <a:pt x="4" y="101"/>
                    </a:lnTo>
                    <a:lnTo>
                      <a:pt x="4" y="85"/>
                    </a:lnTo>
                    <a:lnTo>
                      <a:pt x="4" y="76"/>
                    </a:lnTo>
                    <a:lnTo>
                      <a:pt x="4" y="72"/>
                    </a:lnTo>
                    <a:lnTo>
                      <a:pt x="0" y="6"/>
                    </a:lnTo>
                    <a:lnTo>
                      <a:pt x="6" y="32"/>
                    </a:lnTo>
                    <a:lnTo>
                      <a:pt x="13" y="50"/>
                    </a:lnTo>
                    <a:lnTo>
                      <a:pt x="19" y="63"/>
                    </a:lnTo>
                    <a:lnTo>
                      <a:pt x="26" y="70"/>
                    </a:lnTo>
                    <a:lnTo>
                      <a:pt x="31" y="73"/>
                    </a:lnTo>
                    <a:lnTo>
                      <a:pt x="35" y="76"/>
                    </a:lnTo>
                    <a:lnTo>
                      <a:pt x="36" y="76"/>
                    </a:lnTo>
                    <a:lnTo>
                      <a:pt x="36" y="85"/>
                    </a:lnTo>
                    <a:lnTo>
                      <a:pt x="42" y="88"/>
                    </a:lnTo>
                    <a:lnTo>
                      <a:pt x="52" y="89"/>
                    </a:lnTo>
                    <a:lnTo>
                      <a:pt x="62" y="89"/>
                    </a:lnTo>
                    <a:lnTo>
                      <a:pt x="70" y="89"/>
                    </a:lnTo>
                    <a:lnTo>
                      <a:pt x="72" y="89"/>
                    </a:lnTo>
                    <a:lnTo>
                      <a:pt x="88" y="86"/>
                    </a:lnTo>
                    <a:lnTo>
                      <a:pt x="98" y="80"/>
                    </a:lnTo>
                    <a:lnTo>
                      <a:pt x="107" y="70"/>
                    </a:lnTo>
                    <a:lnTo>
                      <a:pt x="112" y="57"/>
                    </a:lnTo>
                    <a:lnTo>
                      <a:pt x="115" y="44"/>
                    </a:lnTo>
                    <a:lnTo>
                      <a:pt x="116" y="31"/>
                    </a:lnTo>
                    <a:lnTo>
                      <a:pt x="116" y="19"/>
                    </a:lnTo>
                    <a:lnTo>
                      <a:pt x="116" y="9"/>
                    </a:lnTo>
                    <a:lnTo>
                      <a:pt x="116" y="2"/>
                    </a:lnTo>
                    <a:lnTo>
                      <a:pt x="115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27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/>
                  <a:ea typeface="Arial Unicode MS"/>
                  <a:cs typeface="+mn-cs"/>
                </a:endParaRPr>
              </a:p>
            </p:txBody>
          </p:sp>
          <p:sp>
            <p:nvSpPr>
              <p:cNvPr id="56" name="Freeform 55">
                <a:extLst>
                  <a:ext uri="{FF2B5EF4-FFF2-40B4-BE49-F238E27FC236}">
                    <a16:creationId xmlns:a16="http://schemas.microsoft.com/office/drawing/2014/main" id="{16299F6B-A709-416A-8683-72E77F1DC26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14447" y="1822937"/>
                <a:ext cx="203536" cy="186807"/>
              </a:xfrm>
              <a:custGeom>
                <a:avLst/>
                <a:gdLst>
                  <a:gd name="T0" fmla="*/ 11 w 145"/>
                  <a:gd name="T1" fmla="*/ 0 h 134"/>
                  <a:gd name="T2" fmla="*/ 30 w 145"/>
                  <a:gd name="T3" fmla="*/ 14 h 134"/>
                  <a:gd name="T4" fmla="*/ 51 w 145"/>
                  <a:gd name="T5" fmla="*/ 24 h 134"/>
                  <a:gd name="T6" fmla="*/ 71 w 145"/>
                  <a:gd name="T7" fmla="*/ 29 h 134"/>
                  <a:gd name="T8" fmla="*/ 92 w 145"/>
                  <a:gd name="T9" fmla="*/ 32 h 134"/>
                  <a:gd name="T10" fmla="*/ 110 w 145"/>
                  <a:gd name="T11" fmla="*/ 32 h 134"/>
                  <a:gd name="T12" fmla="*/ 126 w 145"/>
                  <a:gd name="T13" fmla="*/ 31 h 134"/>
                  <a:gd name="T14" fmla="*/ 135 w 145"/>
                  <a:gd name="T15" fmla="*/ 29 h 134"/>
                  <a:gd name="T16" fmla="*/ 139 w 145"/>
                  <a:gd name="T17" fmla="*/ 29 h 134"/>
                  <a:gd name="T18" fmla="*/ 138 w 145"/>
                  <a:gd name="T19" fmla="*/ 58 h 134"/>
                  <a:gd name="T20" fmla="*/ 139 w 145"/>
                  <a:gd name="T21" fmla="*/ 82 h 134"/>
                  <a:gd name="T22" fmla="*/ 141 w 145"/>
                  <a:gd name="T23" fmla="*/ 104 h 134"/>
                  <a:gd name="T24" fmla="*/ 143 w 145"/>
                  <a:gd name="T25" fmla="*/ 120 h 134"/>
                  <a:gd name="T26" fmla="*/ 145 w 145"/>
                  <a:gd name="T27" fmla="*/ 130 h 134"/>
                  <a:gd name="T28" fmla="*/ 145 w 145"/>
                  <a:gd name="T29" fmla="*/ 134 h 134"/>
                  <a:gd name="T30" fmla="*/ 106 w 145"/>
                  <a:gd name="T31" fmla="*/ 125 h 134"/>
                  <a:gd name="T32" fmla="*/ 75 w 145"/>
                  <a:gd name="T33" fmla="*/ 115 h 134"/>
                  <a:gd name="T34" fmla="*/ 51 w 145"/>
                  <a:gd name="T35" fmla="*/ 103 h 134"/>
                  <a:gd name="T36" fmla="*/ 33 w 145"/>
                  <a:gd name="T37" fmla="*/ 91 h 134"/>
                  <a:gd name="T38" fmla="*/ 20 w 145"/>
                  <a:gd name="T39" fmla="*/ 81 h 134"/>
                  <a:gd name="T40" fmla="*/ 11 w 145"/>
                  <a:gd name="T41" fmla="*/ 72 h 134"/>
                  <a:gd name="T42" fmla="*/ 4 w 145"/>
                  <a:gd name="T43" fmla="*/ 66 h 134"/>
                  <a:gd name="T44" fmla="*/ 2 w 145"/>
                  <a:gd name="T45" fmla="*/ 60 h 134"/>
                  <a:gd name="T46" fmla="*/ 0 w 145"/>
                  <a:gd name="T47" fmla="*/ 58 h 134"/>
                  <a:gd name="T48" fmla="*/ 11 w 145"/>
                  <a:gd name="T49" fmla="*/ 0 h 1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145" h="134">
                    <a:moveTo>
                      <a:pt x="11" y="0"/>
                    </a:moveTo>
                    <a:lnTo>
                      <a:pt x="30" y="14"/>
                    </a:lnTo>
                    <a:lnTo>
                      <a:pt x="51" y="24"/>
                    </a:lnTo>
                    <a:lnTo>
                      <a:pt x="71" y="29"/>
                    </a:lnTo>
                    <a:lnTo>
                      <a:pt x="92" y="32"/>
                    </a:lnTo>
                    <a:lnTo>
                      <a:pt x="110" y="32"/>
                    </a:lnTo>
                    <a:lnTo>
                      <a:pt x="126" y="31"/>
                    </a:lnTo>
                    <a:lnTo>
                      <a:pt x="135" y="29"/>
                    </a:lnTo>
                    <a:lnTo>
                      <a:pt x="139" y="29"/>
                    </a:lnTo>
                    <a:lnTo>
                      <a:pt x="138" y="58"/>
                    </a:lnTo>
                    <a:lnTo>
                      <a:pt x="139" y="82"/>
                    </a:lnTo>
                    <a:lnTo>
                      <a:pt x="141" y="104"/>
                    </a:lnTo>
                    <a:lnTo>
                      <a:pt x="143" y="120"/>
                    </a:lnTo>
                    <a:lnTo>
                      <a:pt x="145" y="130"/>
                    </a:lnTo>
                    <a:lnTo>
                      <a:pt x="145" y="134"/>
                    </a:lnTo>
                    <a:lnTo>
                      <a:pt x="106" y="125"/>
                    </a:lnTo>
                    <a:lnTo>
                      <a:pt x="75" y="115"/>
                    </a:lnTo>
                    <a:lnTo>
                      <a:pt x="51" y="103"/>
                    </a:lnTo>
                    <a:lnTo>
                      <a:pt x="33" y="91"/>
                    </a:lnTo>
                    <a:lnTo>
                      <a:pt x="20" y="81"/>
                    </a:lnTo>
                    <a:lnTo>
                      <a:pt x="11" y="72"/>
                    </a:lnTo>
                    <a:lnTo>
                      <a:pt x="4" y="66"/>
                    </a:lnTo>
                    <a:lnTo>
                      <a:pt x="2" y="60"/>
                    </a:lnTo>
                    <a:lnTo>
                      <a:pt x="0" y="58"/>
                    </a:lnTo>
                    <a:lnTo>
                      <a:pt x="11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27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/>
                  <a:ea typeface="Arial Unicode MS"/>
                  <a:cs typeface="+mn-cs"/>
                </a:endParaRPr>
              </a:p>
            </p:txBody>
          </p:sp>
        </p:grpSp>
      </p:grpSp>
      <p:sp>
        <p:nvSpPr>
          <p:cNvPr id="60" name="직사각형 1">
            <a:extLst>
              <a:ext uri="{FF2B5EF4-FFF2-40B4-BE49-F238E27FC236}">
                <a16:creationId xmlns:a16="http://schemas.microsoft.com/office/drawing/2014/main" id="{C621F15A-7F0B-4E3D-8F03-ADEC58021F97}"/>
              </a:ext>
            </a:extLst>
          </p:cNvPr>
          <p:cNvSpPr/>
          <p:nvPr/>
        </p:nvSpPr>
        <p:spPr>
          <a:xfrm>
            <a:off x="723886" y="3231607"/>
            <a:ext cx="230339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altLang="ko-KR" sz="1200" dirty="0">
                <a:solidFill>
                  <a:prstClr val="black"/>
                </a:solidFill>
                <a:latin typeface="Arial"/>
              </a:rPr>
              <a:t>Merit increase or Bonus</a:t>
            </a:r>
          </a:p>
          <a:p>
            <a:pPr>
              <a:defRPr/>
            </a:pPr>
            <a:endParaRPr kumimoji="0" lang="en-US" altLang="ko-KR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Arial Unicode MS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459725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4" name="TextBox 413">
            <a:extLst>
              <a:ext uri="{FF2B5EF4-FFF2-40B4-BE49-F238E27FC236}">
                <a16:creationId xmlns:a16="http://schemas.microsoft.com/office/drawing/2014/main" id="{7DB3554E-EB1F-4BEA-A4E2-2AA9758249CA}"/>
              </a:ext>
            </a:extLst>
          </p:cNvPr>
          <p:cNvSpPr txBox="1"/>
          <p:nvPr/>
        </p:nvSpPr>
        <p:spPr>
          <a:xfrm>
            <a:off x="-2334152" y="289328"/>
            <a:ext cx="9144000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 defTabSz="457200"/>
            <a:r>
              <a:rPr lang="en-US" sz="2400" b="1" dirty="0">
                <a:solidFill>
                  <a:srgbClr val="002060"/>
                </a:solidFill>
                <a:latin typeface="Arial Black" panose="020B0A04020102020204" pitchFamily="34" charset="0"/>
              </a:rPr>
              <a:t>Recognition&amp; Rewards</a:t>
            </a:r>
            <a:endParaRPr kumimoji="0" lang="en-US" sz="2400" b="1" i="0" u="none" strike="noStrike" kern="1200" cap="none" spc="-5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pSp>
        <p:nvGrpSpPr>
          <p:cNvPr id="17" name="Group 16">
            <a:extLst>
              <a:ext uri="{FF2B5EF4-FFF2-40B4-BE49-F238E27FC236}">
                <a16:creationId xmlns:a16="http://schemas.microsoft.com/office/drawing/2014/main" id="{FFA451B2-539C-4727-AE98-4BB73CF58938}"/>
              </a:ext>
            </a:extLst>
          </p:cNvPr>
          <p:cNvGrpSpPr/>
          <p:nvPr/>
        </p:nvGrpSpPr>
        <p:grpSpPr>
          <a:xfrm flipH="1">
            <a:off x="3676238" y="2399323"/>
            <a:ext cx="5389165" cy="1119127"/>
            <a:chOff x="592509" y="1556792"/>
            <a:chExt cx="2686825" cy="1119127"/>
          </a:xfrm>
        </p:grpSpPr>
        <p:sp>
          <p:nvSpPr>
            <p:cNvPr id="18" name="TextBox 17">
              <a:extLst>
                <a:ext uri="{FF2B5EF4-FFF2-40B4-BE49-F238E27FC236}">
                  <a16:creationId xmlns:a16="http://schemas.microsoft.com/office/drawing/2014/main" id="{E14BE84F-F644-4795-8367-7A0CD0064B20}"/>
                </a:ext>
              </a:extLst>
            </p:cNvPr>
            <p:cNvSpPr txBox="1"/>
            <p:nvPr/>
          </p:nvSpPr>
          <p:spPr>
            <a:xfrm>
              <a:off x="918258" y="1844922"/>
              <a:ext cx="2361076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effectLst/>
                  <a:uLnTx/>
                  <a:uFillTx/>
                  <a:latin typeface="Calibri" panose="020F0502020204030204"/>
                  <a:ea typeface="맑은 고딕" panose="020B0503020000020004" pitchFamily="34" charset="-127"/>
                  <a:cs typeface="Arial" pitchFamily="34" charset="0"/>
                </a:rPr>
                <a:t>Recognizes employees’ exceptional efforts, performance and attitude</a:t>
              </a:r>
            </a:p>
            <a:p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ko-KR" sz="12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effectLst/>
                  <a:uLnTx/>
                  <a:uFillTx/>
                  <a:latin typeface="Arial" pitchFamily="34" charset="0"/>
                  <a:ea typeface="맑은 고딕" panose="020B0503020000020004" pitchFamily="34" charset="-127"/>
                  <a:cs typeface="Arial" pitchFamily="34" charset="0"/>
                </a:rPr>
                <a:t>. </a:t>
              </a:r>
              <a:endParaRPr kumimoji="0" lang="en-US" altLang="ko-KR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Calibri" panose="020F0502020204030204"/>
                <a:ea typeface="맑은 고딕" panose="020B0503020000020004" pitchFamily="34" charset="-127"/>
                <a:cs typeface="Arial" pitchFamily="34" charset="0"/>
              </a:endParaRPr>
            </a:p>
          </p:txBody>
        </p:sp>
        <p:sp>
          <p:nvSpPr>
            <p:cNvPr id="19" name="TextBox 18">
              <a:extLst>
                <a:ext uri="{FF2B5EF4-FFF2-40B4-BE49-F238E27FC236}">
                  <a16:creationId xmlns:a16="http://schemas.microsoft.com/office/drawing/2014/main" id="{CC99C67C-96D2-4408-A1C4-C7F505F32E82}"/>
                </a:ext>
              </a:extLst>
            </p:cNvPr>
            <p:cNvSpPr txBox="1"/>
            <p:nvPr/>
          </p:nvSpPr>
          <p:spPr>
            <a:xfrm>
              <a:off x="592509" y="1556792"/>
              <a:ext cx="2361075" cy="369332"/>
            </a:xfrm>
            <a:prstGeom prst="rect">
              <a:avLst/>
            </a:prstGeom>
            <a:noFill/>
          </p:spPr>
          <p:txBody>
            <a:bodyPr wrap="square" lIns="108000" rIns="108000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ko-KR" sz="1800" b="1" i="0" u="none" strike="noStrike" kern="1200" cap="none" spc="0" normalizeH="0" baseline="0" noProof="0" dirty="0">
                  <a:ln>
                    <a:noFill/>
                  </a:ln>
                  <a:solidFill>
                    <a:srgbClr val="0070C0"/>
                  </a:solidFill>
                  <a:effectLst/>
                  <a:uLnTx/>
                  <a:uFillTx/>
                  <a:latin typeface="Calibri" panose="020F0502020204030204"/>
                  <a:ea typeface="맑은 고딕" panose="020B0503020000020004" pitchFamily="34" charset="-127"/>
                  <a:cs typeface="Arial" pitchFamily="34" charset="0"/>
                </a:rPr>
                <a:t>Employee of the Year Award</a:t>
              </a:r>
              <a:endParaRPr kumimoji="0" lang="ko-KR" alt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 panose="020F0502020204030204"/>
                <a:ea typeface="맑은 고딕" panose="020B0503020000020004" pitchFamily="34" charset="-127"/>
                <a:cs typeface="Arial" pitchFamily="34" charset="0"/>
              </a:endParaRPr>
            </a:p>
          </p:txBody>
        </p:sp>
      </p:grpSp>
      <p:grpSp>
        <p:nvGrpSpPr>
          <p:cNvPr id="20" name="Group 19">
            <a:extLst>
              <a:ext uri="{FF2B5EF4-FFF2-40B4-BE49-F238E27FC236}">
                <a16:creationId xmlns:a16="http://schemas.microsoft.com/office/drawing/2014/main" id="{1A202A6A-4EEC-45FF-A048-5507FCADFCDD}"/>
              </a:ext>
            </a:extLst>
          </p:cNvPr>
          <p:cNvGrpSpPr/>
          <p:nvPr/>
        </p:nvGrpSpPr>
        <p:grpSpPr>
          <a:xfrm flipH="1">
            <a:off x="5427957" y="4625752"/>
            <a:ext cx="5069862" cy="920519"/>
            <a:chOff x="-220529" y="1749894"/>
            <a:chExt cx="2527633" cy="920519"/>
          </a:xfrm>
        </p:grpSpPr>
        <p:sp>
          <p:nvSpPr>
            <p:cNvPr id="21" name="TextBox 20">
              <a:extLst>
                <a:ext uri="{FF2B5EF4-FFF2-40B4-BE49-F238E27FC236}">
                  <a16:creationId xmlns:a16="http://schemas.microsoft.com/office/drawing/2014/main" id="{DE98C05C-2F24-4B1E-BE2B-583FE2A7DB9A}"/>
                </a:ext>
              </a:extLst>
            </p:cNvPr>
            <p:cNvSpPr txBox="1"/>
            <p:nvPr/>
          </p:nvSpPr>
          <p:spPr>
            <a:xfrm>
              <a:off x="-220529" y="2024082"/>
              <a:ext cx="2361076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effectLst/>
                  <a:uLnTx/>
                  <a:uFillTx/>
                  <a:latin typeface="Calibri" panose="020F0502020204030204"/>
                  <a:ea typeface="맑은 고딕" panose="020B0503020000020004" pitchFamily="34" charset="-127"/>
                  <a:cs typeface="Arial" pitchFamily="34" charset="0"/>
                </a:rPr>
                <a:t>Celebrates employees who supports and actively participate in</a:t>
              </a:r>
              <a:r>
                <a:rPr kumimoji="0" lang="en-US" sz="1800" b="0" i="0" u="none" strike="noStrike" kern="1200" cap="none" spc="0" normalizeH="0" noProof="0" dirty="0">
                  <a:ln>
                    <a:noFill/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effectLst/>
                  <a:uLnTx/>
                  <a:uFillTx/>
                  <a:latin typeface="Calibri" panose="020F0502020204030204"/>
                  <a:ea typeface="맑은 고딕" panose="020B0503020000020004" pitchFamily="34" charset="-127"/>
                  <a:cs typeface="Arial" pitchFamily="34" charset="0"/>
                </a:rPr>
                <a:t> </a:t>
              </a:r>
              <a:r>
                <a: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effectLst/>
                  <a:uLnTx/>
                  <a:uFillTx/>
                  <a:latin typeface="Calibri" panose="020F0502020204030204"/>
                  <a:ea typeface="맑은 고딕" panose="020B0503020000020004" pitchFamily="34" charset="-127"/>
                  <a:cs typeface="Arial" pitchFamily="34" charset="0"/>
                </a:rPr>
                <a:t> wellness program</a:t>
              </a: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Calibri" panose="020F0502020204030204"/>
                <a:ea typeface="맑은 고딕" panose="020B0503020000020004" pitchFamily="34" charset="-127"/>
                <a:cs typeface="Arial" pitchFamily="34" charset="0"/>
              </a:endParaRPr>
            </a:p>
          </p:txBody>
        </p:sp>
        <p:sp>
          <p:nvSpPr>
            <p:cNvPr id="22" name="TextBox 21">
              <a:extLst>
                <a:ext uri="{FF2B5EF4-FFF2-40B4-BE49-F238E27FC236}">
                  <a16:creationId xmlns:a16="http://schemas.microsoft.com/office/drawing/2014/main" id="{2F2AA926-37A4-4625-8257-CB8B46FF4D13}"/>
                </a:ext>
              </a:extLst>
            </p:cNvPr>
            <p:cNvSpPr txBox="1"/>
            <p:nvPr/>
          </p:nvSpPr>
          <p:spPr>
            <a:xfrm>
              <a:off x="-53971" y="1749894"/>
              <a:ext cx="2361075" cy="369332"/>
            </a:xfrm>
            <a:prstGeom prst="rect">
              <a:avLst/>
            </a:prstGeom>
            <a:noFill/>
          </p:spPr>
          <p:txBody>
            <a:bodyPr wrap="square" lIns="108000" rIns="108000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ko-KR" sz="1800" b="1" i="0" u="none" strike="noStrike" kern="1200" cap="none" spc="0" normalizeH="0" baseline="0" noProof="0" dirty="0">
                  <a:ln>
                    <a:noFill/>
                  </a:ln>
                  <a:solidFill>
                    <a:srgbClr val="0070C0"/>
                  </a:solidFill>
                  <a:effectLst/>
                  <a:uLnTx/>
                  <a:uFillTx/>
                  <a:latin typeface="Calibri" panose="020F0502020204030204"/>
                  <a:ea typeface="맑은 고딕" panose="020B0503020000020004" pitchFamily="34" charset="-127"/>
                  <a:cs typeface="Arial" pitchFamily="34" charset="0"/>
                </a:rPr>
                <a:t>Wellness Champion</a:t>
              </a:r>
              <a:endParaRPr kumimoji="0" lang="ko-KR" alt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 panose="020F0502020204030204"/>
                <a:ea typeface="맑은 고딕" panose="020B0503020000020004" pitchFamily="34" charset="-127"/>
                <a:cs typeface="Arial" pitchFamily="34" charset="0"/>
              </a:endParaRPr>
            </a:p>
          </p:txBody>
        </p:sp>
      </p:grpSp>
      <p:grpSp>
        <p:nvGrpSpPr>
          <p:cNvPr id="23" name="Group 22">
            <a:extLst>
              <a:ext uri="{FF2B5EF4-FFF2-40B4-BE49-F238E27FC236}">
                <a16:creationId xmlns:a16="http://schemas.microsoft.com/office/drawing/2014/main" id="{04789308-9C29-4980-8F81-1219EE081B9F}"/>
              </a:ext>
            </a:extLst>
          </p:cNvPr>
          <p:cNvGrpSpPr/>
          <p:nvPr/>
        </p:nvGrpSpPr>
        <p:grpSpPr>
          <a:xfrm flipH="1">
            <a:off x="4924437" y="3502780"/>
            <a:ext cx="5671265" cy="985214"/>
            <a:chOff x="62685" y="1576188"/>
            <a:chExt cx="2469475" cy="985214"/>
          </a:xfrm>
        </p:grpSpPr>
        <p:sp>
          <p:nvSpPr>
            <p:cNvPr id="24" name="TextBox 23">
              <a:extLst>
                <a:ext uri="{FF2B5EF4-FFF2-40B4-BE49-F238E27FC236}">
                  <a16:creationId xmlns:a16="http://schemas.microsoft.com/office/drawing/2014/main" id="{73D77116-D1E7-42F5-BC0B-2FBE5317B080}"/>
                </a:ext>
              </a:extLst>
            </p:cNvPr>
            <p:cNvSpPr txBox="1"/>
            <p:nvPr/>
          </p:nvSpPr>
          <p:spPr>
            <a:xfrm>
              <a:off x="62685" y="1915071"/>
              <a:ext cx="2361076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effectLst/>
                  <a:uLnTx/>
                  <a:uFillTx/>
                  <a:latin typeface="Calibri" panose="020F0502020204030204"/>
                  <a:ea typeface="맑은 고딕" panose="020B0503020000020004" pitchFamily="34" charset="-127"/>
                  <a:cs typeface="Arial" pitchFamily="34" charset="0"/>
                </a:rPr>
                <a:t>Recognizes leaders who  provide encouragement, time, and resources to promote  Wellness</a:t>
              </a:r>
            </a:p>
          </p:txBody>
        </p:sp>
        <p:sp>
          <p:nvSpPr>
            <p:cNvPr id="25" name="TextBox 24">
              <a:extLst>
                <a:ext uri="{FF2B5EF4-FFF2-40B4-BE49-F238E27FC236}">
                  <a16:creationId xmlns:a16="http://schemas.microsoft.com/office/drawing/2014/main" id="{E238347A-0C92-4F89-9497-4423EEB2F6FE}"/>
                </a:ext>
              </a:extLst>
            </p:cNvPr>
            <p:cNvSpPr txBox="1"/>
            <p:nvPr/>
          </p:nvSpPr>
          <p:spPr>
            <a:xfrm>
              <a:off x="171085" y="1576188"/>
              <a:ext cx="2361075" cy="369332"/>
            </a:xfrm>
            <a:prstGeom prst="rect">
              <a:avLst/>
            </a:prstGeom>
            <a:noFill/>
          </p:spPr>
          <p:txBody>
            <a:bodyPr wrap="square" lIns="108000" rIns="108000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ko-KR" sz="1800" b="1" i="0" u="none" strike="noStrike" kern="1200" cap="none" spc="0" normalizeH="0" baseline="0" noProof="0" dirty="0">
                  <a:ln>
                    <a:noFill/>
                  </a:ln>
                  <a:solidFill>
                    <a:srgbClr val="0070C0"/>
                  </a:solidFill>
                  <a:effectLst/>
                  <a:uLnTx/>
                  <a:uFillTx/>
                  <a:latin typeface="Calibri" panose="020F0502020204030204"/>
                  <a:ea typeface="맑은 고딕" panose="020B0503020000020004" pitchFamily="34" charset="-127"/>
                  <a:cs typeface="Arial" pitchFamily="34" charset="0"/>
                </a:rPr>
                <a:t>Wellness Leader</a:t>
              </a:r>
              <a:endParaRPr kumimoji="0" lang="ko-KR" alt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 panose="020F0502020204030204"/>
                <a:ea typeface="맑은 고딕" panose="020B0503020000020004" pitchFamily="34" charset="-127"/>
                <a:cs typeface="Arial" pitchFamily="34" charset="0"/>
              </a:endParaRPr>
            </a:p>
          </p:txBody>
        </p:sp>
      </p:grpSp>
      <p:grpSp>
        <p:nvGrpSpPr>
          <p:cNvPr id="26" name="Group 25">
            <a:extLst>
              <a:ext uri="{FF2B5EF4-FFF2-40B4-BE49-F238E27FC236}">
                <a16:creationId xmlns:a16="http://schemas.microsoft.com/office/drawing/2014/main" id="{FDE73F27-2497-4327-964B-FAF7EB7BE5DA}"/>
              </a:ext>
            </a:extLst>
          </p:cNvPr>
          <p:cNvGrpSpPr/>
          <p:nvPr/>
        </p:nvGrpSpPr>
        <p:grpSpPr>
          <a:xfrm>
            <a:off x="269835" y="2050332"/>
            <a:ext cx="3998746" cy="3996830"/>
            <a:chOff x="4709778" y="2467644"/>
            <a:chExt cx="2800698" cy="2799356"/>
          </a:xfrm>
        </p:grpSpPr>
        <p:grpSp>
          <p:nvGrpSpPr>
            <p:cNvPr id="27" name="Group 26">
              <a:extLst>
                <a:ext uri="{FF2B5EF4-FFF2-40B4-BE49-F238E27FC236}">
                  <a16:creationId xmlns:a16="http://schemas.microsoft.com/office/drawing/2014/main" id="{F0154CDC-848B-4A13-99CB-F28D8D3D3F9B}"/>
                </a:ext>
              </a:extLst>
            </p:cNvPr>
            <p:cNvGrpSpPr/>
            <p:nvPr/>
          </p:nvGrpSpPr>
          <p:grpSpPr>
            <a:xfrm>
              <a:off x="5172700" y="2922546"/>
              <a:ext cx="1867380" cy="1866423"/>
              <a:chOff x="4574848" y="1897856"/>
              <a:chExt cx="3028217" cy="3026664"/>
            </a:xfrm>
          </p:grpSpPr>
          <p:sp>
            <p:nvSpPr>
              <p:cNvPr id="57" name="Freeform: Shape 56">
                <a:extLst>
                  <a:ext uri="{FF2B5EF4-FFF2-40B4-BE49-F238E27FC236}">
                    <a16:creationId xmlns:a16="http://schemas.microsoft.com/office/drawing/2014/main" id="{D81765B5-5C63-4CA3-9373-0CE94EFE51D6}"/>
                  </a:ext>
                </a:extLst>
              </p:cNvPr>
              <p:cNvSpPr/>
              <p:nvPr/>
            </p:nvSpPr>
            <p:spPr>
              <a:xfrm>
                <a:off x="4575624" y="1897856"/>
                <a:ext cx="3026664" cy="3026664"/>
              </a:xfrm>
              <a:custGeom>
                <a:avLst/>
                <a:gdLst>
                  <a:gd name="connsiteX0" fmla="*/ 3057049 w 3057525"/>
                  <a:gd name="connsiteY0" fmla="*/ 1532096 h 3057525"/>
                  <a:gd name="connsiteX1" fmla="*/ 1532096 w 3057525"/>
                  <a:gd name="connsiteY1" fmla="*/ 3057049 h 3057525"/>
                  <a:gd name="connsiteX2" fmla="*/ 7144 w 3057525"/>
                  <a:gd name="connsiteY2" fmla="*/ 1532096 h 3057525"/>
                  <a:gd name="connsiteX3" fmla="*/ 1532096 w 3057525"/>
                  <a:gd name="connsiteY3" fmla="*/ 7144 h 3057525"/>
                  <a:gd name="connsiteX4" fmla="*/ 3057049 w 3057525"/>
                  <a:gd name="connsiteY4" fmla="*/ 1532096 h 30575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057525" h="3057525">
                    <a:moveTo>
                      <a:pt x="3057049" y="1532096"/>
                    </a:moveTo>
                    <a:cubicBezTo>
                      <a:pt x="3057049" y="2374304"/>
                      <a:pt x="2374304" y="3057049"/>
                      <a:pt x="1532096" y="3057049"/>
                    </a:cubicBezTo>
                    <a:cubicBezTo>
                      <a:pt x="689888" y="3057049"/>
                      <a:pt x="7144" y="2374304"/>
                      <a:pt x="7144" y="1532096"/>
                    </a:cubicBezTo>
                    <a:cubicBezTo>
                      <a:pt x="7144" y="689888"/>
                      <a:pt x="689888" y="7144"/>
                      <a:pt x="1532096" y="7144"/>
                    </a:cubicBezTo>
                    <a:cubicBezTo>
                      <a:pt x="2374304" y="7144"/>
                      <a:pt x="3057049" y="689888"/>
                      <a:pt x="3057049" y="1532096"/>
                    </a:cubicBez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9525" cap="flat">
                <a:noFill/>
                <a:prstDash val="solid"/>
                <a:miter/>
              </a:ln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58" name="Freeform: Shape 57">
                <a:extLst>
                  <a:ext uri="{FF2B5EF4-FFF2-40B4-BE49-F238E27FC236}">
                    <a16:creationId xmlns:a16="http://schemas.microsoft.com/office/drawing/2014/main" id="{D73F0579-9755-47A3-B172-400DF680521E}"/>
                  </a:ext>
                </a:extLst>
              </p:cNvPr>
              <p:cNvSpPr/>
              <p:nvPr/>
            </p:nvSpPr>
            <p:spPr>
              <a:xfrm>
                <a:off x="4574848" y="1907000"/>
                <a:ext cx="3028217" cy="2962327"/>
              </a:xfrm>
              <a:custGeom>
                <a:avLst/>
                <a:gdLst>
                  <a:gd name="connsiteX0" fmla="*/ 2863236 w 3028217"/>
                  <a:gd name="connsiteY0" fmla="*/ 2049564 h 2962327"/>
                  <a:gd name="connsiteX1" fmla="*/ 2844662 w 3028217"/>
                  <a:gd name="connsiteY1" fmla="*/ 2065518 h 2962327"/>
                  <a:gd name="connsiteX2" fmla="*/ 2847519 w 3028217"/>
                  <a:gd name="connsiteY2" fmla="*/ 2116953 h 2962327"/>
                  <a:gd name="connsiteX3" fmla="*/ 2887525 w 3028217"/>
                  <a:gd name="connsiteY3" fmla="*/ 2084568 h 2962327"/>
                  <a:gd name="connsiteX4" fmla="*/ 2890382 w 3028217"/>
                  <a:gd name="connsiteY4" fmla="*/ 2078853 h 2962327"/>
                  <a:gd name="connsiteX5" fmla="*/ 2890382 w 3028217"/>
                  <a:gd name="connsiteY5" fmla="*/ 2057898 h 2962327"/>
                  <a:gd name="connsiteX6" fmla="*/ 2863236 w 3028217"/>
                  <a:gd name="connsiteY6" fmla="*/ 2049564 h 2962327"/>
                  <a:gd name="connsiteX7" fmla="*/ 2453184 w 3028217"/>
                  <a:gd name="connsiteY7" fmla="*/ 1703568 h 2962327"/>
                  <a:gd name="connsiteX8" fmla="*/ 2444611 w 3028217"/>
                  <a:gd name="connsiteY8" fmla="*/ 1714046 h 2962327"/>
                  <a:gd name="connsiteX9" fmla="*/ 2467471 w 3028217"/>
                  <a:gd name="connsiteY9" fmla="*/ 1740716 h 2962327"/>
                  <a:gd name="connsiteX10" fmla="*/ 2482711 w 3028217"/>
                  <a:gd name="connsiteY10" fmla="*/ 1728333 h 2962327"/>
                  <a:gd name="connsiteX11" fmla="*/ 2453184 w 3028217"/>
                  <a:gd name="connsiteY11" fmla="*/ 1703568 h 2962327"/>
                  <a:gd name="connsiteX12" fmla="*/ 802501 w 3028217"/>
                  <a:gd name="connsiteY12" fmla="*/ 1583553 h 2962327"/>
                  <a:gd name="connsiteX13" fmla="*/ 812026 w 3028217"/>
                  <a:gd name="connsiteY13" fmla="*/ 1589268 h 2962327"/>
                  <a:gd name="connsiteX14" fmla="*/ 802501 w 3028217"/>
                  <a:gd name="connsiteY14" fmla="*/ 1599745 h 2962327"/>
                  <a:gd name="connsiteX15" fmla="*/ 792024 w 3028217"/>
                  <a:gd name="connsiteY15" fmla="*/ 1594030 h 2962327"/>
                  <a:gd name="connsiteX16" fmla="*/ 802501 w 3028217"/>
                  <a:gd name="connsiteY16" fmla="*/ 1583553 h 2962327"/>
                  <a:gd name="connsiteX17" fmla="*/ 573901 w 3028217"/>
                  <a:gd name="connsiteY17" fmla="*/ 1577838 h 2962327"/>
                  <a:gd name="connsiteX18" fmla="*/ 592951 w 3028217"/>
                  <a:gd name="connsiteY18" fmla="*/ 1589268 h 2962327"/>
                  <a:gd name="connsiteX19" fmla="*/ 584379 w 3028217"/>
                  <a:gd name="connsiteY19" fmla="*/ 1596888 h 2962327"/>
                  <a:gd name="connsiteX20" fmla="*/ 565329 w 3028217"/>
                  <a:gd name="connsiteY20" fmla="*/ 1587363 h 2962327"/>
                  <a:gd name="connsiteX21" fmla="*/ 573901 w 3028217"/>
                  <a:gd name="connsiteY21" fmla="*/ 1577838 h 2962327"/>
                  <a:gd name="connsiteX22" fmla="*/ 698678 w 3028217"/>
                  <a:gd name="connsiteY22" fmla="*/ 1550216 h 2962327"/>
                  <a:gd name="connsiteX23" fmla="*/ 763448 w 3028217"/>
                  <a:gd name="connsiteY23" fmla="*/ 1592126 h 2962327"/>
                  <a:gd name="connsiteX24" fmla="*/ 678676 w 3028217"/>
                  <a:gd name="connsiteY24" fmla="*/ 1592126 h 2962327"/>
                  <a:gd name="connsiteX25" fmla="*/ 698678 w 3028217"/>
                  <a:gd name="connsiteY25" fmla="*/ 1550216 h 2962327"/>
                  <a:gd name="connsiteX26" fmla="*/ 492939 w 3028217"/>
                  <a:gd name="connsiteY26" fmla="*/ 1460681 h 2962327"/>
                  <a:gd name="connsiteX27" fmla="*/ 562471 w 3028217"/>
                  <a:gd name="connsiteY27" fmla="*/ 1479731 h 2962327"/>
                  <a:gd name="connsiteX28" fmla="*/ 646291 w 3028217"/>
                  <a:gd name="connsiteY28" fmla="*/ 1537833 h 2962327"/>
                  <a:gd name="connsiteX29" fmla="*/ 577711 w 3028217"/>
                  <a:gd name="connsiteY29" fmla="*/ 1525451 h 2962327"/>
                  <a:gd name="connsiteX30" fmla="*/ 527229 w 3028217"/>
                  <a:gd name="connsiteY30" fmla="*/ 1487351 h 2962327"/>
                  <a:gd name="connsiteX31" fmla="*/ 525032 w 3028217"/>
                  <a:gd name="connsiteY31" fmla="*/ 1486533 h 2962327"/>
                  <a:gd name="connsiteX32" fmla="*/ 527229 w 3028217"/>
                  <a:gd name="connsiteY32" fmla="*/ 1488303 h 2962327"/>
                  <a:gd name="connsiteX33" fmla="*/ 451029 w 3028217"/>
                  <a:gd name="connsiteY33" fmla="*/ 1494971 h 2962327"/>
                  <a:gd name="connsiteX34" fmla="*/ 492939 w 3028217"/>
                  <a:gd name="connsiteY34" fmla="*/ 1460681 h 2962327"/>
                  <a:gd name="connsiteX35" fmla="*/ 592475 w 3028217"/>
                  <a:gd name="connsiteY35" fmla="*/ 1413889 h 2962327"/>
                  <a:gd name="connsiteX36" fmla="*/ 596761 w 3028217"/>
                  <a:gd name="connsiteY36" fmla="*/ 1414961 h 2962327"/>
                  <a:gd name="connsiteX37" fmla="*/ 595809 w 3028217"/>
                  <a:gd name="connsiteY37" fmla="*/ 1447346 h 2962327"/>
                  <a:gd name="connsiteX38" fmla="*/ 588189 w 3028217"/>
                  <a:gd name="connsiteY38" fmla="*/ 1414961 h 2962327"/>
                  <a:gd name="connsiteX39" fmla="*/ 592475 w 3028217"/>
                  <a:gd name="connsiteY39" fmla="*/ 1413889 h 2962327"/>
                  <a:gd name="connsiteX40" fmla="*/ 2633206 w 3028217"/>
                  <a:gd name="connsiteY40" fmla="*/ 1174931 h 2962327"/>
                  <a:gd name="connsiteX41" fmla="*/ 2673211 w 3028217"/>
                  <a:gd name="connsiteY41" fmla="*/ 1180646 h 2962327"/>
                  <a:gd name="connsiteX42" fmla="*/ 2633206 w 3028217"/>
                  <a:gd name="connsiteY42" fmla="*/ 1174931 h 2962327"/>
                  <a:gd name="connsiteX43" fmla="*/ 2477948 w 3028217"/>
                  <a:gd name="connsiteY43" fmla="*/ 1095873 h 2962327"/>
                  <a:gd name="connsiteX44" fmla="*/ 2484616 w 3028217"/>
                  <a:gd name="connsiteY44" fmla="*/ 1110160 h 2962327"/>
                  <a:gd name="connsiteX45" fmla="*/ 2464613 w 3028217"/>
                  <a:gd name="connsiteY45" fmla="*/ 1135878 h 2962327"/>
                  <a:gd name="connsiteX46" fmla="*/ 2444611 w 3028217"/>
                  <a:gd name="connsiteY46" fmla="*/ 1144450 h 2962327"/>
                  <a:gd name="connsiteX47" fmla="*/ 2415083 w 3028217"/>
                  <a:gd name="connsiteY47" fmla="*/ 1119685 h 2962327"/>
                  <a:gd name="connsiteX48" fmla="*/ 2446516 w 3028217"/>
                  <a:gd name="connsiteY48" fmla="*/ 1114923 h 2962327"/>
                  <a:gd name="connsiteX49" fmla="*/ 2477948 w 3028217"/>
                  <a:gd name="connsiteY49" fmla="*/ 1095873 h 2962327"/>
                  <a:gd name="connsiteX50" fmla="*/ 2344599 w 3028217"/>
                  <a:gd name="connsiteY50" fmla="*/ 1039676 h 2962327"/>
                  <a:gd name="connsiteX51" fmla="*/ 2355076 w 3028217"/>
                  <a:gd name="connsiteY51" fmla="*/ 1066346 h 2962327"/>
                  <a:gd name="connsiteX52" fmla="*/ 2341741 w 3028217"/>
                  <a:gd name="connsiteY52" fmla="*/ 1092063 h 2962327"/>
                  <a:gd name="connsiteX53" fmla="*/ 2328406 w 3028217"/>
                  <a:gd name="connsiteY53" fmla="*/ 1065393 h 2962327"/>
                  <a:gd name="connsiteX54" fmla="*/ 2344599 w 3028217"/>
                  <a:gd name="connsiteY54" fmla="*/ 1039676 h 2962327"/>
                  <a:gd name="connsiteX55" fmla="*/ 699631 w 3028217"/>
                  <a:gd name="connsiteY55" fmla="*/ 966334 h 2962327"/>
                  <a:gd name="connsiteX56" fmla="*/ 616764 w 3028217"/>
                  <a:gd name="connsiteY56" fmla="*/ 992051 h 2962327"/>
                  <a:gd name="connsiteX57" fmla="*/ 699631 w 3028217"/>
                  <a:gd name="connsiteY57" fmla="*/ 966334 h 2962327"/>
                  <a:gd name="connsiteX58" fmla="*/ 2786559 w 3028217"/>
                  <a:gd name="connsiteY58" fmla="*/ 938711 h 2962327"/>
                  <a:gd name="connsiteX59" fmla="*/ 2814181 w 3028217"/>
                  <a:gd name="connsiteY59" fmla="*/ 938711 h 2962327"/>
                  <a:gd name="connsiteX60" fmla="*/ 2814181 w 3028217"/>
                  <a:gd name="connsiteY60" fmla="*/ 945378 h 2962327"/>
                  <a:gd name="connsiteX61" fmla="*/ 2786559 w 3028217"/>
                  <a:gd name="connsiteY61" fmla="*/ 938711 h 2962327"/>
                  <a:gd name="connsiteX62" fmla="*/ 737731 w 3028217"/>
                  <a:gd name="connsiteY62" fmla="*/ 935019 h 2962327"/>
                  <a:gd name="connsiteX63" fmla="*/ 702489 w 3028217"/>
                  <a:gd name="connsiteY63" fmla="*/ 951093 h 2962327"/>
                  <a:gd name="connsiteX64" fmla="*/ 770116 w 3028217"/>
                  <a:gd name="connsiteY64" fmla="*/ 936805 h 2962327"/>
                  <a:gd name="connsiteX65" fmla="*/ 737731 w 3028217"/>
                  <a:gd name="connsiteY65" fmla="*/ 935019 h 2962327"/>
                  <a:gd name="connsiteX66" fmla="*/ 619383 w 3028217"/>
                  <a:gd name="connsiteY66" fmla="*/ 880251 h 2962327"/>
                  <a:gd name="connsiteX67" fmla="*/ 608191 w 3028217"/>
                  <a:gd name="connsiteY67" fmla="*/ 882513 h 2962327"/>
                  <a:gd name="connsiteX68" fmla="*/ 541516 w 3028217"/>
                  <a:gd name="connsiteY68" fmla="*/ 968238 h 2962327"/>
                  <a:gd name="connsiteX69" fmla="*/ 558661 w 3028217"/>
                  <a:gd name="connsiteY69" fmla="*/ 975858 h 2962327"/>
                  <a:gd name="connsiteX70" fmla="*/ 578664 w 3028217"/>
                  <a:gd name="connsiteY70" fmla="*/ 949188 h 2962327"/>
                  <a:gd name="connsiteX71" fmla="*/ 623431 w 3028217"/>
                  <a:gd name="connsiteY71" fmla="*/ 890133 h 2962327"/>
                  <a:gd name="connsiteX72" fmla="*/ 619383 w 3028217"/>
                  <a:gd name="connsiteY72" fmla="*/ 880251 h 2962327"/>
                  <a:gd name="connsiteX73" fmla="*/ 659626 w 3028217"/>
                  <a:gd name="connsiteY73" fmla="*/ 872036 h 2962327"/>
                  <a:gd name="connsiteX74" fmla="*/ 647244 w 3028217"/>
                  <a:gd name="connsiteY74" fmla="*/ 879656 h 2962327"/>
                  <a:gd name="connsiteX75" fmla="*/ 657721 w 3028217"/>
                  <a:gd name="connsiteY75" fmla="*/ 950141 h 2962327"/>
                  <a:gd name="connsiteX76" fmla="*/ 683439 w 3028217"/>
                  <a:gd name="connsiteY76" fmla="*/ 913946 h 2962327"/>
                  <a:gd name="connsiteX77" fmla="*/ 711061 w 3028217"/>
                  <a:gd name="connsiteY77" fmla="*/ 910136 h 2962327"/>
                  <a:gd name="connsiteX78" fmla="*/ 709156 w 3028217"/>
                  <a:gd name="connsiteY78" fmla="*/ 891086 h 2962327"/>
                  <a:gd name="connsiteX79" fmla="*/ 659626 w 3028217"/>
                  <a:gd name="connsiteY79" fmla="*/ 872036 h 2962327"/>
                  <a:gd name="connsiteX80" fmla="*/ 620410 w 3028217"/>
                  <a:gd name="connsiteY80" fmla="*/ 803828 h 2962327"/>
                  <a:gd name="connsiteX81" fmla="*/ 603429 w 3028217"/>
                  <a:gd name="connsiteY81" fmla="*/ 807266 h 2962327"/>
                  <a:gd name="connsiteX82" fmla="*/ 532944 w 3028217"/>
                  <a:gd name="connsiteY82" fmla="*/ 841556 h 2962327"/>
                  <a:gd name="connsiteX83" fmla="*/ 541516 w 3028217"/>
                  <a:gd name="connsiteY83" fmla="*/ 855843 h 2962327"/>
                  <a:gd name="connsiteX84" fmla="*/ 602476 w 3028217"/>
                  <a:gd name="connsiteY84" fmla="*/ 859653 h 2962327"/>
                  <a:gd name="connsiteX85" fmla="*/ 652959 w 3028217"/>
                  <a:gd name="connsiteY85" fmla="*/ 835841 h 2962327"/>
                  <a:gd name="connsiteX86" fmla="*/ 620410 w 3028217"/>
                  <a:gd name="connsiteY86" fmla="*/ 803828 h 2962327"/>
                  <a:gd name="connsiteX87" fmla="*/ 2051228 w 3028217"/>
                  <a:gd name="connsiteY87" fmla="*/ 690108 h 2962327"/>
                  <a:gd name="connsiteX88" fmla="*/ 2074088 w 3028217"/>
                  <a:gd name="connsiteY88" fmla="*/ 722493 h 2962327"/>
                  <a:gd name="connsiteX89" fmla="*/ 2021701 w 3028217"/>
                  <a:gd name="connsiteY89" fmla="*/ 782500 h 2962327"/>
                  <a:gd name="connsiteX90" fmla="*/ 2000746 w 3028217"/>
                  <a:gd name="connsiteY90" fmla="*/ 772023 h 2962327"/>
                  <a:gd name="connsiteX91" fmla="*/ 2036941 w 3028217"/>
                  <a:gd name="connsiteY91" fmla="*/ 698680 h 2962327"/>
                  <a:gd name="connsiteX92" fmla="*/ 2051228 w 3028217"/>
                  <a:gd name="connsiteY92" fmla="*/ 690108 h 2962327"/>
                  <a:gd name="connsiteX93" fmla="*/ 2111236 w 3028217"/>
                  <a:gd name="connsiteY93" fmla="*/ 608669 h 2962327"/>
                  <a:gd name="connsiteX94" fmla="*/ 2113141 w 3028217"/>
                  <a:gd name="connsiteY94" fmla="*/ 623433 h 2962327"/>
                  <a:gd name="connsiteX95" fmla="*/ 2111236 w 3028217"/>
                  <a:gd name="connsiteY95" fmla="*/ 626290 h 2962327"/>
                  <a:gd name="connsiteX96" fmla="*/ 2159814 w 3028217"/>
                  <a:gd name="connsiteY96" fmla="*/ 711063 h 2962327"/>
                  <a:gd name="connsiteX97" fmla="*/ 2199819 w 3028217"/>
                  <a:gd name="connsiteY97" fmla="*/ 758688 h 2962327"/>
                  <a:gd name="connsiteX98" fmla="*/ 2176959 w 3028217"/>
                  <a:gd name="connsiteY98" fmla="*/ 800598 h 2962327"/>
                  <a:gd name="connsiteX99" fmla="*/ 2092186 w 3028217"/>
                  <a:gd name="connsiteY99" fmla="*/ 814885 h 2962327"/>
                  <a:gd name="connsiteX100" fmla="*/ 2092186 w 3028217"/>
                  <a:gd name="connsiteY100" fmla="*/ 777738 h 2962327"/>
                  <a:gd name="connsiteX101" fmla="*/ 2111236 w 3028217"/>
                  <a:gd name="connsiteY101" fmla="*/ 740590 h 2962327"/>
                  <a:gd name="connsiteX102" fmla="*/ 2110284 w 3028217"/>
                  <a:gd name="connsiteY102" fmla="*/ 710110 h 2962327"/>
                  <a:gd name="connsiteX103" fmla="*/ 2076946 w 3028217"/>
                  <a:gd name="connsiteY103" fmla="*/ 669153 h 2962327"/>
                  <a:gd name="connsiteX104" fmla="*/ 2097901 w 3028217"/>
                  <a:gd name="connsiteY104" fmla="*/ 611050 h 2962327"/>
                  <a:gd name="connsiteX105" fmla="*/ 2111236 w 3028217"/>
                  <a:gd name="connsiteY105" fmla="*/ 608669 h 2962327"/>
                  <a:gd name="connsiteX106" fmla="*/ 927279 w 3028217"/>
                  <a:gd name="connsiteY106" fmla="*/ 479605 h 2962327"/>
                  <a:gd name="connsiteX107" fmla="*/ 933946 w 3028217"/>
                  <a:gd name="connsiteY107" fmla="*/ 486273 h 2962327"/>
                  <a:gd name="connsiteX108" fmla="*/ 929184 w 3028217"/>
                  <a:gd name="connsiteY108" fmla="*/ 493893 h 2962327"/>
                  <a:gd name="connsiteX109" fmla="*/ 919659 w 3028217"/>
                  <a:gd name="connsiteY109" fmla="*/ 488178 h 2962327"/>
                  <a:gd name="connsiteX110" fmla="*/ 927279 w 3028217"/>
                  <a:gd name="connsiteY110" fmla="*/ 479605 h 2962327"/>
                  <a:gd name="connsiteX111" fmla="*/ 1938089 w 3028217"/>
                  <a:gd name="connsiteY111" fmla="*/ 417931 h 2962327"/>
                  <a:gd name="connsiteX112" fmla="*/ 1959789 w 3028217"/>
                  <a:gd name="connsiteY112" fmla="*/ 441505 h 2962327"/>
                  <a:gd name="connsiteX113" fmla="*/ 1940739 w 3028217"/>
                  <a:gd name="connsiteY113" fmla="*/ 466270 h 2962327"/>
                  <a:gd name="connsiteX114" fmla="*/ 1842631 w 3028217"/>
                  <a:gd name="connsiteY114" fmla="*/ 480558 h 2962327"/>
                  <a:gd name="connsiteX115" fmla="*/ 1832154 w 3028217"/>
                  <a:gd name="connsiteY115" fmla="*/ 458650 h 2962327"/>
                  <a:gd name="connsiteX116" fmla="*/ 1833106 w 3028217"/>
                  <a:gd name="connsiteY116" fmla="*/ 431980 h 2962327"/>
                  <a:gd name="connsiteX117" fmla="*/ 1845489 w 3028217"/>
                  <a:gd name="connsiteY117" fmla="*/ 423408 h 2962327"/>
                  <a:gd name="connsiteX118" fmla="*/ 1857871 w 3028217"/>
                  <a:gd name="connsiteY118" fmla="*/ 432933 h 2962327"/>
                  <a:gd name="connsiteX119" fmla="*/ 1926451 w 3028217"/>
                  <a:gd name="connsiteY119" fmla="*/ 418645 h 2962327"/>
                  <a:gd name="connsiteX120" fmla="*/ 1938089 w 3028217"/>
                  <a:gd name="connsiteY120" fmla="*/ 417931 h 2962327"/>
                  <a:gd name="connsiteX121" fmla="*/ 904419 w 3028217"/>
                  <a:gd name="connsiteY121" fmla="*/ 389118 h 2962327"/>
                  <a:gd name="connsiteX122" fmla="*/ 938709 w 3028217"/>
                  <a:gd name="connsiteY122" fmla="*/ 433886 h 2962327"/>
                  <a:gd name="connsiteX123" fmla="*/ 942519 w 3028217"/>
                  <a:gd name="connsiteY123" fmla="*/ 446268 h 2962327"/>
                  <a:gd name="connsiteX124" fmla="*/ 931089 w 3028217"/>
                  <a:gd name="connsiteY124" fmla="*/ 449125 h 2962327"/>
                  <a:gd name="connsiteX125" fmla="*/ 878701 w 3028217"/>
                  <a:gd name="connsiteY125" fmla="*/ 449125 h 2962327"/>
                  <a:gd name="connsiteX126" fmla="*/ 856794 w 3028217"/>
                  <a:gd name="connsiteY126" fmla="*/ 443411 h 2962327"/>
                  <a:gd name="connsiteX127" fmla="*/ 867271 w 3028217"/>
                  <a:gd name="connsiteY127" fmla="*/ 412930 h 2962327"/>
                  <a:gd name="connsiteX128" fmla="*/ 904419 w 3028217"/>
                  <a:gd name="connsiteY128" fmla="*/ 389118 h 2962327"/>
                  <a:gd name="connsiteX129" fmla="*/ 1062534 w 3028217"/>
                  <a:gd name="connsiteY129" fmla="*/ 340541 h 2962327"/>
                  <a:gd name="connsiteX130" fmla="*/ 1083489 w 3028217"/>
                  <a:gd name="connsiteY130" fmla="*/ 353876 h 2962327"/>
                  <a:gd name="connsiteX131" fmla="*/ 1053961 w 3028217"/>
                  <a:gd name="connsiteY131" fmla="*/ 360543 h 2962327"/>
                  <a:gd name="connsiteX132" fmla="*/ 1062534 w 3028217"/>
                  <a:gd name="connsiteY132" fmla="*/ 340541 h 2962327"/>
                  <a:gd name="connsiteX133" fmla="*/ 2471113 w 3028217"/>
                  <a:gd name="connsiteY133" fmla="*/ 336025 h 2962327"/>
                  <a:gd name="connsiteX134" fmla="*/ 2521763 w 3028217"/>
                  <a:gd name="connsiteY134" fmla="*/ 370068 h 2962327"/>
                  <a:gd name="connsiteX135" fmla="*/ 2848471 w 3028217"/>
                  <a:gd name="connsiteY135" fmla="*/ 785358 h 2962327"/>
                  <a:gd name="connsiteX136" fmla="*/ 2920861 w 3028217"/>
                  <a:gd name="connsiteY136" fmla="*/ 940616 h 2962327"/>
                  <a:gd name="connsiteX137" fmla="*/ 2926576 w 3028217"/>
                  <a:gd name="connsiteY137" fmla="*/ 977763 h 2962327"/>
                  <a:gd name="connsiteX138" fmla="*/ 2847518 w 3028217"/>
                  <a:gd name="connsiteY138" fmla="*/ 938711 h 2962327"/>
                  <a:gd name="connsiteX139" fmla="*/ 2864663 w 3028217"/>
                  <a:gd name="connsiteY139" fmla="*/ 890133 h 2962327"/>
                  <a:gd name="connsiteX140" fmla="*/ 2810371 w 3028217"/>
                  <a:gd name="connsiteY140" fmla="*/ 908231 h 2962327"/>
                  <a:gd name="connsiteX141" fmla="*/ 2757031 w 3028217"/>
                  <a:gd name="connsiteY141" fmla="*/ 904421 h 2962327"/>
                  <a:gd name="connsiteX142" fmla="*/ 2728456 w 3028217"/>
                  <a:gd name="connsiteY142" fmla="*/ 916803 h 2962327"/>
                  <a:gd name="connsiteX143" fmla="*/ 2707501 w 3028217"/>
                  <a:gd name="connsiteY143" fmla="*/ 971096 h 2962327"/>
                  <a:gd name="connsiteX144" fmla="*/ 2706548 w 3028217"/>
                  <a:gd name="connsiteY144" fmla="*/ 1011101 h 2962327"/>
                  <a:gd name="connsiteX145" fmla="*/ 2712263 w 3028217"/>
                  <a:gd name="connsiteY145" fmla="*/ 1044438 h 2962327"/>
                  <a:gd name="connsiteX146" fmla="*/ 2750438 w 3028217"/>
                  <a:gd name="connsiteY146" fmla="*/ 1026892 h 2962327"/>
                  <a:gd name="connsiteX147" fmla="*/ 2757317 w 3028217"/>
                  <a:gd name="connsiteY147" fmla="*/ 1029909 h 2962327"/>
                  <a:gd name="connsiteX148" fmla="*/ 2760842 w 3028217"/>
                  <a:gd name="connsiteY148" fmla="*/ 1028246 h 2962327"/>
                  <a:gd name="connsiteX149" fmla="*/ 2785607 w 3028217"/>
                  <a:gd name="connsiteY149" fmla="*/ 1010148 h 2962327"/>
                  <a:gd name="connsiteX150" fmla="*/ 2804538 w 3028217"/>
                  <a:gd name="connsiteY150" fmla="*/ 1006457 h 2962327"/>
                  <a:gd name="connsiteX151" fmla="*/ 2822755 w 3028217"/>
                  <a:gd name="connsiteY151" fmla="*/ 1009196 h 2962327"/>
                  <a:gd name="connsiteX152" fmla="*/ 2938959 w 3028217"/>
                  <a:gd name="connsiteY152" fmla="*/ 1031103 h 2962327"/>
                  <a:gd name="connsiteX153" fmla="*/ 2959915 w 3028217"/>
                  <a:gd name="connsiteY153" fmla="*/ 1058726 h 2962327"/>
                  <a:gd name="connsiteX154" fmla="*/ 3021827 w 3028217"/>
                  <a:gd name="connsiteY154" fmla="*/ 1368288 h 2962327"/>
                  <a:gd name="connsiteX155" fmla="*/ 3027542 w 3028217"/>
                  <a:gd name="connsiteY155" fmla="*/ 1562598 h 2962327"/>
                  <a:gd name="connsiteX156" fmla="*/ 3020874 w 3028217"/>
                  <a:gd name="connsiteY156" fmla="*/ 1594983 h 2962327"/>
                  <a:gd name="connsiteX157" fmla="*/ 2958009 w 3028217"/>
                  <a:gd name="connsiteY157" fmla="*/ 1512116 h 2962327"/>
                  <a:gd name="connsiteX158" fmla="*/ 2918005 w 3028217"/>
                  <a:gd name="connsiteY158" fmla="*/ 1446393 h 2962327"/>
                  <a:gd name="connsiteX159" fmla="*/ 2860855 w 3028217"/>
                  <a:gd name="connsiteY159" fmla="*/ 1371146 h 2962327"/>
                  <a:gd name="connsiteX160" fmla="*/ 2831327 w 3028217"/>
                  <a:gd name="connsiteY160" fmla="*/ 1343523 h 2962327"/>
                  <a:gd name="connsiteX161" fmla="*/ 2856092 w 3028217"/>
                  <a:gd name="connsiteY161" fmla="*/ 1380671 h 2962327"/>
                  <a:gd name="connsiteX162" fmla="*/ 2930387 w 3028217"/>
                  <a:gd name="connsiteY162" fmla="*/ 1514021 h 2962327"/>
                  <a:gd name="connsiteX163" fmla="*/ 2939912 w 3028217"/>
                  <a:gd name="connsiteY163" fmla="*/ 1546406 h 2962327"/>
                  <a:gd name="connsiteX164" fmla="*/ 2962772 w 3028217"/>
                  <a:gd name="connsiteY164" fmla="*/ 1597841 h 2962327"/>
                  <a:gd name="connsiteX165" fmla="*/ 2999919 w 3028217"/>
                  <a:gd name="connsiteY165" fmla="*/ 1683566 h 2962327"/>
                  <a:gd name="connsiteX166" fmla="*/ 3012302 w 3028217"/>
                  <a:gd name="connsiteY166" fmla="*/ 1740716 h 2962327"/>
                  <a:gd name="connsiteX167" fmla="*/ 2886572 w 3028217"/>
                  <a:gd name="connsiteY167" fmla="*/ 2158864 h 2962327"/>
                  <a:gd name="connsiteX168" fmla="*/ 2841805 w 3028217"/>
                  <a:gd name="connsiteY168" fmla="*/ 2246493 h 2962327"/>
                  <a:gd name="connsiteX169" fmla="*/ 2821802 w 3028217"/>
                  <a:gd name="connsiteY169" fmla="*/ 2266496 h 2962327"/>
                  <a:gd name="connsiteX170" fmla="*/ 2808467 w 3028217"/>
                  <a:gd name="connsiteY170" fmla="*/ 2240778 h 2962327"/>
                  <a:gd name="connsiteX171" fmla="*/ 2785607 w 3028217"/>
                  <a:gd name="connsiteY171" fmla="*/ 2172198 h 2962327"/>
                  <a:gd name="connsiteX172" fmla="*/ 2805609 w 3028217"/>
                  <a:gd name="connsiteY172" fmla="*/ 2234111 h 2962327"/>
                  <a:gd name="connsiteX173" fmla="*/ 2821802 w 3028217"/>
                  <a:gd name="connsiteY173" fmla="*/ 2273164 h 2962327"/>
                  <a:gd name="connsiteX174" fmla="*/ 2708455 w 3028217"/>
                  <a:gd name="connsiteY174" fmla="*/ 2451281 h 2962327"/>
                  <a:gd name="connsiteX175" fmla="*/ 2551292 w 3028217"/>
                  <a:gd name="connsiteY175" fmla="*/ 2622731 h 2962327"/>
                  <a:gd name="connsiteX176" fmla="*/ 2476997 w 3028217"/>
                  <a:gd name="connsiteY176" fmla="*/ 2687501 h 2962327"/>
                  <a:gd name="connsiteX177" fmla="*/ 2463662 w 3028217"/>
                  <a:gd name="connsiteY177" fmla="*/ 2655116 h 2962327"/>
                  <a:gd name="connsiteX178" fmla="*/ 2425562 w 3028217"/>
                  <a:gd name="connsiteY178" fmla="*/ 2533196 h 2962327"/>
                  <a:gd name="connsiteX179" fmla="*/ 2439849 w 3028217"/>
                  <a:gd name="connsiteY179" fmla="*/ 2375081 h 2962327"/>
                  <a:gd name="connsiteX180" fmla="*/ 2449374 w 3028217"/>
                  <a:gd name="connsiteY180" fmla="*/ 2301739 h 2962327"/>
                  <a:gd name="connsiteX181" fmla="*/ 2430324 w 3028217"/>
                  <a:gd name="connsiteY181" fmla="*/ 2210298 h 2962327"/>
                  <a:gd name="connsiteX182" fmla="*/ 2396987 w 3028217"/>
                  <a:gd name="connsiteY182" fmla="*/ 2144576 h 2962327"/>
                  <a:gd name="connsiteX183" fmla="*/ 2370317 w 3028217"/>
                  <a:gd name="connsiteY183" fmla="*/ 2012178 h 2962327"/>
                  <a:gd name="connsiteX184" fmla="*/ 2374127 w 3028217"/>
                  <a:gd name="connsiteY184" fmla="*/ 1992176 h 2962327"/>
                  <a:gd name="connsiteX185" fmla="*/ 2319834 w 3028217"/>
                  <a:gd name="connsiteY185" fmla="*/ 1944551 h 2962327"/>
                  <a:gd name="connsiteX186" fmla="*/ 2282687 w 3028217"/>
                  <a:gd name="connsiteY186" fmla="*/ 1931216 h 2962327"/>
                  <a:gd name="connsiteX187" fmla="*/ 2200772 w 3028217"/>
                  <a:gd name="connsiteY187" fmla="*/ 1905498 h 2962327"/>
                  <a:gd name="connsiteX188" fmla="*/ 2157909 w 3028217"/>
                  <a:gd name="connsiteY188" fmla="*/ 1926453 h 2962327"/>
                  <a:gd name="connsiteX189" fmla="*/ 2106474 w 3028217"/>
                  <a:gd name="connsiteY189" fmla="*/ 1931216 h 2962327"/>
                  <a:gd name="connsiteX190" fmla="*/ 2040752 w 3028217"/>
                  <a:gd name="connsiteY190" fmla="*/ 1937883 h 2962327"/>
                  <a:gd name="connsiteX191" fmla="*/ 1974077 w 3028217"/>
                  <a:gd name="connsiteY191" fmla="*/ 1924548 h 2962327"/>
                  <a:gd name="connsiteX192" fmla="*/ 1919784 w 3028217"/>
                  <a:gd name="connsiteY192" fmla="*/ 1877876 h 2962327"/>
                  <a:gd name="connsiteX193" fmla="*/ 1896924 w 3028217"/>
                  <a:gd name="connsiteY193" fmla="*/ 1849301 h 2962327"/>
                  <a:gd name="connsiteX194" fmla="*/ 1839774 w 3028217"/>
                  <a:gd name="connsiteY194" fmla="*/ 1762623 h 2962327"/>
                  <a:gd name="connsiteX195" fmla="*/ 1822629 w 3028217"/>
                  <a:gd name="connsiteY195" fmla="*/ 1676898 h 2962327"/>
                  <a:gd name="connsiteX196" fmla="*/ 1829297 w 3028217"/>
                  <a:gd name="connsiteY196" fmla="*/ 1537833 h 2962327"/>
                  <a:gd name="connsiteX197" fmla="*/ 1828344 w 3028217"/>
                  <a:gd name="connsiteY197" fmla="*/ 1514973 h 2962327"/>
                  <a:gd name="connsiteX198" fmla="*/ 1909307 w 3028217"/>
                  <a:gd name="connsiteY198" fmla="*/ 1373051 h 2962327"/>
                  <a:gd name="connsiteX199" fmla="*/ 1929309 w 3028217"/>
                  <a:gd name="connsiteY199" fmla="*/ 1361621 h 2962327"/>
                  <a:gd name="connsiteX200" fmla="*/ 1977887 w 3028217"/>
                  <a:gd name="connsiteY200" fmla="*/ 1293041 h 2962327"/>
                  <a:gd name="connsiteX201" fmla="*/ 2019797 w 3028217"/>
                  <a:gd name="connsiteY201" fmla="*/ 1227318 h 2962327"/>
                  <a:gd name="connsiteX202" fmla="*/ 2051229 w 3028217"/>
                  <a:gd name="connsiteY202" fmla="*/ 1178741 h 2962327"/>
                  <a:gd name="connsiteX203" fmla="*/ 2083614 w 3028217"/>
                  <a:gd name="connsiteY203" fmla="*/ 1172073 h 2962327"/>
                  <a:gd name="connsiteX204" fmla="*/ 2161719 w 3028217"/>
                  <a:gd name="connsiteY204" fmla="*/ 1162548 h 2962327"/>
                  <a:gd name="connsiteX205" fmla="*/ 2266494 w 3028217"/>
                  <a:gd name="connsiteY205" fmla="*/ 1136831 h 2962327"/>
                  <a:gd name="connsiteX206" fmla="*/ 2331264 w 3028217"/>
                  <a:gd name="connsiteY206" fmla="*/ 1133021 h 2962327"/>
                  <a:gd name="connsiteX207" fmla="*/ 2387462 w 3028217"/>
                  <a:gd name="connsiteY207" fmla="*/ 1197791 h 2962327"/>
                  <a:gd name="connsiteX208" fmla="*/ 2400797 w 3028217"/>
                  <a:gd name="connsiteY208" fmla="*/ 1229223 h 2962327"/>
                  <a:gd name="connsiteX209" fmla="*/ 2517002 w 3028217"/>
                  <a:gd name="connsiteY209" fmla="*/ 1283516 h 2962327"/>
                  <a:gd name="connsiteX210" fmla="*/ 2556055 w 3028217"/>
                  <a:gd name="connsiteY210" fmla="*/ 1266371 h 2962327"/>
                  <a:gd name="connsiteX211" fmla="*/ 2617967 w 3028217"/>
                  <a:gd name="connsiteY211" fmla="*/ 1241606 h 2962327"/>
                  <a:gd name="connsiteX212" fmla="*/ 2701787 w 3028217"/>
                  <a:gd name="connsiteY212" fmla="*/ 1271133 h 2962327"/>
                  <a:gd name="connsiteX213" fmla="*/ 2823707 w 3028217"/>
                  <a:gd name="connsiteY213" fmla="*/ 1270181 h 2962327"/>
                  <a:gd name="connsiteX214" fmla="*/ 2842757 w 3028217"/>
                  <a:gd name="connsiteY214" fmla="*/ 1253988 h 2962327"/>
                  <a:gd name="connsiteX215" fmla="*/ 2857997 w 3028217"/>
                  <a:gd name="connsiteY215" fmla="*/ 1191123 h 2962327"/>
                  <a:gd name="connsiteX216" fmla="*/ 2824659 w 3028217"/>
                  <a:gd name="connsiteY216" fmla="*/ 1163501 h 2962327"/>
                  <a:gd name="connsiteX217" fmla="*/ 2781797 w 3028217"/>
                  <a:gd name="connsiteY217" fmla="*/ 1153023 h 2962327"/>
                  <a:gd name="connsiteX218" fmla="*/ 2778142 w 3028217"/>
                  <a:gd name="connsiteY218" fmla="*/ 1149005 h 2962327"/>
                  <a:gd name="connsiteX219" fmla="*/ 2758579 w 3028217"/>
                  <a:gd name="connsiteY219" fmla="*/ 1157637 h 2962327"/>
                  <a:gd name="connsiteX220" fmla="*/ 2684641 w 3028217"/>
                  <a:gd name="connsiteY220" fmla="*/ 1122543 h 2962327"/>
                  <a:gd name="connsiteX221" fmla="*/ 2664638 w 3028217"/>
                  <a:gd name="connsiteY221" fmla="*/ 1083491 h 2962327"/>
                  <a:gd name="connsiteX222" fmla="*/ 2646541 w 3028217"/>
                  <a:gd name="connsiteY222" fmla="*/ 1054916 h 2962327"/>
                  <a:gd name="connsiteX223" fmla="*/ 2610346 w 3028217"/>
                  <a:gd name="connsiteY223" fmla="*/ 1080633 h 2962327"/>
                  <a:gd name="connsiteX224" fmla="*/ 2609202 w 3028217"/>
                  <a:gd name="connsiteY224" fmla="*/ 1082346 h 2962327"/>
                  <a:gd name="connsiteX225" fmla="*/ 2613204 w 3028217"/>
                  <a:gd name="connsiteY225" fmla="*/ 1086348 h 2962327"/>
                  <a:gd name="connsiteX226" fmla="*/ 2632254 w 3028217"/>
                  <a:gd name="connsiteY226" fmla="*/ 1108255 h 2962327"/>
                  <a:gd name="connsiteX227" fmla="*/ 2609394 w 3028217"/>
                  <a:gd name="connsiteY227" fmla="*/ 1145403 h 2962327"/>
                  <a:gd name="connsiteX228" fmla="*/ 2584629 w 3028217"/>
                  <a:gd name="connsiteY228" fmla="*/ 1132068 h 2962327"/>
                  <a:gd name="connsiteX229" fmla="*/ 2566055 w 3028217"/>
                  <a:gd name="connsiteY229" fmla="*/ 1095397 h 2962327"/>
                  <a:gd name="connsiteX230" fmla="*/ 2558490 w 3028217"/>
                  <a:gd name="connsiteY230" fmla="*/ 1083461 h 2962327"/>
                  <a:gd name="connsiteX231" fmla="*/ 2545576 w 3028217"/>
                  <a:gd name="connsiteY231" fmla="*/ 1071108 h 2962327"/>
                  <a:gd name="connsiteX232" fmla="*/ 2536051 w 3028217"/>
                  <a:gd name="connsiteY232" fmla="*/ 1061583 h 2962327"/>
                  <a:gd name="connsiteX233" fmla="*/ 2429371 w 3028217"/>
                  <a:gd name="connsiteY233" fmla="*/ 952046 h 2962327"/>
                  <a:gd name="connsiteX234" fmla="*/ 2417941 w 3028217"/>
                  <a:gd name="connsiteY234" fmla="*/ 944426 h 2962327"/>
                  <a:gd name="connsiteX235" fmla="*/ 2407463 w 3028217"/>
                  <a:gd name="connsiteY235" fmla="*/ 947283 h 2962327"/>
                  <a:gd name="connsiteX236" fmla="*/ 2469376 w 3028217"/>
                  <a:gd name="connsiteY236" fmla="*/ 1014911 h 2962327"/>
                  <a:gd name="connsiteX237" fmla="*/ 2509381 w 3028217"/>
                  <a:gd name="connsiteY237" fmla="*/ 1044438 h 2962327"/>
                  <a:gd name="connsiteX238" fmla="*/ 2504618 w 3028217"/>
                  <a:gd name="connsiteY238" fmla="*/ 1057773 h 2962327"/>
                  <a:gd name="connsiteX239" fmla="*/ 2488426 w 3028217"/>
                  <a:gd name="connsiteY239" fmla="*/ 1077776 h 2962327"/>
                  <a:gd name="connsiteX240" fmla="*/ 2476996 w 3028217"/>
                  <a:gd name="connsiteY240" fmla="*/ 1084443 h 2962327"/>
                  <a:gd name="connsiteX241" fmla="*/ 2356028 w 3028217"/>
                  <a:gd name="connsiteY241" fmla="*/ 985383 h 2962327"/>
                  <a:gd name="connsiteX242" fmla="*/ 2317928 w 3028217"/>
                  <a:gd name="connsiteY242" fmla="*/ 978716 h 2962327"/>
                  <a:gd name="connsiteX243" fmla="*/ 2295068 w 3028217"/>
                  <a:gd name="connsiteY243" fmla="*/ 993003 h 2962327"/>
                  <a:gd name="connsiteX244" fmla="*/ 2196008 w 3028217"/>
                  <a:gd name="connsiteY244" fmla="*/ 1057773 h 2962327"/>
                  <a:gd name="connsiteX245" fmla="*/ 2181721 w 3028217"/>
                  <a:gd name="connsiteY245" fmla="*/ 1087301 h 2962327"/>
                  <a:gd name="connsiteX246" fmla="*/ 2105521 w 3028217"/>
                  <a:gd name="connsiteY246" fmla="*/ 1157786 h 2962327"/>
                  <a:gd name="connsiteX247" fmla="*/ 2053133 w 3028217"/>
                  <a:gd name="connsiteY247" fmla="*/ 1155881 h 2962327"/>
                  <a:gd name="connsiteX248" fmla="*/ 2036941 w 3028217"/>
                  <a:gd name="connsiteY248" fmla="*/ 1136831 h 2962327"/>
                  <a:gd name="connsiteX249" fmla="*/ 2008366 w 3028217"/>
                  <a:gd name="connsiteY249" fmla="*/ 1131116 h 2962327"/>
                  <a:gd name="connsiteX250" fmla="*/ 2001698 w 3028217"/>
                  <a:gd name="connsiteY250" fmla="*/ 1074918 h 2962327"/>
                  <a:gd name="connsiteX251" fmla="*/ 2008366 w 3028217"/>
                  <a:gd name="connsiteY251" fmla="*/ 1001576 h 2962327"/>
                  <a:gd name="connsiteX252" fmla="*/ 2035988 w 3028217"/>
                  <a:gd name="connsiteY252" fmla="*/ 977763 h 2962327"/>
                  <a:gd name="connsiteX253" fmla="*/ 2107426 w 3028217"/>
                  <a:gd name="connsiteY253" fmla="*/ 983478 h 2962327"/>
                  <a:gd name="connsiteX254" fmla="*/ 2148383 w 3028217"/>
                  <a:gd name="connsiteY254" fmla="*/ 975858 h 2962327"/>
                  <a:gd name="connsiteX255" fmla="*/ 2150288 w 3028217"/>
                  <a:gd name="connsiteY255" fmla="*/ 913946 h 2962327"/>
                  <a:gd name="connsiteX256" fmla="*/ 2112188 w 3028217"/>
                  <a:gd name="connsiteY256" fmla="*/ 876798 h 2962327"/>
                  <a:gd name="connsiteX257" fmla="*/ 2096948 w 3028217"/>
                  <a:gd name="connsiteY257" fmla="*/ 862511 h 2962327"/>
                  <a:gd name="connsiteX258" fmla="*/ 2118856 w 3028217"/>
                  <a:gd name="connsiteY258" fmla="*/ 849176 h 2962327"/>
                  <a:gd name="connsiteX259" fmla="*/ 2206486 w 3028217"/>
                  <a:gd name="connsiteY259" fmla="*/ 810123 h 2962327"/>
                  <a:gd name="connsiteX260" fmla="*/ 2308403 w 3028217"/>
                  <a:gd name="connsiteY260" fmla="*/ 731066 h 2962327"/>
                  <a:gd name="connsiteX261" fmla="*/ 2321738 w 3028217"/>
                  <a:gd name="connsiteY261" fmla="*/ 708206 h 2962327"/>
                  <a:gd name="connsiteX262" fmla="*/ 2311261 w 3028217"/>
                  <a:gd name="connsiteY262" fmla="*/ 679631 h 2962327"/>
                  <a:gd name="connsiteX263" fmla="*/ 2320786 w 3028217"/>
                  <a:gd name="connsiteY263" fmla="*/ 643436 h 2962327"/>
                  <a:gd name="connsiteX264" fmla="*/ 2338883 w 3028217"/>
                  <a:gd name="connsiteY264" fmla="*/ 638673 h 2962327"/>
                  <a:gd name="connsiteX265" fmla="*/ 2343646 w 3028217"/>
                  <a:gd name="connsiteY265" fmla="*/ 675821 h 2962327"/>
                  <a:gd name="connsiteX266" fmla="*/ 2348408 w 3028217"/>
                  <a:gd name="connsiteY266" fmla="*/ 699633 h 2962327"/>
                  <a:gd name="connsiteX267" fmla="*/ 2376031 w 3028217"/>
                  <a:gd name="connsiteY267" fmla="*/ 706301 h 2962327"/>
                  <a:gd name="connsiteX268" fmla="*/ 2385556 w 3028217"/>
                  <a:gd name="connsiteY268" fmla="*/ 704396 h 2962327"/>
                  <a:gd name="connsiteX269" fmla="*/ 2454136 w 3028217"/>
                  <a:gd name="connsiteY269" fmla="*/ 698681 h 2962327"/>
                  <a:gd name="connsiteX270" fmla="*/ 2476996 w 3028217"/>
                  <a:gd name="connsiteY270" fmla="*/ 692013 h 2962327"/>
                  <a:gd name="connsiteX271" fmla="*/ 2517953 w 3028217"/>
                  <a:gd name="connsiteY271" fmla="*/ 648198 h 2962327"/>
                  <a:gd name="connsiteX272" fmla="*/ 2563673 w 3028217"/>
                  <a:gd name="connsiteY272" fmla="*/ 626291 h 2962327"/>
                  <a:gd name="connsiteX273" fmla="*/ 2554148 w 3028217"/>
                  <a:gd name="connsiteY273" fmla="*/ 585333 h 2962327"/>
                  <a:gd name="connsiteX274" fmla="*/ 2572928 w 3028217"/>
                  <a:gd name="connsiteY274" fmla="*/ 573708 h 2962327"/>
                  <a:gd name="connsiteX275" fmla="*/ 2586098 w 3028217"/>
                  <a:gd name="connsiteY275" fmla="*/ 571735 h 2962327"/>
                  <a:gd name="connsiteX276" fmla="*/ 2586726 w 3028217"/>
                  <a:gd name="connsiteY276" fmla="*/ 571671 h 2962327"/>
                  <a:gd name="connsiteX277" fmla="*/ 2624633 w 3028217"/>
                  <a:gd name="connsiteY277" fmla="*/ 568188 h 2962327"/>
                  <a:gd name="connsiteX278" fmla="*/ 2630348 w 3028217"/>
                  <a:gd name="connsiteY278" fmla="*/ 563426 h 2962327"/>
                  <a:gd name="connsiteX279" fmla="*/ 2633206 w 3028217"/>
                  <a:gd name="connsiteY279" fmla="*/ 563426 h 2962327"/>
                  <a:gd name="connsiteX280" fmla="*/ 2626538 w 3028217"/>
                  <a:gd name="connsiteY280" fmla="*/ 563426 h 2962327"/>
                  <a:gd name="connsiteX281" fmla="*/ 2593082 w 3028217"/>
                  <a:gd name="connsiteY281" fmla="*/ 570689 h 2962327"/>
                  <a:gd name="connsiteX282" fmla="*/ 2586098 w 3028217"/>
                  <a:gd name="connsiteY282" fmla="*/ 571735 h 2962327"/>
                  <a:gd name="connsiteX283" fmla="*/ 2574151 w 3028217"/>
                  <a:gd name="connsiteY283" fmla="*/ 572951 h 2962327"/>
                  <a:gd name="connsiteX284" fmla="*/ 2572928 w 3028217"/>
                  <a:gd name="connsiteY284" fmla="*/ 573708 h 2962327"/>
                  <a:gd name="connsiteX285" fmla="*/ 2558911 w 3028217"/>
                  <a:gd name="connsiteY285" fmla="*/ 575808 h 2962327"/>
                  <a:gd name="connsiteX286" fmla="*/ 2506523 w 3028217"/>
                  <a:gd name="connsiteY286" fmla="*/ 541518 h 2962327"/>
                  <a:gd name="connsiteX287" fmla="*/ 2512238 w 3028217"/>
                  <a:gd name="connsiteY287" fmla="*/ 480558 h 2962327"/>
                  <a:gd name="connsiteX288" fmla="*/ 2533193 w 3028217"/>
                  <a:gd name="connsiteY288" fmla="*/ 458651 h 2962327"/>
                  <a:gd name="connsiteX289" fmla="*/ 2534146 w 3028217"/>
                  <a:gd name="connsiteY289" fmla="*/ 440553 h 2962327"/>
                  <a:gd name="connsiteX290" fmla="*/ 2513191 w 3028217"/>
                  <a:gd name="connsiteY290" fmla="*/ 445316 h 2962327"/>
                  <a:gd name="connsiteX291" fmla="*/ 2464613 w 3028217"/>
                  <a:gd name="connsiteY291" fmla="*/ 509133 h 2962327"/>
                  <a:gd name="connsiteX292" fmla="*/ 2467471 w 3028217"/>
                  <a:gd name="connsiteY292" fmla="*/ 551996 h 2962327"/>
                  <a:gd name="connsiteX293" fmla="*/ 2468423 w 3028217"/>
                  <a:gd name="connsiteY293" fmla="*/ 597716 h 2962327"/>
                  <a:gd name="connsiteX294" fmla="*/ 2453183 w 3028217"/>
                  <a:gd name="connsiteY294" fmla="*/ 638673 h 2962327"/>
                  <a:gd name="connsiteX295" fmla="*/ 2423656 w 3028217"/>
                  <a:gd name="connsiteY295" fmla="*/ 676773 h 2962327"/>
                  <a:gd name="connsiteX296" fmla="*/ 2389366 w 3028217"/>
                  <a:gd name="connsiteY296" fmla="*/ 683441 h 2962327"/>
                  <a:gd name="connsiteX297" fmla="*/ 2383651 w 3028217"/>
                  <a:gd name="connsiteY297" fmla="*/ 659628 h 2962327"/>
                  <a:gd name="connsiteX298" fmla="*/ 2367458 w 3028217"/>
                  <a:gd name="connsiteY298" fmla="*/ 627243 h 2962327"/>
                  <a:gd name="connsiteX299" fmla="*/ 2308403 w 3028217"/>
                  <a:gd name="connsiteY299" fmla="*/ 612003 h 2962327"/>
                  <a:gd name="connsiteX300" fmla="*/ 2270303 w 3028217"/>
                  <a:gd name="connsiteY300" fmla="*/ 571046 h 2962327"/>
                  <a:gd name="connsiteX301" fmla="*/ 2260778 w 3028217"/>
                  <a:gd name="connsiteY301" fmla="*/ 543423 h 2962327"/>
                  <a:gd name="connsiteX302" fmla="*/ 2259826 w 3028217"/>
                  <a:gd name="connsiteY302" fmla="*/ 522468 h 2962327"/>
                  <a:gd name="connsiteX303" fmla="*/ 2390318 w 3028217"/>
                  <a:gd name="connsiteY303" fmla="*/ 385308 h 2962327"/>
                  <a:gd name="connsiteX304" fmla="*/ 2416988 w 3028217"/>
                  <a:gd name="connsiteY304" fmla="*/ 357686 h 2962327"/>
                  <a:gd name="connsiteX305" fmla="*/ 2417941 w 3028217"/>
                  <a:gd name="connsiteY305" fmla="*/ 351971 h 2962327"/>
                  <a:gd name="connsiteX306" fmla="*/ 2424608 w 3028217"/>
                  <a:gd name="connsiteY306" fmla="*/ 353876 h 2962327"/>
                  <a:gd name="connsiteX307" fmla="*/ 2452245 w 3028217"/>
                  <a:gd name="connsiteY307" fmla="*/ 336582 h 2962327"/>
                  <a:gd name="connsiteX308" fmla="*/ 2471113 w 3028217"/>
                  <a:gd name="connsiteY308" fmla="*/ 336025 h 2962327"/>
                  <a:gd name="connsiteX309" fmla="*/ 761544 w 3028217"/>
                  <a:gd name="connsiteY309" fmla="*/ 194808 h 2962327"/>
                  <a:gd name="connsiteX310" fmla="*/ 773926 w 3028217"/>
                  <a:gd name="connsiteY310" fmla="*/ 216716 h 2962327"/>
                  <a:gd name="connsiteX311" fmla="*/ 773926 w 3028217"/>
                  <a:gd name="connsiteY311" fmla="*/ 278628 h 2962327"/>
                  <a:gd name="connsiteX312" fmla="*/ 687249 w 3028217"/>
                  <a:gd name="connsiteY312" fmla="*/ 293868 h 2962327"/>
                  <a:gd name="connsiteX313" fmla="*/ 671056 w 3028217"/>
                  <a:gd name="connsiteY313" fmla="*/ 292916 h 2962327"/>
                  <a:gd name="connsiteX314" fmla="*/ 640576 w 3028217"/>
                  <a:gd name="connsiteY314" fmla="*/ 298631 h 2962327"/>
                  <a:gd name="connsiteX315" fmla="*/ 603429 w 3028217"/>
                  <a:gd name="connsiteY315" fmla="*/ 291011 h 2962327"/>
                  <a:gd name="connsiteX316" fmla="*/ 715824 w 3028217"/>
                  <a:gd name="connsiteY316" fmla="*/ 211953 h 2962327"/>
                  <a:gd name="connsiteX317" fmla="*/ 727254 w 3028217"/>
                  <a:gd name="connsiteY317" fmla="*/ 215763 h 2962327"/>
                  <a:gd name="connsiteX318" fmla="*/ 761544 w 3028217"/>
                  <a:gd name="connsiteY318" fmla="*/ 194808 h 2962327"/>
                  <a:gd name="connsiteX319" fmla="*/ 873343 w 3028217"/>
                  <a:gd name="connsiteY319" fmla="*/ 184331 h 2962327"/>
                  <a:gd name="connsiteX320" fmla="*/ 891083 w 3028217"/>
                  <a:gd name="connsiteY320" fmla="*/ 191951 h 2962327"/>
                  <a:gd name="connsiteX321" fmla="*/ 888226 w 3028217"/>
                  <a:gd name="connsiteY321" fmla="*/ 217668 h 2962327"/>
                  <a:gd name="connsiteX322" fmla="*/ 879241 w 3028217"/>
                  <a:gd name="connsiteY322" fmla="*/ 234820 h 2962327"/>
                  <a:gd name="connsiteX323" fmla="*/ 895370 w 3028217"/>
                  <a:gd name="connsiteY323" fmla="*/ 235036 h 2962327"/>
                  <a:gd name="connsiteX324" fmla="*/ 899656 w 3028217"/>
                  <a:gd name="connsiteY324" fmla="*/ 266246 h 2962327"/>
                  <a:gd name="connsiteX325" fmla="*/ 892988 w 3028217"/>
                  <a:gd name="connsiteY325" fmla="*/ 303393 h 2962327"/>
                  <a:gd name="connsiteX326" fmla="*/ 905371 w 3028217"/>
                  <a:gd name="connsiteY326" fmla="*/ 303393 h 2962327"/>
                  <a:gd name="connsiteX327" fmla="*/ 915848 w 3028217"/>
                  <a:gd name="connsiteY327" fmla="*/ 337683 h 2962327"/>
                  <a:gd name="connsiteX328" fmla="*/ 946328 w 3028217"/>
                  <a:gd name="connsiteY328" fmla="*/ 324348 h 2962327"/>
                  <a:gd name="connsiteX329" fmla="*/ 973409 w 3028217"/>
                  <a:gd name="connsiteY329" fmla="*/ 303804 h 2962327"/>
                  <a:gd name="connsiteX330" fmla="*/ 975260 w 3028217"/>
                  <a:gd name="connsiteY330" fmla="*/ 292796 h 2962327"/>
                  <a:gd name="connsiteX331" fmla="*/ 965378 w 3028217"/>
                  <a:gd name="connsiteY331" fmla="*/ 281485 h 2962327"/>
                  <a:gd name="connsiteX332" fmla="*/ 962521 w 3028217"/>
                  <a:gd name="connsiteY332" fmla="*/ 233860 h 2962327"/>
                  <a:gd name="connsiteX333" fmla="*/ 1013956 w 3028217"/>
                  <a:gd name="connsiteY333" fmla="*/ 203380 h 2962327"/>
                  <a:gd name="connsiteX334" fmla="*/ 1028243 w 3028217"/>
                  <a:gd name="connsiteY334" fmla="*/ 200165 h 2962327"/>
                  <a:gd name="connsiteX335" fmla="*/ 1042531 w 3028217"/>
                  <a:gd name="connsiteY335" fmla="*/ 206238 h 2962327"/>
                  <a:gd name="connsiteX336" fmla="*/ 1016813 w 3028217"/>
                  <a:gd name="connsiteY336" fmla="*/ 234813 h 2962327"/>
                  <a:gd name="connsiteX337" fmla="*/ 1075868 w 3028217"/>
                  <a:gd name="connsiteY337" fmla="*/ 204333 h 2962327"/>
                  <a:gd name="connsiteX338" fmla="*/ 1095871 w 3028217"/>
                  <a:gd name="connsiteY338" fmla="*/ 204333 h 2962327"/>
                  <a:gd name="connsiteX339" fmla="*/ 1099681 w 3028217"/>
                  <a:gd name="connsiteY339" fmla="*/ 232908 h 2962327"/>
                  <a:gd name="connsiteX340" fmla="*/ 1133971 w 3028217"/>
                  <a:gd name="connsiteY340" fmla="*/ 231003 h 2962327"/>
                  <a:gd name="connsiteX341" fmla="*/ 1151116 w 3028217"/>
                  <a:gd name="connsiteY341" fmla="*/ 238623 h 2962327"/>
                  <a:gd name="connsiteX342" fmla="*/ 1205408 w 3028217"/>
                  <a:gd name="connsiteY342" fmla="*/ 287200 h 2962327"/>
                  <a:gd name="connsiteX343" fmla="*/ 1198741 w 3028217"/>
                  <a:gd name="connsiteY343" fmla="*/ 334825 h 2962327"/>
                  <a:gd name="connsiteX344" fmla="*/ 1248271 w 3028217"/>
                  <a:gd name="connsiteY344" fmla="*/ 377688 h 2962327"/>
                  <a:gd name="connsiteX345" fmla="*/ 1246366 w 3028217"/>
                  <a:gd name="connsiteY345" fmla="*/ 402453 h 2962327"/>
                  <a:gd name="connsiteX346" fmla="*/ 1187311 w 3028217"/>
                  <a:gd name="connsiteY346" fmla="*/ 402453 h 2962327"/>
                  <a:gd name="connsiteX347" fmla="*/ 1171118 w 3028217"/>
                  <a:gd name="connsiteY347" fmla="*/ 396738 h 2962327"/>
                  <a:gd name="connsiteX348" fmla="*/ 1171118 w 3028217"/>
                  <a:gd name="connsiteY348" fmla="*/ 431028 h 2962327"/>
                  <a:gd name="connsiteX349" fmla="*/ 1151116 w 3028217"/>
                  <a:gd name="connsiteY349" fmla="*/ 479605 h 2962327"/>
                  <a:gd name="connsiteX350" fmla="*/ 1136828 w 3028217"/>
                  <a:gd name="connsiteY350" fmla="*/ 476748 h 2962327"/>
                  <a:gd name="connsiteX351" fmla="*/ 1136828 w 3028217"/>
                  <a:gd name="connsiteY351" fmla="*/ 487225 h 2962327"/>
                  <a:gd name="connsiteX352" fmla="*/ 1118731 w 3028217"/>
                  <a:gd name="connsiteY352" fmla="*/ 497703 h 2962327"/>
                  <a:gd name="connsiteX353" fmla="*/ 1066343 w 3028217"/>
                  <a:gd name="connsiteY353" fmla="*/ 455793 h 2962327"/>
                  <a:gd name="connsiteX354" fmla="*/ 1016813 w 3028217"/>
                  <a:gd name="connsiteY354" fmla="*/ 433885 h 2962327"/>
                  <a:gd name="connsiteX355" fmla="*/ 996811 w 3028217"/>
                  <a:gd name="connsiteY355" fmla="*/ 428170 h 2962327"/>
                  <a:gd name="connsiteX356" fmla="*/ 1013003 w 3028217"/>
                  <a:gd name="connsiteY356" fmla="*/ 411978 h 2962327"/>
                  <a:gd name="connsiteX357" fmla="*/ 1109206 w 3028217"/>
                  <a:gd name="connsiteY357" fmla="*/ 369115 h 2962327"/>
                  <a:gd name="connsiteX358" fmla="*/ 1089203 w 3028217"/>
                  <a:gd name="connsiteY358" fmla="*/ 307203 h 2962327"/>
                  <a:gd name="connsiteX359" fmla="*/ 1077773 w 3028217"/>
                  <a:gd name="connsiteY359" fmla="*/ 291010 h 2962327"/>
                  <a:gd name="connsiteX360" fmla="*/ 1016813 w 3028217"/>
                  <a:gd name="connsiteY360" fmla="*/ 292915 h 2962327"/>
                  <a:gd name="connsiteX361" fmla="*/ 1007169 w 3028217"/>
                  <a:gd name="connsiteY361" fmla="*/ 296011 h 2962327"/>
                  <a:gd name="connsiteX362" fmla="*/ 1007866 w 3028217"/>
                  <a:gd name="connsiteY362" fmla="*/ 302667 h 2962327"/>
                  <a:gd name="connsiteX363" fmla="*/ 1009193 w 3028217"/>
                  <a:gd name="connsiteY363" fmla="*/ 303393 h 2962327"/>
                  <a:gd name="connsiteX364" fmla="*/ 962521 w 3028217"/>
                  <a:gd name="connsiteY364" fmla="*/ 370068 h 2962327"/>
                  <a:gd name="connsiteX365" fmla="*/ 905371 w 3028217"/>
                  <a:gd name="connsiteY365" fmla="*/ 371973 h 2962327"/>
                  <a:gd name="connsiteX366" fmla="*/ 868223 w 3028217"/>
                  <a:gd name="connsiteY366" fmla="*/ 410073 h 2962327"/>
                  <a:gd name="connsiteX367" fmla="*/ 836791 w 3028217"/>
                  <a:gd name="connsiteY367" fmla="*/ 426266 h 2962327"/>
                  <a:gd name="connsiteX368" fmla="*/ 816788 w 3028217"/>
                  <a:gd name="connsiteY368" fmla="*/ 424361 h 2962327"/>
                  <a:gd name="connsiteX369" fmla="*/ 677723 w 3028217"/>
                  <a:gd name="connsiteY369" fmla="*/ 507228 h 2962327"/>
                  <a:gd name="connsiteX370" fmla="*/ 668198 w 3028217"/>
                  <a:gd name="connsiteY370" fmla="*/ 553901 h 2962327"/>
                  <a:gd name="connsiteX371" fmla="*/ 662483 w 3028217"/>
                  <a:gd name="connsiteY371" fmla="*/ 586286 h 2962327"/>
                  <a:gd name="connsiteX372" fmla="*/ 716776 w 3028217"/>
                  <a:gd name="connsiteY372" fmla="*/ 612956 h 2962327"/>
                  <a:gd name="connsiteX373" fmla="*/ 771068 w 3028217"/>
                  <a:gd name="connsiteY373" fmla="*/ 645341 h 2962327"/>
                  <a:gd name="connsiteX374" fmla="*/ 782498 w 3028217"/>
                  <a:gd name="connsiteY374" fmla="*/ 667248 h 2962327"/>
                  <a:gd name="connsiteX375" fmla="*/ 772973 w 3028217"/>
                  <a:gd name="connsiteY375" fmla="*/ 726303 h 2962327"/>
                  <a:gd name="connsiteX376" fmla="*/ 805358 w 3028217"/>
                  <a:gd name="connsiteY376" fmla="*/ 736781 h 2962327"/>
                  <a:gd name="connsiteX377" fmla="*/ 828218 w 3028217"/>
                  <a:gd name="connsiteY377" fmla="*/ 689156 h 2962327"/>
                  <a:gd name="connsiteX378" fmla="*/ 858698 w 3028217"/>
                  <a:gd name="connsiteY378" fmla="*/ 652961 h 2962327"/>
                  <a:gd name="connsiteX379" fmla="*/ 901561 w 3028217"/>
                  <a:gd name="connsiteY379" fmla="*/ 573903 h 2962327"/>
                  <a:gd name="connsiteX380" fmla="*/ 904418 w 3028217"/>
                  <a:gd name="connsiteY380" fmla="*/ 561521 h 2962327"/>
                  <a:gd name="connsiteX381" fmla="*/ 953948 w 3028217"/>
                  <a:gd name="connsiteY381" fmla="*/ 491988 h 2962327"/>
                  <a:gd name="connsiteX382" fmla="*/ 968236 w 3028217"/>
                  <a:gd name="connsiteY382" fmla="*/ 478653 h 2962327"/>
                  <a:gd name="connsiteX383" fmla="*/ 1049198 w 3028217"/>
                  <a:gd name="connsiteY383" fmla="*/ 512943 h 2962327"/>
                  <a:gd name="connsiteX384" fmla="*/ 1063486 w 3028217"/>
                  <a:gd name="connsiteY384" fmla="*/ 539613 h 2962327"/>
                  <a:gd name="connsiteX385" fmla="*/ 1067296 w 3028217"/>
                  <a:gd name="connsiteY385" fmla="*/ 583428 h 2962327"/>
                  <a:gd name="connsiteX386" fmla="*/ 1112063 w 3028217"/>
                  <a:gd name="connsiteY386" fmla="*/ 568188 h 2962327"/>
                  <a:gd name="connsiteX387" fmla="*/ 1146353 w 3028217"/>
                  <a:gd name="connsiteY387" fmla="*/ 580571 h 2962327"/>
                  <a:gd name="connsiteX388" fmla="*/ 1151116 w 3028217"/>
                  <a:gd name="connsiteY388" fmla="*/ 616766 h 2962327"/>
                  <a:gd name="connsiteX389" fmla="*/ 1193026 w 3028217"/>
                  <a:gd name="connsiteY389" fmla="*/ 684393 h 2962327"/>
                  <a:gd name="connsiteX390" fmla="*/ 1182905 w 3028217"/>
                  <a:gd name="connsiteY390" fmla="*/ 697847 h 2962327"/>
                  <a:gd name="connsiteX391" fmla="*/ 1179024 w 3028217"/>
                  <a:gd name="connsiteY391" fmla="*/ 699159 h 2962327"/>
                  <a:gd name="connsiteX392" fmla="*/ 1177845 w 3028217"/>
                  <a:gd name="connsiteY392" fmla="*/ 699023 h 2962327"/>
                  <a:gd name="connsiteX393" fmla="*/ 1166356 w 3028217"/>
                  <a:gd name="connsiteY393" fmla="*/ 703443 h 2962327"/>
                  <a:gd name="connsiteX394" fmla="*/ 1179024 w 3028217"/>
                  <a:gd name="connsiteY394" fmla="*/ 699159 h 2962327"/>
                  <a:gd name="connsiteX395" fmla="*/ 1188263 w 3028217"/>
                  <a:gd name="connsiteY395" fmla="*/ 700229 h 2962327"/>
                  <a:gd name="connsiteX396" fmla="*/ 1207313 w 3028217"/>
                  <a:gd name="connsiteY396" fmla="*/ 712016 h 2962327"/>
                  <a:gd name="connsiteX397" fmla="*/ 1205051 w 3028217"/>
                  <a:gd name="connsiteY397" fmla="*/ 754402 h 2962327"/>
                  <a:gd name="connsiteX398" fmla="*/ 1180854 w 3028217"/>
                  <a:gd name="connsiteY398" fmla="*/ 787924 h 2962327"/>
                  <a:gd name="connsiteX399" fmla="*/ 1187073 w 3028217"/>
                  <a:gd name="connsiteY399" fmla="*/ 807504 h 2962327"/>
                  <a:gd name="connsiteX400" fmla="*/ 1206361 w 3028217"/>
                  <a:gd name="connsiteY400" fmla="*/ 814886 h 2962327"/>
                  <a:gd name="connsiteX401" fmla="*/ 1213981 w 3028217"/>
                  <a:gd name="connsiteY401" fmla="*/ 828221 h 2962327"/>
                  <a:gd name="connsiteX402" fmla="*/ 1172071 w 3028217"/>
                  <a:gd name="connsiteY402" fmla="*/ 862511 h 2962327"/>
                  <a:gd name="connsiteX403" fmla="*/ 1115874 w 3028217"/>
                  <a:gd name="connsiteY403" fmla="*/ 854891 h 2962327"/>
                  <a:gd name="connsiteX404" fmla="*/ 1148259 w 3028217"/>
                  <a:gd name="connsiteY404" fmla="*/ 807266 h 2962327"/>
                  <a:gd name="connsiteX405" fmla="*/ 1173024 w 3028217"/>
                  <a:gd name="connsiteY405" fmla="*/ 780596 h 2962327"/>
                  <a:gd name="connsiteX406" fmla="*/ 1173125 w 3028217"/>
                  <a:gd name="connsiteY406" fmla="*/ 780684 h 2962327"/>
                  <a:gd name="connsiteX407" fmla="*/ 1174333 w 3028217"/>
                  <a:gd name="connsiteY407" fmla="*/ 770475 h 2962327"/>
                  <a:gd name="connsiteX408" fmla="*/ 1163498 w 3028217"/>
                  <a:gd name="connsiteY408" fmla="*/ 767261 h 2962327"/>
                  <a:gd name="connsiteX409" fmla="*/ 1124446 w 3028217"/>
                  <a:gd name="connsiteY409" fmla="*/ 787263 h 2962327"/>
                  <a:gd name="connsiteX410" fmla="*/ 1043483 w 3028217"/>
                  <a:gd name="connsiteY410" fmla="*/ 789168 h 2962327"/>
                  <a:gd name="connsiteX411" fmla="*/ 993953 w 3028217"/>
                  <a:gd name="connsiteY411" fmla="*/ 794883 h 2962327"/>
                  <a:gd name="connsiteX412" fmla="*/ 959663 w 3028217"/>
                  <a:gd name="connsiteY412" fmla="*/ 814886 h 2962327"/>
                  <a:gd name="connsiteX413" fmla="*/ 929183 w 3028217"/>
                  <a:gd name="connsiteY413" fmla="*/ 839651 h 2962327"/>
                  <a:gd name="connsiteX414" fmla="*/ 925100 w 3028217"/>
                  <a:gd name="connsiteY414" fmla="*/ 843462 h 2962327"/>
                  <a:gd name="connsiteX415" fmla="*/ 915848 w 3028217"/>
                  <a:gd name="connsiteY415" fmla="*/ 851081 h 2962327"/>
                  <a:gd name="connsiteX416" fmla="*/ 912991 w 3028217"/>
                  <a:gd name="connsiteY416" fmla="*/ 851081 h 2962327"/>
                  <a:gd name="connsiteX417" fmla="*/ 914896 w 3028217"/>
                  <a:gd name="connsiteY417" fmla="*/ 852986 h 2962327"/>
                  <a:gd name="connsiteX418" fmla="*/ 925100 w 3028217"/>
                  <a:gd name="connsiteY418" fmla="*/ 843462 h 2962327"/>
                  <a:gd name="connsiteX419" fmla="*/ 932041 w 3028217"/>
                  <a:gd name="connsiteY419" fmla="*/ 837746 h 2962327"/>
                  <a:gd name="connsiteX420" fmla="*/ 972998 w 3028217"/>
                  <a:gd name="connsiteY420" fmla="*/ 820601 h 2962327"/>
                  <a:gd name="connsiteX421" fmla="*/ 992048 w 3028217"/>
                  <a:gd name="connsiteY421" fmla="*/ 814886 h 2962327"/>
                  <a:gd name="connsiteX422" fmla="*/ 1023481 w 3028217"/>
                  <a:gd name="connsiteY422" fmla="*/ 819648 h 2962327"/>
                  <a:gd name="connsiteX423" fmla="*/ 1005383 w 3028217"/>
                  <a:gd name="connsiteY423" fmla="*/ 842508 h 2962327"/>
                  <a:gd name="connsiteX424" fmla="*/ 1006336 w 3028217"/>
                  <a:gd name="connsiteY424" fmla="*/ 854891 h 2962327"/>
                  <a:gd name="connsiteX425" fmla="*/ 1005383 w 3028217"/>
                  <a:gd name="connsiteY425" fmla="*/ 889181 h 2962327"/>
                  <a:gd name="connsiteX426" fmla="*/ 984428 w 3028217"/>
                  <a:gd name="connsiteY426" fmla="*/ 910136 h 2962327"/>
                  <a:gd name="connsiteX427" fmla="*/ 952043 w 3028217"/>
                  <a:gd name="connsiteY427" fmla="*/ 916803 h 2962327"/>
                  <a:gd name="connsiteX428" fmla="*/ 899656 w 3028217"/>
                  <a:gd name="connsiteY428" fmla="*/ 938711 h 2962327"/>
                  <a:gd name="connsiteX429" fmla="*/ 855841 w 3028217"/>
                  <a:gd name="connsiteY429" fmla="*/ 985383 h 2962327"/>
                  <a:gd name="connsiteX430" fmla="*/ 831076 w 3028217"/>
                  <a:gd name="connsiteY430" fmla="*/ 1003481 h 2962327"/>
                  <a:gd name="connsiteX431" fmla="*/ 738683 w 3028217"/>
                  <a:gd name="connsiteY431" fmla="*/ 1081586 h 2962327"/>
                  <a:gd name="connsiteX432" fmla="*/ 711061 w 3028217"/>
                  <a:gd name="connsiteY432" fmla="*/ 1115876 h 2962327"/>
                  <a:gd name="connsiteX433" fmla="*/ 666293 w 3028217"/>
                  <a:gd name="connsiteY433" fmla="*/ 1175883 h 2962327"/>
                  <a:gd name="connsiteX434" fmla="*/ 585331 w 3028217"/>
                  <a:gd name="connsiteY434" fmla="*/ 1230176 h 2962327"/>
                  <a:gd name="connsiteX435" fmla="*/ 559613 w 3028217"/>
                  <a:gd name="connsiteY435" fmla="*/ 1297803 h 2962327"/>
                  <a:gd name="connsiteX436" fmla="*/ 557708 w 3028217"/>
                  <a:gd name="connsiteY436" fmla="*/ 1386386 h 2962327"/>
                  <a:gd name="connsiteX437" fmla="*/ 542468 w 3028217"/>
                  <a:gd name="connsiteY437" fmla="*/ 1407341 h 2962327"/>
                  <a:gd name="connsiteX438" fmla="*/ 528181 w 3028217"/>
                  <a:gd name="connsiteY438" fmla="*/ 1387338 h 2962327"/>
                  <a:gd name="connsiteX439" fmla="*/ 519608 w 3028217"/>
                  <a:gd name="connsiteY439" fmla="*/ 1320663 h 2962327"/>
                  <a:gd name="connsiteX440" fmla="*/ 488176 w 3028217"/>
                  <a:gd name="connsiteY440" fmla="*/ 1283516 h 2962327"/>
                  <a:gd name="connsiteX441" fmla="*/ 429121 w 3028217"/>
                  <a:gd name="connsiteY441" fmla="*/ 1267323 h 2962327"/>
                  <a:gd name="connsiteX442" fmla="*/ 409118 w 3028217"/>
                  <a:gd name="connsiteY442" fmla="*/ 1268276 h 2962327"/>
                  <a:gd name="connsiteX443" fmla="*/ 336728 w 3028217"/>
                  <a:gd name="connsiteY443" fmla="*/ 1284468 h 2962327"/>
                  <a:gd name="connsiteX444" fmla="*/ 215761 w 3028217"/>
                  <a:gd name="connsiteY444" fmla="*/ 1373051 h 2962327"/>
                  <a:gd name="connsiteX445" fmla="*/ 189091 w 3028217"/>
                  <a:gd name="connsiteY445" fmla="*/ 1441631 h 2962327"/>
                  <a:gd name="connsiteX446" fmla="*/ 196711 w 3028217"/>
                  <a:gd name="connsiteY446" fmla="*/ 1544501 h 2962327"/>
                  <a:gd name="connsiteX447" fmla="*/ 244336 w 3028217"/>
                  <a:gd name="connsiteY447" fmla="*/ 1573076 h 2962327"/>
                  <a:gd name="connsiteX448" fmla="*/ 320536 w 3028217"/>
                  <a:gd name="connsiteY448" fmla="*/ 1514973 h 2962327"/>
                  <a:gd name="connsiteX449" fmla="*/ 387211 w 3028217"/>
                  <a:gd name="connsiteY449" fmla="*/ 1494971 h 2962327"/>
                  <a:gd name="connsiteX450" fmla="*/ 389116 w 3028217"/>
                  <a:gd name="connsiteY450" fmla="*/ 1515926 h 2962327"/>
                  <a:gd name="connsiteX451" fmla="*/ 340538 w 3028217"/>
                  <a:gd name="connsiteY451" fmla="*/ 1624511 h 2962327"/>
                  <a:gd name="connsiteX452" fmla="*/ 354826 w 3028217"/>
                  <a:gd name="connsiteY452" fmla="*/ 1644513 h 2962327"/>
                  <a:gd name="connsiteX453" fmla="*/ 410071 w 3028217"/>
                  <a:gd name="connsiteY453" fmla="*/ 1645466 h 2962327"/>
                  <a:gd name="connsiteX454" fmla="*/ 439598 w 3028217"/>
                  <a:gd name="connsiteY454" fmla="*/ 1687376 h 2962327"/>
                  <a:gd name="connsiteX455" fmla="*/ 426263 w 3028217"/>
                  <a:gd name="connsiteY455" fmla="*/ 1743573 h 2962327"/>
                  <a:gd name="connsiteX456" fmla="*/ 450076 w 3028217"/>
                  <a:gd name="connsiteY456" fmla="*/ 1813106 h 2962327"/>
                  <a:gd name="connsiteX457" fmla="*/ 499606 w 3028217"/>
                  <a:gd name="connsiteY457" fmla="*/ 1812153 h 2962327"/>
                  <a:gd name="connsiteX458" fmla="*/ 536753 w 3028217"/>
                  <a:gd name="connsiteY458" fmla="*/ 1818821 h 2962327"/>
                  <a:gd name="connsiteX459" fmla="*/ 577711 w 3028217"/>
                  <a:gd name="connsiteY459" fmla="*/ 1813106 h 2962327"/>
                  <a:gd name="connsiteX460" fmla="*/ 661531 w 3028217"/>
                  <a:gd name="connsiteY460" fmla="*/ 1754051 h 2962327"/>
                  <a:gd name="connsiteX461" fmla="*/ 672008 w 3028217"/>
                  <a:gd name="connsiteY461" fmla="*/ 1763576 h 2962327"/>
                  <a:gd name="connsiteX462" fmla="*/ 695821 w 3028217"/>
                  <a:gd name="connsiteY462" fmla="*/ 1768338 h 2962327"/>
                  <a:gd name="connsiteX463" fmla="*/ 741541 w 3028217"/>
                  <a:gd name="connsiteY463" fmla="*/ 1772148 h 2962327"/>
                  <a:gd name="connsiteX464" fmla="*/ 832028 w 3028217"/>
                  <a:gd name="connsiteY464" fmla="*/ 1788341 h 2962327"/>
                  <a:gd name="connsiteX465" fmla="*/ 865366 w 3028217"/>
                  <a:gd name="connsiteY465" fmla="*/ 1796913 h 2962327"/>
                  <a:gd name="connsiteX466" fmla="*/ 910133 w 3028217"/>
                  <a:gd name="connsiteY466" fmla="*/ 1838823 h 2962327"/>
                  <a:gd name="connsiteX467" fmla="*/ 1047293 w 3028217"/>
                  <a:gd name="connsiteY467" fmla="*/ 1918833 h 2962327"/>
                  <a:gd name="connsiteX468" fmla="*/ 1116826 w 3028217"/>
                  <a:gd name="connsiteY468" fmla="*/ 2036943 h 2962327"/>
                  <a:gd name="connsiteX469" fmla="*/ 1106348 w 3028217"/>
                  <a:gd name="connsiteY469" fmla="*/ 2056946 h 2962327"/>
                  <a:gd name="connsiteX470" fmla="*/ 1104443 w 3028217"/>
                  <a:gd name="connsiteY470" fmla="*/ 2099808 h 2962327"/>
                  <a:gd name="connsiteX471" fmla="*/ 1124446 w 3028217"/>
                  <a:gd name="connsiteY471" fmla="*/ 2102666 h 2962327"/>
                  <a:gd name="connsiteX472" fmla="*/ 1193026 w 3028217"/>
                  <a:gd name="connsiteY472" fmla="*/ 2077901 h 2962327"/>
                  <a:gd name="connsiteX473" fmla="*/ 1280656 w 3028217"/>
                  <a:gd name="connsiteY473" fmla="*/ 2123621 h 2962327"/>
                  <a:gd name="connsiteX474" fmla="*/ 1387336 w 3028217"/>
                  <a:gd name="connsiteY474" fmla="*/ 2172198 h 2962327"/>
                  <a:gd name="connsiteX475" fmla="*/ 1434008 w 3028217"/>
                  <a:gd name="connsiteY475" fmla="*/ 2199821 h 2962327"/>
                  <a:gd name="connsiteX476" fmla="*/ 1430198 w 3028217"/>
                  <a:gd name="connsiteY476" fmla="*/ 2282688 h 2962327"/>
                  <a:gd name="connsiteX477" fmla="*/ 1370191 w 3028217"/>
                  <a:gd name="connsiteY477" fmla="*/ 2373176 h 2962327"/>
                  <a:gd name="connsiteX478" fmla="*/ 1358761 w 3028217"/>
                  <a:gd name="connsiteY478" fmla="*/ 2423658 h 2962327"/>
                  <a:gd name="connsiteX479" fmla="*/ 1327328 w 3028217"/>
                  <a:gd name="connsiteY479" fmla="*/ 2600823 h 2962327"/>
                  <a:gd name="connsiteX480" fmla="*/ 1293991 w 3028217"/>
                  <a:gd name="connsiteY480" fmla="*/ 2626541 h 2962327"/>
                  <a:gd name="connsiteX481" fmla="*/ 1218743 w 3028217"/>
                  <a:gd name="connsiteY481" fmla="*/ 2661783 h 2962327"/>
                  <a:gd name="connsiteX482" fmla="*/ 1193026 w 3028217"/>
                  <a:gd name="connsiteY482" fmla="*/ 2710361 h 2962327"/>
                  <a:gd name="connsiteX483" fmla="*/ 1164451 w 3028217"/>
                  <a:gd name="connsiteY483" fmla="*/ 2832281 h 2962327"/>
                  <a:gd name="connsiteX484" fmla="*/ 1122541 w 3028217"/>
                  <a:gd name="connsiteY484" fmla="*/ 2910386 h 2962327"/>
                  <a:gd name="connsiteX485" fmla="*/ 1095871 w 3028217"/>
                  <a:gd name="connsiteY485" fmla="*/ 2929436 h 2962327"/>
                  <a:gd name="connsiteX486" fmla="*/ 1061581 w 3028217"/>
                  <a:gd name="connsiteY486" fmla="*/ 2922768 h 2962327"/>
                  <a:gd name="connsiteX487" fmla="*/ 1047293 w 3028217"/>
                  <a:gd name="connsiteY487" fmla="*/ 2929436 h 2962327"/>
                  <a:gd name="connsiteX488" fmla="*/ 1061581 w 3028217"/>
                  <a:gd name="connsiteY488" fmla="*/ 2956106 h 2962327"/>
                  <a:gd name="connsiteX489" fmla="*/ 1040626 w 3028217"/>
                  <a:gd name="connsiteY489" fmla="*/ 2959916 h 2962327"/>
                  <a:gd name="connsiteX490" fmla="*/ 783451 w 3028217"/>
                  <a:gd name="connsiteY490" fmla="*/ 2850378 h 2962327"/>
                  <a:gd name="connsiteX491" fmla="*/ 752971 w 3028217"/>
                  <a:gd name="connsiteY491" fmla="*/ 2805611 h 2962327"/>
                  <a:gd name="connsiteX492" fmla="*/ 737731 w 3028217"/>
                  <a:gd name="connsiteY492" fmla="*/ 2765606 h 2962327"/>
                  <a:gd name="connsiteX493" fmla="*/ 721538 w 3028217"/>
                  <a:gd name="connsiteY493" fmla="*/ 2564628 h 2962327"/>
                  <a:gd name="connsiteX494" fmla="*/ 670103 w 3028217"/>
                  <a:gd name="connsiteY494" fmla="*/ 2492238 h 2962327"/>
                  <a:gd name="connsiteX495" fmla="*/ 539611 w 3028217"/>
                  <a:gd name="connsiteY495" fmla="*/ 2337933 h 2962327"/>
                  <a:gd name="connsiteX496" fmla="*/ 473888 w 3028217"/>
                  <a:gd name="connsiteY496" fmla="*/ 2221728 h 2962327"/>
                  <a:gd name="connsiteX497" fmla="*/ 468173 w 3028217"/>
                  <a:gd name="connsiteY497" fmla="*/ 2148386 h 2962327"/>
                  <a:gd name="connsiteX498" fmla="*/ 471983 w 3028217"/>
                  <a:gd name="connsiteY498" fmla="*/ 2122668 h 2962327"/>
                  <a:gd name="connsiteX499" fmla="*/ 493891 w 3028217"/>
                  <a:gd name="connsiteY499" fmla="*/ 2021703 h 2962327"/>
                  <a:gd name="connsiteX500" fmla="*/ 538658 w 3028217"/>
                  <a:gd name="connsiteY500" fmla="*/ 1907403 h 2962327"/>
                  <a:gd name="connsiteX501" fmla="*/ 524371 w 3028217"/>
                  <a:gd name="connsiteY501" fmla="*/ 1854063 h 2962327"/>
                  <a:gd name="connsiteX502" fmla="*/ 499606 w 3028217"/>
                  <a:gd name="connsiteY502" fmla="*/ 1853111 h 2962327"/>
                  <a:gd name="connsiteX503" fmla="*/ 459601 w 3028217"/>
                  <a:gd name="connsiteY503" fmla="*/ 1860731 h 2962327"/>
                  <a:gd name="connsiteX504" fmla="*/ 408166 w 3028217"/>
                  <a:gd name="connsiteY504" fmla="*/ 1827393 h 2962327"/>
                  <a:gd name="connsiteX505" fmla="*/ 354826 w 3028217"/>
                  <a:gd name="connsiteY505" fmla="*/ 1742621 h 2962327"/>
                  <a:gd name="connsiteX506" fmla="*/ 322441 w 3028217"/>
                  <a:gd name="connsiteY506" fmla="*/ 1715951 h 2962327"/>
                  <a:gd name="connsiteX507" fmla="*/ 234811 w 3028217"/>
                  <a:gd name="connsiteY507" fmla="*/ 1658801 h 2962327"/>
                  <a:gd name="connsiteX508" fmla="*/ 206236 w 3028217"/>
                  <a:gd name="connsiteY508" fmla="*/ 1644513 h 2962327"/>
                  <a:gd name="connsiteX509" fmla="*/ 116701 w 3028217"/>
                  <a:gd name="connsiteY509" fmla="*/ 1622606 h 2962327"/>
                  <a:gd name="connsiteX510" fmla="*/ 28118 w 3028217"/>
                  <a:gd name="connsiteY510" fmla="*/ 1557836 h 2962327"/>
                  <a:gd name="connsiteX511" fmla="*/ 12878 w 3028217"/>
                  <a:gd name="connsiteY511" fmla="*/ 1499733 h 2962327"/>
                  <a:gd name="connsiteX512" fmla="*/ 10021 w 3028217"/>
                  <a:gd name="connsiteY512" fmla="*/ 1446393 h 2962327"/>
                  <a:gd name="connsiteX513" fmla="*/ 5258 w 3028217"/>
                  <a:gd name="connsiteY513" fmla="*/ 1410198 h 2962327"/>
                  <a:gd name="connsiteX514" fmla="*/ 45263 w 3028217"/>
                  <a:gd name="connsiteY514" fmla="*/ 1105398 h 2962327"/>
                  <a:gd name="connsiteX515" fmla="*/ 304343 w 3028217"/>
                  <a:gd name="connsiteY515" fmla="*/ 581523 h 2962327"/>
                  <a:gd name="connsiteX516" fmla="*/ 548183 w 3028217"/>
                  <a:gd name="connsiteY516" fmla="*/ 329111 h 2962327"/>
                  <a:gd name="connsiteX517" fmla="*/ 617716 w 3028217"/>
                  <a:gd name="connsiteY517" fmla="*/ 317681 h 2962327"/>
                  <a:gd name="connsiteX518" fmla="*/ 631051 w 3028217"/>
                  <a:gd name="connsiteY518" fmla="*/ 309108 h 2962327"/>
                  <a:gd name="connsiteX519" fmla="*/ 692011 w 3028217"/>
                  <a:gd name="connsiteY519" fmla="*/ 299583 h 2962327"/>
                  <a:gd name="connsiteX520" fmla="*/ 756781 w 3028217"/>
                  <a:gd name="connsiteY520" fmla="*/ 316728 h 2962327"/>
                  <a:gd name="connsiteX521" fmla="*/ 780593 w 3028217"/>
                  <a:gd name="connsiteY521" fmla="*/ 315776 h 2962327"/>
                  <a:gd name="connsiteX522" fmla="*/ 797738 w 3028217"/>
                  <a:gd name="connsiteY522" fmla="*/ 314823 h 2962327"/>
                  <a:gd name="connsiteX523" fmla="*/ 831076 w 3028217"/>
                  <a:gd name="connsiteY523" fmla="*/ 316728 h 2962327"/>
                  <a:gd name="connsiteX524" fmla="*/ 841553 w 3028217"/>
                  <a:gd name="connsiteY524" fmla="*/ 277676 h 2962327"/>
                  <a:gd name="connsiteX525" fmla="*/ 852031 w 3028217"/>
                  <a:gd name="connsiteY525" fmla="*/ 259578 h 2962327"/>
                  <a:gd name="connsiteX526" fmla="*/ 867152 w 3028217"/>
                  <a:gd name="connsiteY526" fmla="*/ 248624 h 2962327"/>
                  <a:gd name="connsiteX527" fmla="*/ 876026 w 3028217"/>
                  <a:gd name="connsiteY527" fmla="*/ 238011 h 2962327"/>
                  <a:gd name="connsiteX528" fmla="*/ 858921 w 3028217"/>
                  <a:gd name="connsiteY528" fmla="*/ 241392 h 2962327"/>
                  <a:gd name="connsiteX529" fmla="*/ 821551 w 3028217"/>
                  <a:gd name="connsiteY529" fmla="*/ 210048 h 2962327"/>
                  <a:gd name="connsiteX530" fmla="*/ 857746 w 3028217"/>
                  <a:gd name="connsiteY530" fmla="*/ 190998 h 2962327"/>
                  <a:gd name="connsiteX531" fmla="*/ 873343 w 3028217"/>
                  <a:gd name="connsiteY531" fmla="*/ 184331 h 2962327"/>
                  <a:gd name="connsiteX532" fmla="*/ 798215 w 3028217"/>
                  <a:gd name="connsiteY532" fmla="*/ 181949 h 2962327"/>
                  <a:gd name="connsiteX533" fmla="*/ 805359 w 3028217"/>
                  <a:gd name="connsiteY533" fmla="*/ 187188 h 2962327"/>
                  <a:gd name="connsiteX534" fmla="*/ 795834 w 3028217"/>
                  <a:gd name="connsiteY534" fmla="*/ 196713 h 2962327"/>
                  <a:gd name="connsiteX535" fmla="*/ 788214 w 3028217"/>
                  <a:gd name="connsiteY535" fmla="*/ 182426 h 2962327"/>
                  <a:gd name="connsiteX536" fmla="*/ 798215 w 3028217"/>
                  <a:gd name="connsiteY536" fmla="*/ 181949 h 2962327"/>
                  <a:gd name="connsiteX537" fmla="*/ 938708 w 3028217"/>
                  <a:gd name="connsiteY537" fmla="*/ 121466 h 2962327"/>
                  <a:gd name="connsiteX538" fmla="*/ 952043 w 3028217"/>
                  <a:gd name="connsiteY538" fmla="*/ 141468 h 2962327"/>
                  <a:gd name="connsiteX539" fmla="*/ 951037 w 3028217"/>
                  <a:gd name="connsiteY539" fmla="*/ 142501 h 2962327"/>
                  <a:gd name="connsiteX540" fmla="*/ 953949 w 3028217"/>
                  <a:gd name="connsiteY540" fmla="*/ 140516 h 2962327"/>
                  <a:gd name="connsiteX541" fmla="*/ 952996 w 3028217"/>
                  <a:gd name="connsiteY541" fmla="*/ 148136 h 2962327"/>
                  <a:gd name="connsiteX542" fmla="*/ 952996 w 3028217"/>
                  <a:gd name="connsiteY542" fmla="*/ 169091 h 2962327"/>
                  <a:gd name="connsiteX543" fmla="*/ 944424 w 3028217"/>
                  <a:gd name="connsiteY543" fmla="*/ 159804 h 2962327"/>
                  <a:gd name="connsiteX544" fmla="*/ 933131 w 3028217"/>
                  <a:gd name="connsiteY544" fmla="*/ 154863 h 2962327"/>
                  <a:gd name="connsiteX545" fmla="*/ 931088 w 3028217"/>
                  <a:gd name="connsiteY545" fmla="*/ 155756 h 2962327"/>
                  <a:gd name="connsiteX546" fmla="*/ 930136 w 3028217"/>
                  <a:gd name="connsiteY546" fmla="*/ 155756 h 2962327"/>
                  <a:gd name="connsiteX547" fmla="*/ 918706 w 3028217"/>
                  <a:gd name="connsiteY547" fmla="*/ 144326 h 2962327"/>
                  <a:gd name="connsiteX548" fmla="*/ 931088 w 3028217"/>
                  <a:gd name="connsiteY548" fmla="*/ 122418 h 2962327"/>
                  <a:gd name="connsiteX549" fmla="*/ 938708 w 3028217"/>
                  <a:gd name="connsiteY549" fmla="*/ 121466 h 2962327"/>
                  <a:gd name="connsiteX550" fmla="*/ 925373 w 3028217"/>
                  <a:gd name="connsiteY550" fmla="*/ 107178 h 2962327"/>
                  <a:gd name="connsiteX551" fmla="*/ 938708 w 3028217"/>
                  <a:gd name="connsiteY551" fmla="*/ 121465 h 2962327"/>
                  <a:gd name="connsiteX552" fmla="*/ 935851 w 3028217"/>
                  <a:gd name="connsiteY552" fmla="*/ 121465 h 2962327"/>
                  <a:gd name="connsiteX553" fmla="*/ 932993 w 3028217"/>
                  <a:gd name="connsiteY553" fmla="*/ 121465 h 2962327"/>
                  <a:gd name="connsiteX554" fmla="*/ 901561 w 3028217"/>
                  <a:gd name="connsiteY554" fmla="*/ 123370 h 2962327"/>
                  <a:gd name="connsiteX555" fmla="*/ 925373 w 3028217"/>
                  <a:gd name="connsiteY555" fmla="*/ 107178 h 2962327"/>
                  <a:gd name="connsiteX556" fmla="*/ 1021576 w 3028217"/>
                  <a:gd name="connsiteY556" fmla="*/ 71936 h 2962327"/>
                  <a:gd name="connsiteX557" fmla="*/ 1031101 w 3028217"/>
                  <a:gd name="connsiteY557" fmla="*/ 97653 h 2962327"/>
                  <a:gd name="connsiteX558" fmla="*/ 1000621 w 3028217"/>
                  <a:gd name="connsiteY558" fmla="*/ 92891 h 2962327"/>
                  <a:gd name="connsiteX559" fmla="*/ 1007288 w 3028217"/>
                  <a:gd name="connsiteY559" fmla="*/ 79556 h 2962327"/>
                  <a:gd name="connsiteX560" fmla="*/ 1021576 w 3028217"/>
                  <a:gd name="connsiteY560" fmla="*/ 71936 h 2962327"/>
                  <a:gd name="connsiteX561" fmla="*/ 1113849 w 3028217"/>
                  <a:gd name="connsiteY561" fmla="*/ 40265 h 2962327"/>
                  <a:gd name="connsiteX562" fmla="*/ 1159689 w 3028217"/>
                  <a:gd name="connsiteY562" fmla="*/ 51933 h 2962327"/>
                  <a:gd name="connsiteX563" fmla="*/ 1151116 w 3028217"/>
                  <a:gd name="connsiteY563" fmla="*/ 84318 h 2962327"/>
                  <a:gd name="connsiteX564" fmla="*/ 1111111 w 3028217"/>
                  <a:gd name="connsiteY564" fmla="*/ 92891 h 2962327"/>
                  <a:gd name="connsiteX565" fmla="*/ 1070153 w 3028217"/>
                  <a:gd name="connsiteY565" fmla="*/ 58601 h 2962327"/>
                  <a:gd name="connsiteX566" fmla="*/ 1113849 w 3028217"/>
                  <a:gd name="connsiteY566" fmla="*/ 40265 h 2962327"/>
                  <a:gd name="connsiteX567" fmla="*/ 1400760 w 3028217"/>
                  <a:gd name="connsiteY567" fmla="*/ 96 h 2962327"/>
                  <a:gd name="connsiteX568" fmla="*/ 1476871 w 3028217"/>
                  <a:gd name="connsiteY568" fmla="*/ 5260 h 2962327"/>
                  <a:gd name="connsiteX569" fmla="*/ 1611174 w 3028217"/>
                  <a:gd name="connsiteY569" fmla="*/ 9070 h 2962327"/>
                  <a:gd name="connsiteX570" fmla="*/ 1619746 w 3028217"/>
                  <a:gd name="connsiteY570" fmla="*/ 17643 h 2962327"/>
                  <a:gd name="connsiteX571" fmla="*/ 1646416 w 3028217"/>
                  <a:gd name="connsiteY571" fmla="*/ 28120 h 2962327"/>
                  <a:gd name="connsiteX572" fmla="*/ 1667371 w 3028217"/>
                  <a:gd name="connsiteY572" fmla="*/ 31930 h 2962327"/>
                  <a:gd name="connsiteX573" fmla="*/ 1742261 w 3028217"/>
                  <a:gd name="connsiteY573" fmla="*/ 11690 h 2962327"/>
                  <a:gd name="connsiteX574" fmla="*/ 1820723 w 3028217"/>
                  <a:gd name="connsiteY574" fmla="*/ 30025 h 2962327"/>
                  <a:gd name="connsiteX575" fmla="*/ 1901686 w 3028217"/>
                  <a:gd name="connsiteY575" fmla="*/ 45265 h 2962327"/>
                  <a:gd name="connsiteX576" fmla="*/ 1894066 w 3028217"/>
                  <a:gd name="connsiteY576" fmla="*/ 69078 h 2962327"/>
                  <a:gd name="connsiteX577" fmla="*/ 1955978 w 3028217"/>
                  <a:gd name="connsiteY577" fmla="*/ 55743 h 2962327"/>
                  <a:gd name="connsiteX578" fmla="*/ 1954073 w 3028217"/>
                  <a:gd name="connsiteY578" fmla="*/ 71935 h 2962327"/>
                  <a:gd name="connsiteX579" fmla="*/ 1935976 w 3028217"/>
                  <a:gd name="connsiteY579" fmla="*/ 103368 h 2962327"/>
                  <a:gd name="connsiteX580" fmla="*/ 1949311 w 3028217"/>
                  <a:gd name="connsiteY580" fmla="*/ 161470 h 2962327"/>
                  <a:gd name="connsiteX581" fmla="*/ 1894066 w 3028217"/>
                  <a:gd name="connsiteY581" fmla="*/ 171948 h 2962327"/>
                  <a:gd name="connsiteX582" fmla="*/ 1913116 w 3028217"/>
                  <a:gd name="connsiteY582" fmla="*/ 183378 h 2962327"/>
                  <a:gd name="connsiteX583" fmla="*/ 1907401 w 3028217"/>
                  <a:gd name="connsiteY583" fmla="*/ 196713 h 2962327"/>
                  <a:gd name="connsiteX584" fmla="*/ 1873111 w 3028217"/>
                  <a:gd name="connsiteY584" fmla="*/ 245290 h 2962327"/>
                  <a:gd name="connsiteX585" fmla="*/ 1866443 w 3028217"/>
                  <a:gd name="connsiteY585" fmla="*/ 267198 h 2962327"/>
                  <a:gd name="connsiteX586" fmla="*/ 1851203 w 3028217"/>
                  <a:gd name="connsiteY586" fmla="*/ 270055 h 2962327"/>
                  <a:gd name="connsiteX587" fmla="*/ 1866443 w 3028217"/>
                  <a:gd name="connsiteY587" fmla="*/ 313870 h 2962327"/>
                  <a:gd name="connsiteX588" fmla="*/ 1843583 w 3028217"/>
                  <a:gd name="connsiteY588" fmla="*/ 319585 h 2962327"/>
                  <a:gd name="connsiteX589" fmla="*/ 1819771 w 3028217"/>
                  <a:gd name="connsiteY589" fmla="*/ 300535 h 2962327"/>
                  <a:gd name="connsiteX590" fmla="*/ 1788338 w 3028217"/>
                  <a:gd name="connsiteY590" fmla="*/ 313870 h 2962327"/>
                  <a:gd name="connsiteX591" fmla="*/ 1800721 w 3028217"/>
                  <a:gd name="connsiteY591" fmla="*/ 315775 h 2962327"/>
                  <a:gd name="connsiteX592" fmla="*/ 1823581 w 3028217"/>
                  <a:gd name="connsiteY592" fmla="*/ 314823 h 2962327"/>
                  <a:gd name="connsiteX593" fmla="*/ 1833106 w 3028217"/>
                  <a:gd name="connsiteY593" fmla="*/ 317680 h 2962327"/>
                  <a:gd name="connsiteX594" fmla="*/ 1838821 w 3028217"/>
                  <a:gd name="connsiteY594" fmla="*/ 334825 h 2962327"/>
                  <a:gd name="connsiteX595" fmla="*/ 1715948 w 3028217"/>
                  <a:gd name="connsiteY595" fmla="*/ 370068 h 2962327"/>
                  <a:gd name="connsiteX596" fmla="*/ 1691183 w 3028217"/>
                  <a:gd name="connsiteY596" fmla="*/ 379593 h 2962327"/>
                  <a:gd name="connsiteX597" fmla="*/ 1586408 w 3028217"/>
                  <a:gd name="connsiteY597" fmla="*/ 430075 h 2962327"/>
                  <a:gd name="connsiteX598" fmla="*/ 1542593 w 3028217"/>
                  <a:gd name="connsiteY598" fmla="*/ 468175 h 2962327"/>
                  <a:gd name="connsiteX599" fmla="*/ 1480681 w 3028217"/>
                  <a:gd name="connsiteY599" fmla="*/ 555805 h 2962327"/>
                  <a:gd name="connsiteX600" fmla="*/ 1462583 w 3028217"/>
                  <a:gd name="connsiteY600" fmla="*/ 562473 h 2962327"/>
                  <a:gd name="connsiteX601" fmla="*/ 1385431 w 3028217"/>
                  <a:gd name="connsiteY601" fmla="*/ 462460 h 2962327"/>
                  <a:gd name="connsiteX602" fmla="*/ 1379716 w 3028217"/>
                  <a:gd name="connsiteY602" fmla="*/ 398643 h 2962327"/>
                  <a:gd name="connsiteX603" fmla="*/ 1441628 w 3028217"/>
                  <a:gd name="connsiteY603" fmla="*/ 335778 h 2962327"/>
                  <a:gd name="connsiteX604" fmla="*/ 1449248 w 3028217"/>
                  <a:gd name="connsiteY604" fmla="*/ 321490 h 2962327"/>
                  <a:gd name="connsiteX605" fmla="*/ 1461631 w 3028217"/>
                  <a:gd name="connsiteY605" fmla="*/ 300535 h 2962327"/>
                  <a:gd name="connsiteX606" fmla="*/ 1412101 w 3028217"/>
                  <a:gd name="connsiteY606" fmla="*/ 280533 h 2962327"/>
                  <a:gd name="connsiteX607" fmla="*/ 1434961 w 3028217"/>
                  <a:gd name="connsiteY607" fmla="*/ 215763 h 2962327"/>
                  <a:gd name="connsiteX608" fmla="*/ 1371143 w 3028217"/>
                  <a:gd name="connsiteY608" fmla="*/ 160518 h 2962327"/>
                  <a:gd name="connsiteX609" fmla="*/ 1331138 w 3028217"/>
                  <a:gd name="connsiteY609" fmla="*/ 162423 h 2962327"/>
                  <a:gd name="connsiteX610" fmla="*/ 1303516 w 3028217"/>
                  <a:gd name="connsiteY610" fmla="*/ 150040 h 2962327"/>
                  <a:gd name="connsiteX611" fmla="*/ 1313993 w 3028217"/>
                  <a:gd name="connsiteY611" fmla="*/ 130038 h 2962327"/>
                  <a:gd name="connsiteX612" fmla="*/ 1313041 w 3028217"/>
                  <a:gd name="connsiteY612" fmla="*/ 121465 h 2962327"/>
                  <a:gd name="connsiteX613" fmla="*/ 1323518 w 3028217"/>
                  <a:gd name="connsiteY613" fmla="*/ 96700 h 2962327"/>
                  <a:gd name="connsiteX614" fmla="*/ 1387336 w 3028217"/>
                  <a:gd name="connsiteY614" fmla="*/ 88128 h 2962327"/>
                  <a:gd name="connsiteX615" fmla="*/ 1394003 w 3028217"/>
                  <a:gd name="connsiteY615" fmla="*/ 68125 h 2962327"/>
                  <a:gd name="connsiteX616" fmla="*/ 1445438 w 3028217"/>
                  <a:gd name="connsiteY616" fmla="*/ 41455 h 2962327"/>
                  <a:gd name="connsiteX617" fmla="*/ 1471104 w 3028217"/>
                  <a:gd name="connsiteY617" fmla="*/ 35589 h 2962327"/>
                  <a:gd name="connsiteX618" fmla="*/ 1469608 w 3028217"/>
                  <a:gd name="connsiteY618" fmla="*/ 35026 h 2962327"/>
                  <a:gd name="connsiteX619" fmla="*/ 1456869 w 3028217"/>
                  <a:gd name="connsiteY619" fmla="*/ 34788 h 2962327"/>
                  <a:gd name="connsiteX620" fmla="*/ 1365429 w 3028217"/>
                  <a:gd name="connsiteY620" fmla="*/ 60505 h 2962327"/>
                  <a:gd name="connsiteX621" fmla="*/ 1208266 w 3028217"/>
                  <a:gd name="connsiteY621" fmla="*/ 122418 h 2962327"/>
                  <a:gd name="connsiteX622" fmla="*/ 1175881 w 3028217"/>
                  <a:gd name="connsiteY622" fmla="*/ 122418 h 2962327"/>
                  <a:gd name="connsiteX623" fmla="*/ 1187311 w 3028217"/>
                  <a:gd name="connsiteY623" fmla="*/ 142420 h 2962327"/>
                  <a:gd name="connsiteX624" fmla="*/ 1180644 w 3028217"/>
                  <a:gd name="connsiteY624" fmla="*/ 149088 h 2962327"/>
                  <a:gd name="connsiteX625" fmla="*/ 1158647 w 3028217"/>
                  <a:gd name="connsiteY625" fmla="*/ 153642 h 2962327"/>
                  <a:gd name="connsiteX626" fmla="*/ 1143520 w 3028217"/>
                  <a:gd name="connsiteY626" fmla="*/ 152466 h 2962327"/>
                  <a:gd name="connsiteX627" fmla="*/ 1148259 w 3028217"/>
                  <a:gd name="connsiteY627" fmla="*/ 153731 h 2962327"/>
                  <a:gd name="connsiteX628" fmla="*/ 1152069 w 3028217"/>
                  <a:gd name="connsiteY628" fmla="*/ 175758 h 2962327"/>
                  <a:gd name="connsiteX629" fmla="*/ 1029196 w 3028217"/>
                  <a:gd name="connsiteY629" fmla="*/ 182425 h 2962327"/>
                  <a:gd name="connsiteX630" fmla="*/ 1006336 w 3028217"/>
                  <a:gd name="connsiteY630" fmla="*/ 148135 h 2962327"/>
                  <a:gd name="connsiteX631" fmla="*/ 995859 w 3028217"/>
                  <a:gd name="connsiteY631" fmla="*/ 134800 h 2962327"/>
                  <a:gd name="connsiteX632" fmla="*/ 987286 w 3028217"/>
                  <a:gd name="connsiteY632" fmla="*/ 114798 h 2962327"/>
                  <a:gd name="connsiteX633" fmla="*/ 1049199 w 3028217"/>
                  <a:gd name="connsiteY633" fmla="*/ 134800 h 2962327"/>
                  <a:gd name="connsiteX634" fmla="*/ 1064439 w 3028217"/>
                  <a:gd name="connsiteY634" fmla="*/ 149088 h 2962327"/>
                  <a:gd name="connsiteX635" fmla="*/ 1095871 w 3028217"/>
                  <a:gd name="connsiteY635" fmla="*/ 149326 h 2962327"/>
                  <a:gd name="connsiteX636" fmla="*/ 1106484 w 3028217"/>
                  <a:gd name="connsiteY636" fmla="*/ 148924 h 2962327"/>
                  <a:gd name="connsiteX637" fmla="*/ 1093014 w 3028217"/>
                  <a:gd name="connsiteY637" fmla="*/ 149088 h 2962327"/>
                  <a:gd name="connsiteX638" fmla="*/ 1062534 w 3028217"/>
                  <a:gd name="connsiteY638" fmla="*/ 131943 h 2962327"/>
                  <a:gd name="connsiteX639" fmla="*/ 1133971 w 3028217"/>
                  <a:gd name="connsiteY639" fmla="*/ 110988 h 2962327"/>
                  <a:gd name="connsiteX640" fmla="*/ 1158736 w 3028217"/>
                  <a:gd name="connsiteY640" fmla="*/ 88128 h 2962327"/>
                  <a:gd name="connsiteX641" fmla="*/ 1173024 w 3028217"/>
                  <a:gd name="connsiteY641" fmla="*/ 73840 h 2962327"/>
                  <a:gd name="connsiteX642" fmla="*/ 1214934 w 3028217"/>
                  <a:gd name="connsiteY642" fmla="*/ 54790 h 2962327"/>
                  <a:gd name="connsiteX643" fmla="*/ 1275894 w 3028217"/>
                  <a:gd name="connsiteY643" fmla="*/ 44313 h 2962327"/>
                  <a:gd name="connsiteX644" fmla="*/ 1211124 w 3028217"/>
                  <a:gd name="connsiteY644" fmla="*/ 51933 h 2962327"/>
                  <a:gd name="connsiteX645" fmla="*/ 1174929 w 3028217"/>
                  <a:gd name="connsiteY645" fmla="*/ 39550 h 2962327"/>
                  <a:gd name="connsiteX646" fmla="*/ 1174929 w 3028217"/>
                  <a:gd name="connsiteY646" fmla="*/ 26215 h 2962327"/>
                  <a:gd name="connsiteX647" fmla="*/ 1400760 w 3028217"/>
                  <a:gd name="connsiteY647" fmla="*/ 96 h 296232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  <a:cxn ang="0">
                    <a:pos x="connsiteX139" y="connsiteY139"/>
                  </a:cxn>
                  <a:cxn ang="0">
                    <a:pos x="connsiteX140" y="connsiteY140"/>
                  </a:cxn>
                  <a:cxn ang="0">
                    <a:pos x="connsiteX141" y="connsiteY141"/>
                  </a:cxn>
                  <a:cxn ang="0">
                    <a:pos x="connsiteX142" y="connsiteY142"/>
                  </a:cxn>
                  <a:cxn ang="0">
                    <a:pos x="connsiteX143" y="connsiteY143"/>
                  </a:cxn>
                  <a:cxn ang="0">
                    <a:pos x="connsiteX144" y="connsiteY144"/>
                  </a:cxn>
                  <a:cxn ang="0">
                    <a:pos x="connsiteX145" y="connsiteY145"/>
                  </a:cxn>
                  <a:cxn ang="0">
                    <a:pos x="connsiteX146" y="connsiteY146"/>
                  </a:cxn>
                  <a:cxn ang="0">
                    <a:pos x="connsiteX147" y="connsiteY147"/>
                  </a:cxn>
                  <a:cxn ang="0">
                    <a:pos x="connsiteX148" y="connsiteY148"/>
                  </a:cxn>
                  <a:cxn ang="0">
                    <a:pos x="connsiteX149" y="connsiteY149"/>
                  </a:cxn>
                  <a:cxn ang="0">
                    <a:pos x="connsiteX150" y="connsiteY150"/>
                  </a:cxn>
                  <a:cxn ang="0">
                    <a:pos x="connsiteX151" y="connsiteY151"/>
                  </a:cxn>
                  <a:cxn ang="0">
                    <a:pos x="connsiteX152" y="connsiteY152"/>
                  </a:cxn>
                  <a:cxn ang="0">
                    <a:pos x="connsiteX153" y="connsiteY153"/>
                  </a:cxn>
                  <a:cxn ang="0">
                    <a:pos x="connsiteX154" y="connsiteY154"/>
                  </a:cxn>
                  <a:cxn ang="0">
                    <a:pos x="connsiteX155" y="connsiteY155"/>
                  </a:cxn>
                  <a:cxn ang="0">
                    <a:pos x="connsiteX156" y="connsiteY156"/>
                  </a:cxn>
                  <a:cxn ang="0">
                    <a:pos x="connsiteX157" y="connsiteY157"/>
                  </a:cxn>
                  <a:cxn ang="0">
                    <a:pos x="connsiteX158" y="connsiteY158"/>
                  </a:cxn>
                  <a:cxn ang="0">
                    <a:pos x="connsiteX159" y="connsiteY159"/>
                  </a:cxn>
                  <a:cxn ang="0">
                    <a:pos x="connsiteX160" y="connsiteY160"/>
                  </a:cxn>
                  <a:cxn ang="0">
                    <a:pos x="connsiteX161" y="connsiteY161"/>
                  </a:cxn>
                  <a:cxn ang="0">
                    <a:pos x="connsiteX162" y="connsiteY162"/>
                  </a:cxn>
                  <a:cxn ang="0">
                    <a:pos x="connsiteX163" y="connsiteY163"/>
                  </a:cxn>
                  <a:cxn ang="0">
                    <a:pos x="connsiteX164" y="connsiteY164"/>
                  </a:cxn>
                  <a:cxn ang="0">
                    <a:pos x="connsiteX165" y="connsiteY165"/>
                  </a:cxn>
                  <a:cxn ang="0">
                    <a:pos x="connsiteX166" y="connsiteY166"/>
                  </a:cxn>
                  <a:cxn ang="0">
                    <a:pos x="connsiteX167" y="connsiteY167"/>
                  </a:cxn>
                  <a:cxn ang="0">
                    <a:pos x="connsiteX168" y="connsiteY168"/>
                  </a:cxn>
                  <a:cxn ang="0">
                    <a:pos x="connsiteX169" y="connsiteY169"/>
                  </a:cxn>
                  <a:cxn ang="0">
                    <a:pos x="connsiteX170" y="connsiteY170"/>
                  </a:cxn>
                  <a:cxn ang="0">
                    <a:pos x="connsiteX171" y="connsiteY171"/>
                  </a:cxn>
                  <a:cxn ang="0">
                    <a:pos x="connsiteX172" y="connsiteY172"/>
                  </a:cxn>
                  <a:cxn ang="0">
                    <a:pos x="connsiteX173" y="connsiteY173"/>
                  </a:cxn>
                  <a:cxn ang="0">
                    <a:pos x="connsiteX174" y="connsiteY174"/>
                  </a:cxn>
                  <a:cxn ang="0">
                    <a:pos x="connsiteX175" y="connsiteY175"/>
                  </a:cxn>
                  <a:cxn ang="0">
                    <a:pos x="connsiteX176" y="connsiteY176"/>
                  </a:cxn>
                  <a:cxn ang="0">
                    <a:pos x="connsiteX177" y="connsiteY177"/>
                  </a:cxn>
                  <a:cxn ang="0">
                    <a:pos x="connsiteX178" y="connsiteY178"/>
                  </a:cxn>
                  <a:cxn ang="0">
                    <a:pos x="connsiteX179" y="connsiteY179"/>
                  </a:cxn>
                  <a:cxn ang="0">
                    <a:pos x="connsiteX180" y="connsiteY180"/>
                  </a:cxn>
                  <a:cxn ang="0">
                    <a:pos x="connsiteX181" y="connsiteY181"/>
                  </a:cxn>
                  <a:cxn ang="0">
                    <a:pos x="connsiteX182" y="connsiteY182"/>
                  </a:cxn>
                  <a:cxn ang="0">
                    <a:pos x="connsiteX183" y="connsiteY183"/>
                  </a:cxn>
                  <a:cxn ang="0">
                    <a:pos x="connsiteX184" y="connsiteY184"/>
                  </a:cxn>
                  <a:cxn ang="0">
                    <a:pos x="connsiteX185" y="connsiteY185"/>
                  </a:cxn>
                  <a:cxn ang="0">
                    <a:pos x="connsiteX186" y="connsiteY186"/>
                  </a:cxn>
                  <a:cxn ang="0">
                    <a:pos x="connsiteX187" y="connsiteY187"/>
                  </a:cxn>
                  <a:cxn ang="0">
                    <a:pos x="connsiteX188" y="connsiteY188"/>
                  </a:cxn>
                  <a:cxn ang="0">
                    <a:pos x="connsiteX189" y="connsiteY189"/>
                  </a:cxn>
                  <a:cxn ang="0">
                    <a:pos x="connsiteX190" y="connsiteY190"/>
                  </a:cxn>
                  <a:cxn ang="0">
                    <a:pos x="connsiteX191" y="connsiteY191"/>
                  </a:cxn>
                  <a:cxn ang="0">
                    <a:pos x="connsiteX192" y="connsiteY192"/>
                  </a:cxn>
                  <a:cxn ang="0">
                    <a:pos x="connsiteX193" y="connsiteY193"/>
                  </a:cxn>
                  <a:cxn ang="0">
                    <a:pos x="connsiteX194" y="connsiteY194"/>
                  </a:cxn>
                  <a:cxn ang="0">
                    <a:pos x="connsiteX195" y="connsiteY195"/>
                  </a:cxn>
                  <a:cxn ang="0">
                    <a:pos x="connsiteX196" y="connsiteY196"/>
                  </a:cxn>
                  <a:cxn ang="0">
                    <a:pos x="connsiteX197" y="connsiteY197"/>
                  </a:cxn>
                  <a:cxn ang="0">
                    <a:pos x="connsiteX198" y="connsiteY198"/>
                  </a:cxn>
                  <a:cxn ang="0">
                    <a:pos x="connsiteX199" y="connsiteY199"/>
                  </a:cxn>
                  <a:cxn ang="0">
                    <a:pos x="connsiteX200" y="connsiteY200"/>
                  </a:cxn>
                  <a:cxn ang="0">
                    <a:pos x="connsiteX201" y="connsiteY201"/>
                  </a:cxn>
                  <a:cxn ang="0">
                    <a:pos x="connsiteX202" y="connsiteY202"/>
                  </a:cxn>
                  <a:cxn ang="0">
                    <a:pos x="connsiteX203" y="connsiteY203"/>
                  </a:cxn>
                  <a:cxn ang="0">
                    <a:pos x="connsiteX204" y="connsiteY204"/>
                  </a:cxn>
                  <a:cxn ang="0">
                    <a:pos x="connsiteX205" y="connsiteY205"/>
                  </a:cxn>
                  <a:cxn ang="0">
                    <a:pos x="connsiteX206" y="connsiteY206"/>
                  </a:cxn>
                  <a:cxn ang="0">
                    <a:pos x="connsiteX207" y="connsiteY207"/>
                  </a:cxn>
                  <a:cxn ang="0">
                    <a:pos x="connsiteX208" y="connsiteY208"/>
                  </a:cxn>
                  <a:cxn ang="0">
                    <a:pos x="connsiteX209" y="connsiteY209"/>
                  </a:cxn>
                  <a:cxn ang="0">
                    <a:pos x="connsiteX210" y="connsiteY210"/>
                  </a:cxn>
                  <a:cxn ang="0">
                    <a:pos x="connsiteX211" y="connsiteY211"/>
                  </a:cxn>
                  <a:cxn ang="0">
                    <a:pos x="connsiteX212" y="connsiteY212"/>
                  </a:cxn>
                  <a:cxn ang="0">
                    <a:pos x="connsiteX213" y="connsiteY213"/>
                  </a:cxn>
                  <a:cxn ang="0">
                    <a:pos x="connsiteX214" y="connsiteY214"/>
                  </a:cxn>
                  <a:cxn ang="0">
                    <a:pos x="connsiteX215" y="connsiteY215"/>
                  </a:cxn>
                  <a:cxn ang="0">
                    <a:pos x="connsiteX216" y="connsiteY216"/>
                  </a:cxn>
                  <a:cxn ang="0">
                    <a:pos x="connsiteX217" y="connsiteY217"/>
                  </a:cxn>
                  <a:cxn ang="0">
                    <a:pos x="connsiteX218" y="connsiteY218"/>
                  </a:cxn>
                  <a:cxn ang="0">
                    <a:pos x="connsiteX219" y="connsiteY219"/>
                  </a:cxn>
                  <a:cxn ang="0">
                    <a:pos x="connsiteX220" y="connsiteY220"/>
                  </a:cxn>
                  <a:cxn ang="0">
                    <a:pos x="connsiteX221" y="connsiteY221"/>
                  </a:cxn>
                  <a:cxn ang="0">
                    <a:pos x="connsiteX222" y="connsiteY222"/>
                  </a:cxn>
                  <a:cxn ang="0">
                    <a:pos x="connsiteX223" y="connsiteY223"/>
                  </a:cxn>
                  <a:cxn ang="0">
                    <a:pos x="connsiteX224" y="connsiteY224"/>
                  </a:cxn>
                  <a:cxn ang="0">
                    <a:pos x="connsiteX225" y="connsiteY225"/>
                  </a:cxn>
                  <a:cxn ang="0">
                    <a:pos x="connsiteX226" y="connsiteY226"/>
                  </a:cxn>
                  <a:cxn ang="0">
                    <a:pos x="connsiteX227" y="connsiteY227"/>
                  </a:cxn>
                  <a:cxn ang="0">
                    <a:pos x="connsiteX228" y="connsiteY228"/>
                  </a:cxn>
                  <a:cxn ang="0">
                    <a:pos x="connsiteX229" y="connsiteY229"/>
                  </a:cxn>
                  <a:cxn ang="0">
                    <a:pos x="connsiteX230" y="connsiteY230"/>
                  </a:cxn>
                  <a:cxn ang="0">
                    <a:pos x="connsiteX231" y="connsiteY231"/>
                  </a:cxn>
                  <a:cxn ang="0">
                    <a:pos x="connsiteX232" y="connsiteY232"/>
                  </a:cxn>
                  <a:cxn ang="0">
                    <a:pos x="connsiteX233" y="connsiteY233"/>
                  </a:cxn>
                  <a:cxn ang="0">
                    <a:pos x="connsiteX234" y="connsiteY234"/>
                  </a:cxn>
                  <a:cxn ang="0">
                    <a:pos x="connsiteX235" y="connsiteY235"/>
                  </a:cxn>
                  <a:cxn ang="0">
                    <a:pos x="connsiteX236" y="connsiteY236"/>
                  </a:cxn>
                  <a:cxn ang="0">
                    <a:pos x="connsiteX237" y="connsiteY237"/>
                  </a:cxn>
                  <a:cxn ang="0">
                    <a:pos x="connsiteX238" y="connsiteY238"/>
                  </a:cxn>
                  <a:cxn ang="0">
                    <a:pos x="connsiteX239" y="connsiteY239"/>
                  </a:cxn>
                  <a:cxn ang="0">
                    <a:pos x="connsiteX240" y="connsiteY240"/>
                  </a:cxn>
                  <a:cxn ang="0">
                    <a:pos x="connsiteX241" y="connsiteY241"/>
                  </a:cxn>
                  <a:cxn ang="0">
                    <a:pos x="connsiteX242" y="connsiteY242"/>
                  </a:cxn>
                  <a:cxn ang="0">
                    <a:pos x="connsiteX243" y="connsiteY243"/>
                  </a:cxn>
                  <a:cxn ang="0">
                    <a:pos x="connsiteX244" y="connsiteY244"/>
                  </a:cxn>
                  <a:cxn ang="0">
                    <a:pos x="connsiteX245" y="connsiteY245"/>
                  </a:cxn>
                  <a:cxn ang="0">
                    <a:pos x="connsiteX246" y="connsiteY246"/>
                  </a:cxn>
                  <a:cxn ang="0">
                    <a:pos x="connsiteX247" y="connsiteY247"/>
                  </a:cxn>
                  <a:cxn ang="0">
                    <a:pos x="connsiteX248" y="connsiteY248"/>
                  </a:cxn>
                  <a:cxn ang="0">
                    <a:pos x="connsiteX249" y="connsiteY249"/>
                  </a:cxn>
                  <a:cxn ang="0">
                    <a:pos x="connsiteX250" y="connsiteY250"/>
                  </a:cxn>
                  <a:cxn ang="0">
                    <a:pos x="connsiteX251" y="connsiteY251"/>
                  </a:cxn>
                  <a:cxn ang="0">
                    <a:pos x="connsiteX252" y="connsiteY252"/>
                  </a:cxn>
                  <a:cxn ang="0">
                    <a:pos x="connsiteX253" y="connsiteY253"/>
                  </a:cxn>
                  <a:cxn ang="0">
                    <a:pos x="connsiteX254" y="connsiteY254"/>
                  </a:cxn>
                  <a:cxn ang="0">
                    <a:pos x="connsiteX255" y="connsiteY255"/>
                  </a:cxn>
                  <a:cxn ang="0">
                    <a:pos x="connsiteX256" y="connsiteY256"/>
                  </a:cxn>
                  <a:cxn ang="0">
                    <a:pos x="connsiteX257" y="connsiteY257"/>
                  </a:cxn>
                  <a:cxn ang="0">
                    <a:pos x="connsiteX258" y="connsiteY258"/>
                  </a:cxn>
                  <a:cxn ang="0">
                    <a:pos x="connsiteX259" y="connsiteY259"/>
                  </a:cxn>
                  <a:cxn ang="0">
                    <a:pos x="connsiteX260" y="connsiteY260"/>
                  </a:cxn>
                  <a:cxn ang="0">
                    <a:pos x="connsiteX261" y="connsiteY261"/>
                  </a:cxn>
                  <a:cxn ang="0">
                    <a:pos x="connsiteX262" y="connsiteY262"/>
                  </a:cxn>
                  <a:cxn ang="0">
                    <a:pos x="connsiteX263" y="connsiteY263"/>
                  </a:cxn>
                  <a:cxn ang="0">
                    <a:pos x="connsiteX264" y="connsiteY264"/>
                  </a:cxn>
                  <a:cxn ang="0">
                    <a:pos x="connsiteX265" y="connsiteY265"/>
                  </a:cxn>
                  <a:cxn ang="0">
                    <a:pos x="connsiteX266" y="connsiteY266"/>
                  </a:cxn>
                  <a:cxn ang="0">
                    <a:pos x="connsiteX267" y="connsiteY267"/>
                  </a:cxn>
                  <a:cxn ang="0">
                    <a:pos x="connsiteX268" y="connsiteY268"/>
                  </a:cxn>
                  <a:cxn ang="0">
                    <a:pos x="connsiteX269" y="connsiteY269"/>
                  </a:cxn>
                  <a:cxn ang="0">
                    <a:pos x="connsiteX270" y="connsiteY270"/>
                  </a:cxn>
                  <a:cxn ang="0">
                    <a:pos x="connsiteX271" y="connsiteY271"/>
                  </a:cxn>
                  <a:cxn ang="0">
                    <a:pos x="connsiteX272" y="connsiteY272"/>
                  </a:cxn>
                  <a:cxn ang="0">
                    <a:pos x="connsiteX273" y="connsiteY273"/>
                  </a:cxn>
                  <a:cxn ang="0">
                    <a:pos x="connsiteX274" y="connsiteY274"/>
                  </a:cxn>
                  <a:cxn ang="0">
                    <a:pos x="connsiteX275" y="connsiteY275"/>
                  </a:cxn>
                  <a:cxn ang="0">
                    <a:pos x="connsiteX276" y="connsiteY276"/>
                  </a:cxn>
                  <a:cxn ang="0">
                    <a:pos x="connsiteX277" y="connsiteY277"/>
                  </a:cxn>
                  <a:cxn ang="0">
                    <a:pos x="connsiteX278" y="connsiteY278"/>
                  </a:cxn>
                  <a:cxn ang="0">
                    <a:pos x="connsiteX279" y="connsiteY279"/>
                  </a:cxn>
                  <a:cxn ang="0">
                    <a:pos x="connsiteX280" y="connsiteY280"/>
                  </a:cxn>
                  <a:cxn ang="0">
                    <a:pos x="connsiteX281" y="connsiteY281"/>
                  </a:cxn>
                  <a:cxn ang="0">
                    <a:pos x="connsiteX282" y="connsiteY282"/>
                  </a:cxn>
                  <a:cxn ang="0">
                    <a:pos x="connsiteX283" y="connsiteY283"/>
                  </a:cxn>
                  <a:cxn ang="0">
                    <a:pos x="connsiteX284" y="connsiteY284"/>
                  </a:cxn>
                  <a:cxn ang="0">
                    <a:pos x="connsiteX285" y="connsiteY285"/>
                  </a:cxn>
                  <a:cxn ang="0">
                    <a:pos x="connsiteX286" y="connsiteY286"/>
                  </a:cxn>
                  <a:cxn ang="0">
                    <a:pos x="connsiteX287" y="connsiteY287"/>
                  </a:cxn>
                  <a:cxn ang="0">
                    <a:pos x="connsiteX288" y="connsiteY288"/>
                  </a:cxn>
                  <a:cxn ang="0">
                    <a:pos x="connsiteX289" y="connsiteY289"/>
                  </a:cxn>
                  <a:cxn ang="0">
                    <a:pos x="connsiteX290" y="connsiteY290"/>
                  </a:cxn>
                  <a:cxn ang="0">
                    <a:pos x="connsiteX291" y="connsiteY291"/>
                  </a:cxn>
                  <a:cxn ang="0">
                    <a:pos x="connsiteX292" y="connsiteY292"/>
                  </a:cxn>
                  <a:cxn ang="0">
                    <a:pos x="connsiteX293" y="connsiteY293"/>
                  </a:cxn>
                  <a:cxn ang="0">
                    <a:pos x="connsiteX294" y="connsiteY294"/>
                  </a:cxn>
                  <a:cxn ang="0">
                    <a:pos x="connsiteX295" y="connsiteY295"/>
                  </a:cxn>
                  <a:cxn ang="0">
                    <a:pos x="connsiteX296" y="connsiteY296"/>
                  </a:cxn>
                  <a:cxn ang="0">
                    <a:pos x="connsiteX297" y="connsiteY297"/>
                  </a:cxn>
                  <a:cxn ang="0">
                    <a:pos x="connsiteX298" y="connsiteY298"/>
                  </a:cxn>
                  <a:cxn ang="0">
                    <a:pos x="connsiteX299" y="connsiteY299"/>
                  </a:cxn>
                  <a:cxn ang="0">
                    <a:pos x="connsiteX300" y="connsiteY300"/>
                  </a:cxn>
                  <a:cxn ang="0">
                    <a:pos x="connsiteX301" y="connsiteY301"/>
                  </a:cxn>
                  <a:cxn ang="0">
                    <a:pos x="connsiteX302" y="connsiteY302"/>
                  </a:cxn>
                  <a:cxn ang="0">
                    <a:pos x="connsiteX303" y="connsiteY303"/>
                  </a:cxn>
                  <a:cxn ang="0">
                    <a:pos x="connsiteX304" y="connsiteY304"/>
                  </a:cxn>
                  <a:cxn ang="0">
                    <a:pos x="connsiteX305" y="connsiteY305"/>
                  </a:cxn>
                  <a:cxn ang="0">
                    <a:pos x="connsiteX306" y="connsiteY306"/>
                  </a:cxn>
                  <a:cxn ang="0">
                    <a:pos x="connsiteX307" y="connsiteY307"/>
                  </a:cxn>
                  <a:cxn ang="0">
                    <a:pos x="connsiteX308" y="connsiteY308"/>
                  </a:cxn>
                  <a:cxn ang="0">
                    <a:pos x="connsiteX309" y="connsiteY309"/>
                  </a:cxn>
                  <a:cxn ang="0">
                    <a:pos x="connsiteX310" y="connsiteY310"/>
                  </a:cxn>
                  <a:cxn ang="0">
                    <a:pos x="connsiteX311" y="connsiteY311"/>
                  </a:cxn>
                  <a:cxn ang="0">
                    <a:pos x="connsiteX312" y="connsiteY312"/>
                  </a:cxn>
                  <a:cxn ang="0">
                    <a:pos x="connsiteX313" y="connsiteY313"/>
                  </a:cxn>
                  <a:cxn ang="0">
                    <a:pos x="connsiteX314" y="connsiteY314"/>
                  </a:cxn>
                  <a:cxn ang="0">
                    <a:pos x="connsiteX315" y="connsiteY315"/>
                  </a:cxn>
                  <a:cxn ang="0">
                    <a:pos x="connsiteX316" y="connsiteY316"/>
                  </a:cxn>
                  <a:cxn ang="0">
                    <a:pos x="connsiteX317" y="connsiteY317"/>
                  </a:cxn>
                  <a:cxn ang="0">
                    <a:pos x="connsiteX318" y="connsiteY318"/>
                  </a:cxn>
                  <a:cxn ang="0">
                    <a:pos x="connsiteX319" y="connsiteY319"/>
                  </a:cxn>
                  <a:cxn ang="0">
                    <a:pos x="connsiteX320" y="connsiteY320"/>
                  </a:cxn>
                  <a:cxn ang="0">
                    <a:pos x="connsiteX321" y="connsiteY321"/>
                  </a:cxn>
                  <a:cxn ang="0">
                    <a:pos x="connsiteX322" y="connsiteY322"/>
                  </a:cxn>
                  <a:cxn ang="0">
                    <a:pos x="connsiteX323" y="connsiteY323"/>
                  </a:cxn>
                  <a:cxn ang="0">
                    <a:pos x="connsiteX324" y="connsiteY324"/>
                  </a:cxn>
                  <a:cxn ang="0">
                    <a:pos x="connsiteX325" y="connsiteY325"/>
                  </a:cxn>
                  <a:cxn ang="0">
                    <a:pos x="connsiteX326" y="connsiteY326"/>
                  </a:cxn>
                  <a:cxn ang="0">
                    <a:pos x="connsiteX327" y="connsiteY327"/>
                  </a:cxn>
                  <a:cxn ang="0">
                    <a:pos x="connsiteX328" y="connsiteY328"/>
                  </a:cxn>
                  <a:cxn ang="0">
                    <a:pos x="connsiteX329" y="connsiteY329"/>
                  </a:cxn>
                  <a:cxn ang="0">
                    <a:pos x="connsiteX330" y="connsiteY330"/>
                  </a:cxn>
                  <a:cxn ang="0">
                    <a:pos x="connsiteX331" y="connsiteY331"/>
                  </a:cxn>
                  <a:cxn ang="0">
                    <a:pos x="connsiteX332" y="connsiteY332"/>
                  </a:cxn>
                  <a:cxn ang="0">
                    <a:pos x="connsiteX333" y="connsiteY333"/>
                  </a:cxn>
                  <a:cxn ang="0">
                    <a:pos x="connsiteX334" y="connsiteY334"/>
                  </a:cxn>
                  <a:cxn ang="0">
                    <a:pos x="connsiteX335" y="connsiteY335"/>
                  </a:cxn>
                  <a:cxn ang="0">
                    <a:pos x="connsiteX336" y="connsiteY336"/>
                  </a:cxn>
                  <a:cxn ang="0">
                    <a:pos x="connsiteX337" y="connsiteY337"/>
                  </a:cxn>
                  <a:cxn ang="0">
                    <a:pos x="connsiteX338" y="connsiteY338"/>
                  </a:cxn>
                  <a:cxn ang="0">
                    <a:pos x="connsiteX339" y="connsiteY339"/>
                  </a:cxn>
                  <a:cxn ang="0">
                    <a:pos x="connsiteX340" y="connsiteY340"/>
                  </a:cxn>
                  <a:cxn ang="0">
                    <a:pos x="connsiteX341" y="connsiteY341"/>
                  </a:cxn>
                  <a:cxn ang="0">
                    <a:pos x="connsiteX342" y="connsiteY342"/>
                  </a:cxn>
                  <a:cxn ang="0">
                    <a:pos x="connsiteX343" y="connsiteY343"/>
                  </a:cxn>
                  <a:cxn ang="0">
                    <a:pos x="connsiteX344" y="connsiteY344"/>
                  </a:cxn>
                  <a:cxn ang="0">
                    <a:pos x="connsiteX345" y="connsiteY345"/>
                  </a:cxn>
                  <a:cxn ang="0">
                    <a:pos x="connsiteX346" y="connsiteY346"/>
                  </a:cxn>
                  <a:cxn ang="0">
                    <a:pos x="connsiteX347" y="connsiteY347"/>
                  </a:cxn>
                  <a:cxn ang="0">
                    <a:pos x="connsiteX348" y="connsiteY348"/>
                  </a:cxn>
                  <a:cxn ang="0">
                    <a:pos x="connsiteX349" y="connsiteY349"/>
                  </a:cxn>
                  <a:cxn ang="0">
                    <a:pos x="connsiteX350" y="connsiteY350"/>
                  </a:cxn>
                  <a:cxn ang="0">
                    <a:pos x="connsiteX351" y="connsiteY351"/>
                  </a:cxn>
                  <a:cxn ang="0">
                    <a:pos x="connsiteX352" y="connsiteY352"/>
                  </a:cxn>
                  <a:cxn ang="0">
                    <a:pos x="connsiteX353" y="connsiteY353"/>
                  </a:cxn>
                  <a:cxn ang="0">
                    <a:pos x="connsiteX354" y="connsiteY354"/>
                  </a:cxn>
                  <a:cxn ang="0">
                    <a:pos x="connsiteX355" y="connsiteY355"/>
                  </a:cxn>
                  <a:cxn ang="0">
                    <a:pos x="connsiteX356" y="connsiteY356"/>
                  </a:cxn>
                  <a:cxn ang="0">
                    <a:pos x="connsiteX357" y="connsiteY357"/>
                  </a:cxn>
                  <a:cxn ang="0">
                    <a:pos x="connsiteX358" y="connsiteY358"/>
                  </a:cxn>
                  <a:cxn ang="0">
                    <a:pos x="connsiteX359" y="connsiteY359"/>
                  </a:cxn>
                  <a:cxn ang="0">
                    <a:pos x="connsiteX360" y="connsiteY360"/>
                  </a:cxn>
                  <a:cxn ang="0">
                    <a:pos x="connsiteX361" y="connsiteY361"/>
                  </a:cxn>
                  <a:cxn ang="0">
                    <a:pos x="connsiteX362" y="connsiteY362"/>
                  </a:cxn>
                  <a:cxn ang="0">
                    <a:pos x="connsiteX363" y="connsiteY363"/>
                  </a:cxn>
                  <a:cxn ang="0">
                    <a:pos x="connsiteX364" y="connsiteY364"/>
                  </a:cxn>
                  <a:cxn ang="0">
                    <a:pos x="connsiteX365" y="connsiteY365"/>
                  </a:cxn>
                  <a:cxn ang="0">
                    <a:pos x="connsiteX366" y="connsiteY366"/>
                  </a:cxn>
                  <a:cxn ang="0">
                    <a:pos x="connsiteX367" y="connsiteY367"/>
                  </a:cxn>
                  <a:cxn ang="0">
                    <a:pos x="connsiteX368" y="connsiteY368"/>
                  </a:cxn>
                  <a:cxn ang="0">
                    <a:pos x="connsiteX369" y="connsiteY369"/>
                  </a:cxn>
                  <a:cxn ang="0">
                    <a:pos x="connsiteX370" y="connsiteY370"/>
                  </a:cxn>
                  <a:cxn ang="0">
                    <a:pos x="connsiteX371" y="connsiteY371"/>
                  </a:cxn>
                  <a:cxn ang="0">
                    <a:pos x="connsiteX372" y="connsiteY372"/>
                  </a:cxn>
                  <a:cxn ang="0">
                    <a:pos x="connsiteX373" y="connsiteY373"/>
                  </a:cxn>
                  <a:cxn ang="0">
                    <a:pos x="connsiteX374" y="connsiteY374"/>
                  </a:cxn>
                  <a:cxn ang="0">
                    <a:pos x="connsiteX375" y="connsiteY375"/>
                  </a:cxn>
                  <a:cxn ang="0">
                    <a:pos x="connsiteX376" y="connsiteY376"/>
                  </a:cxn>
                  <a:cxn ang="0">
                    <a:pos x="connsiteX377" y="connsiteY377"/>
                  </a:cxn>
                  <a:cxn ang="0">
                    <a:pos x="connsiteX378" y="connsiteY378"/>
                  </a:cxn>
                  <a:cxn ang="0">
                    <a:pos x="connsiteX379" y="connsiteY379"/>
                  </a:cxn>
                  <a:cxn ang="0">
                    <a:pos x="connsiteX380" y="connsiteY380"/>
                  </a:cxn>
                  <a:cxn ang="0">
                    <a:pos x="connsiteX381" y="connsiteY381"/>
                  </a:cxn>
                  <a:cxn ang="0">
                    <a:pos x="connsiteX382" y="connsiteY382"/>
                  </a:cxn>
                  <a:cxn ang="0">
                    <a:pos x="connsiteX383" y="connsiteY383"/>
                  </a:cxn>
                  <a:cxn ang="0">
                    <a:pos x="connsiteX384" y="connsiteY384"/>
                  </a:cxn>
                  <a:cxn ang="0">
                    <a:pos x="connsiteX385" y="connsiteY385"/>
                  </a:cxn>
                  <a:cxn ang="0">
                    <a:pos x="connsiteX386" y="connsiteY386"/>
                  </a:cxn>
                  <a:cxn ang="0">
                    <a:pos x="connsiteX387" y="connsiteY387"/>
                  </a:cxn>
                  <a:cxn ang="0">
                    <a:pos x="connsiteX388" y="connsiteY388"/>
                  </a:cxn>
                  <a:cxn ang="0">
                    <a:pos x="connsiteX389" y="connsiteY389"/>
                  </a:cxn>
                  <a:cxn ang="0">
                    <a:pos x="connsiteX390" y="connsiteY390"/>
                  </a:cxn>
                  <a:cxn ang="0">
                    <a:pos x="connsiteX391" y="connsiteY391"/>
                  </a:cxn>
                  <a:cxn ang="0">
                    <a:pos x="connsiteX392" y="connsiteY392"/>
                  </a:cxn>
                  <a:cxn ang="0">
                    <a:pos x="connsiteX393" y="connsiteY393"/>
                  </a:cxn>
                  <a:cxn ang="0">
                    <a:pos x="connsiteX394" y="connsiteY394"/>
                  </a:cxn>
                  <a:cxn ang="0">
                    <a:pos x="connsiteX395" y="connsiteY395"/>
                  </a:cxn>
                  <a:cxn ang="0">
                    <a:pos x="connsiteX396" y="connsiteY396"/>
                  </a:cxn>
                  <a:cxn ang="0">
                    <a:pos x="connsiteX397" y="connsiteY397"/>
                  </a:cxn>
                  <a:cxn ang="0">
                    <a:pos x="connsiteX398" y="connsiteY398"/>
                  </a:cxn>
                  <a:cxn ang="0">
                    <a:pos x="connsiteX399" y="connsiteY399"/>
                  </a:cxn>
                  <a:cxn ang="0">
                    <a:pos x="connsiteX400" y="connsiteY400"/>
                  </a:cxn>
                  <a:cxn ang="0">
                    <a:pos x="connsiteX401" y="connsiteY401"/>
                  </a:cxn>
                  <a:cxn ang="0">
                    <a:pos x="connsiteX402" y="connsiteY402"/>
                  </a:cxn>
                  <a:cxn ang="0">
                    <a:pos x="connsiteX403" y="connsiteY403"/>
                  </a:cxn>
                  <a:cxn ang="0">
                    <a:pos x="connsiteX404" y="connsiteY404"/>
                  </a:cxn>
                  <a:cxn ang="0">
                    <a:pos x="connsiteX405" y="connsiteY405"/>
                  </a:cxn>
                  <a:cxn ang="0">
                    <a:pos x="connsiteX406" y="connsiteY406"/>
                  </a:cxn>
                  <a:cxn ang="0">
                    <a:pos x="connsiteX407" y="connsiteY407"/>
                  </a:cxn>
                  <a:cxn ang="0">
                    <a:pos x="connsiteX408" y="connsiteY408"/>
                  </a:cxn>
                  <a:cxn ang="0">
                    <a:pos x="connsiteX409" y="connsiteY409"/>
                  </a:cxn>
                  <a:cxn ang="0">
                    <a:pos x="connsiteX410" y="connsiteY410"/>
                  </a:cxn>
                  <a:cxn ang="0">
                    <a:pos x="connsiteX411" y="connsiteY411"/>
                  </a:cxn>
                  <a:cxn ang="0">
                    <a:pos x="connsiteX412" y="connsiteY412"/>
                  </a:cxn>
                  <a:cxn ang="0">
                    <a:pos x="connsiteX413" y="connsiteY413"/>
                  </a:cxn>
                  <a:cxn ang="0">
                    <a:pos x="connsiteX414" y="connsiteY414"/>
                  </a:cxn>
                  <a:cxn ang="0">
                    <a:pos x="connsiteX415" y="connsiteY415"/>
                  </a:cxn>
                  <a:cxn ang="0">
                    <a:pos x="connsiteX416" y="connsiteY416"/>
                  </a:cxn>
                  <a:cxn ang="0">
                    <a:pos x="connsiteX417" y="connsiteY417"/>
                  </a:cxn>
                  <a:cxn ang="0">
                    <a:pos x="connsiteX418" y="connsiteY418"/>
                  </a:cxn>
                  <a:cxn ang="0">
                    <a:pos x="connsiteX419" y="connsiteY419"/>
                  </a:cxn>
                  <a:cxn ang="0">
                    <a:pos x="connsiteX420" y="connsiteY420"/>
                  </a:cxn>
                  <a:cxn ang="0">
                    <a:pos x="connsiteX421" y="connsiteY421"/>
                  </a:cxn>
                  <a:cxn ang="0">
                    <a:pos x="connsiteX422" y="connsiteY422"/>
                  </a:cxn>
                  <a:cxn ang="0">
                    <a:pos x="connsiteX423" y="connsiteY423"/>
                  </a:cxn>
                  <a:cxn ang="0">
                    <a:pos x="connsiteX424" y="connsiteY424"/>
                  </a:cxn>
                  <a:cxn ang="0">
                    <a:pos x="connsiteX425" y="connsiteY425"/>
                  </a:cxn>
                  <a:cxn ang="0">
                    <a:pos x="connsiteX426" y="connsiteY426"/>
                  </a:cxn>
                  <a:cxn ang="0">
                    <a:pos x="connsiteX427" y="connsiteY427"/>
                  </a:cxn>
                  <a:cxn ang="0">
                    <a:pos x="connsiteX428" y="connsiteY428"/>
                  </a:cxn>
                  <a:cxn ang="0">
                    <a:pos x="connsiteX429" y="connsiteY429"/>
                  </a:cxn>
                  <a:cxn ang="0">
                    <a:pos x="connsiteX430" y="connsiteY430"/>
                  </a:cxn>
                  <a:cxn ang="0">
                    <a:pos x="connsiteX431" y="connsiteY431"/>
                  </a:cxn>
                  <a:cxn ang="0">
                    <a:pos x="connsiteX432" y="connsiteY432"/>
                  </a:cxn>
                  <a:cxn ang="0">
                    <a:pos x="connsiteX433" y="connsiteY433"/>
                  </a:cxn>
                  <a:cxn ang="0">
                    <a:pos x="connsiteX434" y="connsiteY434"/>
                  </a:cxn>
                  <a:cxn ang="0">
                    <a:pos x="connsiteX435" y="connsiteY435"/>
                  </a:cxn>
                  <a:cxn ang="0">
                    <a:pos x="connsiteX436" y="connsiteY436"/>
                  </a:cxn>
                  <a:cxn ang="0">
                    <a:pos x="connsiteX437" y="connsiteY437"/>
                  </a:cxn>
                  <a:cxn ang="0">
                    <a:pos x="connsiteX438" y="connsiteY438"/>
                  </a:cxn>
                  <a:cxn ang="0">
                    <a:pos x="connsiteX439" y="connsiteY439"/>
                  </a:cxn>
                  <a:cxn ang="0">
                    <a:pos x="connsiteX440" y="connsiteY440"/>
                  </a:cxn>
                  <a:cxn ang="0">
                    <a:pos x="connsiteX441" y="connsiteY441"/>
                  </a:cxn>
                  <a:cxn ang="0">
                    <a:pos x="connsiteX442" y="connsiteY442"/>
                  </a:cxn>
                  <a:cxn ang="0">
                    <a:pos x="connsiteX443" y="connsiteY443"/>
                  </a:cxn>
                  <a:cxn ang="0">
                    <a:pos x="connsiteX444" y="connsiteY444"/>
                  </a:cxn>
                  <a:cxn ang="0">
                    <a:pos x="connsiteX445" y="connsiteY445"/>
                  </a:cxn>
                  <a:cxn ang="0">
                    <a:pos x="connsiteX446" y="connsiteY446"/>
                  </a:cxn>
                  <a:cxn ang="0">
                    <a:pos x="connsiteX447" y="connsiteY447"/>
                  </a:cxn>
                  <a:cxn ang="0">
                    <a:pos x="connsiteX448" y="connsiteY448"/>
                  </a:cxn>
                  <a:cxn ang="0">
                    <a:pos x="connsiteX449" y="connsiteY449"/>
                  </a:cxn>
                  <a:cxn ang="0">
                    <a:pos x="connsiteX450" y="connsiteY450"/>
                  </a:cxn>
                  <a:cxn ang="0">
                    <a:pos x="connsiteX451" y="connsiteY451"/>
                  </a:cxn>
                  <a:cxn ang="0">
                    <a:pos x="connsiteX452" y="connsiteY452"/>
                  </a:cxn>
                  <a:cxn ang="0">
                    <a:pos x="connsiteX453" y="connsiteY453"/>
                  </a:cxn>
                  <a:cxn ang="0">
                    <a:pos x="connsiteX454" y="connsiteY454"/>
                  </a:cxn>
                  <a:cxn ang="0">
                    <a:pos x="connsiteX455" y="connsiteY455"/>
                  </a:cxn>
                  <a:cxn ang="0">
                    <a:pos x="connsiteX456" y="connsiteY456"/>
                  </a:cxn>
                  <a:cxn ang="0">
                    <a:pos x="connsiteX457" y="connsiteY457"/>
                  </a:cxn>
                  <a:cxn ang="0">
                    <a:pos x="connsiteX458" y="connsiteY458"/>
                  </a:cxn>
                  <a:cxn ang="0">
                    <a:pos x="connsiteX459" y="connsiteY459"/>
                  </a:cxn>
                  <a:cxn ang="0">
                    <a:pos x="connsiteX460" y="connsiteY460"/>
                  </a:cxn>
                  <a:cxn ang="0">
                    <a:pos x="connsiteX461" y="connsiteY461"/>
                  </a:cxn>
                  <a:cxn ang="0">
                    <a:pos x="connsiteX462" y="connsiteY462"/>
                  </a:cxn>
                  <a:cxn ang="0">
                    <a:pos x="connsiteX463" y="connsiteY463"/>
                  </a:cxn>
                  <a:cxn ang="0">
                    <a:pos x="connsiteX464" y="connsiteY464"/>
                  </a:cxn>
                  <a:cxn ang="0">
                    <a:pos x="connsiteX465" y="connsiteY465"/>
                  </a:cxn>
                  <a:cxn ang="0">
                    <a:pos x="connsiteX466" y="connsiteY466"/>
                  </a:cxn>
                  <a:cxn ang="0">
                    <a:pos x="connsiteX467" y="connsiteY467"/>
                  </a:cxn>
                  <a:cxn ang="0">
                    <a:pos x="connsiteX468" y="connsiteY468"/>
                  </a:cxn>
                  <a:cxn ang="0">
                    <a:pos x="connsiteX469" y="connsiteY469"/>
                  </a:cxn>
                  <a:cxn ang="0">
                    <a:pos x="connsiteX470" y="connsiteY470"/>
                  </a:cxn>
                  <a:cxn ang="0">
                    <a:pos x="connsiteX471" y="connsiteY471"/>
                  </a:cxn>
                  <a:cxn ang="0">
                    <a:pos x="connsiteX472" y="connsiteY472"/>
                  </a:cxn>
                  <a:cxn ang="0">
                    <a:pos x="connsiteX473" y="connsiteY473"/>
                  </a:cxn>
                  <a:cxn ang="0">
                    <a:pos x="connsiteX474" y="connsiteY474"/>
                  </a:cxn>
                  <a:cxn ang="0">
                    <a:pos x="connsiteX475" y="connsiteY475"/>
                  </a:cxn>
                  <a:cxn ang="0">
                    <a:pos x="connsiteX476" y="connsiteY476"/>
                  </a:cxn>
                  <a:cxn ang="0">
                    <a:pos x="connsiteX477" y="connsiteY477"/>
                  </a:cxn>
                  <a:cxn ang="0">
                    <a:pos x="connsiteX478" y="connsiteY478"/>
                  </a:cxn>
                  <a:cxn ang="0">
                    <a:pos x="connsiteX479" y="connsiteY479"/>
                  </a:cxn>
                  <a:cxn ang="0">
                    <a:pos x="connsiteX480" y="connsiteY480"/>
                  </a:cxn>
                  <a:cxn ang="0">
                    <a:pos x="connsiteX481" y="connsiteY481"/>
                  </a:cxn>
                  <a:cxn ang="0">
                    <a:pos x="connsiteX482" y="connsiteY482"/>
                  </a:cxn>
                  <a:cxn ang="0">
                    <a:pos x="connsiteX483" y="connsiteY483"/>
                  </a:cxn>
                  <a:cxn ang="0">
                    <a:pos x="connsiteX484" y="connsiteY484"/>
                  </a:cxn>
                  <a:cxn ang="0">
                    <a:pos x="connsiteX485" y="connsiteY485"/>
                  </a:cxn>
                  <a:cxn ang="0">
                    <a:pos x="connsiteX486" y="connsiteY486"/>
                  </a:cxn>
                  <a:cxn ang="0">
                    <a:pos x="connsiteX487" y="connsiteY487"/>
                  </a:cxn>
                  <a:cxn ang="0">
                    <a:pos x="connsiteX488" y="connsiteY488"/>
                  </a:cxn>
                  <a:cxn ang="0">
                    <a:pos x="connsiteX489" y="connsiteY489"/>
                  </a:cxn>
                  <a:cxn ang="0">
                    <a:pos x="connsiteX490" y="connsiteY490"/>
                  </a:cxn>
                  <a:cxn ang="0">
                    <a:pos x="connsiteX491" y="connsiteY491"/>
                  </a:cxn>
                  <a:cxn ang="0">
                    <a:pos x="connsiteX492" y="connsiteY492"/>
                  </a:cxn>
                  <a:cxn ang="0">
                    <a:pos x="connsiteX493" y="connsiteY493"/>
                  </a:cxn>
                  <a:cxn ang="0">
                    <a:pos x="connsiteX494" y="connsiteY494"/>
                  </a:cxn>
                  <a:cxn ang="0">
                    <a:pos x="connsiteX495" y="connsiteY495"/>
                  </a:cxn>
                  <a:cxn ang="0">
                    <a:pos x="connsiteX496" y="connsiteY496"/>
                  </a:cxn>
                  <a:cxn ang="0">
                    <a:pos x="connsiteX497" y="connsiteY497"/>
                  </a:cxn>
                  <a:cxn ang="0">
                    <a:pos x="connsiteX498" y="connsiteY498"/>
                  </a:cxn>
                  <a:cxn ang="0">
                    <a:pos x="connsiteX499" y="connsiteY499"/>
                  </a:cxn>
                  <a:cxn ang="0">
                    <a:pos x="connsiteX500" y="connsiteY500"/>
                  </a:cxn>
                  <a:cxn ang="0">
                    <a:pos x="connsiteX501" y="connsiteY501"/>
                  </a:cxn>
                  <a:cxn ang="0">
                    <a:pos x="connsiteX502" y="connsiteY502"/>
                  </a:cxn>
                  <a:cxn ang="0">
                    <a:pos x="connsiteX503" y="connsiteY503"/>
                  </a:cxn>
                  <a:cxn ang="0">
                    <a:pos x="connsiteX504" y="connsiteY504"/>
                  </a:cxn>
                  <a:cxn ang="0">
                    <a:pos x="connsiteX505" y="connsiteY505"/>
                  </a:cxn>
                  <a:cxn ang="0">
                    <a:pos x="connsiteX506" y="connsiteY506"/>
                  </a:cxn>
                  <a:cxn ang="0">
                    <a:pos x="connsiteX507" y="connsiteY507"/>
                  </a:cxn>
                  <a:cxn ang="0">
                    <a:pos x="connsiteX508" y="connsiteY508"/>
                  </a:cxn>
                  <a:cxn ang="0">
                    <a:pos x="connsiteX509" y="connsiteY509"/>
                  </a:cxn>
                  <a:cxn ang="0">
                    <a:pos x="connsiteX510" y="connsiteY510"/>
                  </a:cxn>
                  <a:cxn ang="0">
                    <a:pos x="connsiteX511" y="connsiteY511"/>
                  </a:cxn>
                  <a:cxn ang="0">
                    <a:pos x="connsiteX512" y="connsiteY512"/>
                  </a:cxn>
                  <a:cxn ang="0">
                    <a:pos x="connsiteX513" y="connsiteY513"/>
                  </a:cxn>
                  <a:cxn ang="0">
                    <a:pos x="connsiteX514" y="connsiteY514"/>
                  </a:cxn>
                  <a:cxn ang="0">
                    <a:pos x="connsiteX515" y="connsiteY515"/>
                  </a:cxn>
                  <a:cxn ang="0">
                    <a:pos x="connsiteX516" y="connsiteY516"/>
                  </a:cxn>
                  <a:cxn ang="0">
                    <a:pos x="connsiteX517" y="connsiteY517"/>
                  </a:cxn>
                  <a:cxn ang="0">
                    <a:pos x="connsiteX518" y="connsiteY518"/>
                  </a:cxn>
                  <a:cxn ang="0">
                    <a:pos x="connsiteX519" y="connsiteY519"/>
                  </a:cxn>
                  <a:cxn ang="0">
                    <a:pos x="connsiteX520" y="connsiteY520"/>
                  </a:cxn>
                  <a:cxn ang="0">
                    <a:pos x="connsiteX521" y="connsiteY521"/>
                  </a:cxn>
                  <a:cxn ang="0">
                    <a:pos x="connsiteX522" y="connsiteY522"/>
                  </a:cxn>
                  <a:cxn ang="0">
                    <a:pos x="connsiteX523" y="connsiteY523"/>
                  </a:cxn>
                  <a:cxn ang="0">
                    <a:pos x="connsiteX524" y="connsiteY524"/>
                  </a:cxn>
                  <a:cxn ang="0">
                    <a:pos x="connsiteX525" y="connsiteY525"/>
                  </a:cxn>
                  <a:cxn ang="0">
                    <a:pos x="connsiteX526" y="connsiteY526"/>
                  </a:cxn>
                  <a:cxn ang="0">
                    <a:pos x="connsiteX527" y="connsiteY527"/>
                  </a:cxn>
                  <a:cxn ang="0">
                    <a:pos x="connsiteX528" y="connsiteY528"/>
                  </a:cxn>
                  <a:cxn ang="0">
                    <a:pos x="connsiteX529" y="connsiteY529"/>
                  </a:cxn>
                  <a:cxn ang="0">
                    <a:pos x="connsiteX530" y="connsiteY530"/>
                  </a:cxn>
                  <a:cxn ang="0">
                    <a:pos x="connsiteX531" y="connsiteY531"/>
                  </a:cxn>
                  <a:cxn ang="0">
                    <a:pos x="connsiteX532" y="connsiteY532"/>
                  </a:cxn>
                  <a:cxn ang="0">
                    <a:pos x="connsiteX533" y="connsiteY533"/>
                  </a:cxn>
                  <a:cxn ang="0">
                    <a:pos x="connsiteX534" y="connsiteY534"/>
                  </a:cxn>
                  <a:cxn ang="0">
                    <a:pos x="connsiteX535" y="connsiteY535"/>
                  </a:cxn>
                  <a:cxn ang="0">
                    <a:pos x="connsiteX536" y="connsiteY536"/>
                  </a:cxn>
                  <a:cxn ang="0">
                    <a:pos x="connsiteX537" y="connsiteY537"/>
                  </a:cxn>
                  <a:cxn ang="0">
                    <a:pos x="connsiteX538" y="connsiteY538"/>
                  </a:cxn>
                  <a:cxn ang="0">
                    <a:pos x="connsiteX539" y="connsiteY539"/>
                  </a:cxn>
                  <a:cxn ang="0">
                    <a:pos x="connsiteX540" y="connsiteY540"/>
                  </a:cxn>
                  <a:cxn ang="0">
                    <a:pos x="connsiteX541" y="connsiteY541"/>
                  </a:cxn>
                  <a:cxn ang="0">
                    <a:pos x="connsiteX542" y="connsiteY542"/>
                  </a:cxn>
                  <a:cxn ang="0">
                    <a:pos x="connsiteX543" y="connsiteY543"/>
                  </a:cxn>
                  <a:cxn ang="0">
                    <a:pos x="connsiteX544" y="connsiteY544"/>
                  </a:cxn>
                  <a:cxn ang="0">
                    <a:pos x="connsiteX545" y="connsiteY545"/>
                  </a:cxn>
                  <a:cxn ang="0">
                    <a:pos x="connsiteX546" y="connsiteY546"/>
                  </a:cxn>
                  <a:cxn ang="0">
                    <a:pos x="connsiteX547" y="connsiteY547"/>
                  </a:cxn>
                  <a:cxn ang="0">
                    <a:pos x="connsiteX548" y="connsiteY548"/>
                  </a:cxn>
                  <a:cxn ang="0">
                    <a:pos x="connsiteX549" y="connsiteY549"/>
                  </a:cxn>
                  <a:cxn ang="0">
                    <a:pos x="connsiteX550" y="connsiteY550"/>
                  </a:cxn>
                  <a:cxn ang="0">
                    <a:pos x="connsiteX551" y="connsiteY551"/>
                  </a:cxn>
                  <a:cxn ang="0">
                    <a:pos x="connsiteX552" y="connsiteY552"/>
                  </a:cxn>
                  <a:cxn ang="0">
                    <a:pos x="connsiteX553" y="connsiteY553"/>
                  </a:cxn>
                  <a:cxn ang="0">
                    <a:pos x="connsiteX554" y="connsiteY554"/>
                  </a:cxn>
                  <a:cxn ang="0">
                    <a:pos x="connsiteX555" y="connsiteY555"/>
                  </a:cxn>
                  <a:cxn ang="0">
                    <a:pos x="connsiteX556" y="connsiteY556"/>
                  </a:cxn>
                  <a:cxn ang="0">
                    <a:pos x="connsiteX557" y="connsiteY557"/>
                  </a:cxn>
                  <a:cxn ang="0">
                    <a:pos x="connsiteX558" y="connsiteY558"/>
                  </a:cxn>
                  <a:cxn ang="0">
                    <a:pos x="connsiteX559" y="connsiteY559"/>
                  </a:cxn>
                  <a:cxn ang="0">
                    <a:pos x="connsiteX560" y="connsiteY560"/>
                  </a:cxn>
                  <a:cxn ang="0">
                    <a:pos x="connsiteX561" y="connsiteY561"/>
                  </a:cxn>
                  <a:cxn ang="0">
                    <a:pos x="connsiteX562" y="connsiteY562"/>
                  </a:cxn>
                  <a:cxn ang="0">
                    <a:pos x="connsiteX563" y="connsiteY563"/>
                  </a:cxn>
                  <a:cxn ang="0">
                    <a:pos x="connsiteX564" y="connsiteY564"/>
                  </a:cxn>
                  <a:cxn ang="0">
                    <a:pos x="connsiteX565" y="connsiteY565"/>
                  </a:cxn>
                  <a:cxn ang="0">
                    <a:pos x="connsiteX566" y="connsiteY566"/>
                  </a:cxn>
                  <a:cxn ang="0">
                    <a:pos x="connsiteX567" y="connsiteY567"/>
                  </a:cxn>
                  <a:cxn ang="0">
                    <a:pos x="connsiteX568" y="connsiteY568"/>
                  </a:cxn>
                  <a:cxn ang="0">
                    <a:pos x="connsiteX569" y="connsiteY569"/>
                  </a:cxn>
                  <a:cxn ang="0">
                    <a:pos x="connsiteX570" y="connsiteY570"/>
                  </a:cxn>
                  <a:cxn ang="0">
                    <a:pos x="connsiteX571" y="connsiteY571"/>
                  </a:cxn>
                  <a:cxn ang="0">
                    <a:pos x="connsiteX572" y="connsiteY572"/>
                  </a:cxn>
                  <a:cxn ang="0">
                    <a:pos x="connsiteX573" y="connsiteY573"/>
                  </a:cxn>
                  <a:cxn ang="0">
                    <a:pos x="connsiteX574" y="connsiteY574"/>
                  </a:cxn>
                  <a:cxn ang="0">
                    <a:pos x="connsiteX575" y="connsiteY575"/>
                  </a:cxn>
                  <a:cxn ang="0">
                    <a:pos x="connsiteX576" y="connsiteY576"/>
                  </a:cxn>
                  <a:cxn ang="0">
                    <a:pos x="connsiteX577" y="connsiteY577"/>
                  </a:cxn>
                  <a:cxn ang="0">
                    <a:pos x="connsiteX578" y="connsiteY578"/>
                  </a:cxn>
                  <a:cxn ang="0">
                    <a:pos x="connsiteX579" y="connsiteY579"/>
                  </a:cxn>
                  <a:cxn ang="0">
                    <a:pos x="connsiteX580" y="connsiteY580"/>
                  </a:cxn>
                  <a:cxn ang="0">
                    <a:pos x="connsiteX581" y="connsiteY581"/>
                  </a:cxn>
                  <a:cxn ang="0">
                    <a:pos x="connsiteX582" y="connsiteY582"/>
                  </a:cxn>
                  <a:cxn ang="0">
                    <a:pos x="connsiteX583" y="connsiteY583"/>
                  </a:cxn>
                  <a:cxn ang="0">
                    <a:pos x="connsiteX584" y="connsiteY584"/>
                  </a:cxn>
                  <a:cxn ang="0">
                    <a:pos x="connsiteX585" y="connsiteY585"/>
                  </a:cxn>
                  <a:cxn ang="0">
                    <a:pos x="connsiteX586" y="connsiteY586"/>
                  </a:cxn>
                  <a:cxn ang="0">
                    <a:pos x="connsiteX587" y="connsiteY587"/>
                  </a:cxn>
                  <a:cxn ang="0">
                    <a:pos x="connsiteX588" y="connsiteY588"/>
                  </a:cxn>
                  <a:cxn ang="0">
                    <a:pos x="connsiteX589" y="connsiteY589"/>
                  </a:cxn>
                  <a:cxn ang="0">
                    <a:pos x="connsiteX590" y="connsiteY590"/>
                  </a:cxn>
                  <a:cxn ang="0">
                    <a:pos x="connsiteX591" y="connsiteY591"/>
                  </a:cxn>
                  <a:cxn ang="0">
                    <a:pos x="connsiteX592" y="connsiteY592"/>
                  </a:cxn>
                  <a:cxn ang="0">
                    <a:pos x="connsiteX593" y="connsiteY593"/>
                  </a:cxn>
                  <a:cxn ang="0">
                    <a:pos x="connsiteX594" y="connsiteY594"/>
                  </a:cxn>
                  <a:cxn ang="0">
                    <a:pos x="connsiteX595" y="connsiteY595"/>
                  </a:cxn>
                  <a:cxn ang="0">
                    <a:pos x="connsiteX596" y="connsiteY596"/>
                  </a:cxn>
                  <a:cxn ang="0">
                    <a:pos x="connsiteX597" y="connsiteY597"/>
                  </a:cxn>
                  <a:cxn ang="0">
                    <a:pos x="connsiteX598" y="connsiteY598"/>
                  </a:cxn>
                  <a:cxn ang="0">
                    <a:pos x="connsiteX599" y="connsiteY599"/>
                  </a:cxn>
                  <a:cxn ang="0">
                    <a:pos x="connsiteX600" y="connsiteY600"/>
                  </a:cxn>
                  <a:cxn ang="0">
                    <a:pos x="connsiteX601" y="connsiteY601"/>
                  </a:cxn>
                  <a:cxn ang="0">
                    <a:pos x="connsiteX602" y="connsiteY602"/>
                  </a:cxn>
                  <a:cxn ang="0">
                    <a:pos x="connsiteX603" y="connsiteY603"/>
                  </a:cxn>
                  <a:cxn ang="0">
                    <a:pos x="connsiteX604" y="connsiteY604"/>
                  </a:cxn>
                  <a:cxn ang="0">
                    <a:pos x="connsiteX605" y="connsiteY605"/>
                  </a:cxn>
                  <a:cxn ang="0">
                    <a:pos x="connsiteX606" y="connsiteY606"/>
                  </a:cxn>
                  <a:cxn ang="0">
                    <a:pos x="connsiteX607" y="connsiteY607"/>
                  </a:cxn>
                  <a:cxn ang="0">
                    <a:pos x="connsiteX608" y="connsiteY608"/>
                  </a:cxn>
                  <a:cxn ang="0">
                    <a:pos x="connsiteX609" y="connsiteY609"/>
                  </a:cxn>
                  <a:cxn ang="0">
                    <a:pos x="connsiteX610" y="connsiteY610"/>
                  </a:cxn>
                  <a:cxn ang="0">
                    <a:pos x="connsiteX611" y="connsiteY611"/>
                  </a:cxn>
                  <a:cxn ang="0">
                    <a:pos x="connsiteX612" y="connsiteY612"/>
                  </a:cxn>
                  <a:cxn ang="0">
                    <a:pos x="connsiteX613" y="connsiteY613"/>
                  </a:cxn>
                  <a:cxn ang="0">
                    <a:pos x="connsiteX614" y="connsiteY614"/>
                  </a:cxn>
                  <a:cxn ang="0">
                    <a:pos x="connsiteX615" y="connsiteY615"/>
                  </a:cxn>
                  <a:cxn ang="0">
                    <a:pos x="connsiteX616" y="connsiteY616"/>
                  </a:cxn>
                  <a:cxn ang="0">
                    <a:pos x="connsiteX617" y="connsiteY617"/>
                  </a:cxn>
                  <a:cxn ang="0">
                    <a:pos x="connsiteX618" y="connsiteY618"/>
                  </a:cxn>
                  <a:cxn ang="0">
                    <a:pos x="connsiteX619" y="connsiteY619"/>
                  </a:cxn>
                  <a:cxn ang="0">
                    <a:pos x="connsiteX620" y="connsiteY620"/>
                  </a:cxn>
                  <a:cxn ang="0">
                    <a:pos x="connsiteX621" y="connsiteY621"/>
                  </a:cxn>
                  <a:cxn ang="0">
                    <a:pos x="connsiteX622" y="connsiteY622"/>
                  </a:cxn>
                  <a:cxn ang="0">
                    <a:pos x="connsiteX623" y="connsiteY623"/>
                  </a:cxn>
                  <a:cxn ang="0">
                    <a:pos x="connsiteX624" y="connsiteY624"/>
                  </a:cxn>
                  <a:cxn ang="0">
                    <a:pos x="connsiteX625" y="connsiteY625"/>
                  </a:cxn>
                  <a:cxn ang="0">
                    <a:pos x="connsiteX626" y="connsiteY626"/>
                  </a:cxn>
                  <a:cxn ang="0">
                    <a:pos x="connsiteX627" y="connsiteY627"/>
                  </a:cxn>
                  <a:cxn ang="0">
                    <a:pos x="connsiteX628" y="connsiteY628"/>
                  </a:cxn>
                  <a:cxn ang="0">
                    <a:pos x="connsiteX629" y="connsiteY629"/>
                  </a:cxn>
                  <a:cxn ang="0">
                    <a:pos x="connsiteX630" y="connsiteY630"/>
                  </a:cxn>
                  <a:cxn ang="0">
                    <a:pos x="connsiteX631" y="connsiteY631"/>
                  </a:cxn>
                  <a:cxn ang="0">
                    <a:pos x="connsiteX632" y="connsiteY632"/>
                  </a:cxn>
                  <a:cxn ang="0">
                    <a:pos x="connsiteX633" y="connsiteY633"/>
                  </a:cxn>
                  <a:cxn ang="0">
                    <a:pos x="connsiteX634" y="connsiteY634"/>
                  </a:cxn>
                  <a:cxn ang="0">
                    <a:pos x="connsiteX635" y="connsiteY635"/>
                  </a:cxn>
                  <a:cxn ang="0">
                    <a:pos x="connsiteX636" y="connsiteY636"/>
                  </a:cxn>
                  <a:cxn ang="0">
                    <a:pos x="connsiteX637" y="connsiteY637"/>
                  </a:cxn>
                  <a:cxn ang="0">
                    <a:pos x="connsiteX638" y="connsiteY638"/>
                  </a:cxn>
                  <a:cxn ang="0">
                    <a:pos x="connsiteX639" y="connsiteY639"/>
                  </a:cxn>
                  <a:cxn ang="0">
                    <a:pos x="connsiteX640" y="connsiteY640"/>
                  </a:cxn>
                  <a:cxn ang="0">
                    <a:pos x="connsiteX641" y="connsiteY641"/>
                  </a:cxn>
                  <a:cxn ang="0">
                    <a:pos x="connsiteX642" y="connsiteY642"/>
                  </a:cxn>
                  <a:cxn ang="0">
                    <a:pos x="connsiteX643" y="connsiteY643"/>
                  </a:cxn>
                  <a:cxn ang="0">
                    <a:pos x="connsiteX644" y="connsiteY644"/>
                  </a:cxn>
                  <a:cxn ang="0">
                    <a:pos x="connsiteX645" y="connsiteY645"/>
                  </a:cxn>
                  <a:cxn ang="0">
                    <a:pos x="connsiteX646" y="connsiteY646"/>
                  </a:cxn>
                  <a:cxn ang="0">
                    <a:pos x="connsiteX647" y="connsiteY647"/>
                  </a:cxn>
                </a:cxnLst>
                <a:rect l="l" t="t" r="r" b="b"/>
                <a:pathLst>
                  <a:path w="3028217" h="2962327">
                    <a:moveTo>
                      <a:pt x="2863236" y="2049564"/>
                    </a:moveTo>
                    <a:cubicBezTo>
                      <a:pt x="2854902" y="2049564"/>
                      <a:pt x="2847996" y="2053612"/>
                      <a:pt x="2844662" y="2065518"/>
                    </a:cubicBezTo>
                    <a:cubicBezTo>
                      <a:pt x="2840852" y="2080758"/>
                      <a:pt x="2821802" y="2104571"/>
                      <a:pt x="2847519" y="2116953"/>
                    </a:cubicBezTo>
                    <a:cubicBezTo>
                      <a:pt x="2878000" y="2131241"/>
                      <a:pt x="2877047" y="2098856"/>
                      <a:pt x="2887525" y="2084568"/>
                    </a:cubicBezTo>
                    <a:cubicBezTo>
                      <a:pt x="2888477" y="2083616"/>
                      <a:pt x="2889430" y="2080758"/>
                      <a:pt x="2890382" y="2078853"/>
                    </a:cubicBezTo>
                    <a:cubicBezTo>
                      <a:pt x="2895144" y="2071233"/>
                      <a:pt x="2896097" y="2064566"/>
                      <a:pt x="2890382" y="2057898"/>
                    </a:cubicBezTo>
                    <a:cubicBezTo>
                      <a:pt x="2881334" y="2053612"/>
                      <a:pt x="2871571" y="2049564"/>
                      <a:pt x="2863236" y="2049564"/>
                    </a:cubicBezTo>
                    <a:close/>
                    <a:moveTo>
                      <a:pt x="2453184" y="1703568"/>
                    </a:moveTo>
                    <a:cubicBezTo>
                      <a:pt x="2446516" y="1700711"/>
                      <a:pt x="2442706" y="1708331"/>
                      <a:pt x="2444611" y="1714046"/>
                    </a:cubicBezTo>
                    <a:cubicBezTo>
                      <a:pt x="2448421" y="1725476"/>
                      <a:pt x="2452231" y="1738811"/>
                      <a:pt x="2467471" y="1740716"/>
                    </a:cubicBezTo>
                    <a:cubicBezTo>
                      <a:pt x="2475091" y="1741668"/>
                      <a:pt x="2480806" y="1736906"/>
                      <a:pt x="2482711" y="1728333"/>
                    </a:cubicBezTo>
                    <a:cubicBezTo>
                      <a:pt x="2473186" y="1720713"/>
                      <a:pt x="2463661" y="1710236"/>
                      <a:pt x="2453184" y="1703568"/>
                    </a:cubicBezTo>
                    <a:close/>
                    <a:moveTo>
                      <a:pt x="802501" y="1583553"/>
                    </a:moveTo>
                    <a:cubicBezTo>
                      <a:pt x="805359" y="1585458"/>
                      <a:pt x="811074" y="1586410"/>
                      <a:pt x="812026" y="1589268"/>
                    </a:cubicBezTo>
                    <a:cubicBezTo>
                      <a:pt x="814884" y="1596888"/>
                      <a:pt x="807264" y="1597840"/>
                      <a:pt x="802501" y="1599745"/>
                    </a:cubicBezTo>
                    <a:cubicBezTo>
                      <a:pt x="797739" y="1601650"/>
                      <a:pt x="792976" y="1598793"/>
                      <a:pt x="792024" y="1594030"/>
                    </a:cubicBezTo>
                    <a:cubicBezTo>
                      <a:pt x="788214" y="1586410"/>
                      <a:pt x="794881" y="1585458"/>
                      <a:pt x="802501" y="1583553"/>
                    </a:cubicBezTo>
                    <a:close/>
                    <a:moveTo>
                      <a:pt x="573901" y="1577838"/>
                    </a:moveTo>
                    <a:cubicBezTo>
                      <a:pt x="581521" y="1579743"/>
                      <a:pt x="588189" y="1582600"/>
                      <a:pt x="592951" y="1589268"/>
                    </a:cubicBezTo>
                    <a:cubicBezTo>
                      <a:pt x="592951" y="1594982"/>
                      <a:pt x="589141" y="1596888"/>
                      <a:pt x="584379" y="1596888"/>
                    </a:cubicBezTo>
                    <a:cubicBezTo>
                      <a:pt x="575806" y="1597840"/>
                      <a:pt x="568186" y="1595935"/>
                      <a:pt x="565329" y="1587363"/>
                    </a:cubicBezTo>
                    <a:cubicBezTo>
                      <a:pt x="562471" y="1580695"/>
                      <a:pt x="568186" y="1576885"/>
                      <a:pt x="573901" y="1577838"/>
                    </a:cubicBezTo>
                    <a:close/>
                    <a:moveTo>
                      <a:pt x="698678" y="1550216"/>
                    </a:moveTo>
                    <a:cubicBezTo>
                      <a:pt x="729158" y="1545453"/>
                      <a:pt x="746303" y="1560693"/>
                      <a:pt x="763448" y="1592126"/>
                    </a:cubicBezTo>
                    <a:cubicBezTo>
                      <a:pt x="731063" y="1576886"/>
                      <a:pt x="706298" y="1611176"/>
                      <a:pt x="678676" y="1592126"/>
                    </a:cubicBezTo>
                    <a:cubicBezTo>
                      <a:pt x="675818" y="1573076"/>
                      <a:pt x="667246" y="1551168"/>
                      <a:pt x="698678" y="1550216"/>
                    </a:cubicBezTo>
                    <a:close/>
                    <a:moveTo>
                      <a:pt x="492939" y="1460681"/>
                    </a:moveTo>
                    <a:cubicBezTo>
                      <a:pt x="518656" y="1456871"/>
                      <a:pt x="541516" y="1464491"/>
                      <a:pt x="562471" y="1479731"/>
                    </a:cubicBezTo>
                    <a:cubicBezTo>
                      <a:pt x="590094" y="1499733"/>
                      <a:pt x="618669" y="1515926"/>
                      <a:pt x="646291" y="1537833"/>
                    </a:cubicBezTo>
                    <a:cubicBezTo>
                      <a:pt x="620574" y="1545453"/>
                      <a:pt x="593904" y="1560693"/>
                      <a:pt x="577711" y="1525451"/>
                    </a:cubicBezTo>
                    <a:cubicBezTo>
                      <a:pt x="567234" y="1503543"/>
                      <a:pt x="541516" y="1503543"/>
                      <a:pt x="527229" y="1487351"/>
                    </a:cubicBezTo>
                    <a:lnTo>
                      <a:pt x="525032" y="1486533"/>
                    </a:lnTo>
                    <a:lnTo>
                      <a:pt x="527229" y="1488303"/>
                    </a:lnTo>
                    <a:cubicBezTo>
                      <a:pt x="502464" y="1486398"/>
                      <a:pt x="475794" y="1465443"/>
                      <a:pt x="451029" y="1494971"/>
                    </a:cubicBezTo>
                    <a:cubicBezTo>
                      <a:pt x="453886" y="1467348"/>
                      <a:pt x="471984" y="1461633"/>
                      <a:pt x="492939" y="1460681"/>
                    </a:cubicBezTo>
                    <a:close/>
                    <a:moveTo>
                      <a:pt x="592475" y="1413889"/>
                    </a:moveTo>
                    <a:cubicBezTo>
                      <a:pt x="594380" y="1414008"/>
                      <a:pt x="596285" y="1414485"/>
                      <a:pt x="596761" y="1414961"/>
                    </a:cubicBezTo>
                    <a:cubicBezTo>
                      <a:pt x="605334" y="1423533"/>
                      <a:pt x="603428" y="1433058"/>
                      <a:pt x="595809" y="1447346"/>
                    </a:cubicBezTo>
                    <a:cubicBezTo>
                      <a:pt x="589141" y="1434011"/>
                      <a:pt x="579616" y="1426391"/>
                      <a:pt x="588189" y="1414961"/>
                    </a:cubicBezTo>
                    <a:cubicBezTo>
                      <a:pt x="588665" y="1414009"/>
                      <a:pt x="590570" y="1413770"/>
                      <a:pt x="592475" y="1413889"/>
                    </a:cubicBezTo>
                    <a:close/>
                    <a:moveTo>
                      <a:pt x="2633206" y="1174931"/>
                    </a:moveTo>
                    <a:cubicBezTo>
                      <a:pt x="2646541" y="1176836"/>
                      <a:pt x="2659876" y="1178741"/>
                      <a:pt x="2673211" y="1180646"/>
                    </a:cubicBezTo>
                    <a:cubicBezTo>
                      <a:pt x="2657018" y="1197791"/>
                      <a:pt x="2645588" y="1186361"/>
                      <a:pt x="2633206" y="1174931"/>
                    </a:cubicBezTo>
                    <a:close/>
                    <a:moveTo>
                      <a:pt x="2477948" y="1095873"/>
                    </a:moveTo>
                    <a:cubicBezTo>
                      <a:pt x="2477948" y="1101588"/>
                      <a:pt x="2478901" y="1106350"/>
                      <a:pt x="2484616" y="1110160"/>
                    </a:cubicBezTo>
                    <a:cubicBezTo>
                      <a:pt x="2478901" y="1119685"/>
                      <a:pt x="2464613" y="1121590"/>
                      <a:pt x="2464613" y="1135878"/>
                    </a:cubicBezTo>
                    <a:cubicBezTo>
                      <a:pt x="2464613" y="1153023"/>
                      <a:pt x="2454136" y="1151118"/>
                      <a:pt x="2444611" y="1144450"/>
                    </a:cubicBezTo>
                    <a:cubicBezTo>
                      <a:pt x="2434133" y="1136830"/>
                      <a:pt x="2413178" y="1133020"/>
                      <a:pt x="2415083" y="1119685"/>
                    </a:cubicBezTo>
                    <a:cubicBezTo>
                      <a:pt x="2417941" y="1101588"/>
                      <a:pt x="2436038" y="1116828"/>
                      <a:pt x="2446516" y="1114923"/>
                    </a:cubicBezTo>
                    <a:cubicBezTo>
                      <a:pt x="2458898" y="1112065"/>
                      <a:pt x="2470329" y="1106350"/>
                      <a:pt x="2477948" y="1095873"/>
                    </a:cubicBezTo>
                    <a:close/>
                    <a:moveTo>
                      <a:pt x="2344599" y="1039676"/>
                    </a:moveTo>
                    <a:cubicBezTo>
                      <a:pt x="2358886" y="1039676"/>
                      <a:pt x="2352219" y="1056821"/>
                      <a:pt x="2355076" y="1066346"/>
                    </a:cubicBezTo>
                    <a:cubicBezTo>
                      <a:pt x="2354124" y="1077776"/>
                      <a:pt x="2356981" y="1093016"/>
                      <a:pt x="2341741" y="1092063"/>
                    </a:cubicBezTo>
                    <a:cubicBezTo>
                      <a:pt x="2328406" y="1091111"/>
                      <a:pt x="2329359" y="1075871"/>
                      <a:pt x="2328406" y="1065393"/>
                    </a:cubicBezTo>
                    <a:cubicBezTo>
                      <a:pt x="2327454" y="1053011"/>
                      <a:pt x="2331264" y="1039676"/>
                      <a:pt x="2344599" y="1039676"/>
                    </a:cubicBezTo>
                    <a:close/>
                    <a:moveTo>
                      <a:pt x="699631" y="966334"/>
                    </a:moveTo>
                    <a:cubicBezTo>
                      <a:pt x="671056" y="960619"/>
                      <a:pt x="648196" y="971096"/>
                      <a:pt x="616764" y="992051"/>
                    </a:cubicBezTo>
                    <a:cubicBezTo>
                      <a:pt x="652959" y="990146"/>
                      <a:pt x="677724" y="983478"/>
                      <a:pt x="699631" y="966334"/>
                    </a:cubicBezTo>
                    <a:close/>
                    <a:moveTo>
                      <a:pt x="2786559" y="938711"/>
                    </a:moveTo>
                    <a:cubicBezTo>
                      <a:pt x="2796084" y="944426"/>
                      <a:pt x="2804656" y="939663"/>
                      <a:pt x="2814181" y="938711"/>
                    </a:cubicBezTo>
                    <a:cubicBezTo>
                      <a:pt x="2814181" y="940616"/>
                      <a:pt x="2814181" y="943473"/>
                      <a:pt x="2814181" y="945378"/>
                    </a:cubicBezTo>
                    <a:cubicBezTo>
                      <a:pt x="2803704" y="949188"/>
                      <a:pt x="2791321" y="959666"/>
                      <a:pt x="2786559" y="938711"/>
                    </a:cubicBezTo>
                    <a:close/>
                    <a:moveTo>
                      <a:pt x="737731" y="935019"/>
                    </a:moveTo>
                    <a:cubicBezTo>
                      <a:pt x="726540" y="936091"/>
                      <a:pt x="714872" y="940139"/>
                      <a:pt x="702489" y="951093"/>
                    </a:cubicBezTo>
                    <a:cubicBezTo>
                      <a:pt x="731064" y="951093"/>
                      <a:pt x="753924" y="958713"/>
                      <a:pt x="770116" y="936805"/>
                    </a:cubicBezTo>
                    <a:cubicBezTo>
                      <a:pt x="759639" y="935853"/>
                      <a:pt x="748923" y="933948"/>
                      <a:pt x="737731" y="935019"/>
                    </a:cubicBezTo>
                    <a:close/>
                    <a:moveTo>
                      <a:pt x="619383" y="880251"/>
                    </a:moveTo>
                    <a:cubicBezTo>
                      <a:pt x="616526" y="879417"/>
                      <a:pt x="612477" y="880608"/>
                      <a:pt x="608191" y="882513"/>
                    </a:cubicBezTo>
                    <a:cubicBezTo>
                      <a:pt x="589141" y="887276"/>
                      <a:pt x="539611" y="951093"/>
                      <a:pt x="541516" y="968238"/>
                    </a:cubicBezTo>
                    <a:cubicBezTo>
                      <a:pt x="543421" y="979668"/>
                      <a:pt x="550089" y="980621"/>
                      <a:pt x="558661" y="975858"/>
                    </a:cubicBezTo>
                    <a:cubicBezTo>
                      <a:pt x="569139" y="970143"/>
                      <a:pt x="576759" y="960618"/>
                      <a:pt x="578664" y="949188"/>
                    </a:cubicBezTo>
                    <a:cubicBezTo>
                      <a:pt x="582474" y="920613"/>
                      <a:pt x="601524" y="904421"/>
                      <a:pt x="623431" y="890133"/>
                    </a:cubicBezTo>
                    <a:cubicBezTo>
                      <a:pt x="623907" y="883942"/>
                      <a:pt x="622241" y="881084"/>
                      <a:pt x="619383" y="880251"/>
                    </a:cubicBezTo>
                    <a:close/>
                    <a:moveTo>
                      <a:pt x="659626" y="872036"/>
                    </a:moveTo>
                    <a:cubicBezTo>
                      <a:pt x="653911" y="870131"/>
                      <a:pt x="645339" y="876798"/>
                      <a:pt x="647244" y="879656"/>
                    </a:cubicBezTo>
                    <a:cubicBezTo>
                      <a:pt x="657721" y="901563"/>
                      <a:pt x="632956" y="928233"/>
                      <a:pt x="657721" y="950141"/>
                    </a:cubicBezTo>
                    <a:cubicBezTo>
                      <a:pt x="667246" y="936806"/>
                      <a:pt x="676771" y="926328"/>
                      <a:pt x="683439" y="913946"/>
                    </a:cubicBezTo>
                    <a:cubicBezTo>
                      <a:pt x="691059" y="897753"/>
                      <a:pt x="704394" y="924423"/>
                      <a:pt x="711061" y="910136"/>
                    </a:cubicBezTo>
                    <a:cubicBezTo>
                      <a:pt x="713919" y="903468"/>
                      <a:pt x="713919" y="896801"/>
                      <a:pt x="709156" y="891086"/>
                    </a:cubicBezTo>
                    <a:cubicBezTo>
                      <a:pt x="696774" y="875846"/>
                      <a:pt x="676771" y="876798"/>
                      <a:pt x="659626" y="872036"/>
                    </a:cubicBezTo>
                    <a:close/>
                    <a:moveTo>
                      <a:pt x="620410" y="803828"/>
                    </a:moveTo>
                    <a:cubicBezTo>
                      <a:pt x="614918" y="803575"/>
                      <a:pt x="609144" y="804646"/>
                      <a:pt x="603429" y="807266"/>
                    </a:cubicBezTo>
                    <a:cubicBezTo>
                      <a:pt x="579616" y="817743"/>
                      <a:pt x="555804" y="830126"/>
                      <a:pt x="532944" y="841556"/>
                    </a:cubicBezTo>
                    <a:cubicBezTo>
                      <a:pt x="530086" y="850128"/>
                      <a:pt x="536754" y="852033"/>
                      <a:pt x="541516" y="855843"/>
                    </a:cubicBezTo>
                    <a:cubicBezTo>
                      <a:pt x="561519" y="852986"/>
                      <a:pt x="579616" y="838698"/>
                      <a:pt x="602476" y="859653"/>
                    </a:cubicBezTo>
                    <a:cubicBezTo>
                      <a:pt x="617716" y="874893"/>
                      <a:pt x="654864" y="853938"/>
                      <a:pt x="652959" y="835841"/>
                    </a:cubicBezTo>
                    <a:cubicBezTo>
                      <a:pt x="650815" y="817267"/>
                      <a:pt x="636885" y="804587"/>
                      <a:pt x="620410" y="803828"/>
                    </a:cubicBezTo>
                    <a:close/>
                    <a:moveTo>
                      <a:pt x="2051228" y="690108"/>
                    </a:moveTo>
                    <a:cubicBezTo>
                      <a:pt x="2066468" y="695823"/>
                      <a:pt x="2079803" y="697728"/>
                      <a:pt x="2074088" y="722493"/>
                    </a:cubicBezTo>
                    <a:cubicBezTo>
                      <a:pt x="2066468" y="753925"/>
                      <a:pt x="2053133" y="773928"/>
                      <a:pt x="2021701" y="782500"/>
                    </a:cubicBezTo>
                    <a:cubicBezTo>
                      <a:pt x="2009318" y="785358"/>
                      <a:pt x="1997888" y="785358"/>
                      <a:pt x="2000746" y="772023"/>
                    </a:cubicBezTo>
                    <a:cubicBezTo>
                      <a:pt x="2006461" y="745353"/>
                      <a:pt x="2008366" y="714873"/>
                      <a:pt x="2036941" y="698680"/>
                    </a:cubicBezTo>
                    <a:cubicBezTo>
                      <a:pt x="2040751" y="694870"/>
                      <a:pt x="2045513" y="692965"/>
                      <a:pt x="2051228" y="690108"/>
                    </a:cubicBezTo>
                    <a:close/>
                    <a:moveTo>
                      <a:pt x="2111236" y="608669"/>
                    </a:moveTo>
                    <a:cubicBezTo>
                      <a:pt x="2115046" y="609621"/>
                      <a:pt x="2116951" y="613431"/>
                      <a:pt x="2113141" y="623433"/>
                    </a:cubicBezTo>
                    <a:cubicBezTo>
                      <a:pt x="2113141" y="624385"/>
                      <a:pt x="2112189" y="625338"/>
                      <a:pt x="2111236" y="626290"/>
                    </a:cubicBezTo>
                    <a:cubicBezTo>
                      <a:pt x="2147431" y="643435"/>
                      <a:pt x="2126476" y="692013"/>
                      <a:pt x="2159814" y="711063"/>
                    </a:cubicBezTo>
                    <a:cubicBezTo>
                      <a:pt x="2178864" y="721540"/>
                      <a:pt x="2174101" y="752020"/>
                      <a:pt x="2199819" y="758688"/>
                    </a:cubicBezTo>
                    <a:cubicBezTo>
                      <a:pt x="2206486" y="760593"/>
                      <a:pt x="2189341" y="798693"/>
                      <a:pt x="2176959" y="800598"/>
                    </a:cubicBezTo>
                    <a:cubicBezTo>
                      <a:pt x="2149336" y="805360"/>
                      <a:pt x="2120761" y="810123"/>
                      <a:pt x="2092186" y="814885"/>
                    </a:cubicBezTo>
                    <a:cubicBezTo>
                      <a:pt x="2089329" y="799645"/>
                      <a:pt x="2128381" y="789168"/>
                      <a:pt x="2092186" y="777738"/>
                    </a:cubicBezTo>
                    <a:cubicBezTo>
                      <a:pt x="2098854" y="765355"/>
                      <a:pt x="2098854" y="749163"/>
                      <a:pt x="2111236" y="740590"/>
                    </a:cubicBezTo>
                    <a:cubicBezTo>
                      <a:pt x="2127429" y="729160"/>
                      <a:pt x="2118856" y="712015"/>
                      <a:pt x="2110284" y="710110"/>
                    </a:cubicBezTo>
                    <a:cubicBezTo>
                      <a:pt x="2086471" y="705348"/>
                      <a:pt x="2087424" y="682488"/>
                      <a:pt x="2076946" y="669153"/>
                    </a:cubicBezTo>
                    <a:cubicBezTo>
                      <a:pt x="2062659" y="651055"/>
                      <a:pt x="2076946" y="617718"/>
                      <a:pt x="2097901" y="611050"/>
                    </a:cubicBezTo>
                    <a:cubicBezTo>
                      <a:pt x="2101711" y="609621"/>
                      <a:pt x="2107426" y="607716"/>
                      <a:pt x="2111236" y="608669"/>
                    </a:cubicBezTo>
                    <a:close/>
                    <a:moveTo>
                      <a:pt x="927279" y="479605"/>
                    </a:moveTo>
                    <a:cubicBezTo>
                      <a:pt x="932041" y="477700"/>
                      <a:pt x="935851" y="480558"/>
                      <a:pt x="933946" y="486273"/>
                    </a:cubicBezTo>
                    <a:cubicBezTo>
                      <a:pt x="932041" y="490083"/>
                      <a:pt x="929184" y="492941"/>
                      <a:pt x="929184" y="493893"/>
                    </a:cubicBezTo>
                    <a:cubicBezTo>
                      <a:pt x="919659" y="493893"/>
                      <a:pt x="917754" y="491035"/>
                      <a:pt x="919659" y="488178"/>
                    </a:cubicBezTo>
                    <a:cubicBezTo>
                      <a:pt x="921564" y="484368"/>
                      <a:pt x="924421" y="480558"/>
                      <a:pt x="927279" y="479605"/>
                    </a:cubicBezTo>
                    <a:close/>
                    <a:moveTo>
                      <a:pt x="1938089" y="417931"/>
                    </a:moveTo>
                    <a:cubicBezTo>
                      <a:pt x="1948537" y="420431"/>
                      <a:pt x="1955503" y="431504"/>
                      <a:pt x="1959789" y="441505"/>
                    </a:cubicBezTo>
                    <a:cubicBezTo>
                      <a:pt x="1967409" y="457698"/>
                      <a:pt x="1952169" y="461508"/>
                      <a:pt x="1940739" y="466270"/>
                    </a:cubicBezTo>
                    <a:cubicBezTo>
                      <a:pt x="1909306" y="478653"/>
                      <a:pt x="1880731" y="501513"/>
                      <a:pt x="1842631" y="480558"/>
                    </a:cubicBezTo>
                    <a:cubicBezTo>
                      <a:pt x="1829296" y="472938"/>
                      <a:pt x="1832154" y="467223"/>
                      <a:pt x="1832154" y="458650"/>
                    </a:cubicBezTo>
                    <a:cubicBezTo>
                      <a:pt x="1828344" y="450078"/>
                      <a:pt x="1835964" y="442458"/>
                      <a:pt x="1833106" y="431980"/>
                    </a:cubicBezTo>
                    <a:cubicBezTo>
                      <a:pt x="1828344" y="420550"/>
                      <a:pt x="1835011" y="416740"/>
                      <a:pt x="1845489" y="423408"/>
                    </a:cubicBezTo>
                    <a:cubicBezTo>
                      <a:pt x="1847394" y="430075"/>
                      <a:pt x="1849299" y="439600"/>
                      <a:pt x="1857871" y="432933"/>
                    </a:cubicBezTo>
                    <a:cubicBezTo>
                      <a:pt x="1878826" y="418645"/>
                      <a:pt x="1903591" y="426265"/>
                      <a:pt x="1926451" y="418645"/>
                    </a:cubicBezTo>
                    <a:cubicBezTo>
                      <a:pt x="1930737" y="417216"/>
                      <a:pt x="1934607" y="417097"/>
                      <a:pt x="1938089" y="417931"/>
                    </a:cubicBezTo>
                    <a:close/>
                    <a:moveTo>
                      <a:pt x="904419" y="389118"/>
                    </a:moveTo>
                    <a:cubicBezTo>
                      <a:pt x="915849" y="404358"/>
                      <a:pt x="928231" y="418646"/>
                      <a:pt x="938709" y="433886"/>
                    </a:cubicBezTo>
                    <a:cubicBezTo>
                      <a:pt x="940614" y="436743"/>
                      <a:pt x="940614" y="441505"/>
                      <a:pt x="942519" y="446268"/>
                    </a:cubicBezTo>
                    <a:cubicBezTo>
                      <a:pt x="938709" y="447221"/>
                      <a:pt x="932041" y="450078"/>
                      <a:pt x="931089" y="449125"/>
                    </a:cubicBezTo>
                    <a:cubicBezTo>
                      <a:pt x="912991" y="426266"/>
                      <a:pt x="896799" y="440553"/>
                      <a:pt x="878701" y="449125"/>
                    </a:cubicBezTo>
                    <a:cubicBezTo>
                      <a:pt x="871081" y="452936"/>
                      <a:pt x="863461" y="446268"/>
                      <a:pt x="856794" y="443411"/>
                    </a:cubicBezTo>
                    <a:cubicBezTo>
                      <a:pt x="835839" y="424361"/>
                      <a:pt x="864414" y="422455"/>
                      <a:pt x="867271" y="412930"/>
                    </a:cubicBezTo>
                    <a:cubicBezTo>
                      <a:pt x="878701" y="402453"/>
                      <a:pt x="887274" y="388166"/>
                      <a:pt x="904419" y="389118"/>
                    </a:cubicBezTo>
                    <a:close/>
                    <a:moveTo>
                      <a:pt x="1062534" y="340541"/>
                    </a:moveTo>
                    <a:cubicBezTo>
                      <a:pt x="1073011" y="340541"/>
                      <a:pt x="1082536" y="340541"/>
                      <a:pt x="1083489" y="353876"/>
                    </a:cubicBezTo>
                    <a:cubicBezTo>
                      <a:pt x="1073964" y="356733"/>
                      <a:pt x="1066344" y="373878"/>
                      <a:pt x="1053961" y="360543"/>
                    </a:cubicBezTo>
                    <a:cubicBezTo>
                      <a:pt x="1045389" y="351018"/>
                      <a:pt x="1054914" y="345303"/>
                      <a:pt x="1062534" y="340541"/>
                    </a:cubicBezTo>
                    <a:close/>
                    <a:moveTo>
                      <a:pt x="2471113" y="336025"/>
                    </a:moveTo>
                    <a:cubicBezTo>
                      <a:pt x="2489315" y="339763"/>
                      <a:pt x="2505689" y="355066"/>
                      <a:pt x="2521763" y="370068"/>
                    </a:cubicBezTo>
                    <a:cubicBezTo>
                      <a:pt x="2652256" y="491988"/>
                      <a:pt x="2764651" y="627243"/>
                      <a:pt x="2848471" y="785358"/>
                    </a:cubicBezTo>
                    <a:cubicBezTo>
                      <a:pt x="2875141" y="835841"/>
                      <a:pt x="2898953" y="887276"/>
                      <a:pt x="2920861" y="940616"/>
                    </a:cubicBezTo>
                    <a:cubicBezTo>
                      <a:pt x="2925623" y="952046"/>
                      <a:pt x="2938006" y="963476"/>
                      <a:pt x="2926576" y="977763"/>
                    </a:cubicBezTo>
                    <a:cubicBezTo>
                      <a:pt x="2893238" y="978716"/>
                      <a:pt x="2872283" y="955856"/>
                      <a:pt x="2847518" y="938711"/>
                    </a:cubicBezTo>
                    <a:cubicBezTo>
                      <a:pt x="2844661" y="919661"/>
                      <a:pt x="2858948" y="906326"/>
                      <a:pt x="2864663" y="890133"/>
                    </a:cubicBezTo>
                    <a:cubicBezTo>
                      <a:pt x="2846566" y="892991"/>
                      <a:pt x="2829421" y="903468"/>
                      <a:pt x="2810371" y="908231"/>
                    </a:cubicBezTo>
                    <a:cubicBezTo>
                      <a:pt x="2792273" y="911088"/>
                      <a:pt x="2774176" y="912041"/>
                      <a:pt x="2757031" y="904421"/>
                    </a:cubicBezTo>
                    <a:cubicBezTo>
                      <a:pt x="2741791" y="897753"/>
                      <a:pt x="2733218" y="902516"/>
                      <a:pt x="2728456" y="916803"/>
                    </a:cubicBezTo>
                    <a:cubicBezTo>
                      <a:pt x="2724646" y="935853"/>
                      <a:pt x="2713216" y="952998"/>
                      <a:pt x="2707501" y="971096"/>
                    </a:cubicBezTo>
                    <a:cubicBezTo>
                      <a:pt x="2702738" y="984431"/>
                      <a:pt x="2699881" y="997766"/>
                      <a:pt x="2706548" y="1011101"/>
                    </a:cubicBezTo>
                    <a:cubicBezTo>
                      <a:pt x="2712263" y="1021578"/>
                      <a:pt x="2722741" y="1031103"/>
                      <a:pt x="2712263" y="1044438"/>
                    </a:cubicBezTo>
                    <a:cubicBezTo>
                      <a:pt x="2722979" y="1032294"/>
                      <a:pt x="2735302" y="1023900"/>
                      <a:pt x="2750438" y="1026892"/>
                    </a:cubicBezTo>
                    <a:lnTo>
                      <a:pt x="2757317" y="1029909"/>
                    </a:lnTo>
                    <a:lnTo>
                      <a:pt x="2760842" y="1028246"/>
                    </a:lnTo>
                    <a:cubicBezTo>
                      <a:pt x="2768462" y="1021578"/>
                      <a:pt x="2775130" y="1013006"/>
                      <a:pt x="2785607" y="1010148"/>
                    </a:cubicBezTo>
                    <a:cubicBezTo>
                      <a:pt x="2791798" y="1008243"/>
                      <a:pt x="2798228" y="1006814"/>
                      <a:pt x="2804538" y="1006457"/>
                    </a:cubicBezTo>
                    <a:cubicBezTo>
                      <a:pt x="2810848" y="1006100"/>
                      <a:pt x="2817040" y="1006814"/>
                      <a:pt x="2822755" y="1009196"/>
                    </a:cubicBezTo>
                    <a:cubicBezTo>
                      <a:pt x="2859902" y="1023483"/>
                      <a:pt x="2898955" y="1027293"/>
                      <a:pt x="2938959" y="1031103"/>
                    </a:cubicBezTo>
                    <a:cubicBezTo>
                      <a:pt x="2955152" y="1033008"/>
                      <a:pt x="2957057" y="1047296"/>
                      <a:pt x="2959915" y="1058726"/>
                    </a:cubicBezTo>
                    <a:cubicBezTo>
                      <a:pt x="2990394" y="1159691"/>
                      <a:pt x="3010397" y="1262561"/>
                      <a:pt x="3021827" y="1368288"/>
                    </a:cubicBezTo>
                    <a:cubicBezTo>
                      <a:pt x="3029447" y="1433058"/>
                      <a:pt x="3025637" y="1497828"/>
                      <a:pt x="3027542" y="1562598"/>
                    </a:cubicBezTo>
                    <a:cubicBezTo>
                      <a:pt x="3027542" y="1573076"/>
                      <a:pt x="3031352" y="1585458"/>
                      <a:pt x="3020874" y="1594983"/>
                    </a:cubicBezTo>
                    <a:cubicBezTo>
                      <a:pt x="2992299" y="1573076"/>
                      <a:pt x="2963724" y="1551168"/>
                      <a:pt x="2958009" y="1512116"/>
                    </a:cubicBezTo>
                    <a:cubicBezTo>
                      <a:pt x="2954199" y="1483541"/>
                      <a:pt x="2933244" y="1467348"/>
                      <a:pt x="2918005" y="1446393"/>
                    </a:cubicBezTo>
                    <a:cubicBezTo>
                      <a:pt x="2898955" y="1421628"/>
                      <a:pt x="2888477" y="1390196"/>
                      <a:pt x="2860855" y="1371146"/>
                    </a:cubicBezTo>
                    <a:cubicBezTo>
                      <a:pt x="2846567" y="1368288"/>
                      <a:pt x="2836089" y="1359716"/>
                      <a:pt x="2831327" y="1343523"/>
                    </a:cubicBezTo>
                    <a:cubicBezTo>
                      <a:pt x="2835137" y="1360668"/>
                      <a:pt x="2849424" y="1368288"/>
                      <a:pt x="2856092" y="1380671"/>
                    </a:cubicBezTo>
                    <a:cubicBezTo>
                      <a:pt x="2882762" y="1424486"/>
                      <a:pt x="2896097" y="1474968"/>
                      <a:pt x="2930387" y="1514021"/>
                    </a:cubicBezTo>
                    <a:cubicBezTo>
                      <a:pt x="2938007" y="1522593"/>
                      <a:pt x="2938959" y="1534976"/>
                      <a:pt x="2939912" y="1546406"/>
                    </a:cubicBezTo>
                    <a:cubicBezTo>
                      <a:pt x="2941817" y="1566408"/>
                      <a:pt x="2950390" y="1582601"/>
                      <a:pt x="2962772" y="1597841"/>
                    </a:cubicBezTo>
                    <a:cubicBezTo>
                      <a:pt x="2983727" y="1622606"/>
                      <a:pt x="2993252" y="1652133"/>
                      <a:pt x="2999919" y="1683566"/>
                    </a:cubicBezTo>
                    <a:cubicBezTo>
                      <a:pt x="3023732" y="1698806"/>
                      <a:pt x="3015159" y="1721666"/>
                      <a:pt x="3012302" y="1740716"/>
                    </a:cubicBezTo>
                    <a:cubicBezTo>
                      <a:pt x="2988490" y="1885496"/>
                      <a:pt x="2951342" y="2026466"/>
                      <a:pt x="2886572" y="2158864"/>
                    </a:cubicBezTo>
                    <a:cubicBezTo>
                      <a:pt x="2872284" y="2188391"/>
                      <a:pt x="2858949" y="2218871"/>
                      <a:pt x="2841805" y="2246493"/>
                    </a:cubicBezTo>
                    <a:cubicBezTo>
                      <a:pt x="2837042" y="2255066"/>
                      <a:pt x="2835137" y="2266496"/>
                      <a:pt x="2821802" y="2266496"/>
                    </a:cubicBezTo>
                    <a:cubicBezTo>
                      <a:pt x="2812277" y="2260781"/>
                      <a:pt x="2812277" y="2249351"/>
                      <a:pt x="2808467" y="2240778"/>
                    </a:cubicBezTo>
                    <a:cubicBezTo>
                      <a:pt x="2794180" y="2222681"/>
                      <a:pt x="2796084" y="2198868"/>
                      <a:pt x="2785607" y="2172198"/>
                    </a:cubicBezTo>
                    <a:cubicBezTo>
                      <a:pt x="2795132" y="2196011"/>
                      <a:pt x="2791322" y="2217918"/>
                      <a:pt x="2805609" y="2234111"/>
                    </a:cubicBezTo>
                    <a:cubicBezTo>
                      <a:pt x="2812277" y="2246493"/>
                      <a:pt x="2811324" y="2261733"/>
                      <a:pt x="2821802" y="2273164"/>
                    </a:cubicBezTo>
                    <a:cubicBezTo>
                      <a:pt x="2795132" y="2339839"/>
                      <a:pt x="2750364" y="2394131"/>
                      <a:pt x="2708455" y="2451281"/>
                    </a:cubicBezTo>
                    <a:cubicBezTo>
                      <a:pt x="2661782" y="2514146"/>
                      <a:pt x="2606537" y="2568439"/>
                      <a:pt x="2551292" y="2622731"/>
                    </a:cubicBezTo>
                    <a:cubicBezTo>
                      <a:pt x="2527480" y="2646543"/>
                      <a:pt x="2502714" y="2666546"/>
                      <a:pt x="2476997" y="2687501"/>
                    </a:cubicBezTo>
                    <a:cubicBezTo>
                      <a:pt x="2465567" y="2677976"/>
                      <a:pt x="2476997" y="2661783"/>
                      <a:pt x="2463662" y="2655116"/>
                    </a:cubicBezTo>
                    <a:cubicBezTo>
                      <a:pt x="2469377" y="2608443"/>
                      <a:pt x="2446517" y="2570343"/>
                      <a:pt x="2425562" y="2533196"/>
                    </a:cubicBezTo>
                    <a:cubicBezTo>
                      <a:pt x="2392224" y="2475093"/>
                      <a:pt x="2414132" y="2424611"/>
                      <a:pt x="2439849" y="2375081"/>
                    </a:cubicBezTo>
                    <a:cubicBezTo>
                      <a:pt x="2453184" y="2349364"/>
                      <a:pt x="2458899" y="2330314"/>
                      <a:pt x="2449374" y="2301739"/>
                    </a:cubicBezTo>
                    <a:cubicBezTo>
                      <a:pt x="2439849" y="2272211"/>
                      <a:pt x="2442707" y="2240778"/>
                      <a:pt x="2430324" y="2210298"/>
                    </a:cubicBezTo>
                    <a:cubicBezTo>
                      <a:pt x="2420799" y="2187439"/>
                      <a:pt x="2416989" y="2160768"/>
                      <a:pt x="2396987" y="2144576"/>
                    </a:cubicBezTo>
                    <a:cubicBezTo>
                      <a:pt x="2352219" y="2107428"/>
                      <a:pt x="2357934" y="2060756"/>
                      <a:pt x="2370317" y="2012178"/>
                    </a:cubicBezTo>
                    <a:cubicBezTo>
                      <a:pt x="2372222" y="2005511"/>
                      <a:pt x="2374127" y="1998843"/>
                      <a:pt x="2374127" y="1992176"/>
                    </a:cubicBezTo>
                    <a:cubicBezTo>
                      <a:pt x="2376984" y="1954076"/>
                      <a:pt x="2356982" y="1935978"/>
                      <a:pt x="2319834" y="1944551"/>
                    </a:cubicBezTo>
                    <a:cubicBezTo>
                      <a:pt x="2303642" y="1948361"/>
                      <a:pt x="2292212" y="1948361"/>
                      <a:pt x="2282687" y="1931216"/>
                    </a:cubicBezTo>
                    <a:cubicBezTo>
                      <a:pt x="2263637" y="1897878"/>
                      <a:pt x="2235062" y="1889306"/>
                      <a:pt x="2200772" y="1905498"/>
                    </a:cubicBezTo>
                    <a:cubicBezTo>
                      <a:pt x="2186484" y="1912166"/>
                      <a:pt x="2171244" y="1918833"/>
                      <a:pt x="2157909" y="1926453"/>
                    </a:cubicBezTo>
                    <a:cubicBezTo>
                      <a:pt x="2140764" y="1935978"/>
                      <a:pt x="2124572" y="1938836"/>
                      <a:pt x="2106474" y="1931216"/>
                    </a:cubicBezTo>
                    <a:cubicBezTo>
                      <a:pt x="2083614" y="1921691"/>
                      <a:pt x="2059802" y="1925501"/>
                      <a:pt x="2040752" y="1937883"/>
                    </a:cubicBezTo>
                    <a:cubicBezTo>
                      <a:pt x="2012177" y="1956933"/>
                      <a:pt x="1991222" y="1941693"/>
                      <a:pt x="1974077" y="1924548"/>
                    </a:cubicBezTo>
                    <a:cubicBezTo>
                      <a:pt x="1956932" y="1907403"/>
                      <a:pt x="1938834" y="1892163"/>
                      <a:pt x="1919784" y="1877876"/>
                    </a:cubicBezTo>
                    <a:cubicBezTo>
                      <a:pt x="1909307" y="1870256"/>
                      <a:pt x="1899782" y="1861683"/>
                      <a:pt x="1896924" y="1849301"/>
                    </a:cubicBezTo>
                    <a:cubicBezTo>
                      <a:pt x="1889304" y="1812153"/>
                      <a:pt x="1862634" y="1789293"/>
                      <a:pt x="1839774" y="1762623"/>
                    </a:cubicBezTo>
                    <a:cubicBezTo>
                      <a:pt x="1827392" y="1748336"/>
                      <a:pt x="1815962" y="1694043"/>
                      <a:pt x="1822629" y="1676898"/>
                    </a:cubicBezTo>
                    <a:cubicBezTo>
                      <a:pt x="1840727" y="1632131"/>
                      <a:pt x="1846442" y="1585458"/>
                      <a:pt x="1829297" y="1537833"/>
                    </a:cubicBezTo>
                    <a:cubicBezTo>
                      <a:pt x="1826439" y="1530213"/>
                      <a:pt x="1823582" y="1522593"/>
                      <a:pt x="1828344" y="1514973"/>
                    </a:cubicBezTo>
                    <a:cubicBezTo>
                      <a:pt x="1854062" y="1466396"/>
                      <a:pt x="1875017" y="1416866"/>
                      <a:pt x="1909307" y="1373051"/>
                    </a:cubicBezTo>
                    <a:cubicBezTo>
                      <a:pt x="1915022" y="1366383"/>
                      <a:pt x="1923594" y="1365431"/>
                      <a:pt x="1929309" y="1361621"/>
                    </a:cubicBezTo>
                    <a:cubicBezTo>
                      <a:pt x="1954074" y="1345428"/>
                      <a:pt x="1976934" y="1330188"/>
                      <a:pt x="1977887" y="1293041"/>
                    </a:cubicBezTo>
                    <a:cubicBezTo>
                      <a:pt x="1978839" y="1267323"/>
                      <a:pt x="1992174" y="1239701"/>
                      <a:pt x="2019797" y="1227318"/>
                    </a:cubicBezTo>
                    <a:cubicBezTo>
                      <a:pt x="2040752" y="1217793"/>
                      <a:pt x="2050277" y="1201601"/>
                      <a:pt x="2051229" y="1178741"/>
                    </a:cubicBezTo>
                    <a:cubicBezTo>
                      <a:pt x="2058849" y="1162548"/>
                      <a:pt x="2071232" y="1167311"/>
                      <a:pt x="2083614" y="1172073"/>
                    </a:cubicBezTo>
                    <a:cubicBezTo>
                      <a:pt x="2111237" y="1181598"/>
                      <a:pt x="2136002" y="1178741"/>
                      <a:pt x="2161719" y="1162548"/>
                    </a:cubicBezTo>
                    <a:cubicBezTo>
                      <a:pt x="2193152" y="1142546"/>
                      <a:pt x="2229347" y="1134926"/>
                      <a:pt x="2266494" y="1136831"/>
                    </a:cubicBezTo>
                    <a:cubicBezTo>
                      <a:pt x="2288402" y="1137783"/>
                      <a:pt x="2310309" y="1137783"/>
                      <a:pt x="2331264" y="1133021"/>
                    </a:cubicBezTo>
                    <a:cubicBezTo>
                      <a:pt x="2370317" y="1123496"/>
                      <a:pt x="2397939" y="1138736"/>
                      <a:pt x="2387462" y="1197791"/>
                    </a:cubicBezTo>
                    <a:cubicBezTo>
                      <a:pt x="2384604" y="1213983"/>
                      <a:pt x="2384604" y="1228271"/>
                      <a:pt x="2400797" y="1229223"/>
                    </a:cubicBezTo>
                    <a:cubicBezTo>
                      <a:pt x="2447469" y="1231128"/>
                      <a:pt x="2477949" y="1266371"/>
                      <a:pt x="2517002" y="1283516"/>
                    </a:cubicBezTo>
                    <a:cubicBezTo>
                      <a:pt x="2538909" y="1293041"/>
                      <a:pt x="2550339" y="1296851"/>
                      <a:pt x="2556055" y="1266371"/>
                    </a:cubicBezTo>
                    <a:cubicBezTo>
                      <a:pt x="2561769" y="1236843"/>
                      <a:pt x="2589392" y="1227318"/>
                      <a:pt x="2617967" y="1241606"/>
                    </a:cubicBezTo>
                    <a:cubicBezTo>
                      <a:pt x="2644637" y="1254941"/>
                      <a:pt x="2673212" y="1262561"/>
                      <a:pt x="2701787" y="1271133"/>
                    </a:cubicBezTo>
                    <a:cubicBezTo>
                      <a:pt x="2743697" y="1283516"/>
                      <a:pt x="2782749" y="1259703"/>
                      <a:pt x="2823707" y="1270181"/>
                    </a:cubicBezTo>
                    <a:cubicBezTo>
                      <a:pt x="2833232" y="1272086"/>
                      <a:pt x="2840852" y="1262561"/>
                      <a:pt x="2842757" y="1253988"/>
                    </a:cubicBezTo>
                    <a:cubicBezTo>
                      <a:pt x="2847519" y="1233033"/>
                      <a:pt x="2856092" y="1212078"/>
                      <a:pt x="2857997" y="1191123"/>
                    </a:cubicBezTo>
                    <a:cubicBezTo>
                      <a:pt x="2861807" y="1157786"/>
                      <a:pt x="2857044" y="1154928"/>
                      <a:pt x="2824659" y="1163501"/>
                    </a:cubicBezTo>
                    <a:cubicBezTo>
                      <a:pt x="2807514" y="1168263"/>
                      <a:pt x="2793227" y="1167311"/>
                      <a:pt x="2781797" y="1153023"/>
                    </a:cubicBezTo>
                    <a:lnTo>
                      <a:pt x="2778142" y="1149005"/>
                    </a:lnTo>
                    <a:lnTo>
                      <a:pt x="2758579" y="1157637"/>
                    </a:lnTo>
                    <a:cubicBezTo>
                      <a:pt x="2730182" y="1164691"/>
                      <a:pt x="2706072" y="1153261"/>
                      <a:pt x="2684641" y="1122543"/>
                    </a:cubicBezTo>
                    <a:cubicBezTo>
                      <a:pt x="2676068" y="1110161"/>
                      <a:pt x="2672258" y="1095873"/>
                      <a:pt x="2664638" y="1083491"/>
                    </a:cubicBezTo>
                    <a:cubicBezTo>
                      <a:pt x="2658923" y="1073966"/>
                      <a:pt x="2664638" y="1054916"/>
                      <a:pt x="2646541" y="1054916"/>
                    </a:cubicBezTo>
                    <a:cubicBezTo>
                      <a:pt x="2631301" y="1055868"/>
                      <a:pt x="2616061" y="1061583"/>
                      <a:pt x="2610346" y="1080633"/>
                    </a:cubicBezTo>
                    <a:lnTo>
                      <a:pt x="2609202" y="1082346"/>
                    </a:lnTo>
                    <a:lnTo>
                      <a:pt x="2613204" y="1086348"/>
                    </a:lnTo>
                    <a:cubicBezTo>
                      <a:pt x="2619871" y="1093968"/>
                      <a:pt x="2626539" y="1101588"/>
                      <a:pt x="2632254" y="1108255"/>
                    </a:cubicBezTo>
                    <a:cubicBezTo>
                      <a:pt x="2619871" y="1117780"/>
                      <a:pt x="2617014" y="1133020"/>
                      <a:pt x="2609394" y="1145403"/>
                    </a:cubicBezTo>
                    <a:cubicBezTo>
                      <a:pt x="2602726" y="1154928"/>
                      <a:pt x="2586534" y="1142545"/>
                      <a:pt x="2584629" y="1132068"/>
                    </a:cubicBezTo>
                    <a:cubicBezTo>
                      <a:pt x="2581771" y="1117780"/>
                      <a:pt x="2574151" y="1106350"/>
                      <a:pt x="2566055" y="1095397"/>
                    </a:cubicBezTo>
                    <a:lnTo>
                      <a:pt x="2558490" y="1083461"/>
                    </a:lnTo>
                    <a:lnTo>
                      <a:pt x="2545576" y="1071108"/>
                    </a:lnTo>
                    <a:cubicBezTo>
                      <a:pt x="2541766" y="1068251"/>
                      <a:pt x="2537003" y="1065393"/>
                      <a:pt x="2536051" y="1061583"/>
                    </a:cubicBezTo>
                    <a:cubicBezTo>
                      <a:pt x="2522716" y="1003481"/>
                      <a:pt x="2462708" y="991098"/>
                      <a:pt x="2429371" y="952046"/>
                    </a:cubicBezTo>
                    <a:cubicBezTo>
                      <a:pt x="2426513" y="949188"/>
                      <a:pt x="2421751" y="947283"/>
                      <a:pt x="2417941" y="944426"/>
                    </a:cubicBezTo>
                    <a:cubicBezTo>
                      <a:pt x="2416036" y="943473"/>
                      <a:pt x="2413178" y="943473"/>
                      <a:pt x="2407463" y="947283"/>
                    </a:cubicBezTo>
                    <a:cubicBezTo>
                      <a:pt x="2425561" y="973001"/>
                      <a:pt x="2440801" y="998718"/>
                      <a:pt x="2469376" y="1014911"/>
                    </a:cubicBezTo>
                    <a:cubicBezTo>
                      <a:pt x="2483663" y="1023483"/>
                      <a:pt x="2500808" y="1028246"/>
                      <a:pt x="2509381" y="1044438"/>
                    </a:cubicBezTo>
                    <a:cubicBezTo>
                      <a:pt x="2510333" y="1049201"/>
                      <a:pt x="2508428" y="1053963"/>
                      <a:pt x="2504618" y="1057773"/>
                    </a:cubicBezTo>
                    <a:cubicBezTo>
                      <a:pt x="2500808" y="1066346"/>
                      <a:pt x="2479853" y="1059678"/>
                      <a:pt x="2488426" y="1077776"/>
                    </a:cubicBezTo>
                    <a:cubicBezTo>
                      <a:pt x="2485568" y="1082538"/>
                      <a:pt x="2481758" y="1084443"/>
                      <a:pt x="2476996" y="1084443"/>
                    </a:cubicBezTo>
                    <a:cubicBezTo>
                      <a:pt x="2437943" y="1050153"/>
                      <a:pt x="2385556" y="1032056"/>
                      <a:pt x="2356028" y="985383"/>
                    </a:cubicBezTo>
                    <a:cubicBezTo>
                      <a:pt x="2346503" y="970143"/>
                      <a:pt x="2333168" y="968238"/>
                      <a:pt x="2317928" y="978716"/>
                    </a:cubicBezTo>
                    <a:cubicBezTo>
                      <a:pt x="2310308" y="984431"/>
                      <a:pt x="2301736" y="994908"/>
                      <a:pt x="2295068" y="993003"/>
                    </a:cubicBezTo>
                    <a:cubicBezTo>
                      <a:pt x="2237918" y="978716"/>
                      <a:pt x="2232203" y="1040628"/>
                      <a:pt x="2196008" y="1057773"/>
                    </a:cubicBezTo>
                    <a:cubicBezTo>
                      <a:pt x="2185531" y="1062536"/>
                      <a:pt x="2183626" y="1075871"/>
                      <a:pt x="2181721" y="1087301"/>
                    </a:cubicBezTo>
                    <a:cubicBezTo>
                      <a:pt x="2172196" y="1130163"/>
                      <a:pt x="2149336" y="1152071"/>
                      <a:pt x="2105521" y="1157786"/>
                    </a:cubicBezTo>
                    <a:cubicBezTo>
                      <a:pt x="2088376" y="1159691"/>
                      <a:pt x="2069326" y="1179693"/>
                      <a:pt x="2053133" y="1155881"/>
                    </a:cubicBezTo>
                    <a:cubicBezTo>
                      <a:pt x="2052181" y="1145403"/>
                      <a:pt x="2048371" y="1137783"/>
                      <a:pt x="2036941" y="1136831"/>
                    </a:cubicBezTo>
                    <a:cubicBezTo>
                      <a:pt x="2026463" y="1135878"/>
                      <a:pt x="2010271" y="1148261"/>
                      <a:pt x="2008366" y="1131116"/>
                    </a:cubicBezTo>
                    <a:cubicBezTo>
                      <a:pt x="2005508" y="1113018"/>
                      <a:pt x="1993126" y="1094921"/>
                      <a:pt x="2001698" y="1074918"/>
                    </a:cubicBezTo>
                    <a:cubicBezTo>
                      <a:pt x="2011223" y="1051106"/>
                      <a:pt x="2015986" y="1027293"/>
                      <a:pt x="2008366" y="1001576"/>
                    </a:cubicBezTo>
                    <a:cubicBezTo>
                      <a:pt x="2002651" y="979668"/>
                      <a:pt x="2021701" y="978716"/>
                      <a:pt x="2035988" y="977763"/>
                    </a:cubicBezTo>
                    <a:cubicBezTo>
                      <a:pt x="2059801" y="974906"/>
                      <a:pt x="2083613" y="981573"/>
                      <a:pt x="2107426" y="983478"/>
                    </a:cubicBezTo>
                    <a:cubicBezTo>
                      <a:pt x="2120761" y="984431"/>
                      <a:pt x="2139811" y="992051"/>
                      <a:pt x="2148383" y="975858"/>
                    </a:cubicBezTo>
                    <a:cubicBezTo>
                      <a:pt x="2157908" y="956808"/>
                      <a:pt x="2162671" y="934901"/>
                      <a:pt x="2150288" y="913946"/>
                    </a:cubicBezTo>
                    <a:cubicBezTo>
                      <a:pt x="2140763" y="897753"/>
                      <a:pt x="2131238" y="882513"/>
                      <a:pt x="2112188" y="876798"/>
                    </a:cubicBezTo>
                    <a:cubicBezTo>
                      <a:pt x="2105521" y="874893"/>
                      <a:pt x="2094091" y="873941"/>
                      <a:pt x="2096948" y="862511"/>
                    </a:cubicBezTo>
                    <a:cubicBezTo>
                      <a:pt x="2098853" y="852033"/>
                      <a:pt x="2109331" y="852033"/>
                      <a:pt x="2118856" y="849176"/>
                    </a:cubicBezTo>
                    <a:cubicBezTo>
                      <a:pt x="2149336" y="838698"/>
                      <a:pt x="2177911" y="830126"/>
                      <a:pt x="2206486" y="810123"/>
                    </a:cubicBezTo>
                    <a:cubicBezTo>
                      <a:pt x="2241728" y="785358"/>
                      <a:pt x="2258873" y="735828"/>
                      <a:pt x="2308403" y="731066"/>
                    </a:cubicBezTo>
                    <a:cubicBezTo>
                      <a:pt x="2322691" y="729161"/>
                      <a:pt x="2323643" y="718683"/>
                      <a:pt x="2321738" y="708206"/>
                    </a:cubicBezTo>
                    <a:cubicBezTo>
                      <a:pt x="2319833" y="698681"/>
                      <a:pt x="2314118" y="689156"/>
                      <a:pt x="2311261" y="679631"/>
                    </a:cubicBezTo>
                    <a:cubicBezTo>
                      <a:pt x="2307451" y="666296"/>
                      <a:pt x="2305546" y="652008"/>
                      <a:pt x="2320786" y="643436"/>
                    </a:cubicBezTo>
                    <a:cubicBezTo>
                      <a:pt x="2326501" y="640578"/>
                      <a:pt x="2334121" y="632958"/>
                      <a:pt x="2338883" y="638673"/>
                    </a:cubicBezTo>
                    <a:cubicBezTo>
                      <a:pt x="2346503" y="649151"/>
                      <a:pt x="2353171" y="662486"/>
                      <a:pt x="2343646" y="675821"/>
                    </a:cubicBezTo>
                    <a:cubicBezTo>
                      <a:pt x="2337931" y="685346"/>
                      <a:pt x="2342693" y="692966"/>
                      <a:pt x="2348408" y="699633"/>
                    </a:cubicBezTo>
                    <a:cubicBezTo>
                      <a:pt x="2356028" y="708206"/>
                      <a:pt x="2364601" y="711063"/>
                      <a:pt x="2376031" y="706301"/>
                    </a:cubicBezTo>
                    <a:cubicBezTo>
                      <a:pt x="2378888" y="705348"/>
                      <a:pt x="2381746" y="704396"/>
                      <a:pt x="2385556" y="704396"/>
                    </a:cubicBezTo>
                    <a:cubicBezTo>
                      <a:pt x="2409368" y="712968"/>
                      <a:pt x="2432228" y="712016"/>
                      <a:pt x="2454136" y="698681"/>
                    </a:cubicBezTo>
                    <a:cubicBezTo>
                      <a:pt x="2460803" y="694871"/>
                      <a:pt x="2469376" y="692966"/>
                      <a:pt x="2476996" y="692013"/>
                    </a:cubicBezTo>
                    <a:cubicBezTo>
                      <a:pt x="2517001" y="689156"/>
                      <a:pt x="2517001" y="689156"/>
                      <a:pt x="2517953" y="648198"/>
                    </a:cubicBezTo>
                    <a:cubicBezTo>
                      <a:pt x="2525573" y="626291"/>
                      <a:pt x="2540813" y="618671"/>
                      <a:pt x="2563673" y="626291"/>
                    </a:cubicBezTo>
                    <a:cubicBezTo>
                      <a:pt x="2558911" y="610098"/>
                      <a:pt x="2545576" y="599621"/>
                      <a:pt x="2554148" y="585333"/>
                    </a:cubicBezTo>
                    <a:lnTo>
                      <a:pt x="2572928" y="573708"/>
                    </a:lnTo>
                    <a:lnTo>
                      <a:pt x="2586098" y="571735"/>
                    </a:lnTo>
                    <a:lnTo>
                      <a:pt x="2586726" y="571671"/>
                    </a:lnTo>
                    <a:cubicBezTo>
                      <a:pt x="2599630" y="572653"/>
                      <a:pt x="2613203" y="578189"/>
                      <a:pt x="2624633" y="568188"/>
                    </a:cubicBezTo>
                    <a:cubicBezTo>
                      <a:pt x="2626538" y="566283"/>
                      <a:pt x="2628443" y="565331"/>
                      <a:pt x="2630348" y="563426"/>
                    </a:cubicBezTo>
                    <a:cubicBezTo>
                      <a:pt x="2634158" y="561521"/>
                      <a:pt x="2634158" y="568188"/>
                      <a:pt x="2633206" y="563426"/>
                    </a:cubicBezTo>
                    <a:cubicBezTo>
                      <a:pt x="2632253" y="557711"/>
                      <a:pt x="2629396" y="564378"/>
                      <a:pt x="2626538" y="563426"/>
                    </a:cubicBezTo>
                    <a:cubicBezTo>
                      <a:pt x="2615584" y="567236"/>
                      <a:pt x="2604392" y="569141"/>
                      <a:pt x="2593082" y="570689"/>
                    </a:cubicBezTo>
                    <a:lnTo>
                      <a:pt x="2586098" y="571735"/>
                    </a:lnTo>
                    <a:lnTo>
                      <a:pt x="2574151" y="572951"/>
                    </a:lnTo>
                    <a:lnTo>
                      <a:pt x="2572928" y="573708"/>
                    </a:lnTo>
                    <a:lnTo>
                      <a:pt x="2558911" y="575808"/>
                    </a:lnTo>
                    <a:cubicBezTo>
                      <a:pt x="2533193" y="580571"/>
                      <a:pt x="2516048" y="563426"/>
                      <a:pt x="2506523" y="541518"/>
                    </a:cubicBezTo>
                    <a:cubicBezTo>
                      <a:pt x="2496998" y="519611"/>
                      <a:pt x="2487473" y="498656"/>
                      <a:pt x="2512238" y="480558"/>
                    </a:cubicBezTo>
                    <a:cubicBezTo>
                      <a:pt x="2520811" y="474843"/>
                      <a:pt x="2527478" y="467223"/>
                      <a:pt x="2533193" y="458651"/>
                    </a:cubicBezTo>
                    <a:cubicBezTo>
                      <a:pt x="2537003" y="452936"/>
                      <a:pt x="2541766" y="446268"/>
                      <a:pt x="2534146" y="440553"/>
                    </a:cubicBezTo>
                    <a:cubicBezTo>
                      <a:pt x="2526526" y="434838"/>
                      <a:pt x="2515096" y="437696"/>
                      <a:pt x="2513191" y="445316"/>
                    </a:cubicBezTo>
                    <a:cubicBezTo>
                      <a:pt x="2506523" y="474843"/>
                      <a:pt x="2482711" y="489131"/>
                      <a:pt x="2464613" y="509133"/>
                    </a:cubicBezTo>
                    <a:cubicBezTo>
                      <a:pt x="2452231" y="523421"/>
                      <a:pt x="2455088" y="538661"/>
                      <a:pt x="2467471" y="551996"/>
                    </a:cubicBezTo>
                    <a:cubicBezTo>
                      <a:pt x="2481758" y="567236"/>
                      <a:pt x="2481758" y="582476"/>
                      <a:pt x="2468423" y="597716"/>
                    </a:cubicBezTo>
                    <a:cubicBezTo>
                      <a:pt x="2457946" y="610098"/>
                      <a:pt x="2455088" y="623433"/>
                      <a:pt x="2453183" y="638673"/>
                    </a:cubicBezTo>
                    <a:cubicBezTo>
                      <a:pt x="2451278" y="657723"/>
                      <a:pt x="2442706" y="671058"/>
                      <a:pt x="2423656" y="676773"/>
                    </a:cubicBezTo>
                    <a:cubicBezTo>
                      <a:pt x="2413178" y="682488"/>
                      <a:pt x="2402701" y="690108"/>
                      <a:pt x="2389366" y="683441"/>
                    </a:cubicBezTo>
                    <a:cubicBezTo>
                      <a:pt x="2381746" y="676773"/>
                      <a:pt x="2376983" y="670106"/>
                      <a:pt x="2383651" y="659628"/>
                    </a:cubicBezTo>
                    <a:cubicBezTo>
                      <a:pt x="2377936" y="649151"/>
                      <a:pt x="2372221" y="638673"/>
                      <a:pt x="2367458" y="627243"/>
                    </a:cubicBezTo>
                    <a:cubicBezTo>
                      <a:pt x="2348408" y="585333"/>
                      <a:pt x="2348408" y="584381"/>
                      <a:pt x="2308403" y="612003"/>
                    </a:cubicBezTo>
                    <a:cubicBezTo>
                      <a:pt x="2273161" y="616766"/>
                      <a:pt x="2265541" y="608193"/>
                      <a:pt x="2270303" y="571046"/>
                    </a:cubicBezTo>
                    <a:cubicBezTo>
                      <a:pt x="2271256" y="560568"/>
                      <a:pt x="2287448" y="545328"/>
                      <a:pt x="2260778" y="543423"/>
                    </a:cubicBezTo>
                    <a:cubicBezTo>
                      <a:pt x="2255063" y="542471"/>
                      <a:pt x="2255063" y="530088"/>
                      <a:pt x="2259826" y="522468"/>
                    </a:cubicBezTo>
                    <a:cubicBezTo>
                      <a:pt x="2313166" y="486273"/>
                      <a:pt x="2361743" y="445316"/>
                      <a:pt x="2390318" y="385308"/>
                    </a:cubicBezTo>
                    <a:cubicBezTo>
                      <a:pt x="2396986" y="372926"/>
                      <a:pt x="2403653" y="362448"/>
                      <a:pt x="2416988" y="357686"/>
                    </a:cubicBezTo>
                    <a:cubicBezTo>
                      <a:pt x="2416988" y="355781"/>
                      <a:pt x="2416988" y="353876"/>
                      <a:pt x="2417941" y="351971"/>
                    </a:cubicBezTo>
                    <a:cubicBezTo>
                      <a:pt x="2419846" y="352923"/>
                      <a:pt x="2423656" y="354828"/>
                      <a:pt x="2424608" y="353876"/>
                    </a:cubicBezTo>
                    <a:cubicBezTo>
                      <a:pt x="2434371" y="344351"/>
                      <a:pt x="2443539" y="338934"/>
                      <a:pt x="2452245" y="336582"/>
                    </a:cubicBezTo>
                    <a:cubicBezTo>
                      <a:pt x="2458775" y="334818"/>
                      <a:pt x="2465045" y="334779"/>
                      <a:pt x="2471113" y="336025"/>
                    </a:cubicBezTo>
                    <a:close/>
                    <a:moveTo>
                      <a:pt x="761544" y="194808"/>
                    </a:moveTo>
                    <a:cubicBezTo>
                      <a:pt x="773926" y="196713"/>
                      <a:pt x="774879" y="206238"/>
                      <a:pt x="773926" y="216716"/>
                    </a:cubicBezTo>
                    <a:cubicBezTo>
                      <a:pt x="755829" y="237671"/>
                      <a:pt x="760591" y="257673"/>
                      <a:pt x="773926" y="278628"/>
                    </a:cubicBezTo>
                    <a:cubicBezTo>
                      <a:pt x="748209" y="302441"/>
                      <a:pt x="720586" y="315776"/>
                      <a:pt x="687249" y="293868"/>
                    </a:cubicBezTo>
                    <a:cubicBezTo>
                      <a:pt x="682486" y="291011"/>
                      <a:pt x="675819" y="292916"/>
                      <a:pt x="671056" y="292916"/>
                    </a:cubicBezTo>
                    <a:cubicBezTo>
                      <a:pt x="660579" y="294821"/>
                      <a:pt x="650101" y="296726"/>
                      <a:pt x="640576" y="298631"/>
                    </a:cubicBezTo>
                    <a:cubicBezTo>
                      <a:pt x="627241" y="300536"/>
                      <a:pt x="613906" y="302441"/>
                      <a:pt x="603429" y="291011"/>
                    </a:cubicBezTo>
                    <a:cubicBezTo>
                      <a:pt x="636766" y="258626"/>
                      <a:pt x="678676" y="239576"/>
                      <a:pt x="715824" y="211953"/>
                    </a:cubicBezTo>
                    <a:cubicBezTo>
                      <a:pt x="719634" y="209096"/>
                      <a:pt x="724396" y="211953"/>
                      <a:pt x="727254" y="215763"/>
                    </a:cubicBezTo>
                    <a:cubicBezTo>
                      <a:pt x="746304" y="220526"/>
                      <a:pt x="741541" y="187188"/>
                      <a:pt x="761544" y="194808"/>
                    </a:cubicBezTo>
                    <a:close/>
                    <a:moveTo>
                      <a:pt x="873343" y="184331"/>
                    </a:moveTo>
                    <a:cubicBezTo>
                      <a:pt x="879653" y="185283"/>
                      <a:pt x="886320" y="188617"/>
                      <a:pt x="891083" y="191951"/>
                    </a:cubicBezTo>
                    <a:cubicBezTo>
                      <a:pt x="904418" y="200523"/>
                      <a:pt x="892988" y="209096"/>
                      <a:pt x="888226" y="217668"/>
                    </a:cubicBezTo>
                    <a:lnTo>
                      <a:pt x="879241" y="234820"/>
                    </a:lnTo>
                    <a:lnTo>
                      <a:pt x="895370" y="235036"/>
                    </a:lnTo>
                    <a:cubicBezTo>
                      <a:pt x="907514" y="238206"/>
                      <a:pt x="906800" y="249815"/>
                      <a:pt x="899656" y="266246"/>
                    </a:cubicBezTo>
                    <a:cubicBezTo>
                      <a:pt x="894893" y="277676"/>
                      <a:pt x="884416" y="289106"/>
                      <a:pt x="892988" y="303393"/>
                    </a:cubicBezTo>
                    <a:cubicBezTo>
                      <a:pt x="897751" y="310061"/>
                      <a:pt x="901561" y="309108"/>
                      <a:pt x="905371" y="303393"/>
                    </a:cubicBezTo>
                    <a:cubicBezTo>
                      <a:pt x="923468" y="307203"/>
                      <a:pt x="923468" y="307203"/>
                      <a:pt x="915848" y="337683"/>
                    </a:cubicBezTo>
                    <a:cubicBezTo>
                      <a:pt x="926326" y="330063"/>
                      <a:pt x="936803" y="329111"/>
                      <a:pt x="946328" y="324348"/>
                    </a:cubicBezTo>
                    <a:lnTo>
                      <a:pt x="973409" y="303804"/>
                    </a:lnTo>
                    <a:lnTo>
                      <a:pt x="975260" y="292796"/>
                    </a:lnTo>
                    <a:cubicBezTo>
                      <a:pt x="974903" y="288629"/>
                      <a:pt x="972522" y="284819"/>
                      <a:pt x="965378" y="281485"/>
                    </a:cubicBezTo>
                    <a:cubicBezTo>
                      <a:pt x="944423" y="270055"/>
                      <a:pt x="942518" y="249100"/>
                      <a:pt x="962521" y="233860"/>
                    </a:cubicBezTo>
                    <a:cubicBezTo>
                      <a:pt x="977761" y="221478"/>
                      <a:pt x="993953" y="208143"/>
                      <a:pt x="1013956" y="203380"/>
                    </a:cubicBezTo>
                    <a:cubicBezTo>
                      <a:pt x="1018718" y="201475"/>
                      <a:pt x="1023481" y="200046"/>
                      <a:pt x="1028243" y="200165"/>
                    </a:cubicBezTo>
                    <a:cubicBezTo>
                      <a:pt x="1033006" y="200284"/>
                      <a:pt x="1037768" y="201951"/>
                      <a:pt x="1042531" y="206238"/>
                    </a:cubicBezTo>
                    <a:cubicBezTo>
                      <a:pt x="1037768" y="220525"/>
                      <a:pt x="1018718" y="221478"/>
                      <a:pt x="1016813" y="234813"/>
                    </a:cubicBezTo>
                    <a:cubicBezTo>
                      <a:pt x="1029196" y="212905"/>
                      <a:pt x="1052056" y="208143"/>
                      <a:pt x="1075868" y="204333"/>
                    </a:cubicBezTo>
                    <a:cubicBezTo>
                      <a:pt x="1082536" y="204333"/>
                      <a:pt x="1089203" y="204333"/>
                      <a:pt x="1095871" y="204333"/>
                    </a:cubicBezTo>
                    <a:cubicBezTo>
                      <a:pt x="1106348" y="211953"/>
                      <a:pt x="1099681" y="223383"/>
                      <a:pt x="1099681" y="232908"/>
                    </a:cubicBezTo>
                    <a:cubicBezTo>
                      <a:pt x="1112063" y="235765"/>
                      <a:pt x="1123493" y="229098"/>
                      <a:pt x="1133971" y="231003"/>
                    </a:cubicBezTo>
                    <a:cubicBezTo>
                      <a:pt x="1140638" y="231003"/>
                      <a:pt x="1146353" y="233860"/>
                      <a:pt x="1151116" y="238623"/>
                    </a:cubicBezTo>
                    <a:cubicBezTo>
                      <a:pt x="1162546" y="262435"/>
                      <a:pt x="1192073" y="265293"/>
                      <a:pt x="1205408" y="287200"/>
                    </a:cubicBezTo>
                    <a:cubicBezTo>
                      <a:pt x="1219696" y="305298"/>
                      <a:pt x="1210171" y="320538"/>
                      <a:pt x="1198741" y="334825"/>
                    </a:cubicBezTo>
                    <a:cubicBezTo>
                      <a:pt x="1205408" y="359590"/>
                      <a:pt x="1234936" y="358638"/>
                      <a:pt x="1248271" y="377688"/>
                    </a:cubicBezTo>
                    <a:cubicBezTo>
                      <a:pt x="1257796" y="391023"/>
                      <a:pt x="1257796" y="393880"/>
                      <a:pt x="1246366" y="402453"/>
                    </a:cubicBezTo>
                    <a:cubicBezTo>
                      <a:pt x="1226363" y="415788"/>
                      <a:pt x="1207313" y="445315"/>
                      <a:pt x="1187311" y="402453"/>
                    </a:cubicBezTo>
                    <a:cubicBezTo>
                      <a:pt x="1184453" y="396738"/>
                      <a:pt x="1176833" y="390070"/>
                      <a:pt x="1171118" y="396738"/>
                    </a:cubicBezTo>
                    <a:cubicBezTo>
                      <a:pt x="1161593" y="407215"/>
                      <a:pt x="1163498" y="418645"/>
                      <a:pt x="1171118" y="431028"/>
                    </a:cubicBezTo>
                    <a:cubicBezTo>
                      <a:pt x="1186358" y="457698"/>
                      <a:pt x="1180643" y="471033"/>
                      <a:pt x="1151116" y="479605"/>
                    </a:cubicBezTo>
                    <a:cubicBezTo>
                      <a:pt x="1147306" y="475795"/>
                      <a:pt x="1141591" y="474843"/>
                      <a:pt x="1136828" y="476748"/>
                    </a:cubicBezTo>
                    <a:cubicBezTo>
                      <a:pt x="1132066" y="478653"/>
                      <a:pt x="1134923" y="483415"/>
                      <a:pt x="1136828" y="487225"/>
                    </a:cubicBezTo>
                    <a:cubicBezTo>
                      <a:pt x="1135876" y="500560"/>
                      <a:pt x="1128256" y="503418"/>
                      <a:pt x="1118731" y="497703"/>
                    </a:cubicBezTo>
                    <a:cubicBezTo>
                      <a:pt x="1098728" y="487225"/>
                      <a:pt x="1074916" y="482463"/>
                      <a:pt x="1066343" y="455793"/>
                    </a:cubicBezTo>
                    <a:cubicBezTo>
                      <a:pt x="1058723" y="432933"/>
                      <a:pt x="1039673" y="427218"/>
                      <a:pt x="1016813" y="433885"/>
                    </a:cubicBezTo>
                    <a:cubicBezTo>
                      <a:pt x="1008241" y="436743"/>
                      <a:pt x="999668" y="438648"/>
                      <a:pt x="996811" y="428170"/>
                    </a:cubicBezTo>
                    <a:cubicBezTo>
                      <a:pt x="993001" y="415788"/>
                      <a:pt x="1007288" y="411025"/>
                      <a:pt x="1013003" y="411978"/>
                    </a:cubicBezTo>
                    <a:cubicBezTo>
                      <a:pt x="1055866" y="420550"/>
                      <a:pt x="1078726" y="386260"/>
                      <a:pt x="1109206" y="369115"/>
                    </a:cubicBezTo>
                    <a:cubicBezTo>
                      <a:pt x="1117778" y="343398"/>
                      <a:pt x="1089203" y="330063"/>
                      <a:pt x="1089203" y="307203"/>
                    </a:cubicBezTo>
                    <a:cubicBezTo>
                      <a:pt x="1085393" y="301488"/>
                      <a:pt x="1081583" y="296725"/>
                      <a:pt x="1077773" y="291010"/>
                    </a:cubicBezTo>
                    <a:cubicBezTo>
                      <a:pt x="1057771" y="307203"/>
                      <a:pt x="1036816" y="290058"/>
                      <a:pt x="1016813" y="292915"/>
                    </a:cubicBezTo>
                    <a:cubicBezTo>
                      <a:pt x="1012050" y="293391"/>
                      <a:pt x="1008717" y="294106"/>
                      <a:pt x="1007169" y="296011"/>
                    </a:cubicBezTo>
                    <a:lnTo>
                      <a:pt x="1007866" y="302667"/>
                    </a:lnTo>
                    <a:lnTo>
                      <a:pt x="1009193" y="303393"/>
                    </a:lnTo>
                    <a:cubicBezTo>
                      <a:pt x="1013003" y="324348"/>
                      <a:pt x="986333" y="363401"/>
                      <a:pt x="962521" y="370068"/>
                    </a:cubicBezTo>
                    <a:cubicBezTo>
                      <a:pt x="943471" y="375783"/>
                      <a:pt x="924421" y="377688"/>
                      <a:pt x="905371" y="371973"/>
                    </a:cubicBezTo>
                    <a:cubicBezTo>
                      <a:pt x="896798" y="389118"/>
                      <a:pt x="879653" y="396738"/>
                      <a:pt x="868223" y="410073"/>
                    </a:cubicBezTo>
                    <a:cubicBezTo>
                      <a:pt x="859651" y="419598"/>
                      <a:pt x="849173" y="424361"/>
                      <a:pt x="836791" y="426266"/>
                    </a:cubicBezTo>
                    <a:cubicBezTo>
                      <a:pt x="830123" y="425313"/>
                      <a:pt x="820598" y="421503"/>
                      <a:pt x="816788" y="424361"/>
                    </a:cubicBezTo>
                    <a:cubicBezTo>
                      <a:pt x="772973" y="455793"/>
                      <a:pt x="714871" y="464366"/>
                      <a:pt x="677723" y="507228"/>
                    </a:cubicBezTo>
                    <a:cubicBezTo>
                      <a:pt x="667246" y="519611"/>
                      <a:pt x="646291" y="531993"/>
                      <a:pt x="668198" y="553901"/>
                    </a:cubicBezTo>
                    <a:cubicBezTo>
                      <a:pt x="672961" y="558663"/>
                      <a:pt x="665341" y="574856"/>
                      <a:pt x="662483" y="586286"/>
                    </a:cubicBezTo>
                    <a:cubicBezTo>
                      <a:pt x="685343" y="585333"/>
                      <a:pt x="702488" y="596763"/>
                      <a:pt x="716776" y="612956"/>
                    </a:cubicBezTo>
                    <a:cubicBezTo>
                      <a:pt x="731063" y="630101"/>
                      <a:pt x="747256" y="644388"/>
                      <a:pt x="771068" y="645341"/>
                    </a:cubicBezTo>
                    <a:cubicBezTo>
                      <a:pt x="789166" y="646293"/>
                      <a:pt x="788213" y="653913"/>
                      <a:pt x="782498" y="667248"/>
                    </a:cubicBezTo>
                    <a:cubicBezTo>
                      <a:pt x="774878" y="685346"/>
                      <a:pt x="766306" y="702491"/>
                      <a:pt x="772973" y="726303"/>
                    </a:cubicBezTo>
                    <a:cubicBezTo>
                      <a:pt x="779641" y="752973"/>
                      <a:pt x="789166" y="747258"/>
                      <a:pt x="805358" y="736781"/>
                    </a:cubicBezTo>
                    <a:cubicBezTo>
                      <a:pt x="823456" y="725351"/>
                      <a:pt x="826313" y="706301"/>
                      <a:pt x="828218" y="689156"/>
                    </a:cubicBezTo>
                    <a:cubicBezTo>
                      <a:pt x="831076" y="669153"/>
                      <a:pt x="841553" y="660581"/>
                      <a:pt x="858698" y="652961"/>
                    </a:cubicBezTo>
                    <a:cubicBezTo>
                      <a:pt x="901561" y="638673"/>
                      <a:pt x="911086" y="619623"/>
                      <a:pt x="901561" y="573903"/>
                    </a:cubicBezTo>
                    <a:cubicBezTo>
                      <a:pt x="900608" y="569141"/>
                      <a:pt x="899656" y="563426"/>
                      <a:pt x="904418" y="561521"/>
                    </a:cubicBezTo>
                    <a:cubicBezTo>
                      <a:pt x="937756" y="550091"/>
                      <a:pt x="937756" y="514848"/>
                      <a:pt x="953948" y="491988"/>
                    </a:cubicBezTo>
                    <a:cubicBezTo>
                      <a:pt x="957758" y="486273"/>
                      <a:pt x="961568" y="480558"/>
                      <a:pt x="968236" y="478653"/>
                    </a:cubicBezTo>
                    <a:cubicBezTo>
                      <a:pt x="991096" y="471986"/>
                      <a:pt x="1037768" y="491036"/>
                      <a:pt x="1049198" y="512943"/>
                    </a:cubicBezTo>
                    <a:cubicBezTo>
                      <a:pt x="1061581" y="517706"/>
                      <a:pt x="1074916" y="522468"/>
                      <a:pt x="1063486" y="539613"/>
                    </a:cubicBezTo>
                    <a:cubicBezTo>
                      <a:pt x="1048246" y="555806"/>
                      <a:pt x="1052056" y="572951"/>
                      <a:pt x="1067296" y="583428"/>
                    </a:cubicBezTo>
                    <a:cubicBezTo>
                      <a:pt x="1084441" y="593906"/>
                      <a:pt x="1099681" y="578666"/>
                      <a:pt x="1112063" y="568188"/>
                    </a:cubicBezTo>
                    <a:cubicBezTo>
                      <a:pt x="1139686" y="545328"/>
                      <a:pt x="1138733" y="544376"/>
                      <a:pt x="1146353" y="580571"/>
                    </a:cubicBezTo>
                    <a:cubicBezTo>
                      <a:pt x="1149211" y="592953"/>
                      <a:pt x="1154926" y="606288"/>
                      <a:pt x="1151116" y="616766"/>
                    </a:cubicBezTo>
                    <a:cubicBezTo>
                      <a:pt x="1138733" y="656771"/>
                      <a:pt x="1163498" y="672011"/>
                      <a:pt x="1193026" y="684393"/>
                    </a:cubicBezTo>
                    <a:cubicBezTo>
                      <a:pt x="1193026" y="693918"/>
                      <a:pt x="1188501" y="696537"/>
                      <a:pt x="1182905" y="697847"/>
                    </a:cubicBezTo>
                    <a:lnTo>
                      <a:pt x="1179024" y="699159"/>
                    </a:lnTo>
                    <a:lnTo>
                      <a:pt x="1177845" y="699023"/>
                    </a:lnTo>
                    <a:cubicBezTo>
                      <a:pt x="1174214" y="699455"/>
                      <a:pt x="1170404" y="700824"/>
                      <a:pt x="1166356" y="703443"/>
                    </a:cubicBezTo>
                    <a:lnTo>
                      <a:pt x="1179024" y="699159"/>
                    </a:lnTo>
                    <a:lnTo>
                      <a:pt x="1188263" y="700229"/>
                    </a:lnTo>
                    <a:cubicBezTo>
                      <a:pt x="1194931" y="702491"/>
                      <a:pt x="1201122" y="707253"/>
                      <a:pt x="1207313" y="712016"/>
                    </a:cubicBezTo>
                    <a:cubicBezTo>
                      <a:pt x="1210647" y="727732"/>
                      <a:pt x="1209694" y="741781"/>
                      <a:pt x="1205051" y="754402"/>
                    </a:cubicBezTo>
                    <a:lnTo>
                      <a:pt x="1180854" y="787924"/>
                    </a:lnTo>
                    <a:lnTo>
                      <a:pt x="1187073" y="807504"/>
                    </a:lnTo>
                    <a:cubicBezTo>
                      <a:pt x="1190883" y="812504"/>
                      <a:pt x="1196836" y="815362"/>
                      <a:pt x="1206361" y="814886"/>
                    </a:cubicBezTo>
                    <a:cubicBezTo>
                      <a:pt x="1214934" y="814886"/>
                      <a:pt x="1223506" y="816791"/>
                      <a:pt x="1213981" y="828221"/>
                    </a:cubicBezTo>
                    <a:cubicBezTo>
                      <a:pt x="1208266" y="850128"/>
                      <a:pt x="1205409" y="874893"/>
                      <a:pt x="1172071" y="862511"/>
                    </a:cubicBezTo>
                    <a:cubicBezTo>
                      <a:pt x="1153021" y="859653"/>
                      <a:pt x="1123494" y="872036"/>
                      <a:pt x="1115874" y="854891"/>
                    </a:cubicBezTo>
                    <a:cubicBezTo>
                      <a:pt x="1109206" y="839651"/>
                      <a:pt x="1133971" y="821553"/>
                      <a:pt x="1148259" y="807266"/>
                    </a:cubicBezTo>
                    <a:cubicBezTo>
                      <a:pt x="1157784" y="799646"/>
                      <a:pt x="1159689" y="785358"/>
                      <a:pt x="1173024" y="780596"/>
                    </a:cubicBezTo>
                    <a:lnTo>
                      <a:pt x="1173125" y="780684"/>
                    </a:lnTo>
                    <a:lnTo>
                      <a:pt x="1174333" y="770475"/>
                    </a:lnTo>
                    <a:cubicBezTo>
                      <a:pt x="1173023" y="767975"/>
                      <a:pt x="1169689" y="766784"/>
                      <a:pt x="1163498" y="767261"/>
                    </a:cubicBezTo>
                    <a:cubicBezTo>
                      <a:pt x="1147306" y="769166"/>
                      <a:pt x="1137781" y="780596"/>
                      <a:pt x="1124446" y="787263"/>
                    </a:cubicBezTo>
                    <a:cubicBezTo>
                      <a:pt x="1097776" y="793931"/>
                      <a:pt x="1070153" y="791073"/>
                      <a:pt x="1043483" y="789168"/>
                    </a:cubicBezTo>
                    <a:cubicBezTo>
                      <a:pt x="1026338" y="788216"/>
                      <a:pt x="1010146" y="786311"/>
                      <a:pt x="993953" y="794883"/>
                    </a:cubicBezTo>
                    <a:cubicBezTo>
                      <a:pt x="987286" y="810123"/>
                      <a:pt x="971093" y="808218"/>
                      <a:pt x="959663" y="814886"/>
                    </a:cubicBezTo>
                    <a:cubicBezTo>
                      <a:pt x="951091" y="825363"/>
                      <a:pt x="939661" y="831078"/>
                      <a:pt x="929183" y="839651"/>
                    </a:cubicBezTo>
                    <a:lnTo>
                      <a:pt x="925100" y="843462"/>
                    </a:lnTo>
                    <a:lnTo>
                      <a:pt x="915848" y="851081"/>
                    </a:lnTo>
                    <a:cubicBezTo>
                      <a:pt x="915848" y="851081"/>
                      <a:pt x="912991" y="851081"/>
                      <a:pt x="912991" y="851081"/>
                    </a:cubicBezTo>
                    <a:cubicBezTo>
                      <a:pt x="912991" y="851081"/>
                      <a:pt x="914896" y="852986"/>
                      <a:pt x="914896" y="852986"/>
                    </a:cubicBezTo>
                    <a:lnTo>
                      <a:pt x="925100" y="843462"/>
                    </a:lnTo>
                    <a:lnTo>
                      <a:pt x="932041" y="837746"/>
                    </a:lnTo>
                    <a:cubicBezTo>
                      <a:pt x="942518" y="824411"/>
                      <a:pt x="959663" y="826316"/>
                      <a:pt x="972998" y="820601"/>
                    </a:cubicBezTo>
                    <a:cubicBezTo>
                      <a:pt x="979666" y="818696"/>
                      <a:pt x="986333" y="814886"/>
                      <a:pt x="992048" y="814886"/>
                    </a:cubicBezTo>
                    <a:cubicBezTo>
                      <a:pt x="1003478" y="813933"/>
                      <a:pt x="1017766" y="809171"/>
                      <a:pt x="1023481" y="819648"/>
                    </a:cubicBezTo>
                    <a:cubicBezTo>
                      <a:pt x="1032053" y="834888"/>
                      <a:pt x="1013003" y="835841"/>
                      <a:pt x="1005383" y="842508"/>
                    </a:cubicBezTo>
                    <a:cubicBezTo>
                      <a:pt x="1003478" y="844413"/>
                      <a:pt x="1005383" y="851081"/>
                      <a:pt x="1006336" y="854891"/>
                    </a:cubicBezTo>
                    <a:cubicBezTo>
                      <a:pt x="997763" y="866321"/>
                      <a:pt x="1011098" y="877751"/>
                      <a:pt x="1005383" y="889181"/>
                    </a:cubicBezTo>
                    <a:cubicBezTo>
                      <a:pt x="1001573" y="899658"/>
                      <a:pt x="992048" y="903468"/>
                      <a:pt x="984428" y="910136"/>
                    </a:cubicBezTo>
                    <a:cubicBezTo>
                      <a:pt x="974903" y="918708"/>
                      <a:pt x="961568" y="909183"/>
                      <a:pt x="952043" y="916803"/>
                    </a:cubicBezTo>
                    <a:cubicBezTo>
                      <a:pt x="937756" y="931091"/>
                      <a:pt x="916801" y="932043"/>
                      <a:pt x="899656" y="938711"/>
                    </a:cubicBezTo>
                    <a:cubicBezTo>
                      <a:pt x="876796" y="947283"/>
                      <a:pt x="858698" y="959666"/>
                      <a:pt x="855841" y="985383"/>
                    </a:cubicBezTo>
                    <a:cubicBezTo>
                      <a:pt x="853936" y="1001576"/>
                      <a:pt x="839648" y="1003481"/>
                      <a:pt x="831076" y="1003481"/>
                    </a:cubicBezTo>
                    <a:cubicBezTo>
                      <a:pt x="779641" y="1006338"/>
                      <a:pt x="763448" y="1048248"/>
                      <a:pt x="738683" y="1081586"/>
                    </a:cubicBezTo>
                    <a:cubicBezTo>
                      <a:pt x="708203" y="1076823"/>
                      <a:pt x="712013" y="1097778"/>
                      <a:pt x="711061" y="1115876"/>
                    </a:cubicBezTo>
                    <a:cubicBezTo>
                      <a:pt x="707251" y="1144451"/>
                      <a:pt x="692011" y="1163501"/>
                      <a:pt x="666293" y="1175883"/>
                    </a:cubicBezTo>
                    <a:cubicBezTo>
                      <a:pt x="636766" y="1191123"/>
                      <a:pt x="610096" y="1209221"/>
                      <a:pt x="585331" y="1230176"/>
                    </a:cubicBezTo>
                    <a:cubicBezTo>
                      <a:pt x="565328" y="1247320"/>
                      <a:pt x="557708" y="1270181"/>
                      <a:pt x="559613" y="1297803"/>
                    </a:cubicBezTo>
                    <a:cubicBezTo>
                      <a:pt x="561518" y="1327331"/>
                      <a:pt x="564376" y="1356858"/>
                      <a:pt x="557708" y="1386386"/>
                    </a:cubicBezTo>
                    <a:cubicBezTo>
                      <a:pt x="555803" y="1394958"/>
                      <a:pt x="551993" y="1406388"/>
                      <a:pt x="542468" y="1407341"/>
                    </a:cubicBezTo>
                    <a:cubicBezTo>
                      <a:pt x="530086" y="1409246"/>
                      <a:pt x="531038" y="1394958"/>
                      <a:pt x="528181" y="1387338"/>
                    </a:cubicBezTo>
                    <a:cubicBezTo>
                      <a:pt x="522466" y="1365431"/>
                      <a:pt x="516751" y="1344476"/>
                      <a:pt x="519608" y="1320663"/>
                    </a:cubicBezTo>
                    <a:cubicBezTo>
                      <a:pt x="521513" y="1300661"/>
                      <a:pt x="522466" y="1280658"/>
                      <a:pt x="488176" y="1283516"/>
                    </a:cubicBezTo>
                    <a:cubicBezTo>
                      <a:pt x="470078" y="1285421"/>
                      <a:pt x="452933" y="1262561"/>
                      <a:pt x="429121" y="1267323"/>
                    </a:cubicBezTo>
                    <a:cubicBezTo>
                      <a:pt x="422453" y="1268276"/>
                      <a:pt x="411023" y="1265418"/>
                      <a:pt x="409118" y="1268276"/>
                    </a:cubicBezTo>
                    <a:cubicBezTo>
                      <a:pt x="391973" y="1307328"/>
                      <a:pt x="364351" y="1288278"/>
                      <a:pt x="336728" y="1284468"/>
                    </a:cubicBezTo>
                    <a:cubicBezTo>
                      <a:pt x="279578" y="1275896"/>
                      <a:pt x="228143" y="1315901"/>
                      <a:pt x="215761" y="1373051"/>
                    </a:cubicBezTo>
                    <a:cubicBezTo>
                      <a:pt x="210998" y="1396863"/>
                      <a:pt x="193853" y="1415913"/>
                      <a:pt x="189091" y="1441631"/>
                    </a:cubicBezTo>
                    <a:cubicBezTo>
                      <a:pt x="182423" y="1476873"/>
                      <a:pt x="183376" y="1511163"/>
                      <a:pt x="196711" y="1544501"/>
                    </a:cubicBezTo>
                    <a:cubicBezTo>
                      <a:pt x="204331" y="1564503"/>
                      <a:pt x="219571" y="1574028"/>
                      <a:pt x="244336" y="1573076"/>
                    </a:cubicBezTo>
                    <a:cubicBezTo>
                      <a:pt x="284341" y="1571171"/>
                      <a:pt x="310058" y="1555931"/>
                      <a:pt x="320536" y="1514973"/>
                    </a:cubicBezTo>
                    <a:cubicBezTo>
                      <a:pt x="324346" y="1500686"/>
                      <a:pt x="374828" y="1487351"/>
                      <a:pt x="387211" y="1494971"/>
                    </a:cubicBezTo>
                    <a:cubicBezTo>
                      <a:pt x="396736" y="1500686"/>
                      <a:pt x="392926" y="1507353"/>
                      <a:pt x="389116" y="1515926"/>
                    </a:cubicBezTo>
                    <a:cubicBezTo>
                      <a:pt x="372923" y="1552121"/>
                      <a:pt x="358636" y="1589268"/>
                      <a:pt x="340538" y="1624511"/>
                    </a:cubicBezTo>
                    <a:cubicBezTo>
                      <a:pt x="329108" y="1646418"/>
                      <a:pt x="340538" y="1644513"/>
                      <a:pt x="354826" y="1644513"/>
                    </a:cubicBezTo>
                    <a:cubicBezTo>
                      <a:pt x="372923" y="1644513"/>
                      <a:pt x="391973" y="1642608"/>
                      <a:pt x="410071" y="1645466"/>
                    </a:cubicBezTo>
                    <a:cubicBezTo>
                      <a:pt x="432931" y="1649276"/>
                      <a:pt x="449123" y="1658801"/>
                      <a:pt x="439598" y="1687376"/>
                    </a:cubicBezTo>
                    <a:cubicBezTo>
                      <a:pt x="433883" y="1705473"/>
                      <a:pt x="432931" y="1725476"/>
                      <a:pt x="426263" y="1743573"/>
                    </a:cubicBezTo>
                    <a:cubicBezTo>
                      <a:pt x="414833" y="1774053"/>
                      <a:pt x="432931" y="1793103"/>
                      <a:pt x="450076" y="1813106"/>
                    </a:cubicBezTo>
                    <a:cubicBezTo>
                      <a:pt x="466268" y="1832156"/>
                      <a:pt x="483413" y="1819773"/>
                      <a:pt x="499606" y="1812153"/>
                    </a:cubicBezTo>
                    <a:cubicBezTo>
                      <a:pt x="512941" y="1806438"/>
                      <a:pt x="528181" y="1806438"/>
                      <a:pt x="536753" y="1818821"/>
                    </a:cubicBezTo>
                    <a:cubicBezTo>
                      <a:pt x="554851" y="1843586"/>
                      <a:pt x="571996" y="1829298"/>
                      <a:pt x="577711" y="1813106"/>
                    </a:cubicBezTo>
                    <a:cubicBezTo>
                      <a:pt x="591998" y="1771196"/>
                      <a:pt x="630098" y="1768338"/>
                      <a:pt x="661531" y="1754051"/>
                    </a:cubicBezTo>
                    <a:cubicBezTo>
                      <a:pt x="671056" y="1754051"/>
                      <a:pt x="673913" y="1755956"/>
                      <a:pt x="672008" y="1763576"/>
                    </a:cubicBezTo>
                    <a:cubicBezTo>
                      <a:pt x="676771" y="1783578"/>
                      <a:pt x="689153" y="1777863"/>
                      <a:pt x="695821" y="1768338"/>
                    </a:cubicBezTo>
                    <a:cubicBezTo>
                      <a:pt x="713918" y="1745478"/>
                      <a:pt x="729158" y="1761671"/>
                      <a:pt x="741541" y="1772148"/>
                    </a:cubicBezTo>
                    <a:cubicBezTo>
                      <a:pt x="769163" y="1795008"/>
                      <a:pt x="799643" y="1798818"/>
                      <a:pt x="832028" y="1788341"/>
                    </a:cubicBezTo>
                    <a:cubicBezTo>
                      <a:pt x="845363" y="1783578"/>
                      <a:pt x="854888" y="1779768"/>
                      <a:pt x="865366" y="1796913"/>
                    </a:cubicBezTo>
                    <a:cubicBezTo>
                      <a:pt x="875843" y="1814058"/>
                      <a:pt x="896798" y="1823583"/>
                      <a:pt x="910133" y="1838823"/>
                    </a:cubicBezTo>
                    <a:cubicBezTo>
                      <a:pt x="947281" y="1881686"/>
                      <a:pt x="990143" y="1906451"/>
                      <a:pt x="1047293" y="1918833"/>
                    </a:cubicBezTo>
                    <a:cubicBezTo>
                      <a:pt x="1093966" y="1928358"/>
                      <a:pt x="1124446" y="1995986"/>
                      <a:pt x="1116826" y="2036943"/>
                    </a:cubicBezTo>
                    <a:cubicBezTo>
                      <a:pt x="1113968" y="2044563"/>
                      <a:pt x="1111111" y="2051231"/>
                      <a:pt x="1106348" y="2056946"/>
                    </a:cubicBezTo>
                    <a:cubicBezTo>
                      <a:pt x="1092061" y="2071233"/>
                      <a:pt x="1112063" y="2086473"/>
                      <a:pt x="1104443" y="2099808"/>
                    </a:cubicBezTo>
                    <a:cubicBezTo>
                      <a:pt x="1110158" y="2107428"/>
                      <a:pt x="1117778" y="2102666"/>
                      <a:pt x="1124446" y="2102666"/>
                    </a:cubicBezTo>
                    <a:cubicBezTo>
                      <a:pt x="1147306" y="2095046"/>
                      <a:pt x="1161593" y="2062661"/>
                      <a:pt x="1193026" y="2077901"/>
                    </a:cubicBezTo>
                    <a:cubicBezTo>
                      <a:pt x="1225411" y="2087426"/>
                      <a:pt x="1244461" y="2125526"/>
                      <a:pt x="1280656" y="2123621"/>
                    </a:cubicBezTo>
                    <a:cubicBezTo>
                      <a:pt x="1325423" y="2121716"/>
                      <a:pt x="1360666" y="2136956"/>
                      <a:pt x="1387336" y="2172198"/>
                    </a:cubicBezTo>
                    <a:cubicBezTo>
                      <a:pt x="1398766" y="2187438"/>
                      <a:pt x="1427341" y="2172198"/>
                      <a:pt x="1434008" y="2199821"/>
                    </a:cubicBezTo>
                    <a:cubicBezTo>
                      <a:pt x="1440676" y="2228396"/>
                      <a:pt x="1444486" y="2256018"/>
                      <a:pt x="1430198" y="2282688"/>
                    </a:cubicBezTo>
                    <a:cubicBezTo>
                      <a:pt x="1413053" y="2315073"/>
                      <a:pt x="1388288" y="2341743"/>
                      <a:pt x="1370191" y="2373176"/>
                    </a:cubicBezTo>
                    <a:cubicBezTo>
                      <a:pt x="1359713" y="2391273"/>
                      <a:pt x="1356856" y="2406513"/>
                      <a:pt x="1358761" y="2423658"/>
                    </a:cubicBezTo>
                    <a:cubicBezTo>
                      <a:pt x="1366381" y="2486523"/>
                      <a:pt x="1352093" y="2544626"/>
                      <a:pt x="1327328" y="2600823"/>
                    </a:cubicBezTo>
                    <a:cubicBezTo>
                      <a:pt x="1321613" y="2612253"/>
                      <a:pt x="1313041" y="2629398"/>
                      <a:pt x="1293991" y="2626541"/>
                    </a:cubicBezTo>
                    <a:cubicBezTo>
                      <a:pt x="1261606" y="2622731"/>
                      <a:pt x="1241603" y="2647496"/>
                      <a:pt x="1218743" y="2661783"/>
                    </a:cubicBezTo>
                    <a:cubicBezTo>
                      <a:pt x="1203503" y="2671308"/>
                      <a:pt x="1187311" y="2690358"/>
                      <a:pt x="1193026" y="2710361"/>
                    </a:cubicBezTo>
                    <a:cubicBezTo>
                      <a:pt x="1205408" y="2757033"/>
                      <a:pt x="1178738" y="2793228"/>
                      <a:pt x="1164451" y="2832281"/>
                    </a:cubicBezTo>
                    <a:cubicBezTo>
                      <a:pt x="1154926" y="2859903"/>
                      <a:pt x="1136828" y="2884668"/>
                      <a:pt x="1122541" y="2910386"/>
                    </a:cubicBezTo>
                    <a:cubicBezTo>
                      <a:pt x="1116826" y="2920863"/>
                      <a:pt x="1109206" y="2929436"/>
                      <a:pt x="1095871" y="2929436"/>
                    </a:cubicBezTo>
                    <a:cubicBezTo>
                      <a:pt x="1085393" y="2920863"/>
                      <a:pt x="1072058" y="2930388"/>
                      <a:pt x="1061581" y="2922768"/>
                    </a:cubicBezTo>
                    <a:cubicBezTo>
                      <a:pt x="1053961" y="2919911"/>
                      <a:pt x="1044436" y="2911338"/>
                      <a:pt x="1047293" y="2929436"/>
                    </a:cubicBezTo>
                    <a:cubicBezTo>
                      <a:pt x="1052056" y="2938961"/>
                      <a:pt x="1062533" y="2944676"/>
                      <a:pt x="1061581" y="2956106"/>
                    </a:cubicBezTo>
                    <a:cubicBezTo>
                      <a:pt x="1055866" y="2964678"/>
                      <a:pt x="1048246" y="2962773"/>
                      <a:pt x="1040626" y="2959916"/>
                    </a:cubicBezTo>
                    <a:cubicBezTo>
                      <a:pt x="952043" y="2929436"/>
                      <a:pt x="865366" y="2895146"/>
                      <a:pt x="783451" y="2850378"/>
                    </a:cubicBezTo>
                    <a:cubicBezTo>
                      <a:pt x="762496" y="2838948"/>
                      <a:pt x="762496" y="2820851"/>
                      <a:pt x="752971" y="2805611"/>
                    </a:cubicBezTo>
                    <a:cubicBezTo>
                      <a:pt x="730111" y="2799896"/>
                      <a:pt x="738683" y="2779893"/>
                      <a:pt x="737731" y="2765606"/>
                    </a:cubicBezTo>
                    <a:cubicBezTo>
                      <a:pt x="736778" y="2697978"/>
                      <a:pt x="732968" y="2631303"/>
                      <a:pt x="721538" y="2564628"/>
                    </a:cubicBezTo>
                    <a:cubicBezTo>
                      <a:pt x="715823" y="2532243"/>
                      <a:pt x="700583" y="2503668"/>
                      <a:pt x="670103" y="2492238"/>
                    </a:cubicBezTo>
                    <a:cubicBezTo>
                      <a:pt x="596761" y="2464616"/>
                      <a:pt x="568186" y="2400798"/>
                      <a:pt x="539611" y="2337933"/>
                    </a:cubicBezTo>
                    <a:cubicBezTo>
                      <a:pt x="520561" y="2296976"/>
                      <a:pt x="502463" y="2256971"/>
                      <a:pt x="473888" y="2221728"/>
                    </a:cubicBezTo>
                    <a:cubicBezTo>
                      <a:pt x="456743" y="2200773"/>
                      <a:pt x="450076" y="2174103"/>
                      <a:pt x="468173" y="2148386"/>
                    </a:cubicBezTo>
                    <a:cubicBezTo>
                      <a:pt x="473888" y="2140766"/>
                      <a:pt x="477698" y="2133146"/>
                      <a:pt x="471983" y="2122668"/>
                    </a:cubicBezTo>
                    <a:cubicBezTo>
                      <a:pt x="452933" y="2083616"/>
                      <a:pt x="471983" y="2052183"/>
                      <a:pt x="493891" y="2021703"/>
                    </a:cubicBezTo>
                    <a:cubicBezTo>
                      <a:pt x="518656" y="1987413"/>
                      <a:pt x="546278" y="1955028"/>
                      <a:pt x="538658" y="1907403"/>
                    </a:cubicBezTo>
                    <a:cubicBezTo>
                      <a:pt x="535801" y="1889306"/>
                      <a:pt x="531991" y="1871208"/>
                      <a:pt x="524371" y="1854063"/>
                    </a:cubicBezTo>
                    <a:cubicBezTo>
                      <a:pt x="517703" y="1837871"/>
                      <a:pt x="507226" y="1834061"/>
                      <a:pt x="499606" y="1853111"/>
                    </a:cubicBezTo>
                    <a:cubicBezTo>
                      <a:pt x="489128" y="1876923"/>
                      <a:pt x="475793" y="1875018"/>
                      <a:pt x="459601" y="1860731"/>
                    </a:cubicBezTo>
                    <a:cubicBezTo>
                      <a:pt x="443408" y="1847396"/>
                      <a:pt x="425311" y="1838823"/>
                      <a:pt x="408166" y="1827393"/>
                    </a:cubicBezTo>
                    <a:cubicBezTo>
                      <a:pt x="375781" y="1806438"/>
                      <a:pt x="371971" y="1771196"/>
                      <a:pt x="354826" y="1742621"/>
                    </a:cubicBezTo>
                    <a:cubicBezTo>
                      <a:pt x="346253" y="1729286"/>
                      <a:pt x="337681" y="1720713"/>
                      <a:pt x="322441" y="1715951"/>
                    </a:cubicBezTo>
                    <a:cubicBezTo>
                      <a:pt x="289103" y="1705473"/>
                      <a:pt x="255766" y="1691186"/>
                      <a:pt x="234811" y="1658801"/>
                    </a:cubicBezTo>
                    <a:cubicBezTo>
                      <a:pt x="228143" y="1649276"/>
                      <a:pt x="218618" y="1639751"/>
                      <a:pt x="206236" y="1644513"/>
                    </a:cubicBezTo>
                    <a:cubicBezTo>
                      <a:pt x="170993" y="1656896"/>
                      <a:pt x="143371" y="1639751"/>
                      <a:pt x="116701" y="1622606"/>
                    </a:cubicBezTo>
                    <a:cubicBezTo>
                      <a:pt x="85268" y="1603556"/>
                      <a:pt x="54788" y="1583553"/>
                      <a:pt x="28118" y="1557836"/>
                    </a:cubicBezTo>
                    <a:cubicBezTo>
                      <a:pt x="11926" y="1541643"/>
                      <a:pt x="1448" y="1523546"/>
                      <a:pt x="12878" y="1499733"/>
                    </a:cubicBezTo>
                    <a:cubicBezTo>
                      <a:pt x="20498" y="1482588"/>
                      <a:pt x="16688" y="1463538"/>
                      <a:pt x="10021" y="1446393"/>
                    </a:cubicBezTo>
                    <a:cubicBezTo>
                      <a:pt x="6211" y="1434963"/>
                      <a:pt x="-1409" y="1423533"/>
                      <a:pt x="5258" y="1410198"/>
                    </a:cubicBezTo>
                    <a:cubicBezTo>
                      <a:pt x="-12839" y="1304471"/>
                      <a:pt x="19546" y="1205411"/>
                      <a:pt x="45263" y="1105398"/>
                    </a:cubicBezTo>
                    <a:cubicBezTo>
                      <a:pt x="94793" y="912993"/>
                      <a:pt x="185281" y="739638"/>
                      <a:pt x="304343" y="581523"/>
                    </a:cubicBezTo>
                    <a:cubicBezTo>
                      <a:pt x="374828" y="487226"/>
                      <a:pt x="458648" y="405311"/>
                      <a:pt x="548183" y="329111"/>
                    </a:cubicBezTo>
                    <a:cubicBezTo>
                      <a:pt x="568186" y="311966"/>
                      <a:pt x="591046" y="303393"/>
                      <a:pt x="617716" y="317681"/>
                    </a:cubicBezTo>
                    <a:cubicBezTo>
                      <a:pt x="628193" y="324348"/>
                      <a:pt x="628193" y="314823"/>
                      <a:pt x="631051" y="309108"/>
                    </a:cubicBezTo>
                    <a:cubicBezTo>
                      <a:pt x="652006" y="308156"/>
                      <a:pt x="669151" y="289106"/>
                      <a:pt x="692011" y="299583"/>
                    </a:cubicBezTo>
                    <a:cubicBezTo>
                      <a:pt x="712013" y="311966"/>
                      <a:pt x="732968" y="317681"/>
                      <a:pt x="756781" y="316728"/>
                    </a:cubicBezTo>
                    <a:cubicBezTo>
                      <a:pt x="764401" y="317681"/>
                      <a:pt x="772973" y="320538"/>
                      <a:pt x="780593" y="315776"/>
                    </a:cubicBezTo>
                    <a:cubicBezTo>
                      <a:pt x="786308" y="312918"/>
                      <a:pt x="792023" y="311966"/>
                      <a:pt x="797738" y="314823"/>
                    </a:cubicBezTo>
                    <a:cubicBezTo>
                      <a:pt x="808216" y="327206"/>
                      <a:pt x="819646" y="321491"/>
                      <a:pt x="831076" y="316728"/>
                    </a:cubicBezTo>
                    <a:cubicBezTo>
                      <a:pt x="837743" y="304346"/>
                      <a:pt x="858698" y="297678"/>
                      <a:pt x="841553" y="277676"/>
                    </a:cubicBezTo>
                    <a:cubicBezTo>
                      <a:pt x="834886" y="270056"/>
                      <a:pt x="846316" y="263388"/>
                      <a:pt x="852031" y="259578"/>
                    </a:cubicBezTo>
                    <a:cubicBezTo>
                      <a:pt x="857269" y="255768"/>
                      <a:pt x="862508" y="252434"/>
                      <a:pt x="867152" y="248624"/>
                    </a:cubicBezTo>
                    <a:lnTo>
                      <a:pt x="876026" y="238011"/>
                    </a:lnTo>
                    <a:lnTo>
                      <a:pt x="858921" y="241392"/>
                    </a:lnTo>
                    <a:cubicBezTo>
                      <a:pt x="840303" y="244874"/>
                      <a:pt x="823694" y="244338"/>
                      <a:pt x="821551" y="210048"/>
                    </a:cubicBezTo>
                    <a:cubicBezTo>
                      <a:pt x="833933" y="208143"/>
                      <a:pt x="848221" y="208143"/>
                      <a:pt x="857746" y="190998"/>
                    </a:cubicBezTo>
                    <a:cubicBezTo>
                      <a:pt x="861079" y="184807"/>
                      <a:pt x="867032" y="183378"/>
                      <a:pt x="873343" y="184331"/>
                    </a:cubicBezTo>
                    <a:close/>
                    <a:moveTo>
                      <a:pt x="798215" y="181949"/>
                    </a:moveTo>
                    <a:cubicBezTo>
                      <a:pt x="801310" y="182187"/>
                      <a:pt x="803930" y="183378"/>
                      <a:pt x="805359" y="187188"/>
                    </a:cubicBezTo>
                    <a:cubicBezTo>
                      <a:pt x="808216" y="194808"/>
                      <a:pt x="800596" y="194808"/>
                      <a:pt x="795834" y="196713"/>
                    </a:cubicBezTo>
                    <a:cubicBezTo>
                      <a:pt x="790119" y="193856"/>
                      <a:pt x="788214" y="189093"/>
                      <a:pt x="788214" y="182426"/>
                    </a:cubicBezTo>
                    <a:cubicBezTo>
                      <a:pt x="791547" y="182426"/>
                      <a:pt x="795119" y="181711"/>
                      <a:pt x="798215" y="181949"/>
                    </a:cubicBezTo>
                    <a:close/>
                    <a:moveTo>
                      <a:pt x="938708" y="121466"/>
                    </a:moveTo>
                    <a:cubicBezTo>
                      <a:pt x="943471" y="128133"/>
                      <a:pt x="953948" y="130038"/>
                      <a:pt x="952043" y="141468"/>
                    </a:cubicBezTo>
                    <a:lnTo>
                      <a:pt x="951037" y="142501"/>
                    </a:lnTo>
                    <a:lnTo>
                      <a:pt x="953949" y="140516"/>
                    </a:lnTo>
                    <a:cubicBezTo>
                      <a:pt x="952996" y="143373"/>
                      <a:pt x="952996" y="146231"/>
                      <a:pt x="952996" y="148136"/>
                    </a:cubicBezTo>
                    <a:cubicBezTo>
                      <a:pt x="952996" y="154803"/>
                      <a:pt x="952996" y="161471"/>
                      <a:pt x="952996" y="169091"/>
                    </a:cubicBezTo>
                    <a:cubicBezTo>
                      <a:pt x="949662" y="166709"/>
                      <a:pt x="947281" y="162899"/>
                      <a:pt x="944424" y="159804"/>
                    </a:cubicBezTo>
                    <a:lnTo>
                      <a:pt x="933131" y="154863"/>
                    </a:lnTo>
                    <a:lnTo>
                      <a:pt x="931088" y="155756"/>
                    </a:lnTo>
                    <a:cubicBezTo>
                      <a:pt x="931088" y="155756"/>
                      <a:pt x="930136" y="155756"/>
                      <a:pt x="930136" y="155756"/>
                    </a:cubicBezTo>
                    <a:cubicBezTo>
                      <a:pt x="925373" y="152898"/>
                      <a:pt x="906323" y="162423"/>
                      <a:pt x="918706" y="144326"/>
                    </a:cubicBezTo>
                    <a:cubicBezTo>
                      <a:pt x="923468" y="137658"/>
                      <a:pt x="931088" y="131943"/>
                      <a:pt x="931088" y="122418"/>
                    </a:cubicBezTo>
                    <a:cubicBezTo>
                      <a:pt x="934898" y="118608"/>
                      <a:pt x="936803" y="118608"/>
                      <a:pt x="938708" y="121466"/>
                    </a:cubicBezTo>
                    <a:close/>
                    <a:moveTo>
                      <a:pt x="925373" y="107178"/>
                    </a:moveTo>
                    <a:cubicBezTo>
                      <a:pt x="930136" y="111940"/>
                      <a:pt x="934898" y="116703"/>
                      <a:pt x="938708" y="121465"/>
                    </a:cubicBezTo>
                    <a:lnTo>
                      <a:pt x="935851" y="121465"/>
                    </a:lnTo>
                    <a:cubicBezTo>
                      <a:pt x="935851" y="121465"/>
                      <a:pt x="932993" y="121465"/>
                      <a:pt x="932993" y="121465"/>
                    </a:cubicBezTo>
                    <a:cubicBezTo>
                      <a:pt x="923468" y="125275"/>
                      <a:pt x="912991" y="131943"/>
                      <a:pt x="901561" y="123370"/>
                    </a:cubicBezTo>
                    <a:cubicBezTo>
                      <a:pt x="904418" y="109083"/>
                      <a:pt x="915848" y="109083"/>
                      <a:pt x="925373" y="107178"/>
                    </a:cubicBezTo>
                    <a:close/>
                    <a:moveTo>
                      <a:pt x="1021576" y="71936"/>
                    </a:moveTo>
                    <a:cubicBezTo>
                      <a:pt x="1037768" y="75746"/>
                      <a:pt x="1038721" y="87176"/>
                      <a:pt x="1031101" y="97653"/>
                    </a:cubicBezTo>
                    <a:cubicBezTo>
                      <a:pt x="1019671" y="115751"/>
                      <a:pt x="1011098" y="95748"/>
                      <a:pt x="1000621" y="92891"/>
                    </a:cubicBezTo>
                    <a:cubicBezTo>
                      <a:pt x="1002526" y="88128"/>
                      <a:pt x="1005383" y="83366"/>
                      <a:pt x="1007288" y="79556"/>
                    </a:cubicBezTo>
                    <a:cubicBezTo>
                      <a:pt x="1012051" y="76698"/>
                      <a:pt x="1016813" y="74793"/>
                      <a:pt x="1021576" y="71936"/>
                    </a:cubicBezTo>
                    <a:close/>
                    <a:moveTo>
                      <a:pt x="1113849" y="40265"/>
                    </a:moveTo>
                    <a:cubicBezTo>
                      <a:pt x="1128732" y="39074"/>
                      <a:pt x="1143972" y="42885"/>
                      <a:pt x="1159689" y="51933"/>
                    </a:cubicBezTo>
                    <a:cubicBezTo>
                      <a:pt x="1175881" y="68126"/>
                      <a:pt x="1166356" y="76698"/>
                      <a:pt x="1151116" y="84318"/>
                    </a:cubicBezTo>
                    <a:cubicBezTo>
                      <a:pt x="1137781" y="90986"/>
                      <a:pt x="1123494" y="86223"/>
                      <a:pt x="1111111" y="92891"/>
                    </a:cubicBezTo>
                    <a:cubicBezTo>
                      <a:pt x="1083489" y="98606"/>
                      <a:pt x="1067296" y="90033"/>
                      <a:pt x="1070153" y="58601"/>
                    </a:cubicBezTo>
                    <a:cubicBezTo>
                      <a:pt x="1084441" y="47647"/>
                      <a:pt x="1098967" y="41456"/>
                      <a:pt x="1113849" y="40265"/>
                    </a:cubicBezTo>
                    <a:close/>
                    <a:moveTo>
                      <a:pt x="1400760" y="96"/>
                    </a:moveTo>
                    <a:cubicBezTo>
                      <a:pt x="1426031" y="498"/>
                      <a:pt x="1451392" y="2164"/>
                      <a:pt x="1476871" y="5260"/>
                    </a:cubicBezTo>
                    <a:cubicBezTo>
                      <a:pt x="1521639" y="13833"/>
                      <a:pt x="1566406" y="14785"/>
                      <a:pt x="1611174" y="9070"/>
                    </a:cubicBezTo>
                    <a:cubicBezTo>
                      <a:pt x="1614984" y="7165"/>
                      <a:pt x="1619746" y="9070"/>
                      <a:pt x="1619746" y="17643"/>
                    </a:cubicBezTo>
                    <a:cubicBezTo>
                      <a:pt x="1631176" y="13833"/>
                      <a:pt x="1639748" y="20500"/>
                      <a:pt x="1646416" y="28120"/>
                    </a:cubicBezTo>
                    <a:cubicBezTo>
                      <a:pt x="1652131" y="36693"/>
                      <a:pt x="1659751" y="35740"/>
                      <a:pt x="1667371" y="31930"/>
                    </a:cubicBezTo>
                    <a:cubicBezTo>
                      <a:pt x="1693088" y="18119"/>
                      <a:pt x="1717377" y="11690"/>
                      <a:pt x="1742261" y="11690"/>
                    </a:cubicBezTo>
                    <a:cubicBezTo>
                      <a:pt x="1767145" y="11690"/>
                      <a:pt x="1792624" y="18119"/>
                      <a:pt x="1820723" y="30025"/>
                    </a:cubicBezTo>
                    <a:cubicBezTo>
                      <a:pt x="1845488" y="40503"/>
                      <a:pt x="1874063" y="40503"/>
                      <a:pt x="1901686" y="45265"/>
                    </a:cubicBezTo>
                    <a:cubicBezTo>
                      <a:pt x="1905496" y="54790"/>
                      <a:pt x="1888351" y="56695"/>
                      <a:pt x="1894066" y="69078"/>
                    </a:cubicBezTo>
                    <a:cubicBezTo>
                      <a:pt x="1913116" y="57648"/>
                      <a:pt x="1934071" y="52885"/>
                      <a:pt x="1955978" y="55743"/>
                    </a:cubicBezTo>
                    <a:cubicBezTo>
                      <a:pt x="1961693" y="62410"/>
                      <a:pt x="1959788" y="69078"/>
                      <a:pt x="1954073" y="71935"/>
                    </a:cubicBezTo>
                    <a:cubicBezTo>
                      <a:pt x="1939786" y="78603"/>
                      <a:pt x="1939786" y="91938"/>
                      <a:pt x="1935976" y="103368"/>
                    </a:cubicBezTo>
                    <a:cubicBezTo>
                      <a:pt x="1904543" y="124323"/>
                      <a:pt x="1914068" y="142420"/>
                      <a:pt x="1949311" y="161470"/>
                    </a:cubicBezTo>
                    <a:cubicBezTo>
                      <a:pt x="1923593" y="162423"/>
                      <a:pt x="1905496" y="153850"/>
                      <a:pt x="1894066" y="171948"/>
                    </a:cubicBezTo>
                    <a:cubicBezTo>
                      <a:pt x="1899781" y="177663"/>
                      <a:pt x="1909306" y="175758"/>
                      <a:pt x="1913116" y="183378"/>
                    </a:cubicBezTo>
                    <a:cubicBezTo>
                      <a:pt x="1917878" y="187188"/>
                      <a:pt x="1922641" y="195760"/>
                      <a:pt x="1907401" y="196713"/>
                    </a:cubicBezTo>
                    <a:cubicBezTo>
                      <a:pt x="1907401" y="221478"/>
                      <a:pt x="1903591" y="242433"/>
                      <a:pt x="1873111" y="245290"/>
                    </a:cubicBezTo>
                    <a:cubicBezTo>
                      <a:pt x="1842631" y="244338"/>
                      <a:pt x="1879778" y="263388"/>
                      <a:pt x="1866443" y="267198"/>
                    </a:cubicBezTo>
                    <a:cubicBezTo>
                      <a:pt x="1860728" y="271008"/>
                      <a:pt x="1855013" y="271960"/>
                      <a:pt x="1851203" y="270055"/>
                    </a:cubicBezTo>
                    <a:cubicBezTo>
                      <a:pt x="1860728" y="280533"/>
                      <a:pt x="1876921" y="291963"/>
                      <a:pt x="1866443" y="313870"/>
                    </a:cubicBezTo>
                    <a:cubicBezTo>
                      <a:pt x="1859776" y="319585"/>
                      <a:pt x="1852156" y="321490"/>
                      <a:pt x="1843583" y="319585"/>
                    </a:cubicBezTo>
                    <a:cubicBezTo>
                      <a:pt x="1833106" y="315775"/>
                      <a:pt x="1827391" y="307203"/>
                      <a:pt x="1819771" y="300535"/>
                    </a:cubicBezTo>
                    <a:cubicBezTo>
                      <a:pt x="1811198" y="310060"/>
                      <a:pt x="1800721" y="314823"/>
                      <a:pt x="1788338" y="313870"/>
                    </a:cubicBezTo>
                    <a:cubicBezTo>
                      <a:pt x="1791196" y="322443"/>
                      <a:pt x="1796911" y="313870"/>
                      <a:pt x="1800721" y="315775"/>
                    </a:cubicBezTo>
                    <a:cubicBezTo>
                      <a:pt x="1808341" y="314823"/>
                      <a:pt x="1815961" y="312918"/>
                      <a:pt x="1823581" y="314823"/>
                    </a:cubicBezTo>
                    <a:cubicBezTo>
                      <a:pt x="1826438" y="315775"/>
                      <a:pt x="1830248" y="316728"/>
                      <a:pt x="1833106" y="317680"/>
                    </a:cubicBezTo>
                    <a:cubicBezTo>
                      <a:pt x="1838821" y="322443"/>
                      <a:pt x="1842631" y="327205"/>
                      <a:pt x="1838821" y="334825"/>
                    </a:cubicBezTo>
                    <a:cubicBezTo>
                      <a:pt x="1800721" y="354828"/>
                      <a:pt x="1760716" y="371020"/>
                      <a:pt x="1715948" y="370068"/>
                    </a:cubicBezTo>
                    <a:cubicBezTo>
                      <a:pt x="1707376" y="370068"/>
                      <a:pt x="1695946" y="372925"/>
                      <a:pt x="1691183" y="379593"/>
                    </a:cubicBezTo>
                    <a:cubicBezTo>
                      <a:pt x="1662608" y="411025"/>
                      <a:pt x="1627366" y="425313"/>
                      <a:pt x="1586408" y="430075"/>
                    </a:cubicBezTo>
                    <a:cubicBezTo>
                      <a:pt x="1564501" y="432933"/>
                      <a:pt x="1554976" y="450078"/>
                      <a:pt x="1542593" y="468175"/>
                    </a:cubicBezTo>
                    <a:cubicBezTo>
                      <a:pt x="1522591" y="497703"/>
                      <a:pt x="1501636" y="527230"/>
                      <a:pt x="1480681" y="555805"/>
                    </a:cubicBezTo>
                    <a:cubicBezTo>
                      <a:pt x="1475918" y="562473"/>
                      <a:pt x="1469251" y="562473"/>
                      <a:pt x="1462583" y="562473"/>
                    </a:cubicBezTo>
                    <a:cubicBezTo>
                      <a:pt x="1419721" y="558663"/>
                      <a:pt x="1380668" y="507228"/>
                      <a:pt x="1385431" y="462460"/>
                    </a:cubicBezTo>
                    <a:cubicBezTo>
                      <a:pt x="1388288" y="441505"/>
                      <a:pt x="1374001" y="421503"/>
                      <a:pt x="1379716" y="398643"/>
                    </a:cubicBezTo>
                    <a:cubicBezTo>
                      <a:pt x="1387336" y="363400"/>
                      <a:pt x="1418768" y="354828"/>
                      <a:pt x="1441628" y="335778"/>
                    </a:cubicBezTo>
                    <a:cubicBezTo>
                      <a:pt x="1443533" y="331015"/>
                      <a:pt x="1445438" y="325300"/>
                      <a:pt x="1449248" y="321490"/>
                    </a:cubicBezTo>
                    <a:cubicBezTo>
                      <a:pt x="1454011" y="314823"/>
                      <a:pt x="1454963" y="306250"/>
                      <a:pt x="1461631" y="300535"/>
                    </a:cubicBezTo>
                    <a:cubicBezTo>
                      <a:pt x="1451153" y="280533"/>
                      <a:pt x="1439723" y="265293"/>
                      <a:pt x="1412101" y="280533"/>
                    </a:cubicBezTo>
                    <a:cubicBezTo>
                      <a:pt x="1425436" y="259578"/>
                      <a:pt x="1438771" y="241480"/>
                      <a:pt x="1434961" y="215763"/>
                    </a:cubicBezTo>
                    <a:cubicBezTo>
                      <a:pt x="1430198" y="178615"/>
                      <a:pt x="1409243" y="158613"/>
                      <a:pt x="1371143" y="160518"/>
                    </a:cubicBezTo>
                    <a:cubicBezTo>
                      <a:pt x="1357808" y="161470"/>
                      <a:pt x="1343521" y="159565"/>
                      <a:pt x="1331138" y="162423"/>
                    </a:cubicBezTo>
                    <a:cubicBezTo>
                      <a:pt x="1317803" y="165280"/>
                      <a:pt x="1310183" y="161470"/>
                      <a:pt x="1303516" y="150040"/>
                    </a:cubicBezTo>
                    <a:cubicBezTo>
                      <a:pt x="1296848" y="136705"/>
                      <a:pt x="1300658" y="131943"/>
                      <a:pt x="1313993" y="130038"/>
                    </a:cubicBezTo>
                    <a:cubicBezTo>
                      <a:pt x="1321613" y="129085"/>
                      <a:pt x="1316851" y="124323"/>
                      <a:pt x="1313041" y="121465"/>
                    </a:cubicBezTo>
                    <a:cubicBezTo>
                      <a:pt x="1283513" y="99558"/>
                      <a:pt x="1311136" y="99558"/>
                      <a:pt x="1323518" y="96700"/>
                    </a:cubicBezTo>
                    <a:cubicBezTo>
                      <a:pt x="1344473" y="92890"/>
                      <a:pt x="1365428" y="88128"/>
                      <a:pt x="1387336" y="88128"/>
                    </a:cubicBezTo>
                    <a:cubicBezTo>
                      <a:pt x="1399718" y="88128"/>
                      <a:pt x="1414006" y="81460"/>
                      <a:pt x="1394003" y="68125"/>
                    </a:cubicBezTo>
                    <a:cubicBezTo>
                      <a:pt x="1402576" y="42408"/>
                      <a:pt x="1427341" y="49075"/>
                      <a:pt x="1445438" y="41455"/>
                    </a:cubicBezTo>
                    <a:lnTo>
                      <a:pt x="1471104" y="35589"/>
                    </a:lnTo>
                    <a:lnTo>
                      <a:pt x="1469608" y="35026"/>
                    </a:lnTo>
                    <a:cubicBezTo>
                      <a:pt x="1465441" y="34550"/>
                      <a:pt x="1461155" y="34788"/>
                      <a:pt x="1456869" y="34788"/>
                    </a:cubicBezTo>
                    <a:cubicBezTo>
                      <a:pt x="1424484" y="38598"/>
                      <a:pt x="1396861" y="56695"/>
                      <a:pt x="1365429" y="60505"/>
                    </a:cubicBezTo>
                    <a:cubicBezTo>
                      <a:pt x="1307326" y="66220"/>
                      <a:pt x="1264464" y="112893"/>
                      <a:pt x="1208266" y="122418"/>
                    </a:cubicBezTo>
                    <a:cubicBezTo>
                      <a:pt x="1196836" y="130038"/>
                      <a:pt x="1186359" y="129085"/>
                      <a:pt x="1175881" y="122418"/>
                    </a:cubicBezTo>
                    <a:cubicBezTo>
                      <a:pt x="1178739" y="129085"/>
                      <a:pt x="1197789" y="127180"/>
                      <a:pt x="1187311" y="142420"/>
                    </a:cubicBezTo>
                    <a:cubicBezTo>
                      <a:pt x="1185406" y="144325"/>
                      <a:pt x="1182549" y="146230"/>
                      <a:pt x="1180644" y="149088"/>
                    </a:cubicBezTo>
                    <a:cubicBezTo>
                      <a:pt x="1173262" y="152183"/>
                      <a:pt x="1165939" y="153434"/>
                      <a:pt x="1158647" y="153642"/>
                    </a:cubicBezTo>
                    <a:lnTo>
                      <a:pt x="1143520" y="152466"/>
                    </a:lnTo>
                    <a:lnTo>
                      <a:pt x="1148259" y="153731"/>
                    </a:lnTo>
                    <a:cubicBezTo>
                      <a:pt x="1153498" y="157422"/>
                      <a:pt x="1155879" y="163851"/>
                      <a:pt x="1152069" y="175758"/>
                    </a:cubicBezTo>
                    <a:cubicBezTo>
                      <a:pt x="1112064" y="198618"/>
                      <a:pt x="1069201" y="175758"/>
                      <a:pt x="1029196" y="182425"/>
                    </a:cubicBezTo>
                    <a:cubicBezTo>
                      <a:pt x="1020624" y="171948"/>
                      <a:pt x="980619" y="182425"/>
                      <a:pt x="1006336" y="148135"/>
                    </a:cubicBezTo>
                    <a:cubicBezTo>
                      <a:pt x="1011099" y="141468"/>
                      <a:pt x="1003479" y="136705"/>
                      <a:pt x="995859" y="134800"/>
                    </a:cubicBezTo>
                    <a:cubicBezTo>
                      <a:pt x="984429" y="131943"/>
                      <a:pt x="981571" y="125275"/>
                      <a:pt x="987286" y="114798"/>
                    </a:cubicBezTo>
                    <a:cubicBezTo>
                      <a:pt x="1010146" y="115750"/>
                      <a:pt x="1027291" y="130990"/>
                      <a:pt x="1049199" y="134800"/>
                    </a:cubicBezTo>
                    <a:cubicBezTo>
                      <a:pt x="1053009" y="140515"/>
                      <a:pt x="1055866" y="147183"/>
                      <a:pt x="1064439" y="149088"/>
                    </a:cubicBezTo>
                    <a:cubicBezTo>
                      <a:pt x="1074916" y="150993"/>
                      <a:pt x="1085394" y="150278"/>
                      <a:pt x="1095871" y="149326"/>
                    </a:cubicBezTo>
                    <a:lnTo>
                      <a:pt x="1106484" y="148924"/>
                    </a:lnTo>
                    <a:lnTo>
                      <a:pt x="1093014" y="149088"/>
                    </a:lnTo>
                    <a:cubicBezTo>
                      <a:pt x="1081584" y="144325"/>
                      <a:pt x="1067296" y="146230"/>
                      <a:pt x="1062534" y="131943"/>
                    </a:cubicBezTo>
                    <a:cubicBezTo>
                      <a:pt x="1083489" y="115750"/>
                      <a:pt x="1102539" y="93843"/>
                      <a:pt x="1133971" y="110988"/>
                    </a:cubicBezTo>
                    <a:cubicBezTo>
                      <a:pt x="1150164" y="112893"/>
                      <a:pt x="1147306" y="91938"/>
                      <a:pt x="1158736" y="88128"/>
                    </a:cubicBezTo>
                    <a:cubicBezTo>
                      <a:pt x="1164451" y="84318"/>
                      <a:pt x="1172071" y="81460"/>
                      <a:pt x="1173024" y="73840"/>
                    </a:cubicBezTo>
                    <a:cubicBezTo>
                      <a:pt x="1176834" y="44313"/>
                      <a:pt x="1193979" y="46218"/>
                      <a:pt x="1214934" y="54790"/>
                    </a:cubicBezTo>
                    <a:cubicBezTo>
                      <a:pt x="1234936" y="51933"/>
                      <a:pt x="1254939" y="44313"/>
                      <a:pt x="1275894" y="44313"/>
                    </a:cubicBezTo>
                    <a:cubicBezTo>
                      <a:pt x="1253986" y="44313"/>
                      <a:pt x="1233031" y="51933"/>
                      <a:pt x="1211124" y="51933"/>
                    </a:cubicBezTo>
                    <a:cubicBezTo>
                      <a:pt x="1199694" y="46218"/>
                      <a:pt x="1184454" y="50028"/>
                      <a:pt x="1174929" y="39550"/>
                    </a:cubicBezTo>
                    <a:cubicBezTo>
                      <a:pt x="1174929" y="34788"/>
                      <a:pt x="1174929" y="30978"/>
                      <a:pt x="1174929" y="26215"/>
                    </a:cubicBezTo>
                    <a:cubicBezTo>
                      <a:pt x="1249938" y="9070"/>
                      <a:pt x="1324947" y="-1110"/>
                      <a:pt x="1400760" y="96"/>
                    </a:cubicBezTo>
                    <a:close/>
                  </a:path>
                </a:pathLst>
              </a:custGeom>
              <a:solidFill>
                <a:schemeClr val="accent1">
                  <a:lumMod val="40000"/>
                  <a:lumOff val="60000"/>
                </a:schemeClr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p:grpSp>
        <p:grpSp>
          <p:nvGrpSpPr>
            <p:cNvPr id="28" name="Group 27">
              <a:extLst>
                <a:ext uri="{FF2B5EF4-FFF2-40B4-BE49-F238E27FC236}">
                  <a16:creationId xmlns:a16="http://schemas.microsoft.com/office/drawing/2014/main" id="{B3867EFA-B510-4E0A-95C4-67CBD27089E7}"/>
                </a:ext>
              </a:extLst>
            </p:cNvPr>
            <p:cNvGrpSpPr/>
            <p:nvPr/>
          </p:nvGrpSpPr>
          <p:grpSpPr>
            <a:xfrm>
              <a:off x="4709778" y="2467644"/>
              <a:ext cx="2800698" cy="2799356"/>
              <a:chOff x="2666849" y="0"/>
              <a:chExt cx="6856254" cy="6852965"/>
            </a:xfrm>
          </p:grpSpPr>
          <p:sp>
            <p:nvSpPr>
              <p:cNvPr id="29" name="Freeform: Shape 28">
                <a:extLst>
                  <a:ext uri="{FF2B5EF4-FFF2-40B4-BE49-F238E27FC236}">
                    <a16:creationId xmlns:a16="http://schemas.microsoft.com/office/drawing/2014/main" id="{FE6EDE71-415B-4592-88C7-88008CA6385B}"/>
                  </a:ext>
                </a:extLst>
              </p:cNvPr>
              <p:cNvSpPr/>
              <p:nvPr/>
            </p:nvSpPr>
            <p:spPr>
              <a:xfrm>
                <a:off x="5430278" y="5839841"/>
                <a:ext cx="671369" cy="1003916"/>
              </a:xfrm>
              <a:custGeom>
                <a:avLst/>
                <a:gdLst>
                  <a:gd name="connsiteX0" fmla="*/ 0 w 671368"/>
                  <a:gd name="connsiteY0" fmla="*/ 505534 h 1003915"/>
                  <a:gd name="connsiteX1" fmla="*/ 16941 w 671368"/>
                  <a:gd name="connsiteY1" fmla="*/ 422084 h 1003915"/>
                  <a:gd name="connsiteX2" fmla="*/ 40157 w 671368"/>
                  <a:gd name="connsiteY2" fmla="*/ 439652 h 1003915"/>
                  <a:gd name="connsiteX3" fmla="*/ 174430 w 671368"/>
                  <a:gd name="connsiteY3" fmla="*/ 609691 h 1003915"/>
                  <a:gd name="connsiteX4" fmla="*/ 189489 w 671368"/>
                  <a:gd name="connsiteY4" fmla="*/ 622867 h 1003915"/>
                  <a:gd name="connsiteX5" fmla="*/ 200156 w 671368"/>
                  <a:gd name="connsiteY5" fmla="*/ 567024 h 1003915"/>
                  <a:gd name="connsiteX6" fmla="*/ 229018 w 671368"/>
                  <a:gd name="connsiteY6" fmla="*/ 184281 h 1003915"/>
                  <a:gd name="connsiteX7" fmla="*/ 239058 w 671368"/>
                  <a:gd name="connsiteY7" fmla="*/ 21772 h 1003915"/>
                  <a:gd name="connsiteX8" fmla="*/ 245959 w 671368"/>
                  <a:gd name="connsiteY8" fmla="*/ 1694 h 1003915"/>
                  <a:gd name="connsiteX9" fmla="*/ 322508 w 671368"/>
                  <a:gd name="connsiteY9" fmla="*/ 12361 h 1003915"/>
                  <a:gd name="connsiteX10" fmla="*/ 328782 w 671368"/>
                  <a:gd name="connsiteY10" fmla="*/ 34949 h 1003915"/>
                  <a:gd name="connsiteX11" fmla="*/ 343841 w 671368"/>
                  <a:gd name="connsiteY11" fmla="*/ 303496 h 1003915"/>
                  <a:gd name="connsiteX12" fmla="*/ 341331 w 671368"/>
                  <a:gd name="connsiteY12" fmla="*/ 329222 h 1003915"/>
                  <a:gd name="connsiteX13" fmla="*/ 343214 w 671368"/>
                  <a:gd name="connsiteY13" fmla="*/ 333614 h 1003915"/>
                  <a:gd name="connsiteX14" fmla="*/ 342586 w 671368"/>
                  <a:gd name="connsiteY14" fmla="*/ 332359 h 1003915"/>
                  <a:gd name="connsiteX15" fmla="*/ 357645 w 671368"/>
                  <a:gd name="connsiteY15" fmla="*/ 262712 h 1003915"/>
                  <a:gd name="connsiteX16" fmla="*/ 419135 w 671368"/>
                  <a:gd name="connsiteY16" fmla="*/ 55654 h 1003915"/>
                  <a:gd name="connsiteX17" fmla="*/ 432939 w 671368"/>
                  <a:gd name="connsiteY17" fmla="*/ 27419 h 1003915"/>
                  <a:gd name="connsiteX18" fmla="*/ 506350 w 671368"/>
                  <a:gd name="connsiteY18" fmla="*/ 31811 h 1003915"/>
                  <a:gd name="connsiteX19" fmla="*/ 511370 w 671368"/>
                  <a:gd name="connsiteY19" fmla="*/ 71968 h 1003915"/>
                  <a:gd name="connsiteX20" fmla="*/ 437331 w 671368"/>
                  <a:gd name="connsiteY20" fmla="*/ 413927 h 1003915"/>
                  <a:gd name="connsiteX21" fmla="*/ 420390 w 671368"/>
                  <a:gd name="connsiteY21" fmla="*/ 567652 h 1003915"/>
                  <a:gd name="connsiteX22" fmla="*/ 414743 w 671368"/>
                  <a:gd name="connsiteY22" fmla="*/ 654867 h 1003915"/>
                  <a:gd name="connsiteX23" fmla="*/ 449252 w 671368"/>
                  <a:gd name="connsiteY23" fmla="*/ 636043 h 1003915"/>
                  <a:gd name="connsiteX24" fmla="*/ 634349 w 671368"/>
                  <a:gd name="connsiteY24" fmla="*/ 508671 h 1003915"/>
                  <a:gd name="connsiteX25" fmla="*/ 668232 w 671368"/>
                  <a:gd name="connsiteY25" fmla="*/ 499887 h 1003915"/>
                  <a:gd name="connsiteX26" fmla="*/ 664467 w 671368"/>
                  <a:gd name="connsiteY26" fmla="*/ 581456 h 1003915"/>
                  <a:gd name="connsiteX27" fmla="*/ 410978 w 671368"/>
                  <a:gd name="connsiteY27" fmla="*/ 760278 h 1003915"/>
                  <a:gd name="connsiteX28" fmla="*/ 365174 w 671368"/>
                  <a:gd name="connsiteY28" fmla="*/ 766553 h 1003915"/>
                  <a:gd name="connsiteX29" fmla="*/ 327528 w 671368"/>
                  <a:gd name="connsiteY29" fmla="*/ 772827 h 1003915"/>
                  <a:gd name="connsiteX30" fmla="*/ 345724 w 671368"/>
                  <a:gd name="connsiteY30" fmla="*/ 819886 h 1003915"/>
                  <a:gd name="connsiteX31" fmla="*/ 400939 w 671368"/>
                  <a:gd name="connsiteY31" fmla="*/ 932199 h 1003915"/>
                  <a:gd name="connsiteX32" fmla="*/ 339449 w 671368"/>
                  <a:gd name="connsiteY32" fmla="*/ 995571 h 1003915"/>
                  <a:gd name="connsiteX33" fmla="*/ 137411 w 671368"/>
                  <a:gd name="connsiteY33" fmla="*/ 949767 h 1003915"/>
                  <a:gd name="connsiteX34" fmla="*/ 175685 w 671368"/>
                  <a:gd name="connsiteY34" fmla="*/ 810474 h 1003915"/>
                  <a:gd name="connsiteX35" fmla="*/ 215842 w 671368"/>
                  <a:gd name="connsiteY35" fmla="*/ 797298 h 1003915"/>
                  <a:gd name="connsiteX36" fmla="*/ 235920 w 671368"/>
                  <a:gd name="connsiteY36" fmla="*/ 777846 h 1003915"/>
                  <a:gd name="connsiteX37" fmla="*/ 215215 w 671368"/>
                  <a:gd name="connsiteY37" fmla="*/ 749611 h 1003915"/>
                  <a:gd name="connsiteX38" fmla="*/ 156234 w 671368"/>
                  <a:gd name="connsiteY38" fmla="*/ 715730 h 1003915"/>
                  <a:gd name="connsiteX39" fmla="*/ 0 w 671368"/>
                  <a:gd name="connsiteY39" fmla="*/ 505534 h 10039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</a:cxnLst>
                <a:rect l="l" t="t" r="r" b="b"/>
                <a:pathLst>
                  <a:path w="671368" h="1003915">
                    <a:moveTo>
                      <a:pt x="0" y="505534"/>
                    </a:moveTo>
                    <a:cubicBezTo>
                      <a:pt x="5647" y="477927"/>
                      <a:pt x="11294" y="449692"/>
                      <a:pt x="16941" y="422084"/>
                    </a:cubicBezTo>
                    <a:cubicBezTo>
                      <a:pt x="30745" y="419574"/>
                      <a:pt x="34510" y="432123"/>
                      <a:pt x="40157" y="439652"/>
                    </a:cubicBezTo>
                    <a:cubicBezTo>
                      <a:pt x="83451" y="497377"/>
                      <a:pt x="127999" y="554475"/>
                      <a:pt x="174430" y="609691"/>
                    </a:cubicBezTo>
                    <a:cubicBezTo>
                      <a:pt x="178195" y="614083"/>
                      <a:pt x="180705" y="620357"/>
                      <a:pt x="189489" y="622867"/>
                    </a:cubicBezTo>
                    <a:cubicBezTo>
                      <a:pt x="198273" y="605298"/>
                      <a:pt x="197018" y="585220"/>
                      <a:pt x="200156" y="567024"/>
                    </a:cubicBezTo>
                    <a:cubicBezTo>
                      <a:pt x="224626" y="440280"/>
                      <a:pt x="226509" y="312281"/>
                      <a:pt x="229018" y="184281"/>
                    </a:cubicBezTo>
                    <a:cubicBezTo>
                      <a:pt x="230273" y="130321"/>
                      <a:pt x="231528" y="75733"/>
                      <a:pt x="239058" y="21772"/>
                    </a:cubicBezTo>
                    <a:cubicBezTo>
                      <a:pt x="240312" y="14870"/>
                      <a:pt x="240312" y="7341"/>
                      <a:pt x="245959" y="1694"/>
                    </a:cubicBezTo>
                    <a:cubicBezTo>
                      <a:pt x="272312" y="-3325"/>
                      <a:pt x="297410" y="3576"/>
                      <a:pt x="322508" y="12361"/>
                    </a:cubicBezTo>
                    <a:cubicBezTo>
                      <a:pt x="328155" y="18635"/>
                      <a:pt x="328782" y="26792"/>
                      <a:pt x="328782" y="34949"/>
                    </a:cubicBezTo>
                    <a:cubicBezTo>
                      <a:pt x="329410" y="124674"/>
                      <a:pt x="337567" y="214399"/>
                      <a:pt x="343841" y="303496"/>
                    </a:cubicBezTo>
                    <a:cubicBezTo>
                      <a:pt x="344469" y="312908"/>
                      <a:pt x="341959" y="322320"/>
                      <a:pt x="341331" y="329222"/>
                    </a:cubicBezTo>
                    <a:cubicBezTo>
                      <a:pt x="340704" y="336123"/>
                      <a:pt x="346979" y="333614"/>
                      <a:pt x="343214" y="333614"/>
                    </a:cubicBezTo>
                    <a:cubicBezTo>
                      <a:pt x="342586" y="333614"/>
                      <a:pt x="342586" y="332986"/>
                      <a:pt x="342586" y="332359"/>
                    </a:cubicBezTo>
                    <a:cubicBezTo>
                      <a:pt x="341331" y="307888"/>
                      <a:pt x="350743" y="285300"/>
                      <a:pt x="357645" y="262712"/>
                    </a:cubicBezTo>
                    <a:cubicBezTo>
                      <a:pt x="379606" y="194320"/>
                      <a:pt x="400312" y="124674"/>
                      <a:pt x="419135" y="55654"/>
                    </a:cubicBezTo>
                    <a:cubicBezTo>
                      <a:pt x="421645" y="45615"/>
                      <a:pt x="424154" y="34949"/>
                      <a:pt x="432939" y="27419"/>
                    </a:cubicBezTo>
                    <a:cubicBezTo>
                      <a:pt x="458037" y="17380"/>
                      <a:pt x="482507" y="24910"/>
                      <a:pt x="506350" y="31811"/>
                    </a:cubicBezTo>
                    <a:cubicBezTo>
                      <a:pt x="519527" y="43733"/>
                      <a:pt x="513879" y="58164"/>
                      <a:pt x="511370" y="71968"/>
                    </a:cubicBezTo>
                    <a:cubicBezTo>
                      <a:pt x="490036" y="186791"/>
                      <a:pt x="464311" y="300359"/>
                      <a:pt x="437331" y="413927"/>
                    </a:cubicBezTo>
                    <a:cubicBezTo>
                      <a:pt x="425409" y="464750"/>
                      <a:pt x="424154" y="516201"/>
                      <a:pt x="420390" y="567652"/>
                    </a:cubicBezTo>
                    <a:cubicBezTo>
                      <a:pt x="417880" y="595886"/>
                      <a:pt x="411606" y="624122"/>
                      <a:pt x="414743" y="654867"/>
                    </a:cubicBezTo>
                    <a:cubicBezTo>
                      <a:pt x="428547" y="651102"/>
                      <a:pt x="438586" y="642945"/>
                      <a:pt x="449252" y="636043"/>
                    </a:cubicBezTo>
                    <a:cubicBezTo>
                      <a:pt x="511997" y="595259"/>
                      <a:pt x="572860" y="551966"/>
                      <a:pt x="634349" y="508671"/>
                    </a:cubicBezTo>
                    <a:cubicBezTo>
                      <a:pt x="643761" y="501770"/>
                      <a:pt x="653173" y="487338"/>
                      <a:pt x="668232" y="499887"/>
                    </a:cubicBezTo>
                    <a:cubicBezTo>
                      <a:pt x="673251" y="527495"/>
                      <a:pt x="678271" y="555103"/>
                      <a:pt x="664467" y="581456"/>
                    </a:cubicBezTo>
                    <a:cubicBezTo>
                      <a:pt x="582271" y="644200"/>
                      <a:pt x="498821" y="704435"/>
                      <a:pt x="410978" y="760278"/>
                    </a:cubicBezTo>
                    <a:cubicBezTo>
                      <a:pt x="395292" y="770317"/>
                      <a:pt x="381488" y="768434"/>
                      <a:pt x="365174" y="766553"/>
                    </a:cubicBezTo>
                    <a:cubicBezTo>
                      <a:pt x="352626" y="765297"/>
                      <a:pt x="334430" y="755258"/>
                      <a:pt x="327528" y="772827"/>
                    </a:cubicBezTo>
                    <a:cubicBezTo>
                      <a:pt x="320626" y="791023"/>
                      <a:pt x="321881" y="807337"/>
                      <a:pt x="345724" y="819886"/>
                    </a:cubicBezTo>
                    <a:cubicBezTo>
                      <a:pt x="393410" y="843728"/>
                      <a:pt x="414115" y="889532"/>
                      <a:pt x="400939" y="932199"/>
                    </a:cubicBezTo>
                    <a:cubicBezTo>
                      <a:pt x="391527" y="962943"/>
                      <a:pt x="368312" y="982395"/>
                      <a:pt x="339449" y="995571"/>
                    </a:cubicBezTo>
                    <a:cubicBezTo>
                      <a:pt x="272940" y="1025688"/>
                      <a:pt x="176313" y="1003727"/>
                      <a:pt x="137411" y="949767"/>
                    </a:cubicBezTo>
                    <a:cubicBezTo>
                      <a:pt x="99764" y="897689"/>
                      <a:pt x="114823" y="841219"/>
                      <a:pt x="175685" y="810474"/>
                    </a:cubicBezTo>
                    <a:cubicBezTo>
                      <a:pt x="188234" y="804199"/>
                      <a:pt x="202038" y="799807"/>
                      <a:pt x="215842" y="797298"/>
                    </a:cubicBezTo>
                    <a:cubicBezTo>
                      <a:pt x="228391" y="794788"/>
                      <a:pt x="233411" y="791023"/>
                      <a:pt x="235920" y="777846"/>
                    </a:cubicBezTo>
                    <a:cubicBezTo>
                      <a:pt x="240312" y="757768"/>
                      <a:pt x="233411" y="748356"/>
                      <a:pt x="215215" y="749611"/>
                    </a:cubicBezTo>
                    <a:cubicBezTo>
                      <a:pt x="186979" y="751494"/>
                      <a:pt x="171921" y="735808"/>
                      <a:pt x="156234" y="715730"/>
                    </a:cubicBezTo>
                    <a:cubicBezTo>
                      <a:pt x="103529" y="646710"/>
                      <a:pt x="47059" y="579573"/>
                      <a:pt x="0" y="505534"/>
                    </a:cubicBezTo>
                    <a:close/>
                  </a:path>
                </a:pathLst>
              </a:custGeom>
              <a:solidFill>
                <a:schemeClr val="accent3"/>
              </a:solidFill>
              <a:ln w="6274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30" name="Freeform: Shape 29">
                <a:extLst>
                  <a:ext uri="{FF2B5EF4-FFF2-40B4-BE49-F238E27FC236}">
                    <a16:creationId xmlns:a16="http://schemas.microsoft.com/office/drawing/2014/main" id="{7200B946-A4A6-4A73-9F0F-EB5860AF0647}"/>
                  </a:ext>
                </a:extLst>
              </p:cNvPr>
              <p:cNvSpPr/>
              <p:nvPr/>
            </p:nvSpPr>
            <p:spPr>
              <a:xfrm>
                <a:off x="6095373" y="5842775"/>
                <a:ext cx="658820" cy="1010190"/>
              </a:xfrm>
              <a:custGeom>
                <a:avLst/>
                <a:gdLst>
                  <a:gd name="connsiteX0" fmla="*/ 0 w 658819"/>
                  <a:gd name="connsiteY0" fmla="*/ 578521 h 1010190"/>
                  <a:gd name="connsiteX1" fmla="*/ 0 w 658819"/>
                  <a:gd name="connsiteY1" fmla="*/ 493816 h 1010190"/>
                  <a:gd name="connsiteX2" fmla="*/ 26980 w 658819"/>
                  <a:gd name="connsiteY2" fmla="*/ 506992 h 1010190"/>
                  <a:gd name="connsiteX3" fmla="*/ 187607 w 658819"/>
                  <a:gd name="connsiteY3" fmla="*/ 636246 h 1010190"/>
                  <a:gd name="connsiteX4" fmla="*/ 213959 w 658819"/>
                  <a:gd name="connsiteY4" fmla="*/ 650678 h 1010190"/>
                  <a:gd name="connsiteX5" fmla="*/ 203920 w 658819"/>
                  <a:gd name="connsiteY5" fmla="*/ 493816 h 1010190"/>
                  <a:gd name="connsiteX6" fmla="*/ 129254 w 658819"/>
                  <a:gd name="connsiteY6" fmla="*/ 64642 h 1010190"/>
                  <a:gd name="connsiteX7" fmla="*/ 130509 w 658819"/>
                  <a:gd name="connsiteY7" fmla="*/ 28877 h 1010190"/>
                  <a:gd name="connsiteX8" fmla="*/ 208312 w 658819"/>
                  <a:gd name="connsiteY8" fmla="*/ 24485 h 1010190"/>
                  <a:gd name="connsiteX9" fmla="*/ 226508 w 658819"/>
                  <a:gd name="connsiteY9" fmla="*/ 79701 h 1010190"/>
                  <a:gd name="connsiteX10" fmla="*/ 285489 w 658819"/>
                  <a:gd name="connsiteY10" fmla="*/ 284876 h 1010190"/>
                  <a:gd name="connsiteX11" fmla="*/ 294273 w 658819"/>
                  <a:gd name="connsiteY11" fmla="*/ 333817 h 1010190"/>
                  <a:gd name="connsiteX12" fmla="*/ 308077 w 658819"/>
                  <a:gd name="connsiteY12" fmla="*/ 98524 h 1010190"/>
                  <a:gd name="connsiteX13" fmla="*/ 318743 w 658819"/>
                  <a:gd name="connsiteY13" fmla="*/ 14446 h 1010190"/>
                  <a:gd name="connsiteX14" fmla="*/ 395292 w 658819"/>
                  <a:gd name="connsiteY14" fmla="*/ 2524 h 1010190"/>
                  <a:gd name="connsiteX15" fmla="*/ 407841 w 658819"/>
                  <a:gd name="connsiteY15" fmla="*/ 109818 h 1010190"/>
                  <a:gd name="connsiteX16" fmla="*/ 409095 w 658819"/>
                  <a:gd name="connsiteY16" fmla="*/ 404091 h 1010190"/>
                  <a:gd name="connsiteX17" fmla="*/ 437331 w 658819"/>
                  <a:gd name="connsiteY17" fmla="*/ 634364 h 1010190"/>
                  <a:gd name="connsiteX18" fmla="*/ 480625 w 658819"/>
                  <a:gd name="connsiteY18" fmla="*/ 591070 h 1010190"/>
                  <a:gd name="connsiteX19" fmla="*/ 625565 w 658819"/>
                  <a:gd name="connsiteY19" fmla="*/ 429816 h 1010190"/>
                  <a:gd name="connsiteX20" fmla="*/ 648780 w 658819"/>
                  <a:gd name="connsiteY20" fmla="*/ 417267 h 1010190"/>
                  <a:gd name="connsiteX21" fmla="*/ 664467 w 658819"/>
                  <a:gd name="connsiteY21" fmla="*/ 500090 h 1010190"/>
                  <a:gd name="connsiteX22" fmla="*/ 456782 w 658819"/>
                  <a:gd name="connsiteY22" fmla="*/ 732873 h 1010190"/>
                  <a:gd name="connsiteX23" fmla="*/ 407213 w 658819"/>
                  <a:gd name="connsiteY23" fmla="*/ 748559 h 1010190"/>
                  <a:gd name="connsiteX24" fmla="*/ 379606 w 658819"/>
                  <a:gd name="connsiteY24" fmla="*/ 766128 h 1010190"/>
                  <a:gd name="connsiteX25" fmla="*/ 400939 w 658819"/>
                  <a:gd name="connsiteY25" fmla="*/ 801893 h 1010190"/>
                  <a:gd name="connsiteX26" fmla="*/ 446115 w 658819"/>
                  <a:gd name="connsiteY26" fmla="*/ 823853 h 1010190"/>
                  <a:gd name="connsiteX27" fmla="*/ 441095 w 658819"/>
                  <a:gd name="connsiteY27" fmla="*/ 975695 h 1010190"/>
                  <a:gd name="connsiteX28" fmla="*/ 259763 w 658819"/>
                  <a:gd name="connsiteY28" fmla="*/ 993264 h 1010190"/>
                  <a:gd name="connsiteX29" fmla="*/ 200783 w 658819"/>
                  <a:gd name="connsiteY29" fmla="*/ 916716 h 1010190"/>
                  <a:gd name="connsiteX30" fmla="*/ 254743 w 658819"/>
                  <a:gd name="connsiteY30" fmla="*/ 821971 h 1010190"/>
                  <a:gd name="connsiteX31" fmla="*/ 283606 w 658819"/>
                  <a:gd name="connsiteY31" fmla="*/ 807540 h 1010190"/>
                  <a:gd name="connsiteX32" fmla="*/ 292390 w 658819"/>
                  <a:gd name="connsiteY32" fmla="*/ 783069 h 1010190"/>
                  <a:gd name="connsiteX33" fmla="*/ 274194 w 658819"/>
                  <a:gd name="connsiteY33" fmla="*/ 764873 h 1010190"/>
                  <a:gd name="connsiteX34" fmla="*/ 158744 w 658819"/>
                  <a:gd name="connsiteY34" fmla="*/ 710913 h 1010190"/>
                  <a:gd name="connsiteX35" fmla="*/ 0 w 658819"/>
                  <a:gd name="connsiteY35" fmla="*/ 578521 h 101019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</a:cxnLst>
                <a:rect l="l" t="t" r="r" b="b"/>
                <a:pathLst>
                  <a:path w="658819" h="1010190">
                    <a:moveTo>
                      <a:pt x="0" y="578521"/>
                    </a:moveTo>
                    <a:cubicBezTo>
                      <a:pt x="0" y="550286"/>
                      <a:pt x="0" y="522051"/>
                      <a:pt x="0" y="493816"/>
                    </a:cubicBezTo>
                    <a:cubicBezTo>
                      <a:pt x="13176" y="490051"/>
                      <a:pt x="18823" y="500718"/>
                      <a:pt x="26980" y="506992"/>
                    </a:cubicBezTo>
                    <a:cubicBezTo>
                      <a:pt x="80940" y="549659"/>
                      <a:pt x="132391" y="594835"/>
                      <a:pt x="187607" y="636246"/>
                    </a:cubicBezTo>
                    <a:cubicBezTo>
                      <a:pt x="195136" y="641893"/>
                      <a:pt x="201410" y="650051"/>
                      <a:pt x="213959" y="650678"/>
                    </a:cubicBezTo>
                    <a:cubicBezTo>
                      <a:pt x="213332" y="597972"/>
                      <a:pt x="209567" y="545894"/>
                      <a:pt x="203920" y="493816"/>
                    </a:cubicBezTo>
                    <a:cubicBezTo>
                      <a:pt x="188862" y="348875"/>
                      <a:pt x="148077" y="208327"/>
                      <a:pt x="129254" y="64642"/>
                    </a:cubicBezTo>
                    <a:cubicBezTo>
                      <a:pt x="127999" y="52720"/>
                      <a:pt x="120470" y="40799"/>
                      <a:pt x="130509" y="28877"/>
                    </a:cubicBezTo>
                    <a:cubicBezTo>
                      <a:pt x="156234" y="23858"/>
                      <a:pt x="181960" y="18211"/>
                      <a:pt x="208312" y="24485"/>
                    </a:cubicBezTo>
                    <a:cubicBezTo>
                      <a:pt x="220234" y="40799"/>
                      <a:pt x="222116" y="60877"/>
                      <a:pt x="226508" y="79701"/>
                    </a:cubicBezTo>
                    <a:cubicBezTo>
                      <a:pt x="244077" y="148720"/>
                      <a:pt x="264783" y="217111"/>
                      <a:pt x="285489" y="284876"/>
                    </a:cubicBezTo>
                    <a:cubicBezTo>
                      <a:pt x="290508" y="301190"/>
                      <a:pt x="294900" y="316876"/>
                      <a:pt x="294273" y="333817"/>
                    </a:cubicBezTo>
                    <a:cubicBezTo>
                      <a:pt x="294900" y="255386"/>
                      <a:pt x="307449" y="177582"/>
                      <a:pt x="308077" y="98524"/>
                    </a:cubicBezTo>
                    <a:cubicBezTo>
                      <a:pt x="308077" y="70289"/>
                      <a:pt x="309959" y="42054"/>
                      <a:pt x="318743" y="14446"/>
                    </a:cubicBezTo>
                    <a:cubicBezTo>
                      <a:pt x="342586" y="642"/>
                      <a:pt x="368311" y="-3122"/>
                      <a:pt x="395292" y="2524"/>
                    </a:cubicBezTo>
                    <a:cubicBezTo>
                      <a:pt x="408468" y="37034"/>
                      <a:pt x="406586" y="74054"/>
                      <a:pt x="407841" y="109818"/>
                    </a:cubicBezTo>
                    <a:cubicBezTo>
                      <a:pt x="409723" y="207700"/>
                      <a:pt x="407213" y="306209"/>
                      <a:pt x="409095" y="404091"/>
                    </a:cubicBezTo>
                    <a:cubicBezTo>
                      <a:pt x="410350" y="480012"/>
                      <a:pt x="427292" y="554051"/>
                      <a:pt x="437331" y="634364"/>
                    </a:cubicBezTo>
                    <a:cubicBezTo>
                      <a:pt x="455527" y="618050"/>
                      <a:pt x="468703" y="605501"/>
                      <a:pt x="480625" y="591070"/>
                    </a:cubicBezTo>
                    <a:cubicBezTo>
                      <a:pt x="527683" y="536482"/>
                      <a:pt x="580389" y="486287"/>
                      <a:pt x="625565" y="429816"/>
                    </a:cubicBezTo>
                    <a:cubicBezTo>
                      <a:pt x="631212" y="422914"/>
                      <a:pt x="635604" y="411620"/>
                      <a:pt x="648780" y="417267"/>
                    </a:cubicBezTo>
                    <a:cubicBezTo>
                      <a:pt x="653800" y="444875"/>
                      <a:pt x="659447" y="472483"/>
                      <a:pt x="664467" y="500090"/>
                    </a:cubicBezTo>
                    <a:cubicBezTo>
                      <a:pt x="601722" y="583541"/>
                      <a:pt x="530193" y="658834"/>
                      <a:pt x="456782" y="732873"/>
                    </a:cubicBezTo>
                    <a:cubicBezTo>
                      <a:pt x="442978" y="746677"/>
                      <a:pt x="424782" y="746677"/>
                      <a:pt x="407213" y="748559"/>
                    </a:cubicBezTo>
                    <a:cubicBezTo>
                      <a:pt x="395292" y="749814"/>
                      <a:pt x="380860" y="748559"/>
                      <a:pt x="379606" y="766128"/>
                    </a:cubicBezTo>
                    <a:cubicBezTo>
                      <a:pt x="378351" y="783069"/>
                      <a:pt x="378351" y="798128"/>
                      <a:pt x="400939" y="801893"/>
                    </a:cubicBezTo>
                    <a:cubicBezTo>
                      <a:pt x="417880" y="804402"/>
                      <a:pt x="432939" y="813187"/>
                      <a:pt x="446115" y="823853"/>
                    </a:cubicBezTo>
                    <a:cubicBezTo>
                      <a:pt x="502585" y="867774"/>
                      <a:pt x="500075" y="934284"/>
                      <a:pt x="441095" y="975695"/>
                    </a:cubicBezTo>
                    <a:cubicBezTo>
                      <a:pt x="383998" y="1015225"/>
                      <a:pt x="323135" y="1023382"/>
                      <a:pt x="259763" y="993264"/>
                    </a:cubicBezTo>
                    <a:cubicBezTo>
                      <a:pt x="227763" y="978205"/>
                      <a:pt x="202665" y="953734"/>
                      <a:pt x="200783" y="916716"/>
                    </a:cubicBezTo>
                    <a:cubicBezTo>
                      <a:pt x="198273" y="875304"/>
                      <a:pt x="219607" y="843304"/>
                      <a:pt x="254743" y="821971"/>
                    </a:cubicBezTo>
                    <a:cubicBezTo>
                      <a:pt x="264155" y="816324"/>
                      <a:pt x="273567" y="811932"/>
                      <a:pt x="283606" y="807540"/>
                    </a:cubicBezTo>
                    <a:cubicBezTo>
                      <a:pt x="295528" y="802520"/>
                      <a:pt x="295528" y="793108"/>
                      <a:pt x="292390" y="783069"/>
                    </a:cubicBezTo>
                    <a:cubicBezTo>
                      <a:pt x="289880" y="774285"/>
                      <a:pt x="287998" y="761736"/>
                      <a:pt x="274194" y="764873"/>
                    </a:cubicBezTo>
                    <a:cubicBezTo>
                      <a:pt x="222116" y="776167"/>
                      <a:pt x="191999" y="737893"/>
                      <a:pt x="158744" y="710913"/>
                    </a:cubicBezTo>
                    <a:cubicBezTo>
                      <a:pt x="104783" y="669501"/>
                      <a:pt x="52705" y="623070"/>
                      <a:pt x="0" y="578521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6274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31" name="Freeform: Shape 30">
                <a:extLst>
                  <a:ext uri="{FF2B5EF4-FFF2-40B4-BE49-F238E27FC236}">
                    <a16:creationId xmlns:a16="http://schemas.microsoft.com/office/drawing/2014/main" id="{61A63EC0-B9CA-41BF-8F83-01BF08AED62B}"/>
                  </a:ext>
                </a:extLst>
              </p:cNvPr>
              <p:cNvSpPr/>
              <p:nvPr/>
            </p:nvSpPr>
            <p:spPr>
              <a:xfrm>
                <a:off x="8512913" y="2759719"/>
                <a:ext cx="1010190" cy="671369"/>
              </a:xfrm>
              <a:custGeom>
                <a:avLst/>
                <a:gdLst>
                  <a:gd name="connsiteX0" fmla="*/ 498835 w 1010190"/>
                  <a:gd name="connsiteY0" fmla="*/ 2931 h 671368"/>
                  <a:gd name="connsiteX1" fmla="*/ 604247 w 1010190"/>
                  <a:gd name="connsiteY1" fmla="*/ 88892 h 671368"/>
                  <a:gd name="connsiteX2" fmla="*/ 720952 w 1010190"/>
                  <a:gd name="connsiteY2" fmla="*/ 198695 h 671368"/>
                  <a:gd name="connsiteX3" fmla="*/ 747932 w 1010190"/>
                  <a:gd name="connsiteY3" fmla="*/ 259558 h 671368"/>
                  <a:gd name="connsiteX4" fmla="*/ 761736 w 1010190"/>
                  <a:gd name="connsiteY4" fmla="*/ 289047 h 671368"/>
                  <a:gd name="connsiteX5" fmla="*/ 801265 w 1010190"/>
                  <a:gd name="connsiteY5" fmla="*/ 265205 h 671368"/>
                  <a:gd name="connsiteX6" fmla="*/ 830128 w 1010190"/>
                  <a:gd name="connsiteY6" fmla="*/ 211871 h 671368"/>
                  <a:gd name="connsiteX7" fmla="*/ 978832 w 1010190"/>
                  <a:gd name="connsiteY7" fmla="*/ 230067 h 671368"/>
                  <a:gd name="connsiteX8" fmla="*/ 1010205 w 1010190"/>
                  <a:gd name="connsiteY8" fmla="*/ 302851 h 671368"/>
                  <a:gd name="connsiteX9" fmla="*/ 1010205 w 1010190"/>
                  <a:gd name="connsiteY9" fmla="*/ 356184 h 671368"/>
                  <a:gd name="connsiteX10" fmla="*/ 971303 w 1010190"/>
                  <a:gd name="connsiteY10" fmla="*/ 439007 h 671368"/>
                  <a:gd name="connsiteX11" fmla="*/ 820716 w 1010190"/>
                  <a:gd name="connsiteY11" fmla="*/ 410772 h 671368"/>
                  <a:gd name="connsiteX12" fmla="*/ 806284 w 1010190"/>
                  <a:gd name="connsiteY12" fmla="*/ 381910 h 671368"/>
                  <a:gd name="connsiteX13" fmla="*/ 781186 w 1010190"/>
                  <a:gd name="connsiteY13" fmla="*/ 374380 h 671368"/>
                  <a:gd name="connsiteX14" fmla="*/ 764246 w 1010190"/>
                  <a:gd name="connsiteY14" fmla="*/ 393204 h 671368"/>
                  <a:gd name="connsiteX15" fmla="*/ 715933 w 1010190"/>
                  <a:gd name="connsiteY15" fmla="*/ 502380 h 671368"/>
                  <a:gd name="connsiteX16" fmla="*/ 576639 w 1010190"/>
                  <a:gd name="connsiteY16" fmla="*/ 666771 h 671368"/>
                  <a:gd name="connsiteX17" fmla="*/ 495698 w 1010190"/>
                  <a:gd name="connsiteY17" fmla="*/ 671163 h 671368"/>
                  <a:gd name="connsiteX18" fmla="*/ 502600 w 1010190"/>
                  <a:gd name="connsiteY18" fmla="*/ 642928 h 671368"/>
                  <a:gd name="connsiteX19" fmla="*/ 634992 w 1010190"/>
                  <a:gd name="connsiteY19" fmla="*/ 478536 h 671368"/>
                  <a:gd name="connsiteX20" fmla="*/ 651305 w 1010190"/>
                  <a:gd name="connsiteY20" fmla="*/ 454066 h 671368"/>
                  <a:gd name="connsiteX21" fmla="*/ 587933 w 1010190"/>
                  <a:gd name="connsiteY21" fmla="*/ 455321 h 671368"/>
                  <a:gd name="connsiteX22" fmla="*/ 339464 w 1010190"/>
                  <a:gd name="connsiteY22" fmla="*/ 486694 h 671368"/>
                  <a:gd name="connsiteX23" fmla="*/ 58367 w 1010190"/>
                  <a:gd name="connsiteY23" fmla="*/ 538772 h 671368"/>
                  <a:gd name="connsiteX24" fmla="*/ 28250 w 1010190"/>
                  <a:gd name="connsiteY24" fmla="*/ 536262 h 671368"/>
                  <a:gd name="connsiteX25" fmla="*/ 23858 w 1010190"/>
                  <a:gd name="connsiteY25" fmla="*/ 458458 h 671368"/>
                  <a:gd name="connsiteX26" fmla="*/ 58367 w 1010190"/>
                  <a:gd name="connsiteY26" fmla="*/ 445909 h 671368"/>
                  <a:gd name="connsiteX27" fmla="*/ 289268 w 1010190"/>
                  <a:gd name="connsiteY27" fmla="*/ 379400 h 671368"/>
                  <a:gd name="connsiteX28" fmla="*/ 333189 w 1010190"/>
                  <a:gd name="connsiteY28" fmla="*/ 371871 h 671368"/>
                  <a:gd name="connsiteX29" fmla="*/ 109190 w 1010190"/>
                  <a:gd name="connsiteY29" fmla="*/ 358067 h 671368"/>
                  <a:gd name="connsiteX30" fmla="*/ 14446 w 1010190"/>
                  <a:gd name="connsiteY30" fmla="*/ 346773 h 671368"/>
                  <a:gd name="connsiteX31" fmla="*/ 2524 w 1010190"/>
                  <a:gd name="connsiteY31" fmla="*/ 270224 h 671368"/>
                  <a:gd name="connsiteX32" fmla="*/ 30132 w 1010190"/>
                  <a:gd name="connsiteY32" fmla="*/ 262695 h 671368"/>
                  <a:gd name="connsiteX33" fmla="*/ 315621 w 1010190"/>
                  <a:gd name="connsiteY33" fmla="*/ 257675 h 671368"/>
                  <a:gd name="connsiteX34" fmla="*/ 613031 w 1010190"/>
                  <a:gd name="connsiteY34" fmla="*/ 231322 h 671368"/>
                  <a:gd name="connsiteX35" fmla="*/ 628090 w 1010190"/>
                  <a:gd name="connsiteY35" fmla="*/ 225675 h 671368"/>
                  <a:gd name="connsiteX36" fmla="*/ 610521 w 1010190"/>
                  <a:gd name="connsiteY36" fmla="*/ 203715 h 671368"/>
                  <a:gd name="connsiteX37" fmla="*/ 434836 w 1010190"/>
                  <a:gd name="connsiteY37" fmla="*/ 43088 h 671368"/>
                  <a:gd name="connsiteX38" fmla="*/ 416012 w 1010190"/>
                  <a:gd name="connsiteY38" fmla="*/ 18618 h 671368"/>
                  <a:gd name="connsiteX39" fmla="*/ 498835 w 1010190"/>
                  <a:gd name="connsiteY39" fmla="*/ 2931 h 67136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</a:cxnLst>
                <a:rect l="l" t="t" r="r" b="b"/>
                <a:pathLst>
                  <a:path w="1010190" h="671368">
                    <a:moveTo>
                      <a:pt x="498835" y="2931"/>
                    </a:moveTo>
                    <a:cubicBezTo>
                      <a:pt x="533972" y="31167"/>
                      <a:pt x="570364" y="58774"/>
                      <a:pt x="604247" y="88892"/>
                    </a:cubicBezTo>
                    <a:cubicBezTo>
                      <a:pt x="644403" y="124656"/>
                      <a:pt x="681423" y="162930"/>
                      <a:pt x="720952" y="198695"/>
                    </a:cubicBezTo>
                    <a:cubicBezTo>
                      <a:pt x="739148" y="215636"/>
                      <a:pt x="748559" y="234460"/>
                      <a:pt x="747932" y="259558"/>
                    </a:cubicBezTo>
                    <a:cubicBezTo>
                      <a:pt x="747932" y="270852"/>
                      <a:pt x="746050" y="289047"/>
                      <a:pt x="761736" y="289047"/>
                    </a:cubicBezTo>
                    <a:cubicBezTo>
                      <a:pt x="777422" y="289675"/>
                      <a:pt x="797501" y="290930"/>
                      <a:pt x="801265" y="265205"/>
                    </a:cubicBezTo>
                    <a:cubicBezTo>
                      <a:pt x="804402" y="245126"/>
                      <a:pt x="815069" y="227558"/>
                      <a:pt x="830128" y="211871"/>
                    </a:cubicBezTo>
                    <a:cubicBezTo>
                      <a:pt x="877813" y="164185"/>
                      <a:pt x="942441" y="172342"/>
                      <a:pt x="978832" y="230067"/>
                    </a:cubicBezTo>
                    <a:cubicBezTo>
                      <a:pt x="993264" y="252656"/>
                      <a:pt x="999538" y="278381"/>
                      <a:pt x="1010205" y="302851"/>
                    </a:cubicBezTo>
                    <a:cubicBezTo>
                      <a:pt x="1010205" y="320420"/>
                      <a:pt x="1010205" y="338616"/>
                      <a:pt x="1010205" y="356184"/>
                    </a:cubicBezTo>
                    <a:cubicBezTo>
                      <a:pt x="1000166" y="385047"/>
                      <a:pt x="994519" y="416419"/>
                      <a:pt x="971303" y="439007"/>
                    </a:cubicBezTo>
                    <a:cubicBezTo>
                      <a:pt x="925499" y="482929"/>
                      <a:pt x="853343" y="469125"/>
                      <a:pt x="820716" y="410772"/>
                    </a:cubicBezTo>
                    <a:cubicBezTo>
                      <a:pt x="815696" y="401360"/>
                      <a:pt x="811304" y="391949"/>
                      <a:pt x="806284" y="381910"/>
                    </a:cubicBezTo>
                    <a:cubicBezTo>
                      <a:pt x="800638" y="370616"/>
                      <a:pt x="791226" y="371243"/>
                      <a:pt x="781186" y="374380"/>
                    </a:cubicBezTo>
                    <a:cubicBezTo>
                      <a:pt x="771775" y="376890"/>
                      <a:pt x="761108" y="380027"/>
                      <a:pt x="764246" y="393204"/>
                    </a:cubicBezTo>
                    <a:cubicBezTo>
                      <a:pt x="775540" y="441517"/>
                      <a:pt x="741658" y="471007"/>
                      <a:pt x="715933" y="502380"/>
                    </a:cubicBezTo>
                    <a:cubicBezTo>
                      <a:pt x="670756" y="558222"/>
                      <a:pt x="623070" y="611555"/>
                      <a:pt x="576639" y="666771"/>
                    </a:cubicBezTo>
                    <a:cubicBezTo>
                      <a:pt x="550286" y="680575"/>
                      <a:pt x="522678" y="675555"/>
                      <a:pt x="495698" y="671163"/>
                    </a:cubicBezTo>
                    <a:cubicBezTo>
                      <a:pt x="481894" y="657987"/>
                      <a:pt x="496326" y="650457"/>
                      <a:pt x="502600" y="642928"/>
                    </a:cubicBezTo>
                    <a:cubicBezTo>
                      <a:pt x="546521" y="587712"/>
                      <a:pt x="592325" y="534379"/>
                      <a:pt x="634992" y="478536"/>
                    </a:cubicBezTo>
                    <a:cubicBezTo>
                      <a:pt x="640639" y="471635"/>
                      <a:pt x="646913" y="465360"/>
                      <a:pt x="651305" y="454066"/>
                    </a:cubicBezTo>
                    <a:cubicBezTo>
                      <a:pt x="629344" y="452184"/>
                      <a:pt x="608638" y="454066"/>
                      <a:pt x="587933" y="455321"/>
                    </a:cubicBezTo>
                    <a:cubicBezTo>
                      <a:pt x="504482" y="461596"/>
                      <a:pt x="421032" y="468497"/>
                      <a:pt x="339464" y="486694"/>
                    </a:cubicBezTo>
                    <a:cubicBezTo>
                      <a:pt x="246602" y="507399"/>
                      <a:pt x="152484" y="523085"/>
                      <a:pt x="58367" y="538772"/>
                    </a:cubicBezTo>
                    <a:cubicBezTo>
                      <a:pt x="48328" y="540654"/>
                      <a:pt x="37662" y="545673"/>
                      <a:pt x="28250" y="536262"/>
                    </a:cubicBezTo>
                    <a:cubicBezTo>
                      <a:pt x="23230" y="510536"/>
                      <a:pt x="17583" y="484811"/>
                      <a:pt x="23858" y="458458"/>
                    </a:cubicBezTo>
                    <a:cubicBezTo>
                      <a:pt x="33269" y="449047"/>
                      <a:pt x="46446" y="449047"/>
                      <a:pt x="58367" y="445909"/>
                    </a:cubicBezTo>
                    <a:cubicBezTo>
                      <a:pt x="136171" y="425831"/>
                      <a:pt x="212719" y="402615"/>
                      <a:pt x="289268" y="379400"/>
                    </a:cubicBezTo>
                    <a:cubicBezTo>
                      <a:pt x="303699" y="375008"/>
                      <a:pt x="318131" y="370616"/>
                      <a:pt x="333189" y="371871"/>
                    </a:cubicBezTo>
                    <a:cubicBezTo>
                      <a:pt x="258523" y="371243"/>
                      <a:pt x="183857" y="359322"/>
                      <a:pt x="109190" y="358067"/>
                    </a:cubicBezTo>
                    <a:cubicBezTo>
                      <a:pt x="77191" y="357439"/>
                      <a:pt x="45191" y="356184"/>
                      <a:pt x="14446" y="346773"/>
                    </a:cubicBezTo>
                    <a:cubicBezTo>
                      <a:pt x="642" y="322930"/>
                      <a:pt x="-3122" y="297204"/>
                      <a:pt x="2524" y="270224"/>
                    </a:cubicBezTo>
                    <a:cubicBezTo>
                      <a:pt x="10054" y="262067"/>
                      <a:pt x="20093" y="263322"/>
                      <a:pt x="30132" y="262695"/>
                    </a:cubicBezTo>
                    <a:cubicBezTo>
                      <a:pt x="125504" y="254538"/>
                      <a:pt x="220876" y="255165"/>
                      <a:pt x="315621" y="257675"/>
                    </a:cubicBezTo>
                    <a:cubicBezTo>
                      <a:pt x="416012" y="260185"/>
                      <a:pt x="514522" y="246381"/>
                      <a:pt x="613031" y="231322"/>
                    </a:cubicBezTo>
                    <a:cubicBezTo>
                      <a:pt x="618050" y="230695"/>
                      <a:pt x="623697" y="230695"/>
                      <a:pt x="628090" y="225675"/>
                    </a:cubicBezTo>
                    <a:cubicBezTo>
                      <a:pt x="626207" y="215009"/>
                      <a:pt x="617423" y="209989"/>
                      <a:pt x="610521" y="203715"/>
                    </a:cubicBezTo>
                    <a:cubicBezTo>
                      <a:pt x="551541" y="150382"/>
                      <a:pt x="495698" y="94539"/>
                      <a:pt x="434836" y="43088"/>
                    </a:cubicBezTo>
                    <a:cubicBezTo>
                      <a:pt x="426679" y="36186"/>
                      <a:pt x="416640" y="31167"/>
                      <a:pt x="416012" y="18618"/>
                    </a:cubicBezTo>
                    <a:cubicBezTo>
                      <a:pt x="440483" y="4814"/>
                      <a:pt x="468090" y="-5225"/>
                      <a:pt x="498835" y="2931"/>
                    </a:cubicBezTo>
                    <a:close/>
                  </a:path>
                </a:pathLst>
              </a:custGeom>
              <a:solidFill>
                <a:schemeClr val="accent3"/>
              </a:solidFill>
              <a:ln w="6274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32" name="Freeform: Shape 31">
                <a:extLst>
                  <a:ext uri="{FF2B5EF4-FFF2-40B4-BE49-F238E27FC236}">
                    <a16:creationId xmlns:a16="http://schemas.microsoft.com/office/drawing/2014/main" id="{A52E75CA-2136-480E-AD5F-890B62BD6700}"/>
                  </a:ext>
                </a:extLst>
              </p:cNvPr>
              <p:cNvSpPr/>
              <p:nvPr/>
            </p:nvSpPr>
            <p:spPr>
              <a:xfrm>
                <a:off x="5427012" y="0"/>
                <a:ext cx="677643" cy="1010190"/>
              </a:xfrm>
              <a:custGeom>
                <a:avLst/>
                <a:gdLst>
                  <a:gd name="connsiteX0" fmla="*/ 357774 w 677643"/>
                  <a:gd name="connsiteY0" fmla="*/ 0 h 1010190"/>
                  <a:gd name="connsiteX1" fmla="*/ 409853 w 677643"/>
                  <a:gd name="connsiteY1" fmla="*/ 18823 h 1010190"/>
                  <a:gd name="connsiteX2" fmla="*/ 468205 w 677643"/>
                  <a:gd name="connsiteY2" fmla="*/ 95999 h 1010190"/>
                  <a:gd name="connsiteX3" fmla="*/ 415500 w 677643"/>
                  <a:gd name="connsiteY3" fmla="*/ 188234 h 1010190"/>
                  <a:gd name="connsiteX4" fmla="*/ 384755 w 677643"/>
                  <a:gd name="connsiteY4" fmla="*/ 203920 h 1010190"/>
                  <a:gd name="connsiteX5" fmla="*/ 376598 w 677643"/>
                  <a:gd name="connsiteY5" fmla="*/ 229018 h 1010190"/>
                  <a:gd name="connsiteX6" fmla="*/ 395421 w 677643"/>
                  <a:gd name="connsiteY6" fmla="*/ 246587 h 1010190"/>
                  <a:gd name="connsiteX7" fmla="*/ 510871 w 677643"/>
                  <a:gd name="connsiteY7" fmla="*/ 300547 h 1010190"/>
                  <a:gd name="connsiteX8" fmla="*/ 669616 w 677643"/>
                  <a:gd name="connsiteY8" fmla="*/ 434821 h 1010190"/>
                  <a:gd name="connsiteX9" fmla="*/ 674008 w 677643"/>
                  <a:gd name="connsiteY9" fmla="*/ 515762 h 1010190"/>
                  <a:gd name="connsiteX10" fmla="*/ 645773 w 677643"/>
                  <a:gd name="connsiteY10" fmla="*/ 508860 h 1010190"/>
                  <a:gd name="connsiteX11" fmla="*/ 487656 w 677643"/>
                  <a:gd name="connsiteY11" fmla="*/ 381488 h 1010190"/>
                  <a:gd name="connsiteX12" fmla="*/ 458793 w 677643"/>
                  <a:gd name="connsiteY12" fmla="*/ 362037 h 1010190"/>
                  <a:gd name="connsiteX13" fmla="*/ 456283 w 677643"/>
                  <a:gd name="connsiteY13" fmla="*/ 378978 h 1010190"/>
                  <a:gd name="connsiteX14" fmla="*/ 524048 w 677643"/>
                  <a:gd name="connsiteY14" fmla="*/ 851446 h 1010190"/>
                  <a:gd name="connsiteX15" fmla="*/ 541617 w 677643"/>
                  <a:gd name="connsiteY15" fmla="*/ 956857 h 1010190"/>
                  <a:gd name="connsiteX16" fmla="*/ 538479 w 677643"/>
                  <a:gd name="connsiteY16" fmla="*/ 984465 h 1010190"/>
                  <a:gd name="connsiteX17" fmla="*/ 460676 w 677643"/>
                  <a:gd name="connsiteY17" fmla="*/ 988857 h 1010190"/>
                  <a:gd name="connsiteX18" fmla="*/ 442480 w 677643"/>
                  <a:gd name="connsiteY18" fmla="*/ 933642 h 1010190"/>
                  <a:gd name="connsiteX19" fmla="*/ 383500 w 677643"/>
                  <a:gd name="connsiteY19" fmla="*/ 728466 h 1010190"/>
                  <a:gd name="connsiteX20" fmla="*/ 374715 w 677643"/>
                  <a:gd name="connsiteY20" fmla="*/ 687682 h 1010190"/>
                  <a:gd name="connsiteX21" fmla="*/ 360912 w 677643"/>
                  <a:gd name="connsiteY21" fmla="*/ 914191 h 1010190"/>
                  <a:gd name="connsiteX22" fmla="*/ 350245 w 677643"/>
                  <a:gd name="connsiteY22" fmla="*/ 998269 h 1010190"/>
                  <a:gd name="connsiteX23" fmla="*/ 273696 w 677643"/>
                  <a:gd name="connsiteY23" fmla="*/ 1010190 h 1010190"/>
                  <a:gd name="connsiteX24" fmla="*/ 261147 w 677643"/>
                  <a:gd name="connsiteY24" fmla="*/ 902897 h 1010190"/>
                  <a:gd name="connsiteX25" fmla="*/ 259892 w 677643"/>
                  <a:gd name="connsiteY25" fmla="*/ 611761 h 1010190"/>
                  <a:gd name="connsiteX26" fmla="*/ 231030 w 677643"/>
                  <a:gd name="connsiteY26" fmla="*/ 382743 h 1010190"/>
                  <a:gd name="connsiteX27" fmla="*/ 212834 w 677643"/>
                  <a:gd name="connsiteY27" fmla="*/ 394037 h 1010190"/>
                  <a:gd name="connsiteX28" fmla="*/ 48443 w 677643"/>
                  <a:gd name="connsiteY28" fmla="*/ 573487 h 1010190"/>
                  <a:gd name="connsiteX29" fmla="*/ 20208 w 677643"/>
                  <a:gd name="connsiteY29" fmla="*/ 596075 h 1010190"/>
                  <a:gd name="connsiteX30" fmla="*/ 3267 w 677643"/>
                  <a:gd name="connsiteY30" fmla="*/ 511370 h 1010190"/>
                  <a:gd name="connsiteX31" fmla="*/ 212207 w 677643"/>
                  <a:gd name="connsiteY31" fmla="*/ 277332 h 1010190"/>
                  <a:gd name="connsiteX32" fmla="*/ 261775 w 677643"/>
                  <a:gd name="connsiteY32" fmla="*/ 262900 h 1010190"/>
                  <a:gd name="connsiteX33" fmla="*/ 288128 w 677643"/>
                  <a:gd name="connsiteY33" fmla="*/ 243450 h 1010190"/>
                  <a:gd name="connsiteX34" fmla="*/ 267422 w 677643"/>
                  <a:gd name="connsiteY34" fmla="*/ 209567 h 1010190"/>
                  <a:gd name="connsiteX35" fmla="*/ 212207 w 677643"/>
                  <a:gd name="connsiteY35" fmla="*/ 179450 h 1010190"/>
                  <a:gd name="connsiteX36" fmla="*/ 222246 w 677643"/>
                  <a:gd name="connsiteY36" fmla="*/ 37647 h 1010190"/>
                  <a:gd name="connsiteX37" fmla="*/ 303187 w 677643"/>
                  <a:gd name="connsiteY37" fmla="*/ 0 h 1010190"/>
                  <a:gd name="connsiteX38" fmla="*/ 357774 w 677643"/>
                  <a:gd name="connsiteY38" fmla="*/ 0 h 101019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</a:cxnLst>
                <a:rect l="l" t="t" r="r" b="b"/>
                <a:pathLst>
                  <a:path w="677643" h="1010190">
                    <a:moveTo>
                      <a:pt x="357774" y="0"/>
                    </a:moveTo>
                    <a:cubicBezTo>
                      <a:pt x="375343" y="6274"/>
                      <a:pt x="393539" y="10667"/>
                      <a:pt x="409853" y="18823"/>
                    </a:cubicBezTo>
                    <a:cubicBezTo>
                      <a:pt x="441225" y="34510"/>
                      <a:pt x="466323" y="58353"/>
                      <a:pt x="468205" y="95999"/>
                    </a:cubicBezTo>
                    <a:cubicBezTo>
                      <a:pt x="470087" y="136784"/>
                      <a:pt x="449382" y="166901"/>
                      <a:pt x="415500" y="188234"/>
                    </a:cubicBezTo>
                    <a:cubicBezTo>
                      <a:pt x="405460" y="194509"/>
                      <a:pt x="394794" y="198901"/>
                      <a:pt x="384755" y="203920"/>
                    </a:cubicBezTo>
                    <a:cubicBezTo>
                      <a:pt x="373460" y="209567"/>
                      <a:pt x="374088" y="218979"/>
                      <a:pt x="376598" y="229018"/>
                    </a:cubicBezTo>
                    <a:cubicBezTo>
                      <a:pt x="379107" y="238430"/>
                      <a:pt x="381617" y="249097"/>
                      <a:pt x="395421" y="246587"/>
                    </a:cubicBezTo>
                    <a:cubicBezTo>
                      <a:pt x="447499" y="235293"/>
                      <a:pt x="476990" y="273567"/>
                      <a:pt x="510871" y="300547"/>
                    </a:cubicBezTo>
                    <a:cubicBezTo>
                      <a:pt x="564832" y="343841"/>
                      <a:pt x="616910" y="389645"/>
                      <a:pt x="669616" y="434821"/>
                    </a:cubicBezTo>
                    <a:cubicBezTo>
                      <a:pt x="683419" y="461174"/>
                      <a:pt x="678400" y="488782"/>
                      <a:pt x="674008" y="515762"/>
                    </a:cubicBezTo>
                    <a:cubicBezTo>
                      <a:pt x="660832" y="529566"/>
                      <a:pt x="653302" y="515134"/>
                      <a:pt x="645773" y="508860"/>
                    </a:cubicBezTo>
                    <a:cubicBezTo>
                      <a:pt x="594322" y="464939"/>
                      <a:pt x="540989" y="423527"/>
                      <a:pt x="487656" y="381488"/>
                    </a:cubicBezTo>
                    <a:cubicBezTo>
                      <a:pt x="478872" y="374586"/>
                      <a:pt x="470087" y="366429"/>
                      <a:pt x="458793" y="362037"/>
                    </a:cubicBezTo>
                    <a:cubicBezTo>
                      <a:pt x="451264" y="366429"/>
                      <a:pt x="456283" y="373331"/>
                      <a:pt x="456283" y="378978"/>
                    </a:cubicBezTo>
                    <a:cubicBezTo>
                      <a:pt x="456911" y="539605"/>
                      <a:pt x="495813" y="694584"/>
                      <a:pt x="524048" y="851446"/>
                    </a:cubicBezTo>
                    <a:cubicBezTo>
                      <a:pt x="530323" y="886583"/>
                      <a:pt x="535969" y="921720"/>
                      <a:pt x="541617" y="956857"/>
                    </a:cubicBezTo>
                    <a:cubicBezTo>
                      <a:pt x="542871" y="966269"/>
                      <a:pt x="547263" y="976308"/>
                      <a:pt x="538479" y="984465"/>
                    </a:cubicBezTo>
                    <a:cubicBezTo>
                      <a:pt x="512754" y="989485"/>
                      <a:pt x="487029" y="995132"/>
                      <a:pt x="460676" y="988857"/>
                    </a:cubicBezTo>
                    <a:cubicBezTo>
                      <a:pt x="448754" y="972543"/>
                      <a:pt x="446872" y="952465"/>
                      <a:pt x="442480" y="933642"/>
                    </a:cubicBezTo>
                    <a:cubicBezTo>
                      <a:pt x="424911" y="864623"/>
                      <a:pt x="404205" y="796231"/>
                      <a:pt x="383500" y="728466"/>
                    </a:cubicBezTo>
                    <a:cubicBezTo>
                      <a:pt x="378480" y="712153"/>
                      <a:pt x="374088" y="696467"/>
                      <a:pt x="374715" y="687682"/>
                    </a:cubicBezTo>
                    <a:cubicBezTo>
                      <a:pt x="374088" y="757957"/>
                      <a:pt x="361539" y="835760"/>
                      <a:pt x="360912" y="914191"/>
                    </a:cubicBezTo>
                    <a:cubicBezTo>
                      <a:pt x="360912" y="942426"/>
                      <a:pt x="359029" y="970661"/>
                      <a:pt x="350245" y="998269"/>
                    </a:cubicBezTo>
                    <a:cubicBezTo>
                      <a:pt x="326402" y="1012073"/>
                      <a:pt x="300677" y="1015837"/>
                      <a:pt x="273696" y="1010190"/>
                    </a:cubicBezTo>
                    <a:cubicBezTo>
                      <a:pt x="260520" y="975681"/>
                      <a:pt x="262402" y="938661"/>
                      <a:pt x="261147" y="902897"/>
                    </a:cubicBezTo>
                    <a:cubicBezTo>
                      <a:pt x="259265" y="805642"/>
                      <a:pt x="261147" y="708388"/>
                      <a:pt x="259892" y="611761"/>
                    </a:cubicBezTo>
                    <a:cubicBezTo>
                      <a:pt x="258010" y="533330"/>
                      <a:pt x="240442" y="458664"/>
                      <a:pt x="231030" y="382743"/>
                    </a:cubicBezTo>
                    <a:cubicBezTo>
                      <a:pt x="220363" y="381488"/>
                      <a:pt x="216599" y="389017"/>
                      <a:pt x="212834" y="394037"/>
                    </a:cubicBezTo>
                    <a:cubicBezTo>
                      <a:pt x="158246" y="453644"/>
                      <a:pt x="100521" y="510742"/>
                      <a:pt x="48443" y="573487"/>
                    </a:cubicBezTo>
                    <a:cubicBezTo>
                      <a:pt x="40913" y="582899"/>
                      <a:pt x="35266" y="595448"/>
                      <a:pt x="20208" y="596075"/>
                    </a:cubicBezTo>
                    <a:cubicBezTo>
                      <a:pt x="4521" y="569722"/>
                      <a:pt x="-5518" y="542115"/>
                      <a:pt x="3267" y="511370"/>
                    </a:cubicBezTo>
                    <a:cubicBezTo>
                      <a:pt x="66011" y="427292"/>
                      <a:pt x="138168" y="351371"/>
                      <a:pt x="212207" y="277332"/>
                    </a:cubicBezTo>
                    <a:cubicBezTo>
                      <a:pt x="225383" y="264155"/>
                      <a:pt x="244206" y="264155"/>
                      <a:pt x="261775" y="262900"/>
                    </a:cubicBezTo>
                    <a:cubicBezTo>
                      <a:pt x="274324" y="262273"/>
                      <a:pt x="287500" y="261646"/>
                      <a:pt x="288128" y="243450"/>
                    </a:cubicBezTo>
                    <a:cubicBezTo>
                      <a:pt x="288755" y="227136"/>
                      <a:pt x="287500" y="213960"/>
                      <a:pt x="267422" y="209567"/>
                    </a:cubicBezTo>
                    <a:cubicBezTo>
                      <a:pt x="246089" y="205175"/>
                      <a:pt x="227893" y="194509"/>
                      <a:pt x="212207" y="179450"/>
                    </a:cubicBezTo>
                    <a:cubicBezTo>
                      <a:pt x="166403" y="135529"/>
                      <a:pt x="171423" y="75921"/>
                      <a:pt x="222246" y="37647"/>
                    </a:cubicBezTo>
                    <a:cubicBezTo>
                      <a:pt x="246716" y="19451"/>
                      <a:pt x="275579" y="10667"/>
                      <a:pt x="303187" y="0"/>
                    </a:cubicBezTo>
                    <a:cubicBezTo>
                      <a:pt x="322010" y="0"/>
                      <a:pt x="339578" y="0"/>
                      <a:pt x="357774" y="0"/>
                    </a:cubicBezTo>
                    <a:close/>
                  </a:path>
                </a:pathLst>
              </a:custGeom>
              <a:solidFill>
                <a:schemeClr val="accent4"/>
              </a:solidFill>
              <a:ln w="6274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33" name="Freeform: Shape 32">
                <a:extLst>
                  <a:ext uri="{FF2B5EF4-FFF2-40B4-BE49-F238E27FC236}">
                    <a16:creationId xmlns:a16="http://schemas.microsoft.com/office/drawing/2014/main" id="{439DBA7A-69A8-48D3-841E-351009261DC9}"/>
                  </a:ext>
                </a:extLst>
              </p:cNvPr>
              <p:cNvSpPr/>
              <p:nvPr/>
            </p:nvSpPr>
            <p:spPr>
              <a:xfrm>
                <a:off x="6740958" y="5697850"/>
                <a:ext cx="652545" cy="997641"/>
              </a:xfrm>
              <a:custGeom>
                <a:avLst/>
                <a:gdLst>
                  <a:gd name="connsiteX0" fmla="*/ 653230 w 652545"/>
                  <a:gd name="connsiteY0" fmla="*/ 427919 h 997641"/>
                  <a:gd name="connsiteX1" fmla="*/ 521466 w 652545"/>
                  <a:gd name="connsiteY1" fmla="*/ 668859 h 997641"/>
                  <a:gd name="connsiteX2" fmla="*/ 447427 w 652545"/>
                  <a:gd name="connsiteY2" fmla="*/ 730976 h 997641"/>
                  <a:gd name="connsiteX3" fmla="*/ 431741 w 652545"/>
                  <a:gd name="connsiteY3" fmla="*/ 746035 h 997641"/>
                  <a:gd name="connsiteX4" fmla="*/ 455584 w 652545"/>
                  <a:gd name="connsiteY4" fmla="*/ 778035 h 997641"/>
                  <a:gd name="connsiteX5" fmla="*/ 484447 w 652545"/>
                  <a:gd name="connsiteY5" fmla="*/ 781799 h 997641"/>
                  <a:gd name="connsiteX6" fmla="*/ 535898 w 652545"/>
                  <a:gd name="connsiteY6" fmla="*/ 945564 h 997641"/>
                  <a:gd name="connsiteX7" fmla="*/ 362722 w 652545"/>
                  <a:gd name="connsiteY7" fmla="*/ 997014 h 997641"/>
                  <a:gd name="connsiteX8" fmla="*/ 311899 w 652545"/>
                  <a:gd name="connsiteY8" fmla="*/ 845799 h 997641"/>
                  <a:gd name="connsiteX9" fmla="*/ 344526 w 652545"/>
                  <a:gd name="connsiteY9" fmla="*/ 814427 h 997641"/>
                  <a:gd name="connsiteX10" fmla="*/ 352683 w 652545"/>
                  <a:gd name="connsiteY10" fmla="*/ 790584 h 997641"/>
                  <a:gd name="connsiteX11" fmla="*/ 320683 w 652545"/>
                  <a:gd name="connsiteY11" fmla="*/ 774270 h 997641"/>
                  <a:gd name="connsiteX12" fmla="*/ 256056 w 652545"/>
                  <a:gd name="connsiteY12" fmla="*/ 770506 h 997641"/>
                  <a:gd name="connsiteX13" fmla="*/ 19508 w 652545"/>
                  <a:gd name="connsiteY13" fmla="*/ 648153 h 997641"/>
                  <a:gd name="connsiteX14" fmla="*/ 57 w 652545"/>
                  <a:gd name="connsiteY14" fmla="*/ 566585 h 997641"/>
                  <a:gd name="connsiteX15" fmla="*/ 28920 w 652545"/>
                  <a:gd name="connsiteY15" fmla="*/ 572860 h 997641"/>
                  <a:gd name="connsiteX16" fmla="*/ 233468 w 652545"/>
                  <a:gd name="connsiteY16" fmla="*/ 672624 h 997641"/>
                  <a:gd name="connsiteX17" fmla="*/ 246017 w 652545"/>
                  <a:gd name="connsiteY17" fmla="*/ 675761 h 997641"/>
                  <a:gd name="connsiteX18" fmla="*/ 123037 w 652545"/>
                  <a:gd name="connsiteY18" fmla="*/ 331920 h 997641"/>
                  <a:gd name="connsiteX19" fmla="*/ 31430 w 652545"/>
                  <a:gd name="connsiteY19" fmla="*/ 117960 h 997641"/>
                  <a:gd name="connsiteX20" fmla="*/ 26410 w 652545"/>
                  <a:gd name="connsiteY20" fmla="*/ 92235 h 997641"/>
                  <a:gd name="connsiteX21" fmla="*/ 99822 w 652545"/>
                  <a:gd name="connsiteY21" fmla="*/ 64627 h 997641"/>
                  <a:gd name="connsiteX22" fmla="*/ 116763 w 652545"/>
                  <a:gd name="connsiteY22" fmla="*/ 84705 h 997641"/>
                  <a:gd name="connsiteX23" fmla="*/ 237860 w 652545"/>
                  <a:gd name="connsiteY23" fmla="*/ 304940 h 997641"/>
                  <a:gd name="connsiteX24" fmla="*/ 252291 w 652545"/>
                  <a:gd name="connsiteY24" fmla="*/ 334430 h 997641"/>
                  <a:gd name="connsiteX25" fmla="*/ 222174 w 652545"/>
                  <a:gd name="connsiteY25" fmla="*/ 144941 h 997641"/>
                  <a:gd name="connsiteX26" fmla="*/ 205860 w 652545"/>
                  <a:gd name="connsiteY26" fmla="*/ 44549 h 997641"/>
                  <a:gd name="connsiteX27" fmla="*/ 281781 w 652545"/>
                  <a:gd name="connsiteY27" fmla="*/ 0 h 997641"/>
                  <a:gd name="connsiteX28" fmla="*/ 293703 w 652545"/>
                  <a:gd name="connsiteY28" fmla="*/ 26353 h 997641"/>
                  <a:gd name="connsiteX29" fmla="*/ 375271 w 652545"/>
                  <a:gd name="connsiteY29" fmla="*/ 367057 h 997641"/>
                  <a:gd name="connsiteX30" fmla="*/ 458094 w 652545"/>
                  <a:gd name="connsiteY30" fmla="*/ 602977 h 997641"/>
                  <a:gd name="connsiteX31" fmla="*/ 486329 w 652545"/>
                  <a:gd name="connsiteY31" fmla="*/ 567213 h 997641"/>
                  <a:gd name="connsiteX32" fmla="*/ 598642 w 652545"/>
                  <a:gd name="connsiteY32" fmla="*/ 369567 h 997641"/>
                  <a:gd name="connsiteX33" fmla="*/ 617466 w 652545"/>
                  <a:gd name="connsiteY33" fmla="*/ 348861 h 997641"/>
                  <a:gd name="connsiteX34" fmla="*/ 653230 w 652545"/>
                  <a:gd name="connsiteY34" fmla="*/ 427919 h 99764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</a:cxnLst>
                <a:rect l="l" t="t" r="r" b="b"/>
                <a:pathLst>
                  <a:path w="652545" h="997641">
                    <a:moveTo>
                      <a:pt x="653230" y="427919"/>
                    </a:moveTo>
                    <a:cubicBezTo>
                      <a:pt x="612446" y="509487"/>
                      <a:pt x="567897" y="589801"/>
                      <a:pt x="521466" y="668859"/>
                    </a:cubicBezTo>
                    <a:cubicBezTo>
                      <a:pt x="503898" y="698977"/>
                      <a:pt x="484447" y="724074"/>
                      <a:pt x="447427" y="730976"/>
                    </a:cubicBezTo>
                    <a:cubicBezTo>
                      <a:pt x="441153" y="732232"/>
                      <a:pt x="425467" y="732859"/>
                      <a:pt x="431741" y="746035"/>
                    </a:cubicBezTo>
                    <a:cubicBezTo>
                      <a:pt x="437388" y="757957"/>
                      <a:pt x="432369" y="778662"/>
                      <a:pt x="455584" y="778035"/>
                    </a:cubicBezTo>
                    <a:cubicBezTo>
                      <a:pt x="464996" y="778035"/>
                      <a:pt x="475035" y="779290"/>
                      <a:pt x="484447" y="781799"/>
                    </a:cubicBezTo>
                    <a:cubicBezTo>
                      <a:pt x="572289" y="801251"/>
                      <a:pt x="598642" y="880936"/>
                      <a:pt x="535898" y="945564"/>
                    </a:cubicBezTo>
                    <a:cubicBezTo>
                      <a:pt x="488839" y="993877"/>
                      <a:pt x="429859" y="1013328"/>
                      <a:pt x="362722" y="997014"/>
                    </a:cubicBezTo>
                    <a:cubicBezTo>
                      <a:pt x="288683" y="978818"/>
                      <a:pt x="264213" y="905407"/>
                      <a:pt x="311899" y="845799"/>
                    </a:cubicBezTo>
                    <a:cubicBezTo>
                      <a:pt x="321311" y="833878"/>
                      <a:pt x="332604" y="823211"/>
                      <a:pt x="344526" y="814427"/>
                    </a:cubicBezTo>
                    <a:cubicBezTo>
                      <a:pt x="353310" y="807525"/>
                      <a:pt x="355820" y="802505"/>
                      <a:pt x="352683" y="790584"/>
                    </a:cubicBezTo>
                    <a:cubicBezTo>
                      <a:pt x="347663" y="769878"/>
                      <a:pt x="338879" y="763604"/>
                      <a:pt x="320683" y="774270"/>
                    </a:cubicBezTo>
                    <a:cubicBezTo>
                      <a:pt x="298095" y="786819"/>
                      <a:pt x="278016" y="781172"/>
                      <a:pt x="256056" y="770506"/>
                    </a:cubicBezTo>
                    <a:cubicBezTo>
                      <a:pt x="175743" y="732232"/>
                      <a:pt x="96057" y="693957"/>
                      <a:pt x="19508" y="648153"/>
                    </a:cubicBezTo>
                    <a:cubicBezTo>
                      <a:pt x="3822" y="623056"/>
                      <a:pt x="-570" y="595448"/>
                      <a:pt x="57" y="566585"/>
                    </a:cubicBezTo>
                    <a:cubicBezTo>
                      <a:pt x="11979" y="558428"/>
                      <a:pt x="20136" y="568468"/>
                      <a:pt x="28920" y="572860"/>
                    </a:cubicBezTo>
                    <a:cubicBezTo>
                      <a:pt x="97312" y="605487"/>
                      <a:pt x="163821" y="642506"/>
                      <a:pt x="233468" y="672624"/>
                    </a:cubicBezTo>
                    <a:cubicBezTo>
                      <a:pt x="237232" y="674506"/>
                      <a:pt x="240997" y="677643"/>
                      <a:pt x="246017" y="675761"/>
                    </a:cubicBezTo>
                    <a:cubicBezTo>
                      <a:pt x="215899" y="557174"/>
                      <a:pt x="175743" y="442350"/>
                      <a:pt x="123037" y="331920"/>
                    </a:cubicBezTo>
                    <a:cubicBezTo>
                      <a:pt x="89782" y="261646"/>
                      <a:pt x="60920" y="190117"/>
                      <a:pt x="31430" y="117960"/>
                    </a:cubicBezTo>
                    <a:cubicBezTo>
                      <a:pt x="28292" y="109803"/>
                      <a:pt x="23900" y="101647"/>
                      <a:pt x="26410" y="92235"/>
                    </a:cubicBezTo>
                    <a:cubicBezTo>
                      <a:pt x="45861" y="70274"/>
                      <a:pt x="73469" y="69019"/>
                      <a:pt x="99822" y="64627"/>
                    </a:cubicBezTo>
                    <a:cubicBezTo>
                      <a:pt x="108606" y="69019"/>
                      <a:pt x="112371" y="76549"/>
                      <a:pt x="116763" y="84705"/>
                    </a:cubicBezTo>
                    <a:cubicBezTo>
                      <a:pt x="153155" y="159999"/>
                      <a:pt x="195821" y="232156"/>
                      <a:pt x="237860" y="304940"/>
                    </a:cubicBezTo>
                    <a:cubicBezTo>
                      <a:pt x="244135" y="316234"/>
                      <a:pt x="250409" y="328155"/>
                      <a:pt x="252291" y="334430"/>
                    </a:cubicBezTo>
                    <a:cubicBezTo>
                      <a:pt x="239742" y="276077"/>
                      <a:pt x="233468" y="210195"/>
                      <a:pt x="222174" y="144941"/>
                    </a:cubicBezTo>
                    <a:cubicBezTo>
                      <a:pt x="216527" y="111686"/>
                      <a:pt x="207743" y="78431"/>
                      <a:pt x="205860" y="44549"/>
                    </a:cubicBezTo>
                    <a:cubicBezTo>
                      <a:pt x="213389" y="18823"/>
                      <a:pt x="244135" y="1255"/>
                      <a:pt x="281781" y="0"/>
                    </a:cubicBezTo>
                    <a:cubicBezTo>
                      <a:pt x="289938" y="6902"/>
                      <a:pt x="291193" y="16941"/>
                      <a:pt x="293703" y="26353"/>
                    </a:cubicBezTo>
                    <a:cubicBezTo>
                      <a:pt x="323820" y="139293"/>
                      <a:pt x="350173" y="252862"/>
                      <a:pt x="375271" y="367057"/>
                    </a:cubicBezTo>
                    <a:cubicBezTo>
                      <a:pt x="393467" y="448625"/>
                      <a:pt x="431114" y="522664"/>
                      <a:pt x="458094" y="602977"/>
                    </a:cubicBezTo>
                    <a:cubicBezTo>
                      <a:pt x="473153" y="592311"/>
                      <a:pt x="479427" y="579134"/>
                      <a:pt x="486329" y="567213"/>
                    </a:cubicBezTo>
                    <a:cubicBezTo>
                      <a:pt x="524604" y="501958"/>
                      <a:pt x="563505" y="436704"/>
                      <a:pt x="598642" y="369567"/>
                    </a:cubicBezTo>
                    <a:cubicBezTo>
                      <a:pt x="603035" y="361410"/>
                      <a:pt x="606172" y="350743"/>
                      <a:pt x="617466" y="348861"/>
                    </a:cubicBezTo>
                    <a:cubicBezTo>
                      <a:pt x="636916" y="370822"/>
                      <a:pt x="651348" y="396547"/>
                      <a:pt x="653230" y="427919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6274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34" name="Freeform: Shape 33">
                <a:extLst>
                  <a:ext uri="{FF2B5EF4-FFF2-40B4-BE49-F238E27FC236}">
                    <a16:creationId xmlns:a16="http://schemas.microsoft.com/office/drawing/2014/main" id="{353A7124-C7F0-436A-B42D-0E7C7C980C5C}"/>
                  </a:ext>
                </a:extLst>
              </p:cNvPr>
              <p:cNvSpPr/>
              <p:nvPr/>
            </p:nvSpPr>
            <p:spPr>
              <a:xfrm>
                <a:off x="4798439" y="156178"/>
                <a:ext cx="646271" cy="1003916"/>
              </a:xfrm>
              <a:custGeom>
                <a:avLst/>
                <a:gdLst>
                  <a:gd name="connsiteX0" fmla="*/ 631839 w 646270"/>
                  <a:gd name="connsiteY0" fmla="*/ 354564 h 1003915"/>
                  <a:gd name="connsiteX1" fmla="*/ 647526 w 646270"/>
                  <a:gd name="connsiteY1" fmla="*/ 437387 h 1003915"/>
                  <a:gd name="connsiteX2" fmla="*/ 620545 w 646270"/>
                  <a:gd name="connsiteY2" fmla="*/ 429230 h 1003915"/>
                  <a:gd name="connsiteX3" fmla="*/ 421017 w 646270"/>
                  <a:gd name="connsiteY3" fmla="*/ 331976 h 1003915"/>
                  <a:gd name="connsiteX4" fmla="*/ 405958 w 646270"/>
                  <a:gd name="connsiteY4" fmla="*/ 328211 h 1003915"/>
                  <a:gd name="connsiteX5" fmla="*/ 443605 w 646270"/>
                  <a:gd name="connsiteY5" fmla="*/ 454956 h 1003915"/>
                  <a:gd name="connsiteX6" fmla="*/ 567840 w 646270"/>
                  <a:gd name="connsiteY6" fmla="*/ 756758 h 1003915"/>
                  <a:gd name="connsiteX7" fmla="*/ 622428 w 646270"/>
                  <a:gd name="connsiteY7" fmla="*/ 887894 h 1003915"/>
                  <a:gd name="connsiteX8" fmla="*/ 626820 w 646270"/>
                  <a:gd name="connsiteY8" fmla="*/ 911110 h 1003915"/>
                  <a:gd name="connsiteX9" fmla="*/ 553409 w 646270"/>
                  <a:gd name="connsiteY9" fmla="*/ 938718 h 1003915"/>
                  <a:gd name="connsiteX10" fmla="*/ 536468 w 646270"/>
                  <a:gd name="connsiteY10" fmla="*/ 918639 h 1003915"/>
                  <a:gd name="connsiteX11" fmla="*/ 415370 w 646270"/>
                  <a:gd name="connsiteY11" fmla="*/ 698405 h 1003915"/>
                  <a:gd name="connsiteX12" fmla="*/ 400939 w 646270"/>
                  <a:gd name="connsiteY12" fmla="*/ 668915 h 1003915"/>
                  <a:gd name="connsiteX13" fmla="*/ 431684 w 646270"/>
                  <a:gd name="connsiteY13" fmla="*/ 859032 h 1003915"/>
                  <a:gd name="connsiteX14" fmla="*/ 447997 w 646270"/>
                  <a:gd name="connsiteY14" fmla="*/ 959423 h 1003915"/>
                  <a:gd name="connsiteX15" fmla="*/ 372076 w 646270"/>
                  <a:gd name="connsiteY15" fmla="*/ 1003972 h 1003915"/>
                  <a:gd name="connsiteX16" fmla="*/ 360155 w 646270"/>
                  <a:gd name="connsiteY16" fmla="*/ 977619 h 1003915"/>
                  <a:gd name="connsiteX17" fmla="*/ 278587 w 646270"/>
                  <a:gd name="connsiteY17" fmla="*/ 636915 h 1003915"/>
                  <a:gd name="connsiteX18" fmla="*/ 195763 w 646270"/>
                  <a:gd name="connsiteY18" fmla="*/ 400995 h 1003915"/>
                  <a:gd name="connsiteX19" fmla="*/ 167528 w 646270"/>
                  <a:gd name="connsiteY19" fmla="*/ 436760 h 1003915"/>
                  <a:gd name="connsiteX20" fmla="*/ 55215 w 646270"/>
                  <a:gd name="connsiteY20" fmla="*/ 634406 h 1003915"/>
                  <a:gd name="connsiteX21" fmla="*/ 36392 w 646270"/>
                  <a:gd name="connsiteY21" fmla="*/ 655111 h 1003915"/>
                  <a:gd name="connsiteX22" fmla="*/ 0 w 646270"/>
                  <a:gd name="connsiteY22" fmla="*/ 574798 h 1003915"/>
                  <a:gd name="connsiteX23" fmla="*/ 131764 w 646270"/>
                  <a:gd name="connsiteY23" fmla="*/ 333858 h 1003915"/>
                  <a:gd name="connsiteX24" fmla="*/ 205803 w 646270"/>
                  <a:gd name="connsiteY24" fmla="*/ 271741 h 1003915"/>
                  <a:gd name="connsiteX25" fmla="*/ 221489 w 646270"/>
                  <a:gd name="connsiteY25" fmla="*/ 256682 h 1003915"/>
                  <a:gd name="connsiteX26" fmla="*/ 197646 w 646270"/>
                  <a:gd name="connsiteY26" fmla="*/ 224682 h 1003915"/>
                  <a:gd name="connsiteX27" fmla="*/ 168783 w 646270"/>
                  <a:gd name="connsiteY27" fmla="*/ 220918 h 1003915"/>
                  <a:gd name="connsiteX28" fmla="*/ 115450 w 646270"/>
                  <a:gd name="connsiteY28" fmla="*/ 59036 h 1003915"/>
                  <a:gd name="connsiteX29" fmla="*/ 293018 w 646270"/>
                  <a:gd name="connsiteY29" fmla="*/ 6331 h 1003915"/>
                  <a:gd name="connsiteX30" fmla="*/ 342586 w 646270"/>
                  <a:gd name="connsiteY30" fmla="*/ 155036 h 1003915"/>
                  <a:gd name="connsiteX31" fmla="*/ 308077 w 646270"/>
                  <a:gd name="connsiteY31" fmla="*/ 188291 h 1003915"/>
                  <a:gd name="connsiteX32" fmla="*/ 299920 w 646270"/>
                  <a:gd name="connsiteY32" fmla="*/ 212134 h 1003915"/>
                  <a:gd name="connsiteX33" fmla="*/ 332547 w 646270"/>
                  <a:gd name="connsiteY33" fmla="*/ 228447 h 1003915"/>
                  <a:gd name="connsiteX34" fmla="*/ 397174 w 646270"/>
                  <a:gd name="connsiteY34" fmla="*/ 232839 h 1003915"/>
                  <a:gd name="connsiteX35" fmla="*/ 631839 w 646270"/>
                  <a:gd name="connsiteY35" fmla="*/ 354564 h 10039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</a:cxnLst>
                <a:rect l="l" t="t" r="r" b="b"/>
                <a:pathLst>
                  <a:path w="646270" h="1003915">
                    <a:moveTo>
                      <a:pt x="631839" y="354564"/>
                    </a:moveTo>
                    <a:cubicBezTo>
                      <a:pt x="636859" y="382172"/>
                      <a:pt x="641879" y="409779"/>
                      <a:pt x="647526" y="437387"/>
                    </a:cubicBezTo>
                    <a:cubicBezTo>
                      <a:pt x="636859" y="441152"/>
                      <a:pt x="628702" y="432995"/>
                      <a:pt x="620545" y="429230"/>
                    </a:cubicBezTo>
                    <a:cubicBezTo>
                      <a:pt x="553409" y="397230"/>
                      <a:pt x="488781" y="360839"/>
                      <a:pt x="421017" y="331976"/>
                    </a:cubicBezTo>
                    <a:cubicBezTo>
                      <a:pt x="417253" y="330094"/>
                      <a:pt x="413488" y="327584"/>
                      <a:pt x="405958" y="328211"/>
                    </a:cubicBezTo>
                    <a:cubicBezTo>
                      <a:pt x="417253" y="370878"/>
                      <a:pt x="431684" y="412917"/>
                      <a:pt x="443605" y="454956"/>
                    </a:cubicBezTo>
                    <a:cubicBezTo>
                      <a:pt x="473095" y="560367"/>
                      <a:pt x="526428" y="656366"/>
                      <a:pt x="567840" y="756758"/>
                    </a:cubicBezTo>
                    <a:cubicBezTo>
                      <a:pt x="586036" y="800679"/>
                      <a:pt x="603604" y="843973"/>
                      <a:pt x="622428" y="887894"/>
                    </a:cubicBezTo>
                    <a:cubicBezTo>
                      <a:pt x="625565" y="895424"/>
                      <a:pt x="628702" y="902953"/>
                      <a:pt x="626820" y="911110"/>
                    </a:cubicBezTo>
                    <a:cubicBezTo>
                      <a:pt x="607369" y="933071"/>
                      <a:pt x="579761" y="934326"/>
                      <a:pt x="553409" y="938718"/>
                    </a:cubicBezTo>
                    <a:cubicBezTo>
                      <a:pt x="544624" y="934326"/>
                      <a:pt x="540860" y="926796"/>
                      <a:pt x="536468" y="918639"/>
                    </a:cubicBezTo>
                    <a:cubicBezTo>
                      <a:pt x="500075" y="843346"/>
                      <a:pt x="457409" y="771189"/>
                      <a:pt x="415370" y="698405"/>
                    </a:cubicBezTo>
                    <a:cubicBezTo>
                      <a:pt x="409096" y="687111"/>
                      <a:pt x="403449" y="675190"/>
                      <a:pt x="400939" y="668915"/>
                    </a:cubicBezTo>
                    <a:cubicBezTo>
                      <a:pt x="414115" y="727268"/>
                      <a:pt x="419762" y="793777"/>
                      <a:pt x="431684" y="859032"/>
                    </a:cubicBezTo>
                    <a:cubicBezTo>
                      <a:pt x="437331" y="892287"/>
                      <a:pt x="446115" y="925541"/>
                      <a:pt x="447997" y="959423"/>
                    </a:cubicBezTo>
                    <a:cubicBezTo>
                      <a:pt x="440468" y="985149"/>
                      <a:pt x="409723" y="1002717"/>
                      <a:pt x="372076" y="1003972"/>
                    </a:cubicBezTo>
                    <a:cubicBezTo>
                      <a:pt x="363920" y="997070"/>
                      <a:pt x="362665" y="987031"/>
                      <a:pt x="360155" y="977619"/>
                    </a:cubicBezTo>
                    <a:cubicBezTo>
                      <a:pt x="330037" y="864679"/>
                      <a:pt x="303685" y="751111"/>
                      <a:pt x="278587" y="636915"/>
                    </a:cubicBezTo>
                    <a:cubicBezTo>
                      <a:pt x="260391" y="555347"/>
                      <a:pt x="222744" y="481308"/>
                      <a:pt x="195763" y="400995"/>
                    </a:cubicBezTo>
                    <a:cubicBezTo>
                      <a:pt x="180705" y="411662"/>
                      <a:pt x="174430" y="424838"/>
                      <a:pt x="167528" y="436760"/>
                    </a:cubicBezTo>
                    <a:cubicBezTo>
                      <a:pt x="129254" y="502014"/>
                      <a:pt x="90352" y="567269"/>
                      <a:pt x="55215" y="634406"/>
                    </a:cubicBezTo>
                    <a:cubicBezTo>
                      <a:pt x="50823" y="642562"/>
                      <a:pt x="47686" y="653229"/>
                      <a:pt x="36392" y="655111"/>
                    </a:cubicBezTo>
                    <a:cubicBezTo>
                      <a:pt x="16313" y="631896"/>
                      <a:pt x="1882" y="606171"/>
                      <a:pt x="0" y="574798"/>
                    </a:cubicBezTo>
                    <a:cubicBezTo>
                      <a:pt x="40784" y="493230"/>
                      <a:pt x="85333" y="412917"/>
                      <a:pt x="131764" y="333858"/>
                    </a:cubicBezTo>
                    <a:cubicBezTo>
                      <a:pt x="149332" y="303741"/>
                      <a:pt x="168783" y="278643"/>
                      <a:pt x="205803" y="271741"/>
                    </a:cubicBezTo>
                    <a:cubicBezTo>
                      <a:pt x="212077" y="270486"/>
                      <a:pt x="227763" y="269859"/>
                      <a:pt x="221489" y="256682"/>
                    </a:cubicBezTo>
                    <a:cubicBezTo>
                      <a:pt x="215842" y="244761"/>
                      <a:pt x="220861" y="224055"/>
                      <a:pt x="197646" y="224682"/>
                    </a:cubicBezTo>
                    <a:cubicBezTo>
                      <a:pt x="188234" y="224682"/>
                      <a:pt x="178195" y="223428"/>
                      <a:pt x="168783" y="220918"/>
                    </a:cubicBezTo>
                    <a:cubicBezTo>
                      <a:pt x="81568" y="201467"/>
                      <a:pt x="55215" y="123663"/>
                      <a:pt x="115450" y="59036"/>
                    </a:cubicBezTo>
                    <a:cubicBezTo>
                      <a:pt x="163136" y="8213"/>
                      <a:pt x="223999" y="-11238"/>
                      <a:pt x="293018" y="6331"/>
                    </a:cubicBezTo>
                    <a:cubicBezTo>
                      <a:pt x="363920" y="25154"/>
                      <a:pt x="387762" y="96683"/>
                      <a:pt x="342586" y="155036"/>
                    </a:cubicBezTo>
                    <a:cubicBezTo>
                      <a:pt x="333174" y="167585"/>
                      <a:pt x="320625" y="178879"/>
                      <a:pt x="308077" y="188291"/>
                    </a:cubicBezTo>
                    <a:cubicBezTo>
                      <a:pt x="299292" y="195192"/>
                      <a:pt x="296783" y="200212"/>
                      <a:pt x="299920" y="212134"/>
                    </a:cubicBezTo>
                    <a:cubicBezTo>
                      <a:pt x="304939" y="233467"/>
                      <a:pt x="313724" y="239114"/>
                      <a:pt x="332547" y="228447"/>
                    </a:cubicBezTo>
                    <a:cubicBezTo>
                      <a:pt x="355135" y="215898"/>
                      <a:pt x="375213" y="221545"/>
                      <a:pt x="397174" y="232839"/>
                    </a:cubicBezTo>
                    <a:cubicBezTo>
                      <a:pt x="475605" y="271114"/>
                      <a:pt x="555918" y="308760"/>
                      <a:pt x="631839" y="354564"/>
                    </a:cubicBezTo>
                    <a:close/>
                  </a:path>
                </a:pathLst>
              </a:custGeom>
              <a:solidFill>
                <a:schemeClr val="accent3"/>
              </a:solidFill>
              <a:ln w="6274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35" name="Freeform: Shape 34">
                <a:extLst>
                  <a:ext uri="{FF2B5EF4-FFF2-40B4-BE49-F238E27FC236}">
                    <a16:creationId xmlns:a16="http://schemas.microsoft.com/office/drawing/2014/main" id="{1E8AEF8C-0660-41E4-9B51-8836B8FB6DCB}"/>
                  </a:ext>
                </a:extLst>
              </p:cNvPr>
              <p:cNvSpPr/>
              <p:nvPr/>
            </p:nvSpPr>
            <p:spPr>
              <a:xfrm>
                <a:off x="2822551" y="4072076"/>
                <a:ext cx="997641" cy="652545"/>
              </a:xfrm>
              <a:custGeom>
                <a:avLst/>
                <a:gdLst>
                  <a:gd name="connsiteX0" fmla="*/ 574798 w 997641"/>
                  <a:gd name="connsiteY0" fmla="*/ 654485 h 652545"/>
                  <a:gd name="connsiteX1" fmla="*/ 333858 w 997641"/>
                  <a:gd name="connsiteY1" fmla="*/ 522721 h 652545"/>
                  <a:gd name="connsiteX2" fmla="*/ 271741 w 997641"/>
                  <a:gd name="connsiteY2" fmla="*/ 448682 h 652545"/>
                  <a:gd name="connsiteX3" fmla="*/ 256682 w 997641"/>
                  <a:gd name="connsiteY3" fmla="*/ 432996 h 652545"/>
                  <a:gd name="connsiteX4" fmla="*/ 224682 w 997641"/>
                  <a:gd name="connsiteY4" fmla="*/ 456839 h 652545"/>
                  <a:gd name="connsiteX5" fmla="*/ 220918 w 997641"/>
                  <a:gd name="connsiteY5" fmla="*/ 485702 h 652545"/>
                  <a:gd name="connsiteX6" fmla="*/ 59036 w 997641"/>
                  <a:gd name="connsiteY6" fmla="*/ 538407 h 652545"/>
                  <a:gd name="connsiteX7" fmla="*/ 6331 w 997641"/>
                  <a:gd name="connsiteY7" fmla="*/ 360840 h 652545"/>
                  <a:gd name="connsiteX8" fmla="*/ 153153 w 997641"/>
                  <a:gd name="connsiteY8" fmla="*/ 309389 h 652545"/>
                  <a:gd name="connsiteX9" fmla="*/ 188918 w 997641"/>
                  <a:gd name="connsiteY9" fmla="*/ 345153 h 652545"/>
                  <a:gd name="connsiteX10" fmla="*/ 212761 w 997641"/>
                  <a:gd name="connsiteY10" fmla="*/ 353310 h 652545"/>
                  <a:gd name="connsiteX11" fmla="*/ 229075 w 997641"/>
                  <a:gd name="connsiteY11" fmla="*/ 320683 h 652545"/>
                  <a:gd name="connsiteX12" fmla="*/ 233467 w 997641"/>
                  <a:gd name="connsiteY12" fmla="*/ 256056 h 652545"/>
                  <a:gd name="connsiteX13" fmla="*/ 355819 w 997641"/>
                  <a:gd name="connsiteY13" fmla="*/ 19508 h 652545"/>
                  <a:gd name="connsiteX14" fmla="*/ 437387 w 997641"/>
                  <a:gd name="connsiteY14" fmla="*/ 57 h 652545"/>
                  <a:gd name="connsiteX15" fmla="*/ 431113 w 997641"/>
                  <a:gd name="connsiteY15" fmla="*/ 28920 h 652545"/>
                  <a:gd name="connsiteX16" fmla="*/ 331349 w 997641"/>
                  <a:gd name="connsiteY16" fmla="*/ 233468 h 652545"/>
                  <a:gd name="connsiteX17" fmla="*/ 328211 w 997641"/>
                  <a:gd name="connsiteY17" fmla="*/ 246017 h 652545"/>
                  <a:gd name="connsiteX18" fmla="*/ 672052 w 997641"/>
                  <a:gd name="connsiteY18" fmla="*/ 123037 h 652545"/>
                  <a:gd name="connsiteX19" fmla="*/ 886012 w 997641"/>
                  <a:gd name="connsiteY19" fmla="*/ 31430 h 652545"/>
                  <a:gd name="connsiteX20" fmla="*/ 911737 w 997641"/>
                  <a:gd name="connsiteY20" fmla="*/ 26410 h 652545"/>
                  <a:gd name="connsiteX21" fmla="*/ 939345 w 997641"/>
                  <a:gd name="connsiteY21" fmla="*/ 99822 h 652545"/>
                  <a:gd name="connsiteX22" fmla="*/ 921777 w 997641"/>
                  <a:gd name="connsiteY22" fmla="*/ 115508 h 652545"/>
                  <a:gd name="connsiteX23" fmla="*/ 694641 w 997641"/>
                  <a:gd name="connsiteY23" fmla="*/ 239742 h 652545"/>
                  <a:gd name="connsiteX24" fmla="*/ 667033 w 997641"/>
                  <a:gd name="connsiteY24" fmla="*/ 251664 h 652545"/>
                  <a:gd name="connsiteX25" fmla="*/ 856522 w 997641"/>
                  <a:gd name="connsiteY25" fmla="*/ 221546 h 652545"/>
                  <a:gd name="connsiteX26" fmla="*/ 943110 w 997641"/>
                  <a:gd name="connsiteY26" fmla="*/ 205860 h 652545"/>
                  <a:gd name="connsiteX27" fmla="*/ 974482 w 997641"/>
                  <a:gd name="connsiteY27" fmla="*/ 204605 h 652545"/>
                  <a:gd name="connsiteX28" fmla="*/ 1002717 w 997641"/>
                  <a:gd name="connsiteY28" fmla="*/ 281781 h 652545"/>
                  <a:gd name="connsiteX29" fmla="*/ 973855 w 997641"/>
                  <a:gd name="connsiteY29" fmla="*/ 293703 h 652545"/>
                  <a:gd name="connsiteX30" fmla="*/ 631268 w 997641"/>
                  <a:gd name="connsiteY30" fmla="*/ 375899 h 652545"/>
                  <a:gd name="connsiteX31" fmla="*/ 397231 w 997641"/>
                  <a:gd name="connsiteY31" fmla="*/ 459349 h 652545"/>
                  <a:gd name="connsiteX32" fmla="*/ 491975 w 997641"/>
                  <a:gd name="connsiteY32" fmla="*/ 518956 h 652545"/>
                  <a:gd name="connsiteX33" fmla="*/ 636288 w 997641"/>
                  <a:gd name="connsiteY33" fmla="*/ 599897 h 652545"/>
                  <a:gd name="connsiteX34" fmla="*/ 654484 w 997641"/>
                  <a:gd name="connsiteY34" fmla="*/ 617466 h 652545"/>
                  <a:gd name="connsiteX35" fmla="*/ 574798 w 997641"/>
                  <a:gd name="connsiteY35" fmla="*/ 654485 h 65254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</a:cxnLst>
                <a:rect l="l" t="t" r="r" b="b"/>
                <a:pathLst>
                  <a:path w="997641" h="652545">
                    <a:moveTo>
                      <a:pt x="574798" y="654485"/>
                    </a:moveTo>
                    <a:cubicBezTo>
                      <a:pt x="492603" y="613701"/>
                      <a:pt x="412917" y="569152"/>
                      <a:pt x="333858" y="522721"/>
                    </a:cubicBezTo>
                    <a:cubicBezTo>
                      <a:pt x="303741" y="505153"/>
                      <a:pt x="279270" y="485074"/>
                      <a:pt x="271741" y="448682"/>
                    </a:cubicBezTo>
                    <a:cubicBezTo>
                      <a:pt x="270486" y="442408"/>
                      <a:pt x="270486" y="426722"/>
                      <a:pt x="256682" y="432996"/>
                    </a:cubicBezTo>
                    <a:cubicBezTo>
                      <a:pt x="244761" y="438643"/>
                      <a:pt x="224055" y="433623"/>
                      <a:pt x="224682" y="456839"/>
                    </a:cubicBezTo>
                    <a:cubicBezTo>
                      <a:pt x="224682" y="466251"/>
                      <a:pt x="223428" y="476290"/>
                      <a:pt x="220918" y="485702"/>
                    </a:cubicBezTo>
                    <a:cubicBezTo>
                      <a:pt x="201467" y="572917"/>
                      <a:pt x="123663" y="599270"/>
                      <a:pt x="59036" y="538407"/>
                    </a:cubicBezTo>
                    <a:cubicBezTo>
                      <a:pt x="8213" y="490721"/>
                      <a:pt x="-11238" y="429859"/>
                      <a:pt x="6331" y="360840"/>
                    </a:cubicBezTo>
                    <a:cubicBezTo>
                      <a:pt x="24527" y="291193"/>
                      <a:pt x="94801" y="267350"/>
                      <a:pt x="153153" y="309389"/>
                    </a:cubicBezTo>
                    <a:cubicBezTo>
                      <a:pt x="166957" y="319428"/>
                      <a:pt x="179506" y="331350"/>
                      <a:pt x="188918" y="345153"/>
                    </a:cubicBezTo>
                    <a:cubicBezTo>
                      <a:pt x="195192" y="355192"/>
                      <a:pt x="200839" y="355820"/>
                      <a:pt x="212761" y="353310"/>
                    </a:cubicBezTo>
                    <a:cubicBezTo>
                      <a:pt x="234094" y="348291"/>
                      <a:pt x="239114" y="338879"/>
                      <a:pt x="229075" y="320683"/>
                    </a:cubicBezTo>
                    <a:cubicBezTo>
                      <a:pt x="216526" y="298095"/>
                      <a:pt x="222800" y="278016"/>
                      <a:pt x="233467" y="256056"/>
                    </a:cubicBezTo>
                    <a:cubicBezTo>
                      <a:pt x="271741" y="176370"/>
                      <a:pt x="310015" y="95429"/>
                      <a:pt x="355819" y="19508"/>
                    </a:cubicBezTo>
                    <a:cubicBezTo>
                      <a:pt x="380917" y="3822"/>
                      <a:pt x="408525" y="-570"/>
                      <a:pt x="437387" y="57"/>
                    </a:cubicBezTo>
                    <a:cubicBezTo>
                      <a:pt x="445544" y="11979"/>
                      <a:pt x="435505" y="20136"/>
                      <a:pt x="431113" y="28920"/>
                    </a:cubicBezTo>
                    <a:cubicBezTo>
                      <a:pt x="398485" y="97312"/>
                      <a:pt x="361466" y="163194"/>
                      <a:pt x="331349" y="233468"/>
                    </a:cubicBezTo>
                    <a:cubicBezTo>
                      <a:pt x="329466" y="237232"/>
                      <a:pt x="326329" y="240997"/>
                      <a:pt x="328211" y="246017"/>
                    </a:cubicBezTo>
                    <a:cubicBezTo>
                      <a:pt x="446799" y="215899"/>
                      <a:pt x="560994" y="175743"/>
                      <a:pt x="672052" y="123037"/>
                    </a:cubicBezTo>
                    <a:cubicBezTo>
                      <a:pt x="742327" y="89782"/>
                      <a:pt x="813856" y="60920"/>
                      <a:pt x="886012" y="31430"/>
                    </a:cubicBezTo>
                    <a:cubicBezTo>
                      <a:pt x="894169" y="28292"/>
                      <a:pt x="902326" y="23900"/>
                      <a:pt x="911737" y="26410"/>
                    </a:cubicBezTo>
                    <a:cubicBezTo>
                      <a:pt x="933698" y="45861"/>
                      <a:pt x="934953" y="73469"/>
                      <a:pt x="939345" y="99822"/>
                    </a:cubicBezTo>
                    <a:cubicBezTo>
                      <a:pt x="935580" y="107351"/>
                      <a:pt x="928678" y="111743"/>
                      <a:pt x="921777" y="115508"/>
                    </a:cubicBezTo>
                    <a:cubicBezTo>
                      <a:pt x="843973" y="153155"/>
                      <a:pt x="769934" y="197703"/>
                      <a:pt x="694641" y="239742"/>
                    </a:cubicBezTo>
                    <a:cubicBezTo>
                      <a:pt x="685229" y="244762"/>
                      <a:pt x="675190" y="249154"/>
                      <a:pt x="667033" y="251664"/>
                    </a:cubicBezTo>
                    <a:cubicBezTo>
                      <a:pt x="728523" y="239742"/>
                      <a:pt x="793150" y="232840"/>
                      <a:pt x="856522" y="221546"/>
                    </a:cubicBezTo>
                    <a:cubicBezTo>
                      <a:pt x="885385" y="216527"/>
                      <a:pt x="914247" y="210880"/>
                      <a:pt x="943110" y="205860"/>
                    </a:cubicBezTo>
                    <a:cubicBezTo>
                      <a:pt x="953776" y="203978"/>
                      <a:pt x="963815" y="200213"/>
                      <a:pt x="974482" y="204605"/>
                    </a:cubicBezTo>
                    <a:cubicBezTo>
                      <a:pt x="988913" y="228448"/>
                      <a:pt x="1003972" y="252291"/>
                      <a:pt x="1002717" y="281781"/>
                    </a:cubicBezTo>
                    <a:cubicBezTo>
                      <a:pt x="994560" y="289938"/>
                      <a:pt x="983894" y="291193"/>
                      <a:pt x="973855" y="293703"/>
                    </a:cubicBezTo>
                    <a:cubicBezTo>
                      <a:pt x="860287" y="324448"/>
                      <a:pt x="745464" y="350173"/>
                      <a:pt x="631268" y="375899"/>
                    </a:cubicBezTo>
                    <a:cubicBezTo>
                      <a:pt x="552210" y="394094"/>
                      <a:pt x="479426" y="430486"/>
                      <a:pt x="397231" y="459349"/>
                    </a:cubicBezTo>
                    <a:cubicBezTo>
                      <a:pt x="430485" y="484447"/>
                      <a:pt x="461858" y="501388"/>
                      <a:pt x="491975" y="518956"/>
                    </a:cubicBezTo>
                    <a:cubicBezTo>
                      <a:pt x="540289" y="545937"/>
                      <a:pt x="586720" y="575427"/>
                      <a:pt x="636288" y="599897"/>
                    </a:cubicBezTo>
                    <a:cubicBezTo>
                      <a:pt x="643817" y="603662"/>
                      <a:pt x="653229" y="606799"/>
                      <a:pt x="654484" y="617466"/>
                    </a:cubicBezTo>
                    <a:cubicBezTo>
                      <a:pt x="631896" y="638171"/>
                      <a:pt x="606171" y="652603"/>
                      <a:pt x="574798" y="654485"/>
                    </a:cubicBezTo>
                    <a:close/>
                  </a:path>
                </a:pathLst>
              </a:custGeom>
              <a:solidFill>
                <a:schemeClr val="accent4"/>
              </a:solidFill>
              <a:ln w="6274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36" name="Freeform: Shape 35">
                <a:extLst>
                  <a:ext uri="{FF2B5EF4-FFF2-40B4-BE49-F238E27FC236}">
                    <a16:creationId xmlns:a16="http://schemas.microsoft.com/office/drawing/2014/main" id="{F884D2A7-6B25-479B-94D6-37A4296BFE0F}"/>
                  </a:ext>
                </a:extLst>
              </p:cNvPr>
              <p:cNvSpPr/>
              <p:nvPr/>
            </p:nvSpPr>
            <p:spPr>
              <a:xfrm>
                <a:off x="8091910" y="4625542"/>
                <a:ext cx="928622" cy="734113"/>
              </a:xfrm>
              <a:custGeom>
                <a:avLst/>
                <a:gdLst>
                  <a:gd name="connsiteX0" fmla="*/ 701487 w 928622"/>
                  <a:gd name="connsiteY0" fmla="*/ 102274 h 734113"/>
                  <a:gd name="connsiteX1" fmla="*/ 748545 w 928622"/>
                  <a:gd name="connsiteY1" fmla="*/ 375841 h 734113"/>
                  <a:gd name="connsiteX2" fmla="*/ 729722 w 928622"/>
                  <a:gd name="connsiteY2" fmla="*/ 466193 h 734113"/>
                  <a:gd name="connsiteX3" fmla="*/ 726584 w 928622"/>
                  <a:gd name="connsiteY3" fmla="*/ 488781 h 734113"/>
                  <a:gd name="connsiteX4" fmla="*/ 765486 w 928622"/>
                  <a:gd name="connsiteY4" fmla="*/ 498193 h 734113"/>
                  <a:gd name="connsiteX5" fmla="*/ 799995 w 928622"/>
                  <a:gd name="connsiteY5" fmla="*/ 478115 h 734113"/>
                  <a:gd name="connsiteX6" fmla="*/ 933014 w 928622"/>
                  <a:gd name="connsiteY6" fmla="*/ 564703 h 734113"/>
                  <a:gd name="connsiteX7" fmla="*/ 831368 w 928622"/>
                  <a:gd name="connsiteY7" fmla="*/ 725329 h 734113"/>
                  <a:gd name="connsiteX8" fmla="*/ 730349 w 928622"/>
                  <a:gd name="connsiteY8" fmla="*/ 720310 h 734113"/>
                  <a:gd name="connsiteX9" fmla="*/ 694584 w 928622"/>
                  <a:gd name="connsiteY9" fmla="*/ 622428 h 734113"/>
                  <a:gd name="connsiteX10" fmla="*/ 699604 w 928622"/>
                  <a:gd name="connsiteY10" fmla="*/ 596075 h 734113"/>
                  <a:gd name="connsiteX11" fmla="*/ 678271 w 928622"/>
                  <a:gd name="connsiteY11" fmla="*/ 564075 h 734113"/>
                  <a:gd name="connsiteX12" fmla="*/ 658820 w 928622"/>
                  <a:gd name="connsiteY12" fmla="*/ 577252 h 734113"/>
                  <a:gd name="connsiteX13" fmla="*/ 603604 w 928622"/>
                  <a:gd name="connsiteY13" fmla="*/ 617408 h 734113"/>
                  <a:gd name="connsiteX14" fmla="*/ 344469 w 928622"/>
                  <a:gd name="connsiteY14" fmla="*/ 668232 h 734113"/>
                  <a:gd name="connsiteX15" fmla="*/ 281097 w 928622"/>
                  <a:gd name="connsiteY15" fmla="*/ 611134 h 734113"/>
                  <a:gd name="connsiteX16" fmla="*/ 368939 w 928622"/>
                  <a:gd name="connsiteY16" fmla="*/ 590428 h 734113"/>
                  <a:gd name="connsiteX17" fmla="*/ 540860 w 928622"/>
                  <a:gd name="connsiteY17" fmla="*/ 550271 h 734113"/>
                  <a:gd name="connsiteX18" fmla="*/ 357018 w 928622"/>
                  <a:gd name="connsiteY18" fmla="*/ 426664 h 734113"/>
                  <a:gd name="connsiteX19" fmla="*/ 24471 w 928622"/>
                  <a:gd name="connsiteY19" fmla="*/ 249097 h 734113"/>
                  <a:gd name="connsiteX20" fmla="*/ 0 w 928622"/>
                  <a:gd name="connsiteY20" fmla="*/ 229018 h 734113"/>
                  <a:gd name="connsiteX21" fmla="*/ 43294 w 928622"/>
                  <a:gd name="connsiteY21" fmla="*/ 165019 h 734113"/>
                  <a:gd name="connsiteX22" fmla="*/ 122980 w 928622"/>
                  <a:gd name="connsiteY22" fmla="*/ 194509 h 734113"/>
                  <a:gd name="connsiteX23" fmla="*/ 334430 w 928622"/>
                  <a:gd name="connsiteY23" fmla="*/ 282351 h 734113"/>
                  <a:gd name="connsiteX24" fmla="*/ 335057 w 928622"/>
                  <a:gd name="connsiteY24" fmla="*/ 281096 h 734113"/>
                  <a:gd name="connsiteX25" fmla="*/ 332547 w 928622"/>
                  <a:gd name="connsiteY25" fmla="*/ 281724 h 734113"/>
                  <a:gd name="connsiteX26" fmla="*/ 257253 w 928622"/>
                  <a:gd name="connsiteY26" fmla="*/ 213959 h 734113"/>
                  <a:gd name="connsiteX27" fmla="*/ 128627 w 928622"/>
                  <a:gd name="connsiteY27" fmla="*/ 97882 h 734113"/>
                  <a:gd name="connsiteX28" fmla="*/ 106039 w 928622"/>
                  <a:gd name="connsiteY28" fmla="*/ 71529 h 734113"/>
                  <a:gd name="connsiteX29" fmla="*/ 146196 w 928622"/>
                  <a:gd name="connsiteY29" fmla="*/ 0 h 734113"/>
                  <a:gd name="connsiteX30" fmla="*/ 166901 w 928622"/>
                  <a:gd name="connsiteY30" fmla="*/ 10667 h 734113"/>
                  <a:gd name="connsiteX31" fmla="*/ 457409 w 928622"/>
                  <a:gd name="connsiteY31" fmla="*/ 237175 h 734113"/>
                  <a:gd name="connsiteX32" fmla="*/ 652545 w 928622"/>
                  <a:gd name="connsiteY32" fmla="*/ 357017 h 734113"/>
                  <a:gd name="connsiteX33" fmla="*/ 660075 w 928622"/>
                  <a:gd name="connsiteY33" fmla="*/ 355135 h 734113"/>
                  <a:gd name="connsiteX34" fmla="*/ 640624 w 928622"/>
                  <a:gd name="connsiteY34" fmla="*/ 206430 h 734113"/>
                  <a:gd name="connsiteX35" fmla="*/ 619918 w 928622"/>
                  <a:gd name="connsiteY35" fmla="*/ 82823 h 734113"/>
                  <a:gd name="connsiteX36" fmla="*/ 621173 w 928622"/>
                  <a:gd name="connsiteY36" fmla="*/ 67137 h 734113"/>
                  <a:gd name="connsiteX37" fmla="*/ 701487 w 928622"/>
                  <a:gd name="connsiteY37" fmla="*/ 102274 h 73411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928622" h="734113">
                    <a:moveTo>
                      <a:pt x="701487" y="102274"/>
                    </a:moveTo>
                    <a:cubicBezTo>
                      <a:pt x="719682" y="193254"/>
                      <a:pt x="735996" y="284234"/>
                      <a:pt x="748545" y="375841"/>
                    </a:cubicBezTo>
                    <a:cubicBezTo>
                      <a:pt x="752937" y="409723"/>
                      <a:pt x="751055" y="438586"/>
                      <a:pt x="729722" y="466193"/>
                    </a:cubicBezTo>
                    <a:cubicBezTo>
                      <a:pt x="725329" y="471841"/>
                      <a:pt x="710271" y="480625"/>
                      <a:pt x="726584" y="488781"/>
                    </a:cubicBezTo>
                    <a:cubicBezTo>
                      <a:pt x="738506" y="494428"/>
                      <a:pt x="747290" y="513252"/>
                      <a:pt x="765486" y="498193"/>
                    </a:cubicBezTo>
                    <a:cubicBezTo>
                      <a:pt x="775525" y="490036"/>
                      <a:pt x="787447" y="483135"/>
                      <a:pt x="799995" y="478115"/>
                    </a:cubicBezTo>
                    <a:cubicBezTo>
                      <a:pt x="869015" y="448625"/>
                      <a:pt x="931132" y="489409"/>
                      <a:pt x="933014" y="564703"/>
                    </a:cubicBezTo>
                    <a:cubicBezTo>
                      <a:pt x="934269" y="628075"/>
                      <a:pt x="889721" y="699604"/>
                      <a:pt x="831368" y="725329"/>
                    </a:cubicBezTo>
                    <a:cubicBezTo>
                      <a:pt x="796858" y="741015"/>
                      <a:pt x="761721" y="744152"/>
                      <a:pt x="730349" y="720310"/>
                    </a:cubicBezTo>
                    <a:cubicBezTo>
                      <a:pt x="698349" y="695839"/>
                      <a:pt x="691447" y="660075"/>
                      <a:pt x="694584" y="622428"/>
                    </a:cubicBezTo>
                    <a:cubicBezTo>
                      <a:pt x="695212" y="613644"/>
                      <a:pt x="695839" y="604232"/>
                      <a:pt x="699604" y="596075"/>
                    </a:cubicBezTo>
                    <a:cubicBezTo>
                      <a:pt x="710271" y="572859"/>
                      <a:pt x="688310" y="571604"/>
                      <a:pt x="678271" y="564075"/>
                    </a:cubicBezTo>
                    <a:cubicBezTo>
                      <a:pt x="664467" y="554036"/>
                      <a:pt x="662585" y="570977"/>
                      <a:pt x="658820" y="577252"/>
                    </a:cubicBezTo>
                    <a:cubicBezTo>
                      <a:pt x="646271" y="599840"/>
                      <a:pt x="628702" y="611761"/>
                      <a:pt x="603604" y="617408"/>
                    </a:cubicBezTo>
                    <a:cubicBezTo>
                      <a:pt x="517644" y="636231"/>
                      <a:pt x="431684" y="656310"/>
                      <a:pt x="344469" y="668232"/>
                    </a:cubicBezTo>
                    <a:cubicBezTo>
                      <a:pt x="316861" y="656938"/>
                      <a:pt x="289253" y="644389"/>
                      <a:pt x="281097" y="611134"/>
                    </a:cubicBezTo>
                    <a:cubicBezTo>
                      <a:pt x="308704" y="597957"/>
                      <a:pt x="339449" y="596702"/>
                      <a:pt x="368939" y="590428"/>
                    </a:cubicBezTo>
                    <a:cubicBezTo>
                      <a:pt x="424155" y="577879"/>
                      <a:pt x="479997" y="565958"/>
                      <a:pt x="540860" y="550271"/>
                    </a:cubicBezTo>
                    <a:cubicBezTo>
                      <a:pt x="476860" y="506350"/>
                      <a:pt x="420390" y="461174"/>
                      <a:pt x="357018" y="426664"/>
                    </a:cubicBezTo>
                    <a:cubicBezTo>
                      <a:pt x="246587" y="366429"/>
                      <a:pt x="134901" y="309332"/>
                      <a:pt x="24471" y="249097"/>
                    </a:cubicBezTo>
                    <a:cubicBezTo>
                      <a:pt x="15059" y="244077"/>
                      <a:pt x="5020" y="239685"/>
                      <a:pt x="0" y="229018"/>
                    </a:cubicBezTo>
                    <a:cubicBezTo>
                      <a:pt x="3765" y="200155"/>
                      <a:pt x="21333" y="180705"/>
                      <a:pt x="43294" y="165019"/>
                    </a:cubicBezTo>
                    <a:cubicBezTo>
                      <a:pt x="72784" y="166901"/>
                      <a:pt x="96627" y="183842"/>
                      <a:pt x="122980" y="194509"/>
                    </a:cubicBezTo>
                    <a:cubicBezTo>
                      <a:pt x="193254" y="223999"/>
                      <a:pt x="264783" y="250351"/>
                      <a:pt x="334430" y="282351"/>
                    </a:cubicBezTo>
                    <a:cubicBezTo>
                      <a:pt x="337567" y="283606"/>
                      <a:pt x="335057" y="277332"/>
                      <a:pt x="335057" y="281096"/>
                    </a:cubicBezTo>
                    <a:cubicBezTo>
                      <a:pt x="335057" y="282351"/>
                      <a:pt x="334430" y="282979"/>
                      <a:pt x="332547" y="281724"/>
                    </a:cubicBezTo>
                    <a:cubicBezTo>
                      <a:pt x="303685" y="263528"/>
                      <a:pt x="281724" y="237175"/>
                      <a:pt x="257253" y="213959"/>
                    </a:cubicBezTo>
                    <a:cubicBezTo>
                      <a:pt x="214587" y="175058"/>
                      <a:pt x="172548" y="135528"/>
                      <a:pt x="128627" y="97882"/>
                    </a:cubicBezTo>
                    <a:cubicBezTo>
                      <a:pt x="119843" y="90352"/>
                      <a:pt x="111058" y="82823"/>
                      <a:pt x="106039" y="71529"/>
                    </a:cubicBezTo>
                    <a:cubicBezTo>
                      <a:pt x="108549" y="41411"/>
                      <a:pt x="121098" y="16941"/>
                      <a:pt x="146196" y="0"/>
                    </a:cubicBezTo>
                    <a:cubicBezTo>
                      <a:pt x="154980" y="0"/>
                      <a:pt x="160627" y="6274"/>
                      <a:pt x="166901" y="10667"/>
                    </a:cubicBezTo>
                    <a:cubicBezTo>
                      <a:pt x="266038" y="83450"/>
                      <a:pt x="360782" y="161254"/>
                      <a:pt x="457409" y="237175"/>
                    </a:cubicBezTo>
                    <a:cubicBezTo>
                      <a:pt x="517644" y="284861"/>
                      <a:pt x="587291" y="317488"/>
                      <a:pt x="652545" y="357017"/>
                    </a:cubicBezTo>
                    <a:cubicBezTo>
                      <a:pt x="653800" y="357645"/>
                      <a:pt x="655683" y="357645"/>
                      <a:pt x="660075" y="355135"/>
                    </a:cubicBezTo>
                    <a:cubicBezTo>
                      <a:pt x="655683" y="306194"/>
                      <a:pt x="648153" y="255998"/>
                      <a:pt x="640624" y="206430"/>
                    </a:cubicBezTo>
                    <a:cubicBezTo>
                      <a:pt x="634350" y="165019"/>
                      <a:pt x="628702" y="123607"/>
                      <a:pt x="619918" y="82823"/>
                    </a:cubicBezTo>
                    <a:cubicBezTo>
                      <a:pt x="618663" y="77803"/>
                      <a:pt x="618036" y="72156"/>
                      <a:pt x="621173" y="67137"/>
                    </a:cubicBezTo>
                    <a:cubicBezTo>
                      <a:pt x="653800" y="63372"/>
                      <a:pt x="677643" y="82195"/>
                      <a:pt x="701487" y="102274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6274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37" name="Freeform: Shape 36">
                <a:extLst>
                  <a:ext uri="{FF2B5EF4-FFF2-40B4-BE49-F238E27FC236}">
                    <a16:creationId xmlns:a16="http://schemas.microsoft.com/office/drawing/2014/main" id="{5BF8C9D7-8A43-4B08-97CF-48F4A892DADA}"/>
                  </a:ext>
                </a:extLst>
              </p:cNvPr>
              <p:cNvSpPr/>
              <p:nvPr/>
            </p:nvSpPr>
            <p:spPr>
              <a:xfrm>
                <a:off x="3588533" y="5057226"/>
                <a:ext cx="859603" cy="834505"/>
              </a:xfrm>
              <a:custGeom>
                <a:avLst/>
                <a:gdLst>
                  <a:gd name="connsiteX0" fmla="*/ 641439 w 859602"/>
                  <a:gd name="connsiteY0" fmla="*/ 710898 h 834505"/>
                  <a:gd name="connsiteX1" fmla="*/ 347794 w 859602"/>
                  <a:gd name="connsiteY1" fmla="*/ 695212 h 834505"/>
                  <a:gd name="connsiteX2" fmla="*/ 278147 w 859602"/>
                  <a:gd name="connsiteY2" fmla="*/ 656310 h 834505"/>
                  <a:gd name="connsiteX3" fmla="*/ 257441 w 859602"/>
                  <a:gd name="connsiteY3" fmla="*/ 649408 h 834505"/>
                  <a:gd name="connsiteX4" fmla="*/ 238618 w 859602"/>
                  <a:gd name="connsiteY4" fmla="*/ 683290 h 834505"/>
                  <a:gd name="connsiteX5" fmla="*/ 252422 w 859602"/>
                  <a:gd name="connsiteY5" fmla="*/ 734741 h 834505"/>
                  <a:gd name="connsiteX6" fmla="*/ 147010 w 859602"/>
                  <a:gd name="connsiteY6" fmla="*/ 835132 h 834505"/>
                  <a:gd name="connsiteX7" fmla="*/ 188 w 859602"/>
                  <a:gd name="connsiteY7" fmla="*/ 682663 h 834505"/>
                  <a:gd name="connsiteX8" fmla="*/ 120030 w 859602"/>
                  <a:gd name="connsiteY8" fmla="*/ 585408 h 834505"/>
                  <a:gd name="connsiteX9" fmla="*/ 159559 w 859602"/>
                  <a:gd name="connsiteY9" fmla="*/ 600467 h 834505"/>
                  <a:gd name="connsiteX10" fmla="*/ 182775 w 859602"/>
                  <a:gd name="connsiteY10" fmla="*/ 597957 h 834505"/>
                  <a:gd name="connsiteX11" fmla="*/ 184030 w 859602"/>
                  <a:gd name="connsiteY11" fmla="*/ 560938 h 834505"/>
                  <a:gd name="connsiteX12" fmla="*/ 159559 w 859602"/>
                  <a:gd name="connsiteY12" fmla="*/ 503213 h 834505"/>
                  <a:gd name="connsiteX13" fmla="*/ 165834 w 859602"/>
                  <a:gd name="connsiteY13" fmla="*/ 235920 h 834505"/>
                  <a:gd name="connsiteX14" fmla="*/ 224186 w 859602"/>
                  <a:gd name="connsiteY14" fmla="*/ 184470 h 834505"/>
                  <a:gd name="connsiteX15" fmla="*/ 236108 w 859602"/>
                  <a:gd name="connsiteY15" fmla="*/ 186352 h 834505"/>
                  <a:gd name="connsiteX16" fmla="*/ 237363 w 859602"/>
                  <a:gd name="connsiteY16" fmla="*/ 209568 h 834505"/>
                  <a:gd name="connsiteX17" fmla="*/ 235480 w 859602"/>
                  <a:gd name="connsiteY17" fmla="*/ 449880 h 834505"/>
                  <a:gd name="connsiteX18" fmla="*/ 285676 w 859602"/>
                  <a:gd name="connsiteY18" fmla="*/ 410351 h 834505"/>
                  <a:gd name="connsiteX19" fmla="*/ 503401 w 859602"/>
                  <a:gd name="connsiteY19" fmla="*/ 180077 h 834505"/>
                  <a:gd name="connsiteX20" fmla="*/ 653360 w 859602"/>
                  <a:gd name="connsiteY20" fmla="*/ 10039 h 834505"/>
                  <a:gd name="connsiteX21" fmla="*/ 665909 w 859602"/>
                  <a:gd name="connsiteY21" fmla="*/ 0 h 834505"/>
                  <a:gd name="connsiteX22" fmla="*/ 724262 w 859602"/>
                  <a:gd name="connsiteY22" fmla="*/ 55215 h 834505"/>
                  <a:gd name="connsiteX23" fmla="*/ 719870 w 859602"/>
                  <a:gd name="connsiteY23" fmla="*/ 67764 h 834505"/>
                  <a:gd name="connsiteX24" fmla="*/ 547949 w 859602"/>
                  <a:gd name="connsiteY24" fmla="*/ 309959 h 834505"/>
                  <a:gd name="connsiteX25" fmla="*/ 547949 w 859602"/>
                  <a:gd name="connsiteY25" fmla="*/ 308704 h 834505"/>
                  <a:gd name="connsiteX26" fmla="*/ 797046 w 859602"/>
                  <a:gd name="connsiteY26" fmla="*/ 134901 h 834505"/>
                  <a:gd name="connsiteX27" fmla="*/ 802066 w 859602"/>
                  <a:gd name="connsiteY27" fmla="*/ 133646 h 834505"/>
                  <a:gd name="connsiteX28" fmla="*/ 862300 w 859602"/>
                  <a:gd name="connsiteY28" fmla="*/ 191999 h 834505"/>
                  <a:gd name="connsiteX29" fmla="*/ 783242 w 859602"/>
                  <a:gd name="connsiteY29" fmla="*/ 262901 h 834505"/>
                  <a:gd name="connsiteX30" fmla="*/ 581204 w 859602"/>
                  <a:gd name="connsiteY30" fmla="*/ 425409 h 834505"/>
                  <a:gd name="connsiteX31" fmla="*/ 406774 w 859602"/>
                  <a:gd name="connsiteY31" fmla="*/ 598585 h 834505"/>
                  <a:gd name="connsiteX32" fmla="*/ 401127 w 859602"/>
                  <a:gd name="connsiteY32" fmla="*/ 609879 h 834505"/>
                  <a:gd name="connsiteX33" fmla="*/ 417440 w 859602"/>
                  <a:gd name="connsiteY33" fmla="*/ 616781 h 834505"/>
                  <a:gd name="connsiteX34" fmla="*/ 534145 w 859602"/>
                  <a:gd name="connsiteY34" fmla="*/ 627447 h 834505"/>
                  <a:gd name="connsiteX35" fmla="*/ 670301 w 859602"/>
                  <a:gd name="connsiteY35" fmla="*/ 633722 h 834505"/>
                  <a:gd name="connsiteX36" fmla="*/ 696654 w 859602"/>
                  <a:gd name="connsiteY36" fmla="*/ 642506 h 834505"/>
                  <a:gd name="connsiteX37" fmla="*/ 641439 w 859602"/>
                  <a:gd name="connsiteY37" fmla="*/ 710898 h 83450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859602" h="834505">
                    <a:moveTo>
                      <a:pt x="641439" y="710898"/>
                    </a:moveTo>
                    <a:cubicBezTo>
                      <a:pt x="543557" y="710271"/>
                      <a:pt x="445675" y="702741"/>
                      <a:pt x="347794" y="695212"/>
                    </a:cubicBezTo>
                    <a:cubicBezTo>
                      <a:pt x="316421" y="692702"/>
                      <a:pt x="298225" y="675761"/>
                      <a:pt x="278147" y="656310"/>
                    </a:cubicBezTo>
                    <a:cubicBezTo>
                      <a:pt x="273127" y="651290"/>
                      <a:pt x="267480" y="637486"/>
                      <a:pt x="257441" y="649408"/>
                    </a:cubicBezTo>
                    <a:cubicBezTo>
                      <a:pt x="249284" y="659447"/>
                      <a:pt x="230461" y="663839"/>
                      <a:pt x="238618" y="683290"/>
                    </a:cubicBezTo>
                    <a:cubicBezTo>
                      <a:pt x="245520" y="699604"/>
                      <a:pt x="251794" y="715917"/>
                      <a:pt x="252422" y="734741"/>
                    </a:cubicBezTo>
                    <a:cubicBezTo>
                      <a:pt x="255559" y="803760"/>
                      <a:pt x="215402" y="841407"/>
                      <a:pt x="147010" y="835132"/>
                    </a:cubicBezTo>
                    <a:cubicBezTo>
                      <a:pt x="76736" y="828858"/>
                      <a:pt x="3952" y="753564"/>
                      <a:pt x="188" y="682663"/>
                    </a:cubicBezTo>
                    <a:cubicBezTo>
                      <a:pt x="-3577" y="611134"/>
                      <a:pt x="49756" y="567213"/>
                      <a:pt x="120030" y="585408"/>
                    </a:cubicBezTo>
                    <a:cubicBezTo>
                      <a:pt x="133834" y="589173"/>
                      <a:pt x="147638" y="593565"/>
                      <a:pt x="159559" y="600467"/>
                    </a:cubicBezTo>
                    <a:cubicBezTo>
                      <a:pt x="169598" y="606114"/>
                      <a:pt x="175246" y="604232"/>
                      <a:pt x="182775" y="597957"/>
                    </a:cubicBezTo>
                    <a:cubicBezTo>
                      <a:pt x="197834" y="585408"/>
                      <a:pt x="202853" y="574742"/>
                      <a:pt x="184030" y="560938"/>
                    </a:cubicBezTo>
                    <a:cubicBezTo>
                      <a:pt x="164579" y="547134"/>
                      <a:pt x="159559" y="527683"/>
                      <a:pt x="159559" y="503213"/>
                    </a:cubicBezTo>
                    <a:cubicBezTo>
                      <a:pt x="160814" y="414115"/>
                      <a:pt x="158932" y="325018"/>
                      <a:pt x="165834" y="235920"/>
                    </a:cubicBezTo>
                    <a:cubicBezTo>
                      <a:pt x="179638" y="212077"/>
                      <a:pt x="203481" y="200156"/>
                      <a:pt x="224186" y="184470"/>
                    </a:cubicBezTo>
                    <a:cubicBezTo>
                      <a:pt x="227951" y="181960"/>
                      <a:pt x="232971" y="183215"/>
                      <a:pt x="236108" y="186352"/>
                    </a:cubicBezTo>
                    <a:cubicBezTo>
                      <a:pt x="241127" y="193881"/>
                      <a:pt x="237990" y="202038"/>
                      <a:pt x="237363" y="209568"/>
                    </a:cubicBezTo>
                    <a:cubicBezTo>
                      <a:pt x="234226" y="288626"/>
                      <a:pt x="236735" y="367684"/>
                      <a:pt x="235480" y="449880"/>
                    </a:cubicBezTo>
                    <a:cubicBezTo>
                      <a:pt x="256814" y="438586"/>
                      <a:pt x="270618" y="423527"/>
                      <a:pt x="285676" y="410351"/>
                    </a:cubicBezTo>
                    <a:cubicBezTo>
                      <a:pt x="365989" y="340704"/>
                      <a:pt x="436264" y="262273"/>
                      <a:pt x="503401" y="180077"/>
                    </a:cubicBezTo>
                    <a:cubicBezTo>
                      <a:pt x="551086" y="121725"/>
                      <a:pt x="601910" y="65255"/>
                      <a:pt x="653360" y="10039"/>
                    </a:cubicBezTo>
                    <a:cubicBezTo>
                      <a:pt x="657125" y="6274"/>
                      <a:pt x="660890" y="1882"/>
                      <a:pt x="665909" y="0"/>
                    </a:cubicBezTo>
                    <a:cubicBezTo>
                      <a:pt x="698537" y="4392"/>
                      <a:pt x="713595" y="27608"/>
                      <a:pt x="724262" y="55215"/>
                    </a:cubicBezTo>
                    <a:cubicBezTo>
                      <a:pt x="723635" y="59608"/>
                      <a:pt x="722380" y="64000"/>
                      <a:pt x="719870" y="67764"/>
                    </a:cubicBezTo>
                    <a:cubicBezTo>
                      <a:pt x="660262" y="148077"/>
                      <a:pt x="603792" y="231528"/>
                      <a:pt x="547949" y="309959"/>
                    </a:cubicBezTo>
                    <a:cubicBezTo>
                      <a:pt x="545439" y="311214"/>
                      <a:pt x="546694" y="309959"/>
                      <a:pt x="547949" y="308704"/>
                    </a:cubicBezTo>
                    <a:cubicBezTo>
                      <a:pt x="630772" y="250352"/>
                      <a:pt x="714223" y="193254"/>
                      <a:pt x="797046" y="134901"/>
                    </a:cubicBezTo>
                    <a:cubicBezTo>
                      <a:pt x="798301" y="133646"/>
                      <a:pt x="800183" y="134274"/>
                      <a:pt x="802066" y="133646"/>
                    </a:cubicBezTo>
                    <a:cubicBezTo>
                      <a:pt x="825908" y="148705"/>
                      <a:pt x="853516" y="160626"/>
                      <a:pt x="862300" y="191999"/>
                    </a:cubicBezTo>
                    <a:cubicBezTo>
                      <a:pt x="840967" y="221489"/>
                      <a:pt x="810222" y="240312"/>
                      <a:pt x="783242" y="262901"/>
                    </a:cubicBezTo>
                    <a:cubicBezTo>
                      <a:pt x="717360" y="318743"/>
                      <a:pt x="650223" y="373331"/>
                      <a:pt x="581204" y="425409"/>
                    </a:cubicBezTo>
                    <a:cubicBezTo>
                      <a:pt x="515322" y="475605"/>
                      <a:pt x="466381" y="542115"/>
                      <a:pt x="406774" y="598585"/>
                    </a:cubicBezTo>
                    <a:cubicBezTo>
                      <a:pt x="403636" y="601722"/>
                      <a:pt x="399244" y="605487"/>
                      <a:pt x="401127" y="609879"/>
                    </a:cubicBezTo>
                    <a:cubicBezTo>
                      <a:pt x="403636" y="616781"/>
                      <a:pt x="411166" y="616153"/>
                      <a:pt x="417440" y="616781"/>
                    </a:cubicBezTo>
                    <a:cubicBezTo>
                      <a:pt x="456342" y="619918"/>
                      <a:pt x="495244" y="625565"/>
                      <a:pt x="534145" y="627447"/>
                    </a:cubicBezTo>
                    <a:cubicBezTo>
                      <a:pt x="579322" y="628702"/>
                      <a:pt x="624498" y="636859"/>
                      <a:pt x="670301" y="633722"/>
                    </a:cubicBezTo>
                    <a:cubicBezTo>
                      <a:pt x="679713" y="633095"/>
                      <a:pt x="690380" y="632467"/>
                      <a:pt x="696654" y="642506"/>
                    </a:cubicBezTo>
                    <a:cubicBezTo>
                      <a:pt x="683478" y="670114"/>
                      <a:pt x="667792" y="694584"/>
                      <a:pt x="641439" y="710898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6274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38" name="Freeform: Shape 37">
                <a:extLst>
                  <a:ext uri="{FF2B5EF4-FFF2-40B4-BE49-F238E27FC236}">
                    <a16:creationId xmlns:a16="http://schemas.microsoft.com/office/drawing/2014/main" id="{55C684A3-DF9D-431B-9713-AA3C6BC1B2E1}"/>
                  </a:ext>
                </a:extLst>
              </p:cNvPr>
              <p:cNvSpPr/>
              <p:nvPr/>
            </p:nvSpPr>
            <p:spPr>
              <a:xfrm>
                <a:off x="3165795" y="1492297"/>
                <a:ext cx="928622" cy="734113"/>
              </a:xfrm>
              <a:custGeom>
                <a:avLst/>
                <a:gdLst>
                  <a:gd name="connsiteX0" fmla="*/ 231554 w 928622"/>
                  <a:gd name="connsiteY0" fmla="*/ 635377 h 734113"/>
                  <a:gd name="connsiteX1" fmla="*/ 184495 w 928622"/>
                  <a:gd name="connsiteY1" fmla="*/ 361810 h 734113"/>
                  <a:gd name="connsiteX2" fmla="*/ 203319 w 928622"/>
                  <a:gd name="connsiteY2" fmla="*/ 271458 h 734113"/>
                  <a:gd name="connsiteX3" fmla="*/ 206456 w 928622"/>
                  <a:gd name="connsiteY3" fmla="*/ 248870 h 734113"/>
                  <a:gd name="connsiteX4" fmla="*/ 167554 w 928622"/>
                  <a:gd name="connsiteY4" fmla="*/ 239458 h 734113"/>
                  <a:gd name="connsiteX5" fmla="*/ 133045 w 928622"/>
                  <a:gd name="connsiteY5" fmla="*/ 259536 h 734113"/>
                  <a:gd name="connsiteX6" fmla="*/ 26 w 928622"/>
                  <a:gd name="connsiteY6" fmla="*/ 172949 h 734113"/>
                  <a:gd name="connsiteX7" fmla="*/ 101672 w 928622"/>
                  <a:gd name="connsiteY7" fmla="*/ 12322 h 734113"/>
                  <a:gd name="connsiteX8" fmla="*/ 202691 w 928622"/>
                  <a:gd name="connsiteY8" fmla="*/ 17342 h 734113"/>
                  <a:gd name="connsiteX9" fmla="*/ 238456 w 928622"/>
                  <a:gd name="connsiteY9" fmla="*/ 115224 h 734113"/>
                  <a:gd name="connsiteX10" fmla="*/ 233436 w 928622"/>
                  <a:gd name="connsiteY10" fmla="*/ 141576 h 734113"/>
                  <a:gd name="connsiteX11" fmla="*/ 254770 w 928622"/>
                  <a:gd name="connsiteY11" fmla="*/ 173576 h 734113"/>
                  <a:gd name="connsiteX12" fmla="*/ 274220 w 928622"/>
                  <a:gd name="connsiteY12" fmla="*/ 160400 h 734113"/>
                  <a:gd name="connsiteX13" fmla="*/ 329436 w 928622"/>
                  <a:gd name="connsiteY13" fmla="*/ 120243 h 734113"/>
                  <a:gd name="connsiteX14" fmla="*/ 588572 w 928622"/>
                  <a:gd name="connsiteY14" fmla="*/ 69420 h 734113"/>
                  <a:gd name="connsiteX15" fmla="*/ 651944 w 928622"/>
                  <a:gd name="connsiteY15" fmla="*/ 126517 h 734113"/>
                  <a:gd name="connsiteX16" fmla="*/ 564101 w 928622"/>
                  <a:gd name="connsiteY16" fmla="*/ 147223 h 734113"/>
                  <a:gd name="connsiteX17" fmla="*/ 392181 w 928622"/>
                  <a:gd name="connsiteY17" fmla="*/ 187380 h 734113"/>
                  <a:gd name="connsiteX18" fmla="*/ 580415 w 928622"/>
                  <a:gd name="connsiteY18" fmla="*/ 313497 h 734113"/>
                  <a:gd name="connsiteX19" fmla="*/ 902923 w 928622"/>
                  <a:gd name="connsiteY19" fmla="*/ 486045 h 734113"/>
                  <a:gd name="connsiteX20" fmla="*/ 932413 w 928622"/>
                  <a:gd name="connsiteY20" fmla="*/ 508633 h 734113"/>
                  <a:gd name="connsiteX21" fmla="*/ 889119 w 928622"/>
                  <a:gd name="connsiteY21" fmla="*/ 572633 h 734113"/>
                  <a:gd name="connsiteX22" fmla="*/ 809433 w 928622"/>
                  <a:gd name="connsiteY22" fmla="*/ 543143 h 734113"/>
                  <a:gd name="connsiteX23" fmla="*/ 597983 w 928622"/>
                  <a:gd name="connsiteY23" fmla="*/ 455300 h 734113"/>
                  <a:gd name="connsiteX24" fmla="*/ 597356 w 928622"/>
                  <a:gd name="connsiteY24" fmla="*/ 456555 h 734113"/>
                  <a:gd name="connsiteX25" fmla="*/ 599866 w 928622"/>
                  <a:gd name="connsiteY25" fmla="*/ 455927 h 734113"/>
                  <a:gd name="connsiteX26" fmla="*/ 675159 w 928622"/>
                  <a:gd name="connsiteY26" fmla="*/ 523692 h 734113"/>
                  <a:gd name="connsiteX27" fmla="*/ 803786 w 928622"/>
                  <a:gd name="connsiteY27" fmla="*/ 639769 h 734113"/>
                  <a:gd name="connsiteX28" fmla="*/ 826374 w 928622"/>
                  <a:gd name="connsiteY28" fmla="*/ 666122 h 734113"/>
                  <a:gd name="connsiteX29" fmla="*/ 786218 w 928622"/>
                  <a:gd name="connsiteY29" fmla="*/ 737651 h 734113"/>
                  <a:gd name="connsiteX30" fmla="*/ 765512 w 928622"/>
                  <a:gd name="connsiteY30" fmla="*/ 726985 h 734113"/>
                  <a:gd name="connsiteX31" fmla="*/ 475004 w 928622"/>
                  <a:gd name="connsiteY31" fmla="*/ 500476 h 734113"/>
                  <a:gd name="connsiteX32" fmla="*/ 279867 w 928622"/>
                  <a:gd name="connsiteY32" fmla="*/ 380634 h 734113"/>
                  <a:gd name="connsiteX33" fmla="*/ 272338 w 928622"/>
                  <a:gd name="connsiteY33" fmla="*/ 382516 h 734113"/>
                  <a:gd name="connsiteX34" fmla="*/ 291789 w 928622"/>
                  <a:gd name="connsiteY34" fmla="*/ 531221 h 734113"/>
                  <a:gd name="connsiteX35" fmla="*/ 312495 w 928622"/>
                  <a:gd name="connsiteY35" fmla="*/ 654828 h 734113"/>
                  <a:gd name="connsiteX36" fmla="*/ 311240 w 928622"/>
                  <a:gd name="connsiteY36" fmla="*/ 670514 h 734113"/>
                  <a:gd name="connsiteX37" fmla="*/ 231554 w 928622"/>
                  <a:gd name="connsiteY37" fmla="*/ 635377 h 73411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928622" h="734113">
                    <a:moveTo>
                      <a:pt x="231554" y="635377"/>
                    </a:moveTo>
                    <a:cubicBezTo>
                      <a:pt x="213358" y="544398"/>
                      <a:pt x="197044" y="453418"/>
                      <a:pt x="184495" y="361810"/>
                    </a:cubicBezTo>
                    <a:cubicBezTo>
                      <a:pt x="180103" y="327928"/>
                      <a:pt x="182613" y="299066"/>
                      <a:pt x="203319" y="271458"/>
                    </a:cubicBezTo>
                    <a:cubicBezTo>
                      <a:pt x="207711" y="265811"/>
                      <a:pt x="222770" y="257026"/>
                      <a:pt x="206456" y="248870"/>
                    </a:cubicBezTo>
                    <a:cubicBezTo>
                      <a:pt x="194535" y="242595"/>
                      <a:pt x="185750" y="224399"/>
                      <a:pt x="167554" y="239458"/>
                    </a:cubicBezTo>
                    <a:cubicBezTo>
                      <a:pt x="157515" y="247615"/>
                      <a:pt x="145594" y="254517"/>
                      <a:pt x="133045" y="259536"/>
                    </a:cubicBezTo>
                    <a:cubicBezTo>
                      <a:pt x="64025" y="289026"/>
                      <a:pt x="1908" y="248242"/>
                      <a:pt x="26" y="172949"/>
                    </a:cubicBezTo>
                    <a:cubicBezTo>
                      <a:pt x="-1229" y="109576"/>
                      <a:pt x="43320" y="38047"/>
                      <a:pt x="101672" y="12322"/>
                    </a:cubicBezTo>
                    <a:cubicBezTo>
                      <a:pt x="136182" y="-3364"/>
                      <a:pt x="171319" y="-6501"/>
                      <a:pt x="202691" y="17342"/>
                    </a:cubicBezTo>
                    <a:cubicBezTo>
                      <a:pt x="234691" y="41812"/>
                      <a:pt x="241593" y="77577"/>
                      <a:pt x="238456" y="115224"/>
                    </a:cubicBezTo>
                    <a:cubicBezTo>
                      <a:pt x="237828" y="124008"/>
                      <a:pt x="237201" y="133419"/>
                      <a:pt x="233436" y="141576"/>
                    </a:cubicBezTo>
                    <a:cubicBezTo>
                      <a:pt x="222770" y="164792"/>
                      <a:pt x="244730" y="166047"/>
                      <a:pt x="254770" y="173576"/>
                    </a:cubicBezTo>
                    <a:cubicBezTo>
                      <a:pt x="269201" y="184243"/>
                      <a:pt x="270456" y="166674"/>
                      <a:pt x="274220" y="160400"/>
                    </a:cubicBezTo>
                    <a:cubicBezTo>
                      <a:pt x="286769" y="137811"/>
                      <a:pt x="304338" y="125890"/>
                      <a:pt x="329436" y="120243"/>
                    </a:cubicBezTo>
                    <a:cubicBezTo>
                      <a:pt x="415396" y="101420"/>
                      <a:pt x="501356" y="81969"/>
                      <a:pt x="588572" y="69420"/>
                    </a:cubicBezTo>
                    <a:cubicBezTo>
                      <a:pt x="616179" y="80714"/>
                      <a:pt x="643787" y="93263"/>
                      <a:pt x="651944" y="126517"/>
                    </a:cubicBezTo>
                    <a:cubicBezTo>
                      <a:pt x="624336" y="139694"/>
                      <a:pt x="593591" y="140949"/>
                      <a:pt x="564101" y="147223"/>
                    </a:cubicBezTo>
                    <a:cubicBezTo>
                      <a:pt x="508886" y="159772"/>
                      <a:pt x="453043" y="171694"/>
                      <a:pt x="392181" y="187380"/>
                    </a:cubicBezTo>
                    <a:cubicBezTo>
                      <a:pt x="458062" y="231929"/>
                      <a:pt x="515160" y="278360"/>
                      <a:pt x="580415" y="313497"/>
                    </a:cubicBezTo>
                    <a:cubicBezTo>
                      <a:pt x="687708" y="371849"/>
                      <a:pt x="796257" y="426437"/>
                      <a:pt x="902923" y="486045"/>
                    </a:cubicBezTo>
                    <a:cubicBezTo>
                      <a:pt x="913589" y="492319"/>
                      <a:pt x="925511" y="497339"/>
                      <a:pt x="932413" y="508633"/>
                    </a:cubicBezTo>
                    <a:cubicBezTo>
                      <a:pt x="929276" y="537496"/>
                      <a:pt x="911707" y="556946"/>
                      <a:pt x="889119" y="572633"/>
                    </a:cubicBezTo>
                    <a:cubicBezTo>
                      <a:pt x="859629" y="570750"/>
                      <a:pt x="835786" y="553809"/>
                      <a:pt x="809433" y="543143"/>
                    </a:cubicBezTo>
                    <a:cubicBezTo>
                      <a:pt x="739159" y="513025"/>
                      <a:pt x="667630" y="487300"/>
                      <a:pt x="597983" y="455300"/>
                    </a:cubicBezTo>
                    <a:cubicBezTo>
                      <a:pt x="594846" y="454045"/>
                      <a:pt x="597356" y="460320"/>
                      <a:pt x="597356" y="456555"/>
                    </a:cubicBezTo>
                    <a:cubicBezTo>
                      <a:pt x="597356" y="455300"/>
                      <a:pt x="597983" y="454672"/>
                      <a:pt x="599866" y="455927"/>
                    </a:cubicBezTo>
                    <a:cubicBezTo>
                      <a:pt x="628728" y="474123"/>
                      <a:pt x="650689" y="500476"/>
                      <a:pt x="675159" y="523692"/>
                    </a:cubicBezTo>
                    <a:cubicBezTo>
                      <a:pt x="717826" y="562593"/>
                      <a:pt x="759865" y="602123"/>
                      <a:pt x="803786" y="639769"/>
                    </a:cubicBezTo>
                    <a:cubicBezTo>
                      <a:pt x="812570" y="647299"/>
                      <a:pt x="821354" y="654828"/>
                      <a:pt x="826374" y="666122"/>
                    </a:cubicBezTo>
                    <a:cubicBezTo>
                      <a:pt x="823864" y="696240"/>
                      <a:pt x="811315" y="720710"/>
                      <a:pt x="786218" y="737651"/>
                    </a:cubicBezTo>
                    <a:cubicBezTo>
                      <a:pt x="777433" y="737651"/>
                      <a:pt x="771786" y="731377"/>
                      <a:pt x="765512" y="726985"/>
                    </a:cubicBezTo>
                    <a:cubicBezTo>
                      <a:pt x="666375" y="654201"/>
                      <a:pt x="571631" y="576397"/>
                      <a:pt x="475004" y="500476"/>
                    </a:cubicBezTo>
                    <a:cubicBezTo>
                      <a:pt x="414769" y="452790"/>
                      <a:pt x="345122" y="420163"/>
                      <a:pt x="279867" y="380634"/>
                    </a:cubicBezTo>
                    <a:cubicBezTo>
                      <a:pt x="278613" y="380006"/>
                      <a:pt x="276730" y="380006"/>
                      <a:pt x="272338" y="382516"/>
                    </a:cubicBezTo>
                    <a:cubicBezTo>
                      <a:pt x="276730" y="431457"/>
                      <a:pt x="284260" y="481653"/>
                      <a:pt x="291789" y="531221"/>
                    </a:cubicBezTo>
                    <a:cubicBezTo>
                      <a:pt x="298063" y="572633"/>
                      <a:pt x="303710" y="614044"/>
                      <a:pt x="312495" y="654828"/>
                    </a:cubicBezTo>
                    <a:cubicBezTo>
                      <a:pt x="313750" y="659848"/>
                      <a:pt x="314377" y="665495"/>
                      <a:pt x="311240" y="670514"/>
                    </a:cubicBezTo>
                    <a:cubicBezTo>
                      <a:pt x="278613" y="674279"/>
                      <a:pt x="254770" y="655456"/>
                      <a:pt x="231554" y="635377"/>
                    </a:cubicBezTo>
                    <a:close/>
                  </a:path>
                </a:pathLst>
              </a:custGeom>
              <a:solidFill>
                <a:schemeClr val="accent4"/>
              </a:solidFill>
              <a:ln w="6274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39" name="Freeform: Shape 38">
                <a:extLst>
                  <a:ext uri="{FF2B5EF4-FFF2-40B4-BE49-F238E27FC236}">
                    <a16:creationId xmlns:a16="http://schemas.microsoft.com/office/drawing/2014/main" id="{6456ACDB-E5B2-4B79-BC6B-68E837858699}"/>
                  </a:ext>
                </a:extLst>
              </p:cNvPr>
              <p:cNvSpPr/>
              <p:nvPr/>
            </p:nvSpPr>
            <p:spPr>
              <a:xfrm>
                <a:off x="4158114" y="5424283"/>
                <a:ext cx="734113" cy="928622"/>
              </a:xfrm>
              <a:custGeom>
                <a:avLst/>
                <a:gdLst>
                  <a:gd name="connsiteX0" fmla="*/ 71857 w 734113"/>
                  <a:gd name="connsiteY0" fmla="*/ 343841 h 928622"/>
                  <a:gd name="connsiteX1" fmla="*/ 125818 w 734113"/>
                  <a:gd name="connsiteY1" fmla="*/ 277959 h 928622"/>
                  <a:gd name="connsiteX2" fmla="*/ 137739 w 734113"/>
                  <a:gd name="connsiteY2" fmla="*/ 309332 h 928622"/>
                  <a:gd name="connsiteX3" fmla="*/ 185426 w 734113"/>
                  <a:gd name="connsiteY3" fmla="*/ 523291 h 928622"/>
                  <a:gd name="connsiteX4" fmla="*/ 190445 w 734113"/>
                  <a:gd name="connsiteY4" fmla="*/ 533330 h 928622"/>
                  <a:gd name="connsiteX5" fmla="*/ 206759 w 734113"/>
                  <a:gd name="connsiteY5" fmla="*/ 514507 h 928622"/>
                  <a:gd name="connsiteX6" fmla="*/ 370523 w 734113"/>
                  <a:gd name="connsiteY6" fmla="*/ 248469 h 928622"/>
                  <a:gd name="connsiteX7" fmla="*/ 490365 w 734113"/>
                  <a:gd name="connsiteY7" fmla="*/ 24471 h 928622"/>
                  <a:gd name="connsiteX8" fmla="*/ 510443 w 734113"/>
                  <a:gd name="connsiteY8" fmla="*/ 0 h 928622"/>
                  <a:gd name="connsiteX9" fmla="*/ 574443 w 734113"/>
                  <a:gd name="connsiteY9" fmla="*/ 43294 h 928622"/>
                  <a:gd name="connsiteX10" fmla="*/ 544953 w 734113"/>
                  <a:gd name="connsiteY10" fmla="*/ 122980 h 928622"/>
                  <a:gd name="connsiteX11" fmla="*/ 457110 w 734113"/>
                  <a:gd name="connsiteY11" fmla="*/ 334429 h 928622"/>
                  <a:gd name="connsiteX12" fmla="*/ 458365 w 734113"/>
                  <a:gd name="connsiteY12" fmla="*/ 335057 h 928622"/>
                  <a:gd name="connsiteX13" fmla="*/ 457738 w 734113"/>
                  <a:gd name="connsiteY13" fmla="*/ 332547 h 928622"/>
                  <a:gd name="connsiteX14" fmla="*/ 528639 w 734113"/>
                  <a:gd name="connsiteY14" fmla="*/ 252861 h 928622"/>
                  <a:gd name="connsiteX15" fmla="*/ 641580 w 734113"/>
                  <a:gd name="connsiteY15" fmla="*/ 127999 h 928622"/>
                  <a:gd name="connsiteX16" fmla="*/ 667933 w 734113"/>
                  <a:gd name="connsiteY16" fmla="*/ 105411 h 928622"/>
                  <a:gd name="connsiteX17" fmla="*/ 738834 w 734113"/>
                  <a:gd name="connsiteY17" fmla="*/ 145568 h 928622"/>
                  <a:gd name="connsiteX18" fmla="*/ 721893 w 734113"/>
                  <a:gd name="connsiteY18" fmla="*/ 175058 h 928622"/>
                  <a:gd name="connsiteX19" fmla="*/ 502286 w 734113"/>
                  <a:gd name="connsiteY19" fmla="*/ 457409 h 928622"/>
                  <a:gd name="connsiteX20" fmla="*/ 382444 w 734113"/>
                  <a:gd name="connsiteY20" fmla="*/ 653173 h 928622"/>
                  <a:gd name="connsiteX21" fmla="*/ 384326 w 734113"/>
                  <a:gd name="connsiteY21" fmla="*/ 660075 h 928622"/>
                  <a:gd name="connsiteX22" fmla="*/ 506678 w 734113"/>
                  <a:gd name="connsiteY22" fmla="*/ 645016 h 928622"/>
                  <a:gd name="connsiteX23" fmla="*/ 654129 w 734113"/>
                  <a:gd name="connsiteY23" fmla="*/ 620546 h 928622"/>
                  <a:gd name="connsiteX24" fmla="*/ 672325 w 734113"/>
                  <a:gd name="connsiteY24" fmla="*/ 621173 h 928622"/>
                  <a:gd name="connsiteX25" fmla="*/ 635933 w 734113"/>
                  <a:gd name="connsiteY25" fmla="*/ 701486 h 928622"/>
                  <a:gd name="connsiteX26" fmla="*/ 362366 w 734113"/>
                  <a:gd name="connsiteY26" fmla="*/ 748545 h 928622"/>
                  <a:gd name="connsiteX27" fmla="*/ 272013 w 734113"/>
                  <a:gd name="connsiteY27" fmla="*/ 729721 h 928622"/>
                  <a:gd name="connsiteX28" fmla="*/ 250680 w 734113"/>
                  <a:gd name="connsiteY28" fmla="*/ 724702 h 928622"/>
                  <a:gd name="connsiteX29" fmla="*/ 240013 w 734113"/>
                  <a:gd name="connsiteY29" fmla="*/ 766113 h 928622"/>
                  <a:gd name="connsiteX30" fmla="*/ 260092 w 734113"/>
                  <a:gd name="connsiteY30" fmla="*/ 800623 h 928622"/>
                  <a:gd name="connsiteX31" fmla="*/ 172877 w 734113"/>
                  <a:gd name="connsiteY31" fmla="*/ 933014 h 928622"/>
                  <a:gd name="connsiteX32" fmla="*/ 12250 w 734113"/>
                  <a:gd name="connsiteY32" fmla="*/ 831368 h 928622"/>
                  <a:gd name="connsiteX33" fmla="*/ 17897 w 734113"/>
                  <a:gd name="connsiteY33" fmla="*/ 730349 h 928622"/>
                  <a:gd name="connsiteX34" fmla="*/ 116406 w 734113"/>
                  <a:gd name="connsiteY34" fmla="*/ 694584 h 928622"/>
                  <a:gd name="connsiteX35" fmla="*/ 142759 w 734113"/>
                  <a:gd name="connsiteY35" fmla="*/ 699604 h 928622"/>
                  <a:gd name="connsiteX36" fmla="*/ 174759 w 734113"/>
                  <a:gd name="connsiteY36" fmla="*/ 677643 h 928622"/>
                  <a:gd name="connsiteX37" fmla="*/ 161582 w 734113"/>
                  <a:gd name="connsiteY37" fmla="*/ 658192 h 928622"/>
                  <a:gd name="connsiteX38" fmla="*/ 121426 w 734113"/>
                  <a:gd name="connsiteY38" fmla="*/ 602977 h 928622"/>
                  <a:gd name="connsiteX39" fmla="*/ 71857 w 734113"/>
                  <a:gd name="connsiteY39" fmla="*/ 343841 h 92862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</a:cxnLst>
                <a:rect l="l" t="t" r="r" b="b"/>
                <a:pathLst>
                  <a:path w="734113" h="928622">
                    <a:moveTo>
                      <a:pt x="71857" y="343841"/>
                    </a:moveTo>
                    <a:cubicBezTo>
                      <a:pt x="90053" y="321880"/>
                      <a:pt x="108249" y="299920"/>
                      <a:pt x="125818" y="277959"/>
                    </a:cubicBezTo>
                    <a:cubicBezTo>
                      <a:pt x="135857" y="286116"/>
                      <a:pt x="135857" y="298665"/>
                      <a:pt x="137739" y="309332"/>
                    </a:cubicBezTo>
                    <a:cubicBezTo>
                      <a:pt x="151543" y="381488"/>
                      <a:pt x="167857" y="452389"/>
                      <a:pt x="185426" y="523291"/>
                    </a:cubicBezTo>
                    <a:cubicBezTo>
                      <a:pt x="186053" y="526429"/>
                      <a:pt x="186680" y="530193"/>
                      <a:pt x="190445" y="533330"/>
                    </a:cubicBezTo>
                    <a:cubicBezTo>
                      <a:pt x="199857" y="530820"/>
                      <a:pt x="202366" y="521409"/>
                      <a:pt x="206759" y="514507"/>
                    </a:cubicBezTo>
                    <a:cubicBezTo>
                      <a:pt x="267621" y="429801"/>
                      <a:pt x="325346" y="343214"/>
                      <a:pt x="370523" y="248469"/>
                    </a:cubicBezTo>
                    <a:cubicBezTo>
                      <a:pt x="407542" y="171921"/>
                      <a:pt x="449581" y="98509"/>
                      <a:pt x="490365" y="24471"/>
                    </a:cubicBezTo>
                    <a:cubicBezTo>
                      <a:pt x="495385" y="15059"/>
                      <a:pt x="500404" y="5647"/>
                      <a:pt x="510443" y="0"/>
                    </a:cubicBezTo>
                    <a:cubicBezTo>
                      <a:pt x="539306" y="3137"/>
                      <a:pt x="558757" y="20706"/>
                      <a:pt x="574443" y="43294"/>
                    </a:cubicBezTo>
                    <a:cubicBezTo>
                      <a:pt x="572560" y="72784"/>
                      <a:pt x="556247" y="96627"/>
                      <a:pt x="544953" y="122980"/>
                    </a:cubicBezTo>
                    <a:cubicBezTo>
                      <a:pt x="514835" y="193254"/>
                      <a:pt x="489738" y="265410"/>
                      <a:pt x="457110" y="334429"/>
                    </a:cubicBezTo>
                    <a:cubicBezTo>
                      <a:pt x="455855" y="337567"/>
                      <a:pt x="462130" y="335057"/>
                      <a:pt x="458365" y="335057"/>
                    </a:cubicBezTo>
                    <a:cubicBezTo>
                      <a:pt x="457110" y="335057"/>
                      <a:pt x="456483" y="334429"/>
                      <a:pt x="457738" y="332547"/>
                    </a:cubicBezTo>
                    <a:cubicBezTo>
                      <a:pt x="477189" y="302430"/>
                      <a:pt x="504796" y="279214"/>
                      <a:pt x="528639" y="252861"/>
                    </a:cubicBezTo>
                    <a:cubicBezTo>
                      <a:pt x="566286" y="211450"/>
                      <a:pt x="605188" y="170666"/>
                      <a:pt x="641580" y="127999"/>
                    </a:cubicBezTo>
                    <a:cubicBezTo>
                      <a:pt x="649109" y="119215"/>
                      <a:pt x="656638" y="110431"/>
                      <a:pt x="667933" y="105411"/>
                    </a:cubicBezTo>
                    <a:cubicBezTo>
                      <a:pt x="698050" y="107293"/>
                      <a:pt x="721893" y="119842"/>
                      <a:pt x="738834" y="145568"/>
                    </a:cubicBezTo>
                    <a:cubicBezTo>
                      <a:pt x="737579" y="158117"/>
                      <a:pt x="728795" y="166274"/>
                      <a:pt x="721893" y="175058"/>
                    </a:cubicBezTo>
                    <a:cubicBezTo>
                      <a:pt x="651619" y="271685"/>
                      <a:pt x="575698" y="363292"/>
                      <a:pt x="502286" y="457409"/>
                    </a:cubicBezTo>
                    <a:cubicBezTo>
                      <a:pt x="455228" y="517644"/>
                      <a:pt x="421973" y="587291"/>
                      <a:pt x="382444" y="653173"/>
                    </a:cubicBezTo>
                    <a:cubicBezTo>
                      <a:pt x="381816" y="654428"/>
                      <a:pt x="381816" y="656310"/>
                      <a:pt x="384326" y="660075"/>
                    </a:cubicBezTo>
                    <a:cubicBezTo>
                      <a:pt x="425110" y="658192"/>
                      <a:pt x="465894" y="650663"/>
                      <a:pt x="506678" y="645016"/>
                    </a:cubicBezTo>
                    <a:cubicBezTo>
                      <a:pt x="556247" y="638114"/>
                      <a:pt x="605188" y="631840"/>
                      <a:pt x="654129" y="620546"/>
                    </a:cubicBezTo>
                    <a:cubicBezTo>
                      <a:pt x="660403" y="619291"/>
                      <a:pt x="666678" y="618036"/>
                      <a:pt x="672325" y="621173"/>
                    </a:cubicBezTo>
                    <a:cubicBezTo>
                      <a:pt x="674835" y="654428"/>
                      <a:pt x="656638" y="678898"/>
                      <a:pt x="635933" y="701486"/>
                    </a:cubicBezTo>
                    <a:cubicBezTo>
                      <a:pt x="544953" y="719682"/>
                      <a:pt x="453973" y="735996"/>
                      <a:pt x="362366" y="748545"/>
                    </a:cubicBezTo>
                    <a:cubicBezTo>
                      <a:pt x="328483" y="752937"/>
                      <a:pt x="299621" y="750427"/>
                      <a:pt x="272013" y="729721"/>
                    </a:cubicBezTo>
                    <a:cubicBezTo>
                      <a:pt x="266366" y="725329"/>
                      <a:pt x="257582" y="712153"/>
                      <a:pt x="250680" y="724702"/>
                    </a:cubicBezTo>
                    <a:cubicBezTo>
                      <a:pt x="243778" y="736623"/>
                      <a:pt x="224327" y="746662"/>
                      <a:pt x="240013" y="766113"/>
                    </a:cubicBezTo>
                    <a:cubicBezTo>
                      <a:pt x="248170" y="776153"/>
                      <a:pt x="255072" y="788074"/>
                      <a:pt x="260092" y="800623"/>
                    </a:cubicBezTo>
                    <a:cubicBezTo>
                      <a:pt x="288954" y="870270"/>
                      <a:pt x="248170" y="931759"/>
                      <a:pt x="172877" y="933014"/>
                    </a:cubicBezTo>
                    <a:cubicBezTo>
                      <a:pt x="109504" y="934269"/>
                      <a:pt x="37975" y="889093"/>
                      <a:pt x="12250" y="831368"/>
                    </a:cubicBezTo>
                    <a:cubicBezTo>
                      <a:pt x="-3436" y="796858"/>
                      <a:pt x="-6573" y="761721"/>
                      <a:pt x="17897" y="730349"/>
                    </a:cubicBezTo>
                    <a:cubicBezTo>
                      <a:pt x="42367" y="698349"/>
                      <a:pt x="78132" y="691447"/>
                      <a:pt x="116406" y="694584"/>
                    </a:cubicBezTo>
                    <a:cubicBezTo>
                      <a:pt x="125191" y="695212"/>
                      <a:pt x="134602" y="695839"/>
                      <a:pt x="142759" y="699604"/>
                    </a:cubicBezTo>
                    <a:cubicBezTo>
                      <a:pt x="165975" y="710271"/>
                      <a:pt x="167229" y="688310"/>
                      <a:pt x="174759" y="677643"/>
                    </a:cubicBezTo>
                    <a:cubicBezTo>
                      <a:pt x="184798" y="663839"/>
                      <a:pt x="167857" y="661957"/>
                      <a:pt x="161582" y="658192"/>
                    </a:cubicBezTo>
                    <a:cubicBezTo>
                      <a:pt x="138994" y="645644"/>
                      <a:pt x="127073" y="628075"/>
                      <a:pt x="121426" y="602977"/>
                    </a:cubicBezTo>
                    <a:cubicBezTo>
                      <a:pt x="103230" y="516389"/>
                      <a:pt x="83779" y="431056"/>
                      <a:pt x="71857" y="34384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6274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40" name="Freeform: Shape 39">
                <a:extLst>
                  <a:ext uri="{FF2B5EF4-FFF2-40B4-BE49-F238E27FC236}">
                    <a16:creationId xmlns:a16="http://schemas.microsoft.com/office/drawing/2014/main" id="{A25FA0F6-22A9-4A72-AB35-47E16E82D73F}"/>
                  </a:ext>
                </a:extLst>
              </p:cNvPr>
              <p:cNvSpPr/>
              <p:nvPr/>
            </p:nvSpPr>
            <p:spPr>
              <a:xfrm>
                <a:off x="7726108" y="5071030"/>
                <a:ext cx="828231" cy="859603"/>
              </a:xfrm>
              <a:custGeom>
                <a:avLst/>
                <a:gdLst>
                  <a:gd name="connsiteX0" fmla="*/ 643134 w 828230"/>
                  <a:gd name="connsiteY0" fmla="*/ 168156 h 859602"/>
                  <a:gd name="connsiteX1" fmla="*/ 709643 w 828230"/>
                  <a:gd name="connsiteY1" fmla="*/ 222116 h 859602"/>
                  <a:gd name="connsiteX2" fmla="*/ 693957 w 828230"/>
                  <a:gd name="connsiteY2" fmla="*/ 515762 h 859602"/>
                  <a:gd name="connsiteX3" fmla="*/ 656938 w 828230"/>
                  <a:gd name="connsiteY3" fmla="*/ 583526 h 859602"/>
                  <a:gd name="connsiteX4" fmla="*/ 648153 w 828230"/>
                  <a:gd name="connsiteY4" fmla="*/ 606114 h 859602"/>
                  <a:gd name="connsiteX5" fmla="*/ 683918 w 828230"/>
                  <a:gd name="connsiteY5" fmla="*/ 624310 h 859602"/>
                  <a:gd name="connsiteX6" fmla="*/ 735368 w 828230"/>
                  <a:gd name="connsiteY6" fmla="*/ 611134 h 859602"/>
                  <a:gd name="connsiteX7" fmla="*/ 833250 w 828230"/>
                  <a:gd name="connsiteY7" fmla="*/ 711525 h 859602"/>
                  <a:gd name="connsiteX8" fmla="*/ 683290 w 828230"/>
                  <a:gd name="connsiteY8" fmla="*/ 863367 h 859602"/>
                  <a:gd name="connsiteX9" fmla="*/ 583526 w 828230"/>
                  <a:gd name="connsiteY9" fmla="*/ 743525 h 859602"/>
                  <a:gd name="connsiteX10" fmla="*/ 598585 w 828230"/>
                  <a:gd name="connsiteY10" fmla="*/ 703996 h 859602"/>
                  <a:gd name="connsiteX11" fmla="*/ 596075 w 828230"/>
                  <a:gd name="connsiteY11" fmla="*/ 680780 h 859602"/>
                  <a:gd name="connsiteX12" fmla="*/ 559683 w 828230"/>
                  <a:gd name="connsiteY12" fmla="*/ 679525 h 859602"/>
                  <a:gd name="connsiteX13" fmla="*/ 501958 w 828230"/>
                  <a:gd name="connsiteY13" fmla="*/ 703996 h 859602"/>
                  <a:gd name="connsiteX14" fmla="*/ 234665 w 828230"/>
                  <a:gd name="connsiteY14" fmla="*/ 697722 h 859602"/>
                  <a:gd name="connsiteX15" fmla="*/ 183215 w 828230"/>
                  <a:gd name="connsiteY15" fmla="*/ 639369 h 859602"/>
                  <a:gd name="connsiteX16" fmla="*/ 185097 w 828230"/>
                  <a:gd name="connsiteY16" fmla="*/ 627447 h 859602"/>
                  <a:gd name="connsiteX17" fmla="*/ 224626 w 828230"/>
                  <a:gd name="connsiteY17" fmla="*/ 627447 h 859602"/>
                  <a:gd name="connsiteX18" fmla="*/ 433566 w 828230"/>
                  <a:gd name="connsiteY18" fmla="*/ 627447 h 859602"/>
                  <a:gd name="connsiteX19" fmla="*/ 447998 w 828230"/>
                  <a:gd name="connsiteY19" fmla="*/ 623055 h 859602"/>
                  <a:gd name="connsiteX20" fmla="*/ 411606 w 828230"/>
                  <a:gd name="connsiteY20" fmla="*/ 578507 h 859602"/>
                  <a:gd name="connsiteX21" fmla="*/ 182587 w 828230"/>
                  <a:gd name="connsiteY21" fmla="*/ 361410 h 859602"/>
                  <a:gd name="connsiteX22" fmla="*/ 10039 w 828230"/>
                  <a:gd name="connsiteY22" fmla="*/ 208940 h 859602"/>
                  <a:gd name="connsiteX23" fmla="*/ 0 w 828230"/>
                  <a:gd name="connsiteY23" fmla="*/ 196391 h 859602"/>
                  <a:gd name="connsiteX24" fmla="*/ 55215 w 828230"/>
                  <a:gd name="connsiteY24" fmla="*/ 138038 h 859602"/>
                  <a:gd name="connsiteX25" fmla="*/ 67764 w 828230"/>
                  <a:gd name="connsiteY25" fmla="*/ 142431 h 859602"/>
                  <a:gd name="connsiteX26" fmla="*/ 306822 w 828230"/>
                  <a:gd name="connsiteY26" fmla="*/ 313096 h 859602"/>
                  <a:gd name="connsiteX27" fmla="*/ 225254 w 828230"/>
                  <a:gd name="connsiteY27" fmla="*/ 194509 h 859602"/>
                  <a:gd name="connsiteX28" fmla="*/ 146823 w 828230"/>
                  <a:gd name="connsiteY28" fmla="*/ 83450 h 859602"/>
                  <a:gd name="connsiteX29" fmla="*/ 134274 w 828230"/>
                  <a:gd name="connsiteY29" fmla="*/ 60235 h 859602"/>
                  <a:gd name="connsiteX30" fmla="*/ 192626 w 828230"/>
                  <a:gd name="connsiteY30" fmla="*/ 0 h 859602"/>
                  <a:gd name="connsiteX31" fmla="*/ 270430 w 828230"/>
                  <a:gd name="connsiteY31" fmla="*/ 87215 h 859602"/>
                  <a:gd name="connsiteX32" fmla="*/ 439841 w 828230"/>
                  <a:gd name="connsiteY32" fmla="*/ 297410 h 859602"/>
                  <a:gd name="connsiteX33" fmla="*/ 598585 w 828230"/>
                  <a:gd name="connsiteY33" fmla="*/ 455527 h 859602"/>
                  <a:gd name="connsiteX34" fmla="*/ 612389 w 828230"/>
                  <a:gd name="connsiteY34" fmla="*/ 460546 h 859602"/>
                  <a:gd name="connsiteX35" fmla="*/ 617408 w 828230"/>
                  <a:gd name="connsiteY35" fmla="*/ 446115 h 859602"/>
                  <a:gd name="connsiteX36" fmla="*/ 628075 w 828230"/>
                  <a:gd name="connsiteY36" fmla="*/ 329410 h 859602"/>
                  <a:gd name="connsiteX37" fmla="*/ 634977 w 828230"/>
                  <a:gd name="connsiteY37" fmla="*/ 196391 h 859602"/>
                  <a:gd name="connsiteX38" fmla="*/ 643134 w 828230"/>
                  <a:gd name="connsiteY38" fmla="*/ 168156 h 85960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</a:cxnLst>
                <a:rect l="l" t="t" r="r" b="b"/>
                <a:pathLst>
                  <a:path w="828230" h="859602">
                    <a:moveTo>
                      <a:pt x="643134" y="168156"/>
                    </a:moveTo>
                    <a:cubicBezTo>
                      <a:pt x="665094" y="186352"/>
                      <a:pt x="687055" y="204548"/>
                      <a:pt x="709643" y="222116"/>
                    </a:cubicBezTo>
                    <a:cubicBezTo>
                      <a:pt x="709016" y="319998"/>
                      <a:pt x="701486" y="417880"/>
                      <a:pt x="693957" y="515762"/>
                    </a:cubicBezTo>
                    <a:cubicBezTo>
                      <a:pt x="691447" y="545252"/>
                      <a:pt x="676388" y="564703"/>
                      <a:pt x="656938" y="583526"/>
                    </a:cubicBezTo>
                    <a:cubicBezTo>
                      <a:pt x="651290" y="589173"/>
                      <a:pt x="635604" y="594193"/>
                      <a:pt x="648153" y="606114"/>
                    </a:cubicBezTo>
                    <a:cubicBezTo>
                      <a:pt x="658192" y="614898"/>
                      <a:pt x="663212" y="634977"/>
                      <a:pt x="683918" y="624310"/>
                    </a:cubicBezTo>
                    <a:cubicBezTo>
                      <a:pt x="699604" y="616153"/>
                      <a:pt x="717172" y="611761"/>
                      <a:pt x="735368" y="611134"/>
                    </a:cubicBezTo>
                    <a:cubicBezTo>
                      <a:pt x="800623" y="609251"/>
                      <a:pt x="837015" y="646898"/>
                      <a:pt x="833250" y="711525"/>
                    </a:cubicBezTo>
                    <a:cubicBezTo>
                      <a:pt x="828858" y="783054"/>
                      <a:pt x="755447" y="857721"/>
                      <a:pt x="683290" y="863367"/>
                    </a:cubicBezTo>
                    <a:cubicBezTo>
                      <a:pt x="610506" y="869015"/>
                      <a:pt x="565330" y="814427"/>
                      <a:pt x="583526" y="743525"/>
                    </a:cubicBezTo>
                    <a:cubicBezTo>
                      <a:pt x="587291" y="729721"/>
                      <a:pt x="591683" y="715917"/>
                      <a:pt x="598585" y="703996"/>
                    </a:cubicBezTo>
                    <a:cubicBezTo>
                      <a:pt x="604232" y="693957"/>
                      <a:pt x="602350" y="688937"/>
                      <a:pt x="596075" y="680780"/>
                    </a:cubicBezTo>
                    <a:cubicBezTo>
                      <a:pt x="583526" y="665094"/>
                      <a:pt x="572859" y="660702"/>
                      <a:pt x="559683" y="679525"/>
                    </a:cubicBezTo>
                    <a:cubicBezTo>
                      <a:pt x="545252" y="698976"/>
                      <a:pt x="526429" y="703996"/>
                      <a:pt x="501958" y="703996"/>
                    </a:cubicBezTo>
                    <a:cubicBezTo>
                      <a:pt x="412860" y="702741"/>
                      <a:pt x="323763" y="705251"/>
                      <a:pt x="234665" y="697722"/>
                    </a:cubicBezTo>
                    <a:cubicBezTo>
                      <a:pt x="210823" y="683918"/>
                      <a:pt x="198901" y="660075"/>
                      <a:pt x="183215" y="639369"/>
                    </a:cubicBezTo>
                    <a:cubicBezTo>
                      <a:pt x="180705" y="635604"/>
                      <a:pt x="181960" y="630585"/>
                      <a:pt x="185097" y="627447"/>
                    </a:cubicBezTo>
                    <a:cubicBezTo>
                      <a:pt x="198274" y="620545"/>
                      <a:pt x="211450" y="628075"/>
                      <a:pt x="224626" y="627447"/>
                    </a:cubicBezTo>
                    <a:cubicBezTo>
                      <a:pt x="294273" y="627447"/>
                      <a:pt x="363920" y="627447"/>
                      <a:pt x="433566" y="627447"/>
                    </a:cubicBezTo>
                    <a:cubicBezTo>
                      <a:pt x="437958" y="627447"/>
                      <a:pt x="442350" y="628075"/>
                      <a:pt x="447998" y="623055"/>
                    </a:cubicBezTo>
                    <a:cubicBezTo>
                      <a:pt x="437331" y="607369"/>
                      <a:pt x="424155" y="592938"/>
                      <a:pt x="411606" y="578507"/>
                    </a:cubicBezTo>
                    <a:cubicBezTo>
                      <a:pt x="342587" y="498821"/>
                      <a:pt x="264156" y="428547"/>
                      <a:pt x="182587" y="361410"/>
                    </a:cubicBezTo>
                    <a:cubicBezTo>
                      <a:pt x="123607" y="312469"/>
                      <a:pt x="65882" y="261646"/>
                      <a:pt x="10039" y="208940"/>
                    </a:cubicBezTo>
                    <a:cubicBezTo>
                      <a:pt x="6274" y="205175"/>
                      <a:pt x="1882" y="201410"/>
                      <a:pt x="0" y="196391"/>
                    </a:cubicBezTo>
                    <a:cubicBezTo>
                      <a:pt x="4392" y="163764"/>
                      <a:pt x="28235" y="149960"/>
                      <a:pt x="55215" y="138038"/>
                    </a:cubicBezTo>
                    <a:cubicBezTo>
                      <a:pt x="59608" y="138038"/>
                      <a:pt x="64000" y="139921"/>
                      <a:pt x="67764" y="142431"/>
                    </a:cubicBezTo>
                    <a:cubicBezTo>
                      <a:pt x="148705" y="202038"/>
                      <a:pt x="230901" y="259136"/>
                      <a:pt x="306822" y="313096"/>
                    </a:cubicBezTo>
                    <a:cubicBezTo>
                      <a:pt x="279842" y="279214"/>
                      <a:pt x="254116" y="235293"/>
                      <a:pt x="225254" y="194509"/>
                    </a:cubicBezTo>
                    <a:cubicBezTo>
                      <a:pt x="198901" y="157489"/>
                      <a:pt x="172548" y="120470"/>
                      <a:pt x="146823" y="83450"/>
                    </a:cubicBezTo>
                    <a:cubicBezTo>
                      <a:pt x="141803" y="76549"/>
                      <a:pt x="134901" y="69647"/>
                      <a:pt x="134274" y="60235"/>
                    </a:cubicBezTo>
                    <a:cubicBezTo>
                      <a:pt x="149332" y="36392"/>
                      <a:pt x="161254" y="8784"/>
                      <a:pt x="192626" y="0"/>
                    </a:cubicBezTo>
                    <a:cubicBezTo>
                      <a:pt x="223999" y="24470"/>
                      <a:pt x="245332" y="57725"/>
                      <a:pt x="270430" y="87215"/>
                    </a:cubicBezTo>
                    <a:cubicBezTo>
                      <a:pt x="328783" y="155607"/>
                      <a:pt x="383998" y="226508"/>
                      <a:pt x="439841" y="297410"/>
                    </a:cubicBezTo>
                    <a:cubicBezTo>
                      <a:pt x="486899" y="356390"/>
                      <a:pt x="547134" y="401566"/>
                      <a:pt x="598585" y="455527"/>
                    </a:cubicBezTo>
                    <a:cubicBezTo>
                      <a:pt x="602350" y="459292"/>
                      <a:pt x="606114" y="464311"/>
                      <a:pt x="612389" y="460546"/>
                    </a:cubicBezTo>
                    <a:cubicBezTo>
                      <a:pt x="617408" y="457409"/>
                      <a:pt x="617408" y="451134"/>
                      <a:pt x="617408" y="446115"/>
                    </a:cubicBezTo>
                    <a:cubicBezTo>
                      <a:pt x="618663" y="407213"/>
                      <a:pt x="626820" y="368312"/>
                      <a:pt x="628075" y="329410"/>
                    </a:cubicBezTo>
                    <a:cubicBezTo>
                      <a:pt x="629330" y="284861"/>
                      <a:pt x="636859" y="240940"/>
                      <a:pt x="634977" y="196391"/>
                    </a:cubicBezTo>
                    <a:cubicBezTo>
                      <a:pt x="633095" y="185724"/>
                      <a:pt x="629957" y="173803"/>
                      <a:pt x="643134" y="168156"/>
                    </a:cubicBezTo>
                    <a:close/>
                  </a:path>
                </a:pathLst>
              </a:custGeom>
              <a:solidFill>
                <a:schemeClr val="accent3"/>
              </a:solidFill>
              <a:ln w="6274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41" name="Freeform: Shape 40">
                <a:extLst>
                  <a:ext uri="{FF2B5EF4-FFF2-40B4-BE49-F238E27FC236}">
                    <a16:creationId xmlns:a16="http://schemas.microsoft.com/office/drawing/2014/main" id="{7D304C3B-0160-4748-8D8B-F35CCADF5646}"/>
                  </a:ext>
                </a:extLst>
              </p:cNvPr>
              <p:cNvSpPr/>
              <p:nvPr/>
            </p:nvSpPr>
            <p:spPr>
              <a:xfrm>
                <a:off x="3630493" y="921535"/>
                <a:ext cx="828231" cy="859603"/>
              </a:xfrm>
              <a:custGeom>
                <a:avLst/>
                <a:gdLst>
                  <a:gd name="connsiteX0" fmla="*/ 191010 w 828230"/>
                  <a:gd name="connsiteY0" fmla="*/ 694770 h 859602"/>
                  <a:gd name="connsiteX1" fmla="*/ 124500 w 828230"/>
                  <a:gd name="connsiteY1" fmla="*/ 640809 h 859602"/>
                  <a:gd name="connsiteX2" fmla="*/ 140187 w 828230"/>
                  <a:gd name="connsiteY2" fmla="*/ 347164 h 859602"/>
                  <a:gd name="connsiteX3" fmla="*/ 179088 w 828230"/>
                  <a:gd name="connsiteY3" fmla="*/ 277517 h 859602"/>
                  <a:gd name="connsiteX4" fmla="*/ 185990 w 828230"/>
                  <a:gd name="connsiteY4" fmla="*/ 256812 h 859602"/>
                  <a:gd name="connsiteX5" fmla="*/ 152108 w 828230"/>
                  <a:gd name="connsiteY5" fmla="*/ 237988 h 859602"/>
                  <a:gd name="connsiteX6" fmla="*/ 98148 w 828230"/>
                  <a:gd name="connsiteY6" fmla="*/ 252420 h 859602"/>
                  <a:gd name="connsiteX7" fmla="*/ 266 w 828230"/>
                  <a:gd name="connsiteY7" fmla="*/ 152028 h 859602"/>
                  <a:gd name="connsiteX8" fmla="*/ 152736 w 828230"/>
                  <a:gd name="connsiteY8" fmla="*/ 186 h 859602"/>
                  <a:gd name="connsiteX9" fmla="*/ 249990 w 828230"/>
                  <a:gd name="connsiteY9" fmla="*/ 120028 h 859602"/>
                  <a:gd name="connsiteX10" fmla="*/ 234931 w 828230"/>
                  <a:gd name="connsiteY10" fmla="*/ 159557 h 859602"/>
                  <a:gd name="connsiteX11" fmla="*/ 237441 w 828230"/>
                  <a:gd name="connsiteY11" fmla="*/ 182773 h 859602"/>
                  <a:gd name="connsiteX12" fmla="*/ 273833 w 828230"/>
                  <a:gd name="connsiteY12" fmla="*/ 184028 h 859602"/>
                  <a:gd name="connsiteX13" fmla="*/ 331558 w 828230"/>
                  <a:gd name="connsiteY13" fmla="*/ 159557 h 859602"/>
                  <a:gd name="connsiteX14" fmla="*/ 598851 w 828230"/>
                  <a:gd name="connsiteY14" fmla="*/ 165832 h 859602"/>
                  <a:gd name="connsiteX15" fmla="*/ 650301 w 828230"/>
                  <a:gd name="connsiteY15" fmla="*/ 224184 h 859602"/>
                  <a:gd name="connsiteX16" fmla="*/ 648419 w 828230"/>
                  <a:gd name="connsiteY16" fmla="*/ 236106 h 859602"/>
                  <a:gd name="connsiteX17" fmla="*/ 608890 w 828230"/>
                  <a:gd name="connsiteY17" fmla="*/ 236106 h 859602"/>
                  <a:gd name="connsiteX18" fmla="*/ 399950 w 828230"/>
                  <a:gd name="connsiteY18" fmla="*/ 236106 h 859602"/>
                  <a:gd name="connsiteX19" fmla="*/ 385519 w 828230"/>
                  <a:gd name="connsiteY19" fmla="*/ 240498 h 859602"/>
                  <a:gd name="connsiteX20" fmla="*/ 418146 w 828230"/>
                  <a:gd name="connsiteY20" fmla="*/ 281282 h 859602"/>
                  <a:gd name="connsiteX21" fmla="*/ 655321 w 828230"/>
                  <a:gd name="connsiteY21" fmla="*/ 505281 h 859602"/>
                  <a:gd name="connsiteX22" fmla="*/ 823477 w 828230"/>
                  <a:gd name="connsiteY22" fmla="*/ 653986 h 859602"/>
                  <a:gd name="connsiteX23" fmla="*/ 833516 w 828230"/>
                  <a:gd name="connsiteY23" fmla="*/ 666535 h 859602"/>
                  <a:gd name="connsiteX24" fmla="*/ 778301 w 828230"/>
                  <a:gd name="connsiteY24" fmla="*/ 724887 h 859602"/>
                  <a:gd name="connsiteX25" fmla="*/ 765752 w 828230"/>
                  <a:gd name="connsiteY25" fmla="*/ 720495 h 859602"/>
                  <a:gd name="connsiteX26" fmla="*/ 526067 w 828230"/>
                  <a:gd name="connsiteY26" fmla="*/ 549830 h 859602"/>
                  <a:gd name="connsiteX27" fmla="*/ 608262 w 828230"/>
                  <a:gd name="connsiteY27" fmla="*/ 669045 h 859602"/>
                  <a:gd name="connsiteX28" fmla="*/ 686693 w 828230"/>
                  <a:gd name="connsiteY28" fmla="*/ 780103 h 859602"/>
                  <a:gd name="connsiteX29" fmla="*/ 699242 w 828230"/>
                  <a:gd name="connsiteY29" fmla="*/ 803318 h 859602"/>
                  <a:gd name="connsiteX30" fmla="*/ 640890 w 828230"/>
                  <a:gd name="connsiteY30" fmla="*/ 863553 h 859602"/>
                  <a:gd name="connsiteX31" fmla="*/ 563086 w 828230"/>
                  <a:gd name="connsiteY31" fmla="*/ 776338 h 859602"/>
                  <a:gd name="connsiteX32" fmla="*/ 393675 w 828230"/>
                  <a:gd name="connsiteY32" fmla="*/ 566143 h 859602"/>
                  <a:gd name="connsiteX33" fmla="*/ 234931 w 828230"/>
                  <a:gd name="connsiteY33" fmla="*/ 408026 h 859602"/>
                  <a:gd name="connsiteX34" fmla="*/ 221127 w 828230"/>
                  <a:gd name="connsiteY34" fmla="*/ 403007 h 859602"/>
                  <a:gd name="connsiteX35" fmla="*/ 216108 w 828230"/>
                  <a:gd name="connsiteY35" fmla="*/ 417438 h 859602"/>
                  <a:gd name="connsiteX36" fmla="*/ 206069 w 828230"/>
                  <a:gd name="connsiteY36" fmla="*/ 534143 h 859602"/>
                  <a:gd name="connsiteX37" fmla="*/ 199167 w 828230"/>
                  <a:gd name="connsiteY37" fmla="*/ 667162 h 859602"/>
                  <a:gd name="connsiteX38" fmla="*/ 191010 w 828230"/>
                  <a:gd name="connsiteY38" fmla="*/ 694770 h 85960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</a:cxnLst>
                <a:rect l="l" t="t" r="r" b="b"/>
                <a:pathLst>
                  <a:path w="828230" h="859602">
                    <a:moveTo>
                      <a:pt x="191010" y="694770"/>
                    </a:moveTo>
                    <a:cubicBezTo>
                      <a:pt x="169049" y="676574"/>
                      <a:pt x="147089" y="659005"/>
                      <a:pt x="124500" y="640809"/>
                    </a:cubicBezTo>
                    <a:cubicBezTo>
                      <a:pt x="125128" y="542928"/>
                      <a:pt x="132657" y="445046"/>
                      <a:pt x="140187" y="347164"/>
                    </a:cubicBezTo>
                    <a:cubicBezTo>
                      <a:pt x="142696" y="316419"/>
                      <a:pt x="159637" y="297596"/>
                      <a:pt x="179088" y="277517"/>
                    </a:cubicBezTo>
                    <a:cubicBezTo>
                      <a:pt x="184108" y="272498"/>
                      <a:pt x="197912" y="266851"/>
                      <a:pt x="185990" y="256812"/>
                    </a:cubicBezTo>
                    <a:cubicBezTo>
                      <a:pt x="175951" y="248655"/>
                      <a:pt x="171559" y="229831"/>
                      <a:pt x="152108" y="237988"/>
                    </a:cubicBezTo>
                    <a:cubicBezTo>
                      <a:pt x="135167" y="245518"/>
                      <a:pt x="117599" y="251792"/>
                      <a:pt x="98148" y="252420"/>
                    </a:cubicBezTo>
                    <a:cubicBezTo>
                      <a:pt x="32893" y="254302"/>
                      <a:pt x="-3499" y="216655"/>
                      <a:pt x="266" y="152028"/>
                    </a:cubicBezTo>
                    <a:cubicBezTo>
                      <a:pt x="4658" y="79244"/>
                      <a:pt x="80579" y="3950"/>
                      <a:pt x="152736" y="186"/>
                    </a:cubicBezTo>
                    <a:cubicBezTo>
                      <a:pt x="224265" y="-3579"/>
                      <a:pt x="268186" y="50381"/>
                      <a:pt x="249990" y="120028"/>
                    </a:cubicBezTo>
                    <a:cubicBezTo>
                      <a:pt x="246225" y="133832"/>
                      <a:pt x="241833" y="147636"/>
                      <a:pt x="234931" y="159557"/>
                    </a:cubicBezTo>
                    <a:cubicBezTo>
                      <a:pt x="229284" y="169596"/>
                      <a:pt x="231166" y="174616"/>
                      <a:pt x="237441" y="182773"/>
                    </a:cubicBezTo>
                    <a:cubicBezTo>
                      <a:pt x="249990" y="198459"/>
                      <a:pt x="260657" y="202851"/>
                      <a:pt x="273833" y="184028"/>
                    </a:cubicBezTo>
                    <a:cubicBezTo>
                      <a:pt x="288264" y="164577"/>
                      <a:pt x="307088" y="159557"/>
                      <a:pt x="331558" y="159557"/>
                    </a:cubicBezTo>
                    <a:cubicBezTo>
                      <a:pt x="420656" y="160812"/>
                      <a:pt x="509753" y="158302"/>
                      <a:pt x="598851" y="165832"/>
                    </a:cubicBezTo>
                    <a:cubicBezTo>
                      <a:pt x="622694" y="179636"/>
                      <a:pt x="634615" y="203479"/>
                      <a:pt x="650301" y="224184"/>
                    </a:cubicBezTo>
                    <a:cubicBezTo>
                      <a:pt x="652811" y="227949"/>
                      <a:pt x="651556" y="232969"/>
                      <a:pt x="648419" y="236106"/>
                    </a:cubicBezTo>
                    <a:cubicBezTo>
                      <a:pt x="635243" y="243008"/>
                      <a:pt x="622066" y="235478"/>
                      <a:pt x="608890" y="236106"/>
                    </a:cubicBezTo>
                    <a:cubicBezTo>
                      <a:pt x="539243" y="236106"/>
                      <a:pt x="469596" y="236106"/>
                      <a:pt x="399950" y="236106"/>
                    </a:cubicBezTo>
                    <a:cubicBezTo>
                      <a:pt x="395558" y="236106"/>
                      <a:pt x="391166" y="235478"/>
                      <a:pt x="385519" y="240498"/>
                    </a:cubicBezTo>
                    <a:cubicBezTo>
                      <a:pt x="394930" y="254929"/>
                      <a:pt x="406852" y="268106"/>
                      <a:pt x="418146" y="281282"/>
                    </a:cubicBezTo>
                    <a:cubicBezTo>
                      <a:pt x="490302" y="363478"/>
                      <a:pt x="570616" y="436262"/>
                      <a:pt x="655321" y="505281"/>
                    </a:cubicBezTo>
                    <a:cubicBezTo>
                      <a:pt x="713046" y="552967"/>
                      <a:pt x="768889" y="602535"/>
                      <a:pt x="823477" y="653986"/>
                    </a:cubicBezTo>
                    <a:cubicBezTo>
                      <a:pt x="827242" y="657751"/>
                      <a:pt x="831634" y="661515"/>
                      <a:pt x="833516" y="666535"/>
                    </a:cubicBezTo>
                    <a:cubicBezTo>
                      <a:pt x="829124" y="699162"/>
                      <a:pt x="805281" y="712966"/>
                      <a:pt x="778301" y="724887"/>
                    </a:cubicBezTo>
                    <a:cubicBezTo>
                      <a:pt x="773908" y="724887"/>
                      <a:pt x="769516" y="723005"/>
                      <a:pt x="765752" y="720495"/>
                    </a:cubicBezTo>
                    <a:cubicBezTo>
                      <a:pt x="684811" y="660888"/>
                      <a:pt x="602615" y="604418"/>
                      <a:pt x="526067" y="549830"/>
                    </a:cubicBezTo>
                    <a:cubicBezTo>
                      <a:pt x="553674" y="583712"/>
                      <a:pt x="578772" y="627633"/>
                      <a:pt x="608262" y="669045"/>
                    </a:cubicBezTo>
                    <a:cubicBezTo>
                      <a:pt x="634615" y="706064"/>
                      <a:pt x="660968" y="743083"/>
                      <a:pt x="686693" y="780103"/>
                    </a:cubicBezTo>
                    <a:cubicBezTo>
                      <a:pt x="691713" y="787005"/>
                      <a:pt x="698615" y="793907"/>
                      <a:pt x="699242" y="803318"/>
                    </a:cubicBezTo>
                    <a:cubicBezTo>
                      <a:pt x="684184" y="827161"/>
                      <a:pt x="672262" y="854769"/>
                      <a:pt x="640890" y="863553"/>
                    </a:cubicBezTo>
                    <a:cubicBezTo>
                      <a:pt x="609517" y="839083"/>
                      <a:pt x="588184" y="805828"/>
                      <a:pt x="563086" y="776338"/>
                    </a:cubicBezTo>
                    <a:cubicBezTo>
                      <a:pt x="504734" y="707946"/>
                      <a:pt x="449518" y="637045"/>
                      <a:pt x="393675" y="566143"/>
                    </a:cubicBezTo>
                    <a:cubicBezTo>
                      <a:pt x="346617" y="507163"/>
                      <a:pt x="286382" y="461987"/>
                      <a:pt x="234931" y="408026"/>
                    </a:cubicBezTo>
                    <a:cubicBezTo>
                      <a:pt x="231166" y="404262"/>
                      <a:pt x="227402" y="399242"/>
                      <a:pt x="221127" y="403007"/>
                    </a:cubicBezTo>
                    <a:cubicBezTo>
                      <a:pt x="216108" y="406144"/>
                      <a:pt x="216108" y="412419"/>
                      <a:pt x="216108" y="417438"/>
                    </a:cubicBezTo>
                    <a:cubicBezTo>
                      <a:pt x="212971" y="456340"/>
                      <a:pt x="207324" y="495242"/>
                      <a:pt x="206069" y="534143"/>
                    </a:cubicBezTo>
                    <a:cubicBezTo>
                      <a:pt x="204814" y="578692"/>
                      <a:pt x="197284" y="622614"/>
                      <a:pt x="199167" y="667162"/>
                    </a:cubicBezTo>
                    <a:cubicBezTo>
                      <a:pt x="201049" y="677201"/>
                      <a:pt x="204186" y="689123"/>
                      <a:pt x="191010" y="694770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6274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42" name="Freeform: Shape 41">
                <a:extLst>
                  <a:ext uri="{FF2B5EF4-FFF2-40B4-BE49-F238E27FC236}">
                    <a16:creationId xmlns:a16="http://schemas.microsoft.com/office/drawing/2014/main" id="{8F2350EC-CFBF-4886-B662-5D6651949503}"/>
                  </a:ext>
                </a:extLst>
              </p:cNvPr>
              <p:cNvSpPr/>
              <p:nvPr/>
            </p:nvSpPr>
            <p:spPr>
              <a:xfrm>
                <a:off x="4794674" y="5693319"/>
                <a:ext cx="652545" cy="985092"/>
              </a:xfrm>
              <a:custGeom>
                <a:avLst/>
                <a:gdLst>
                  <a:gd name="connsiteX0" fmla="*/ 0 w 652545"/>
                  <a:gd name="connsiteY0" fmla="*/ 432449 h 985092"/>
                  <a:gd name="connsiteX1" fmla="*/ 37647 w 652545"/>
                  <a:gd name="connsiteY1" fmla="*/ 354646 h 985092"/>
                  <a:gd name="connsiteX2" fmla="*/ 52706 w 652545"/>
                  <a:gd name="connsiteY2" fmla="*/ 370960 h 985092"/>
                  <a:gd name="connsiteX3" fmla="*/ 158744 w 652545"/>
                  <a:gd name="connsiteY3" fmla="*/ 593076 h 985092"/>
                  <a:gd name="connsiteX4" fmla="*/ 161881 w 652545"/>
                  <a:gd name="connsiteY4" fmla="*/ 595586 h 985092"/>
                  <a:gd name="connsiteX5" fmla="*/ 252861 w 652545"/>
                  <a:gd name="connsiteY5" fmla="*/ 348372 h 985092"/>
                  <a:gd name="connsiteX6" fmla="*/ 338822 w 652545"/>
                  <a:gd name="connsiteY6" fmla="*/ 30883 h 985092"/>
                  <a:gd name="connsiteX7" fmla="*/ 350116 w 652545"/>
                  <a:gd name="connsiteY7" fmla="*/ 3903 h 985092"/>
                  <a:gd name="connsiteX8" fmla="*/ 426664 w 652545"/>
                  <a:gd name="connsiteY8" fmla="*/ 25864 h 985092"/>
                  <a:gd name="connsiteX9" fmla="*/ 426664 w 652545"/>
                  <a:gd name="connsiteY9" fmla="*/ 54726 h 985092"/>
                  <a:gd name="connsiteX10" fmla="*/ 381488 w 652545"/>
                  <a:gd name="connsiteY10" fmla="*/ 315117 h 985092"/>
                  <a:gd name="connsiteX11" fmla="*/ 375213 w 652545"/>
                  <a:gd name="connsiteY11" fmla="*/ 336450 h 985092"/>
                  <a:gd name="connsiteX12" fmla="*/ 509487 w 652545"/>
                  <a:gd name="connsiteY12" fmla="*/ 95510 h 985092"/>
                  <a:gd name="connsiteX13" fmla="*/ 534585 w 652545"/>
                  <a:gd name="connsiteY13" fmla="*/ 62255 h 985092"/>
                  <a:gd name="connsiteX14" fmla="*/ 607997 w 652545"/>
                  <a:gd name="connsiteY14" fmla="*/ 89863 h 985092"/>
                  <a:gd name="connsiteX15" fmla="*/ 601095 w 652545"/>
                  <a:gd name="connsiteY15" fmla="*/ 119981 h 985092"/>
                  <a:gd name="connsiteX16" fmla="*/ 444233 w 652545"/>
                  <a:gd name="connsiteY16" fmla="*/ 456920 h 985092"/>
                  <a:gd name="connsiteX17" fmla="*/ 372076 w 652545"/>
                  <a:gd name="connsiteY17" fmla="*/ 670252 h 985092"/>
                  <a:gd name="connsiteX18" fmla="*/ 427919 w 652545"/>
                  <a:gd name="connsiteY18" fmla="*/ 653938 h 985092"/>
                  <a:gd name="connsiteX19" fmla="*/ 631212 w 652545"/>
                  <a:gd name="connsiteY19" fmla="*/ 571743 h 985092"/>
                  <a:gd name="connsiteX20" fmla="*/ 655683 w 652545"/>
                  <a:gd name="connsiteY20" fmla="*/ 569861 h 985092"/>
                  <a:gd name="connsiteX21" fmla="*/ 636232 w 652545"/>
                  <a:gd name="connsiteY21" fmla="*/ 652684 h 985092"/>
                  <a:gd name="connsiteX22" fmla="*/ 375841 w 652545"/>
                  <a:gd name="connsiteY22" fmla="*/ 761860 h 985092"/>
                  <a:gd name="connsiteX23" fmla="*/ 286743 w 652545"/>
                  <a:gd name="connsiteY23" fmla="*/ 762487 h 985092"/>
                  <a:gd name="connsiteX24" fmla="*/ 262900 w 652545"/>
                  <a:gd name="connsiteY24" fmla="*/ 763742 h 985092"/>
                  <a:gd name="connsiteX25" fmla="*/ 263528 w 652545"/>
                  <a:gd name="connsiteY25" fmla="*/ 805781 h 985092"/>
                  <a:gd name="connsiteX26" fmla="*/ 284234 w 652545"/>
                  <a:gd name="connsiteY26" fmla="*/ 826486 h 985092"/>
                  <a:gd name="connsiteX27" fmla="*/ 225254 w 652545"/>
                  <a:gd name="connsiteY27" fmla="*/ 983975 h 985092"/>
                  <a:gd name="connsiteX28" fmla="*/ 74039 w 652545"/>
                  <a:gd name="connsiteY28" fmla="*/ 939427 h 985092"/>
                  <a:gd name="connsiteX29" fmla="*/ 35764 w 652545"/>
                  <a:gd name="connsiteY29" fmla="*/ 825232 h 985092"/>
                  <a:gd name="connsiteX30" fmla="*/ 143685 w 652545"/>
                  <a:gd name="connsiteY30" fmla="*/ 761232 h 985092"/>
                  <a:gd name="connsiteX31" fmla="*/ 170666 w 652545"/>
                  <a:gd name="connsiteY31" fmla="*/ 757467 h 985092"/>
                  <a:gd name="connsiteX32" fmla="*/ 158744 w 652545"/>
                  <a:gd name="connsiteY32" fmla="*/ 717311 h 985092"/>
                  <a:gd name="connsiteX33" fmla="*/ 110431 w 652545"/>
                  <a:gd name="connsiteY33" fmla="*/ 672762 h 985092"/>
                  <a:gd name="connsiteX34" fmla="*/ 0 w 652545"/>
                  <a:gd name="connsiteY34" fmla="*/ 432449 h 98509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</a:cxnLst>
                <a:rect l="l" t="t" r="r" b="b"/>
                <a:pathLst>
                  <a:path w="652545" h="985092">
                    <a:moveTo>
                      <a:pt x="0" y="432449"/>
                    </a:moveTo>
                    <a:cubicBezTo>
                      <a:pt x="12549" y="406724"/>
                      <a:pt x="25098" y="380371"/>
                      <a:pt x="37647" y="354646"/>
                    </a:cubicBezTo>
                    <a:cubicBezTo>
                      <a:pt x="48313" y="354646"/>
                      <a:pt x="49568" y="364058"/>
                      <a:pt x="52706" y="370960"/>
                    </a:cubicBezTo>
                    <a:cubicBezTo>
                      <a:pt x="87215" y="445626"/>
                      <a:pt x="120470" y="520292"/>
                      <a:pt x="158744" y="593076"/>
                    </a:cubicBezTo>
                    <a:cubicBezTo>
                      <a:pt x="159999" y="595586"/>
                      <a:pt x="160627" y="598096"/>
                      <a:pt x="161881" y="595586"/>
                    </a:cubicBezTo>
                    <a:cubicBezTo>
                      <a:pt x="188862" y="515900"/>
                      <a:pt x="231528" y="436214"/>
                      <a:pt x="252861" y="348372"/>
                    </a:cubicBezTo>
                    <a:cubicBezTo>
                      <a:pt x="279214" y="241706"/>
                      <a:pt x="307449" y="135667"/>
                      <a:pt x="338822" y="30883"/>
                    </a:cubicBezTo>
                    <a:cubicBezTo>
                      <a:pt x="341331" y="21471"/>
                      <a:pt x="343214" y="12060"/>
                      <a:pt x="350116" y="3903"/>
                    </a:cubicBezTo>
                    <a:cubicBezTo>
                      <a:pt x="370821" y="-6136"/>
                      <a:pt x="404704" y="3903"/>
                      <a:pt x="426664" y="25864"/>
                    </a:cubicBezTo>
                    <a:cubicBezTo>
                      <a:pt x="430429" y="35275"/>
                      <a:pt x="429174" y="45314"/>
                      <a:pt x="426664" y="54726"/>
                    </a:cubicBezTo>
                    <a:cubicBezTo>
                      <a:pt x="409096" y="140686"/>
                      <a:pt x="395919" y="227902"/>
                      <a:pt x="381488" y="315117"/>
                    </a:cubicBezTo>
                    <a:cubicBezTo>
                      <a:pt x="380233" y="323274"/>
                      <a:pt x="380233" y="332058"/>
                      <a:pt x="375213" y="336450"/>
                    </a:cubicBezTo>
                    <a:cubicBezTo>
                      <a:pt x="417253" y="256137"/>
                      <a:pt x="466821" y="178333"/>
                      <a:pt x="509487" y="95510"/>
                    </a:cubicBezTo>
                    <a:cubicBezTo>
                      <a:pt x="515762" y="82961"/>
                      <a:pt x="520781" y="69158"/>
                      <a:pt x="534585" y="62255"/>
                    </a:cubicBezTo>
                    <a:cubicBezTo>
                      <a:pt x="562193" y="63510"/>
                      <a:pt x="587918" y="68530"/>
                      <a:pt x="607997" y="89863"/>
                    </a:cubicBezTo>
                    <a:cubicBezTo>
                      <a:pt x="611134" y="101157"/>
                      <a:pt x="604859" y="110569"/>
                      <a:pt x="601095" y="119981"/>
                    </a:cubicBezTo>
                    <a:cubicBezTo>
                      <a:pt x="551526" y="233548"/>
                      <a:pt x="497566" y="345234"/>
                      <a:pt x="444233" y="456920"/>
                    </a:cubicBezTo>
                    <a:cubicBezTo>
                      <a:pt x="412860" y="523429"/>
                      <a:pt x="398429" y="596841"/>
                      <a:pt x="372076" y="670252"/>
                    </a:cubicBezTo>
                    <a:cubicBezTo>
                      <a:pt x="395292" y="667742"/>
                      <a:pt x="411606" y="660213"/>
                      <a:pt x="427919" y="653938"/>
                    </a:cubicBezTo>
                    <a:cubicBezTo>
                      <a:pt x="495683" y="627586"/>
                      <a:pt x="564703" y="601860"/>
                      <a:pt x="631212" y="571743"/>
                    </a:cubicBezTo>
                    <a:cubicBezTo>
                      <a:pt x="638741" y="567978"/>
                      <a:pt x="646898" y="561704"/>
                      <a:pt x="655683" y="569861"/>
                    </a:cubicBezTo>
                    <a:cubicBezTo>
                      <a:pt x="656937" y="599351"/>
                      <a:pt x="652545" y="627586"/>
                      <a:pt x="636232" y="652684"/>
                    </a:cubicBezTo>
                    <a:cubicBezTo>
                      <a:pt x="550899" y="692213"/>
                      <a:pt x="463684" y="727977"/>
                      <a:pt x="375841" y="761860"/>
                    </a:cubicBezTo>
                    <a:cubicBezTo>
                      <a:pt x="345096" y="773781"/>
                      <a:pt x="317488" y="777546"/>
                      <a:pt x="286743" y="762487"/>
                    </a:cubicBezTo>
                    <a:cubicBezTo>
                      <a:pt x="281096" y="759350"/>
                      <a:pt x="267920" y="747428"/>
                      <a:pt x="262900" y="763742"/>
                    </a:cubicBezTo>
                    <a:cubicBezTo>
                      <a:pt x="259136" y="776918"/>
                      <a:pt x="243450" y="791977"/>
                      <a:pt x="263528" y="805781"/>
                    </a:cubicBezTo>
                    <a:cubicBezTo>
                      <a:pt x="271685" y="811427"/>
                      <a:pt x="277959" y="818957"/>
                      <a:pt x="284234" y="826486"/>
                    </a:cubicBezTo>
                    <a:cubicBezTo>
                      <a:pt x="337567" y="892996"/>
                      <a:pt x="309332" y="970799"/>
                      <a:pt x="225254" y="983975"/>
                    </a:cubicBezTo>
                    <a:cubicBezTo>
                      <a:pt x="168783" y="992760"/>
                      <a:pt x="117333" y="978329"/>
                      <a:pt x="74039" y="939427"/>
                    </a:cubicBezTo>
                    <a:cubicBezTo>
                      <a:pt x="40157" y="908682"/>
                      <a:pt x="20078" y="871663"/>
                      <a:pt x="35764" y="825232"/>
                    </a:cubicBezTo>
                    <a:cubicBezTo>
                      <a:pt x="48313" y="786330"/>
                      <a:pt x="92235" y="762487"/>
                      <a:pt x="143685" y="761232"/>
                    </a:cubicBezTo>
                    <a:cubicBezTo>
                      <a:pt x="152470" y="761232"/>
                      <a:pt x="163136" y="767506"/>
                      <a:pt x="170666" y="757467"/>
                    </a:cubicBezTo>
                    <a:cubicBezTo>
                      <a:pt x="185097" y="738644"/>
                      <a:pt x="181960" y="724212"/>
                      <a:pt x="158744" y="717311"/>
                    </a:cubicBezTo>
                    <a:cubicBezTo>
                      <a:pt x="134901" y="709781"/>
                      <a:pt x="121725" y="694722"/>
                      <a:pt x="110431" y="672762"/>
                    </a:cubicBezTo>
                    <a:cubicBezTo>
                      <a:pt x="69019" y="594331"/>
                      <a:pt x="38274" y="511508"/>
                      <a:pt x="0" y="432449"/>
                    </a:cubicBezTo>
                    <a:close/>
                  </a:path>
                </a:pathLst>
              </a:custGeom>
              <a:solidFill>
                <a:schemeClr val="accent4"/>
              </a:solidFill>
              <a:ln w="6274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43" name="Freeform: Shape 42">
                <a:extLst>
                  <a:ext uri="{FF2B5EF4-FFF2-40B4-BE49-F238E27FC236}">
                    <a16:creationId xmlns:a16="http://schemas.microsoft.com/office/drawing/2014/main" id="{65E307EB-4B5B-46CC-B63D-13DB2D760F5F}"/>
                  </a:ext>
                </a:extLst>
              </p:cNvPr>
              <p:cNvSpPr/>
              <p:nvPr/>
            </p:nvSpPr>
            <p:spPr>
              <a:xfrm>
                <a:off x="8360319" y="4072577"/>
                <a:ext cx="985092" cy="652545"/>
              </a:xfrm>
              <a:custGeom>
                <a:avLst/>
                <a:gdLst>
                  <a:gd name="connsiteX0" fmla="*/ 433077 w 985092"/>
                  <a:gd name="connsiteY0" fmla="*/ 655239 h 652545"/>
                  <a:gd name="connsiteX1" fmla="*/ 355273 w 985092"/>
                  <a:gd name="connsiteY1" fmla="*/ 617592 h 652545"/>
                  <a:gd name="connsiteX2" fmla="*/ 366567 w 985092"/>
                  <a:gd name="connsiteY2" fmla="*/ 605043 h 652545"/>
                  <a:gd name="connsiteX3" fmla="*/ 596213 w 985092"/>
                  <a:gd name="connsiteY3" fmla="*/ 495867 h 652545"/>
                  <a:gd name="connsiteX4" fmla="*/ 604997 w 985092"/>
                  <a:gd name="connsiteY4" fmla="*/ 496495 h 652545"/>
                  <a:gd name="connsiteX5" fmla="*/ 505234 w 985092"/>
                  <a:gd name="connsiteY5" fmla="*/ 457593 h 652545"/>
                  <a:gd name="connsiteX6" fmla="*/ 229784 w 985092"/>
                  <a:gd name="connsiteY6" fmla="*/ 371633 h 652545"/>
                  <a:gd name="connsiteX7" fmla="*/ 25864 w 985092"/>
                  <a:gd name="connsiteY7" fmla="*/ 315163 h 652545"/>
                  <a:gd name="connsiteX8" fmla="*/ 3903 w 985092"/>
                  <a:gd name="connsiteY8" fmla="*/ 305751 h 652545"/>
                  <a:gd name="connsiteX9" fmla="*/ 25864 w 985092"/>
                  <a:gd name="connsiteY9" fmla="*/ 229202 h 652545"/>
                  <a:gd name="connsiteX10" fmla="*/ 52216 w 985092"/>
                  <a:gd name="connsiteY10" fmla="*/ 228575 h 652545"/>
                  <a:gd name="connsiteX11" fmla="*/ 320137 w 985092"/>
                  <a:gd name="connsiteY11" fmla="*/ 275006 h 652545"/>
                  <a:gd name="connsiteX12" fmla="*/ 334568 w 985092"/>
                  <a:gd name="connsiteY12" fmla="*/ 280026 h 652545"/>
                  <a:gd name="connsiteX13" fmla="*/ 86098 w 985092"/>
                  <a:gd name="connsiteY13" fmla="*/ 141987 h 652545"/>
                  <a:gd name="connsiteX14" fmla="*/ 62255 w 985092"/>
                  <a:gd name="connsiteY14" fmla="*/ 121282 h 652545"/>
                  <a:gd name="connsiteX15" fmla="*/ 89863 w 985092"/>
                  <a:gd name="connsiteY15" fmla="*/ 47870 h 652545"/>
                  <a:gd name="connsiteX16" fmla="*/ 119981 w 985092"/>
                  <a:gd name="connsiteY16" fmla="*/ 54772 h 652545"/>
                  <a:gd name="connsiteX17" fmla="*/ 456920 w 985092"/>
                  <a:gd name="connsiteY17" fmla="*/ 211634 h 652545"/>
                  <a:gd name="connsiteX18" fmla="*/ 670252 w 985092"/>
                  <a:gd name="connsiteY18" fmla="*/ 283163 h 652545"/>
                  <a:gd name="connsiteX19" fmla="*/ 653938 w 985092"/>
                  <a:gd name="connsiteY19" fmla="*/ 227948 h 652545"/>
                  <a:gd name="connsiteX20" fmla="*/ 571743 w 985092"/>
                  <a:gd name="connsiteY20" fmla="*/ 24655 h 652545"/>
                  <a:gd name="connsiteX21" fmla="*/ 569861 w 985092"/>
                  <a:gd name="connsiteY21" fmla="*/ 184 h 652545"/>
                  <a:gd name="connsiteX22" fmla="*/ 652684 w 985092"/>
                  <a:gd name="connsiteY22" fmla="*/ 19635 h 652545"/>
                  <a:gd name="connsiteX23" fmla="*/ 762487 w 985092"/>
                  <a:gd name="connsiteY23" fmla="*/ 282535 h 652545"/>
                  <a:gd name="connsiteX24" fmla="*/ 762487 w 985092"/>
                  <a:gd name="connsiteY24" fmla="*/ 368496 h 652545"/>
                  <a:gd name="connsiteX25" fmla="*/ 763114 w 985092"/>
                  <a:gd name="connsiteY25" fmla="*/ 392339 h 652545"/>
                  <a:gd name="connsiteX26" fmla="*/ 805153 w 985092"/>
                  <a:gd name="connsiteY26" fmla="*/ 392339 h 652545"/>
                  <a:gd name="connsiteX27" fmla="*/ 880447 w 985092"/>
                  <a:gd name="connsiteY27" fmla="*/ 345908 h 652545"/>
                  <a:gd name="connsiteX28" fmla="*/ 983975 w 985092"/>
                  <a:gd name="connsiteY28" fmla="*/ 429985 h 652545"/>
                  <a:gd name="connsiteX29" fmla="*/ 941309 w 985092"/>
                  <a:gd name="connsiteY29" fmla="*/ 579318 h 652545"/>
                  <a:gd name="connsiteX30" fmla="*/ 825232 w 985092"/>
                  <a:gd name="connsiteY30" fmla="*/ 620102 h 652545"/>
                  <a:gd name="connsiteX31" fmla="*/ 760604 w 985092"/>
                  <a:gd name="connsiteY31" fmla="*/ 509671 h 652545"/>
                  <a:gd name="connsiteX32" fmla="*/ 756840 w 985092"/>
                  <a:gd name="connsiteY32" fmla="*/ 485201 h 652545"/>
                  <a:gd name="connsiteX33" fmla="*/ 716056 w 985092"/>
                  <a:gd name="connsiteY33" fmla="*/ 496495 h 652545"/>
                  <a:gd name="connsiteX34" fmla="*/ 671507 w 985092"/>
                  <a:gd name="connsiteY34" fmla="*/ 545436 h 652545"/>
                  <a:gd name="connsiteX35" fmla="*/ 433077 w 985092"/>
                  <a:gd name="connsiteY35" fmla="*/ 655239 h 65254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</a:cxnLst>
                <a:rect l="l" t="t" r="r" b="b"/>
                <a:pathLst>
                  <a:path w="985092" h="652545">
                    <a:moveTo>
                      <a:pt x="433077" y="655239"/>
                    </a:moveTo>
                    <a:cubicBezTo>
                      <a:pt x="407352" y="642690"/>
                      <a:pt x="381626" y="630141"/>
                      <a:pt x="355273" y="617592"/>
                    </a:cubicBezTo>
                    <a:cubicBezTo>
                      <a:pt x="354018" y="609436"/>
                      <a:pt x="361548" y="607553"/>
                      <a:pt x="366567" y="605043"/>
                    </a:cubicBezTo>
                    <a:cubicBezTo>
                      <a:pt x="443743" y="569279"/>
                      <a:pt x="520292" y="534769"/>
                      <a:pt x="596213" y="495867"/>
                    </a:cubicBezTo>
                    <a:cubicBezTo>
                      <a:pt x="598096" y="495240"/>
                      <a:pt x="599978" y="495240"/>
                      <a:pt x="604997" y="496495"/>
                    </a:cubicBezTo>
                    <a:cubicBezTo>
                      <a:pt x="569233" y="483946"/>
                      <a:pt x="536606" y="472025"/>
                      <a:pt x="505234" y="457593"/>
                    </a:cubicBezTo>
                    <a:cubicBezTo>
                      <a:pt x="416763" y="417437"/>
                      <a:pt x="322646" y="396731"/>
                      <a:pt x="229784" y="371633"/>
                    </a:cubicBezTo>
                    <a:cubicBezTo>
                      <a:pt x="161392" y="353437"/>
                      <a:pt x="93628" y="334614"/>
                      <a:pt x="25864" y="315163"/>
                    </a:cubicBezTo>
                    <a:cubicBezTo>
                      <a:pt x="18334" y="312653"/>
                      <a:pt x="10177" y="310770"/>
                      <a:pt x="3903" y="305751"/>
                    </a:cubicBezTo>
                    <a:cubicBezTo>
                      <a:pt x="-6136" y="285045"/>
                      <a:pt x="3903" y="251163"/>
                      <a:pt x="25864" y="229202"/>
                    </a:cubicBezTo>
                    <a:cubicBezTo>
                      <a:pt x="34648" y="226065"/>
                      <a:pt x="43432" y="226693"/>
                      <a:pt x="52216" y="228575"/>
                    </a:cubicBezTo>
                    <a:cubicBezTo>
                      <a:pt x="141314" y="246771"/>
                      <a:pt x="231039" y="260575"/>
                      <a:pt x="320137" y="275006"/>
                    </a:cubicBezTo>
                    <a:cubicBezTo>
                      <a:pt x="325783" y="275634"/>
                      <a:pt x="331431" y="276889"/>
                      <a:pt x="334568" y="280026"/>
                    </a:cubicBezTo>
                    <a:cubicBezTo>
                      <a:pt x="251745" y="236732"/>
                      <a:pt x="171431" y="184026"/>
                      <a:pt x="86098" y="141987"/>
                    </a:cubicBezTo>
                    <a:cubicBezTo>
                      <a:pt x="76687" y="136968"/>
                      <a:pt x="67275" y="131948"/>
                      <a:pt x="62255" y="121282"/>
                    </a:cubicBezTo>
                    <a:cubicBezTo>
                      <a:pt x="64138" y="94301"/>
                      <a:pt x="68530" y="67949"/>
                      <a:pt x="89863" y="47870"/>
                    </a:cubicBezTo>
                    <a:cubicBezTo>
                      <a:pt x="101157" y="44733"/>
                      <a:pt x="110569" y="51007"/>
                      <a:pt x="119981" y="54772"/>
                    </a:cubicBezTo>
                    <a:cubicBezTo>
                      <a:pt x="233548" y="104968"/>
                      <a:pt x="345234" y="158301"/>
                      <a:pt x="456920" y="211634"/>
                    </a:cubicBezTo>
                    <a:cubicBezTo>
                      <a:pt x="523429" y="243006"/>
                      <a:pt x="596841" y="258065"/>
                      <a:pt x="670252" y="283163"/>
                    </a:cubicBezTo>
                    <a:cubicBezTo>
                      <a:pt x="667742" y="260575"/>
                      <a:pt x="660213" y="244261"/>
                      <a:pt x="653938" y="227948"/>
                    </a:cubicBezTo>
                    <a:cubicBezTo>
                      <a:pt x="627586" y="160183"/>
                      <a:pt x="601860" y="91164"/>
                      <a:pt x="571743" y="24655"/>
                    </a:cubicBezTo>
                    <a:cubicBezTo>
                      <a:pt x="567978" y="17125"/>
                      <a:pt x="561704" y="8968"/>
                      <a:pt x="569861" y="184"/>
                    </a:cubicBezTo>
                    <a:cubicBezTo>
                      <a:pt x="599351" y="-1071"/>
                      <a:pt x="627586" y="3949"/>
                      <a:pt x="652684" y="19635"/>
                    </a:cubicBezTo>
                    <a:cubicBezTo>
                      <a:pt x="692213" y="106223"/>
                      <a:pt x="729232" y="193438"/>
                      <a:pt x="762487" y="282535"/>
                    </a:cubicBezTo>
                    <a:cubicBezTo>
                      <a:pt x="773781" y="312653"/>
                      <a:pt x="776918" y="339633"/>
                      <a:pt x="762487" y="368496"/>
                    </a:cubicBezTo>
                    <a:cubicBezTo>
                      <a:pt x="759350" y="374143"/>
                      <a:pt x="746801" y="387319"/>
                      <a:pt x="763114" y="392339"/>
                    </a:cubicBezTo>
                    <a:cubicBezTo>
                      <a:pt x="776291" y="396104"/>
                      <a:pt x="790095" y="412417"/>
                      <a:pt x="805153" y="392339"/>
                    </a:cubicBezTo>
                    <a:cubicBezTo>
                      <a:pt x="823976" y="367241"/>
                      <a:pt x="849074" y="350300"/>
                      <a:pt x="880447" y="345908"/>
                    </a:cubicBezTo>
                    <a:cubicBezTo>
                      <a:pt x="932525" y="337751"/>
                      <a:pt x="974564" y="371633"/>
                      <a:pt x="983975" y="429985"/>
                    </a:cubicBezTo>
                    <a:cubicBezTo>
                      <a:pt x="992760" y="485201"/>
                      <a:pt x="978956" y="536652"/>
                      <a:pt x="941309" y="579318"/>
                    </a:cubicBezTo>
                    <a:cubicBezTo>
                      <a:pt x="910564" y="614455"/>
                      <a:pt x="873545" y="635789"/>
                      <a:pt x="825232" y="620102"/>
                    </a:cubicBezTo>
                    <a:cubicBezTo>
                      <a:pt x="785075" y="606926"/>
                      <a:pt x="761232" y="563004"/>
                      <a:pt x="760604" y="509671"/>
                    </a:cubicBezTo>
                    <a:cubicBezTo>
                      <a:pt x="760604" y="501515"/>
                      <a:pt x="766252" y="492730"/>
                      <a:pt x="756840" y="485201"/>
                    </a:cubicBezTo>
                    <a:cubicBezTo>
                      <a:pt x="738644" y="470770"/>
                      <a:pt x="723585" y="473907"/>
                      <a:pt x="716056" y="496495"/>
                    </a:cubicBezTo>
                    <a:cubicBezTo>
                      <a:pt x="708526" y="519711"/>
                      <a:pt x="694095" y="533514"/>
                      <a:pt x="671507" y="545436"/>
                    </a:cubicBezTo>
                    <a:cubicBezTo>
                      <a:pt x="594958" y="586220"/>
                      <a:pt x="512763" y="617592"/>
                      <a:pt x="433077" y="655239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6274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44" name="Freeform: Shape 43">
                <a:extLst>
                  <a:ext uri="{FF2B5EF4-FFF2-40B4-BE49-F238E27FC236}">
                    <a16:creationId xmlns:a16="http://schemas.microsoft.com/office/drawing/2014/main" id="{AD195331-8197-45F1-8ACE-00DF25634103}"/>
                  </a:ext>
                </a:extLst>
              </p:cNvPr>
              <p:cNvSpPr/>
              <p:nvPr/>
            </p:nvSpPr>
            <p:spPr>
              <a:xfrm>
                <a:off x="2843654" y="2127674"/>
                <a:ext cx="985092" cy="652545"/>
              </a:xfrm>
              <a:custGeom>
                <a:avLst/>
                <a:gdLst>
                  <a:gd name="connsiteX0" fmla="*/ 553695 w 985092"/>
                  <a:gd name="connsiteY0" fmla="*/ 0 h 652545"/>
                  <a:gd name="connsiteX1" fmla="*/ 631498 w 985092"/>
                  <a:gd name="connsiteY1" fmla="*/ 37647 h 652545"/>
                  <a:gd name="connsiteX2" fmla="*/ 617695 w 985092"/>
                  <a:gd name="connsiteY2" fmla="*/ 51451 h 652545"/>
                  <a:gd name="connsiteX3" fmla="*/ 393068 w 985092"/>
                  <a:gd name="connsiteY3" fmla="*/ 158117 h 652545"/>
                  <a:gd name="connsiteX4" fmla="*/ 385539 w 985092"/>
                  <a:gd name="connsiteY4" fmla="*/ 159372 h 652545"/>
                  <a:gd name="connsiteX5" fmla="*/ 640910 w 985092"/>
                  <a:gd name="connsiteY5" fmla="*/ 252861 h 652545"/>
                  <a:gd name="connsiteX6" fmla="*/ 955889 w 985092"/>
                  <a:gd name="connsiteY6" fmla="*/ 338194 h 652545"/>
                  <a:gd name="connsiteX7" fmla="*/ 982869 w 985092"/>
                  <a:gd name="connsiteY7" fmla="*/ 349488 h 652545"/>
                  <a:gd name="connsiteX8" fmla="*/ 960908 w 985092"/>
                  <a:gd name="connsiteY8" fmla="*/ 426037 h 652545"/>
                  <a:gd name="connsiteX9" fmla="*/ 934556 w 985092"/>
                  <a:gd name="connsiteY9" fmla="*/ 426664 h 652545"/>
                  <a:gd name="connsiteX10" fmla="*/ 666635 w 985092"/>
                  <a:gd name="connsiteY10" fmla="*/ 380233 h 652545"/>
                  <a:gd name="connsiteX11" fmla="*/ 652204 w 985092"/>
                  <a:gd name="connsiteY11" fmla="*/ 375213 h 652545"/>
                  <a:gd name="connsiteX12" fmla="*/ 900673 w 985092"/>
                  <a:gd name="connsiteY12" fmla="*/ 513252 h 652545"/>
                  <a:gd name="connsiteX13" fmla="*/ 924516 w 985092"/>
                  <a:gd name="connsiteY13" fmla="*/ 533958 h 652545"/>
                  <a:gd name="connsiteX14" fmla="*/ 896909 w 985092"/>
                  <a:gd name="connsiteY14" fmla="*/ 607369 h 652545"/>
                  <a:gd name="connsiteX15" fmla="*/ 866791 w 985092"/>
                  <a:gd name="connsiteY15" fmla="*/ 600467 h 652545"/>
                  <a:gd name="connsiteX16" fmla="*/ 529852 w 985092"/>
                  <a:gd name="connsiteY16" fmla="*/ 443605 h 652545"/>
                  <a:gd name="connsiteX17" fmla="*/ 316520 w 985092"/>
                  <a:gd name="connsiteY17" fmla="*/ 371449 h 652545"/>
                  <a:gd name="connsiteX18" fmla="*/ 332833 w 985092"/>
                  <a:gd name="connsiteY18" fmla="*/ 427292 h 652545"/>
                  <a:gd name="connsiteX19" fmla="*/ 415029 w 985092"/>
                  <a:gd name="connsiteY19" fmla="*/ 630585 h 652545"/>
                  <a:gd name="connsiteX20" fmla="*/ 416911 w 985092"/>
                  <a:gd name="connsiteY20" fmla="*/ 655055 h 652545"/>
                  <a:gd name="connsiteX21" fmla="*/ 334088 w 985092"/>
                  <a:gd name="connsiteY21" fmla="*/ 635604 h 652545"/>
                  <a:gd name="connsiteX22" fmla="*/ 224285 w 985092"/>
                  <a:gd name="connsiteY22" fmla="*/ 372704 h 652545"/>
                  <a:gd name="connsiteX23" fmla="*/ 223658 w 985092"/>
                  <a:gd name="connsiteY23" fmla="*/ 286743 h 652545"/>
                  <a:gd name="connsiteX24" fmla="*/ 223030 w 985092"/>
                  <a:gd name="connsiteY24" fmla="*/ 262900 h 652545"/>
                  <a:gd name="connsiteX25" fmla="*/ 180991 w 985092"/>
                  <a:gd name="connsiteY25" fmla="*/ 262900 h 652545"/>
                  <a:gd name="connsiteX26" fmla="*/ 158403 w 985092"/>
                  <a:gd name="connsiteY26" fmla="*/ 285489 h 652545"/>
                  <a:gd name="connsiteX27" fmla="*/ 2796 w 985092"/>
                  <a:gd name="connsiteY27" fmla="*/ 225254 h 652545"/>
                  <a:gd name="connsiteX28" fmla="*/ 44835 w 985092"/>
                  <a:gd name="connsiteY28" fmla="*/ 75921 h 652545"/>
                  <a:gd name="connsiteX29" fmla="*/ 160913 w 985092"/>
                  <a:gd name="connsiteY29" fmla="*/ 35137 h 652545"/>
                  <a:gd name="connsiteX30" fmla="*/ 225540 w 985092"/>
                  <a:gd name="connsiteY30" fmla="*/ 145568 h 652545"/>
                  <a:gd name="connsiteX31" fmla="*/ 229305 w 985092"/>
                  <a:gd name="connsiteY31" fmla="*/ 170038 h 652545"/>
                  <a:gd name="connsiteX32" fmla="*/ 270089 w 985092"/>
                  <a:gd name="connsiteY32" fmla="*/ 158744 h 652545"/>
                  <a:gd name="connsiteX33" fmla="*/ 314637 w 985092"/>
                  <a:gd name="connsiteY33" fmla="*/ 109803 h 652545"/>
                  <a:gd name="connsiteX34" fmla="*/ 553695 w 985092"/>
                  <a:gd name="connsiteY34" fmla="*/ 0 h 65254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</a:cxnLst>
                <a:rect l="l" t="t" r="r" b="b"/>
                <a:pathLst>
                  <a:path w="985092" h="652545">
                    <a:moveTo>
                      <a:pt x="553695" y="0"/>
                    </a:moveTo>
                    <a:cubicBezTo>
                      <a:pt x="579420" y="12549"/>
                      <a:pt x="605773" y="25098"/>
                      <a:pt x="631498" y="37647"/>
                    </a:cubicBezTo>
                    <a:cubicBezTo>
                      <a:pt x="632126" y="47059"/>
                      <a:pt x="623342" y="48941"/>
                      <a:pt x="617695" y="51451"/>
                    </a:cubicBezTo>
                    <a:cubicBezTo>
                      <a:pt x="542401" y="85960"/>
                      <a:pt x="466480" y="119842"/>
                      <a:pt x="393068" y="158117"/>
                    </a:cubicBezTo>
                    <a:cubicBezTo>
                      <a:pt x="390559" y="159372"/>
                      <a:pt x="388049" y="159999"/>
                      <a:pt x="385539" y="159372"/>
                    </a:cubicBezTo>
                    <a:cubicBezTo>
                      <a:pt x="471499" y="188862"/>
                      <a:pt x="552440" y="231528"/>
                      <a:pt x="640910" y="252861"/>
                    </a:cubicBezTo>
                    <a:cubicBezTo>
                      <a:pt x="746949" y="278587"/>
                      <a:pt x="851732" y="307449"/>
                      <a:pt x="955889" y="338194"/>
                    </a:cubicBezTo>
                    <a:cubicBezTo>
                      <a:pt x="965300" y="340704"/>
                      <a:pt x="974712" y="342586"/>
                      <a:pt x="982869" y="349488"/>
                    </a:cubicBezTo>
                    <a:cubicBezTo>
                      <a:pt x="992908" y="370194"/>
                      <a:pt x="982869" y="404076"/>
                      <a:pt x="960908" y="426037"/>
                    </a:cubicBezTo>
                    <a:cubicBezTo>
                      <a:pt x="952124" y="429174"/>
                      <a:pt x="943340" y="428547"/>
                      <a:pt x="934556" y="426664"/>
                    </a:cubicBezTo>
                    <a:cubicBezTo>
                      <a:pt x="845458" y="408468"/>
                      <a:pt x="755733" y="394664"/>
                      <a:pt x="666635" y="380233"/>
                    </a:cubicBezTo>
                    <a:cubicBezTo>
                      <a:pt x="660988" y="379606"/>
                      <a:pt x="654714" y="378978"/>
                      <a:pt x="652204" y="375213"/>
                    </a:cubicBezTo>
                    <a:cubicBezTo>
                      <a:pt x="735027" y="418507"/>
                      <a:pt x="815341" y="471213"/>
                      <a:pt x="900673" y="513252"/>
                    </a:cubicBezTo>
                    <a:cubicBezTo>
                      <a:pt x="910085" y="518272"/>
                      <a:pt x="919497" y="523291"/>
                      <a:pt x="924516" y="533958"/>
                    </a:cubicBezTo>
                    <a:cubicBezTo>
                      <a:pt x="922634" y="560938"/>
                      <a:pt x="918242" y="587291"/>
                      <a:pt x="896909" y="607369"/>
                    </a:cubicBezTo>
                    <a:cubicBezTo>
                      <a:pt x="885615" y="610506"/>
                      <a:pt x="876203" y="604232"/>
                      <a:pt x="866791" y="600467"/>
                    </a:cubicBezTo>
                    <a:cubicBezTo>
                      <a:pt x="753223" y="550271"/>
                      <a:pt x="641538" y="496938"/>
                      <a:pt x="529852" y="443605"/>
                    </a:cubicBezTo>
                    <a:cubicBezTo>
                      <a:pt x="463342" y="411606"/>
                      <a:pt x="389931" y="397802"/>
                      <a:pt x="316520" y="371449"/>
                    </a:cubicBezTo>
                    <a:cubicBezTo>
                      <a:pt x="319030" y="394664"/>
                      <a:pt x="326559" y="410978"/>
                      <a:pt x="332833" y="427292"/>
                    </a:cubicBezTo>
                    <a:cubicBezTo>
                      <a:pt x="359186" y="495056"/>
                      <a:pt x="384912" y="564075"/>
                      <a:pt x="415029" y="630585"/>
                    </a:cubicBezTo>
                    <a:cubicBezTo>
                      <a:pt x="418794" y="638114"/>
                      <a:pt x="425068" y="646271"/>
                      <a:pt x="416911" y="655055"/>
                    </a:cubicBezTo>
                    <a:cubicBezTo>
                      <a:pt x="387421" y="656310"/>
                      <a:pt x="359186" y="651290"/>
                      <a:pt x="334088" y="635604"/>
                    </a:cubicBezTo>
                    <a:cubicBezTo>
                      <a:pt x="294559" y="549016"/>
                      <a:pt x="257540" y="461801"/>
                      <a:pt x="224285" y="372704"/>
                    </a:cubicBezTo>
                    <a:cubicBezTo>
                      <a:pt x="212991" y="342586"/>
                      <a:pt x="209854" y="315606"/>
                      <a:pt x="223658" y="286743"/>
                    </a:cubicBezTo>
                    <a:cubicBezTo>
                      <a:pt x="226795" y="281096"/>
                      <a:pt x="239344" y="267920"/>
                      <a:pt x="223030" y="262900"/>
                    </a:cubicBezTo>
                    <a:cubicBezTo>
                      <a:pt x="209854" y="259136"/>
                      <a:pt x="195422" y="242822"/>
                      <a:pt x="180991" y="262900"/>
                    </a:cubicBezTo>
                    <a:cubicBezTo>
                      <a:pt x="174717" y="271685"/>
                      <a:pt x="166560" y="278587"/>
                      <a:pt x="158403" y="285489"/>
                    </a:cubicBezTo>
                    <a:cubicBezTo>
                      <a:pt x="91894" y="336939"/>
                      <a:pt x="15972" y="308077"/>
                      <a:pt x="2796" y="225254"/>
                    </a:cubicBezTo>
                    <a:cubicBezTo>
                      <a:pt x="-6616" y="170038"/>
                      <a:pt x="7816" y="118588"/>
                      <a:pt x="44835" y="75921"/>
                    </a:cubicBezTo>
                    <a:cubicBezTo>
                      <a:pt x="75580" y="40784"/>
                      <a:pt x="112599" y="19451"/>
                      <a:pt x="160913" y="35137"/>
                    </a:cubicBezTo>
                    <a:cubicBezTo>
                      <a:pt x="201069" y="48313"/>
                      <a:pt x="224912" y="92235"/>
                      <a:pt x="225540" y="145568"/>
                    </a:cubicBezTo>
                    <a:cubicBezTo>
                      <a:pt x="225540" y="153725"/>
                      <a:pt x="219893" y="162509"/>
                      <a:pt x="229305" y="170038"/>
                    </a:cubicBezTo>
                    <a:cubicBezTo>
                      <a:pt x="247501" y="184470"/>
                      <a:pt x="262559" y="181332"/>
                      <a:pt x="270089" y="158744"/>
                    </a:cubicBezTo>
                    <a:cubicBezTo>
                      <a:pt x="277618" y="135529"/>
                      <a:pt x="292049" y="121725"/>
                      <a:pt x="314637" y="109803"/>
                    </a:cubicBezTo>
                    <a:cubicBezTo>
                      <a:pt x="391813" y="69019"/>
                      <a:pt x="474009" y="37019"/>
                      <a:pt x="553695" y="0"/>
                    </a:cubicBezTo>
                    <a:close/>
                  </a:path>
                </a:pathLst>
              </a:custGeom>
              <a:solidFill>
                <a:schemeClr val="accent3"/>
              </a:solidFill>
              <a:ln w="6274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45" name="Freeform: Shape 44">
                <a:extLst>
                  <a:ext uri="{FF2B5EF4-FFF2-40B4-BE49-F238E27FC236}">
                    <a16:creationId xmlns:a16="http://schemas.microsoft.com/office/drawing/2014/main" id="{BF5D71DA-8720-4219-A6D4-E80485DE469C}"/>
                  </a:ext>
                </a:extLst>
              </p:cNvPr>
              <p:cNvSpPr/>
              <p:nvPr/>
            </p:nvSpPr>
            <p:spPr>
              <a:xfrm>
                <a:off x="4208843" y="467539"/>
                <a:ext cx="709016" cy="947446"/>
              </a:xfrm>
              <a:custGeom>
                <a:avLst/>
                <a:gdLst>
                  <a:gd name="connsiteX0" fmla="*/ 71324 w 709015"/>
                  <a:gd name="connsiteY0" fmla="*/ 688219 h 947445"/>
                  <a:gd name="connsiteX1" fmla="*/ 21128 w 709015"/>
                  <a:gd name="connsiteY1" fmla="*/ 619828 h 947445"/>
                  <a:gd name="connsiteX2" fmla="*/ 107716 w 709015"/>
                  <a:gd name="connsiteY2" fmla="*/ 317398 h 947445"/>
                  <a:gd name="connsiteX3" fmla="*/ 151010 w 709015"/>
                  <a:gd name="connsiteY3" fmla="*/ 279751 h 947445"/>
                  <a:gd name="connsiteX4" fmla="*/ 163559 w 709015"/>
                  <a:gd name="connsiteY4" fmla="*/ 258418 h 947445"/>
                  <a:gd name="connsiteX5" fmla="*/ 134069 w 709015"/>
                  <a:gd name="connsiteY5" fmla="*/ 233320 h 947445"/>
                  <a:gd name="connsiteX6" fmla="*/ 83873 w 709015"/>
                  <a:gd name="connsiteY6" fmla="*/ 235830 h 947445"/>
                  <a:gd name="connsiteX7" fmla="*/ 14854 w 709015"/>
                  <a:gd name="connsiteY7" fmla="*/ 94654 h 947445"/>
                  <a:gd name="connsiteX8" fmla="*/ 193049 w 709015"/>
                  <a:gd name="connsiteY8" fmla="*/ 2419 h 947445"/>
                  <a:gd name="connsiteX9" fmla="*/ 258303 w 709015"/>
                  <a:gd name="connsiteY9" fmla="*/ 138575 h 947445"/>
                  <a:gd name="connsiteX10" fmla="*/ 236343 w 709015"/>
                  <a:gd name="connsiteY10" fmla="*/ 171830 h 947445"/>
                  <a:gd name="connsiteX11" fmla="*/ 238225 w 709015"/>
                  <a:gd name="connsiteY11" fmla="*/ 208849 h 947445"/>
                  <a:gd name="connsiteX12" fmla="*/ 267088 w 709015"/>
                  <a:gd name="connsiteY12" fmla="*/ 208222 h 947445"/>
                  <a:gd name="connsiteX13" fmla="*/ 334852 w 709015"/>
                  <a:gd name="connsiteY13" fmla="*/ 198810 h 947445"/>
                  <a:gd name="connsiteX14" fmla="*/ 588341 w 709015"/>
                  <a:gd name="connsiteY14" fmla="*/ 262182 h 947445"/>
                  <a:gd name="connsiteX15" fmla="*/ 624105 w 709015"/>
                  <a:gd name="connsiteY15" fmla="*/ 339986 h 947445"/>
                  <a:gd name="connsiteX16" fmla="*/ 596498 w 709015"/>
                  <a:gd name="connsiteY16" fmla="*/ 338731 h 947445"/>
                  <a:gd name="connsiteX17" fmla="*/ 393205 w 709015"/>
                  <a:gd name="connsiteY17" fmla="*/ 292300 h 947445"/>
                  <a:gd name="connsiteX18" fmla="*/ 366852 w 709015"/>
                  <a:gd name="connsiteY18" fmla="*/ 289163 h 947445"/>
                  <a:gd name="connsiteX19" fmla="*/ 371244 w 709015"/>
                  <a:gd name="connsiteY19" fmla="*/ 305476 h 947445"/>
                  <a:gd name="connsiteX20" fmla="*/ 566380 w 709015"/>
                  <a:gd name="connsiteY20" fmla="*/ 604769 h 947445"/>
                  <a:gd name="connsiteX21" fmla="*/ 701909 w 709015"/>
                  <a:gd name="connsiteY21" fmla="*/ 790493 h 947445"/>
                  <a:gd name="connsiteX22" fmla="*/ 710693 w 709015"/>
                  <a:gd name="connsiteY22" fmla="*/ 806807 h 947445"/>
                  <a:gd name="connsiteX23" fmla="*/ 639164 w 709015"/>
                  <a:gd name="connsiteY23" fmla="*/ 851356 h 947445"/>
                  <a:gd name="connsiteX24" fmla="*/ 550694 w 709015"/>
                  <a:gd name="connsiteY24" fmla="*/ 751591 h 947445"/>
                  <a:gd name="connsiteX25" fmla="*/ 427087 w 709015"/>
                  <a:gd name="connsiteY25" fmla="*/ 613553 h 947445"/>
                  <a:gd name="connsiteX26" fmla="*/ 437753 w 709015"/>
                  <a:gd name="connsiteY26" fmla="*/ 631122 h 947445"/>
                  <a:gd name="connsiteX27" fmla="*/ 540027 w 709015"/>
                  <a:gd name="connsiteY27" fmla="*/ 883355 h 947445"/>
                  <a:gd name="connsiteX28" fmla="*/ 545047 w 709015"/>
                  <a:gd name="connsiteY28" fmla="*/ 909081 h 947445"/>
                  <a:gd name="connsiteX29" fmla="*/ 476655 w 709015"/>
                  <a:gd name="connsiteY29" fmla="*/ 952375 h 947445"/>
                  <a:gd name="connsiteX30" fmla="*/ 457204 w 709015"/>
                  <a:gd name="connsiteY30" fmla="*/ 923512 h 947445"/>
                  <a:gd name="connsiteX31" fmla="*/ 314146 w 709015"/>
                  <a:gd name="connsiteY31" fmla="*/ 633631 h 947445"/>
                  <a:gd name="connsiteX32" fmla="*/ 195559 w 709015"/>
                  <a:gd name="connsiteY32" fmla="*/ 440378 h 947445"/>
                  <a:gd name="connsiteX33" fmla="*/ 171088 w 709015"/>
                  <a:gd name="connsiteY33" fmla="*/ 405868 h 947445"/>
                  <a:gd name="connsiteX34" fmla="*/ 158539 w 709015"/>
                  <a:gd name="connsiteY34" fmla="*/ 430966 h 947445"/>
                  <a:gd name="connsiteX35" fmla="*/ 87010 w 709015"/>
                  <a:gd name="connsiteY35" fmla="*/ 663121 h 947445"/>
                  <a:gd name="connsiteX36" fmla="*/ 71324 w 709015"/>
                  <a:gd name="connsiteY36" fmla="*/ 688219 h 94744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</a:cxnLst>
                <a:rect l="l" t="t" r="r" b="b"/>
                <a:pathLst>
                  <a:path w="709015" h="947445">
                    <a:moveTo>
                      <a:pt x="71324" y="688219"/>
                    </a:moveTo>
                    <a:cubicBezTo>
                      <a:pt x="54383" y="665631"/>
                      <a:pt x="38069" y="643043"/>
                      <a:pt x="21128" y="619828"/>
                    </a:cubicBezTo>
                    <a:cubicBezTo>
                      <a:pt x="43089" y="516926"/>
                      <a:pt x="74461" y="417162"/>
                      <a:pt x="107716" y="317398"/>
                    </a:cubicBezTo>
                    <a:cubicBezTo>
                      <a:pt x="115245" y="296065"/>
                      <a:pt x="137206" y="292927"/>
                      <a:pt x="151010" y="279751"/>
                    </a:cubicBezTo>
                    <a:cubicBezTo>
                      <a:pt x="157284" y="274104"/>
                      <a:pt x="172343" y="272222"/>
                      <a:pt x="163559" y="258418"/>
                    </a:cubicBezTo>
                    <a:cubicBezTo>
                      <a:pt x="156657" y="247124"/>
                      <a:pt x="154147" y="230183"/>
                      <a:pt x="134069" y="233320"/>
                    </a:cubicBezTo>
                    <a:cubicBezTo>
                      <a:pt x="117755" y="235830"/>
                      <a:pt x="101442" y="238967"/>
                      <a:pt x="83873" y="235830"/>
                    </a:cubicBezTo>
                    <a:cubicBezTo>
                      <a:pt x="8579" y="220771"/>
                      <a:pt x="-20283" y="162418"/>
                      <a:pt x="14854" y="94654"/>
                    </a:cubicBezTo>
                    <a:cubicBezTo>
                      <a:pt x="47481" y="31282"/>
                      <a:pt x="128422" y="-10757"/>
                      <a:pt x="193049" y="2419"/>
                    </a:cubicBezTo>
                    <a:cubicBezTo>
                      <a:pt x="260813" y="16223"/>
                      <a:pt x="290303" y="77085"/>
                      <a:pt x="258303" y="138575"/>
                    </a:cubicBezTo>
                    <a:cubicBezTo>
                      <a:pt x="252029" y="150497"/>
                      <a:pt x="245754" y="163046"/>
                      <a:pt x="236343" y="171830"/>
                    </a:cubicBezTo>
                    <a:cubicBezTo>
                      <a:pt x="220029" y="186261"/>
                      <a:pt x="231323" y="196928"/>
                      <a:pt x="238225" y="208849"/>
                    </a:cubicBezTo>
                    <a:cubicBezTo>
                      <a:pt x="247637" y="225791"/>
                      <a:pt x="258931" y="213869"/>
                      <a:pt x="267088" y="208222"/>
                    </a:cubicBezTo>
                    <a:cubicBezTo>
                      <a:pt x="288421" y="191908"/>
                      <a:pt x="309754" y="193791"/>
                      <a:pt x="334852" y="198810"/>
                    </a:cubicBezTo>
                    <a:cubicBezTo>
                      <a:pt x="420185" y="215751"/>
                      <a:pt x="503635" y="240849"/>
                      <a:pt x="588341" y="262182"/>
                    </a:cubicBezTo>
                    <a:cubicBezTo>
                      <a:pt x="600262" y="287908"/>
                      <a:pt x="612184" y="313633"/>
                      <a:pt x="624105" y="339986"/>
                    </a:cubicBezTo>
                    <a:cubicBezTo>
                      <a:pt x="614694" y="348143"/>
                      <a:pt x="605282" y="341241"/>
                      <a:pt x="596498" y="338731"/>
                    </a:cubicBezTo>
                    <a:cubicBezTo>
                      <a:pt x="529361" y="321163"/>
                      <a:pt x="460969" y="306731"/>
                      <a:pt x="393205" y="292300"/>
                    </a:cubicBezTo>
                    <a:cubicBezTo>
                      <a:pt x="384420" y="290418"/>
                      <a:pt x="376264" y="287280"/>
                      <a:pt x="366852" y="289163"/>
                    </a:cubicBezTo>
                    <a:cubicBezTo>
                      <a:pt x="361832" y="296065"/>
                      <a:pt x="368107" y="300457"/>
                      <a:pt x="371244" y="305476"/>
                    </a:cubicBezTo>
                    <a:cubicBezTo>
                      <a:pt x="427087" y="411515"/>
                      <a:pt x="491714" y="511279"/>
                      <a:pt x="566380" y="604769"/>
                    </a:cubicBezTo>
                    <a:cubicBezTo>
                      <a:pt x="614066" y="664376"/>
                      <a:pt x="656733" y="728376"/>
                      <a:pt x="701909" y="790493"/>
                    </a:cubicBezTo>
                    <a:cubicBezTo>
                      <a:pt x="705674" y="795513"/>
                      <a:pt x="709438" y="800532"/>
                      <a:pt x="710693" y="806807"/>
                    </a:cubicBezTo>
                    <a:cubicBezTo>
                      <a:pt x="695007" y="835042"/>
                      <a:pt x="666144" y="841316"/>
                      <a:pt x="639164" y="851356"/>
                    </a:cubicBezTo>
                    <a:cubicBezTo>
                      <a:pt x="606537" y="820611"/>
                      <a:pt x="580811" y="784219"/>
                      <a:pt x="550694" y="751591"/>
                    </a:cubicBezTo>
                    <a:cubicBezTo>
                      <a:pt x="509282" y="705788"/>
                      <a:pt x="465989" y="660612"/>
                      <a:pt x="427087" y="613553"/>
                    </a:cubicBezTo>
                    <a:cubicBezTo>
                      <a:pt x="432106" y="617945"/>
                      <a:pt x="435244" y="624220"/>
                      <a:pt x="437753" y="631122"/>
                    </a:cubicBezTo>
                    <a:cubicBezTo>
                      <a:pt x="470381" y="715827"/>
                      <a:pt x="504263" y="799905"/>
                      <a:pt x="540027" y="883355"/>
                    </a:cubicBezTo>
                    <a:cubicBezTo>
                      <a:pt x="543164" y="891512"/>
                      <a:pt x="548184" y="899669"/>
                      <a:pt x="545047" y="909081"/>
                    </a:cubicBezTo>
                    <a:cubicBezTo>
                      <a:pt x="525596" y="928532"/>
                      <a:pt x="506773" y="949865"/>
                      <a:pt x="476655" y="952375"/>
                    </a:cubicBezTo>
                    <a:cubicBezTo>
                      <a:pt x="467871" y="944218"/>
                      <a:pt x="462224" y="934179"/>
                      <a:pt x="457204" y="923512"/>
                    </a:cubicBezTo>
                    <a:cubicBezTo>
                      <a:pt x="408891" y="827513"/>
                      <a:pt x="358067" y="732141"/>
                      <a:pt x="314146" y="633631"/>
                    </a:cubicBezTo>
                    <a:cubicBezTo>
                      <a:pt x="282774" y="563985"/>
                      <a:pt x="235715" y="504377"/>
                      <a:pt x="195559" y="440378"/>
                    </a:cubicBezTo>
                    <a:cubicBezTo>
                      <a:pt x="188029" y="428456"/>
                      <a:pt x="181127" y="416534"/>
                      <a:pt x="171088" y="405868"/>
                    </a:cubicBezTo>
                    <a:cubicBezTo>
                      <a:pt x="161049" y="412770"/>
                      <a:pt x="161049" y="422809"/>
                      <a:pt x="158539" y="430966"/>
                    </a:cubicBezTo>
                    <a:cubicBezTo>
                      <a:pt x="132186" y="507514"/>
                      <a:pt x="108971" y="585318"/>
                      <a:pt x="87010" y="663121"/>
                    </a:cubicBezTo>
                    <a:cubicBezTo>
                      <a:pt x="83873" y="672533"/>
                      <a:pt x="85755" y="685709"/>
                      <a:pt x="71324" y="688219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6274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46" name="Freeform: Shape 45">
                <a:extLst>
                  <a:ext uri="{FF2B5EF4-FFF2-40B4-BE49-F238E27FC236}">
                    <a16:creationId xmlns:a16="http://schemas.microsoft.com/office/drawing/2014/main" id="{EAE74107-868D-4763-813C-2C0A7FD73A27}"/>
                  </a:ext>
                </a:extLst>
              </p:cNvPr>
              <p:cNvSpPr/>
              <p:nvPr/>
            </p:nvSpPr>
            <p:spPr>
              <a:xfrm>
                <a:off x="7271209" y="5435577"/>
                <a:ext cx="709016" cy="947446"/>
              </a:xfrm>
              <a:custGeom>
                <a:avLst/>
                <a:gdLst>
                  <a:gd name="connsiteX0" fmla="*/ 638741 w 709015"/>
                  <a:gd name="connsiteY0" fmla="*/ 264156 h 947445"/>
                  <a:gd name="connsiteX1" fmla="*/ 688937 w 709015"/>
                  <a:gd name="connsiteY1" fmla="*/ 331920 h 947445"/>
                  <a:gd name="connsiteX2" fmla="*/ 602350 w 709015"/>
                  <a:gd name="connsiteY2" fmla="*/ 634350 h 947445"/>
                  <a:gd name="connsiteX3" fmla="*/ 559056 w 709015"/>
                  <a:gd name="connsiteY3" fmla="*/ 671996 h 947445"/>
                  <a:gd name="connsiteX4" fmla="*/ 545879 w 709015"/>
                  <a:gd name="connsiteY4" fmla="*/ 693329 h 947445"/>
                  <a:gd name="connsiteX5" fmla="*/ 575369 w 709015"/>
                  <a:gd name="connsiteY5" fmla="*/ 718427 h 947445"/>
                  <a:gd name="connsiteX6" fmla="*/ 625565 w 709015"/>
                  <a:gd name="connsiteY6" fmla="*/ 715918 h 947445"/>
                  <a:gd name="connsiteX7" fmla="*/ 694584 w 709015"/>
                  <a:gd name="connsiteY7" fmla="*/ 857093 h 947445"/>
                  <a:gd name="connsiteX8" fmla="*/ 516389 w 709015"/>
                  <a:gd name="connsiteY8" fmla="*/ 949328 h 947445"/>
                  <a:gd name="connsiteX9" fmla="*/ 448625 w 709015"/>
                  <a:gd name="connsiteY9" fmla="*/ 817564 h 947445"/>
                  <a:gd name="connsiteX10" fmla="*/ 471841 w 709015"/>
                  <a:gd name="connsiteY10" fmla="*/ 781800 h 947445"/>
                  <a:gd name="connsiteX11" fmla="*/ 471841 w 709015"/>
                  <a:gd name="connsiteY11" fmla="*/ 742898 h 947445"/>
                  <a:gd name="connsiteX12" fmla="*/ 441095 w 709015"/>
                  <a:gd name="connsiteY12" fmla="*/ 745407 h 947445"/>
                  <a:gd name="connsiteX13" fmla="*/ 378351 w 709015"/>
                  <a:gd name="connsiteY13" fmla="*/ 754192 h 947445"/>
                  <a:gd name="connsiteX14" fmla="*/ 122352 w 709015"/>
                  <a:gd name="connsiteY14" fmla="*/ 690192 h 947445"/>
                  <a:gd name="connsiteX15" fmla="*/ 86588 w 709015"/>
                  <a:gd name="connsiteY15" fmla="*/ 612389 h 947445"/>
                  <a:gd name="connsiteX16" fmla="*/ 114196 w 709015"/>
                  <a:gd name="connsiteY16" fmla="*/ 613644 h 947445"/>
                  <a:gd name="connsiteX17" fmla="*/ 317489 w 709015"/>
                  <a:gd name="connsiteY17" fmla="*/ 660075 h 947445"/>
                  <a:gd name="connsiteX18" fmla="*/ 343841 w 709015"/>
                  <a:gd name="connsiteY18" fmla="*/ 663212 h 947445"/>
                  <a:gd name="connsiteX19" fmla="*/ 339449 w 709015"/>
                  <a:gd name="connsiteY19" fmla="*/ 646899 h 947445"/>
                  <a:gd name="connsiteX20" fmla="*/ 144313 w 709015"/>
                  <a:gd name="connsiteY20" fmla="*/ 347606 h 947445"/>
                  <a:gd name="connsiteX21" fmla="*/ 8784 w 709015"/>
                  <a:gd name="connsiteY21" fmla="*/ 161881 h 947445"/>
                  <a:gd name="connsiteX22" fmla="*/ 0 w 709015"/>
                  <a:gd name="connsiteY22" fmla="*/ 145568 h 947445"/>
                  <a:gd name="connsiteX23" fmla="*/ 71529 w 709015"/>
                  <a:gd name="connsiteY23" fmla="*/ 101019 h 947445"/>
                  <a:gd name="connsiteX24" fmla="*/ 159999 w 709015"/>
                  <a:gd name="connsiteY24" fmla="*/ 200783 h 947445"/>
                  <a:gd name="connsiteX25" fmla="*/ 282979 w 709015"/>
                  <a:gd name="connsiteY25" fmla="*/ 338194 h 947445"/>
                  <a:gd name="connsiteX26" fmla="*/ 272312 w 709015"/>
                  <a:gd name="connsiteY26" fmla="*/ 319371 h 947445"/>
                  <a:gd name="connsiteX27" fmla="*/ 173176 w 709015"/>
                  <a:gd name="connsiteY27" fmla="*/ 74039 h 947445"/>
                  <a:gd name="connsiteX28" fmla="*/ 166274 w 709015"/>
                  <a:gd name="connsiteY28" fmla="*/ 43294 h 947445"/>
                  <a:gd name="connsiteX29" fmla="*/ 234665 w 709015"/>
                  <a:gd name="connsiteY29" fmla="*/ 0 h 947445"/>
                  <a:gd name="connsiteX30" fmla="*/ 269802 w 709015"/>
                  <a:gd name="connsiteY30" fmla="*/ 59608 h 947445"/>
                  <a:gd name="connsiteX31" fmla="*/ 398429 w 709015"/>
                  <a:gd name="connsiteY31" fmla="*/ 321253 h 947445"/>
                  <a:gd name="connsiteX32" fmla="*/ 535840 w 709015"/>
                  <a:gd name="connsiteY32" fmla="*/ 540860 h 947445"/>
                  <a:gd name="connsiteX33" fmla="*/ 543370 w 709015"/>
                  <a:gd name="connsiteY33" fmla="*/ 544624 h 947445"/>
                  <a:gd name="connsiteX34" fmla="*/ 553409 w 709015"/>
                  <a:gd name="connsiteY34" fmla="*/ 522036 h 947445"/>
                  <a:gd name="connsiteX35" fmla="*/ 624938 w 709015"/>
                  <a:gd name="connsiteY35" fmla="*/ 289881 h 947445"/>
                  <a:gd name="connsiteX36" fmla="*/ 638741 w 709015"/>
                  <a:gd name="connsiteY36" fmla="*/ 264156 h 94744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</a:cxnLst>
                <a:rect l="l" t="t" r="r" b="b"/>
                <a:pathLst>
                  <a:path w="709015" h="947445">
                    <a:moveTo>
                      <a:pt x="638741" y="264156"/>
                    </a:moveTo>
                    <a:cubicBezTo>
                      <a:pt x="655683" y="286744"/>
                      <a:pt x="671996" y="309332"/>
                      <a:pt x="688937" y="331920"/>
                    </a:cubicBezTo>
                    <a:cubicBezTo>
                      <a:pt x="666977" y="434821"/>
                      <a:pt x="635604" y="534585"/>
                      <a:pt x="602350" y="634350"/>
                    </a:cubicBezTo>
                    <a:cubicBezTo>
                      <a:pt x="594820" y="655683"/>
                      <a:pt x="573487" y="658820"/>
                      <a:pt x="559056" y="671996"/>
                    </a:cubicBezTo>
                    <a:cubicBezTo>
                      <a:pt x="552781" y="677643"/>
                      <a:pt x="537723" y="679525"/>
                      <a:pt x="545879" y="693329"/>
                    </a:cubicBezTo>
                    <a:cubicBezTo>
                      <a:pt x="552781" y="704623"/>
                      <a:pt x="555291" y="721565"/>
                      <a:pt x="575369" y="718427"/>
                    </a:cubicBezTo>
                    <a:cubicBezTo>
                      <a:pt x="591683" y="715918"/>
                      <a:pt x="607997" y="712780"/>
                      <a:pt x="625565" y="715918"/>
                    </a:cubicBezTo>
                    <a:cubicBezTo>
                      <a:pt x="700859" y="730976"/>
                      <a:pt x="729721" y="789329"/>
                      <a:pt x="694584" y="857093"/>
                    </a:cubicBezTo>
                    <a:cubicBezTo>
                      <a:pt x="661957" y="920465"/>
                      <a:pt x="580389" y="962504"/>
                      <a:pt x="516389" y="949328"/>
                    </a:cubicBezTo>
                    <a:cubicBezTo>
                      <a:pt x="450507" y="936152"/>
                      <a:pt x="421017" y="878426"/>
                      <a:pt x="448625" y="817564"/>
                    </a:cubicBezTo>
                    <a:cubicBezTo>
                      <a:pt x="454272" y="805015"/>
                      <a:pt x="461802" y="791211"/>
                      <a:pt x="471841" y="781800"/>
                    </a:cubicBezTo>
                    <a:cubicBezTo>
                      <a:pt x="487527" y="767368"/>
                      <a:pt x="480625" y="756074"/>
                      <a:pt x="471841" y="742898"/>
                    </a:cubicBezTo>
                    <a:cubicBezTo>
                      <a:pt x="459919" y="724702"/>
                      <a:pt x="449253" y="739133"/>
                      <a:pt x="441095" y="745407"/>
                    </a:cubicBezTo>
                    <a:cubicBezTo>
                      <a:pt x="421017" y="759839"/>
                      <a:pt x="400939" y="758584"/>
                      <a:pt x="378351" y="754192"/>
                    </a:cubicBezTo>
                    <a:cubicBezTo>
                      <a:pt x="291763" y="736623"/>
                      <a:pt x="207685" y="711526"/>
                      <a:pt x="122352" y="690192"/>
                    </a:cubicBezTo>
                    <a:cubicBezTo>
                      <a:pt x="110431" y="664467"/>
                      <a:pt x="98509" y="638741"/>
                      <a:pt x="86588" y="612389"/>
                    </a:cubicBezTo>
                    <a:cubicBezTo>
                      <a:pt x="95999" y="604232"/>
                      <a:pt x="105411" y="611134"/>
                      <a:pt x="114196" y="613644"/>
                    </a:cubicBezTo>
                    <a:cubicBezTo>
                      <a:pt x="181960" y="630585"/>
                      <a:pt x="249097" y="646899"/>
                      <a:pt x="317489" y="660075"/>
                    </a:cubicBezTo>
                    <a:cubicBezTo>
                      <a:pt x="326273" y="661957"/>
                      <a:pt x="334429" y="665094"/>
                      <a:pt x="343841" y="663212"/>
                    </a:cubicBezTo>
                    <a:cubicBezTo>
                      <a:pt x="348861" y="656310"/>
                      <a:pt x="341959" y="651918"/>
                      <a:pt x="339449" y="646899"/>
                    </a:cubicBezTo>
                    <a:cubicBezTo>
                      <a:pt x="283606" y="541487"/>
                      <a:pt x="218979" y="441095"/>
                      <a:pt x="144313" y="347606"/>
                    </a:cubicBezTo>
                    <a:cubicBezTo>
                      <a:pt x="96627" y="287999"/>
                      <a:pt x="53961" y="223999"/>
                      <a:pt x="8784" y="161881"/>
                    </a:cubicBezTo>
                    <a:cubicBezTo>
                      <a:pt x="5020" y="156862"/>
                      <a:pt x="1255" y="151842"/>
                      <a:pt x="0" y="145568"/>
                    </a:cubicBezTo>
                    <a:cubicBezTo>
                      <a:pt x="15686" y="117333"/>
                      <a:pt x="44549" y="111058"/>
                      <a:pt x="71529" y="101019"/>
                    </a:cubicBezTo>
                    <a:cubicBezTo>
                      <a:pt x="104157" y="131764"/>
                      <a:pt x="129882" y="167529"/>
                      <a:pt x="159999" y="200783"/>
                    </a:cubicBezTo>
                    <a:cubicBezTo>
                      <a:pt x="201411" y="247214"/>
                      <a:pt x="245332" y="291136"/>
                      <a:pt x="282979" y="338194"/>
                    </a:cubicBezTo>
                    <a:cubicBezTo>
                      <a:pt x="277959" y="333802"/>
                      <a:pt x="274822" y="326273"/>
                      <a:pt x="272312" y="319371"/>
                    </a:cubicBezTo>
                    <a:cubicBezTo>
                      <a:pt x="240312" y="237175"/>
                      <a:pt x="207685" y="154980"/>
                      <a:pt x="173176" y="74039"/>
                    </a:cubicBezTo>
                    <a:cubicBezTo>
                      <a:pt x="168784" y="64627"/>
                      <a:pt x="163136" y="55215"/>
                      <a:pt x="166274" y="43294"/>
                    </a:cubicBezTo>
                    <a:cubicBezTo>
                      <a:pt x="185725" y="23843"/>
                      <a:pt x="204548" y="2510"/>
                      <a:pt x="234665" y="0"/>
                    </a:cubicBezTo>
                    <a:cubicBezTo>
                      <a:pt x="249097" y="18196"/>
                      <a:pt x="259763" y="38902"/>
                      <a:pt x="269802" y="59608"/>
                    </a:cubicBezTo>
                    <a:cubicBezTo>
                      <a:pt x="312469" y="146823"/>
                      <a:pt x="358273" y="232156"/>
                      <a:pt x="398429" y="321253"/>
                    </a:cubicBezTo>
                    <a:cubicBezTo>
                      <a:pt x="434194" y="400939"/>
                      <a:pt x="488782" y="468076"/>
                      <a:pt x="535840" y="540860"/>
                    </a:cubicBezTo>
                    <a:cubicBezTo>
                      <a:pt x="537095" y="543370"/>
                      <a:pt x="538977" y="545252"/>
                      <a:pt x="543370" y="544624"/>
                    </a:cubicBezTo>
                    <a:cubicBezTo>
                      <a:pt x="550271" y="539605"/>
                      <a:pt x="550899" y="529566"/>
                      <a:pt x="553409" y="522036"/>
                    </a:cubicBezTo>
                    <a:cubicBezTo>
                      <a:pt x="579762" y="445488"/>
                      <a:pt x="602977" y="367684"/>
                      <a:pt x="624938" y="289881"/>
                    </a:cubicBezTo>
                    <a:cubicBezTo>
                      <a:pt x="626192" y="279214"/>
                      <a:pt x="624310" y="266665"/>
                      <a:pt x="638741" y="264156"/>
                    </a:cubicBezTo>
                    <a:close/>
                  </a:path>
                </a:pathLst>
              </a:custGeom>
              <a:solidFill>
                <a:schemeClr val="accent4"/>
              </a:solidFill>
              <a:ln w="6274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47" name="Freeform: Shape 46">
                <a:extLst>
                  <a:ext uri="{FF2B5EF4-FFF2-40B4-BE49-F238E27FC236}">
                    <a16:creationId xmlns:a16="http://schemas.microsoft.com/office/drawing/2014/main" id="{2AEE826B-A61D-4AA7-BE29-C20771036E57}"/>
                  </a:ext>
                </a:extLst>
              </p:cNvPr>
              <p:cNvSpPr/>
              <p:nvPr/>
            </p:nvSpPr>
            <p:spPr>
              <a:xfrm>
                <a:off x="2673677" y="2762651"/>
                <a:ext cx="1003916" cy="671369"/>
              </a:xfrm>
              <a:custGeom>
                <a:avLst/>
                <a:gdLst>
                  <a:gd name="connsiteX0" fmla="*/ 503438 w 1003915"/>
                  <a:gd name="connsiteY0" fmla="*/ 0 h 671368"/>
                  <a:gd name="connsiteX1" fmla="*/ 586888 w 1003915"/>
                  <a:gd name="connsiteY1" fmla="*/ 16941 h 671368"/>
                  <a:gd name="connsiteX2" fmla="*/ 566810 w 1003915"/>
                  <a:gd name="connsiteY2" fmla="*/ 41412 h 671368"/>
                  <a:gd name="connsiteX3" fmla="*/ 392380 w 1003915"/>
                  <a:gd name="connsiteY3" fmla="*/ 178823 h 671368"/>
                  <a:gd name="connsiteX4" fmla="*/ 386105 w 1003915"/>
                  <a:gd name="connsiteY4" fmla="*/ 189489 h 671368"/>
                  <a:gd name="connsiteX5" fmla="*/ 444458 w 1003915"/>
                  <a:gd name="connsiteY5" fmla="*/ 200783 h 671368"/>
                  <a:gd name="connsiteX6" fmla="*/ 824691 w 1003915"/>
                  <a:gd name="connsiteY6" fmla="*/ 229646 h 671368"/>
                  <a:gd name="connsiteX7" fmla="*/ 984690 w 1003915"/>
                  <a:gd name="connsiteY7" fmla="*/ 239685 h 671368"/>
                  <a:gd name="connsiteX8" fmla="*/ 1007278 w 1003915"/>
                  <a:gd name="connsiteY8" fmla="*/ 246587 h 671368"/>
                  <a:gd name="connsiteX9" fmla="*/ 996611 w 1003915"/>
                  <a:gd name="connsiteY9" fmla="*/ 323135 h 671368"/>
                  <a:gd name="connsiteX10" fmla="*/ 974023 w 1003915"/>
                  <a:gd name="connsiteY10" fmla="*/ 329410 h 671368"/>
                  <a:gd name="connsiteX11" fmla="*/ 702339 w 1003915"/>
                  <a:gd name="connsiteY11" fmla="*/ 344469 h 671368"/>
                  <a:gd name="connsiteX12" fmla="*/ 678496 w 1003915"/>
                  <a:gd name="connsiteY12" fmla="*/ 341959 h 671368"/>
                  <a:gd name="connsiteX13" fmla="*/ 675358 w 1003915"/>
                  <a:gd name="connsiteY13" fmla="*/ 344469 h 671368"/>
                  <a:gd name="connsiteX14" fmla="*/ 676613 w 1003915"/>
                  <a:gd name="connsiteY14" fmla="*/ 343841 h 671368"/>
                  <a:gd name="connsiteX15" fmla="*/ 746260 w 1003915"/>
                  <a:gd name="connsiteY15" fmla="*/ 358900 h 671368"/>
                  <a:gd name="connsiteX16" fmla="*/ 953318 w 1003915"/>
                  <a:gd name="connsiteY16" fmla="*/ 420390 h 671368"/>
                  <a:gd name="connsiteX17" fmla="*/ 981553 w 1003915"/>
                  <a:gd name="connsiteY17" fmla="*/ 434194 h 671368"/>
                  <a:gd name="connsiteX18" fmla="*/ 977161 w 1003915"/>
                  <a:gd name="connsiteY18" fmla="*/ 507605 h 671368"/>
                  <a:gd name="connsiteX19" fmla="*/ 937004 w 1003915"/>
                  <a:gd name="connsiteY19" fmla="*/ 511997 h 671368"/>
                  <a:gd name="connsiteX20" fmla="*/ 608221 w 1003915"/>
                  <a:gd name="connsiteY20" fmla="*/ 441096 h 671368"/>
                  <a:gd name="connsiteX21" fmla="*/ 441320 w 1003915"/>
                  <a:gd name="connsiteY21" fmla="*/ 420390 h 671368"/>
                  <a:gd name="connsiteX22" fmla="*/ 350968 w 1003915"/>
                  <a:gd name="connsiteY22" fmla="*/ 412861 h 671368"/>
                  <a:gd name="connsiteX23" fmla="*/ 432536 w 1003915"/>
                  <a:gd name="connsiteY23" fmla="*/ 537723 h 671368"/>
                  <a:gd name="connsiteX24" fmla="*/ 503438 w 1003915"/>
                  <a:gd name="connsiteY24" fmla="*/ 638114 h 671368"/>
                  <a:gd name="connsiteX25" fmla="*/ 509085 w 1003915"/>
                  <a:gd name="connsiteY25" fmla="*/ 668232 h 671368"/>
                  <a:gd name="connsiteX26" fmla="*/ 427517 w 1003915"/>
                  <a:gd name="connsiteY26" fmla="*/ 664467 h 671368"/>
                  <a:gd name="connsiteX27" fmla="*/ 248694 w 1003915"/>
                  <a:gd name="connsiteY27" fmla="*/ 410978 h 671368"/>
                  <a:gd name="connsiteX28" fmla="*/ 243675 w 1003915"/>
                  <a:gd name="connsiteY28" fmla="*/ 362665 h 671368"/>
                  <a:gd name="connsiteX29" fmla="*/ 217949 w 1003915"/>
                  <a:gd name="connsiteY29" fmla="*/ 323135 h 671368"/>
                  <a:gd name="connsiteX30" fmla="*/ 194734 w 1003915"/>
                  <a:gd name="connsiteY30" fmla="*/ 339449 h 671368"/>
                  <a:gd name="connsiteX31" fmla="*/ 124460 w 1003915"/>
                  <a:gd name="connsiteY31" fmla="*/ 400939 h 671368"/>
                  <a:gd name="connsiteX32" fmla="*/ 10264 w 1003915"/>
                  <a:gd name="connsiteY32" fmla="*/ 330037 h 671368"/>
                  <a:gd name="connsiteX33" fmla="*/ 46029 w 1003915"/>
                  <a:gd name="connsiteY33" fmla="*/ 149960 h 671368"/>
                  <a:gd name="connsiteX34" fmla="*/ 189714 w 1003915"/>
                  <a:gd name="connsiteY34" fmla="*/ 159999 h 671368"/>
                  <a:gd name="connsiteX35" fmla="*/ 212302 w 1003915"/>
                  <a:gd name="connsiteY35" fmla="*/ 213332 h 671368"/>
                  <a:gd name="connsiteX36" fmla="*/ 245557 w 1003915"/>
                  <a:gd name="connsiteY36" fmla="*/ 237175 h 671368"/>
                  <a:gd name="connsiteX37" fmla="*/ 260616 w 1003915"/>
                  <a:gd name="connsiteY37" fmla="*/ 212077 h 671368"/>
                  <a:gd name="connsiteX38" fmla="*/ 290106 w 1003915"/>
                  <a:gd name="connsiteY38" fmla="*/ 159372 h 671368"/>
                  <a:gd name="connsiteX39" fmla="*/ 503438 w 1003915"/>
                  <a:gd name="connsiteY39" fmla="*/ 0 h 67136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</a:cxnLst>
                <a:rect l="l" t="t" r="r" b="b"/>
                <a:pathLst>
                  <a:path w="1003915" h="671368">
                    <a:moveTo>
                      <a:pt x="503438" y="0"/>
                    </a:moveTo>
                    <a:cubicBezTo>
                      <a:pt x="531045" y="5647"/>
                      <a:pt x="559281" y="11294"/>
                      <a:pt x="586888" y="16941"/>
                    </a:cubicBezTo>
                    <a:cubicBezTo>
                      <a:pt x="588143" y="32000"/>
                      <a:pt x="575594" y="35137"/>
                      <a:pt x="566810" y="41412"/>
                    </a:cubicBezTo>
                    <a:cubicBezTo>
                      <a:pt x="507202" y="85333"/>
                      <a:pt x="450105" y="132391"/>
                      <a:pt x="392380" y="178823"/>
                    </a:cubicBezTo>
                    <a:cubicBezTo>
                      <a:pt x="389870" y="180705"/>
                      <a:pt x="386733" y="183215"/>
                      <a:pt x="386105" y="189489"/>
                    </a:cubicBezTo>
                    <a:cubicBezTo>
                      <a:pt x="404301" y="196391"/>
                      <a:pt x="425007" y="197019"/>
                      <a:pt x="444458" y="200783"/>
                    </a:cubicBezTo>
                    <a:cubicBezTo>
                      <a:pt x="569947" y="224626"/>
                      <a:pt x="697319" y="225881"/>
                      <a:pt x="824691" y="229646"/>
                    </a:cubicBezTo>
                    <a:cubicBezTo>
                      <a:pt x="878024" y="230901"/>
                      <a:pt x="931357" y="231528"/>
                      <a:pt x="984690" y="239685"/>
                    </a:cubicBezTo>
                    <a:cubicBezTo>
                      <a:pt x="992847" y="240940"/>
                      <a:pt x="1001004" y="240940"/>
                      <a:pt x="1007278" y="246587"/>
                    </a:cubicBezTo>
                    <a:cubicBezTo>
                      <a:pt x="1012298" y="272940"/>
                      <a:pt x="1005396" y="298038"/>
                      <a:pt x="996611" y="323135"/>
                    </a:cubicBezTo>
                    <a:cubicBezTo>
                      <a:pt x="990337" y="328783"/>
                      <a:pt x="982180" y="329410"/>
                      <a:pt x="974023" y="329410"/>
                    </a:cubicBezTo>
                    <a:cubicBezTo>
                      <a:pt x="883043" y="330037"/>
                      <a:pt x="792691" y="338822"/>
                      <a:pt x="702339" y="344469"/>
                    </a:cubicBezTo>
                    <a:cubicBezTo>
                      <a:pt x="693554" y="345096"/>
                      <a:pt x="684770" y="343214"/>
                      <a:pt x="678496" y="341959"/>
                    </a:cubicBezTo>
                    <a:cubicBezTo>
                      <a:pt x="672849" y="341332"/>
                      <a:pt x="675358" y="347606"/>
                      <a:pt x="675358" y="344469"/>
                    </a:cubicBezTo>
                    <a:cubicBezTo>
                      <a:pt x="675358" y="343841"/>
                      <a:pt x="675986" y="343841"/>
                      <a:pt x="676613" y="343841"/>
                    </a:cubicBezTo>
                    <a:cubicBezTo>
                      <a:pt x="701084" y="342586"/>
                      <a:pt x="723672" y="351998"/>
                      <a:pt x="746260" y="358900"/>
                    </a:cubicBezTo>
                    <a:cubicBezTo>
                      <a:pt x="815279" y="380233"/>
                      <a:pt x="883671" y="402194"/>
                      <a:pt x="953318" y="420390"/>
                    </a:cubicBezTo>
                    <a:cubicBezTo>
                      <a:pt x="963357" y="422900"/>
                      <a:pt x="974023" y="425409"/>
                      <a:pt x="981553" y="434194"/>
                    </a:cubicBezTo>
                    <a:cubicBezTo>
                      <a:pt x="991592" y="459292"/>
                      <a:pt x="984062" y="483762"/>
                      <a:pt x="977161" y="507605"/>
                    </a:cubicBezTo>
                    <a:cubicBezTo>
                      <a:pt x="965239" y="520781"/>
                      <a:pt x="950808" y="514507"/>
                      <a:pt x="937004" y="511997"/>
                    </a:cubicBezTo>
                    <a:cubicBezTo>
                      <a:pt x="826573" y="491919"/>
                      <a:pt x="717397" y="466821"/>
                      <a:pt x="608221" y="441096"/>
                    </a:cubicBezTo>
                    <a:cubicBezTo>
                      <a:pt x="553006" y="427919"/>
                      <a:pt x="497163" y="424782"/>
                      <a:pt x="441320" y="420390"/>
                    </a:cubicBezTo>
                    <a:cubicBezTo>
                      <a:pt x="411830" y="418508"/>
                      <a:pt x="382968" y="413488"/>
                      <a:pt x="350968" y="412861"/>
                    </a:cubicBezTo>
                    <a:cubicBezTo>
                      <a:pt x="375438" y="456154"/>
                      <a:pt x="404301" y="496938"/>
                      <a:pt x="432536" y="537723"/>
                    </a:cubicBezTo>
                    <a:cubicBezTo>
                      <a:pt x="455752" y="571605"/>
                      <a:pt x="479595" y="604859"/>
                      <a:pt x="503438" y="638114"/>
                    </a:cubicBezTo>
                    <a:cubicBezTo>
                      <a:pt x="509085" y="646271"/>
                      <a:pt x="521006" y="655683"/>
                      <a:pt x="509085" y="668232"/>
                    </a:cubicBezTo>
                    <a:cubicBezTo>
                      <a:pt x="481477" y="673251"/>
                      <a:pt x="453869" y="678271"/>
                      <a:pt x="427517" y="664467"/>
                    </a:cubicBezTo>
                    <a:cubicBezTo>
                      <a:pt x="364772" y="582271"/>
                      <a:pt x="303909" y="498821"/>
                      <a:pt x="248694" y="410978"/>
                    </a:cubicBezTo>
                    <a:cubicBezTo>
                      <a:pt x="238028" y="394037"/>
                      <a:pt x="240537" y="379606"/>
                      <a:pt x="243675" y="362665"/>
                    </a:cubicBezTo>
                    <a:cubicBezTo>
                      <a:pt x="247439" y="342586"/>
                      <a:pt x="249322" y="324390"/>
                      <a:pt x="217949" y="323135"/>
                    </a:cubicBezTo>
                    <a:cubicBezTo>
                      <a:pt x="202890" y="322508"/>
                      <a:pt x="199753" y="330037"/>
                      <a:pt x="194734" y="339449"/>
                    </a:cubicBezTo>
                    <a:cubicBezTo>
                      <a:pt x="178420" y="367684"/>
                      <a:pt x="157714" y="392782"/>
                      <a:pt x="124460" y="400939"/>
                    </a:cubicBezTo>
                    <a:cubicBezTo>
                      <a:pt x="74891" y="414115"/>
                      <a:pt x="28460" y="385880"/>
                      <a:pt x="10264" y="330037"/>
                    </a:cubicBezTo>
                    <a:cubicBezTo>
                      <a:pt x="-11069" y="264155"/>
                      <a:pt x="852" y="202666"/>
                      <a:pt x="46029" y="149960"/>
                    </a:cubicBezTo>
                    <a:cubicBezTo>
                      <a:pt x="87440" y="101647"/>
                      <a:pt x="153322" y="107294"/>
                      <a:pt x="189714" y="159999"/>
                    </a:cubicBezTo>
                    <a:cubicBezTo>
                      <a:pt x="201008" y="176313"/>
                      <a:pt x="211675" y="194509"/>
                      <a:pt x="212302" y="213332"/>
                    </a:cubicBezTo>
                    <a:cubicBezTo>
                      <a:pt x="212930" y="239058"/>
                      <a:pt x="231126" y="235920"/>
                      <a:pt x="245557" y="237175"/>
                    </a:cubicBezTo>
                    <a:cubicBezTo>
                      <a:pt x="263125" y="238430"/>
                      <a:pt x="260616" y="221489"/>
                      <a:pt x="260616" y="212077"/>
                    </a:cubicBezTo>
                    <a:cubicBezTo>
                      <a:pt x="259361" y="186979"/>
                      <a:pt x="271910" y="173803"/>
                      <a:pt x="290106" y="159372"/>
                    </a:cubicBezTo>
                    <a:cubicBezTo>
                      <a:pt x="359752" y="105411"/>
                      <a:pt x="428144" y="48314"/>
                      <a:pt x="503438" y="0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6274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48" name="Freeform: Shape 47">
                <a:extLst>
                  <a:ext uri="{FF2B5EF4-FFF2-40B4-BE49-F238E27FC236}">
                    <a16:creationId xmlns:a16="http://schemas.microsoft.com/office/drawing/2014/main" id="{9CB2DD19-1B2F-4F78-87FA-220E969347CE}"/>
                  </a:ext>
                </a:extLst>
              </p:cNvPr>
              <p:cNvSpPr/>
              <p:nvPr/>
            </p:nvSpPr>
            <p:spPr>
              <a:xfrm>
                <a:off x="3135321" y="4603582"/>
                <a:ext cx="947446" cy="702741"/>
              </a:xfrm>
              <a:custGeom>
                <a:avLst/>
                <a:gdLst>
                  <a:gd name="connsiteX0" fmla="*/ 688065 w 947445"/>
                  <a:gd name="connsiteY0" fmla="*/ 638741 h 702741"/>
                  <a:gd name="connsiteX1" fmla="*/ 619673 w 947445"/>
                  <a:gd name="connsiteY1" fmla="*/ 688937 h 702741"/>
                  <a:gd name="connsiteX2" fmla="*/ 319753 w 947445"/>
                  <a:gd name="connsiteY2" fmla="*/ 602977 h 702741"/>
                  <a:gd name="connsiteX3" fmla="*/ 279597 w 947445"/>
                  <a:gd name="connsiteY3" fmla="*/ 558428 h 702741"/>
                  <a:gd name="connsiteX4" fmla="*/ 258264 w 947445"/>
                  <a:gd name="connsiteY4" fmla="*/ 545879 h 702741"/>
                  <a:gd name="connsiteX5" fmla="*/ 233166 w 947445"/>
                  <a:gd name="connsiteY5" fmla="*/ 575369 h 702741"/>
                  <a:gd name="connsiteX6" fmla="*/ 234421 w 947445"/>
                  <a:gd name="connsiteY6" fmla="*/ 630585 h 702741"/>
                  <a:gd name="connsiteX7" fmla="*/ 116460 w 947445"/>
                  <a:gd name="connsiteY7" fmla="*/ 703368 h 702741"/>
                  <a:gd name="connsiteX8" fmla="*/ 2265 w 947445"/>
                  <a:gd name="connsiteY8" fmla="*/ 515762 h 702741"/>
                  <a:gd name="connsiteX9" fmla="*/ 134029 w 947445"/>
                  <a:gd name="connsiteY9" fmla="*/ 448625 h 702741"/>
                  <a:gd name="connsiteX10" fmla="*/ 169793 w 947445"/>
                  <a:gd name="connsiteY10" fmla="*/ 471841 h 702741"/>
                  <a:gd name="connsiteX11" fmla="*/ 208695 w 947445"/>
                  <a:gd name="connsiteY11" fmla="*/ 471841 h 702741"/>
                  <a:gd name="connsiteX12" fmla="*/ 206185 w 947445"/>
                  <a:gd name="connsiteY12" fmla="*/ 441095 h 702741"/>
                  <a:gd name="connsiteX13" fmla="*/ 197401 w 947445"/>
                  <a:gd name="connsiteY13" fmla="*/ 378351 h 702741"/>
                  <a:gd name="connsiteX14" fmla="*/ 261401 w 947445"/>
                  <a:gd name="connsiteY14" fmla="*/ 122352 h 702741"/>
                  <a:gd name="connsiteX15" fmla="*/ 339204 w 947445"/>
                  <a:gd name="connsiteY15" fmla="*/ 86588 h 702741"/>
                  <a:gd name="connsiteX16" fmla="*/ 337949 w 947445"/>
                  <a:gd name="connsiteY16" fmla="*/ 114196 h 702741"/>
                  <a:gd name="connsiteX17" fmla="*/ 291518 w 947445"/>
                  <a:gd name="connsiteY17" fmla="*/ 317488 h 702741"/>
                  <a:gd name="connsiteX18" fmla="*/ 287754 w 947445"/>
                  <a:gd name="connsiteY18" fmla="*/ 343214 h 702741"/>
                  <a:gd name="connsiteX19" fmla="*/ 304695 w 947445"/>
                  <a:gd name="connsiteY19" fmla="*/ 339449 h 702741"/>
                  <a:gd name="connsiteX20" fmla="*/ 603987 w 947445"/>
                  <a:gd name="connsiteY20" fmla="*/ 144313 h 702741"/>
                  <a:gd name="connsiteX21" fmla="*/ 789711 w 947445"/>
                  <a:gd name="connsiteY21" fmla="*/ 8784 h 702741"/>
                  <a:gd name="connsiteX22" fmla="*/ 806025 w 947445"/>
                  <a:gd name="connsiteY22" fmla="*/ 0 h 702741"/>
                  <a:gd name="connsiteX23" fmla="*/ 850574 w 947445"/>
                  <a:gd name="connsiteY23" fmla="*/ 71529 h 702741"/>
                  <a:gd name="connsiteX24" fmla="*/ 744535 w 947445"/>
                  <a:gd name="connsiteY24" fmla="*/ 165646 h 702741"/>
                  <a:gd name="connsiteX25" fmla="*/ 630340 w 947445"/>
                  <a:gd name="connsiteY25" fmla="*/ 270430 h 702741"/>
                  <a:gd name="connsiteX26" fmla="*/ 611516 w 947445"/>
                  <a:gd name="connsiteY26" fmla="*/ 284234 h 702741"/>
                  <a:gd name="connsiteX27" fmla="*/ 714418 w 947445"/>
                  <a:gd name="connsiteY27" fmla="*/ 240312 h 702741"/>
                  <a:gd name="connsiteX28" fmla="*/ 867515 w 947445"/>
                  <a:gd name="connsiteY28" fmla="*/ 176940 h 702741"/>
                  <a:gd name="connsiteX29" fmla="*/ 908299 w 947445"/>
                  <a:gd name="connsiteY29" fmla="*/ 165646 h 702741"/>
                  <a:gd name="connsiteX30" fmla="*/ 951593 w 947445"/>
                  <a:gd name="connsiteY30" fmla="*/ 234038 h 702741"/>
                  <a:gd name="connsiteX31" fmla="*/ 891985 w 947445"/>
                  <a:gd name="connsiteY31" fmla="*/ 269175 h 702741"/>
                  <a:gd name="connsiteX32" fmla="*/ 630340 w 947445"/>
                  <a:gd name="connsiteY32" fmla="*/ 397801 h 702741"/>
                  <a:gd name="connsiteX33" fmla="*/ 410733 w 947445"/>
                  <a:gd name="connsiteY33" fmla="*/ 535213 h 702741"/>
                  <a:gd name="connsiteX34" fmla="*/ 406969 w 947445"/>
                  <a:gd name="connsiteY34" fmla="*/ 542114 h 702741"/>
                  <a:gd name="connsiteX35" fmla="*/ 430184 w 947445"/>
                  <a:gd name="connsiteY35" fmla="*/ 552781 h 702741"/>
                  <a:gd name="connsiteX36" fmla="*/ 662340 w 947445"/>
                  <a:gd name="connsiteY36" fmla="*/ 624310 h 702741"/>
                  <a:gd name="connsiteX37" fmla="*/ 688065 w 947445"/>
                  <a:gd name="connsiteY37" fmla="*/ 638741 h 70274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947445" h="702741">
                    <a:moveTo>
                      <a:pt x="688065" y="638741"/>
                    </a:moveTo>
                    <a:cubicBezTo>
                      <a:pt x="665477" y="655683"/>
                      <a:pt x="642889" y="671996"/>
                      <a:pt x="619673" y="688937"/>
                    </a:cubicBezTo>
                    <a:cubicBezTo>
                      <a:pt x="518027" y="666977"/>
                      <a:pt x="418263" y="636231"/>
                      <a:pt x="319753" y="602977"/>
                    </a:cubicBezTo>
                    <a:cubicBezTo>
                      <a:pt x="296538" y="595447"/>
                      <a:pt x="292773" y="573487"/>
                      <a:pt x="279597" y="558428"/>
                    </a:cubicBezTo>
                    <a:cubicBezTo>
                      <a:pt x="273950" y="552154"/>
                      <a:pt x="272067" y="537095"/>
                      <a:pt x="258264" y="545879"/>
                    </a:cubicBezTo>
                    <a:cubicBezTo>
                      <a:pt x="246969" y="552781"/>
                      <a:pt x="230028" y="555291"/>
                      <a:pt x="233166" y="575369"/>
                    </a:cubicBezTo>
                    <a:cubicBezTo>
                      <a:pt x="236303" y="593565"/>
                      <a:pt x="238185" y="611761"/>
                      <a:pt x="234421" y="630585"/>
                    </a:cubicBezTo>
                    <a:cubicBezTo>
                      <a:pt x="221872" y="692074"/>
                      <a:pt x="176695" y="720937"/>
                      <a:pt x="116460" y="703368"/>
                    </a:cubicBezTo>
                    <a:cubicBezTo>
                      <a:pt x="44304" y="682663"/>
                      <a:pt x="-12166" y="589173"/>
                      <a:pt x="2265" y="515762"/>
                    </a:cubicBezTo>
                    <a:cubicBezTo>
                      <a:pt x="15441" y="449880"/>
                      <a:pt x="73167" y="420390"/>
                      <a:pt x="134029" y="448625"/>
                    </a:cubicBezTo>
                    <a:cubicBezTo>
                      <a:pt x="146578" y="454272"/>
                      <a:pt x="160382" y="461801"/>
                      <a:pt x="169793" y="471841"/>
                    </a:cubicBezTo>
                    <a:cubicBezTo>
                      <a:pt x="184225" y="488154"/>
                      <a:pt x="196146" y="480625"/>
                      <a:pt x="208695" y="471841"/>
                    </a:cubicBezTo>
                    <a:cubicBezTo>
                      <a:pt x="226264" y="459919"/>
                      <a:pt x="211832" y="448625"/>
                      <a:pt x="206185" y="441095"/>
                    </a:cubicBezTo>
                    <a:cubicBezTo>
                      <a:pt x="190499" y="421017"/>
                      <a:pt x="193009" y="400939"/>
                      <a:pt x="197401" y="378351"/>
                    </a:cubicBezTo>
                    <a:cubicBezTo>
                      <a:pt x="214970" y="291763"/>
                      <a:pt x="239440" y="207685"/>
                      <a:pt x="261401" y="122352"/>
                    </a:cubicBezTo>
                    <a:cubicBezTo>
                      <a:pt x="287126" y="110431"/>
                      <a:pt x="312851" y="98509"/>
                      <a:pt x="339204" y="86588"/>
                    </a:cubicBezTo>
                    <a:cubicBezTo>
                      <a:pt x="347361" y="95999"/>
                      <a:pt x="340459" y="105411"/>
                      <a:pt x="337949" y="114196"/>
                    </a:cubicBezTo>
                    <a:cubicBezTo>
                      <a:pt x="320381" y="181332"/>
                      <a:pt x="305950" y="249724"/>
                      <a:pt x="291518" y="317488"/>
                    </a:cubicBezTo>
                    <a:cubicBezTo>
                      <a:pt x="289636" y="326273"/>
                      <a:pt x="287126" y="334429"/>
                      <a:pt x="287754" y="343214"/>
                    </a:cubicBezTo>
                    <a:cubicBezTo>
                      <a:pt x="295283" y="348861"/>
                      <a:pt x="299675" y="341959"/>
                      <a:pt x="304695" y="339449"/>
                    </a:cubicBezTo>
                    <a:cubicBezTo>
                      <a:pt x="410733" y="283606"/>
                      <a:pt x="510497" y="218979"/>
                      <a:pt x="603987" y="144313"/>
                    </a:cubicBezTo>
                    <a:cubicBezTo>
                      <a:pt x="663595" y="96627"/>
                      <a:pt x="727594" y="53960"/>
                      <a:pt x="789711" y="8784"/>
                    </a:cubicBezTo>
                    <a:cubicBezTo>
                      <a:pt x="794731" y="5020"/>
                      <a:pt x="799751" y="1255"/>
                      <a:pt x="806025" y="0"/>
                    </a:cubicBezTo>
                    <a:cubicBezTo>
                      <a:pt x="834260" y="15686"/>
                      <a:pt x="840535" y="44549"/>
                      <a:pt x="850574" y="71529"/>
                    </a:cubicBezTo>
                    <a:cubicBezTo>
                      <a:pt x="817947" y="106038"/>
                      <a:pt x="779045" y="133019"/>
                      <a:pt x="744535" y="165646"/>
                    </a:cubicBezTo>
                    <a:cubicBezTo>
                      <a:pt x="706888" y="200783"/>
                      <a:pt x="667359" y="234038"/>
                      <a:pt x="630340" y="270430"/>
                    </a:cubicBezTo>
                    <a:cubicBezTo>
                      <a:pt x="624693" y="276077"/>
                      <a:pt x="617163" y="279841"/>
                      <a:pt x="611516" y="284234"/>
                    </a:cubicBezTo>
                    <a:cubicBezTo>
                      <a:pt x="643516" y="265410"/>
                      <a:pt x="679908" y="254743"/>
                      <a:pt x="714418" y="240312"/>
                    </a:cubicBezTo>
                    <a:cubicBezTo>
                      <a:pt x="765241" y="218979"/>
                      <a:pt x="817319" y="200155"/>
                      <a:pt x="867515" y="176940"/>
                    </a:cubicBezTo>
                    <a:cubicBezTo>
                      <a:pt x="880064" y="171293"/>
                      <a:pt x="892613" y="162509"/>
                      <a:pt x="908299" y="165646"/>
                    </a:cubicBezTo>
                    <a:cubicBezTo>
                      <a:pt x="927750" y="185097"/>
                      <a:pt x="949083" y="203920"/>
                      <a:pt x="951593" y="234038"/>
                    </a:cubicBezTo>
                    <a:cubicBezTo>
                      <a:pt x="933397" y="248469"/>
                      <a:pt x="912691" y="259136"/>
                      <a:pt x="891985" y="269175"/>
                    </a:cubicBezTo>
                    <a:cubicBezTo>
                      <a:pt x="804770" y="311841"/>
                      <a:pt x="719437" y="357645"/>
                      <a:pt x="630340" y="397801"/>
                    </a:cubicBezTo>
                    <a:cubicBezTo>
                      <a:pt x="550654" y="433566"/>
                      <a:pt x="483517" y="488154"/>
                      <a:pt x="410733" y="535213"/>
                    </a:cubicBezTo>
                    <a:cubicBezTo>
                      <a:pt x="408223" y="536468"/>
                      <a:pt x="406969" y="538977"/>
                      <a:pt x="406969" y="542114"/>
                    </a:cubicBezTo>
                    <a:cubicBezTo>
                      <a:pt x="412616" y="549644"/>
                      <a:pt x="422027" y="549644"/>
                      <a:pt x="430184" y="552781"/>
                    </a:cubicBezTo>
                    <a:cubicBezTo>
                      <a:pt x="506733" y="579134"/>
                      <a:pt x="584536" y="602350"/>
                      <a:pt x="662340" y="624310"/>
                    </a:cubicBezTo>
                    <a:cubicBezTo>
                      <a:pt x="672379" y="626192"/>
                      <a:pt x="685555" y="624310"/>
                      <a:pt x="688065" y="638741"/>
                    </a:cubicBezTo>
                    <a:close/>
                  </a:path>
                </a:pathLst>
              </a:custGeom>
              <a:solidFill>
                <a:schemeClr val="accent3"/>
              </a:solidFill>
              <a:ln w="6274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49" name="Freeform: Shape 48">
                <a:extLst>
                  <a:ext uri="{FF2B5EF4-FFF2-40B4-BE49-F238E27FC236}">
                    <a16:creationId xmlns:a16="http://schemas.microsoft.com/office/drawing/2014/main" id="{755FFE76-4B38-49A3-BDE1-1DAF707DB587}"/>
                  </a:ext>
                </a:extLst>
              </p:cNvPr>
              <p:cNvSpPr/>
              <p:nvPr/>
            </p:nvSpPr>
            <p:spPr>
              <a:xfrm>
                <a:off x="8507469" y="3425863"/>
                <a:ext cx="1003916" cy="665094"/>
              </a:xfrm>
              <a:custGeom>
                <a:avLst/>
                <a:gdLst>
                  <a:gd name="connsiteX0" fmla="*/ 505535 w 1003915"/>
                  <a:gd name="connsiteY0" fmla="*/ 666349 h 665094"/>
                  <a:gd name="connsiteX1" fmla="*/ 422084 w 1003915"/>
                  <a:gd name="connsiteY1" fmla="*/ 649408 h 665094"/>
                  <a:gd name="connsiteX2" fmla="*/ 442162 w 1003915"/>
                  <a:gd name="connsiteY2" fmla="*/ 624310 h 665094"/>
                  <a:gd name="connsiteX3" fmla="*/ 616592 w 1003915"/>
                  <a:gd name="connsiteY3" fmla="*/ 486899 h 665094"/>
                  <a:gd name="connsiteX4" fmla="*/ 622867 w 1003915"/>
                  <a:gd name="connsiteY4" fmla="*/ 476233 h 665094"/>
                  <a:gd name="connsiteX5" fmla="*/ 564514 w 1003915"/>
                  <a:gd name="connsiteY5" fmla="*/ 464938 h 665094"/>
                  <a:gd name="connsiteX6" fmla="*/ 184281 w 1003915"/>
                  <a:gd name="connsiteY6" fmla="*/ 436076 h 665094"/>
                  <a:gd name="connsiteX7" fmla="*/ 24282 w 1003915"/>
                  <a:gd name="connsiteY7" fmla="*/ 426037 h 665094"/>
                  <a:gd name="connsiteX8" fmla="*/ 1694 w 1003915"/>
                  <a:gd name="connsiteY8" fmla="*/ 419135 h 665094"/>
                  <a:gd name="connsiteX9" fmla="*/ 12361 w 1003915"/>
                  <a:gd name="connsiteY9" fmla="*/ 342586 h 665094"/>
                  <a:gd name="connsiteX10" fmla="*/ 29929 w 1003915"/>
                  <a:gd name="connsiteY10" fmla="*/ 336312 h 665094"/>
                  <a:gd name="connsiteX11" fmla="*/ 327967 w 1003915"/>
                  <a:gd name="connsiteY11" fmla="*/ 321253 h 665094"/>
                  <a:gd name="connsiteX12" fmla="*/ 327967 w 1003915"/>
                  <a:gd name="connsiteY12" fmla="*/ 320625 h 665094"/>
                  <a:gd name="connsiteX13" fmla="*/ 326084 w 1003915"/>
                  <a:gd name="connsiteY13" fmla="*/ 321880 h 665094"/>
                  <a:gd name="connsiteX14" fmla="*/ 251418 w 1003915"/>
                  <a:gd name="connsiteY14" fmla="*/ 302430 h 665094"/>
                  <a:gd name="connsiteX15" fmla="*/ 56282 w 1003915"/>
                  <a:gd name="connsiteY15" fmla="*/ 245332 h 665094"/>
                  <a:gd name="connsiteX16" fmla="*/ 28047 w 1003915"/>
                  <a:gd name="connsiteY16" fmla="*/ 231528 h 665094"/>
                  <a:gd name="connsiteX17" fmla="*/ 32439 w 1003915"/>
                  <a:gd name="connsiteY17" fmla="*/ 158117 h 665094"/>
                  <a:gd name="connsiteX18" fmla="*/ 69459 w 1003915"/>
                  <a:gd name="connsiteY18" fmla="*/ 152470 h 665094"/>
                  <a:gd name="connsiteX19" fmla="*/ 403888 w 1003915"/>
                  <a:gd name="connsiteY19" fmla="*/ 224626 h 665094"/>
                  <a:gd name="connsiteX20" fmla="*/ 565142 w 1003915"/>
                  <a:gd name="connsiteY20" fmla="*/ 244077 h 665094"/>
                  <a:gd name="connsiteX21" fmla="*/ 656122 w 1003915"/>
                  <a:gd name="connsiteY21" fmla="*/ 248469 h 665094"/>
                  <a:gd name="connsiteX22" fmla="*/ 574554 w 1003915"/>
                  <a:gd name="connsiteY22" fmla="*/ 124862 h 665094"/>
                  <a:gd name="connsiteX23" fmla="*/ 505535 w 1003915"/>
                  <a:gd name="connsiteY23" fmla="*/ 26353 h 665094"/>
                  <a:gd name="connsiteX24" fmla="*/ 496750 w 1003915"/>
                  <a:gd name="connsiteY24" fmla="*/ 0 h 665094"/>
                  <a:gd name="connsiteX25" fmla="*/ 581456 w 1003915"/>
                  <a:gd name="connsiteY25" fmla="*/ 0 h 665094"/>
                  <a:gd name="connsiteX26" fmla="*/ 760278 w 1003915"/>
                  <a:gd name="connsiteY26" fmla="*/ 253489 h 665094"/>
                  <a:gd name="connsiteX27" fmla="*/ 765298 w 1003915"/>
                  <a:gd name="connsiteY27" fmla="*/ 301802 h 665094"/>
                  <a:gd name="connsiteX28" fmla="*/ 791023 w 1003915"/>
                  <a:gd name="connsiteY28" fmla="*/ 341332 h 665094"/>
                  <a:gd name="connsiteX29" fmla="*/ 814238 w 1003915"/>
                  <a:gd name="connsiteY29" fmla="*/ 325018 h 665094"/>
                  <a:gd name="connsiteX30" fmla="*/ 884513 w 1003915"/>
                  <a:gd name="connsiteY30" fmla="*/ 263528 h 665094"/>
                  <a:gd name="connsiteX31" fmla="*/ 998081 w 1003915"/>
                  <a:gd name="connsiteY31" fmla="*/ 331920 h 665094"/>
                  <a:gd name="connsiteX32" fmla="*/ 963571 w 1003915"/>
                  <a:gd name="connsiteY32" fmla="*/ 514507 h 665094"/>
                  <a:gd name="connsiteX33" fmla="*/ 819886 w 1003915"/>
                  <a:gd name="connsiteY33" fmla="*/ 504468 h 665094"/>
                  <a:gd name="connsiteX34" fmla="*/ 797298 w 1003915"/>
                  <a:gd name="connsiteY34" fmla="*/ 451135 h 665094"/>
                  <a:gd name="connsiteX35" fmla="*/ 764043 w 1003915"/>
                  <a:gd name="connsiteY35" fmla="*/ 427292 h 665094"/>
                  <a:gd name="connsiteX36" fmla="*/ 748984 w 1003915"/>
                  <a:gd name="connsiteY36" fmla="*/ 452389 h 665094"/>
                  <a:gd name="connsiteX37" fmla="*/ 719494 w 1003915"/>
                  <a:gd name="connsiteY37" fmla="*/ 505095 h 665094"/>
                  <a:gd name="connsiteX38" fmla="*/ 505535 w 1003915"/>
                  <a:gd name="connsiteY38" fmla="*/ 666349 h 66509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</a:cxnLst>
                <a:rect l="l" t="t" r="r" b="b"/>
                <a:pathLst>
                  <a:path w="1003915" h="665094">
                    <a:moveTo>
                      <a:pt x="505535" y="666349"/>
                    </a:moveTo>
                    <a:cubicBezTo>
                      <a:pt x="477927" y="660702"/>
                      <a:pt x="449692" y="655055"/>
                      <a:pt x="422084" y="649408"/>
                    </a:cubicBezTo>
                    <a:cubicBezTo>
                      <a:pt x="420829" y="634349"/>
                      <a:pt x="434005" y="631212"/>
                      <a:pt x="442162" y="624310"/>
                    </a:cubicBezTo>
                    <a:cubicBezTo>
                      <a:pt x="501142" y="579762"/>
                      <a:pt x="558868" y="533330"/>
                      <a:pt x="616592" y="486899"/>
                    </a:cubicBezTo>
                    <a:cubicBezTo>
                      <a:pt x="619102" y="485017"/>
                      <a:pt x="622240" y="482507"/>
                      <a:pt x="622867" y="476233"/>
                    </a:cubicBezTo>
                    <a:cubicBezTo>
                      <a:pt x="604671" y="469331"/>
                      <a:pt x="583966" y="468703"/>
                      <a:pt x="564514" y="464938"/>
                    </a:cubicBezTo>
                    <a:cubicBezTo>
                      <a:pt x="439025" y="441095"/>
                      <a:pt x="311653" y="439840"/>
                      <a:pt x="184281" y="436076"/>
                    </a:cubicBezTo>
                    <a:cubicBezTo>
                      <a:pt x="130948" y="434194"/>
                      <a:pt x="77615" y="434194"/>
                      <a:pt x="24282" y="426037"/>
                    </a:cubicBezTo>
                    <a:cubicBezTo>
                      <a:pt x="16126" y="424782"/>
                      <a:pt x="7968" y="424782"/>
                      <a:pt x="1694" y="419135"/>
                    </a:cubicBezTo>
                    <a:cubicBezTo>
                      <a:pt x="-3326" y="392782"/>
                      <a:pt x="3577" y="367684"/>
                      <a:pt x="12361" y="342586"/>
                    </a:cubicBezTo>
                    <a:cubicBezTo>
                      <a:pt x="17380" y="338194"/>
                      <a:pt x="23655" y="336312"/>
                      <a:pt x="29929" y="336312"/>
                    </a:cubicBezTo>
                    <a:cubicBezTo>
                      <a:pt x="129693" y="336312"/>
                      <a:pt x="228830" y="323763"/>
                      <a:pt x="327967" y="321253"/>
                    </a:cubicBezTo>
                    <a:cubicBezTo>
                      <a:pt x="331732" y="321253"/>
                      <a:pt x="326712" y="316861"/>
                      <a:pt x="327967" y="320625"/>
                    </a:cubicBezTo>
                    <a:cubicBezTo>
                      <a:pt x="328594" y="321253"/>
                      <a:pt x="327339" y="321880"/>
                      <a:pt x="326084" y="321880"/>
                    </a:cubicBezTo>
                    <a:cubicBezTo>
                      <a:pt x="299732" y="320625"/>
                      <a:pt x="275889" y="309959"/>
                      <a:pt x="251418" y="302430"/>
                    </a:cubicBezTo>
                    <a:cubicBezTo>
                      <a:pt x="186791" y="282351"/>
                      <a:pt x="122164" y="262901"/>
                      <a:pt x="56282" y="245332"/>
                    </a:cubicBezTo>
                    <a:cubicBezTo>
                      <a:pt x="46243" y="242822"/>
                      <a:pt x="35576" y="240312"/>
                      <a:pt x="28047" y="231528"/>
                    </a:cubicBezTo>
                    <a:cubicBezTo>
                      <a:pt x="18008" y="206430"/>
                      <a:pt x="25537" y="182587"/>
                      <a:pt x="32439" y="158117"/>
                    </a:cubicBezTo>
                    <a:cubicBezTo>
                      <a:pt x="43106" y="145568"/>
                      <a:pt x="56910" y="150587"/>
                      <a:pt x="69459" y="152470"/>
                    </a:cubicBezTo>
                    <a:cubicBezTo>
                      <a:pt x="181771" y="173175"/>
                      <a:pt x="292830" y="198273"/>
                      <a:pt x="403888" y="224626"/>
                    </a:cubicBezTo>
                    <a:cubicBezTo>
                      <a:pt x="457221" y="237175"/>
                      <a:pt x="511181" y="240940"/>
                      <a:pt x="565142" y="244077"/>
                    </a:cubicBezTo>
                    <a:cubicBezTo>
                      <a:pt x="594005" y="245959"/>
                      <a:pt x="622867" y="254116"/>
                      <a:pt x="656122" y="248469"/>
                    </a:cubicBezTo>
                    <a:cubicBezTo>
                      <a:pt x="630397" y="204548"/>
                      <a:pt x="602789" y="165019"/>
                      <a:pt x="574554" y="124862"/>
                    </a:cubicBezTo>
                    <a:cubicBezTo>
                      <a:pt x="551965" y="92235"/>
                      <a:pt x="528750" y="58980"/>
                      <a:pt x="505535" y="26353"/>
                    </a:cubicBezTo>
                    <a:cubicBezTo>
                      <a:pt x="499887" y="18823"/>
                      <a:pt x="492358" y="11294"/>
                      <a:pt x="496750" y="0"/>
                    </a:cubicBezTo>
                    <a:cubicBezTo>
                      <a:pt x="524985" y="0"/>
                      <a:pt x="553220" y="0"/>
                      <a:pt x="581456" y="0"/>
                    </a:cubicBezTo>
                    <a:cubicBezTo>
                      <a:pt x="644200" y="82195"/>
                      <a:pt x="705062" y="165646"/>
                      <a:pt x="760278" y="253489"/>
                    </a:cubicBezTo>
                    <a:cubicBezTo>
                      <a:pt x="770944" y="270430"/>
                      <a:pt x="768435" y="284861"/>
                      <a:pt x="765298" y="301802"/>
                    </a:cubicBezTo>
                    <a:cubicBezTo>
                      <a:pt x="761533" y="321880"/>
                      <a:pt x="760278" y="340077"/>
                      <a:pt x="791023" y="341332"/>
                    </a:cubicBezTo>
                    <a:cubicBezTo>
                      <a:pt x="806082" y="341959"/>
                      <a:pt x="809219" y="334429"/>
                      <a:pt x="814238" y="325018"/>
                    </a:cubicBezTo>
                    <a:cubicBezTo>
                      <a:pt x="830552" y="296783"/>
                      <a:pt x="851258" y="271685"/>
                      <a:pt x="884513" y="263528"/>
                    </a:cubicBezTo>
                    <a:cubicBezTo>
                      <a:pt x="933453" y="250979"/>
                      <a:pt x="979257" y="277332"/>
                      <a:pt x="998081" y="331920"/>
                    </a:cubicBezTo>
                    <a:cubicBezTo>
                      <a:pt x="1020669" y="398429"/>
                      <a:pt x="1009374" y="460547"/>
                      <a:pt x="963571" y="514507"/>
                    </a:cubicBezTo>
                    <a:cubicBezTo>
                      <a:pt x="922160" y="562820"/>
                      <a:pt x="856278" y="557173"/>
                      <a:pt x="819886" y="504468"/>
                    </a:cubicBezTo>
                    <a:cubicBezTo>
                      <a:pt x="808591" y="488154"/>
                      <a:pt x="797925" y="469958"/>
                      <a:pt x="797298" y="451135"/>
                    </a:cubicBezTo>
                    <a:cubicBezTo>
                      <a:pt x="796670" y="425409"/>
                      <a:pt x="778474" y="428547"/>
                      <a:pt x="764043" y="427292"/>
                    </a:cubicBezTo>
                    <a:cubicBezTo>
                      <a:pt x="746475" y="425409"/>
                      <a:pt x="748984" y="442978"/>
                      <a:pt x="748984" y="452389"/>
                    </a:cubicBezTo>
                    <a:cubicBezTo>
                      <a:pt x="750239" y="477487"/>
                      <a:pt x="737690" y="490664"/>
                      <a:pt x="719494" y="505095"/>
                    </a:cubicBezTo>
                    <a:cubicBezTo>
                      <a:pt x="649220" y="561565"/>
                      <a:pt x="580828" y="618036"/>
                      <a:pt x="505535" y="666349"/>
                    </a:cubicBezTo>
                    <a:close/>
                  </a:path>
                </a:pathLst>
              </a:custGeom>
              <a:solidFill>
                <a:schemeClr val="accent4"/>
              </a:solidFill>
              <a:ln w="6274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50" name="Freeform: Shape 49">
                <a:extLst>
                  <a:ext uri="{FF2B5EF4-FFF2-40B4-BE49-F238E27FC236}">
                    <a16:creationId xmlns:a16="http://schemas.microsoft.com/office/drawing/2014/main" id="{6FE78D60-4ECA-4B74-B4EE-AFC36E108B82}"/>
                  </a:ext>
                </a:extLst>
              </p:cNvPr>
              <p:cNvSpPr/>
              <p:nvPr/>
            </p:nvSpPr>
            <p:spPr>
              <a:xfrm>
                <a:off x="2666849" y="3427745"/>
                <a:ext cx="1010190" cy="658820"/>
              </a:xfrm>
              <a:custGeom>
                <a:avLst/>
                <a:gdLst>
                  <a:gd name="connsiteX0" fmla="*/ 434972 w 1010190"/>
                  <a:gd name="connsiteY0" fmla="*/ 0 h 658819"/>
                  <a:gd name="connsiteX1" fmla="*/ 519677 w 1010190"/>
                  <a:gd name="connsiteY1" fmla="*/ 0 h 658819"/>
                  <a:gd name="connsiteX2" fmla="*/ 508383 w 1010190"/>
                  <a:gd name="connsiteY2" fmla="*/ 25098 h 658819"/>
                  <a:gd name="connsiteX3" fmla="*/ 377247 w 1010190"/>
                  <a:gd name="connsiteY3" fmla="*/ 187607 h 658819"/>
                  <a:gd name="connsiteX4" fmla="*/ 360306 w 1010190"/>
                  <a:gd name="connsiteY4" fmla="*/ 213332 h 658819"/>
                  <a:gd name="connsiteX5" fmla="*/ 513403 w 1010190"/>
                  <a:gd name="connsiteY5" fmla="*/ 203293 h 658819"/>
                  <a:gd name="connsiteX6" fmla="*/ 948224 w 1010190"/>
                  <a:gd name="connsiteY6" fmla="*/ 128627 h 658819"/>
                  <a:gd name="connsiteX7" fmla="*/ 983988 w 1010190"/>
                  <a:gd name="connsiteY7" fmla="*/ 129882 h 658819"/>
                  <a:gd name="connsiteX8" fmla="*/ 988381 w 1010190"/>
                  <a:gd name="connsiteY8" fmla="*/ 207685 h 658819"/>
                  <a:gd name="connsiteX9" fmla="*/ 953871 w 1010190"/>
                  <a:gd name="connsiteY9" fmla="*/ 220234 h 658819"/>
                  <a:gd name="connsiteX10" fmla="*/ 722970 w 1010190"/>
                  <a:gd name="connsiteY10" fmla="*/ 286744 h 658819"/>
                  <a:gd name="connsiteX11" fmla="*/ 679049 w 1010190"/>
                  <a:gd name="connsiteY11" fmla="*/ 294273 h 658819"/>
                  <a:gd name="connsiteX12" fmla="*/ 903048 w 1010190"/>
                  <a:gd name="connsiteY12" fmla="*/ 307449 h 658819"/>
                  <a:gd name="connsiteX13" fmla="*/ 997792 w 1010190"/>
                  <a:gd name="connsiteY13" fmla="*/ 318743 h 658819"/>
                  <a:gd name="connsiteX14" fmla="*/ 1009714 w 1010190"/>
                  <a:gd name="connsiteY14" fmla="*/ 395292 h 658819"/>
                  <a:gd name="connsiteX15" fmla="*/ 902420 w 1010190"/>
                  <a:gd name="connsiteY15" fmla="*/ 407841 h 658819"/>
                  <a:gd name="connsiteX16" fmla="*/ 645794 w 1010190"/>
                  <a:gd name="connsiteY16" fmla="*/ 407841 h 658819"/>
                  <a:gd name="connsiteX17" fmla="*/ 379757 w 1010190"/>
                  <a:gd name="connsiteY17" fmla="*/ 436076 h 658819"/>
                  <a:gd name="connsiteX18" fmla="*/ 434344 w 1010190"/>
                  <a:gd name="connsiteY18" fmla="*/ 492546 h 658819"/>
                  <a:gd name="connsiteX19" fmla="*/ 584304 w 1010190"/>
                  <a:gd name="connsiteY19" fmla="*/ 628702 h 658819"/>
                  <a:gd name="connsiteX20" fmla="*/ 593716 w 1010190"/>
                  <a:gd name="connsiteY20" fmla="*/ 648153 h 658819"/>
                  <a:gd name="connsiteX21" fmla="*/ 511520 w 1010190"/>
                  <a:gd name="connsiteY21" fmla="*/ 663839 h 658819"/>
                  <a:gd name="connsiteX22" fmla="*/ 406737 w 1010190"/>
                  <a:gd name="connsiteY22" fmla="*/ 577879 h 658819"/>
                  <a:gd name="connsiteX23" fmla="*/ 293796 w 1010190"/>
                  <a:gd name="connsiteY23" fmla="*/ 471841 h 658819"/>
                  <a:gd name="connsiteX24" fmla="*/ 262424 w 1010190"/>
                  <a:gd name="connsiteY24" fmla="*/ 404704 h 658819"/>
                  <a:gd name="connsiteX25" fmla="*/ 249247 w 1010190"/>
                  <a:gd name="connsiteY25" fmla="*/ 377096 h 658819"/>
                  <a:gd name="connsiteX26" fmla="*/ 210346 w 1010190"/>
                  <a:gd name="connsiteY26" fmla="*/ 398429 h 658819"/>
                  <a:gd name="connsiteX27" fmla="*/ 182738 w 1010190"/>
                  <a:gd name="connsiteY27" fmla="*/ 452390 h 658819"/>
                  <a:gd name="connsiteX28" fmla="*/ 38425 w 1010190"/>
                  <a:gd name="connsiteY28" fmla="*/ 444860 h 658819"/>
                  <a:gd name="connsiteX29" fmla="*/ 15210 w 1010190"/>
                  <a:gd name="connsiteY29" fmla="*/ 266038 h 658819"/>
                  <a:gd name="connsiteX30" fmla="*/ 92386 w 1010190"/>
                  <a:gd name="connsiteY30" fmla="*/ 202038 h 658819"/>
                  <a:gd name="connsiteX31" fmla="*/ 192150 w 1010190"/>
                  <a:gd name="connsiteY31" fmla="*/ 259136 h 658819"/>
                  <a:gd name="connsiteX32" fmla="*/ 205326 w 1010190"/>
                  <a:gd name="connsiteY32" fmla="*/ 285489 h 658819"/>
                  <a:gd name="connsiteX33" fmla="*/ 226032 w 1010190"/>
                  <a:gd name="connsiteY33" fmla="*/ 291763 h 658819"/>
                  <a:gd name="connsiteX34" fmla="*/ 245483 w 1010190"/>
                  <a:gd name="connsiteY34" fmla="*/ 277959 h 658819"/>
                  <a:gd name="connsiteX35" fmla="*/ 323286 w 1010190"/>
                  <a:gd name="connsiteY35" fmla="*/ 128627 h 658819"/>
                  <a:gd name="connsiteX36" fmla="*/ 434972 w 1010190"/>
                  <a:gd name="connsiteY36" fmla="*/ 0 h 65881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</a:cxnLst>
                <a:rect l="l" t="t" r="r" b="b"/>
                <a:pathLst>
                  <a:path w="1010190" h="658819">
                    <a:moveTo>
                      <a:pt x="434972" y="0"/>
                    </a:moveTo>
                    <a:cubicBezTo>
                      <a:pt x="463207" y="0"/>
                      <a:pt x="491442" y="0"/>
                      <a:pt x="519677" y="0"/>
                    </a:cubicBezTo>
                    <a:cubicBezTo>
                      <a:pt x="523442" y="11922"/>
                      <a:pt x="514030" y="18196"/>
                      <a:pt x="508383" y="25098"/>
                    </a:cubicBezTo>
                    <a:cubicBezTo>
                      <a:pt x="464462" y="79059"/>
                      <a:pt x="420541" y="133019"/>
                      <a:pt x="377247" y="187607"/>
                    </a:cubicBezTo>
                    <a:cubicBezTo>
                      <a:pt x="371600" y="195136"/>
                      <a:pt x="364070" y="202038"/>
                      <a:pt x="360306" y="213332"/>
                    </a:cubicBezTo>
                    <a:cubicBezTo>
                      <a:pt x="413011" y="212705"/>
                      <a:pt x="463207" y="208313"/>
                      <a:pt x="513403" y="203293"/>
                    </a:cubicBezTo>
                    <a:cubicBezTo>
                      <a:pt x="660226" y="188862"/>
                      <a:pt x="802656" y="148705"/>
                      <a:pt x="948224" y="128627"/>
                    </a:cubicBezTo>
                    <a:cubicBezTo>
                      <a:pt x="960145" y="126744"/>
                      <a:pt x="972067" y="119843"/>
                      <a:pt x="983988" y="129882"/>
                    </a:cubicBezTo>
                    <a:cubicBezTo>
                      <a:pt x="989008" y="155607"/>
                      <a:pt x="994655" y="181332"/>
                      <a:pt x="988381" y="207685"/>
                    </a:cubicBezTo>
                    <a:cubicBezTo>
                      <a:pt x="978969" y="217097"/>
                      <a:pt x="965792" y="217097"/>
                      <a:pt x="953871" y="220234"/>
                    </a:cubicBezTo>
                    <a:cubicBezTo>
                      <a:pt x="876067" y="240312"/>
                      <a:pt x="799519" y="262901"/>
                      <a:pt x="722970" y="286744"/>
                    </a:cubicBezTo>
                    <a:cubicBezTo>
                      <a:pt x="708539" y="291136"/>
                      <a:pt x="694108" y="294900"/>
                      <a:pt x="679049" y="294273"/>
                    </a:cubicBezTo>
                    <a:cubicBezTo>
                      <a:pt x="753715" y="294273"/>
                      <a:pt x="828381" y="306822"/>
                      <a:pt x="903048" y="307449"/>
                    </a:cubicBezTo>
                    <a:cubicBezTo>
                      <a:pt x="935047" y="308077"/>
                      <a:pt x="967047" y="309332"/>
                      <a:pt x="997792" y="318743"/>
                    </a:cubicBezTo>
                    <a:cubicBezTo>
                      <a:pt x="1011596" y="342587"/>
                      <a:pt x="1015361" y="368312"/>
                      <a:pt x="1009714" y="395292"/>
                    </a:cubicBezTo>
                    <a:cubicBezTo>
                      <a:pt x="975204" y="408468"/>
                      <a:pt x="938185" y="406586"/>
                      <a:pt x="902420" y="407841"/>
                    </a:cubicBezTo>
                    <a:cubicBezTo>
                      <a:pt x="817087" y="410351"/>
                      <a:pt x="731755" y="410351"/>
                      <a:pt x="645794" y="407841"/>
                    </a:cubicBezTo>
                    <a:cubicBezTo>
                      <a:pt x="556697" y="405331"/>
                      <a:pt x="470736" y="426664"/>
                      <a:pt x="379757" y="436076"/>
                    </a:cubicBezTo>
                    <a:cubicBezTo>
                      <a:pt x="396698" y="459919"/>
                      <a:pt x="415521" y="476233"/>
                      <a:pt x="434344" y="492546"/>
                    </a:cubicBezTo>
                    <a:cubicBezTo>
                      <a:pt x="485168" y="537095"/>
                      <a:pt x="532854" y="585408"/>
                      <a:pt x="584304" y="628702"/>
                    </a:cubicBezTo>
                    <a:cubicBezTo>
                      <a:pt x="589951" y="633095"/>
                      <a:pt x="598736" y="637487"/>
                      <a:pt x="593716" y="648153"/>
                    </a:cubicBezTo>
                    <a:cubicBezTo>
                      <a:pt x="566108" y="653173"/>
                      <a:pt x="538501" y="658820"/>
                      <a:pt x="511520" y="663839"/>
                    </a:cubicBezTo>
                    <a:cubicBezTo>
                      <a:pt x="476383" y="635604"/>
                      <a:pt x="439991" y="607997"/>
                      <a:pt x="406737" y="577879"/>
                    </a:cubicBezTo>
                    <a:cubicBezTo>
                      <a:pt x="367835" y="543370"/>
                      <a:pt x="332071" y="506350"/>
                      <a:pt x="293796" y="471841"/>
                    </a:cubicBezTo>
                    <a:cubicBezTo>
                      <a:pt x="273718" y="453644"/>
                      <a:pt x="261169" y="433566"/>
                      <a:pt x="262424" y="404704"/>
                    </a:cubicBezTo>
                    <a:cubicBezTo>
                      <a:pt x="263051" y="394665"/>
                      <a:pt x="263679" y="377096"/>
                      <a:pt x="249247" y="377096"/>
                    </a:cubicBezTo>
                    <a:cubicBezTo>
                      <a:pt x="234816" y="377096"/>
                      <a:pt x="214738" y="373331"/>
                      <a:pt x="210346" y="398429"/>
                    </a:cubicBezTo>
                    <a:cubicBezTo>
                      <a:pt x="206581" y="418508"/>
                      <a:pt x="197797" y="436704"/>
                      <a:pt x="182738" y="452390"/>
                    </a:cubicBezTo>
                    <a:cubicBezTo>
                      <a:pt x="136307" y="500076"/>
                      <a:pt x="77327" y="498821"/>
                      <a:pt x="38425" y="444860"/>
                    </a:cubicBezTo>
                    <a:cubicBezTo>
                      <a:pt x="-1104" y="390272"/>
                      <a:pt x="-12398" y="330038"/>
                      <a:pt x="15210" y="266038"/>
                    </a:cubicBezTo>
                    <a:cubicBezTo>
                      <a:pt x="29641" y="232156"/>
                      <a:pt x="51602" y="205803"/>
                      <a:pt x="92386" y="202038"/>
                    </a:cubicBezTo>
                    <a:cubicBezTo>
                      <a:pt x="139444" y="197646"/>
                      <a:pt x="169562" y="222117"/>
                      <a:pt x="192150" y="259136"/>
                    </a:cubicBezTo>
                    <a:cubicBezTo>
                      <a:pt x="197169" y="267293"/>
                      <a:pt x="200307" y="276705"/>
                      <a:pt x="205326" y="285489"/>
                    </a:cubicBezTo>
                    <a:cubicBezTo>
                      <a:pt x="210346" y="294273"/>
                      <a:pt x="218503" y="294900"/>
                      <a:pt x="226032" y="291763"/>
                    </a:cubicBezTo>
                    <a:cubicBezTo>
                      <a:pt x="233561" y="288626"/>
                      <a:pt x="247365" y="289881"/>
                      <a:pt x="245483" y="277959"/>
                    </a:cubicBezTo>
                    <a:cubicBezTo>
                      <a:pt x="234189" y="208313"/>
                      <a:pt x="288777" y="173176"/>
                      <a:pt x="323286" y="128627"/>
                    </a:cubicBezTo>
                    <a:cubicBezTo>
                      <a:pt x="359051" y="84705"/>
                      <a:pt x="397953" y="43294"/>
                      <a:pt x="434972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6274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51" name="Freeform: Shape 50">
                <a:extLst>
                  <a:ext uri="{FF2B5EF4-FFF2-40B4-BE49-F238E27FC236}">
                    <a16:creationId xmlns:a16="http://schemas.microsoft.com/office/drawing/2014/main" id="{0848463A-2C14-4570-82ED-CF4976146B3F}"/>
                  </a:ext>
                </a:extLst>
              </p:cNvPr>
              <p:cNvSpPr/>
              <p:nvPr/>
            </p:nvSpPr>
            <p:spPr>
              <a:xfrm>
                <a:off x="8363522" y="2129556"/>
                <a:ext cx="1003916" cy="646271"/>
              </a:xfrm>
              <a:custGeom>
                <a:avLst/>
                <a:gdLst>
                  <a:gd name="connsiteX0" fmla="*/ 648227 w 1003915"/>
                  <a:gd name="connsiteY0" fmla="*/ 633094 h 646270"/>
                  <a:gd name="connsiteX1" fmla="*/ 566031 w 1003915"/>
                  <a:gd name="connsiteY1" fmla="*/ 648781 h 646270"/>
                  <a:gd name="connsiteX2" fmla="*/ 574188 w 1003915"/>
                  <a:gd name="connsiteY2" fmla="*/ 621800 h 646270"/>
                  <a:gd name="connsiteX3" fmla="*/ 678344 w 1003915"/>
                  <a:gd name="connsiteY3" fmla="*/ 405959 h 646270"/>
                  <a:gd name="connsiteX4" fmla="*/ 547835 w 1003915"/>
                  <a:gd name="connsiteY4" fmla="*/ 444233 h 646270"/>
                  <a:gd name="connsiteX5" fmla="*/ 246032 w 1003915"/>
                  <a:gd name="connsiteY5" fmla="*/ 568467 h 646270"/>
                  <a:gd name="connsiteX6" fmla="*/ 114896 w 1003915"/>
                  <a:gd name="connsiteY6" fmla="*/ 623055 h 646270"/>
                  <a:gd name="connsiteX7" fmla="*/ 91681 w 1003915"/>
                  <a:gd name="connsiteY7" fmla="*/ 627447 h 646270"/>
                  <a:gd name="connsiteX8" fmla="*/ 64073 w 1003915"/>
                  <a:gd name="connsiteY8" fmla="*/ 554036 h 646270"/>
                  <a:gd name="connsiteX9" fmla="*/ 81642 w 1003915"/>
                  <a:gd name="connsiteY9" fmla="*/ 538350 h 646270"/>
                  <a:gd name="connsiteX10" fmla="*/ 311287 w 1003915"/>
                  <a:gd name="connsiteY10" fmla="*/ 412233 h 646270"/>
                  <a:gd name="connsiteX11" fmla="*/ 333875 w 1003915"/>
                  <a:gd name="connsiteY11" fmla="*/ 401566 h 646270"/>
                  <a:gd name="connsiteX12" fmla="*/ 146269 w 1003915"/>
                  <a:gd name="connsiteY12" fmla="*/ 431684 h 646270"/>
                  <a:gd name="connsiteX13" fmla="*/ 59681 w 1003915"/>
                  <a:gd name="connsiteY13" fmla="*/ 447370 h 646270"/>
                  <a:gd name="connsiteX14" fmla="*/ 28309 w 1003915"/>
                  <a:gd name="connsiteY14" fmla="*/ 448625 h 646270"/>
                  <a:gd name="connsiteX15" fmla="*/ 73 w 1003915"/>
                  <a:gd name="connsiteY15" fmla="*/ 371449 h 646270"/>
                  <a:gd name="connsiteX16" fmla="*/ 28936 w 1003915"/>
                  <a:gd name="connsiteY16" fmla="*/ 359527 h 646270"/>
                  <a:gd name="connsiteX17" fmla="*/ 372150 w 1003915"/>
                  <a:gd name="connsiteY17" fmla="*/ 277332 h 646270"/>
                  <a:gd name="connsiteX18" fmla="*/ 602423 w 1003915"/>
                  <a:gd name="connsiteY18" fmla="*/ 195764 h 646270"/>
                  <a:gd name="connsiteX19" fmla="*/ 566031 w 1003915"/>
                  <a:gd name="connsiteY19" fmla="*/ 167529 h 646270"/>
                  <a:gd name="connsiteX20" fmla="*/ 369012 w 1003915"/>
                  <a:gd name="connsiteY20" fmla="*/ 55215 h 646270"/>
                  <a:gd name="connsiteX21" fmla="*/ 348307 w 1003915"/>
                  <a:gd name="connsiteY21" fmla="*/ 36392 h 646270"/>
                  <a:gd name="connsiteX22" fmla="*/ 428620 w 1003915"/>
                  <a:gd name="connsiteY22" fmla="*/ 0 h 646270"/>
                  <a:gd name="connsiteX23" fmla="*/ 669559 w 1003915"/>
                  <a:gd name="connsiteY23" fmla="*/ 131764 h 646270"/>
                  <a:gd name="connsiteX24" fmla="*/ 731677 w 1003915"/>
                  <a:gd name="connsiteY24" fmla="*/ 205803 h 646270"/>
                  <a:gd name="connsiteX25" fmla="*/ 746736 w 1003915"/>
                  <a:gd name="connsiteY25" fmla="*/ 221489 h 646270"/>
                  <a:gd name="connsiteX26" fmla="*/ 779363 w 1003915"/>
                  <a:gd name="connsiteY26" fmla="*/ 197646 h 646270"/>
                  <a:gd name="connsiteX27" fmla="*/ 783127 w 1003915"/>
                  <a:gd name="connsiteY27" fmla="*/ 168783 h 646270"/>
                  <a:gd name="connsiteX28" fmla="*/ 945009 w 1003915"/>
                  <a:gd name="connsiteY28" fmla="*/ 116078 h 646270"/>
                  <a:gd name="connsiteX29" fmla="*/ 997715 w 1003915"/>
                  <a:gd name="connsiteY29" fmla="*/ 293646 h 646270"/>
                  <a:gd name="connsiteX30" fmla="*/ 850892 w 1003915"/>
                  <a:gd name="connsiteY30" fmla="*/ 345096 h 646270"/>
                  <a:gd name="connsiteX31" fmla="*/ 815128 w 1003915"/>
                  <a:gd name="connsiteY31" fmla="*/ 309332 h 646270"/>
                  <a:gd name="connsiteX32" fmla="*/ 791284 w 1003915"/>
                  <a:gd name="connsiteY32" fmla="*/ 301175 h 646270"/>
                  <a:gd name="connsiteX33" fmla="*/ 774971 w 1003915"/>
                  <a:gd name="connsiteY33" fmla="*/ 333802 h 646270"/>
                  <a:gd name="connsiteX34" fmla="*/ 770578 w 1003915"/>
                  <a:gd name="connsiteY34" fmla="*/ 398429 h 646270"/>
                  <a:gd name="connsiteX35" fmla="*/ 648227 w 1003915"/>
                  <a:gd name="connsiteY35" fmla="*/ 633094 h 64627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</a:cxnLst>
                <a:rect l="l" t="t" r="r" b="b"/>
                <a:pathLst>
                  <a:path w="1003915" h="646270">
                    <a:moveTo>
                      <a:pt x="648227" y="633094"/>
                    </a:moveTo>
                    <a:cubicBezTo>
                      <a:pt x="620619" y="638114"/>
                      <a:pt x="593011" y="643134"/>
                      <a:pt x="566031" y="648781"/>
                    </a:cubicBezTo>
                    <a:cubicBezTo>
                      <a:pt x="562266" y="638114"/>
                      <a:pt x="570423" y="629957"/>
                      <a:pt x="574188" y="621800"/>
                    </a:cubicBezTo>
                    <a:cubicBezTo>
                      <a:pt x="608070" y="550899"/>
                      <a:pt x="646344" y="482507"/>
                      <a:pt x="678344" y="405959"/>
                    </a:cubicBezTo>
                    <a:cubicBezTo>
                      <a:pt x="631913" y="418508"/>
                      <a:pt x="590501" y="432311"/>
                      <a:pt x="547835" y="444233"/>
                    </a:cubicBezTo>
                    <a:cubicBezTo>
                      <a:pt x="442424" y="473723"/>
                      <a:pt x="346424" y="527056"/>
                      <a:pt x="246032" y="568467"/>
                    </a:cubicBezTo>
                    <a:cubicBezTo>
                      <a:pt x="202111" y="586663"/>
                      <a:pt x="158818" y="604232"/>
                      <a:pt x="114896" y="623055"/>
                    </a:cubicBezTo>
                    <a:cubicBezTo>
                      <a:pt x="107367" y="626193"/>
                      <a:pt x="99837" y="629330"/>
                      <a:pt x="91681" y="627447"/>
                    </a:cubicBezTo>
                    <a:cubicBezTo>
                      <a:pt x="69720" y="607997"/>
                      <a:pt x="68465" y="580389"/>
                      <a:pt x="64073" y="554036"/>
                    </a:cubicBezTo>
                    <a:cubicBezTo>
                      <a:pt x="67838" y="545879"/>
                      <a:pt x="74739" y="542115"/>
                      <a:pt x="81642" y="538350"/>
                    </a:cubicBezTo>
                    <a:cubicBezTo>
                      <a:pt x="160072" y="499448"/>
                      <a:pt x="235366" y="455527"/>
                      <a:pt x="311287" y="412233"/>
                    </a:cubicBezTo>
                    <a:cubicBezTo>
                      <a:pt x="320072" y="407213"/>
                      <a:pt x="328856" y="404076"/>
                      <a:pt x="333875" y="401566"/>
                    </a:cubicBezTo>
                    <a:cubicBezTo>
                      <a:pt x="274895" y="414115"/>
                      <a:pt x="210268" y="419762"/>
                      <a:pt x="146269" y="431684"/>
                    </a:cubicBezTo>
                    <a:cubicBezTo>
                      <a:pt x="117406" y="436703"/>
                      <a:pt x="88543" y="442350"/>
                      <a:pt x="59681" y="447370"/>
                    </a:cubicBezTo>
                    <a:cubicBezTo>
                      <a:pt x="49014" y="449252"/>
                      <a:pt x="38975" y="453017"/>
                      <a:pt x="28309" y="448625"/>
                    </a:cubicBezTo>
                    <a:cubicBezTo>
                      <a:pt x="13877" y="424782"/>
                      <a:pt x="-1182" y="400939"/>
                      <a:pt x="73" y="371449"/>
                    </a:cubicBezTo>
                    <a:cubicBezTo>
                      <a:pt x="8230" y="363292"/>
                      <a:pt x="18897" y="362037"/>
                      <a:pt x="28936" y="359527"/>
                    </a:cubicBezTo>
                    <a:cubicBezTo>
                      <a:pt x="142504" y="328782"/>
                      <a:pt x="257327" y="303057"/>
                      <a:pt x="372150" y="277332"/>
                    </a:cubicBezTo>
                    <a:cubicBezTo>
                      <a:pt x="451208" y="259763"/>
                      <a:pt x="523992" y="222116"/>
                      <a:pt x="602423" y="195764"/>
                    </a:cubicBezTo>
                    <a:cubicBezTo>
                      <a:pt x="591129" y="180705"/>
                      <a:pt x="577952" y="174430"/>
                      <a:pt x="566031" y="167529"/>
                    </a:cubicBezTo>
                    <a:cubicBezTo>
                      <a:pt x="500149" y="129882"/>
                      <a:pt x="436149" y="89725"/>
                      <a:pt x="369012" y="55215"/>
                    </a:cubicBezTo>
                    <a:cubicBezTo>
                      <a:pt x="360856" y="50823"/>
                      <a:pt x="350189" y="47686"/>
                      <a:pt x="348307" y="36392"/>
                    </a:cubicBezTo>
                    <a:cubicBezTo>
                      <a:pt x="371522" y="16314"/>
                      <a:pt x="397248" y="2510"/>
                      <a:pt x="428620" y="0"/>
                    </a:cubicBezTo>
                    <a:cubicBezTo>
                      <a:pt x="510188" y="41412"/>
                      <a:pt x="590501" y="85333"/>
                      <a:pt x="669559" y="131764"/>
                    </a:cubicBezTo>
                    <a:cubicBezTo>
                      <a:pt x="699677" y="149960"/>
                      <a:pt x="724147" y="169411"/>
                      <a:pt x="731677" y="205803"/>
                    </a:cubicBezTo>
                    <a:cubicBezTo>
                      <a:pt x="732932" y="212077"/>
                      <a:pt x="732932" y="227764"/>
                      <a:pt x="746736" y="221489"/>
                    </a:cubicBezTo>
                    <a:cubicBezTo>
                      <a:pt x="758657" y="215842"/>
                      <a:pt x="779363" y="220862"/>
                      <a:pt x="779363" y="197646"/>
                    </a:cubicBezTo>
                    <a:cubicBezTo>
                      <a:pt x="779363" y="188234"/>
                      <a:pt x="780618" y="178195"/>
                      <a:pt x="783127" y="168783"/>
                    </a:cubicBezTo>
                    <a:cubicBezTo>
                      <a:pt x="802579" y="81568"/>
                      <a:pt x="880382" y="55215"/>
                      <a:pt x="945009" y="116078"/>
                    </a:cubicBezTo>
                    <a:cubicBezTo>
                      <a:pt x="995832" y="163764"/>
                      <a:pt x="1015283" y="224626"/>
                      <a:pt x="997715" y="293646"/>
                    </a:cubicBezTo>
                    <a:cubicBezTo>
                      <a:pt x="979519" y="363292"/>
                      <a:pt x="909245" y="387135"/>
                      <a:pt x="850892" y="345096"/>
                    </a:cubicBezTo>
                    <a:cubicBezTo>
                      <a:pt x="837088" y="335057"/>
                      <a:pt x="824539" y="323135"/>
                      <a:pt x="815128" y="309332"/>
                    </a:cubicBezTo>
                    <a:cubicBezTo>
                      <a:pt x="808853" y="299292"/>
                      <a:pt x="803206" y="298665"/>
                      <a:pt x="791284" y="301175"/>
                    </a:cubicBezTo>
                    <a:cubicBezTo>
                      <a:pt x="769951" y="306194"/>
                      <a:pt x="764932" y="315606"/>
                      <a:pt x="774971" y="333802"/>
                    </a:cubicBezTo>
                    <a:cubicBezTo>
                      <a:pt x="787520" y="356390"/>
                      <a:pt x="781245" y="376468"/>
                      <a:pt x="770578" y="398429"/>
                    </a:cubicBezTo>
                    <a:cubicBezTo>
                      <a:pt x="732304" y="476860"/>
                      <a:pt x="694657" y="557173"/>
                      <a:pt x="648227" y="633094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6274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52" name="Freeform: Shape 51">
                <a:extLst>
                  <a:ext uri="{FF2B5EF4-FFF2-40B4-BE49-F238E27FC236}">
                    <a16:creationId xmlns:a16="http://schemas.microsoft.com/office/drawing/2014/main" id="{4A60150A-8735-4616-A7B6-3E0BFF30FEFD}"/>
                  </a:ext>
                </a:extLst>
              </p:cNvPr>
              <p:cNvSpPr/>
              <p:nvPr/>
            </p:nvSpPr>
            <p:spPr>
              <a:xfrm>
                <a:off x="7293170" y="497540"/>
                <a:ext cx="734113" cy="928622"/>
              </a:xfrm>
              <a:custGeom>
                <a:avLst/>
                <a:gdLst>
                  <a:gd name="connsiteX0" fmla="*/ 102274 w 734113"/>
                  <a:gd name="connsiteY0" fmla="*/ 232181 h 928622"/>
                  <a:gd name="connsiteX1" fmla="*/ 375841 w 734113"/>
                  <a:gd name="connsiteY1" fmla="*/ 185123 h 928622"/>
                  <a:gd name="connsiteX2" fmla="*/ 466193 w 734113"/>
                  <a:gd name="connsiteY2" fmla="*/ 203946 h 928622"/>
                  <a:gd name="connsiteX3" fmla="*/ 487527 w 734113"/>
                  <a:gd name="connsiteY3" fmla="*/ 208966 h 928622"/>
                  <a:gd name="connsiteX4" fmla="*/ 498193 w 734113"/>
                  <a:gd name="connsiteY4" fmla="*/ 167554 h 928622"/>
                  <a:gd name="connsiteX5" fmla="*/ 478115 w 734113"/>
                  <a:gd name="connsiteY5" fmla="*/ 133045 h 928622"/>
                  <a:gd name="connsiteX6" fmla="*/ 565330 w 734113"/>
                  <a:gd name="connsiteY6" fmla="*/ 26 h 928622"/>
                  <a:gd name="connsiteX7" fmla="*/ 725957 w 734113"/>
                  <a:gd name="connsiteY7" fmla="*/ 101672 h 928622"/>
                  <a:gd name="connsiteX8" fmla="*/ 720310 w 734113"/>
                  <a:gd name="connsiteY8" fmla="*/ 202691 h 928622"/>
                  <a:gd name="connsiteX9" fmla="*/ 621801 w 734113"/>
                  <a:gd name="connsiteY9" fmla="*/ 238456 h 928622"/>
                  <a:gd name="connsiteX10" fmla="*/ 595448 w 734113"/>
                  <a:gd name="connsiteY10" fmla="*/ 233436 h 928622"/>
                  <a:gd name="connsiteX11" fmla="*/ 563448 w 734113"/>
                  <a:gd name="connsiteY11" fmla="*/ 255397 h 928622"/>
                  <a:gd name="connsiteX12" fmla="*/ 576624 w 734113"/>
                  <a:gd name="connsiteY12" fmla="*/ 274848 h 928622"/>
                  <a:gd name="connsiteX13" fmla="*/ 616781 w 734113"/>
                  <a:gd name="connsiteY13" fmla="*/ 330691 h 928622"/>
                  <a:gd name="connsiteX14" fmla="*/ 667604 w 734113"/>
                  <a:gd name="connsiteY14" fmla="*/ 589826 h 928622"/>
                  <a:gd name="connsiteX15" fmla="*/ 610506 w 734113"/>
                  <a:gd name="connsiteY15" fmla="*/ 653199 h 928622"/>
                  <a:gd name="connsiteX16" fmla="*/ 589801 w 734113"/>
                  <a:gd name="connsiteY16" fmla="*/ 565356 h 928622"/>
                  <a:gd name="connsiteX17" fmla="*/ 549016 w 734113"/>
                  <a:gd name="connsiteY17" fmla="*/ 394690 h 928622"/>
                  <a:gd name="connsiteX18" fmla="*/ 424782 w 734113"/>
                  <a:gd name="connsiteY18" fmla="*/ 579787 h 928622"/>
                  <a:gd name="connsiteX19" fmla="*/ 248469 w 734113"/>
                  <a:gd name="connsiteY19" fmla="*/ 909825 h 928622"/>
                  <a:gd name="connsiteX20" fmla="*/ 228391 w 734113"/>
                  <a:gd name="connsiteY20" fmla="*/ 934295 h 928622"/>
                  <a:gd name="connsiteX21" fmla="*/ 164391 w 734113"/>
                  <a:gd name="connsiteY21" fmla="*/ 891001 h 928622"/>
                  <a:gd name="connsiteX22" fmla="*/ 193881 w 734113"/>
                  <a:gd name="connsiteY22" fmla="*/ 811315 h 928622"/>
                  <a:gd name="connsiteX23" fmla="*/ 281724 w 734113"/>
                  <a:gd name="connsiteY23" fmla="*/ 599866 h 928622"/>
                  <a:gd name="connsiteX24" fmla="*/ 280469 w 734113"/>
                  <a:gd name="connsiteY24" fmla="*/ 599238 h 928622"/>
                  <a:gd name="connsiteX25" fmla="*/ 281096 w 734113"/>
                  <a:gd name="connsiteY25" fmla="*/ 601748 h 928622"/>
                  <a:gd name="connsiteX26" fmla="*/ 210195 w 734113"/>
                  <a:gd name="connsiteY26" fmla="*/ 681434 h 928622"/>
                  <a:gd name="connsiteX27" fmla="*/ 97254 w 734113"/>
                  <a:gd name="connsiteY27" fmla="*/ 806296 h 928622"/>
                  <a:gd name="connsiteX28" fmla="*/ 70901 w 734113"/>
                  <a:gd name="connsiteY28" fmla="*/ 828884 h 928622"/>
                  <a:gd name="connsiteX29" fmla="*/ 0 w 734113"/>
                  <a:gd name="connsiteY29" fmla="*/ 788727 h 928622"/>
                  <a:gd name="connsiteX30" fmla="*/ 16941 w 734113"/>
                  <a:gd name="connsiteY30" fmla="*/ 759237 h 928622"/>
                  <a:gd name="connsiteX31" fmla="*/ 236548 w 734113"/>
                  <a:gd name="connsiteY31" fmla="*/ 476886 h 928622"/>
                  <a:gd name="connsiteX32" fmla="*/ 356390 w 734113"/>
                  <a:gd name="connsiteY32" fmla="*/ 281122 h 928622"/>
                  <a:gd name="connsiteX33" fmla="*/ 354508 w 734113"/>
                  <a:gd name="connsiteY33" fmla="*/ 274220 h 928622"/>
                  <a:gd name="connsiteX34" fmla="*/ 232156 w 734113"/>
                  <a:gd name="connsiteY34" fmla="*/ 289279 h 928622"/>
                  <a:gd name="connsiteX35" fmla="*/ 84705 w 734113"/>
                  <a:gd name="connsiteY35" fmla="*/ 313750 h 928622"/>
                  <a:gd name="connsiteX36" fmla="*/ 66510 w 734113"/>
                  <a:gd name="connsiteY36" fmla="*/ 313122 h 928622"/>
                  <a:gd name="connsiteX37" fmla="*/ 102274 w 734113"/>
                  <a:gd name="connsiteY37" fmla="*/ 232181 h 92862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734113" h="928622">
                    <a:moveTo>
                      <a:pt x="102274" y="232181"/>
                    </a:moveTo>
                    <a:cubicBezTo>
                      <a:pt x="192626" y="213985"/>
                      <a:pt x="284234" y="197672"/>
                      <a:pt x="375841" y="185123"/>
                    </a:cubicBezTo>
                    <a:cubicBezTo>
                      <a:pt x="409723" y="180731"/>
                      <a:pt x="438586" y="183240"/>
                      <a:pt x="466193" y="203946"/>
                    </a:cubicBezTo>
                    <a:cubicBezTo>
                      <a:pt x="471841" y="208338"/>
                      <a:pt x="480625" y="221515"/>
                      <a:pt x="487527" y="208966"/>
                    </a:cubicBezTo>
                    <a:cubicBezTo>
                      <a:pt x="494428" y="197044"/>
                      <a:pt x="513880" y="187005"/>
                      <a:pt x="498193" y="167554"/>
                    </a:cubicBezTo>
                    <a:cubicBezTo>
                      <a:pt x="490037" y="157515"/>
                      <a:pt x="483135" y="145594"/>
                      <a:pt x="478115" y="133045"/>
                    </a:cubicBezTo>
                    <a:cubicBezTo>
                      <a:pt x="449253" y="63398"/>
                      <a:pt x="490037" y="1908"/>
                      <a:pt x="565330" y="26"/>
                    </a:cubicBezTo>
                    <a:cubicBezTo>
                      <a:pt x="629330" y="-1229"/>
                      <a:pt x="700232" y="43320"/>
                      <a:pt x="725957" y="101672"/>
                    </a:cubicBezTo>
                    <a:cubicBezTo>
                      <a:pt x="741643" y="136182"/>
                      <a:pt x="744780" y="171319"/>
                      <a:pt x="720310" y="202691"/>
                    </a:cubicBezTo>
                    <a:cubicBezTo>
                      <a:pt x="695839" y="234691"/>
                      <a:pt x="660075" y="241593"/>
                      <a:pt x="621801" y="238456"/>
                    </a:cubicBezTo>
                    <a:cubicBezTo>
                      <a:pt x="613016" y="237828"/>
                      <a:pt x="603604" y="237201"/>
                      <a:pt x="595448" y="233436"/>
                    </a:cubicBezTo>
                    <a:cubicBezTo>
                      <a:pt x="572232" y="222770"/>
                      <a:pt x="570977" y="244730"/>
                      <a:pt x="563448" y="255397"/>
                    </a:cubicBezTo>
                    <a:cubicBezTo>
                      <a:pt x="553409" y="269201"/>
                      <a:pt x="570350" y="271083"/>
                      <a:pt x="576624" y="274848"/>
                    </a:cubicBezTo>
                    <a:cubicBezTo>
                      <a:pt x="599212" y="287397"/>
                      <a:pt x="611134" y="304965"/>
                      <a:pt x="616781" y="330691"/>
                    </a:cubicBezTo>
                    <a:cubicBezTo>
                      <a:pt x="635604" y="416651"/>
                      <a:pt x="655683" y="502611"/>
                      <a:pt x="667604" y="589826"/>
                    </a:cubicBezTo>
                    <a:cubicBezTo>
                      <a:pt x="656310" y="617434"/>
                      <a:pt x="644389" y="645042"/>
                      <a:pt x="610506" y="653199"/>
                    </a:cubicBezTo>
                    <a:cubicBezTo>
                      <a:pt x="597330" y="625591"/>
                      <a:pt x="596075" y="594846"/>
                      <a:pt x="589801" y="565356"/>
                    </a:cubicBezTo>
                    <a:cubicBezTo>
                      <a:pt x="577252" y="510141"/>
                      <a:pt x="566585" y="454298"/>
                      <a:pt x="549016" y="394690"/>
                    </a:cubicBezTo>
                    <a:cubicBezTo>
                      <a:pt x="505723" y="458690"/>
                      <a:pt x="459919" y="515788"/>
                      <a:pt x="424782" y="579787"/>
                    </a:cubicBezTo>
                    <a:cubicBezTo>
                      <a:pt x="365174" y="688963"/>
                      <a:pt x="308704" y="800649"/>
                      <a:pt x="248469" y="909825"/>
                    </a:cubicBezTo>
                    <a:cubicBezTo>
                      <a:pt x="243450" y="919236"/>
                      <a:pt x="239058" y="929275"/>
                      <a:pt x="228391" y="934295"/>
                    </a:cubicBezTo>
                    <a:cubicBezTo>
                      <a:pt x="199528" y="930530"/>
                      <a:pt x="180077" y="912962"/>
                      <a:pt x="164391" y="891001"/>
                    </a:cubicBezTo>
                    <a:cubicBezTo>
                      <a:pt x="166274" y="861511"/>
                      <a:pt x="182587" y="837668"/>
                      <a:pt x="193881" y="811315"/>
                    </a:cubicBezTo>
                    <a:cubicBezTo>
                      <a:pt x="223999" y="741041"/>
                      <a:pt x="249097" y="668885"/>
                      <a:pt x="281724" y="599866"/>
                    </a:cubicBezTo>
                    <a:cubicBezTo>
                      <a:pt x="282979" y="596728"/>
                      <a:pt x="276705" y="599238"/>
                      <a:pt x="280469" y="599238"/>
                    </a:cubicBezTo>
                    <a:cubicBezTo>
                      <a:pt x="281724" y="599238"/>
                      <a:pt x="282351" y="599866"/>
                      <a:pt x="281096" y="601748"/>
                    </a:cubicBezTo>
                    <a:cubicBezTo>
                      <a:pt x="261646" y="631865"/>
                      <a:pt x="234038" y="655081"/>
                      <a:pt x="210195" y="681434"/>
                    </a:cubicBezTo>
                    <a:cubicBezTo>
                      <a:pt x="172548" y="722845"/>
                      <a:pt x="133646" y="763002"/>
                      <a:pt x="97254" y="806296"/>
                    </a:cubicBezTo>
                    <a:cubicBezTo>
                      <a:pt x="89725" y="815080"/>
                      <a:pt x="82196" y="823864"/>
                      <a:pt x="70901" y="828884"/>
                    </a:cubicBezTo>
                    <a:cubicBezTo>
                      <a:pt x="40784" y="827002"/>
                      <a:pt x="16941" y="814453"/>
                      <a:pt x="0" y="788727"/>
                    </a:cubicBezTo>
                    <a:cubicBezTo>
                      <a:pt x="1255" y="776178"/>
                      <a:pt x="10039" y="768021"/>
                      <a:pt x="16941" y="759237"/>
                    </a:cubicBezTo>
                    <a:cubicBezTo>
                      <a:pt x="87215" y="662610"/>
                      <a:pt x="163136" y="571003"/>
                      <a:pt x="236548" y="476886"/>
                    </a:cubicBezTo>
                    <a:cubicBezTo>
                      <a:pt x="283606" y="416651"/>
                      <a:pt x="316861" y="347004"/>
                      <a:pt x="356390" y="281122"/>
                    </a:cubicBezTo>
                    <a:cubicBezTo>
                      <a:pt x="357018" y="279867"/>
                      <a:pt x="357018" y="277985"/>
                      <a:pt x="354508" y="274220"/>
                    </a:cubicBezTo>
                    <a:cubicBezTo>
                      <a:pt x="313724" y="276103"/>
                      <a:pt x="272940" y="283632"/>
                      <a:pt x="232156" y="289279"/>
                    </a:cubicBezTo>
                    <a:cubicBezTo>
                      <a:pt x="182587" y="296181"/>
                      <a:pt x="133646" y="302456"/>
                      <a:pt x="84705" y="313750"/>
                    </a:cubicBezTo>
                    <a:cubicBezTo>
                      <a:pt x="78431" y="315004"/>
                      <a:pt x="72156" y="316259"/>
                      <a:pt x="66510" y="313122"/>
                    </a:cubicBezTo>
                    <a:cubicBezTo>
                      <a:pt x="63372" y="279240"/>
                      <a:pt x="81568" y="255397"/>
                      <a:pt x="102274" y="232181"/>
                    </a:cubicBezTo>
                    <a:close/>
                  </a:path>
                </a:pathLst>
              </a:custGeom>
              <a:solidFill>
                <a:schemeClr val="accent3"/>
              </a:solidFill>
              <a:ln w="6274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53" name="Freeform: Shape 52">
                <a:extLst>
                  <a:ext uri="{FF2B5EF4-FFF2-40B4-BE49-F238E27FC236}">
                    <a16:creationId xmlns:a16="http://schemas.microsoft.com/office/drawing/2014/main" id="{972104F6-5E3C-4538-8B36-1A09ED36EE2B}"/>
                  </a:ext>
                </a:extLst>
              </p:cNvPr>
              <p:cNvSpPr/>
              <p:nvPr/>
            </p:nvSpPr>
            <p:spPr>
              <a:xfrm>
                <a:off x="7739285" y="963493"/>
                <a:ext cx="859603" cy="834505"/>
              </a:xfrm>
              <a:custGeom>
                <a:avLst/>
                <a:gdLst>
                  <a:gd name="connsiteX0" fmla="*/ 166901 w 859602"/>
                  <a:gd name="connsiteY0" fmla="*/ 190382 h 834505"/>
                  <a:gd name="connsiteX1" fmla="*/ 220861 w 859602"/>
                  <a:gd name="connsiteY1" fmla="*/ 124500 h 834505"/>
                  <a:gd name="connsiteX2" fmla="*/ 514507 w 859602"/>
                  <a:gd name="connsiteY2" fmla="*/ 140187 h 834505"/>
                  <a:gd name="connsiteX3" fmla="*/ 584153 w 859602"/>
                  <a:gd name="connsiteY3" fmla="*/ 179088 h 834505"/>
                  <a:gd name="connsiteX4" fmla="*/ 604859 w 859602"/>
                  <a:gd name="connsiteY4" fmla="*/ 185990 h 834505"/>
                  <a:gd name="connsiteX5" fmla="*/ 623055 w 859602"/>
                  <a:gd name="connsiteY5" fmla="*/ 152108 h 834505"/>
                  <a:gd name="connsiteX6" fmla="*/ 609251 w 859602"/>
                  <a:gd name="connsiteY6" fmla="*/ 98148 h 834505"/>
                  <a:gd name="connsiteX7" fmla="*/ 710270 w 859602"/>
                  <a:gd name="connsiteY7" fmla="*/ 266 h 834505"/>
                  <a:gd name="connsiteX8" fmla="*/ 862113 w 859602"/>
                  <a:gd name="connsiteY8" fmla="*/ 153363 h 834505"/>
                  <a:gd name="connsiteX9" fmla="*/ 742270 w 859602"/>
                  <a:gd name="connsiteY9" fmla="*/ 250617 h 834505"/>
                  <a:gd name="connsiteX10" fmla="*/ 702741 w 859602"/>
                  <a:gd name="connsiteY10" fmla="*/ 235559 h 834505"/>
                  <a:gd name="connsiteX11" fmla="*/ 681408 w 859602"/>
                  <a:gd name="connsiteY11" fmla="*/ 236814 h 834505"/>
                  <a:gd name="connsiteX12" fmla="*/ 678271 w 859602"/>
                  <a:gd name="connsiteY12" fmla="*/ 275088 h 834505"/>
                  <a:gd name="connsiteX13" fmla="*/ 702113 w 859602"/>
                  <a:gd name="connsiteY13" fmla="*/ 332813 h 834505"/>
                  <a:gd name="connsiteX14" fmla="*/ 695839 w 859602"/>
                  <a:gd name="connsiteY14" fmla="*/ 600106 h 834505"/>
                  <a:gd name="connsiteX15" fmla="*/ 637486 w 859602"/>
                  <a:gd name="connsiteY15" fmla="*/ 651556 h 834505"/>
                  <a:gd name="connsiteX16" fmla="*/ 625565 w 859602"/>
                  <a:gd name="connsiteY16" fmla="*/ 649674 h 834505"/>
                  <a:gd name="connsiteX17" fmla="*/ 625565 w 859602"/>
                  <a:gd name="connsiteY17" fmla="*/ 417518 h 834505"/>
                  <a:gd name="connsiteX18" fmla="*/ 621800 w 859602"/>
                  <a:gd name="connsiteY18" fmla="*/ 386773 h 834505"/>
                  <a:gd name="connsiteX19" fmla="*/ 582898 w 859602"/>
                  <a:gd name="connsiteY19" fmla="*/ 418773 h 834505"/>
                  <a:gd name="connsiteX20" fmla="*/ 360155 w 859602"/>
                  <a:gd name="connsiteY20" fmla="*/ 653439 h 834505"/>
                  <a:gd name="connsiteX21" fmla="*/ 208312 w 859602"/>
                  <a:gd name="connsiteY21" fmla="*/ 825987 h 834505"/>
                  <a:gd name="connsiteX22" fmla="*/ 195763 w 859602"/>
                  <a:gd name="connsiteY22" fmla="*/ 836026 h 834505"/>
                  <a:gd name="connsiteX23" fmla="*/ 137411 w 859602"/>
                  <a:gd name="connsiteY23" fmla="*/ 780810 h 834505"/>
                  <a:gd name="connsiteX24" fmla="*/ 141803 w 859602"/>
                  <a:gd name="connsiteY24" fmla="*/ 768261 h 834505"/>
                  <a:gd name="connsiteX25" fmla="*/ 314351 w 859602"/>
                  <a:gd name="connsiteY25" fmla="*/ 526067 h 834505"/>
                  <a:gd name="connsiteX26" fmla="*/ 314351 w 859602"/>
                  <a:gd name="connsiteY26" fmla="*/ 527322 h 834505"/>
                  <a:gd name="connsiteX27" fmla="*/ 65254 w 859602"/>
                  <a:gd name="connsiteY27" fmla="*/ 701125 h 834505"/>
                  <a:gd name="connsiteX28" fmla="*/ 60235 w 859602"/>
                  <a:gd name="connsiteY28" fmla="*/ 702380 h 834505"/>
                  <a:gd name="connsiteX29" fmla="*/ 0 w 859602"/>
                  <a:gd name="connsiteY29" fmla="*/ 644027 h 834505"/>
                  <a:gd name="connsiteX30" fmla="*/ 87215 w 859602"/>
                  <a:gd name="connsiteY30" fmla="*/ 566223 h 834505"/>
                  <a:gd name="connsiteX31" fmla="*/ 295528 w 859602"/>
                  <a:gd name="connsiteY31" fmla="*/ 399322 h 834505"/>
                  <a:gd name="connsiteX32" fmla="*/ 454899 w 859602"/>
                  <a:gd name="connsiteY32" fmla="*/ 238068 h 834505"/>
                  <a:gd name="connsiteX33" fmla="*/ 459919 w 859602"/>
                  <a:gd name="connsiteY33" fmla="*/ 224265 h 834505"/>
                  <a:gd name="connsiteX34" fmla="*/ 445488 w 859602"/>
                  <a:gd name="connsiteY34" fmla="*/ 219245 h 834505"/>
                  <a:gd name="connsiteX35" fmla="*/ 328782 w 859602"/>
                  <a:gd name="connsiteY35" fmla="*/ 209206 h 834505"/>
                  <a:gd name="connsiteX36" fmla="*/ 195763 w 859602"/>
                  <a:gd name="connsiteY36" fmla="*/ 202304 h 834505"/>
                  <a:gd name="connsiteX37" fmla="*/ 166901 w 859602"/>
                  <a:gd name="connsiteY37" fmla="*/ 190382 h 83450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859602" h="834505">
                    <a:moveTo>
                      <a:pt x="166901" y="190382"/>
                    </a:moveTo>
                    <a:cubicBezTo>
                      <a:pt x="185097" y="168422"/>
                      <a:pt x="203293" y="146461"/>
                      <a:pt x="220861" y="124500"/>
                    </a:cubicBezTo>
                    <a:cubicBezTo>
                      <a:pt x="318743" y="125128"/>
                      <a:pt x="416625" y="132657"/>
                      <a:pt x="514507" y="140187"/>
                    </a:cubicBezTo>
                    <a:cubicBezTo>
                      <a:pt x="545252" y="142696"/>
                      <a:pt x="564703" y="159637"/>
                      <a:pt x="584153" y="179088"/>
                    </a:cubicBezTo>
                    <a:cubicBezTo>
                      <a:pt x="589173" y="184108"/>
                      <a:pt x="595447" y="197284"/>
                      <a:pt x="604859" y="185990"/>
                    </a:cubicBezTo>
                    <a:cubicBezTo>
                      <a:pt x="613016" y="176579"/>
                      <a:pt x="632467" y="172186"/>
                      <a:pt x="623055" y="152108"/>
                    </a:cubicBezTo>
                    <a:cubicBezTo>
                      <a:pt x="615526" y="135167"/>
                      <a:pt x="609251" y="117599"/>
                      <a:pt x="609251" y="98148"/>
                    </a:cubicBezTo>
                    <a:cubicBezTo>
                      <a:pt x="607369" y="32893"/>
                      <a:pt x="645016" y="-3499"/>
                      <a:pt x="710270" y="266"/>
                    </a:cubicBezTo>
                    <a:cubicBezTo>
                      <a:pt x="783054" y="4658"/>
                      <a:pt x="858348" y="80579"/>
                      <a:pt x="862113" y="153363"/>
                    </a:cubicBezTo>
                    <a:cubicBezTo>
                      <a:pt x="865877" y="224892"/>
                      <a:pt x="811917" y="268186"/>
                      <a:pt x="742270" y="250617"/>
                    </a:cubicBezTo>
                    <a:cubicBezTo>
                      <a:pt x="728466" y="246853"/>
                      <a:pt x="715290" y="241833"/>
                      <a:pt x="702741" y="235559"/>
                    </a:cubicBezTo>
                    <a:cubicBezTo>
                      <a:pt x="694584" y="231166"/>
                      <a:pt x="689564" y="230539"/>
                      <a:pt x="681408" y="236814"/>
                    </a:cubicBezTo>
                    <a:cubicBezTo>
                      <a:pt x="666349" y="249362"/>
                      <a:pt x="657565" y="260029"/>
                      <a:pt x="678271" y="275088"/>
                    </a:cubicBezTo>
                    <a:cubicBezTo>
                      <a:pt x="697721" y="289519"/>
                      <a:pt x="702741" y="308343"/>
                      <a:pt x="702113" y="332813"/>
                    </a:cubicBezTo>
                    <a:cubicBezTo>
                      <a:pt x="700858" y="421911"/>
                      <a:pt x="703368" y="511008"/>
                      <a:pt x="695839" y="600106"/>
                    </a:cubicBezTo>
                    <a:cubicBezTo>
                      <a:pt x="682035" y="623321"/>
                      <a:pt x="657565" y="635243"/>
                      <a:pt x="637486" y="651556"/>
                    </a:cubicBezTo>
                    <a:cubicBezTo>
                      <a:pt x="633722" y="654066"/>
                      <a:pt x="628702" y="652811"/>
                      <a:pt x="625565" y="649674"/>
                    </a:cubicBezTo>
                    <a:cubicBezTo>
                      <a:pt x="625565" y="572498"/>
                      <a:pt x="625565" y="494694"/>
                      <a:pt x="625565" y="417518"/>
                    </a:cubicBezTo>
                    <a:cubicBezTo>
                      <a:pt x="625565" y="408107"/>
                      <a:pt x="628075" y="398068"/>
                      <a:pt x="621800" y="386773"/>
                    </a:cubicBezTo>
                    <a:cubicBezTo>
                      <a:pt x="607996" y="396813"/>
                      <a:pt x="594820" y="407479"/>
                      <a:pt x="582898" y="418773"/>
                    </a:cubicBezTo>
                    <a:cubicBezTo>
                      <a:pt x="502585" y="490930"/>
                      <a:pt x="428547" y="569361"/>
                      <a:pt x="360155" y="653439"/>
                    </a:cubicBezTo>
                    <a:cubicBezTo>
                      <a:pt x="311841" y="713046"/>
                      <a:pt x="260391" y="770144"/>
                      <a:pt x="208312" y="825987"/>
                    </a:cubicBezTo>
                    <a:cubicBezTo>
                      <a:pt x="204548" y="829751"/>
                      <a:pt x="200783" y="834143"/>
                      <a:pt x="195763" y="836026"/>
                    </a:cubicBezTo>
                    <a:cubicBezTo>
                      <a:pt x="163136" y="831634"/>
                      <a:pt x="148077" y="808418"/>
                      <a:pt x="137411" y="780810"/>
                    </a:cubicBezTo>
                    <a:cubicBezTo>
                      <a:pt x="138038" y="776418"/>
                      <a:pt x="139293" y="772026"/>
                      <a:pt x="141803" y="768261"/>
                    </a:cubicBezTo>
                    <a:cubicBezTo>
                      <a:pt x="201410" y="687948"/>
                      <a:pt x="257881" y="604498"/>
                      <a:pt x="314351" y="526067"/>
                    </a:cubicBezTo>
                    <a:cubicBezTo>
                      <a:pt x="316861" y="524812"/>
                      <a:pt x="315606" y="526067"/>
                      <a:pt x="314351" y="527322"/>
                    </a:cubicBezTo>
                    <a:cubicBezTo>
                      <a:pt x="231528" y="585674"/>
                      <a:pt x="148077" y="642772"/>
                      <a:pt x="65254" y="701125"/>
                    </a:cubicBezTo>
                    <a:cubicBezTo>
                      <a:pt x="63999" y="702380"/>
                      <a:pt x="62117" y="701752"/>
                      <a:pt x="60235" y="702380"/>
                    </a:cubicBezTo>
                    <a:cubicBezTo>
                      <a:pt x="36392" y="687321"/>
                      <a:pt x="8784" y="675399"/>
                      <a:pt x="0" y="644027"/>
                    </a:cubicBezTo>
                    <a:cubicBezTo>
                      <a:pt x="24470" y="612655"/>
                      <a:pt x="57725" y="591321"/>
                      <a:pt x="87215" y="566223"/>
                    </a:cubicBezTo>
                    <a:cubicBezTo>
                      <a:pt x="154979" y="508498"/>
                      <a:pt x="225253" y="453910"/>
                      <a:pt x="295528" y="399322"/>
                    </a:cubicBezTo>
                    <a:cubicBezTo>
                      <a:pt x="355135" y="352264"/>
                      <a:pt x="400311" y="290147"/>
                      <a:pt x="454899" y="238068"/>
                    </a:cubicBezTo>
                    <a:cubicBezTo>
                      <a:pt x="458664" y="234304"/>
                      <a:pt x="463683" y="230539"/>
                      <a:pt x="459919" y="224265"/>
                    </a:cubicBezTo>
                    <a:cubicBezTo>
                      <a:pt x="456782" y="219245"/>
                      <a:pt x="450507" y="219245"/>
                      <a:pt x="445488" y="219245"/>
                    </a:cubicBezTo>
                    <a:cubicBezTo>
                      <a:pt x="406586" y="216108"/>
                      <a:pt x="367684" y="210461"/>
                      <a:pt x="328782" y="209206"/>
                    </a:cubicBezTo>
                    <a:cubicBezTo>
                      <a:pt x="284234" y="207951"/>
                      <a:pt x="240312" y="200422"/>
                      <a:pt x="195763" y="202304"/>
                    </a:cubicBezTo>
                    <a:cubicBezTo>
                      <a:pt x="185097" y="200422"/>
                      <a:pt x="172548" y="203559"/>
                      <a:pt x="166901" y="190382"/>
                    </a:cubicBezTo>
                    <a:close/>
                  </a:path>
                </a:pathLst>
              </a:custGeom>
              <a:solidFill>
                <a:schemeClr val="accent4"/>
              </a:solidFill>
              <a:ln w="6274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54" name="Freeform: Shape 53">
                <a:extLst>
                  <a:ext uri="{FF2B5EF4-FFF2-40B4-BE49-F238E27FC236}">
                    <a16:creationId xmlns:a16="http://schemas.microsoft.com/office/drawing/2014/main" id="{773D4A1F-FC50-4C97-942F-C16CAFCF8C82}"/>
                  </a:ext>
                </a:extLst>
              </p:cNvPr>
              <p:cNvSpPr/>
              <p:nvPr/>
            </p:nvSpPr>
            <p:spPr>
              <a:xfrm>
                <a:off x="6740815" y="175711"/>
                <a:ext cx="652545" cy="985092"/>
              </a:xfrm>
              <a:custGeom>
                <a:avLst/>
                <a:gdLst>
                  <a:gd name="connsiteX0" fmla="*/ 654629 w 652545"/>
                  <a:gd name="connsiteY0" fmla="*/ 554011 h 985092"/>
                  <a:gd name="connsiteX1" fmla="*/ 616982 w 652545"/>
                  <a:gd name="connsiteY1" fmla="*/ 631814 h 985092"/>
                  <a:gd name="connsiteX2" fmla="*/ 604433 w 652545"/>
                  <a:gd name="connsiteY2" fmla="*/ 620520 h 985092"/>
                  <a:gd name="connsiteX3" fmla="*/ 495257 w 652545"/>
                  <a:gd name="connsiteY3" fmla="*/ 390874 h 985092"/>
                  <a:gd name="connsiteX4" fmla="*/ 495885 w 652545"/>
                  <a:gd name="connsiteY4" fmla="*/ 382718 h 985092"/>
                  <a:gd name="connsiteX5" fmla="*/ 456983 w 652545"/>
                  <a:gd name="connsiteY5" fmla="*/ 481854 h 985092"/>
                  <a:gd name="connsiteX6" fmla="*/ 371650 w 652545"/>
                  <a:gd name="connsiteY6" fmla="*/ 757304 h 985092"/>
                  <a:gd name="connsiteX7" fmla="*/ 315180 w 652545"/>
                  <a:gd name="connsiteY7" fmla="*/ 960597 h 985092"/>
                  <a:gd name="connsiteX8" fmla="*/ 305768 w 652545"/>
                  <a:gd name="connsiteY8" fmla="*/ 982557 h 985092"/>
                  <a:gd name="connsiteX9" fmla="*/ 229220 w 652545"/>
                  <a:gd name="connsiteY9" fmla="*/ 960597 h 985092"/>
                  <a:gd name="connsiteX10" fmla="*/ 229220 w 652545"/>
                  <a:gd name="connsiteY10" fmla="*/ 931734 h 985092"/>
                  <a:gd name="connsiteX11" fmla="*/ 274396 w 652545"/>
                  <a:gd name="connsiteY11" fmla="*/ 671343 h 985092"/>
                  <a:gd name="connsiteX12" fmla="*/ 280670 w 652545"/>
                  <a:gd name="connsiteY12" fmla="*/ 650010 h 985092"/>
                  <a:gd name="connsiteX13" fmla="*/ 146396 w 652545"/>
                  <a:gd name="connsiteY13" fmla="*/ 890950 h 985092"/>
                  <a:gd name="connsiteX14" fmla="*/ 121299 w 652545"/>
                  <a:gd name="connsiteY14" fmla="*/ 924205 h 985092"/>
                  <a:gd name="connsiteX15" fmla="*/ 47888 w 652545"/>
                  <a:gd name="connsiteY15" fmla="*/ 896597 h 985092"/>
                  <a:gd name="connsiteX16" fmla="*/ 54789 w 652545"/>
                  <a:gd name="connsiteY16" fmla="*/ 866480 h 985092"/>
                  <a:gd name="connsiteX17" fmla="*/ 211651 w 652545"/>
                  <a:gd name="connsiteY17" fmla="*/ 529540 h 985092"/>
                  <a:gd name="connsiteX18" fmla="*/ 283808 w 652545"/>
                  <a:gd name="connsiteY18" fmla="*/ 316208 h 985092"/>
                  <a:gd name="connsiteX19" fmla="*/ 227965 w 652545"/>
                  <a:gd name="connsiteY19" fmla="*/ 332522 h 985092"/>
                  <a:gd name="connsiteX20" fmla="*/ 24672 w 652545"/>
                  <a:gd name="connsiteY20" fmla="*/ 414717 h 985092"/>
                  <a:gd name="connsiteX21" fmla="*/ 201 w 652545"/>
                  <a:gd name="connsiteY21" fmla="*/ 416600 h 985092"/>
                  <a:gd name="connsiteX22" fmla="*/ 19652 w 652545"/>
                  <a:gd name="connsiteY22" fmla="*/ 333777 h 985092"/>
                  <a:gd name="connsiteX23" fmla="*/ 283180 w 652545"/>
                  <a:gd name="connsiteY23" fmla="*/ 223973 h 985092"/>
                  <a:gd name="connsiteX24" fmla="*/ 369140 w 652545"/>
                  <a:gd name="connsiteY24" fmla="*/ 223973 h 985092"/>
                  <a:gd name="connsiteX25" fmla="*/ 392984 w 652545"/>
                  <a:gd name="connsiteY25" fmla="*/ 222718 h 985092"/>
                  <a:gd name="connsiteX26" fmla="*/ 392356 w 652545"/>
                  <a:gd name="connsiteY26" fmla="*/ 180679 h 985092"/>
                  <a:gd name="connsiteX27" fmla="*/ 371650 w 652545"/>
                  <a:gd name="connsiteY27" fmla="*/ 159974 h 985092"/>
                  <a:gd name="connsiteX28" fmla="*/ 430630 w 652545"/>
                  <a:gd name="connsiteY28" fmla="*/ 2484 h 985092"/>
                  <a:gd name="connsiteX29" fmla="*/ 581845 w 652545"/>
                  <a:gd name="connsiteY29" fmla="*/ 47033 h 985092"/>
                  <a:gd name="connsiteX30" fmla="*/ 620119 w 652545"/>
                  <a:gd name="connsiteY30" fmla="*/ 161229 h 985092"/>
                  <a:gd name="connsiteX31" fmla="*/ 512199 w 652545"/>
                  <a:gd name="connsiteY31" fmla="*/ 225228 h 985092"/>
                  <a:gd name="connsiteX32" fmla="*/ 485218 w 652545"/>
                  <a:gd name="connsiteY32" fmla="*/ 228993 h 985092"/>
                  <a:gd name="connsiteX33" fmla="*/ 496512 w 652545"/>
                  <a:gd name="connsiteY33" fmla="*/ 269150 h 985092"/>
                  <a:gd name="connsiteX34" fmla="*/ 544826 w 652545"/>
                  <a:gd name="connsiteY34" fmla="*/ 313698 h 985092"/>
                  <a:gd name="connsiteX35" fmla="*/ 654629 w 652545"/>
                  <a:gd name="connsiteY35" fmla="*/ 554011 h 98509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</a:cxnLst>
                <a:rect l="l" t="t" r="r" b="b"/>
                <a:pathLst>
                  <a:path w="652545" h="985092">
                    <a:moveTo>
                      <a:pt x="654629" y="554011"/>
                    </a:moveTo>
                    <a:cubicBezTo>
                      <a:pt x="642080" y="579736"/>
                      <a:pt x="629531" y="606089"/>
                      <a:pt x="616982" y="631814"/>
                    </a:cubicBezTo>
                    <a:cubicBezTo>
                      <a:pt x="608825" y="633069"/>
                      <a:pt x="606943" y="625540"/>
                      <a:pt x="604433" y="620520"/>
                    </a:cubicBezTo>
                    <a:cubicBezTo>
                      <a:pt x="568669" y="543344"/>
                      <a:pt x="534159" y="466795"/>
                      <a:pt x="495257" y="390874"/>
                    </a:cubicBezTo>
                    <a:cubicBezTo>
                      <a:pt x="494630" y="388992"/>
                      <a:pt x="494630" y="387110"/>
                      <a:pt x="495885" y="382718"/>
                    </a:cubicBezTo>
                    <a:cubicBezTo>
                      <a:pt x="483963" y="418482"/>
                      <a:pt x="471415" y="450482"/>
                      <a:pt x="456983" y="481854"/>
                    </a:cubicBezTo>
                    <a:cubicBezTo>
                      <a:pt x="416827" y="570324"/>
                      <a:pt x="395493" y="664441"/>
                      <a:pt x="371650" y="757304"/>
                    </a:cubicBezTo>
                    <a:cubicBezTo>
                      <a:pt x="354082" y="825695"/>
                      <a:pt x="334003" y="892832"/>
                      <a:pt x="315180" y="960597"/>
                    </a:cubicBezTo>
                    <a:cubicBezTo>
                      <a:pt x="313298" y="968126"/>
                      <a:pt x="310788" y="976283"/>
                      <a:pt x="305768" y="982557"/>
                    </a:cubicBezTo>
                    <a:cubicBezTo>
                      <a:pt x="285063" y="992596"/>
                      <a:pt x="251180" y="982557"/>
                      <a:pt x="229220" y="960597"/>
                    </a:cubicBezTo>
                    <a:cubicBezTo>
                      <a:pt x="225455" y="951185"/>
                      <a:pt x="226710" y="941146"/>
                      <a:pt x="229220" y="931734"/>
                    </a:cubicBezTo>
                    <a:cubicBezTo>
                      <a:pt x="246788" y="845146"/>
                      <a:pt x="259965" y="758559"/>
                      <a:pt x="274396" y="671343"/>
                    </a:cubicBezTo>
                    <a:cubicBezTo>
                      <a:pt x="275651" y="663187"/>
                      <a:pt x="275651" y="654402"/>
                      <a:pt x="280670" y="650010"/>
                    </a:cubicBezTo>
                    <a:cubicBezTo>
                      <a:pt x="238631" y="730323"/>
                      <a:pt x="188435" y="808127"/>
                      <a:pt x="146396" y="890950"/>
                    </a:cubicBezTo>
                    <a:cubicBezTo>
                      <a:pt x="140122" y="903499"/>
                      <a:pt x="135102" y="917303"/>
                      <a:pt x="121299" y="924205"/>
                    </a:cubicBezTo>
                    <a:cubicBezTo>
                      <a:pt x="93691" y="922950"/>
                      <a:pt x="67966" y="917930"/>
                      <a:pt x="47888" y="896597"/>
                    </a:cubicBezTo>
                    <a:cubicBezTo>
                      <a:pt x="44750" y="885303"/>
                      <a:pt x="51025" y="875891"/>
                      <a:pt x="54789" y="866480"/>
                    </a:cubicBezTo>
                    <a:cubicBezTo>
                      <a:pt x="104358" y="752912"/>
                      <a:pt x="158318" y="641226"/>
                      <a:pt x="211651" y="529540"/>
                    </a:cubicBezTo>
                    <a:cubicBezTo>
                      <a:pt x="243651" y="463031"/>
                      <a:pt x="257455" y="389619"/>
                      <a:pt x="283808" y="316208"/>
                    </a:cubicBezTo>
                    <a:cubicBezTo>
                      <a:pt x="260592" y="318718"/>
                      <a:pt x="244278" y="326247"/>
                      <a:pt x="227965" y="332522"/>
                    </a:cubicBezTo>
                    <a:cubicBezTo>
                      <a:pt x="160200" y="358875"/>
                      <a:pt x="91181" y="384600"/>
                      <a:pt x="24672" y="414717"/>
                    </a:cubicBezTo>
                    <a:cubicBezTo>
                      <a:pt x="17142" y="418482"/>
                      <a:pt x="8986" y="424756"/>
                      <a:pt x="201" y="416600"/>
                    </a:cubicBezTo>
                    <a:cubicBezTo>
                      <a:pt x="-1054" y="387110"/>
                      <a:pt x="3339" y="358875"/>
                      <a:pt x="19652" y="333777"/>
                    </a:cubicBezTo>
                    <a:cubicBezTo>
                      <a:pt x="106240" y="293620"/>
                      <a:pt x="193455" y="257228"/>
                      <a:pt x="283180" y="223973"/>
                    </a:cubicBezTo>
                    <a:cubicBezTo>
                      <a:pt x="313298" y="212679"/>
                      <a:pt x="340278" y="209542"/>
                      <a:pt x="369140" y="223973"/>
                    </a:cubicBezTo>
                    <a:cubicBezTo>
                      <a:pt x="375415" y="227111"/>
                      <a:pt x="387964" y="239032"/>
                      <a:pt x="392984" y="222718"/>
                    </a:cubicBezTo>
                    <a:cubicBezTo>
                      <a:pt x="396748" y="209542"/>
                      <a:pt x="412434" y="194483"/>
                      <a:pt x="392356" y="180679"/>
                    </a:cubicBezTo>
                    <a:cubicBezTo>
                      <a:pt x="384199" y="175032"/>
                      <a:pt x="377925" y="167503"/>
                      <a:pt x="371650" y="159974"/>
                    </a:cubicBezTo>
                    <a:cubicBezTo>
                      <a:pt x="318317" y="93464"/>
                      <a:pt x="347180" y="15661"/>
                      <a:pt x="430630" y="2484"/>
                    </a:cubicBezTo>
                    <a:cubicBezTo>
                      <a:pt x="487101" y="-6300"/>
                      <a:pt x="538551" y="8131"/>
                      <a:pt x="581845" y="47033"/>
                    </a:cubicBezTo>
                    <a:cubicBezTo>
                      <a:pt x="615727" y="77778"/>
                      <a:pt x="635805" y="114797"/>
                      <a:pt x="620119" y="161229"/>
                    </a:cubicBezTo>
                    <a:cubicBezTo>
                      <a:pt x="607570" y="200130"/>
                      <a:pt x="563022" y="224601"/>
                      <a:pt x="512199" y="225228"/>
                    </a:cubicBezTo>
                    <a:cubicBezTo>
                      <a:pt x="503414" y="225228"/>
                      <a:pt x="492747" y="218954"/>
                      <a:pt x="485218" y="228993"/>
                    </a:cubicBezTo>
                    <a:cubicBezTo>
                      <a:pt x="470787" y="247816"/>
                      <a:pt x="473924" y="262248"/>
                      <a:pt x="496512" y="269150"/>
                    </a:cubicBezTo>
                    <a:cubicBezTo>
                      <a:pt x="520355" y="276679"/>
                      <a:pt x="533532" y="291738"/>
                      <a:pt x="544826" y="313698"/>
                    </a:cubicBezTo>
                    <a:cubicBezTo>
                      <a:pt x="585610" y="392129"/>
                      <a:pt x="616982" y="474325"/>
                      <a:pt x="654629" y="554011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6274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55" name="Freeform: Shape 54">
                <a:extLst>
                  <a:ext uri="{FF2B5EF4-FFF2-40B4-BE49-F238E27FC236}">
                    <a16:creationId xmlns:a16="http://schemas.microsoft.com/office/drawing/2014/main" id="{A9966A76-50C7-4E4C-9235-EA09FAEFD734}"/>
                  </a:ext>
                </a:extLst>
              </p:cNvPr>
              <p:cNvSpPr/>
              <p:nvPr/>
            </p:nvSpPr>
            <p:spPr>
              <a:xfrm>
                <a:off x="6094745" y="5229"/>
                <a:ext cx="665094" cy="1010190"/>
              </a:xfrm>
              <a:custGeom>
                <a:avLst/>
                <a:gdLst>
                  <a:gd name="connsiteX0" fmla="*/ 665094 w 665094"/>
                  <a:gd name="connsiteY0" fmla="*/ 504258 h 1010190"/>
                  <a:gd name="connsiteX1" fmla="*/ 648153 w 665094"/>
                  <a:gd name="connsiteY1" fmla="*/ 587709 h 1010190"/>
                  <a:gd name="connsiteX2" fmla="*/ 624938 w 665094"/>
                  <a:gd name="connsiteY2" fmla="*/ 570140 h 1010190"/>
                  <a:gd name="connsiteX3" fmla="*/ 489409 w 665094"/>
                  <a:gd name="connsiteY3" fmla="*/ 398220 h 1010190"/>
                  <a:gd name="connsiteX4" fmla="*/ 474978 w 665094"/>
                  <a:gd name="connsiteY4" fmla="*/ 387553 h 1010190"/>
                  <a:gd name="connsiteX5" fmla="*/ 452390 w 665094"/>
                  <a:gd name="connsiteY5" fmla="*/ 520572 h 1010190"/>
                  <a:gd name="connsiteX6" fmla="*/ 436704 w 665094"/>
                  <a:gd name="connsiteY6" fmla="*/ 778453 h 1010190"/>
                  <a:gd name="connsiteX7" fmla="*/ 425409 w 665094"/>
                  <a:gd name="connsiteY7" fmla="*/ 983628 h 1010190"/>
                  <a:gd name="connsiteX8" fmla="*/ 418508 w 665094"/>
                  <a:gd name="connsiteY8" fmla="*/ 1008726 h 1010190"/>
                  <a:gd name="connsiteX9" fmla="*/ 341959 w 665094"/>
                  <a:gd name="connsiteY9" fmla="*/ 998059 h 1010190"/>
                  <a:gd name="connsiteX10" fmla="*/ 335684 w 665094"/>
                  <a:gd name="connsiteY10" fmla="*/ 975471 h 1010190"/>
                  <a:gd name="connsiteX11" fmla="*/ 320626 w 665094"/>
                  <a:gd name="connsiteY11" fmla="*/ 706296 h 1010190"/>
                  <a:gd name="connsiteX12" fmla="*/ 323135 w 665094"/>
                  <a:gd name="connsiteY12" fmla="*/ 681198 h 1010190"/>
                  <a:gd name="connsiteX13" fmla="*/ 321253 w 665094"/>
                  <a:gd name="connsiteY13" fmla="*/ 676179 h 1010190"/>
                  <a:gd name="connsiteX14" fmla="*/ 321880 w 665094"/>
                  <a:gd name="connsiteY14" fmla="*/ 677434 h 1010190"/>
                  <a:gd name="connsiteX15" fmla="*/ 306822 w 665094"/>
                  <a:gd name="connsiteY15" fmla="*/ 747080 h 1010190"/>
                  <a:gd name="connsiteX16" fmla="*/ 245332 w 665094"/>
                  <a:gd name="connsiteY16" fmla="*/ 954138 h 1010190"/>
                  <a:gd name="connsiteX17" fmla="*/ 231528 w 665094"/>
                  <a:gd name="connsiteY17" fmla="*/ 982373 h 1010190"/>
                  <a:gd name="connsiteX18" fmla="*/ 158117 w 665094"/>
                  <a:gd name="connsiteY18" fmla="*/ 977981 h 1010190"/>
                  <a:gd name="connsiteX19" fmla="*/ 153097 w 665094"/>
                  <a:gd name="connsiteY19" fmla="*/ 937824 h 1010190"/>
                  <a:gd name="connsiteX20" fmla="*/ 226509 w 665094"/>
                  <a:gd name="connsiteY20" fmla="*/ 598375 h 1010190"/>
                  <a:gd name="connsiteX21" fmla="*/ 244077 w 665094"/>
                  <a:gd name="connsiteY21" fmla="*/ 439631 h 1010190"/>
                  <a:gd name="connsiteX22" fmla="*/ 248469 w 665094"/>
                  <a:gd name="connsiteY22" fmla="*/ 353671 h 1010190"/>
                  <a:gd name="connsiteX23" fmla="*/ 124862 w 665094"/>
                  <a:gd name="connsiteY23" fmla="*/ 434611 h 1010190"/>
                  <a:gd name="connsiteX24" fmla="*/ 26353 w 665094"/>
                  <a:gd name="connsiteY24" fmla="*/ 503631 h 1010190"/>
                  <a:gd name="connsiteX25" fmla="*/ 0 w 665094"/>
                  <a:gd name="connsiteY25" fmla="*/ 512415 h 1010190"/>
                  <a:gd name="connsiteX26" fmla="*/ 0 w 665094"/>
                  <a:gd name="connsiteY26" fmla="*/ 427710 h 1010190"/>
                  <a:gd name="connsiteX27" fmla="*/ 253489 w 665094"/>
                  <a:gd name="connsiteY27" fmla="*/ 248887 h 1010190"/>
                  <a:gd name="connsiteX28" fmla="*/ 299292 w 665094"/>
                  <a:gd name="connsiteY28" fmla="*/ 242613 h 1010190"/>
                  <a:gd name="connsiteX29" fmla="*/ 336939 w 665094"/>
                  <a:gd name="connsiteY29" fmla="*/ 236338 h 1010190"/>
                  <a:gd name="connsiteX30" fmla="*/ 318743 w 665094"/>
                  <a:gd name="connsiteY30" fmla="*/ 189280 h 1010190"/>
                  <a:gd name="connsiteX31" fmla="*/ 263528 w 665094"/>
                  <a:gd name="connsiteY31" fmla="*/ 76966 h 1010190"/>
                  <a:gd name="connsiteX32" fmla="*/ 325018 w 665094"/>
                  <a:gd name="connsiteY32" fmla="*/ 13594 h 1010190"/>
                  <a:gd name="connsiteX33" fmla="*/ 527056 w 665094"/>
                  <a:gd name="connsiteY33" fmla="*/ 59398 h 1010190"/>
                  <a:gd name="connsiteX34" fmla="*/ 488782 w 665094"/>
                  <a:gd name="connsiteY34" fmla="*/ 198691 h 1010190"/>
                  <a:gd name="connsiteX35" fmla="*/ 448625 w 665094"/>
                  <a:gd name="connsiteY35" fmla="*/ 211868 h 1010190"/>
                  <a:gd name="connsiteX36" fmla="*/ 428547 w 665094"/>
                  <a:gd name="connsiteY36" fmla="*/ 231318 h 1010190"/>
                  <a:gd name="connsiteX37" fmla="*/ 449253 w 665094"/>
                  <a:gd name="connsiteY37" fmla="*/ 259554 h 1010190"/>
                  <a:gd name="connsiteX38" fmla="*/ 508232 w 665094"/>
                  <a:gd name="connsiteY38" fmla="*/ 293436 h 1010190"/>
                  <a:gd name="connsiteX39" fmla="*/ 665094 w 665094"/>
                  <a:gd name="connsiteY39" fmla="*/ 504258 h 101019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</a:cxnLst>
                <a:rect l="l" t="t" r="r" b="b"/>
                <a:pathLst>
                  <a:path w="665094" h="1010190">
                    <a:moveTo>
                      <a:pt x="665094" y="504258"/>
                    </a:moveTo>
                    <a:cubicBezTo>
                      <a:pt x="659447" y="531866"/>
                      <a:pt x="653800" y="560101"/>
                      <a:pt x="648153" y="587709"/>
                    </a:cubicBezTo>
                    <a:cubicBezTo>
                      <a:pt x="634350" y="590218"/>
                      <a:pt x="630585" y="577669"/>
                      <a:pt x="624938" y="570140"/>
                    </a:cubicBezTo>
                    <a:cubicBezTo>
                      <a:pt x="581644" y="511160"/>
                      <a:pt x="535840" y="454062"/>
                      <a:pt x="489409" y="398220"/>
                    </a:cubicBezTo>
                    <a:cubicBezTo>
                      <a:pt x="486272" y="394455"/>
                      <a:pt x="483762" y="388808"/>
                      <a:pt x="474978" y="387553"/>
                    </a:cubicBezTo>
                    <a:cubicBezTo>
                      <a:pt x="464311" y="431474"/>
                      <a:pt x="461174" y="476023"/>
                      <a:pt x="452390" y="520572"/>
                    </a:cubicBezTo>
                    <a:cubicBezTo>
                      <a:pt x="436076" y="605905"/>
                      <a:pt x="441095" y="692492"/>
                      <a:pt x="436704" y="778453"/>
                    </a:cubicBezTo>
                    <a:cubicBezTo>
                      <a:pt x="432939" y="846844"/>
                      <a:pt x="431684" y="915236"/>
                      <a:pt x="425409" y="983628"/>
                    </a:cubicBezTo>
                    <a:cubicBezTo>
                      <a:pt x="424782" y="992412"/>
                      <a:pt x="424782" y="1001824"/>
                      <a:pt x="418508" y="1008726"/>
                    </a:cubicBezTo>
                    <a:cubicBezTo>
                      <a:pt x="392155" y="1013745"/>
                      <a:pt x="367057" y="1006844"/>
                      <a:pt x="341959" y="998059"/>
                    </a:cubicBezTo>
                    <a:cubicBezTo>
                      <a:pt x="336312" y="991785"/>
                      <a:pt x="335684" y="983628"/>
                      <a:pt x="335684" y="975471"/>
                    </a:cubicBezTo>
                    <a:cubicBezTo>
                      <a:pt x="335057" y="885746"/>
                      <a:pt x="326900" y="796021"/>
                      <a:pt x="320626" y="706296"/>
                    </a:cubicBezTo>
                    <a:cubicBezTo>
                      <a:pt x="319998" y="696884"/>
                      <a:pt x="322508" y="686845"/>
                      <a:pt x="323135" y="681198"/>
                    </a:cubicBezTo>
                    <a:cubicBezTo>
                      <a:pt x="323763" y="673669"/>
                      <a:pt x="317489" y="676179"/>
                      <a:pt x="321253" y="676179"/>
                    </a:cubicBezTo>
                    <a:cubicBezTo>
                      <a:pt x="321880" y="676179"/>
                      <a:pt x="321880" y="676806"/>
                      <a:pt x="321880" y="677434"/>
                    </a:cubicBezTo>
                    <a:cubicBezTo>
                      <a:pt x="323135" y="701904"/>
                      <a:pt x="313724" y="724492"/>
                      <a:pt x="306822" y="747080"/>
                    </a:cubicBezTo>
                    <a:cubicBezTo>
                      <a:pt x="285489" y="816099"/>
                      <a:pt x="263528" y="884491"/>
                      <a:pt x="245332" y="954138"/>
                    </a:cubicBezTo>
                    <a:cubicBezTo>
                      <a:pt x="242822" y="964177"/>
                      <a:pt x="240312" y="974844"/>
                      <a:pt x="231528" y="982373"/>
                    </a:cubicBezTo>
                    <a:cubicBezTo>
                      <a:pt x="206430" y="992412"/>
                      <a:pt x="182587" y="984883"/>
                      <a:pt x="158117" y="977981"/>
                    </a:cubicBezTo>
                    <a:cubicBezTo>
                      <a:pt x="144941" y="966059"/>
                      <a:pt x="150587" y="951628"/>
                      <a:pt x="153097" y="937824"/>
                    </a:cubicBezTo>
                    <a:cubicBezTo>
                      <a:pt x="173803" y="823629"/>
                      <a:pt x="200156" y="711316"/>
                      <a:pt x="226509" y="598375"/>
                    </a:cubicBezTo>
                    <a:cubicBezTo>
                      <a:pt x="239058" y="546297"/>
                      <a:pt x="240312" y="492337"/>
                      <a:pt x="244077" y="439631"/>
                    </a:cubicBezTo>
                    <a:cubicBezTo>
                      <a:pt x="245959" y="412651"/>
                      <a:pt x="254116" y="385671"/>
                      <a:pt x="248469" y="353671"/>
                    </a:cubicBezTo>
                    <a:cubicBezTo>
                      <a:pt x="204548" y="379396"/>
                      <a:pt x="165019" y="407004"/>
                      <a:pt x="124862" y="434611"/>
                    </a:cubicBezTo>
                    <a:cubicBezTo>
                      <a:pt x="92235" y="457200"/>
                      <a:pt x="58980" y="480415"/>
                      <a:pt x="26353" y="503631"/>
                    </a:cubicBezTo>
                    <a:cubicBezTo>
                      <a:pt x="18823" y="509278"/>
                      <a:pt x="11294" y="516807"/>
                      <a:pt x="0" y="512415"/>
                    </a:cubicBezTo>
                    <a:cubicBezTo>
                      <a:pt x="0" y="484180"/>
                      <a:pt x="0" y="455945"/>
                      <a:pt x="0" y="427710"/>
                    </a:cubicBezTo>
                    <a:cubicBezTo>
                      <a:pt x="82196" y="364965"/>
                      <a:pt x="165646" y="304730"/>
                      <a:pt x="253489" y="248887"/>
                    </a:cubicBezTo>
                    <a:cubicBezTo>
                      <a:pt x="269175" y="238848"/>
                      <a:pt x="282979" y="240730"/>
                      <a:pt x="299292" y="242613"/>
                    </a:cubicBezTo>
                    <a:cubicBezTo>
                      <a:pt x="311841" y="243867"/>
                      <a:pt x="330038" y="253907"/>
                      <a:pt x="336939" y="236338"/>
                    </a:cubicBezTo>
                    <a:cubicBezTo>
                      <a:pt x="343841" y="218142"/>
                      <a:pt x="343214" y="201828"/>
                      <a:pt x="318743" y="189280"/>
                    </a:cubicBezTo>
                    <a:cubicBezTo>
                      <a:pt x="271057" y="165437"/>
                      <a:pt x="250352" y="119633"/>
                      <a:pt x="263528" y="76966"/>
                    </a:cubicBezTo>
                    <a:cubicBezTo>
                      <a:pt x="272940" y="46221"/>
                      <a:pt x="296155" y="26771"/>
                      <a:pt x="325018" y="13594"/>
                    </a:cubicBezTo>
                    <a:cubicBezTo>
                      <a:pt x="391527" y="-16523"/>
                      <a:pt x="488154" y="5437"/>
                      <a:pt x="527056" y="59398"/>
                    </a:cubicBezTo>
                    <a:cubicBezTo>
                      <a:pt x="564703" y="111476"/>
                      <a:pt x="549644" y="167946"/>
                      <a:pt x="488782" y="198691"/>
                    </a:cubicBezTo>
                    <a:cubicBezTo>
                      <a:pt x="476233" y="204966"/>
                      <a:pt x="462429" y="209358"/>
                      <a:pt x="448625" y="211868"/>
                    </a:cubicBezTo>
                    <a:cubicBezTo>
                      <a:pt x="436076" y="214377"/>
                      <a:pt x="431056" y="218142"/>
                      <a:pt x="428547" y="231318"/>
                    </a:cubicBezTo>
                    <a:cubicBezTo>
                      <a:pt x="424155" y="251397"/>
                      <a:pt x="431056" y="260809"/>
                      <a:pt x="449253" y="259554"/>
                    </a:cubicBezTo>
                    <a:cubicBezTo>
                      <a:pt x="477488" y="257671"/>
                      <a:pt x="492546" y="273357"/>
                      <a:pt x="508232" y="293436"/>
                    </a:cubicBezTo>
                    <a:cubicBezTo>
                      <a:pt x="562193" y="363710"/>
                      <a:pt x="618036" y="430847"/>
                      <a:pt x="665094" y="504258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6274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56" name="Freeform: Shape 55">
                <a:extLst>
                  <a:ext uri="{FF2B5EF4-FFF2-40B4-BE49-F238E27FC236}">
                    <a16:creationId xmlns:a16="http://schemas.microsoft.com/office/drawing/2014/main" id="{10281DFF-E528-4CB9-8E35-5B2B288C6245}"/>
                  </a:ext>
                </a:extLst>
              </p:cNvPr>
              <p:cNvSpPr/>
              <p:nvPr/>
            </p:nvSpPr>
            <p:spPr>
              <a:xfrm>
                <a:off x="8103204" y="1542829"/>
                <a:ext cx="947446" cy="709016"/>
              </a:xfrm>
              <a:custGeom>
                <a:avLst/>
                <a:gdLst>
                  <a:gd name="connsiteX0" fmla="*/ 264155 w 947445"/>
                  <a:gd name="connsiteY0" fmla="*/ 70338 h 709015"/>
                  <a:gd name="connsiteX1" fmla="*/ 331919 w 947445"/>
                  <a:gd name="connsiteY1" fmla="*/ 20142 h 709015"/>
                  <a:gd name="connsiteX2" fmla="*/ 631839 w 947445"/>
                  <a:gd name="connsiteY2" fmla="*/ 106102 h 709015"/>
                  <a:gd name="connsiteX3" fmla="*/ 671996 w 947445"/>
                  <a:gd name="connsiteY3" fmla="*/ 150024 h 709015"/>
                  <a:gd name="connsiteX4" fmla="*/ 693329 w 947445"/>
                  <a:gd name="connsiteY4" fmla="*/ 162573 h 709015"/>
                  <a:gd name="connsiteX5" fmla="*/ 718427 w 947445"/>
                  <a:gd name="connsiteY5" fmla="*/ 133083 h 709015"/>
                  <a:gd name="connsiteX6" fmla="*/ 717172 w 947445"/>
                  <a:gd name="connsiteY6" fmla="*/ 77867 h 709015"/>
                  <a:gd name="connsiteX7" fmla="*/ 835132 w 947445"/>
                  <a:gd name="connsiteY7" fmla="*/ 5083 h 709015"/>
                  <a:gd name="connsiteX8" fmla="*/ 949328 w 947445"/>
                  <a:gd name="connsiteY8" fmla="*/ 192063 h 709015"/>
                  <a:gd name="connsiteX9" fmla="*/ 817564 w 947445"/>
                  <a:gd name="connsiteY9" fmla="*/ 259827 h 709015"/>
                  <a:gd name="connsiteX10" fmla="*/ 781799 w 947445"/>
                  <a:gd name="connsiteY10" fmla="*/ 236611 h 709015"/>
                  <a:gd name="connsiteX11" fmla="*/ 742898 w 947445"/>
                  <a:gd name="connsiteY11" fmla="*/ 236611 h 709015"/>
                  <a:gd name="connsiteX12" fmla="*/ 745407 w 947445"/>
                  <a:gd name="connsiteY12" fmla="*/ 267356 h 709015"/>
                  <a:gd name="connsiteX13" fmla="*/ 754191 w 947445"/>
                  <a:gd name="connsiteY13" fmla="*/ 330101 h 709015"/>
                  <a:gd name="connsiteX14" fmla="*/ 690192 w 947445"/>
                  <a:gd name="connsiteY14" fmla="*/ 586100 h 709015"/>
                  <a:gd name="connsiteX15" fmla="*/ 612389 w 947445"/>
                  <a:gd name="connsiteY15" fmla="*/ 622492 h 709015"/>
                  <a:gd name="connsiteX16" fmla="*/ 613644 w 947445"/>
                  <a:gd name="connsiteY16" fmla="*/ 594884 h 709015"/>
                  <a:gd name="connsiteX17" fmla="*/ 660074 w 947445"/>
                  <a:gd name="connsiteY17" fmla="*/ 391591 h 709015"/>
                  <a:gd name="connsiteX18" fmla="*/ 663839 w 947445"/>
                  <a:gd name="connsiteY18" fmla="*/ 365866 h 709015"/>
                  <a:gd name="connsiteX19" fmla="*/ 646898 w 947445"/>
                  <a:gd name="connsiteY19" fmla="*/ 369630 h 709015"/>
                  <a:gd name="connsiteX20" fmla="*/ 347606 w 947445"/>
                  <a:gd name="connsiteY20" fmla="*/ 564766 h 709015"/>
                  <a:gd name="connsiteX21" fmla="*/ 161881 w 947445"/>
                  <a:gd name="connsiteY21" fmla="*/ 700295 h 709015"/>
                  <a:gd name="connsiteX22" fmla="*/ 145567 w 947445"/>
                  <a:gd name="connsiteY22" fmla="*/ 709079 h 709015"/>
                  <a:gd name="connsiteX23" fmla="*/ 101019 w 947445"/>
                  <a:gd name="connsiteY23" fmla="*/ 637550 h 709015"/>
                  <a:gd name="connsiteX24" fmla="*/ 207058 w 947445"/>
                  <a:gd name="connsiteY24" fmla="*/ 543433 h 709015"/>
                  <a:gd name="connsiteX25" fmla="*/ 321253 w 947445"/>
                  <a:gd name="connsiteY25" fmla="*/ 438649 h 709015"/>
                  <a:gd name="connsiteX26" fmla="*/ 340076 w 947445"/>
                  <a:gd name="connsiteY26" fmla="*/ 424846 h 709015"/>
                  <a:gd name="connsiteX27" fmla="*/ 237175 w 947445"/>
                  <a:gd name="connsiteY27" fmla="*/ 468767 h 709015"/>
                  <a:gd name="connsiteX28" fmla="*/ 84078 w 947445"/>
                  <a:gd name="connsiteY28" fmla="*/ 532139 h 709015"/>
                  <a:gd name="connsiteX29" fmla="*/ 43294 w 947445"/>
                  <a:gd name="connsiteY29" fmla="*/ 543433 h 709015"/>
                  <a:gd name="connsiteX30" fmla="*/ 0 w 947445"/>
                  <a:gd name="connsiteY30" fmla="*/ 475041 h 709015"/>
                  <a:gd name="connsiteX31" fmla="*/ 59608 w 947445"/>
                  <a:gd name="connsiteY31" fmla="*/ 439904 h 709015"/>
                  <a:gd name="connsiteX32" fmla="*/ 321253 w 947445"/>
                  <a:gd name="connsiteY32" fmla="*/ 311278 h 709015"/>
                  <a:gd name="connsiteX33" fmla="*/ 540859 w 947445"/>
                  <a:gd name="connsiteY33" fmla="*/ 173867 h 709015"/>
                  <a:gd name="connsiteX34" fmla="*/ 544624 w 947445"/>
                  <a:gd name="connsiteY34" fmla="*/ 166965 h 709015"/>
                  <a:gd name="connsiteX35" fmla="*/ 521409 w 947445"/>
                  <a:gd name="connsiteY35" fmla="*/ 156298 h 709015"/>
                  <a:gd name="connsiteX36" fmla="*/ 289253 w 947445"/>
                  <a:gd name="connsiteY36" fmla="*/ 84769 h 709015"/>
                  <a:gd name="connsiteX37" fmla="*/ 264155 w 947445"/>
                  <a:gd name="connsiteY37" fmla="*/ 70338 h 7090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947445" h="709015">
                    <a:moveTo>
                      <a:pt x="264155" y="70338"/>
                    </a:moveTo>
                    <a:cubicBezTo>
                      <a:pt x="286743" y="53397"/>
                      <a:pt x="309332" y="37083"/>
                      <a:pt x="331919" y="20142"/>
                    </a:cubicBezTo>
                    <a:cubicBezTo>
                      <a:pt x="433566" y="42103"/>
                      <a:pt x="533330" y="72848"/>
                      <a:pt x="631839" y="106102"/>
                    </a:cubicBezTo>
                    <a:cubicBezTo>
                      <a:pt x="655055" y="113632"/>
                      <a:pt x="658820" y="135592"/>
                      <a:pt x="671996" y="150024"/>
                    </a:cubicBezTo>
                    <a:cubicBezTo>
                      <a:pt x="677643" y="156298"/>
                      <a:pt x="678898" y="171357"/>
                      <a:pt x="693329" y="162573"/>
                    </a:cubicBezTo>
                    <a:cubicBezTo>
                      <a:pt x="704623" y="155671"/>
                      <a:pt x="721565" y="153161"/>
                      <a:pt x="718427" y="133083"/>
                    </a:cubicBezTo>
                    <a:cubicBezTo>
                      <a:pt x="715290" y="114887"/>
                      <a:pt x="713407" y="96691"/>
                      <a:pt x="717172" y="77867"/>
                    </a:cubicBezTo>
                    <a:cubicBezTo>
                      <a:pt x="729721" y="16377"/>
                      <a:pt x="774898" y="-12485"/>
                      <a:pt x="835132" y="5083"/>
                    </a:cubicBezTo>
                    <a:cubicBezTo>
                      <a:pt x="907289" y="25789"/>
                      <a:pt x="964386" y="119279"/>
                      <a:pt x="949328" y="192063"/>
                    </a:cubicBezTo>
                    <a:cubicBezTo>
                      <a:pt x="936151" y="257945"/>
                      <a:pt x="878426" y="287435"/>
                      <a:pt x="817564" y="259827"/>
                    </a:cubicBezTo>
                    <a:cubicBezTo>
                      <a:pt x="805015" y="254180"/>
                      <a:pt x="791211" y="247278"/>
                      <a:pt x="781799" y="236611"/>
                    </a:cubicBezTo>
                    <a:cubicBezTo>
                      <a:pt x="767368" y="220298"/>
                      <a:pt x="756074" y="227827"/>
                      <a:pt x="742898" y="236611"/>
                    </a:cubicBezTo>
                    <a:cubicBezTo>
                      <a:pt x="724702" y="248533"/>
                      <a:pt x="739133" y="259827"/>
                      <a:pt x="745407" y="267356"/>
                    </a:cubicBezTo>
                    <a:cubicBezTo>
                      <a:pt x="761094" y="287435"/>
                      <a:pt x="759211" y="307513"/>
                      <a:pt x="754191" y="330101"/>
                    </a:cubicBezTo>
                    <a:cubicBezTo>
                      <a:pt x="736623" y="416061"/>
                      <a:pt x="712153" y="500767"/>
                      <a:pt x="690192" y="586100"/>
                    </a:cubicBezTo>
                    <a:cubicBezTo>
                      <a:pt x="664467" y="598021"/>
                      <a:pt x="638741" y="610570"/>
                      <a:pt x="612389" y="622492"/>
                    </a:cubicBezTo>
                    <a:cubicBezTo>
                      <a:pt x="604232" y="613080"/>
                      <a:pt x="611134" y="603668"/>
                      <a:pt x="613644" y="594884"/>
                    </a:cubicBezTo>
                    <a:cubicBezTo>
                      <a:pt x="631212" y="527747"/>
                      <a:pt x="645643" y="459355"/>
                      <a:pt x="660074" y="391591"/>
                    </a:cubicBezTo>
                    <a:cubicBezTo>
                      <a:pt x="661957" y="382807"/>
                      <a:pt x="664467" y="374650"/>
                      <a:pt x="663839" y="365866"/>
                    </a:cubicBezTo>
                    <a:cubicBezTo>
                      <a:pt x="656310" y="360219"/>
                      <a:pt x="651918" y="367120"/>
                      <a:pt x="646898" y="369630"/>
                    </a:cubicBezTo>
                    <a:cubicBezTo>
                      <a:pt x="541487" y="425473"/>
                      <a:pt x="441095" y="490100"/>
                      <a:pt x="347606" y="564766"/>
                    </a:cubicBezTo>
                    <a:cubicBezTo>
                      <a:pt x="287998" y="612452"/>
                      <a:pt x="223998" y="655119"/>
                      <a:pt x="161881" y="700295"/>
                    </a:cubicBezTo>
                    <a:cubicBezTo>
                      <a:pt x="156862" y="704060"/>
                      <a:pt x="151842" y="707825"/>
                      <a:pt x="145567" y="709079"/>
                    </a:cubicBezTo>
                    <a:cubicBezTo>
                      <a:pt x="117332" y="693393"/>
                      <a:pt x="111058" y="664531"/>
                      <a:pt x="101019" y="637550"/>
                    </a:cubicBezTo>
                    <a:cubicBezTo>
                      <a:pt x="133646" y="603041"/>
                      <a:pt x="172548" y="576061"/>
                      <a:pt x="207058" y="543433"/>
                    </a:cubicBezTo>
                    <a:cubicBezTo>
                      <a:pt x="244704" y="508296"/>
                      <a:pt x="284234" y="475041"/>
                      <a:pt x="321253" y="438649"/>
                    </a:cubicBezTo>
                    <a:cubicBezTo>
                      <a:pt x="326900" y="433002"/>
                      <a:pt x="334429" y="429238"/>
                      <a:pt x="340076" y="424846"/>
                    </a:cubicBezTo>
                    <a:cubicBezTo>
                      <a:pt x="308077" y="443669"/>
                      <a:pt x="271685" y="454336"/>
                      <a:pt x="237175" y="468767"/>
                    </a:cubicBezTo>
                    <a:cubicBezTo>
                      <a:pt x="186352" y="490100"/>
                      <a:pt x="134274" y="508924"/>
                      <a:pt x="84078" y="532139"/>
                    </a:cubicBezTo>
                    <a:cubicBezTo>
                      <a:pt x="71529" y="537786"/>
                      <a:pt x="58980" y="546570"/>
                      <a:pt x="43294" y="543433"/>
                    </a:cubicBezTo>
                    <a:cubicBezTo>
                      <a:pt x="23843" y="523982"/>
                      <a:pt x="2510" y="505159"/>
                      <a:pt x="0" y="475041"/>
                    </a:cubicBezTo>
                    <a:cubicBezTo>
                      <a:pt x="18196" y="460610"/>
                      <a:pt x="38901" y="449944"/>
                      <a:pt x="59608" y="439904"/>
                    </a:cubicBezTo>
                    <a:cubicBezTo>
                      <a:pt x="146822" y="397238"/>
                      <a:pt x="232156" y="351434"/>
                      <a:pt x="321253" y="311278"/>
                    </a:cubicBezTo>
                    <a:cubicBezTo>
                      <a:pt x="400939" y="275513"/>
                      <a:pt x="468076" y="220925"/>
                      <a:pt x="540859" y="173867"/>
                    </a:cubicBezTo>
                    <a:cubicBezTo>
                      <a:pt x="543369" y="172612"/>
                      <a:pt x="544624" y="170102"/>
                      <a:pt x="544624" y="166965"/>
                    </a:cubicBezTo>
                    <a:cubicBezTo>
                      <a:pt x="538977" y="159435"/>
                      <a:pt x="529565" y="159435"/>
                      <a:pt x="521409" y="156298"/>
                    </a:cubicBezTo>
                    <a:cubicBezTo>
                      <a:pt x="444860" y="129945"/>
                      <a:pt x="367057" y="106730"/>
                      <a:pt x="289253" y="84769"/>
                    </a:cubicBezTo>
                    <a:cubicBezTo>
                      <a:pt x="279214" y="82259"/>
                      <a:pt x="266037" y="84142"/>
                      <a:pt x="264155" y="70338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6274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p:grpSp>
      </p:grpSp>
      <p:sp>
        <p:nvSpPr>
          <p:cNvPr id="59" name="Chord 14">
            <a:extLst>
              <a:ext uri="{FF2B5EF4-FFF2-40B4-BE49-F238E27FC236}">
                <a16:creationId xmlns:a16="http://schemas.microsoft.com/office/drawing/2014/main" id="{1C0AFFCB-9B6B-4808-83E4-C23E024F0DBE}"/>
              </a:ext>
            </a:extLst>
          </p:cNvPr>
          <p:cNvSpPr/>
          <p:nvPr/>
        </p:nvSpPr>
        <p:spPr>
          <a:xfrm>
            <a:off x="1747708" y="3414985"/>
            <a:ext cx="1032328" cy="1302714"/>
          </a:xfrm>
          <a:custGeom>
            <a:avLst/>
            <a:gdLst/>
            <a:ahLst/>
            <a:cxnLst/>
            <a:rect l="l" t="t" r="r" b="b"/>
            <a:pathLst>
              <a:path w="2120980" h="2676504">
                <a:moveTo>
                  <a:pt x="824057" y="2198115"/>
                </a:moveTo>
                <a:lnTo>
                  <a:pt x="824057" y="2229022"/>
                </a:lnTo>
                <a:lnTo>
                  <a:pt x="751177" y="2229022"/>
                </a:lnTo>
                <a:lnTo>
                  <a:pt x="751177" y="2510330"/>
                </a:lnTo>
                <a:lnTo>
                  <a:pt x="824057" y="2510330"/>
                </a:lnTo>
                <a:lnTo>
                  <a:pt x="824057" y="2541237"/>
                </a:lnTo>
                <a:lnTo>
                  <a:pt x="1298129" y="2541237"/>
                </a:lnTo>
                <a:lnTo>
                  <a:pt x="1298129" y="2510330"/>
                </a:lnTo>
                <a:lnTo>
                  <a:pt x="1371008" y="2510330"/>
                </a:lnTo>
                <a:lnTo>
                  <a:pt x="1371008" y="2229022"/>
                </a:lnTo>
                <a:lnTo>
                  <a:pt x="1298129" y="2229022"/>
                </a:lnTo>
                <a:lnTo>
                  <a:pt x="1298129" y="2198115"/>
                </a:lnTo>
                <a:close/>
                <a:moveTo>
                  <a:pt x="1933495" y="134375"/>
                </a:moveTo>
                <a:cubicBezTo>
                  <a:pt x="1872496" y="128267"/>
                  <a:pt x="1778964" y="206162"/>
                  <a:pt x="1655092" y="316398"/>
                </a:cubicBezTo>
                <a:lnTo>
                  <a:pt x="1655092" y="762581"/>
                </a:lnTo>
                <a:lnTo>
                  <a:pt x="1651862" y="762581"/>
                </a:lnTo>
                <a:cubicBezTo>
                  <a:pt x="1647824" y="843406"/>
                  <a:pt x="1633793" y="920606"/>
                  <a:pt x="1611266" y="992211"/>
                </a:cubicBezTo>
                <a:cubicBezTo>
                  <a:pt x="1739269" y="1047184"/>
                  <a:pt x="1828260" y="986425"/>
                  <a:pt x="1895778" y="900656"/>
                </a:cubicBezTo>
                <a:cubicBezTo>
                  <a:pt x="1964561" y="813279"/>
                  <a:pt x="2016746" y="624382"/>
                  <a:pt x="2016490" y="465292"/>
                </a:cubicBezTo>
                <a:cubicBezTo>
                  <a:pt x="2023696" y="232949"/>
                  <a:pt x="1995287" y="140561"/>
                  <a:pt x="1933495" y="134375"/>
                </a:cubicBezTo>
                <a:close/>
                <a:moveTo>
                  <a:pt x="187485" y="134375"/>
                </a:moveTo>
                <a:cubicBezTo>
                  <a:pt x="125693" y="140561"/>
                  <a:pt x="97284" y="232949"/>
                  <a:pt x="104490" y="465292"/>
                </a:cubicBezTo>
                <a:cubicBezTo>
                  <a:pt x="104234" y="624382"/>
                  <a:pt x="156419" y="813279"/>
                  <a:pt x="225202" y="900656"/>
                </a:cubicBezTo>
                <a:cubicBezTo>
                  <a:pt x="292944" y="986710"/>
                  <a:pt x="382303" y="1047587"/>
                  <a:pt x="511026" y="991745"/>
                </a:cubicBezTo>
                <a:cubicBezTo>
                  <a:pt x="488627" y="920189"/>
                  <a:pt x="474740" y="843131"/>
                  <a:pt x="470841" y="762581"/>
                </a:cubicBezTo>
                <a:lnTo>
                  <a:pt x="467092" y="762581"/>
                </a:lnTo>
                <a:lnTo>
                  <a:pt x="467092" y="317447"/>
                </a:lnTo>
                <a:cubicBezTo>
                  <a:pt x="342616" y="206663"/>
                  <a:pt x="248680" y="128248"/>
                  <a:pt x="187485" y="134375"/>
                </a:cubicBezTo>
                <a:close/>
                <a:moveTo>
                  <a:pt x="171293" y="338"/>
                </a:moveTo>
                <a:cubicBezTo>
                  <a:pt x="267101" y="7324"/>
                  <a:pt x="383647" y="121035"/>
                  <a:pt x="467092" y="183917"/>
                </a:cubicBezTo>
                <a:lnTo>
                  <a:pt x="467092" y="127304"/>
                </a:lnTo>
                <a:cubicBezTo>
                  <a:pt x="446033" y="120339"/>
                  <a:pt x="431092" y="100383"/>
                  <a:pt x="431092" y="76938"/>
                </a:cubicBezTo>
                <a:cubicBezTo>
                  <a:pt x="431092" y="47115"/>
                  <a:pt x="455269" y="22938"/>
                  <a:pt x="485092" y="22938"/>
                </a:cubicBezTo>
                <a:lnTo>
                  <a:pt x="1637092" y="22938"/>
                </a:lnTo>
                <a:cubicBezTo>
                  <a:pt x="1666915" y="22938"/>
                  <a:pt x="1691092" y="47115"/>
                  <a:pt x="1691092" y="76938"/>
                </a:cubicBezTo>
                <a:cubicBezTo>
                  <a:pt x="1691092" y="100383"/>
                  <a:pt x="1676151" y="120339"/>
                  <a:pt x="1655092" y="127304"/>
                </a:cubicBezTo>
                <a:lnTo>
                  <a:pt x="1655092" y="182958"/>
                </a:lnTo>
                <a:cubicBezTo>
                  <a:pt x="1738474" y="119924"/>
                  <a:pt x="1854348" y="7289"/>
                  <a:pt x="1949687" y="338"/>
                </a:cubicBezTo>
                <a:cubicBezTo>
                  <a:pt x="2046947" y="-6754"/>
                  <a:pt x="2122836" y="96139"/>
                  <a:pt x="2120946" y="473736"/>
                </a:cubicBezTo>
                <a:cubicBezTo>
                  <a:pt x="2117166" y="673942"/>
                  <a:pt x="2058714" y="872497"/>
                  <a:pt x="1966316" y="974360"/>
                </a:cubicBezTo>
                <a:cubicBezTo>
                  <a:pt x="1875288" y="1074712"/>
                  <a:pt x="1740706" y="1159472"/>
                  <a:pt x="1574365" y="1087619"/>
                </a:cubicBezTo>
                <a:cubicBezTo>
                  <a:pt x="1498402" y="1256706"/>
                  <a:pt x="1371540" y="1383225"/>
                  <a:pt x="1220432" y="1434843"/>
                </a:cubicBezTo>
                <a:lnTo>
                  <a:pt x="1220432" y="1524098"/>
                </a:lnTo>
                <a:cubicBezTo>
                  <a:pt x="1242816" y="1529237"/>
                  <a:pt x="1259092" y="1549488"/>
                  <a:pt x="1259092" y="1573540"/>
                </a:cubicBezTo>
                <a:lnTo>
                  <a:pt x="1259092" y="1782216"/>
                </a:lnTo>
                <a:cubicBezTo>
                  <a:pt x="1259092" y="1806269"/>
                  <a:pt x="1242816" y="1826519"/>
                  <a:pt x="1220432" y="1831659"/>
                </a:cubicBezTo>
                <a:lnTo>
                  <a:pt x="1220432" y="1899972"/>
                </a:lnTo>
                <a:cubicBezTo>
                  <a:pt x="1220432" y="1908643"/>
                  <a:pt x="1218317" y="1916820"/>
                  <a:pt x="1214011" y="1923722"/>
                </a:cubicBezTo>
                <a:cubicBezTo>
                  <a:pt x="1480406" y="1939701"/>
                  <a:pt x="1673079" y="1996147"/>
                  <a:pt x="1682229" y="2062848"/>
                </a:cubicBezTo>
                <a:lnTo>
                  <a:pt x="1925188" y="2062848"/>
                </a:lnTo>
                <a:lnTo>
                  <a:pt x="1925188" y="2676504"/>
                </a:lnTo>
                <a:lnTo>
                  <a:pt x="196996" y="2676504"/>
                </a:lnTo>
                <a:lnTo>
                  <a:pt x="196996" y="2062848"/>
                </a:lnTo>
                <a:lnTo>
                  <a:pt x="427501" y="2062848"/>
                </a:lnTo>
                <a:cubicBezTo>
                  <a:pt x="436455" y="1995236"/>
                  <a:pt x="634470" y="1937990"/>
                  <a:pt x="907722" y="1923052"/>
                </a:cubicBezTo>
                <a:cubicBezTo>
                  <a:pt x="903729" y="1916275"/>
                  <a:pt x="901752" y="1908354"/>
                  <a:pt x="901752" y="1899972"/>
                </a:cubicBezTo>
                <a:lnTo>
                  <a:pt x="901752" y="1831659"/>
                </a:lnTo>
                <a:cubicBezTo>
                  <a:pt x="879369" y="1826519"/>
                  <a:pt x="863092" y="1806269"/>
                  <a:pt x="863092" y="1782216"/>
                </a:cubicBezTo>
                <a:lnTo>
                  <a:pt x="863092" y="1573540"/>
                </a:lnTo>
                <a:cubicBezTo>
                  <a:pt x="863092" y="1549488"/>
                  <a:pt x="879369" y="1529237"/>
                  <a:pt x="901752" y="1524098"/>
                </a:cubicBezTo>
                <a:lnTo>
                  <a:pt x="901752" y="1435225"/>
                </a:lnTo>
                <a:cubicBezTo>
                  <a:pt x="750211" y="1383280"/>
                  <a:pt x="623484" y="1256276"/>
                  <a:pt x="547795" y="1087211"/>
                </a:cubicBezTo>
                <a:cubicBezTo>
                  <a:pt x="380891" y="1159861"/>
                  <a:pt x="245901" y="1074942"/>
                  <a:pt x="154664" y="974360"/>
                </a:cubicBezTo>
                <a:cubicBezTo>
                  <a:pt x="62266" y="872497"/>
                  <a:pt x="3814" y="673942"/>
                  <a:pt x="34" y="473736"/>
                </a:cubicBezTo>
                <a:cubicBezTo>
                  <a:pt x="-1856" y="96139"/>
                  <a:pt x="74033" y="-6754"/>
                  <a:pt x="171293" y="338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맑은 고딕" panose="020B0503020000020004" pitchFamily="34" charset="-127"/>
              <a:cs typeface="+mn-cs"/>
            </a:endParaRPr>
          </a:p>
        </p:txBody>
      </p:sp>
      <p:cxnSp>
        <p:nvCxnSpPr>
          <p:cNvPr id="60" name="Straight Connector 59">
            <a:extLst>
              <a:ext uri="{FF2B5EF4-FFF2-40B4-BE49-F238E27FC236}">
                <a16:creationId xmlns:a16="http://schemas.microsoft.com/office/drawing/2014/main" id="{F5C7144E-F323-4E3E-9966-777FDEBEFC14}"/>
              </a:ext>
            </a:extLst>
          </p:cNvPr>
          <p:cNvCxnSpPr>
            <a:cxnSpLocks/>
          </p:cNvCxnSpPr>
          <p:nvPr/>
        </p:nvCxnSpPr>
        <p:spPr>
          <a:xfrm flipH="1">
            <a:off x="4927614" y="3380691"/>
            <a:ext cx="3764468" cy="1"/>
          </a:xfrm>
          <a:prstGeom prst="line">
            <a:avLst/>
          </a:prstGeom>
          <a:ln w="44450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Straight Connector 60">
            <a:extLst>
              <a:ext uri="{FF2B5EF4-FFF2-40B4-BE49-F238E27FC236}">
                <a16:creationId xmlns:a16="http://schemas.microsoft.com/office/drawing/2014/main" id="{0F82BF9A-8EED-4921-93E5-EFEF3A643CE1}"/>
              </a:ext>
            </a:extLst>
          </p:cNvPr>
          <p:cNvCxnSpPr>
            <a:cxnSpLocks/>
          </p:cNvCxnSpPr>
          <p:nvPr/>
        </p:nvCxnSpPr>
        <p:spPr>
          <a:xfrm flipH="1">
            <a:off x="5427957" y="4533099"/>
            <a:ext cx="4716319" cy="20867"/>
          </a:xfrm>
          <a:prstGeom prst="line">
            <a:avLst/>
          </a:prstGeom>
          <a:ln w="44450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8749665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4" name="TextBox 413">
            <a:extLst>
              <a:ext uri="{FF2B5EF4-FFF2-40B4-BE49-F238E27FC236}">
                <a16:creationId xmlns:a16="http://schemas.microsoft.com/office/drawing/2014/main" id="{7DB3554E-EB1F-4BEA-A4E2-2AA9758249CA}"/>
              </a:ext>
            </a:extLst>
          </p:cNvPr>
          <p:cNvSpPr txBox="1"/>
          <p:nvPr/>
        </p:nvSpPr>
        <p:spPr>
          <a:xfrm>
            <a:off x="110836" y="289328"/>
            <a:ext cx="5266172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 defTabSz="457200"/>
            <a:r>
              <a:rPr lang="en-US" sz="2400" b="1" dirty="0">
                <a:solidFill>
                  <a:srgbClr val="002060"/>
                </a:solidFill>
                <a:latin typeface="Arial Black" panose="020B0A04020102020204" pitchFamily="34" charset="0"/>
              </a:rPr>
              <a:t>Employee of the Year Award</a:t>
            </a:r>
            <a:endParaRPr kumimoji="0" lang="en-US" sz="2400" b="1" i="0" u="none" strike="noStrike" kern="1200" cap="none" spc="-5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pSp>
        <p:nvGrpSpPr>
          <p:cNvPr id="62" name="Group 61">
            <a:extLst>
              <a:ext uri="{FF2B5EF4-FFF2-40B4-BE49-F238E27FC236}">
                <a16:creationId xmlns:a16="http://schemas.microsoft.com/office/drawing/2014/main" id="{B3A5608C-BE5C-4D77-8D9C-D9FFA1F0A15A}"/>
              </a:ext>
            </a:extLst>
          </p:cNvPr>
          <p:cNvGrpSpPr/>
          <p:nvPr/>
        </p:nvGrpSpPr>
        <p:grpSpPr>
          <a:xfrm>
            <a:off x="3771184" y="3047792"/>
            <a:ext cx="8420816" cy="3368971"/>
            <a:chOff x="3927721" y="3552654"/>
            <a:chExt cx="6649598" cy="2660348"/>
          </a:xfrm>
        </p:grpSpPr>
        <p:sp>
          <p:nvSpPr>
            <p:cNvPr id="63" name="L-Shape 62">
              <a:extLst>
                <a:ext uri="{FF2B5EF4-FFF2-40B4-BE49-F238E27FC236}">
                  <a16:creationId xmlns:a16="http://schemas.microsoft.com/office/drawing/2014/main" id="{7FD8A5E2-3511-4C36-8D25-FC85189E95BB}"/>
                </a:ext>
              </a:extLst>
            </p:cNvPr>
            <p:cNvSpPr/>
            <p:nvPr/>
          </p:nvSpPr>
          <p:spPr>
            <a:xfrm rot="5400000">
              <a:off x="5317613" y="4824758"/>
              <a:ext cx="714954" cy="1164928"/>
            </a:xfrm>
            <a:prstGeom prst="corner">
              <a:avLst>
                <a:gd name="adj1" fmla="val 7692"/>
                <a:gd name="adj2" fmla="val 29680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Arial Unicode MS"/>
                <a:cs typeface="+mn-cs"/>
              </a:endParaRPr>
            </a:p>
          </p:txBody>
        </p:sp>
        <p:sp>
          <p:nvSpPr>
            <p:cNvPr id="64" name="L-Shape 63">
              <a:extLst>
                <a:ext uri="{FF2B5EF4-FFF2-40B4-BE49-F238E27FC236}">
                  <a16:creationId xmlns:a16="http://schemas.microsoft.com/office/drawing/2014/main" id="{62ABB50E-3EED-42A1-B1A1-0DFB1D855B20}"/>
                </a:ext>
              </a:extLst>
            </p:cNvPr>
            <p:cNvSpPr/>
            <p:nvPr/>
          </p:nvSpPr>
          <p:spPr>
            <a:xfrm rot="5400000">
              <a:off x="6483378" y="4314927"/>
              <a:ext cx="713232" cy="1164928"/>
            </a:xfrm>
            <a:prstGeom prst="corner">
              <a:avLst>
                <a:gd name="adj1" fmla="val 7692"/>
                <a:gd name="adj2" fmla="val 29680"/>
              </a:avLst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Arial Unicode MS"/>
                <a:cs typeface="+mn-cs"/>
              </a:endParaRPr>
            </a:p>
          </p:txBody>
        </p:sp>
        <p:sp>
          <p:nvSpPr>
            <p:cNvPr id="65" name="L-Shape 64">
              <a:extLst>
                <a:ext uri="{FF2B5EF4-FFF2-40B4-BE49-F238E27FC236}">
                  <a16:creationId xmlns:a16="http://schemas.microsoft.com/office/drawing/2014/main" id="{48B2A2C9-A148-4856-A978-94B027E53EF4}"/>
                </a:ext>
              </a:extLst>
            </p:cNvPr>
            <p:cNvSpPr/>
            <p:nvPr/>
          </p:nvSpPr>
          <p:spPr>
            <a:xfrm rot="5400000">
              <a:off x="7648283" y="3825836"/>
              <a:ext cx="713232" cy="1164928"/>
            </a:xfrm>
            <a:prstGeom prst="corner">
              <a:avLst>
                <a:gd name="adj1" fmla="val 7692"/>
                <a:gd name="adj2" fmla="val 29680"/>
              </a:avLst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Arial Unicode MS"/>
                <a:cs typeface="+mn-cs"/>
              </a:endParaRPr>
            </a:p>
          </p:txBody>
        </p:sp>
        <p:sp>
          <p:nvSpPr>
            <p:cNvPr id="66" name="L-Shape 65">
              <a:extLst>
                <a:ext uri="{FF2B5EF4-FFF2-40B4-BE49-F238E27FC236}">
                  <a16:creationId xmlns:a16="http://schemas.microsoft.com/office/drawing/2014/main" id="{C308B260-2EA6-46F8-8AD8-89F4F36934F8}"/>
                </a:ext>
              </a:extLst>
            </p:cNvPr>
            <p:cNvSpPr/>
            <p:nvPr/>
          </p:nvSpPr>
          <p:spPr>
            <a:xfrm rot="5400000">
              <a:off x="9220789" y="2909356"/>
              <a:ext cx="713232" cy="1999828"/>
            </a:xfrm>
            <a:prstGeom prst="corner">
              <a:avLst>
                <a:gd name="adj1" fmla="val 7692"/>
                <a:gd name="adj2" fmla="val 29680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Arial Unicode MS"/>
                <a:cs typeface="+mn-cs"/>
              </a:endParaRPr>
            </a:p>
          </p:txBody>
        </p:sp>
        <p:sp>
          <p:nvSpPr>
            <p:cNvPr id="67" name="L-Shape 66">
              <a:extLst>
                <a:ext uri="{FF2B5EF4-FFF2-40B4-BE49-F238E27FC236}">
                  <a16:creationId xmlns:a16="http://schemas.microsoft.com/office/drawing/2014/main" id="{430683F1-5EB6-4E56-A651-629DBB408688}"/>
                </a:ext>
              </a:extLst>
            </p:cNvPr>
            <p:cNvSpPr/>
            <p:nvPr/>
          </p:nvSpPr>
          <p:spPr>
            <a:xfrm rot="5400000">
              <a:off x="4192979" y="5313333"/>
              <a:ext cx="634411" cy="1164928"/>
            </a:xfrm>
            <a:prstGeom prst="corner">
              <a:avLst>
                <a:gd name="adj1" fmla="val 7692"/>
                <a:gd name="adj2" fmla="val 29680"/>
              </a:avLst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Arial Unicode MS"/>
                <a:cs typeface="+mn-cs"/>
              </a:endParaRPr>
            </a:p>
          </p:txBody>
        </p:sp>
      </p:grpSp>
      <p:sp>
        <p:nvSpPr>
          <p:cNvPr id="68" name="TextBox 67">
            <a:extLst>
              <a:ext uri="{FF2B5EF4-FFF2-40B4-BE49-F238E27FC236}">
                <a16:creationId xmlns:a16="http://schemas.microsoft.com/office/drawing/2014/main" id="{02DA8C90-D2F3-47F9-856C-4942D6B12DB0}"/>
              </a:ext>
            </a:extLst>
          </p:cNvPr>
          <p:cNvSpPr txBox="1"/>
          <p:nvPr/>
        </p:nvSpPr>
        <p:spPr>
          <a:xfrm>
            <a:off x="3940494" y="5913203"/>
            <a:ext cx="127203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Arial"/>
                <a:ea typeface="Arial Unicode MS"/>
                <a:cs typeface="+mn-cs"/>
              </a:rPr>
              <a:t>Customer Focus</a:t>
            </a:r>
            <a:endParaRPr kumimoji="0" lang="ko-KR" altLang="en-US" sz="16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Arial"/>
              <a:ea typeface="Arial Unicode MS"/>
              <a:cs typeface="+mn-cs"/>
            </a:endParaRPr>
          </a:p>
        </p:txBody>
      </p:sp>
      <p:sp>
        <p:nvSpPr>
          <p:cNvPr id="69" name="TextBox 68">
            <a:extLst>
              <a:ext uri="{FF2B5EF4-FFF2-40B4-BE49-F238E27FC236}">
                <a16:creationId xmlns:a16="http://schemas.microsoft.com/office/drawing/2014/main" id="{D54A50CD-AC9B-4893-BA10-F7CBE02D623F}"/>
              </a:ext>
            </a:extLst>
          </p:cNvPr>
          <p:cNvSpPr txBox="1"/>
          <p:nvPr/>
        </p:nvSpPr>
        <p:spPr>
          <a:xfrm>
            <a:off x="5377008" y="5275573"/>
            <a:ext cx="127203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Arial"/>
                <a:ea typeface="Arial Unicode MS"/>
                <a:cs typeface="+mn-cs"/>
              </a:rPr>
              <a:t>Safety Culture</a:t>
            </a:r>
            <a:endParaRPr kumimoji="0" lang="ko-KR" altLang="en-US" sz="16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Arial"/>
              <a:ea typeface="Arial Unicode MS"/>
              <a:cs typeface="+mn-cs"/>
            </a:endParaRPr>
          </a:p>
        </p:txBody>
      </p:sp>
      <p:sp>
        <p:nvSpPr>
          <p:cNvPr id="70" name="TextBox 69">
            <a:extLst>
              <a:ext uri="{FF2B5EF4-FFF2-40B4-BE49-F238E27FC236}">
                <a16:creationId xmlns:a16="http://schemas.microsoft.com/office/drawing/2014/main" id="{DAD16CA9-DD7D-4EA3-911F-BB0C82413AA8}"/>
              </a:ext>
            </a:extLst>
          </p:cNvPr>
          <p:cNvSpPr txBox="1"/>
          <p:nvPr/>
        </p:nvSpPr>
        <p:spPr>
          <a:xfrm>
            <a:off x="6704670" y="4644153"/>
            <a:ext cx="169803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Arial"/>
                <a:ea typeface="Arial Unicode MS"/>
                <a:cs typeface="+mn-cs"/>
              </a:rPr>
              <a:t>Professionalism</a:t>
            </a:r>
            <a:endParaRPr kumimoji="0" lang="ko-KR" altLang="en-US" sz="16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Arial"/>
              <a:ea typeface="Arial Unicode MS"/>
              <a:cs typeface="+mn-cs"/>
            </a:endParaRPr>
          </a:p>
        </p:txBody>
      </p:sp>
      <p:sp>
        <p:nvSpPr>
          <p:cNvPr id="71" name="TextBox 70">
            <a:extLst>
              <a:ext uri="{FF2B5EF4-FFF2-40B4-BE49-F238E27FC236}">
                <a16:creationId xmlns:a16="http://schemas.microsoft.com/office/drawing/2014/main" id="{D88506DA-BE24-482E-ABFE-20B779F5A247}"/>
              </a:ext>
            </a:extLst>
          </p:cNvPr>
          <p:cNvSpPr txBox="1"/>
          <p:nvPr/>
        </p:nvSpPr>
        <p:spPr>
          <a:xfrm>
            <a:off x="8323434" y="4009587"/>
            <a:ext cx="127203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Arial"/>
                <a:ea typeface="Arial Unicode MS"/>
                <a:cs typeface="+mn-cs"/>
              </a:rPr>
              <a:t>Teamwork</a:t>
            </a:r>
            <a:endParaRPr kumimoji="0" lang="ko-KR" altLang="en-US" sz="16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Arial"/>
              <a:ea typeface="Arial Unicode MS"/>
              <a:cs typeface="+mn-cs"/>
            </a:endParaRPr>
          </a:p>
        </p:txBody>
      </p:sp>
      <p:sp>
        <p:nvSpPr>
          <p:cNvPr id="72" name="TextBox 71">
            <a:extLst>
              <a:ext uri="{FF2B5EF4-FFF2-40B4-BE49-F238E27FC236}">
                <a16:creationId xmlns:a16="http://schemas.microsoft.com/office/drawing/2014/main" id="{B27FA11D-E990-4E40-9A37-0347CAC6526B}"/>
              </a:ext>
            </a:extLst>
          </p:cNvPr>
          <p:cNvSpPr txBox="1"/>
          <p:nvPr/>
        </p:nvSpPr>
        <p:spPr>
          <a:xfrm>
            <a:off x="9796646" y="3376594"/>
            <a:ext cx="182731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defRPr/>
            </a:pPr>
            <a:r>
              <a:rPr lang="en-US" altLang="ko-KR" sz="1600" dirty="0">
                <a:solidFill>
                  <a:prstClr val="black">
                    <a:lumMod val="75000"/>
                    <a:lumOff val="25000"/>
                  </a:prstClr>
                </a:solidFill>
                <a:latin typeface="Arial"/>
                <a:ea typeface="Arial Unicode MS"/>
              </a:rPr>
              <a:t>Knowledge Sharing</a:t>
            </a:r>
            <a:endParaRPr lang="ko-KR" altLang="en-US" sz="1600" dirty="0">
              <a:solidFill>
                <a:prstClr val="black">
                  <a:lumMod val="75000"/>
                  <a:lumOff val="25000"/>
                </a:prstClr>
              </a:solidFill>
              <a:latin typeface="Arial"/>
              <a:ea typeface="Arial Unicode MS"/>
            </a:endParaRPr>
          </a:p>
        </p:txBody>
      </p:sp>
      <p:grpSp>
        <p:nvGrpSpPr>
          <p:cNvPr id="73" name="Group 72">
            <a:extLst>
              <a:ext uri="{FF2B5EF4-FFF2-40B4-BE49-F238E27FC236}">
                <a16:creationId xmlns:a16="http://schemas.microsoft.com/office/drawing/2014/main" id="{0F9765C7-D742-40CB-B220-CE05CDB35924}"/>
              </a:ext>
            </a:extLst>
          </p:cNvPr>
          <p:cNvGrpSpPr/>
          <p:nvPr/>
        </p:nvGrpSpPr>
        <p:grpSpPr>
          <a:xfrm>
            <a:off x="10047364" y="1561251"/>
            <a:ext cx="862164" cy="1487220"/>
            <a:chOff x="10432357" y="212669"/>
            <a:chExt cx="612578" cy="1056688"/>
          </a:xfrm>
        </p:grpSpPr>
        <p:sp>
          <p:nvSpPr>
            <p:cNvPr id="74" name="Freeform: Shape 73">
              <a:extLst>
                <a:ext uri="{FF2B5EF4-FFF2-40B4-BE49-F238E27FC236}">
                  <a16:creationId xmlns:a16="http://schemas.microsoft.com/office/drawing/2014/main" id="{C505ED5D-5E11-4493-B7BC-E13475F76050}"/>
                </a:ext>
              </a:extLst>
            </p:cNvPr>
            <p:cNvSpPr/>
            <p:nvPr/>
          </p:nvSpPr>
          <p:spPr>
            <a:xfrm>
              <a:off x="10561867" y="1079641"/>
              <a:ext cx="345457" cy="153999"/>
            </a:xfrm>
            <a:custGeom>
              <a:avLst/>
              <a:gdLst>
                <a:gd name="connsiteX0" fmla="*/ 755333 w 790575"/>
                <a:gd name="connsiteY0" fmla="*/ 358140 h 352425"/>
                <a:gd name="connsiteX1" fmla="*/ 35243 w 790575"/>
                <a:gd name="connsiteY1" fmla="*/ 358140 h 352425"/>
                <a:gd name="connsiteX2" fmla="*/ 0 w 790575"/>
                <a:gd name="connsiteY2" fmla="*/ 322897 h 352425"/>
                <a:gd name="connsiteX3" fmla="*/ 0 w 790575"/>
                <a:gd name="connsiteY3" fmla="*/ 35242 h 352425"/>
                <a:gd name="connsiteX4" fmla="*/ 35243 w 790575"/>
                <a:gd name="connsiteY4" fmla="*/ 0 h 352425"/>
                <a:gd name="connsiteX5" fmla="*/ 755333 w 790575"/>
                <a:gd name="connsiteY5" fmla="*/ 0 h 352425"/>
                <a:gd name="connsiteX6" fmla="*/ 790575 w 790575"/>
                <a:gd name="connsiteY6" fmla="*/ 35242 h 352425"/>
                <a:gd name="connsiteX7" fmla="*/ 790575 w 790575"/>
                <a:gd name="connsiteY7" fmla="*/ 323850 h 352425"/>
                <a:gd name="connsiteX8" fmla="*/ 755333 w 790575"/>
                <a:gd name="connsiteY8" fmla="*/ 358140 h 3524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790575" h="352425">
                  <a:moveTo>
                    <a:pt x="755333" y="358140"/>
                  </a:moveTo>
                  <a:lnTo>
                    <a:pt x="35243" y="358140"/>
                  </a:lnTo>
                  <a:cubicBezTo>
                    <a:pt x="16193" y="358140"/>
                    <a:pt x="0" y="341947"/>
                    <a:pt x="0" y="322897"/>
                  </a:cubicBezTo>
                  <a:lnTo>
                    <a:pt x="0" y="35242"/>
                  </a:lnTo>
                  <a:cubicBezTo>
                    <a:pt x="0" y="16192"/>
                    <a:pt x="16193" y="0"/>
                    <a:pt x="35243" y="0"/>
                  </a:cubicBezTo>
                  <a:lnTo>
                    <a:pt x="755333" y="0"/>
                  </a:lnTo>
                  <a:cubicBezTo>
                    <a:pt x="774383" y="0"/>
                    <a:pt x="790575" y="16192"/>
                    <a:pt x="790575" y="35242"/>
                  </a:cubicBezTo>
                  <a:lnTo>
                    <a:pt x="790575" y="323850"/>
                  </a:lnTo>
                  <a:cubicBezTo>
                    <a:pt x="790575" y="342900"/>
                    <a:pt x="775335" y="358140"/>
                    <a:pt x="755333" y="358140"/>
                  </a:cubicBezTo>
                  <a:close/>
                </a:path>
              </a:pathLst>
            </a:custGeom>
            <a:solidFill>
              <a:schemeClr val="accent5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Arial Unicode MS"/>
                <a:cs typeface="+mn-cs"/>
              </a:endParaRPr>
            </a:p>
          </p:txBody>
        </p:sp>
        <p:sp>
          <p:nvSpPr>
            <p:cNvPr id="75" name="Freeform: Shape 74">
              <a:extLst>
                <a:ext uri="{FF2B5EF4-FFF2-40B4-BE49-F238E27FC236}">
                  <a16:creationId xmlns:a16="http://schemas.microsoft.com/office/drawing/2014/main" id="{EE0BB5AC-997C-4DBA-9328-4D0B3D290265}"/>
                </a:ext>
              </a:extLst>
            </p:cNvPr>
            <p:cNvSpPr/>
            <p:nvPr/>
          </p:nvSpPr>
          <p:spPr>
            <a:xfrm>
              <a:off x="10613478" y="1097538"/>
              <a:ext cx="245566" cy="120702"/>
            </a:xfrm>
            <a:custGeom>
              <a:avLst/>
              <a:gdLst>
                <a:gd name="connsiteX0" fmla="*/ 545782 w 561975"/>
                <a:gd name="connsiteY0" fmla="*/ 280988 h 276225"/>
                <a:gd name="connsiteX1" fmla="*/ 22860 w 561975"/>
                <a:gd name="connsiteY1" fmla="*/ 280988 h 276225"/>
                <a:gd name="connsiteX2" fmla="*/ 0 w 561975"/>
                <a:gd name="connsiteY2" fmla="*/ 258127 h 276225"/>
                <a:gd name="connsiteX3" fmla="*/ 0 w 561975"/>
                <a:gd name="connsiteY3" fmla="*/ 22860 h 276225"/>
                <a:gd name="connsiteX4" fmla="*/ 22860 w 561975"/>
                <a:gd name="connsiteY4" fmla="*/ 0 h 276225"/>
                <a:gd name="connsiteX5" fmla="*/ 545782 w 561975"/>
                <a:gd name="connsiteY5" fmla="*/ 0 h 276225"/>
                <a:gd name="connsiteX6" fmla="*/ 568643 w 561975"/>
                <a:gd name="connsiteY6" fmla="*/ 22860 h 276225"/>
                <a:gd name="connsiteX7" fmla="*/ 568643 w 561975"/>
                <a:gd name="connsiteY7" fmla="*/ 258127 h 276225"/>
                <a:gd name="connsiteX8" fmla="*/ 545782 w 561975"/>
                <a:gd name="connsiteY8" fmla="*/ 280988 h 2762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561975" h="276225">
                  <a:moveTo>
                    <a:pt x="545782" y="280988"/>
                  </a:moveTo>
                  <a:lnTo>
                    <a:pt x="22860" y="280988"/>
                  </a:lnTo>
                  <a:cubicBezTo>
                    <a:pt x="9525" y="280988"/>
                    <a:pt x="0" y="270510"/>
                    <a:pt x="0" y="258127"/>
                  </a:cubicBezTo>
                  <a:lnTo>
                    <a:pt x="0" y="22860"/>
                  </a:lnTo>
                  <a:cubicBezTo>
                    <a:pt x="0" y="9525"/>
                    <a:pt x="10477" y="0"/>
                    <a:pt x="22860" y="0"/>
                  </a:cubicBezTo>
                  <a:lnTo>
                    <a:pt x="545782" y="0"/>
                  </a:lnTo>
                  <a:cubicBezTo>
                    <a:pt x="559118" y="0"/>
                    <a:pt x="568643" y="10477"/>
                    <a:pt x="568643" y="22860"/>
                  </a:cubicBezTo>
                  <a:lnTo>
                    <a:pt x="568643" y="258127"/>
                  </a:lnTo>
                  <a:cubicBezTo>
                    <a:pt x="569595" y="270510"/>
                    <a:pt x="559118" y="280988"/>
                    <a:pt x="545782" y="280988"/>
                  </a:cubicBezTo>
                  <a:close/>
                </a:path>
              </a:pathLst>
            </a:custGeom>
            <a:solidFill>
              <a:srgbClr val="E1E3F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Arial Unicode MS"/>
                <a:cs typeface="+mn-cs"/>
              </a:endParaRPr>
            </a:p>
          </p:txBody>
        </p:sp>
        <p:sp>
          <p:nvSpPr>
            <p:cNvPr id="76" name="Freeform: Shape 75">
              <a:extLst>
                <a:ext uri="{FF2B5EF4-FFF2-40B4-BE49-F238E27FC236}">
                  <a16:creationId xmlns:a16="http://schemas.microsoft.com/office/drawing/2014/main" id="{5AD526AF-E319-4D2A-BFE2-529FB794962D}"/>
                </a:ext>
              </a:extLst>
            </p:cNvPr>
            <p:cNvSpPr/>
            <p:nvPr/>
          </p:nvSpPr>
          <p:spPr>
            <a:xfrm>
              <a:off x="10551046" y="1234472"/>
              <a:ext cx="378754" cy="33297"/>
            </a:xfrm>
            <a:custGeom>
              <a:avLst/>
              <a:gdLst>
                <a:gd name="connsiteX0" fmla="*/ 850582 w 866775"/>
                <a:gd name="connsiteY0" fmla="*/ 82867 h 76200"/>
                <a:gd name="connsiteX1" fmla="*/ 18098 w 866775"/>
                <a:gd name="connsiteY1" fmla="*/ 82867 h 76200"/>
                <a:gd name="connsiteX2" fmla="*/ 0 w 866775"/>
                <a:gd name="connsiteY2" fmla="*/ 64770 h 76200"/>
                <a:gd name="connsiteX3" fmla="*/ 0 w 866775"/>
                <a:gd name="connsiteY3" fmla="*/ 18097 h 76200"/>
                <a:gd name="connsiteX4" fmla="*/ 18098 w 866775"/>
                <a:gd name="connsiteY4" fmla="*/ 0 h 76200"/>
                <a:gd name="connsiteX5" fmla="*/ 850582 w 866775"/>
                <a:gd name="connsiteY5" fmla="*/ 0 h 76200"/>
                <a:gd name="connsiteX6" fmla="*/ 868680 w 866775"/>
                <a:gd name="connsiteY6" fmla="*/ 18097 h 76200"/>
                <a:gd name="connsiteX7" fmla="*/ 868680 w 866775"/>
                <a:gd name="connsiteY7" fmla="*/ 64770 h 76200"/>
                <a:gd name="connsiteX8" fmla="*/ 850582 w 866775"/>
                <a:gd name="connsiteY8" fmla="*/ 82867 h 76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866775" h="76200">
                  <a:moveTo>
                    <a:pt x="850582" y="82867"/>
                  </a:moveTo>
                  <a:lnTo>
                    <a:pt x="18098" y="82867"/>
                  </a:lnTo>
                  <a:cubicBezTo>
                    <a:pt x="7620" y="82867"/>
                    <a:pt x="0" y="74295"/>
                    <a:pt x="0" y="64770"/>
                  </a:cubicBezTo>
                  <a:lnTo>
                    <a:pt x="0" y="18097"/>
                  </a:lnTo>
                  <a:cubicBezTo>
                    <a:pt x="0" y="7620"/>
                    <a:pt x="8573" y="0"/>
                    <a:pt x="18098" y="0"/>
                  </a:cubicBezTo>
                  <a:lnTo>
                    <a:pt x="850582" y="0"/>
                  </a:lnTo>
                  <a:cubicBezTo>
                    <a:pt x="861060" y="0"/>
                    <a:pt x="868680" y="8572"/>
                    <a:pt x="868680" y="18097"/>
                  </a:cubicBezTo>
                  <a:lnTo>
                    <a:pt x="868680" y="64770"/>
                  </a:lnTo>
                  <a:cubicBezTo>
                    <a:pt x="868680" y="75247"/>
                    <a:pt x="860107" y="82867"/>
                    <a:pt x="850582" y="82867"/>
                  </a:cubicBezTo>
                  <a:close/>
                </a:path>
              </a:pathLst>
            </a:custGeom>
            <a:solidFill>
              <a:schemeClr val="accent5">
                <a:lumMod val="50000"/>
              </a:scheme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Arial Unicode MS"/>
                <a:cs typeface="+mn-cs"/>
              </a:endParaRPr>
            </a:p>
          </p:txBody>
        </p:sp>
        <p:sp>
          <p:nvSpPr>
            <p:cNvPr id="77" name="Freeform: Shape 76">
              <a:extLst>
                <a:ext uri="{FF2B5EF4-FFF2-40B4-BE49-F238E27FC236}">
                  <a16:creationId xmlns:a16="http://schemas.microsoft.com/office/drawing/2014/main" id="{CCC4C596-FB6F-4CDD-B165-F35A3481980C}"/>
                </a:ext>
              </a:extLst>
            </p:cNvPr>
            <p:cNvSpPr/>
            <p:nvPr/>
          </p:nvSpPr>
          <p:spPr>
            <a:xfrm>
              <a:off x="10432357" y="212669"/>
              <a:ext cx="611833" cy="853237"/>
            </a:xfrm>
            <a:custGeom>
              <a:avLst/>
              <a:gdLst>
                <a:gd name="connsiteX0" fmla="*/ 1404140 w 1400175"/>
                <a:gd name="connsiteY0" fmla="*/ 122873 h 1952625"/>
                <a:gd name="connsiteX1" fmla="*/ 1380328 w 1400175"/>
                <a:gd name="connsiteY1" fmla="*/ 100013 h 1952625"/>
                <a:gd name="connsiteX2" fmla="*/ 1224118 w 1400175"/>
                <a:gd name="connsiteY2" fmla="*/ 100965 h 1952625"/>
                <a:gd name="connsiteX3" fmla="*/ 1200305 w 1400175"/>
                <a:gd name="connsiteY3" fmla="*/ 77153 h 1952625"/>
                <a:gd name="connsiteX4" fmla="*/ 1201257 w 1400175"/>
                <a:gd name="connsiteY4" fmla="*/ 20003 h 1952625"/>
                <a:gd name="connsiteX5" fmla="*/ 1183160 w 1400175"/>
                <a:gd name="connsiteY5" fmla="*/ 0 h 1952625"/>
                <a:gd name="connsiteX6" fmla="*/ 700243 w 1400175"/>
                <a:gd name="connsiteY6" fmla="*/ 1905 h 1952625"/>
                <a:gd name="connsiteX7" fmla="*/ 700243 w 1400175"/>
                <a:gd name="connsiteY7" fmla="*/ 953 h 1952625"/>
                <a:gd name="connsiteX8" fmla="*/ 222087 w 1400175"/>
                <a:gd name="connsiteY8" fmla="*/ 0 h 1952625"/>
                <a:gd name="connsiteX9" fmla="*/ 203990 w 1400175"/>
                <a:gd name="connsiteY9" fmla="*/ 20003 h 1952625"/>
                <a:gd name="connsiteX10" fmla="*/ 204943 w 1400175"/>
                <a:gd name="connsiteY10" fmla="*/ 77153 h 1952625"/>
                <a:gd name="connsiteX11" fmla="*/ 181130 w 1400175"/>
                <a:gd name="connsiteY11" fmla="*/ 100965 h 1952625"/>
                <a:gd name="connsiteX12" fmla="*/ 24920 w 1400175"/>
                <a:gd name="connsiteY12" fmla="*/ 100013 h 1952625"/>
                <a:gd name="connsiteX13" fmla="*/ 1107 w 1400175"/>
                <a:gd name="connsiteY13" fmla="*/ 122873 h 1952625"/>
                <a:gd name="connsiteX14" fmla="*/ 23015 w 1400175"/>
                <a:gd name="connsiteY14" fmla="*/ 400050 h 1952625"/>
                <a:gd name="connsiteX15" fmla="*/ 119218 w 1400175"/>
                <a:gd name="connsiteY15" fmla="*/ 641985 h 1952625"/>
                <a:gd name="connsiteX16" fmla="*/ 373535 w 1400175"/>
                <a:gd name="connsiteY16" fmla="*/ 835343 h 1952625"/>
                <a:gd name="connsiteX17" fmla="*/ 405920 w 1400175"/>
                <a:gd name="connsiteY17" fmla="*/ 849630 h 1952625"/>
                <a:gd name="connsiteX18" fmla="*/ 574513 w 1400175"/>
                <a:gd name="connsiteY18" fmla="*/ 1005840 h 1952625"/>
                <a:gd name="connsiteX19" fmla="*/ 535460 w 1400175"/>
                <a:gd name="connsiteY19" fmla="*/ 1062990 h 1952625"/>
                <a:gd name="connsiteX20" fmla="*/ 587848 w 1400175"/>
                <a:gd name="connsiteY20" fmla="*/ 1099185 h 1952625"/>
                <a:gd name="connsiteX21" fmla="*/ 615470 w 1400175"/>
                <a:gd name="connsiteY21" fmla="*/ 1099185 h 1952625"/>
                <a:gd name="connsiteX22" fmla="*/ 635473 w 1400175"/>
                <a:gd name="connsiteY22" fmla="*/ 1119188 h 1952625"/>
                <a:gd name="connsiteX23" fmla="*/ 639282 w 1400175"/>
                <a:gd name="connsiteY23" fmla="*/ 1198245 h 1952625"/>
                <a:gd name="connsiteX24" fmla="*/ 626900 w 1400175"/>
                <a:gd name="connsiteY24" fmla="*/ 1439228 h 1952625"/>
                <a:gd name="connsiteX25" fmla="*/ 562130 w 1400175"/>
                <a:gd name="connsiteY25" fmla="*/ 1719263 h 1952625"/>
                <a:gd name="connsiteX26" fmla="*/ 427828 w 1400175"/>
                <a:gd name="connsiteY26" fmla="*/ 1946910 h 1952625"/>
                <a:gd name="connsiteX27" fmla="*/ 467832 w 1400175"/>
                <a:gd name="connsiteY27" fmla="*/ 1960245 h 1952625"/>
                <a:gd name="connsiteX28" fmla="*/ 667857 w 1400175"/>
                <a:gd name="connsiteY28" fmla="*/ 1960245 h 1952625"/>
                <a:gd name="connsiteX29" fmla="*/ 697385 w 1400175"/>
                <a:gd name="connsiteY29" fmla="*/ 1960245 h 1952625"/>
                <a:gd name="connsiteX30" fmla="*/ 697385 w 1400175"/>
                <a:gd name="connsiteY30" fmla="*/ 1960245 h 1952625"/>
                <a:gd name="connsiteX31" fmla="*/ 701195 w 1400175"/>
                <a:gd name="connsiteY31" fmla="*/ 1960245 h 1952625"/>
                <a:gd name="connsiteX32" fmla="*/ 705005 w 1400175"/>
                <a:gd name="connsiteY32" fmla="*/ 1960245 h 1952625"/>
                <a:gd name="connsiteX33" fmla="*/ 705005 w 1400175"/>
                <a:gd name="connsiteY33" fmla="*/ 1960245 h 1952625"/>
                <a:gd name="connsiteX34" fmla="*/ 734532 w 1400175"/>
                <a:gd name="connsiteY34" fmla="*/ 1960245 h 1952625"/>
                <a:gd name="connsiteX35" fmla="*/ 934557 w 1400175"/>
                <a:gd name="connsiteY35" fmla="*/ 1960245 h 1952625"/>
                <a:gd name="connsiteX36" fmla="*/ 974563 w 1400175"/>
                <a:gd name="connsiteY36" fmla="*/ 1946910 h 1952625"/>
                <a:gd name="connsiteX37" fmla="*/ 840260 w 1400175"/>
                <a:gd name="connsiteY37" fmla="*/ 1719263 h 1952625"/>
                <a:gd name="connsiteX38" fmla="*/ 775490 w 1400175"/>
                <a:gd name="connsiteY38" fmla="*/ 1439228 h 1952625"/>
                <a:gd name="connsiteX39" fmla="*/ 763107 w 1400175"/>
                <a:gd name="connsiteY39" fmla="*/ 1198245 h 1952625"/>
                <a:gd name="connsiteX40" fmla="*/ 766918 w 1400175"/>
                <a:gd name="connsiteY40" fmla="*/ 1119188 h 1952625"/>
                <a:gd name="connsiteX41" fmla="*/ 786920 w 1400175"/>
                <a:gd name="connsiteY41" fmla="*/ 1099185 h 1952625"/>
                <a:gd name="connsiteX42" fmla="*/ 814543 w 1400175"/>
                <a:gd name="connsiteY42" fmla="*/ 1099185 h 1952625"/>
                <a:gd name="connsiteX43" fmla="*/ 866930 w 1400175"/>
                <a:gd name="connsiteY43" fmla="*/ 1062990 h 1952625"/>
                <a:gd name="connsiteX44" fmla="*/ 827878 w 1400175"/>
                <a:gd name="connsiteY44" fmla="*/ 1005840 h 1952625"/>
                <a:gd name="connsiteX45" fmla="*/ 996470 w 1400175"/>
                <a:gd name="connsiteY45" fmla="*/ 849630 h 1952625"/>
                <a:gd name="connsiteX46" fmla="*/ 1028855 w 1400175"/>
                <a:gd name="connsiteY46" fmla="*/ 835343 h 1952625"/>
                <a:gd name="connsiteX47" fmla="*/ 1283173 w 1400175"/>
                <a:gd name="connsiteY47" fmla="*/ 641985 h 1952625"/>
                <a:gd name="connsiteX48" fmla="*/ 1379375 w 1400175"/>
                <a:gd name="connsiteY48" fmla="*/ 400050 h 1952625"/>
                <a:gd name="connsiteX49" fmla="*/ 1404140 w 1400175"/>
                <a:gd name="connsiteY49" fmla="*/ 122873 h 1952625"/>
                <a:gd name="connsiteX50" fmla="*/ 284000 w 1400175"/>
                <a:gd name="connsiteY50" fmla="*/ 731520 h 1952625"/>
                <a:gd name="connsiteX51" fmla="*/ 132553 w 1400175"/>
                <a:gd name="connsiteY51" fmla="*/ 548640 h 1952625"/>
                <a:gd name="connsiteX52" fmla="*/ 74450 w 1400175"/>
                <a:gd name="connsiteY52" fmla="*/ 360998 h 1952625"/>
                <a:gd name="connsiteX53" fmla="*/ 60162 w 1400175"/>
                <a:gd name="connsiteY53" fmla="*/ 174308 h 1952625"/>
                <a:gd name="connsiteX54" fmla="*/ 75403 w 1400175"/>
                <a:gd name="connsiteY54" fmla="*/ 158115 h 1952625"/>
                <a:gd name="connsiteX55" fmla="*/ 196370 w 1400175"/>
                <a:gd name="connsiteY55" fmla="*/ 158115 h 1952625"/>
                <a:gd name="connsiteX56" fmla="*/ 209705 w 1400175"/>
                <a:gd name="connsiteY56" fmla="*/ 167640 h 1952625"/>
                <a:gd name="connsiteX57" fmla="*/ 219230 w 1400175"/>
                <a:gd name="connsiteY57" fmla="*/ 240983 h 1952625"/>
                <a:gd name="connsiteX58" fmla="*/ 246853 w 1400175"/>
                <a:gd name="connsiteY58" fmla="*/ 420053 h 1952625"/>
                <a:gd name="connsiteX59" fmla="*/ 286857 w 1400175"/>
                <a:gd name="connsiteY59" fmla="*/ 585788 h 1952625"/>
                <a:gd name="connsiteX60" fmla="*/ 356390 w 1400175"/>
                <a:gd name="connsiteY60" fmla="*/ 764858 h 1952625"/>
                <a:gd name="connsiteX61" fmla="*/ 284000 w 1400175"/>
                <a:gd name="connsiteY61" fmla="*/ 731520 h 1952625"/>
                <a:gd name="connsiteX62" fmla="*/ 1331750 w 1400175"/>
                <a:gd name="connsiteY62" fmla="*/ 360998 h 1952625"/>
                <a:gd name="connsiteX63" fmla="*/ 1273648 w 1400175"/>
                <a:gd name="connsiteY63" fmla="*/ 548640 h 1952625"/>
                <a:gd name="connsiteX64" fmla="*/ 1122200 w 1400175"/>
                <a:gd name="connsiteY64" fmla="*/ 731520 h 1952625"/>
                <a:gd name="connsiteX65" fmla="*/ 1048857 w 1400175"/>
                <a:gd name="connsiteY65" fmla="*/ 765810 h 1952625"/>
                <a:gd name="connsiteX66" fmla="*/ 1118390 w 1400175"/>
                <a:gd name="connsiteY66" fmla="*/ 586740 h 1952625"/>
                <a:gd name="connsiteX67" fmla="*/ 1158395 w 1400175"/>
                <a:gd name="connsiteY67" fmla="*/ 421005 h 1952625"/>
                <a:gd name="connsiteX68" fmla="*/ 1186018 w 1400175"/>
                <a:gd name="connsiteY68" fmla="*/ 241935 h 1952625"/>
                <a:gd name="connsiteX69" fmla="*/ 1195543 w 1400175"/>
                <a:gd name="connsiteY69" fmla="*/ 168593 h 1952625"/>
                <a:gd name="connsiteX70" fmla="*/ 1208878 w 1400175"/>
                <a:gd name="connsiteY70" fmla="*/ 159068 h 1952625"/>
                <a:gd name="connsiteX71" fmla="*/ 1329845 w 1400175"/>
                <a:gd name="connsiteY71" fmla="*/ 159068 h 1952625"/>
                <a:gd name="connsiteX72" fmla="*/ 1345085 w 1400175"/>
                <a:gd name="connsiteY72" fmla="*/ 175260 h 1952625"/>
                <a:gd name="connsiteX73" fmla="*/ 1331750 w 1400175"/>
                <a:gd name="connsiteY73" fmla="*/ 360998 h 19526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</a:cxnLst>
              <a:rect l="l" t="t" r="r" b="b"/>
              <a:pathLst>
                <a:path w="1400175" h="1952625">
                  <a:moveTo>
                    <a:pt x="1404140" y="122873"/>
                  </a:moveTo>
                  <a:cubicBezTo>
                    <a:pt x="1403188" y="106680"/>
                    <a:pt x="1397473" y="100013"/>
                    <a:pt x="1380328" y="100013"/>
                  </a:cubicBezTo>
                  <a:cubicBezTo>
                    <a:pt x="1327940" y="100965"/>
                    <a:pt x="1276505" y="99060"/>
                    <a:pt x="1224118" y="100965"/>
                  </a:cubicBezTo>
                  <a:cubicBezTo>
                    <a:pt x="1205068" y="100965"/>
                    <a:pt x="1199353" y="94298"/>
                    <a:pt x="1200305" y="77153"/>
                  </a:cubicBezTo>
                  <a:cubicBezTo>
                    <a:pt x="1201257" y="58103"/>
                    <a:pt x="1200305" y="39053"/>
                    <a:pt x="1201257" y="20003"/>
                  </a:cubicBezTo>
                  <a:cubicBezTo>
                    <a:pt x="1202210" y="6668"/>
                    <a:pt x="1197448" y="0"/>
                    <a:pt x="1183160" y="0"/>
                  </a:cubicBezTo>
                  <a:cubicBezTo>
                    <a:pt x="1024093" y="953"/>
                    <a:pt x="859310" y="953"/>
                    <a:pt x="700243" y="1905"/>
                  </a:cubicBezTo>
                  <a:cubicBezTo>
                    <a:pt x="700243" y="1905"/>
                    <a:pt x="700243" y="1905"/>
                    <a:pt x="700243" y="953"/>
                  </a:cubicBezTo>
                  <a:cubicBezTo>
                    <a:pt x="541175" y="953"/>
                    <a:pt x="382107" y="0"/>
                    <a:pt x="222087" y="0"/>
                  </a:cubicBezTo>
                  <a:cubicBezTo>
                    <a:pt x="207800" y="0"/>
                    <a:pt x="203037" y="6668"/>
                    <a:pt x="203990" y="20003"/>
                  </a:cubicBezTo>
                  <a:cubicBezTo>
                    <a:pt x="204943" y="39053"/>
                    <a:pt x="203990" y="58103"/>
                    <a:pt x="204943" y="77153"/>
                  </a:cubicBezTo>
                  <a:cubicBezTo>
                    <a:pt x="205895" y="95250"/>
                    <a:pt x="200180" y="101918"/>
                    <a:pt x="181130" y="100965"/>
                  </a:cubicBezTo>
                  <a:cubicBezTo>
                    <a:pt x="128743" y="100013"/>
                    <a:pt x="77307" y="100965"/>
                    <a:pt x="24920" y="100013"/>
                  </a:cubicBezTo>
                  <a:cubicBezTo>
                    <a:pt x="7775" y="100013"/>
                    <a:pt x="2060" y="106680"/>
                    <a:pt x="1107" y="122873"/>
                  </a:cubicBezTo>
                  <a:cubicBezTo>
                    <a:pt x="-2702" y="216218"/>
                    <a:pt x="3012" y="308610"/>
                    <a:pt x="23015" y="400050"/>
                  </a:cubicBezTo>
                  <a:cubicBezTo>
                    <a:pt x="42065" y="485775"/>
                    <a:pt x="69687" y="568643"/>
                    <a:pt x="119218" y="641985"/>
                  </a:cubicBezTo>
                  <a:cubicBezTo>
                    <a:pt x="182082" y="736283"/>
                    <a:pt x="263998" y="803910"/>
                    <a:pt x="373535" y="835343"/>
                  </a:cubicBezTo>
                  <a:cubicBezTo>
                    <a:pt x="384012" y="838200"/>
                    <a:pt x="398300" y="839153"/>
                    <a:pt x="405920" y="849630"/>
                  </a:cubicBezTo>
                  <a:cubicBezTo>
                    <a:pt x="449735" y="915353"/>
                    <a:pt x="504980" y="967740"/>
                    <a:pt x="574513" y="1005840"/>
                  </a:cubicBezTo>
                  <a:cubicBezTo>
                    <a:pt x="542128" y="1017270"/>
                    <a:pt x="531650" y="1034415"/>
                    <a:pt x="535460" y="1062990"/>
                  </a:cubicBezTo>
                  <a:cubicBezTo>
                    <a:pt x="539270" y="1086803"/>
                    <a:pt x="557368" y="1099185"/>
                    <a:pt x="587848" y="1099185"/>
                  </a:cubicBezTo>
                  <a:cubicBezTo>
                    <a:pt x="597373" y="1099185"/>
                    <a:pt x="605945" y="1100138"/>
                    <a:pt x="615470" y="1099185"/>
                  </a:cubicBezTo>
                  <a:cubicBezTo>
                    <a:pt x="630710" y="1097280"/>
                    <a:pt x="635473" y="1104900"/>
                    <a:pt x="635473" y="1119188"/>
                  </a:cubicBezTo>
                  <a:cubicBezTo>
                    <a:pt x="636425" y="1145858"/>
                    <a:pt x="639282" y="1171575"/>
                    <a:pt x="639282" y="1198245"/>
                  </a:cubicBezTo>
                  <a:cubicBezTo>
                    <a:pt x="639282" y="1279208"/>
                    <a:pt x="636425" y="1359218"/>
                    <a:pt x="626900" y="1439228"/>
                  </a:cubicBezTo>
                  <a:cubicBezTo>
                    <a:pt x="616423" y="1535430"/>
                    <a:pt x="594515" y="1628775"/>
                    <a:pt x="562130" y="1719263"/>
                  </a:cubicBezTo>
                  <a:cubicBezTo>
                    <a:pt x="532603" y="1803083"/>
                    <a:pt x="486882" y="1880235"/>
                    <a:pt x="427828" y="1946910"/>
                  </a:cubicBezTo>
                  <a:cubicBezTo>
                    <a:pt x="437353" y="1962150"/>
                    <a:pt x="453545" y="1960245"/>
                    <a:pt x="467832" y="1960245"/>
                  </a:cubicBezTo>
                  <a:cubicBezTo>
                    <a:pt x="534507" y="1961198"/>
                    <a:pt x="601182" y="1960245"/>
                    <a:pt x="667857" y="1960245"/>
                  </a:cubicBezTo>
                  <a:cubicBezTo>
                    <a:pt x="677382" y="1960245"/>
                    <a:pt x="687860" y="1960245"/>
                    <a:pt x="697385" y="1960245"/>
                  </a:cubicBezTo>
                  <a:lnTo>
                    <a:pt x="697385" y="1960245"/>
                  </a:lnTo>
                  <a:cubicBezTo>
                    <a:pt x="698338" y="1960245"/>
                    <a:pt x="700243" y="1960245"/>
                    <a:pt x="701195" y="1960245"/>
                  </a:cubicBezTo>
                  <a:cubicBezTo>
                    <a:pt x="702148" y="1960245"/>
                    <a:pt x="704053" y="1960245"/>
                    <a:pt x="705005" y="1960245"/>
                  </a:cubicBezTo>
                  <a:lnTo>
                    <a:pt x="705005" y="1960245"/>
                  </a:lnTo>
                  <a:cubicBezTo>
                    <a:pt x="714530" y="1960245"/>
                    <a:pt x="725007" y="1960245"/>
                    <a:pt x="734532" y="1960245"/>
                  </a:cubicBezTo>
                  <a:cubicBezTo>
                    <a:pt x="801207" y="1960245"/>
                    <a:pt x="867882" y="1960245"/>
                    <a:pt x="934557" y="1960245"/>
                  </a:cubicBezTo>
                  <a:cubicBezTo>
                    <a:pt x="948845" y="1960245"/>
                    <a:pt x="965038" y="1962150"/>
                    <a:pt x="974563" y="1946910"/>
                  </a:cubicBezTo>
                  <a:cubicBezTo>
                    <a:pt x="915507" y="1879283"/>
                    <a:pt x="869788" y="1803083"/>
                    <a:pt x="840260" y="1719263"/>
                  </a:cubicBezTo>
                  <a:cubicBezTo>
                    <a:pt x="807875" y="1628775"/>
                    <a:pt x="785968" y="1535430"/>
                    <a:pt x="775490" y="1439228"/>
                  </a:cubicBezTo>
                  <a:cubicBezTo>
                    <a:pt x="766918" y="1359218"/>
                    <a:pt x="763107" y="1278255"/>
                    <a:pt x="763107" y="1198245"/>
                  </a:cubicBezTo>
                  <a:cubicBezTo>
                    <a:pt x="763107" y="1171575"/>
                    <a:pt x="765965" y="1145858"/>
                    <a:pt x="766918" y="1119188"/>
                  </a:cubicBezTo>
                  <a:cubicBezTo>
                    <a:pt x="766918" y="1104900"/>
                    <a:pt x="770728" y="1097280"/>
                    <a:pt x="786920" y="1099185"/>
                  </a:cubicBezTo>
                  <a:cubicBezTo>
                    <a:pt x="795493" y="1100138"/>
                    <a:pt x="805018" y="1099185"/>
                    <a:pt x="814543" y="1099185"/>
                  </a:cubicBezTo>
                  <a:cubicBezTo>
                    <a:pt x="845023" y="1099185"/>
                    <a:pt x="863120" y="1086803"/>
                    <a:pt x="866930" y="1062990"/>
                  </a:cubicBezTo>
                  <a:cubicBezTo>
                    <a:pt x="871693" y="1034415"/>
                    <a:pt x="860263" y="1017270"/>
                    <a:pt x="827878" y="1005840"/>
                  </a:cubicBezTo>
                  <a:cubicBezTo>
                    <a:pt x="898363" y="967740"/>
                    <a:pt x="953607" y="915353"/>
                    <a:pt x="996470" y="849630"/>
                  </a:cubicBezTo>
                  <a:cubicBezTo>
                    <a:pt x="1004090" y="839153"/>
                    <a:pt x="1017425" y="838200"/>
                    <a:pt x="1028855" y="835343"/>
                  </a:cubicBezTo>
                  <a:cubicBezTo>
                    <a:pt x="1138393" y="802958"/>
                    <a:pt x="1220307" y="735330"/>
                    <a:pt x="1283173" y="641985"/>
                  </a:cubicBezTo>
                  <a:cubicBezTo>
                    <a:pt x="1332703" y="567690"/>
                    <a:pt x="1360325" y="484823"/>
                    <a:pt x="1379375" y="400050"/>
                  </a:cubicBezTo>
                  <a:cubicBezTo>
                    <a:pt x="1402235" y="308610"/>
                    <a:pt x="1407950" y="216218"/>
                    <a:pt x="1404140" y="122873"/>
                  </a:cubicBezTo>
                  <a:close/>
                  <a:moveTo>
                    <a:pt x="284000" y="731520"/>
                  </a:moveTo>
                  <a:cubicBezTo>
                    <a:pt x="215420" y="686753"/>
                    <a:pt x="166843" y="621983"/>
                    <a:pt x="132553" y="548640"/>
                  </a:cubicBezTo>
                  <a:cubicBezTo>
                    <a:pt x="104930" y="488633"/>
                    <a:pt x="86832" y="425768"/>
                    <a:pt x="74450" y="360998"/>
                  </a:cubicBezTo>
                  <a:cubicBezTo>
                    <a:pt x="63020" y="299085"/>
                    <a:pt x="60162" y="237173"/>
                    <a:pt x="60162" y="174308"/>
                  </a:cubicBezTo>
                  <a:cubicBezTo>
                    <a:pt x="60162" y="162878"/>
                    <a:pt x="63973" y="158115"/>
                    <a:pt x="75403" y="158115"/>
                  </a:cubicBezTo>
                  <a:cubicBezTo>
                    <a:pt x="115407" y="159068"/>
                    <a:pt x="156365" y="158115"/>
                    <a:pt x="196370" y="158115"/>
                  </a:cubicBezTo>
                  <a:cubicBezTo>
                    <a:pt x="203037" y="158115"/>
                    <a:pt x="209705" y="158115"/>
                    <a:pt x="209705" y="167640"/>
                  </a:cubicBezTo>
                  <a:cubicBezTo>
                    <a:pt x="208753" y="192405"/>
                    <a:pt x="218278" y="216218"/>
                    <a:pt x="219230" y="240983"/>
                  </a:cubicBezTo>
                  <a:cubicBezTo>
                    <a:pt x="222087" y="300990"/>
                    <a:pt x="235423" y="360045"/>
                    <a:pt x="246853" y="420053"/>
                  </a:cubicBezTo>
                  <a:cubicBezTo>
                    <a:pt x="257330" y="476250"/>
                    <a:pt x="271618" y="531495"/>
                    <a:pt x="286857" y="585788"/>
                  </a:cubicBezTo>
                  <a:cubicBezTo>
                    <a:pt x="304003" y="645795"/>
                    <a:pt x="326862" y="704850"/>
                    <a:pt x="356390" y="764858"/>
                  </a:cubicBezTo>
                  <a:cubicBezTo>
                    <a:pt x="325910" y="762000"/>
                    <a:pt x="304955" y="745808"/>
                    <a:pt x="284000" y="731520"/>
                  </a:cubicBezTo>
                  <a:close/>
                  <a:moveTo>
                    <a:pt x="1331750" y="360998"/>
                  </a:moveTo>
                  <a:cubicBezTo>
                    <a:pt x="1319368" y="425768"/>
                    <a:pt x="1302223" y="488633"/>
                    <a:pt x="1273648" y="548640"/>
                  </a:cubicBezTo>
                  <a:cubicBezTo>
                    <a:pt x="1239357" y="621983"/>
                    <a:pt x="1190780" y="686753"/>
                    <a:pt x="1122200" y="731520"/>
                  </a:cubicBezTo>
                  <a:cubicBezTo>
                    <a:pt x="1101245" y="744855"/>
                    <a:pt x="1080290" y="762000"/>
                    <a:pt x="1048857" y="765810"/>
                  </a:cubicBezTo>
                  <a:cubicBezTo>
                    <a:pt x="1078385" y="704850"/>
                    <a:pt x="1101245" y="646748"/>
                    <a:pt x="1118390" y="586740"/>
                  </a:cubicBezTo>
                  <a:cubicBezTo>
                    <a:pt x="1134582" y="532448"/>
                    <a:pt x="1147918" y="477203"/>
                    <a:pt x="1158395" y="421005"/>
                  </a:cubicBezTo>
                  <a:cubicBezTo>
                    <a:pt x="1169825" y="361950"/>
                    <a:pt x="1183160" y="302895"/>
                    <a:pt x="1186018" y="241935"/>
                  </a:cubicBezTo>
                  <a:cubicBezTo>
                    <a:pt x="1186970" y="217170"/>
                    <a:pt x="1196495" y="193358"/>
                    <a:pt x="1195543" y="168593"/>
                  </a:cubicBezTo>
                  <a:cubicBezTo>
                    <a:pt x="1195543" y="159068"/>
                    <a:pt x="1202210" y="159068"/>
                    <a:pt x="1208878" y="159068"/>
                  </a:cubicBezTo>
                  <a:cubicBezTo>
                    <a:pt x="1248882" y="159068"/>
                    <a:pt x="1289840" y="159068"/>
                    <a:pt x="1329845" y="159068"/>
                  </a:cubicBezTo>
                  <a:cubicBezTo>
                    <a:pt x="1341275" y="159068"/>
                    <a:pt x="1345085" y="163830"/>
                    <a:pt x="1345085" y="175260"/>
                  </a:cubicBezTo>
                  <a:cubicBezTo>
                    <a:pt x="1346990" y="237173"/>
                    <a:pt x="1343180" y="299085"/>
                    <a:pt x="1331750" y="360998"/>
                  </a:cubicBezTo>
                  <a:close/>
                </a:path>
              </a:pathLst>
            </a:custGeom>
            <a:solidFill>
              <a:schemeClr val="accent5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Arial Unicode MS"/>
                <a:cs typeface="+mn-cs"/>
              </a:endParaRPr>
            </a:p>
          </p:txBody>
        </p:sp>
        <p:sp>
          <p:nvSpPr>
            <p:cNvPr id="78" name="Freeform: Shape 77">
              <a:extLst>
                <a:ext uri="{FF2B5EF4-FFF2-40B4-BE49-F238E27FC236}">
                  <a16:creationId xmlns:a16="http://schemas.microsoft.com/office/drawing/2014/main" id="{6E72CD13-983F-4931-AFB6-B705FD39303A}"/>
                </a:ext>
              </a:extLst>
            </p:cNvPr>
            <p:cNvSpPr/>
            <p:nvPr/>
          </p:nvSpPr>
          <p:spPr>
            <a:xfrm>
              <a:off x="10736937" y="213918"/>
              <a:ext cx="307998" cy="853237"/>
            </a:xfrm>
            <a:custGeom>
              <a:avLst/>
              <a:gdLst>
                <a:gd name="connsiteX0" fmla="*/ 2261 w 704850"/>
                <a:gd name="connsiteY0" fmla="*/ 1960245 h 1952625"/>
                <a:gd name="connsiteX1" fmla="*/ 39409 w 704850"/>
                <a:gd name="connsiteY1" fmla="*/ 1960245 h 1952625"/>
                <a:gd name="connsiteX2" fmla="*/ 239434 w 704850"/>
                <a:gd name="connsiteY2" fmla="*/ 1960245 h 1952625"/>
                <a:gd name="connsiteX3" fmla="*/ 279439 w 704850"/>
                <a:gd name="connsiteY3" fmla="*/ 1946910 h 1952625"/>
                <a:gd name="connsiteX4" fmla="*/ 145136 w 704850"/>
                <a:gd name="connsiteY4" fmla="*/ 1719263 h 1952625"/>
                <a:gd name="connsiteX5" fmla="*/ 80366 w 704850"/>
                <a:gd name="connsiteY5" fmla="*/ 1439228 h 1952625"/>
                <a:gd name="connsiteX6" fmla="*/ 67984 w 704850"/>
                <a:gd name="connsiteY6" fmla="*/ 1198245 h 1952625"/>
                <a:gd name="connsiteX7" fmla="*/ 71794 w 704850"/>
                <a:gd name="connsiteY7" fmla="*/ 1119188 h 1952625"/>
                <a:gd name="connsiteX8" fmla="*/ 91796 w 704850"/>
                <a:gd name="connsiteY8" fmla="*/ 1099185 h 1952625"/>
                <a:gd name="connsiteX9" fmla="*/ 119419 w 704850"/>
                <a:gd name="connsiteY9" fmla="*/ 1099185 h 1952625"/>
                <a:gd name="connsiteX10" fmla="*/ 171806 w 704850"/>
                <a:gd name="connsiteY10" fmla="*/ 1062990 h 1952625"/>
                <a:gd name="connsiteX11" fmla="*/ 132754 w 704850"/>
                <a:gd name="connsiteY11" fmla="*/ 1005840 h 1952625"/>
                <a:gd name="connsiteX12" fmla="*/ 301346 w 704850"/>
                <a:gd name="connsiteY12" fmla="*/ 849630 h 1952625"/>
                <a:gd name="connsiteX13" fmla="*/ 333731 w 704850"/>
                <a:gd name="connsiteY13" fmla="*/ 835343 h 1952625"/>
                <a:gd name="connsiteX14" fmla="*/ 588049 w 704850"/>
                <a:gd name="connsiteY14" fmla="*/ 641985 h 1952625"/>
                <a:gd name="connsiteX15" fmla="*/ 684251 w 704850"/>
                <a:gd name="connsiteY15" fmla="*/ 400050 h 1952625"/>
                <a:gd name="connsiteX16" fmla="*/ 706159 w 704850"/>
                <a:gd name="connsiteY16" fmla="*/ 122873 h 1952625"/>
                <a:gd name="connsiteX17" fmla="*/ 682346 w 704850"/>
                <a:gd name="connsiteY17" fmla="*/ 100013 h 1952625"/>
                <a:gd name="connsiteX18" fmla="*/ 526136 w 704850"/>
                <a:gd name="connsiteY18" fmla="*/ 100965 h 1952625"/>
                <a:gd name="connsiteX19" fmla="*/ 502324 w 704850"/>
                <a:gd name="connsiteY19" fmla="*/ 77153 h 1952625"/>
                <a:gd name="connsiteX20" fmla="*/ 503276 w 704850"/>
                <a:gd name="connsiteY20" fmla="*/ 20003 h 1952625"/>
                <a:gd name="connsiteX21" fmla="*/ 485179 w 704850"/>
                <a:gd name="connsiteY21" fmla="*/ 0 h 1952625"/>
                <a:gd name="connsiteX22" fmla="*/ 1309 w 704850"/>
                <a:gd name="connsiteY22" fmla="*/ 1905 h 1952625"/>
                <a:gd name="connsiteX23" fmla="*/ 356 w 704850"/>
                <a:gd name="connsiteY23" fmla="*/ 545783 h 1952625"/>
                <a:gd name="connsiteX24" fmla="*/ 356 w 704850"/>
                <a:gd name="connsiteY24" fmla="*/ 1960245 h 1952625"/>
                <a:gd name="connsiteX25" fmla="*/ 351829 w 704850"/>
                <a:gd name="connsiteY25" fmla="*/ 762953 h 1952625"/>
                <a:gd name="connsiteX26" fmla="*/ 421361 w 704850"/>
                <a:gd name="connsiteY26" fmla="*/ 583883 h 1952625"/>
                <a:gd name="connsiteX27" fmla="*/ 461366 w 704850"/>
                <a:gd name="connsiteY27" fmla="*/ 418148 h 1952625"/>
                <a:gd name="connsiteX28" fmla="*/ 488989 w 704850"/>
                <a:gd name="connsiteY28" fmla="*/ 239078 h 1952625"/>
                <a:gd name="connsiteX29" fmla="*/ 498514 w 704850"/>
                <a:gd name="connsiteY29" fmla="*/ 165735 h 1952625"/>
                <a:gd name="connsiteX30" fmla="*/ 511849 w 704850"/>
                <a:gd name="connsiteY30" fmla="*/ 156210 h 1952625"/>
                <a:gd name="connsiteX31" fmla="*/ 632816 w 704850"/>
                <a:gd name="connsiteY31" fmla="*/ 156210 h 1952625"/>
                <a:gd name="connsiteX32" fmla="*/ 648056 w 704850"/>
                <a:gd name="connsiteY32" fmla="*/ 172403 h 1952625"/>
                <a:gd name="connsiteX33" fmla="*/ 633769 w 704850"/>
                <a:gd name="connsiteY33" fmla="*/ 359093 h 1952625"/>
                <a:gd name="connsiteX34" fmla="*/ 575666 w 704850"/>
                <a:gd name="connsiteY34" fmla="*/ 546735 h 1952625"/>
                <a:gd name="connsiteX35" fmla="*/ 424219 w 704850"/>
                <a:gd name="connsiteY35" fmla="*/ 729615 h 1952625"/>
                <a:gd name="connsiteX36" fmla="*/ 351829 w 704850"/>
                <a:gd name="connsiteY36" fmla="*/ 762953 h 19526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</a:cxnLst>
              <a:rect l="l" t="t" r="r" b="b"/>
              <a:pathLst>
                <a:path w="704850" h="1952625">
                  <a:moveTo>
                    <a:pt x="2261" y="1960245"/>
                  </a:moveTo>
                  <a:cubicBezTo>
                    <a:pt x="14644" y="1960245"/>
                    <a:pt x="27026" y="1960245"/>
                    <a:pt x="39409" y="1960245"/>
                  </a:cubicBezTo>
                  <a:cubicBezTo>
                    <a:pt x="106084" y="1960245"/>
                    <a:pt x="172759" y="1960245"/>
                    <a:pt x="239434" y="1960245"/>
                  </a:cubicBezTo>
                  <a:cubicBezTo>
                    <a:pt x="253721" y="1960245"/>
                    <a:pt x="269914" y="1962150"/>
                    <a:pt x="279439" y="1946910"/>
                  </a:cubicBezTo>
                  <a:cubicBezTo>
                    <a:pt x="220384" y="1879283"/>
                    <a:pt x="174664" y="1803083"/>
                    <a:pt x="145136" y="1719263"/>
                  </a:cubicBezTo>
                  <a:cubicBezTo>
                    <a:pt x="112751" y="1628775"/>
                    <a:pt x="90844" y="1535430"/>
                    <a:pt x="80366" y="1439228"/>
                  </a:cubicBezTo>
                  <a:cubicBezTo>
                    <a:pt x="71794" y="1359218"/>
                    <a:pt x="67984" y="1278255"/>
                    <a:pt x="67984" y="1198245"/>
                  </a:cubicBezTo>
                  <a:cubicBezTo>
                    <a:pt x="67984" y="1171575"/>
                    <a:pt x="70841" y="1145858"/>
                    <a:pt x="71794" y="1119188"/>
                  </a:cubicBezTo>
                  <a:cubicBezTo>
                    <a:pt x="71794" y="1104900"/>
                    <a:pt x="75604" y="1097280"/>
                    <a:pt x="91796" y="1099185"/>
                  </a:cubicBezTo>
                  <a:cubicBezTo>
                    <a:pt x="100369" y="1100138"/>
                    <a:pt x="109894" y="1099185"/>
                    <a:pt x="119419" y="1099185"/>
                  </a:cubicBezTo>
                  <a:cubicBezTo>
                    <a:pt x="149899" y="1099185"/>
                    <a:pt x="167996" y="1086803"/>
                    <a:pt x="171806" y="1062990"/>
                  </a:cubicBezTo>
                  <a:cubicBezTo>
                    <a:pt x="176569" y="1034415"/>
                    <a:pt x="165139" y="1017270"/>
                    <a:pt x="132754" y="1005840"/>
                  </a:cubicBezTo>
                  <a:cubicBezTo>
                    <a:pt x="203239" y="967740"/>
                    <a:pt x="258484" y="915353"/>
                    <a:pt x="301346" y="849630"/>
                  </a:cubicBezTo>
                  <a:cubicBezTo>
                    <a:pt x="308966" y="839153"/>
                    <a:pt x="322301" y="838200"/>
                    <a:pt x="333731" y="835343"/>
                  </a:cubicBezTo>
                  <a:cubicBezTo>
                    <a:pt x="443269" y="802958"/>
                    <a:pt x="525184" y="735330"/>
                    <a:pt x="588049" y="641985"/>
                  </a:cubicBezTo>
                  <a:cubicBezTo>
                    <a:pt x="637579" y="567690"/>
                    <a:pt x="665201" y="484823"/>
                    <a:pt x="684251" y="400050"/>
                  </a:cubicBezTo>
                  <a:cubicBezTo>
                    <a:pt x="704254" y="309563"/>
                    <a:pt x="709969" y="216218"/>
                    <a:pt x="706159" y="122873"/>
                  </a:cubicBezTo>
                  <a:cubicBezTo>
                    <a:pt x="705206" y="106680"/>
                    <a:pt x="699491" y="100013"/>
                    <a:pt x="682346" y="100013"/>
                  </a:cubicBezTo>
                  <a:cubicBezTo>
                    <a:pt x="629959" y="100965"/>
                    <a:pt x="578524" y="99060"/>
                    <a:pt x="526136" y="100965"/>
                  </a:cubicBezTo>
                  <a:cubicBezTo>
                    <a:pt x="507086" y="100965"/>
                    <a:pt x="501371" y="94298"/>
                    <a:pt x="502324" y="77153"/>
                  </a:cubicBezTo>
                  <a:cubicBezTo>
                    <a:pt x="503276" y="58103"/>
                    <a:pt x="502324" y="39053"/>
                    <a:pt x="503276" y="20003"/>
                  </a:cubicBezTo>
                  <a:cubicBezTo>
                    <a:pt x="504229" y="6668"/>
                    <a:pt x="499466" y="0"/>
                    <a:pt x="485179" y="0"/>
                  </a:cubicBezTo>
                  <a:cubicBezTo>
                    <a:pt x="326111" y="952"/>
                    <a:pt x="161329" y="952"/>
                    <a:pt x="1309" y="1905"/>
                  </a:cubicBezTo>
                  <a:cubicBezTo>
                    <a:pt x="-1549" y="5715"/>
                    <a:pt x="1309" y="545783"/>
                    <a:pt x="356" y="545783"/>
                  </a:cubicBezTo>
                  <a:lnTo>
                    <a:pt x="356" y="1960245"/>
                  </a:lnTo>
                  <a:close/>
                  <a:moveTo>
                    <a:pt x="351829" y="762953"/>
                  </a:moveTo>
                  <a:cubicBezTo>
                    <a:pt x="381356" y="701993"/>
                    <a:pt x="404216" y="643890"/>
                    <a:pt x="421361" y="583883"/>
                  </a:cubicBezTo>
                  <a:cubicBezTo>
                    <a:pt x="437554" y="529590"/>
                    <a:pt x="450889" y="474345"/>
                    <a:pt x="461366" y="418148"/>
                  </a:cubicBezTo>
                  <a:cubicBezTo>
                    <a:pt x="472796" y="359093"/>
                    <a:pt x="486131" y="300038"/>
                    <a:pt x="488989" y="239078"/>
                  </a:cubicBezTo>
                  <a:cubicBezTo>
                    <a:pt x="489941" y="214313"/>
                    <a:pt x="499466" y="190500"/>
                    <a:pt x="498514" y="165735"/>
                  </a:cubicBezTo>
                  <a:cubicBezTo>
                    <a:pt x="498514" y="156210"/>
                    <a:pt x="505181" y="156210"/>
                    <a:pt x="511849" y="156210"/>
                  </a:cubicBezTo>
                  <a:cubicBezTo>
                    <a:pt x="551854" y="156210"/>
                    <a:pt x="592811" y="156210"/>
                    <a:pt x="632816" y="156210"/>
                  </a:cubicBezTo>
                  <a:cubicBezTo>
                    <a:pt x="644246" y="156210"/>
                    <a:pt x="648056" y="160973"/>
                    <a:pt x="648056" y="172403"/>
                  </a:cubicBezTo>
                  <a:cubicBezTo>
                    <a:pt x="648056" y="235268"/>
                    <a:pt x="645199" y="297180"/>
                    <a:pt x="633769" y="359093"/>
                  </a:cubicBezTo>
                  <a:cubicBezTo>
                    <a:pt x="621386" y="423863"/>
                    <a:pt x="604241" y="486728"/>
                    <a:pt x="575666" y="546735"/>
                  </a:cubicBezTo>
                  <a:cubicBezTo>
                    <a:pt x="541376" y="620078"/>
                    <a:pt x="492799" y="684848"/>
                    <a:pt x="424219" y="729615"/>
                  </a:cubicBezTo>
                  <a:cubicBezTo>
                    <a:pt x="405169" y="742950"/>
                    <a:pt x="383261" y="759143"/>
                    <a:pt x="351829" y="762953"/>
                  </a:cubicBezTo>
                  <a:close/>
                </a:path>
              </a:pathLst>
            </a:custGeom>
            <a:solidFill>
              <a:schemeClr val="accent5">
                <a:lumMod val="75000"/>
              </a:scheme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Arial Unicode MS"/>
                <a:cs typeface="+mn-cs"/>
              </a:endParaRPr>
            </a:p>
          </p:txBody>
        </p:sp>
        <p:sp>
          <p:nvSpPr>
            <p:cNvPr id="79" name="Freeform: Shape 78">
              <a:extLst>
                <a:ext uri="{FF2B5EF4-FFF2-40B4-BE49-F238E27FC236}">
                  <a16:creationId xmlns:a16="http://schemas.microsoft.com/office/drawing/2014/main" id="{05134D6E-E2CA-4E19-9726-31B7F6508D15}"/>
                </a:ext>
              </a:extLst>
            </p:cNvPr>
            <p:cNvSpPr/>
            <p:nvPr/>
          </p:nvSpPr>
          <p:spPr>
            <a:xfrm>
              <a:off x="10599659" y="1064241"/>
              <a:ext cx="278863" cy="12486"/>
            </a:xfrm>
            <a:custGeom>
              <a:avLst/>
              <a:gdLst>
                <a:gd name="connsiteX0" fmla="*/ 641225 w 638175"/>
                <a:gd name="connsiteY0" fmla="*/ 35242 h 28575"/>
                <a:gd name="connsiteX1" fmla="*/ 193 w 638175"/>
                <a:gd name="connsiteY1" fmla="*/ 34290 h 28575"/>
                <a:gd name="connsiteX2" fmla="*/ 46865 w 638175"/>
                <a:gd name="connsiteY2" fmla="*/ 0 h 28575"/>
                <a:gd name="connsiteX3" fmla="*/ 75440 w 638175"/>
                <a:gd name="connsiteY3" fmla="*/ 3810 h 28575"/>
                <a:gd name="connsiteX4" fmla="*/ 565978 w 638175"/>
                <a:gd name="connsiteY4" fmla="*/ 3810 h 28575"/>
                <a:gd name="connsiteX5" fmla="*/ 594553 w 638175"/>
                <a:gd name="connsiteY5" fmla="*/ 0 h 28575"/>
                <a:gd name="connsiteX6" fmla="*/ 608840 w 638175"/>
                <a:gd name="connsiteY6" fmla="*/ 2857 h 28575"/>
                <a:gd name="connsiteX7" fmla="*/ 641225 w 638175"/>
                <a:gd name="connsiteY7" fmla="*/ 35242 h 285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638175" h="28575">
                  <a:moveTo>
                    <a:pt x="641225" y="35242"/>
                  </a:moveTo>
                  <a:cubicBezTo>
                    <a:pt x="427865" y="35242"/>
                    <a:pt x="213553" y="35242"/>
                    <a:pt x="193" y="34290"/>
                  </a:cubicBezTo>
                  <a:cubicBezTo>
                    <a:pt x="-2665" y="-1905"/>
                    <a:pt x="26863" y="5715"/>
                    <a:pt x="46865" y="0"/>
                  </a:cubicBezTo>
                  <a:cubicBezTo>
                    <a:pt x="56390" y="952"/>
                    <a:pt x="65915" y="3810"/>
                    <a:pt x="75440" y="3810"/>
                  </a:cubicBezTo>
                  <a:cubicBezTo>
                    <a:pt x="239270" y="3810"/>
                    <a:pt x="403100" y="3810"/>
                    <a:pt x="565978" y="3810"/>
                  </a:cubicBezTo>
                  <a:cubicBezTo>
                    <a:pt x="575503" y="3810"/>
                    <a:pt x="585980" y="3810"/>
                    <a:pt x="594553" y="0"/>
                  </a:cubicBezTo>
                  <a:cubicBezTo>
                    <a:pt x="599315" y="952"/>
                    <a:pt x="604078" y="2857"/>
                    <a:pt x="608840" y="2857"/>
                  </a:cubicBezTo>
                  <a:cubicBezTo>
                    <a:pt x="633605" y="1905"/>
                    <a:pt x="643130" y="12382"/>
                    <a:pt x="641225" y="35242"/>
                  </a:cubicBezTo>
                  <a:close/>
                </a:path>
              </a:pathLst>
            </a:custGeom>
            <a:solidFill>
              <a:schemeClr val="accent5">
                <a:lumMod val="50000"/>
              </a:scheme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Arial Unicode MS"/>
                <a:cs typeface="+mn-cs"/>
              </a:endParaRPr>
            </a:p>
          </p:txBody>
        </p:sp>
        <p:sp>
          <p:nvSpPr>
            <p:cNvPr id="80" name="Freeform: Shape 79">
              <a:extLst>
                <a:ext uri="{FF2B5EF4-FFF2-40B4-BE49-F238E27FC236}">
                  <a16:creationId xmlns:a16="http://schemas.microsoft.com/office/drawing/2014/main" id="{EC7FCE02-5E41-4159-82EE-FE9ED16965B9}"/>
                </a:ext>
              </a:extLst>
            </p:cNvPr>
            <p:cNvSpPr/>
            <p:nvPr/>
          </p:nvSpPr>
          <p:spPr>
            <a:xfrm>
              <a:off x="10550630" y="1265195"/>
              <a:ext cx="366268" cy="4162"/>
            </a:xfrm>
            <a:custGeom>
              <a:avLst/>
              <a:gdLst>
                <a:gd name="connsiteX0" fmla="*/ 0 w 838200"/>
                <a:gd name="connsiteY0" fmla="*/ 1129 h 9525"/>
                <a:gd name="connsiteX1" fmla="*/ 818197 w 838200"/>
                <a:gd name="connsiteY1" fmla="*/ 1129 h 9525"/>
                <a:gd name="connsiteX2" fmla="*/ 839152 w 838200"/>
                <a:gd name="connsiteY2" fmla="*/ 9701 h 9525"/>
                <a:gd name="connsiteX3" fmla="*/ 762952 w 838200"/>
                <a:gd name="connsiteY3" fmla="*/ 10654 h 9525"/>
                <a:gd name="connsiteX4" fmla="*/ 24765 w 838200"/>
                <a:gd name="connsiteY4" fmla="*/ 9701 h 9525"/>
                <a:gd name="connsiteX5" fmla="*/ 0 w 838200"/>
                <a:gd name="connsiteY5" fmla="*/ 1129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38200" h="9525">
                  <a:moveTo>
                    <a:pt x="0" y="1129"/>
                  </a:moveTo>
                  <a:cubicBezTo>
                    <a:pt x="272415" y="1129"/>
                    <a:pt x="545782" y="1129"/>
                    <a:pt x="818197" y="1129"/>
                  </a:cubicBezTo>
                  <a:cubicBezTo>
                    <a:pt x="825817" y="1129"/>
                    <a:pt x="837247" y="-4586"/>
                    <a:pt x="839152" y="9701"/>
                  </a:cubicBezTo>
                  <a:cubicBezTo>
                    <a:pt x="813435" y="9701"/>
                    <a:pt x="787717" y="10654"/>
                    <a:pt x="762952" y="10654"/>
                  </a:cubicBezTo>
                  <a:cubicBezTo>
                    <a:pt x="517207" y="10654"/>
                    <a:pt x="271463" y="10654"/>
                    <a:pt x="24765" y="9701"/>
                  </a:cubicBezTo>
                  <a:cubicBezTo>
                    <a:pt x="17145" y="10654"/>
                    <a:pt x="2857" y="19226"/>
                    <a:pt x="0" y="1129"/>
                  </a:cubicBezTo>
                  <a:close/>
                </a:path>
              </a:pathLst>
            </a:custGeom>
            <a:solidFill>
              <a:srgbClr val="782017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Arial Unicode MS"/>
                <a:cs typeface="+mn-cs"/>
              </a:endParaRPr>
            </a:p>
          </p:txBody>
        </p:sp>
        <p:sp>
          <p:nvSpPr>
            <p:cNvPr id="81" name="Freeform: Shape 80">
              <a:extLst>
                <a:ext uri="{FF2B5EF4-FFF2-40B4-BE49-F238E27FC236}">
                  <a16:creationId xmlns:a16="http://schemas.microsoft.com/office/drawing/2014/main" id="{0B0E818F-2374-4AC6-8A40-851076295DA1}"/>
                </a:ext>
              </a:extLst>
            </p:cNvPr>
            <p:cNvSpPr/>
            <p:nvPr/>
          </p:nvSpPr>
          <p:spPr>
            <a:xfrm>
              <a:off x="10594332" y="237762"/>
              <a:ext cx="291349" cy="270538"/>
            </a:xfrm>
            <a:custGeom>
              <a:avLst/>
              <a:gdLst>
                <a:gd name="connsiteX0" fmla="*/ 324802 w 666750"/>
                <a:gd name="connsiteY0" fmla="*/ 4488 h 619125"/>
                <a:gd name="connsiteX1" fmla="*/ 341947 w 666750"/>
                <a:gd name="connsiteY1" fmla="*/ 12108 h 619125"/>
                <a:gd name="connsiteX2" fmla="*/ 402907 w 666750"/>
                <a:gd name="connsiteY2" fmla="*/ 205465 h 619125"/>
                <a:gd name="connsiteX3" fmla="*/ 440055 w 666750"/>
                <a:gd name="connsiteY3" fmla="*/ 234040 h 619125"/>
                <a:gd name="connsiteX4" fmla="*/ 669607 w 666750"/>
                <a:gd name="connsiteY4" fmla="*/ 233088 h 619125"/>
                <a:gd name="connsiteX5" fmla="*/ 641985 w 666750"/>
                <a:gd name="connsiteY5" fmla="*/ 255948 h 619125"/>
                <a:gd name="connsiteX6" fmla="*/ 483870 w 666750"/>
                <a:gd name="connsiteY6" fmla="*/ 370248 h 619125"/>
                <a:gd name="connsiteX7" fmla="*/ 469582 w 666750"/>
                <a:gd name="connsiteY7" fmla="*/ 411205 h 619125"/>
                <a:gd name="connsiteX8" fmla="*/ 533400 w 666750"/>
                <a:gd name="connsiteY8" fmla="*/ 611230 h 619125"/>
                <a:gd name="connsiteX9" fmla="*/ 538163 w 666750"/>
                <a:gd name="connsiteY9" fmla="*/ 626470 h 619125"/>
                <a:gd name="connsiteX10" fmla="*/ 482917 w 666750"/>
                <a:gd name="connsiteY10" fmla="*/ 590275 h 619125"/>
                <a:gd name="connsiteX11" fmla="*/ 352425 w 666750"/>
                <a:gd name="connsiteY11" fmla="*/ 496930 h 619125"/>
                <a:gd name="connsiteX12" fmla="*/ 326707 w 666750"/>
                <a:gd name="connsiteY12" fmla="*/ 488358 h 619125"/>
                <a:gd name="connsiteX13" fmla="*/ 217170 w 666750"/>
                <a:gd name="connsiteY13" fmla="*/ 563605 h 619125"/>
                <a:gd name="connsiteX14" fmla="*/ 124777 w 666750"/>
                <a:gd name="connsiteY14" fmla="*/ 624565 h 619125"/>
                <a:gd name="connsiteX15" fmla="*/ 149542 w 666750"/>
                <a:gd name="connsiteY15" fmla="*/ 546460 h 619125"/>
                <a:gd name="connsiteX16" fmla="*/ 194310 w 666750"/>
                <a:gd name="connsiteY16" fmla="*/ 409300 h 619125"/>
                <a:gd name="connsiteX17" fmla="*/ 180975 w 666750"/>
                <a:gd name="connsiteY17" fmla="*/ 371200 h 619125"/>
                <a:gd name="connsiteX18" fmla="*/ 16192 w 666750"/>
                <a:gd name="connsiteY18" fmla="*/ 252138 h 619125"/>
                <a:gd name="connsiteX19" fmla="*/ 0 w 666750"/>
                <a:gd name="connsiteY19" fmla="*/ 233088 h 619125"/>
                <a:gd name="connsiteX20" fmla="*/ 112395 w 666750"/>
                <a:gd name="connsiteY20" fmla="*/ 233088 h 619125"/>
                <a:gd name="connsiteX21" fmla="*/ 220980 w 666750"/>
                <a:gd name="connsiteY21" fmla="*/ 234993 h 619125"/>
                <a:gd name="connsiteX22" fmla="*/ 259080 w 666750"/>
                <a:gd name="connsiteY22" fmla="*/ 210228 h 619125"/>
                <a:gd name="connsiteX23" fmla="*/ 322897 w 666750"/>
                <a:gd name="connsiteY23" fmla="*/ 12108 h 619125"/>
                <a:gd name="connsiteX24" fmla="*/ 324802 w 666750"/>
                <a:gd name="connsiteY24" fmla="*/ 4488 h 6191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666750" h="619125">
                  <a:moveTo>
                    <a:pt x="324802" y="4488"/>
                  </a:moveTo>
                  <a:cubicBezTo>
                    <a:pt x="337185" y="-6942"/>
                    <a:pt x="340042" y="6393"/>
                    <a:pt x="341947" y="12108"/>
                  </a:cubicBezTo>
                  <a:cubicBezTo>
                    <a:pt x="362902" y="75925"/>
                    <a:pt x="384810" y="140695"/>
                    <a:pt x="402907" y="205465"/>
                  </a:cubicBezTo>
                  <a:cubicBezTo>
                    <a:pt x="408622" y="226420"/>
                    <a:pt x="417195" y="234040"/>
                    <a:pt x="440055" y="234040"/>
                  </a:cubicBezTo>
                  <a:cubicBezTo>
                    <a:pt x="514350" y="233088"/>
                    <a:pt x="587692" y="233088"/>
                    <a:pt x="669607" y="233088"/>
                  </a:cubicBezTo>
                  <a:cubicBezTo>
                    <a:pt x="657225" y="243565"/>
                    <a:pt x="649605" y="250233"/>
                    <a:pt x="641985" y="255948"/>
                  </a:cubicBezTo>
                  <a:cubicBezTo>
                    <a:pt x="589597" y="294048"/>
                    <a:pt x="537210" y="333100"/>
                    <a:pt x="483870" y="370248"/>
                  </a:cubicBezTo>
                  <a:cubicBezTo>
                    <a:pt x="467677" y="381678"/>
                    <a:pt x="461963" y="389298"/>
                    <a:pt x="469582" y="411205"/>
                  </a:cubicBezTo>
                  <a:cubicBezTo>
                    <a:pt x="493395" y="476928"/>
                    <a:pt x="512445" y="544555"/>
                    <a:pt x="533400" y="611230"/>
                  </a:cubicBezTo>
                  <a:cubicBezTo>
                    <a:pt x="534352" y="615993"/>
                    <a:pt x="541020" y="617898"/>
                    <a:pt x="538163" y="626470"/>
                  </a:cubicBezTo>
                  <a:cubicBezTo>
                    <a:pt x="516255" y="619803"/>
                    <a:pt x="501015" y="602658"/>
                    <a:pt x="482917" y="590275"/>
                  </a:cubicBezTo>
                  <a:cubicBezTo>
                    <a:pt x="439102" y="559795"/>
                    <a:pt x="396240" y="527410"/>
                    <a:pt x="352425" y="496930"/>
                  </a:cubicBezTo>
                  <a:cubicBezTo>
                    <a:pt x="344805" y="492168"/>
                    <a:pt x="339090" y="480738"/>
                    <a:pt x="326707" y="488358"/>
                  </a:cubicBezTo>
                  <a:cubicBezTo>
                    <a:pt x="286702" y="508360"/>
                    <a:pt x="254317" y="538840"/>
                    <a:pt x="217170" y="563605"/>
                  </a:cubicBezTo>
                  <a:cubicBezTo>
                    <a:pt x="186690" y="583608"/>
                    <a:pt x="159067" y="606468"/>
                    <a:pt x="124777" y="624565"/>
                  </a:cubicBezTo>
                  <a:cubicBezTo>
                    <a:pt x="133350" y="598848"/>
                    <a:pt x="140970" y="572178"/>
                    <a:pt x="149542" y="546460"/>
                  </a:cubicBezTo>
                  <a:cubicBezTo>
                    <a:pt x="164782" y="500740"/>
                    <a:pt x="178117" y="455020"/>
                    <a:pt x="194310" y="409300"/>
                  </a:cubicBezTo>
                  <a:cubicBezTo>
                    <a:pt x="200977" y="391203"/>
                    <a:pt x="195263" y="380725"/>
                    <a:pt x="180975" y="371200"/>
                  </a:cubicBezTo>
                  <a:cubicBezTo>
                    <a:pt x="125730" y="332148"/>
                    <a:pt x="71438" y="291190"/>
                    <a:pt x="16192" y="252138"/>
                  </a:cubicBezTo>
                  <a:cubicBezTo>
                    <a:pt x="10477" y="248328"/>
                    <a:pt x="5715" y="243565"/>
                    <a:pt x="0" y="233088"/>
                  </a:cubicBezTo>
                  <a:cubicBezTo>
                    <a:pt x="39052" y="233088"/>
                    <a:pt x="76200" y="233088"/>
                    <a:pt x="112395" y="233088"/>
                  </a:cubicBezTo>
                  <a:cubicBezTo>
                    <a:pt x="148590" y="233088"/>
                    <a:pt x="184785" y="233088"/>
                    <a:pt x="220980" y="234993"/>
                  </a:cubicBezTo>
                  <a:cubicBezTo>
                    <a:pt x="240030" y="235945"/>
                    <a:pt x="252413" y="231183"/>
                    <a:pt x="259080" y="210228"/>
                  </a:cubicBezTo>
                  <a:cubicBezTo>
                    <a:pt x="279082" y="144505"/>
                    <a:pt x="300990" y="78783"/>
                    <a:pt x="322897" y="12108"/>
                  </a:cubicBezTo>
                  <a:cubicBezTo>
                    <a:pt x="325755" y="11155"/>
                    <a:pt x="324802" y="7345"/>
                    <a:pt x="324802" y="4488"/>
                  </a:cubicBezTo>
                  <a:close/>
                </a:path>
              </a:pathLst>
            </a:custGeom>
            <a:solidFill>
              <a:srgbClr val="FCFCFD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Arial Unicode MS"/>
                <a:cs typeface="+mn-cs"/>
              </a:endParaRPr>
            </a:p>
          </p:txBody>
        </p:sp>
      </p:grpSp>
      <p:sp>
        <p:nvSpPr>
          <p:cNvPr id="82" name="Rectangle 81">
            <a:extLst>
              <a:ext uri="{FF2B5EF4-FFF2-40B4-BE49-F238E27FC236}">
                <a16:creationId xmlns:a16="http://schemas.microsoft.com/office/drawing/2014/main" id="{808C835B-FA9F-4DD2-8F02-2EDC67E6A8DD}"/>
              </a:ext>
            </a:extLst>
          </p:cNvPr>
          <p:cNvSpPr/>
          <p:nvPr/>
        </p:nvSpPr>
        <p:spPr>
          <a:xfrm>
            <a:off x="0" y="6172796"/>
            <a:ext cx="3771183" cy="24396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Arial Unicode MS"/>
              <a:cs typeface="+mn-cs"/>
            </a:endParaRPr>
          </a:p>
        </p:txBody>
      </p:sp>
      <p:grpSp>
        <p:nvGrpSpPr>
          <p:cNvPr id="83" name="Group 82">
            <a:extLst>
              <a:ext uri="{FF2B5EF4-FFF2-40B4-BE49-F238E27FC236}">
                <a16:creationId xmlns:a16="http://schemas.microsoft.com/office/drawing/2014/main" id="{E8B36DF2-6769-4212-83B6-AAF779DC1BD9}"/>
              </a:ext>
            </a:extLst>
          </p:cNvPr>
          <p:cNvGrpSpPr/>
          <p:nvPr/>
        </p:nvGrpSpPr>
        <p:grpSpPr>
          <a:xfrm>
            <a:off x="1193947" y="3095714"/>
            <a:ext cx="3204683" cy="3105238"/>
            <a:chOff x="4140075" y="-227045"/>
            <a:chExt cx="3204683" cy="3105238"/>
          </a:xfrm>
        </p:grpSpPr>
        <p:sp>
          <p:nvSpPr>
            <p:cNvPr id="84" name="Freeform: Shape 83">
              <a:extLst>
                <a:ext uri="{FF2B5EF4-FFF2-40B4-BE49-F238E27FC236}">
                  <a16:creationId xmlns:a16="http://schemas.microsoft.com/office/drawing/2014/main" id="{DC9EC9E5-BCD6-42C1-9634-921A119030B2}"/>
                </a:ext>
              </a:extLst>
            </p:cNvPr>
            <p:cNvSpPr/>
            <p:nvPr/>
          </p:nvSpPr>
          <p:spPr>
            <a:xfrm>
              <a:off x="4140075" y="-227045"/>
              <a:ext cx="2889468" cy="3105238"/>
            </a:xfrm>
            <a:custGeom>
              <a:avLst/>
              <a:gdLst>
                <a:gd name="connsiteX0" fmla="*/ 2916809 w 2933700"/>
                <a:gd name="connsiteY0" fmla="*/ 1216399 h 3152775"/>
                <a:gd name="connsiteX1" fmla="*/ 2574861 w 2933700"/>
                <a:gd name="connsiteY1" fmla="*/ 1129721 h 3152775"/>
                <a:gd name="connsiteX2" fmla="*/ 2549144 w 2933700"/>
                <a:gd name="connsiteY2" fmla="*/ 1112576 h 3152775"/>
                <a:gd name="connsiteX3" fmla="*/ 2419604 w 2933700"/>
                <a:gd name="connsiteY3" fmla="*/ 923029 h 3152775"/>
                <a:gd name="connsiteX4" fmla="*/ 2414842 w 2933700"/>
                <a:gd name="connsiteY4" fmla="*/ 901121 h 3152775"/>
                <a:gd name="connsiteX5" fmla="*/ 2442464 w 2933700"/>
                <a:gd name="connsiteY5" fmla="*/ 646804 h 3152775"/>
                <a:gd name="connsiteX6" fmla="*/ 2421509 w 2933700"/>
                <a:gd name="connsiteY6" fmla="*/ 613466 h 3152775"/>
                <a:gd name="connsiteX7" fmla="*/ 2421509 w 2933700"/>
                <a:gd name="connsiteY7" fmla="*/ 613466 h 3152775"/>
                <a:gd name="connsiteX8" fmla="*/ 2426271 w 2933700"/>
                <a:gd name="connsiteY8" fmla="*/ 608704 h 3152775"/>
                <a:gd name="connsiteX9" fmla="*/ 2426271 w 2933700"/>
                <a:gd name="connsiteY9" fmla="*/ 608704 h 3152775"/>
                <a:gd name="connsiteX10" fmla="*/ 2485326 w 2933700"/>
                <a:gd name="connsiteY10" fmla="*/ 593464 h 3152775"/>
                <a:gd name="connsiteX11" fmla="*/ 2595817 w 2933700"/>
                <a:gd name="connsiteY11" fmla="*/ 596321 h 3152775"/>
                <a:gd name="connsiteX12" fmla="*/ 2649156 w 2933700"/>
                <a:gd name="connsiteY12" fmla="*/ 562984 h 3152775"/>
                <a:gd name="connsiteX13" fmla="*/ 2660586 w 2933700"/>
                <a:gd name="connsiteY13" fmla="*/ 525836 h 3152775"/>
                <a:gd name="connsiteX14" fmla="*/ 2697734 w 2933700"/>
                <a:gd name="connsiteY14" fmla="*/ 465829 h 3152775"/>
                <a:gd name="connsiteX15" fmla="*/ 2698686 w 2933700"/>
                <a:gd name="connsiteY15" fmla="*/ 463924 h 3152775"/>
                <a:gd name="connsiteX16" fmla="*/ 2720594 w 2933700"/>
                <a:gd name="connsiteY16" fmla="*/ 445826 h 3152775"/>
                <a:gd name="connsiteX17" fmla="*/ 2738692 w 2933700"/>
                <a:gd name="connsiteY17" fmla="*/ 422966 h 3152775"/>
                <a:gd name="connsiteX18" fmla="*/ 2721546 w 2933700"/>
                <a:gd name="connsiteY18" fmla="*/ 377246 h 3152775"/>
                <a:gd name="connsiteX19" fmla="*/ 2717736 w 2933700"/>
                <a:gd name="connsiteY19" fmla="*/ 332479 h 3152775"/>
                <a:gd name="connsiteX20" fmla="*/ 2729167 w 2933700"/>
                <a:gd name="connsiteY20" fmla="*/ 265804 h 3152775"/>
                <a:gd name="connsiteX21" fmla="*/ 2732976 w 2933700"/>
                <a:gd name="connsiteY21" fmla="*/ 214369 h 3152775"/>
                <a:gd name="connsiteX22" fmla="*/ 2732976 w 2933700"/>
                <a:gd name="connsiteY22" fmla="*/ 214369 h 3152775"/>
                <a:gd name="connsiteX23" fmla="*/ 2752979 w 2933700"/>
                <a:gd name="connsiteY23" fmla="*/ 200081 h 3152775"/>
                <a:gd name="connsiteX24" fmla="*/ 2782506 w 2933700"/>
                <a:gd name="connsiteY24" fmla="*/ 180079 h 3152775"/>
                <a:gd name="connsiteX25" fmla="*/ 2769171 w 2933700"/>
                <a:gd name="connsiteY25" fmla="*/ 141026 h 3152775"/>
                <a:gd name="connsiteX26" fmla="*/ 2749169 w 2933700"/>
                <a:gd name="connsiteY26" fmla="*/ 116261 h 3152775"/>
                <a:gd name="connsiteX27" fmla="*/ 2611056 w 2933700"/>
                <a:gd name="connsiteY27" fmla="*/ 17201 h 3152775"/>
                <a:gd name="connsiteX28" fmla="*/ 2487231 w 2933700"/>
                <a:gd name="connsiteY28" fmla="*/ 12439 h 3152775"/>
                <a:gd name="connsiteX29" fmla="*/ 2398649 w 2933700"/>
                <a:gd name="connsiteY29" fmla="*/ 41014 h 3152775"/>
                <a:gd name="connsiteX30" fmla="*/ 2311019 w 2933700"/>
                <a:gd name="connsiteY30" fmla="*/ 110546 h 3152775"/>
                <a:gd name="connsiteX31" fmla="*/ 2268156 w 2933700"/>
                <a:gd name="connsiteY31" fmla="*/ 326764 h 3152775"/>
                <a:gd name="connsiteX32" fmla="*/ 2232914 w 2933700"/>
                <a:gd name="connsiteY32" fmla="*/ 382009 h 3152775"/>
                <a:gd name="connsiteX33" fmla="*/ 2202434 w 2933700"/>
                <a:gd name="connsiteY33" fmla="*/ 373436 h 3152775"/>
                <a:gd name="connsiteX34" fmla="*/ 2121471 w 2933700"/>
                <a:gd name="connsiteY34" fmla="*/ 290569 h 3152775"/>
                <a:gd name="connsiteX35" fmla="*/ 2033841 w 2933700"/>
                <a:gd name="connsiteY35" fmla="*/ 268661 h 3152775"/>
                <a:gd name="connsiteX36" fmla="*/ 1955736 w 2933700"/>
                <a:gd name="connsiteY36" fmla="*/ 313429 h 3152775"/>
                <a:gd name="connsiteX37" fmla="*/ 1863344 w 2933700"/>
                <a:gd name="connsiteY37" fmla="*/ 352481 h 3152775"/>
                <a:gd name="connsiteX38" fmla="*/ 1585214 w 2933700"/>
                <a:gd name="connsiteY38" fmla="*/ 398201 h 3152775"/>
                <a:gd name="connsiteX39" fmla="*/ 1358519 w 2933700"/>
                <a:gd name="connsiteY39" fmla="*/ 575366 h 3152775"/>
                <a:gd name="connsiteX40" fmla="*/ 1212786 w 2933700"/>
                <a:gd name="connsiteY40" fmla="*/ 991609 h 3152775"/>
                <a:gd name="connsiteX41" fmla="*/ 1268031 w 2933700"/>
                <a:gd name="connsiteY41" fmla="*/ 1056379 h 3152775"/>
                <a:gd name="connsiteX42" fmla="*/ 1271841 w 2933700"/>
                <a:gd name="connsiteY42" fmla="*/ 1058284 h 3152775"/>
                <a:gd name="connsiteX43" fmla="*/ 1263269 w 2933700"/>
                <a:gd name="connsiteY43" fmla="*/ 1069714 h 3152775"/>
                <a:gd name="connsiteX44" fmla="*/ 1077531 w 2933700"/>
                <a:gd name="connsiteY44" fmla="*/ 1262119 h 3152775"/>
                <a:gd name="connsiteX45" fmla="*/ 1076579 w 2933700"/>
                <a:gd name="connsiteY45" fmla="*/ 1310696 h 3152775"/>
                <a:gd name="connsiteX46" fmla="*/ 1098486 w 2933700"/>
                <a:gd name="connsiteY46" fmla="*/ 1351654 h 3152775"/>
                <a:gd name="connsiteX47" fmla="*/ 1085151 w 2933700"/>
                <a:gd name="connsiteY47" fmla="*/ 1518341 h 3152775"/>
                <a:gd name="connsiteX48" fmla="*/ 1065149 w 2933700"/>
                <a:gd name="connsiteY48" fmla="*/ 1900294 h 3152775"/>
                <a:gd name="connsiteX49" fmla="*/ 1043241 w 2933700"/>
                <a:gd name="connsiteY49" fmla="*/ 1912676 h 3152775"/>
                <a:gd name="connsiteX50" fmla="*/ 746061 w 2933700"/>
                <a:gd name="connsiteY50" fmla="*/ 1781231 h 3152775"/>
                <a:gd name="connsiteX51" fmla="*/ 727964 w 2933700"/>
                <a:gd name="connsiteY51" fmla="*/ 1768849 h 3152775"/>
                <a:gd name="connsiteX52" fmla="*/ 621284 w 2933700"/>
                <a:gd name="connsiteY52" fmla="*/ 1670741 h 3152775"/>
                <a:gd name="connsiteX53" fmla="*/ 600329 w 2933700"/>
                <a:gd name="connsiteY53" fmla="*/ 1646929 h 3152775"/>
                <a:gd name="connsiteX54" fmla="*/ 545084 w 2933700"/>
                <a:gd name="connsiteY54" fmla="*/ 1553584 h 3152775"/>
                <a:gd name="connsiteX55" fmla="*/ 458406 w 2933700"/>
                <a:gd name="connsiteY55" fmla="*/ 1531676 h 3152775"/>
                <a:gd name="connsiteX56" fmla="*/ 375539 w 2933700"/>
                <a:gd name="connsiteY56" fmla="*/ 1581206 h 3152775"/>
                <a:gd name="connsiteX57" fmla="*/ 367919 w 2933700"/>
                <a:gd name="connsiteY57" fmla="*/ 1617401 h 3152775"/>
                <a:gd name="connsiteX58" fmla="*/ 362204 w 2933700"/>
                <a:gd name="connsiteY58" fmla="*/ 1621211 h 3152775"/>
                <a:gd name="connsiteX59" fmla="*/ 341249 w 2933700"/>
                <a:gd name="connsiteY59" fmla="*/ 1627879 h 3152775"/>
                <a:gd name="connsiteX60" fmla="*/ 105981 w 2933700"/>
                <a:gd name="connsiteY60" fmla="*/ 1765991 h 3152775"/>
                <a:gd name="connsiteX61" fmla="*/ 6921 w 2933700"/>
                <a:gd name="connsiteY61" fmla="*/ 1906961 h 3152775"/>
                <a:gd name="connsiteX62" fmla="*/ 25971 w 2933700"/>
                <a:gd name="connsiteY62" fmla="*/ 1963159 h 3152775"/>
                <a:gd name="connsiteX63" fmla="*/ 105981 w 2933700"/>
                <a:gd name="connsiteY63" fmla="*/ 1961254 h 3152775"/>
                <a:gd name="connsiteX64" fmla="*/ 272669 w 2933700"/>
                <a:gd name="connsiteY64" fmla="*/ 1891721 h 3152775"/>
                <a:gd name="connsiteX65" fmla="*/ 370776 w 2933700"/>
                <a:gd name="connsiteY65" fmla="*/ 1880291 h 3152775"/>
                <a:gd name="connsiteX66" fmla="*/ 459359 w 2933700"/>
                <a:gd name="connsiteY66" fmla="*/ 1869814 h 3152775"/>
                <a:gd name="connsiteX67" fmla="*/ 424116 w 2933700"/>
                <a:gd name="connsiteY67" fmla="*/ 2043169 h 3152775"/>
                <a:gd name="connsiteX68" fmla="*/ 439356 w 2933700"/>
                <a:gd name="connsiteY68" fmla="*/ 2071744 h 3152775"/>
                <a:gd name="connsiteX69" fmla="*/ 1011809 w 2933700"/>
                <a:gd name="connsiteY69" fmla="*/ 2313679 h 3152775"/>
                <a:gd name="connsiteX70" fmla="*/ 1171829 w 2933700"/>
                <a:gd name="connsiteY70" fmla="*/ 2384164 h 3152775"/>
                <a:gd name="connsiteX71" fmla="*/ 1314704 w 2933700"/>
                <a:gd name="connsiteY71" fmla="*/ 2327966 h 3152775"/>
                <a:gd name="connsiteX72" fmla="*/ 1398524 w 2933700"/>
                <a:gd name="connsiteY72" fmla="*/ 2157469 h 3152775"/>
                <a:gd name="connsiteX73" fmla="*/ 1503299 w 2933700"/>
                <a:gd name="connsiteY73" fmla="*/ 1907914 h 3152775"/>
                <a:gd name="connsiteX74" fmla="*/ 1674749 w 2933700"/>
                <a:gd name="connsiteY74" fmla="*/ 2120321 h 3152775"/>
                <a:gd name="connsiteX75" fmla="*/ 1678559 w 2933700"/>
                <a:gd name="connsiteY75" fmla="*/ 2155564 h 3152775"/>
                <a:gd name="connsiteX76" fmla="*/ 1382331 w 2933700"/>
                <a:gd name="connsiteY76" fmla="*/ 2868034 h 3152775"/>
                <a:gd name="connsiteX77" fmla="*/ 1374711 w 2933700"/>
                <a:gd name="connsiteY77" fmla="*/ 2886132 h 3152775"/>
                <a:gd name="connsiteX78" fmla="*/ 1340421 w 2933700"/>
                <a:gd name="connsiteY78" fmla="*/ 2912801 h 3152775"/>
                <a:gd name="connsiteX79" fmla="*/ 1325181 w 2933700"/>
                <a:gd name="connsiteY79" fmla="*/ 2924232 h 3152775"/>
                <a:gd name="connsiteX80" fmla="*/ 1284224 w 2933700"/>
                <a:gd name="connsiteY80" fmla="*/ 3113779 h 3152775"/>
                <a:gd name="connsiteX81" fmla="*/ 1300416 w 2933700"/>
                <a:gd name="connsiteY81" fmla="*/ 3126162 h 3152775"/>
                <a:gd name="connsiteX82" fmla="*/ 1475676 w 2933700"/>
                <a:gd name="connsiteY82" fmla="*/ 3136639 h 3152775"/>
                <a:gd name="connsiteX83" fmla="*/ 1504251 w 2933700"/>
                <a:gd name="connsiteY83" fmla="*/ 3114732 h 3152775"/>
                <a:gd name="connsiteX84" fmla="*/ 1522349 w 2933700"/>
                <a:gd name="connsiteY84" fmla="*/ 3101396 h 3152775"/>
                <a:gd name="connsiteX85" fmla="*/ 1700466 w 2933700"/>
                <a:gd name="connsiteY85" fmla="*/ 3151879 h 3152775"/>
                <a:gd name="connsiteX86" fmla="*/ 1864296 w 2933700"/>
                <a:gd name="connsiteY86" fmla="*/ 3148069 h 3152775"/>
                <a:gd name="connsiteX87" fmla="*/ 1930971 w 2933700"/>
                <a:gd name="connsiteY87" fmla="*/ 3117589 h 3152775"/>
                <a:gd name="connsiteX88" fmla="*/ 1919541 w 2933700"/>
                <a:gd name="connsiteY88" fmla="*/ 3057582 h 3152775"/>
                <a:gd name="connsiteX89" fmla="*/ 1849056 w 2933700"/>
                <a:gd name="connsiteY89" fmla="*/ 3047104 h 3152775"/>
                <a:gd name="connsiteX90" fmla="*/ 1731899 w 2933700"/>
                <a:gd name="connsiteY90" fmla="*/ 3031864 h 3152775"/>
                <a:gd name="connsiteX91" fmla="*/ 1653794 w 2933700"/>
                <a:gd name="connsiteY91" fmla="*/ 2957569 h 3152775"/>
                <a:gd name="connsiteX92" fmla="*/ 1731899 w 2933700"/>
                <a:gd name="connsiteY92" fmla="*/ 2977571 h 3152775"/>
                <a:gd name="connsiteX93" fmla="*/ 1758569 w 2933700"/>
                <a:gd name="connsiteY93" fmla="*/ 2964236 h 3152775"/>
                <a:gd name="connsiteX94" fmla="*/ 2045271 w 2933700"/>
                <a:gd name="connsiteY94" fmla="*/ 2250814 h 3152775"/>
                <a:gd name="connsiteX95" fmla="*/ 2063369 w 2933700"/>
                <a:gd name="connsiteY95" fmla="*/ 2090794 h 3152775"/>
                <a:gd name="connsiteX96" fmla="*/ 1989074 w 2933700"/>
                <a:gd name="connsiteY96" fmla="*/ 1882196 h 3152775"/>
                <a:gd name="connsiteX97" fmla="*/ 1919541 w 2933700"/>
                <a:gd name="connsiteY97" fmla="*/ 1741226 h 3152775"/>
                <a:gd name="connsiteX98" fmla="*/ 1962404 w 2933700"/>
                <a:gd name="connsiteY98" fmla="*/ 1698364 h 3152775"/>
                <a:gd name="connsiteX99" fmla="*/ 1955736 w 2933700"/>
                <a:gd name="connsiteY99" fmla="*/ 1662169 h 3152775"/>
                <a:gd name="connsiteX100" fmla="*/ 1892871 w 2933700"/>
                <a:gd name="connsiteY100" fmla="*/ 1337366 h 3152775"/>
                <a:gd name="connsiteX101" fmla="*/ 1904301 w 2933700"/>
                <a:gd name="connsiteY101" fmla="*/ 1308791 h 3152775"/>
                <a:gd name="connsiteX102" fmla="*/ 2181479 w 2933700"/>
                <a:gd name="connsiteY102" fmla="*/ 1113529 h 3152775"/>
                <a:gd name="connsiteX103" fmla="*/ 2204339 w 2933700"/>
                <a:gd name="connsiteY103" fmla="*/ 1116386 h 3152775"/>
                <a:gd name="connsiteX104" fmla="*/ 2305304 w 2933700"/>
                <a:gd name="connsiteY104" fmla="*/ 1225924 h 3152775"/>
                <a:gd name="connsiteX105" fmla="*/ 2608199 w 2933700"/>
                <a:gd name="connsiteY105" fmla="*/ 1395469 h 3152775"/>
                <a:gd name="connsiteX106" fmla="*/ 2902521 w 2933700"/>
                <a:gd name="connsiteY106" fmla="*/ 1445951 h 3152775"/>
                <a:gd name="connsiteX107" fmla="*/ 2912999 w 2933700"/>
                <a:gd name="connsiteY107" fmla="*/ 1435474 h 3152775"/>
                <a:gd name="connsiteX108" fmla="*/ 2933954 w 2933700"/>
                <a:gd name="connsiteY108" fmla="*/ 1239259 h 3152775"/>
                <a:gd name="connsiteX109" fmla="*/ 2916809 w 2933700"/>
                <a:gd name="connsiteY109" fmla="*/ 1216399 h 3152775"/>
                <a:gd name="connsiteX110" fmla="*/ 1512824 w 2933700"/>
                <a:gd name="connsiteY110" fmla="*/ 846829 h 3152775"/>
                <a:gd name="connsiteX111" fmla="*/ 1561401 w 2933700"/>
                <a:gd name="connsiteY111" fmla="*/ 754436 h 3152775"/>
                <a:gd name="connsiteX112" fmla="*/ 1658556 w 2933700"/>
                <a:gd name="connsiteY112" fmla="*/ 705859 h 3152775"/>
                <a:gd name="connsiteX113" fmla="*/ 1512824 w 2933700"/>
                <a:gd name="connsiteY113" fmla="*/ 846829 h 31527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</a:cxnLst>
              <a:rect l="l" t="t" r="r" b="b"/>
              <a:pathLst>
                <a:path w="2933700" h="3152775">
                  <a:moveTo>
                    <a:pt x="2916809" y="1216399"/>
                  </a:moveTo>
                  <a:cubicBezTo>
                    <a:pt x="2802509" y="1187824"/>
                    <a:pt x="2689161" y="1158296"/>
                    <a:pt x="2574861" y="1129721"/>
                  </a:cubicBezTo>
                  <a:cubicBezTo>
                    <a:pt x="2563431" y="1126864"/>
                    <a:pt x="2555811" y="1123054"/>
                    <a:pt x="2549144" y="1112576"/>
                  </a:cubicBezTo>
                  <a:cubicBezTo>
                    <a:pt x="2506281" y="1048759"/>
                    <a:pt x="2462467" y="985894"/>
                    <a:pt x="2419604" y="923029"/>
                  </a:cubicBezTo>
                  <a:cubicBezTo>
                    <a:pt x="2414842" y="916361"/>
                    <a:pt x="2411984" y="910646"/>
                    <a:pt x="2414842" y="901121"/>
                  </a:cubicBezTo>
                  <a:cubicBezTo>
                    <a:pt x="2437701" y="818254"/>
                    <a:pt x="2444369" y="732529"/>
                    <a:pt x="2442464" y="646804"/>
                  </a:cubicBezTo>
                  <a:cubicBezTo>
                    <a:pt x="2442464" y="629659"/>
                    <a:pt x="2440559" y="617276"/>
                    <a:pt x="2421509" y="613466"/>
                  </a:cubicBezTo>
                  <a:cubicBezTo>
                    <a:pt x="2421509" y="613466"/>
                    <a:pt x="2421509" y="613466"/>
                    <a:pt x="2421509" y="613466"/>
                  </a:cubicBezTo>
                  <a:cubicBezTo>
                    <a:pt x="2423414" y="611561"/>
                    <a:pt x="2424367" y="610609"/>
                    <a:pt x="2426271" y="608704"/>
                  </a:cubicBezTo>
                  <a:lnTo>
                    <a:pt x="2426271" y="608704"/>
                  </a:lnTo>
                  <a:cubicBezTo>
                    <a:pt x="2448179" y="611561"/>
                    <a:pt x="2466276" y="599179"/>
                    <a:pt x="2485326" y="593464"/>
                  </a:cubicBezTo>
                  <a:cubicBezTo>
                    <a:pt x="2522474" y="582986"/>
                    <a:pt x="2557717" y="573461"/>
                    <a:pt x="2595817" y="596321"/>
                  </a:cubicBezTo>
                  <a:cubicBezTo>
                    <a:pt x="2626296" y="615371"/>
                    <a:pt x="2647251" y="600131"/>
                    <a:pt x="2649156" y="562984"/>
                  </a:cubicBezTo>
                  <a:cubicBezTo>
                    <a:pt x="2650109" y="549649"/>
                    <a:pt x="2655824" y="538219"/>
                    <a:pt x="2660586" y="525836"/>
                  </a:cubicBezTo>
                  <a:cubicBezTo>
                    <a:pt x="2670111" y="502976"/>
                    <a:pt x="2681542" y="483926"/>
                    <a:pt x="2697734" y="465829"/>
                  </a:cubicBezTo>
                  <a:cubicBezTo>
                    <a:pt x="2697734" y="464876"/>
                    <a:pt x="2698686" y="463924"/>
                    <a:pt x="2698686" y="463924"/>
                  </a:cubicBezTo>
                  <a:cubicBezTo>
                    <a:pt x="2697734" y="447731"/>
                    <a:pt x="2707259" y="443921"/>
                    <a:pt x="2720594" y="445826"/>
                  </a:cubicBezTo>
                  <a:cubicBezTo>
                    <a:pt x="2739644" y="447731"/>
                    <a:pt x="2741549" y="436301"/>
                    <a:pt x="2738692" y="422966"/>
                  </a:cubicBezTo>
                  <a:cubicBezTo>
                    <a:pt x="2734881" y="406774"/>
                    <a:pt x="2727261" y="392486"/>
                    <a:pt x="2721546" y="377246"/>
                  </a:cubicBezTo>
                  <a:cubicBezTo>
                    <a:pt x="2715831" y="362959"/>
                    <a:pt x="2708211" y="346766"/>
                    <a:pt x="2717736" y="332479"/>
                  </a:cubicBezTo>
                  <a:cubicBezTo>
                    <a:pt x="2731071" y="311524"/>
                    <a:pt x="2729167" y="288664"/>
                    <a:pt x="2729167" y="265804"/>
                  </a:cubicBezTo>
                  <a:cubicBezTo>
                    <a:pt x="2730119" y="248659"/>
                    <a:pt x="2725356" y="231514"/>
                    <a:pt x="2732976" y="214369"/>
                  </a:cubicBezTo>
                  <a:cubicBezTo>
                    <a:pt x="2732976" y="214369"/>
                    <a:pt x="2732976" y="214369"/>
                    <a:pt x="2732976" y="214369"/>
                  </a:cubicBezTo>
                  <a:cubicBezTo>
                    <a:pt x="2739644" y="209606"/>
                    <a:pt x="2746311" y="205796"/>
                    <a:pt x="2752979" y="200081"/>
                  </a:cubicBezTo>
                  <a:cubicBezTo>
                    <a:pt x="2762504" y="191509"/>
                    <a:pt x="2782506" y="199129"/>
                    <a:pt x="2782506" y="180079"/>
                  </a:cubicBezTo>
                  <a:cubicBezTo>
                    <a:pt x="2782506" y="166744"/>
                    <a:pt x="2777744" y="152456"/>
                    <a:pt x="2769171" y="141026"/>
                  </a:cubicBezTo>
                  <a:cubicBezTo>
                    <a:pt x="2762504" y="132454"/>
                    <a:pt x="2756789" y="123881"/>
                    <a:pt x="2749169" y="116261"/>
                  </a:cubicBezTo>
                  <a:cubicBezTo>
                    <a:pt x="2709164" y="75304"/>
                    <a:pt x="2662492" y="41966"/>
                    <a:pt x="2611056" y="17201"/>
                  </a:cubicBezTo>
                  <a:cubicBezTo>
                    <a:pt x="2571051" y="-2801"/>
                    <a:pt x="2529142" y="-6611"/>
                    <a:pt x="2487231" y="12439"/>
                  </a:cubicBezTo>
                  <a:cubicBezTo>
                    <a:pt x="2458656" y="24821"/>
                    <a:pt x="2429129" y="34346"/>
                    <a:pt x="2398649" y="41014"/>
                  </a:cubicBezTo>
                  <a:cubicBezTo>
                    <a:pt x="2357692" y="49586"/>
                    <a:pt x="2329117" y="72446"/>
                    <a:pt x="2311019" y="110546"/>
                  </a:cubicBezTo>
                  <a:cubicBezTo>
                    <a:pt x="2277681" y="179126"/>
                    <a:pt x="2264346" y="251516"/>
                    <a:pt x="2268156" y="326764"/>
                  </a:cubicBezTo>
                  <a:cubicBezTo>
                    <a:pt x="2270061" y="357244"/>
                    <a:pt x="2262442" y="373436"/>
                    <a:pt x="2232914" y="382009"/>
                  </a:cubicBezTo>
                  <a:cubicBezTo>
                    <a:pt x="2218626" y="385819"/>
                    <a:pt x="2211959" y="384866"/>
                    <a:pt x="2202434" y="373436"/>
                  </a:cubicBezTo>
                  <a:cubicBezTo>
                    <a:pt x="2177669" y="342956"/>
                    <a:pt x="2151951" y="314381"/>
                    <a:pt x="2121471" y="290569"/>
                  </a:cubicBezTo>
                  <a:cubicBezTo>
                    <a:pt x="2095754" y="270566"/>
                    <a:pt x="2067179" y="261994"/>
                    <a:pt x="2033841" y="268661"/>
                  </a:cubicBezTo>
                  <a:cubicBezTo>
                    <a:pt x="2002409" y="275329"/>
                    <a:pt x="1979549" y="295331"/>
                    <a:pt x="1955736" y="313429"/>
                  </a:cubicBezTo>
                  <a:cubicBezTo>
                    <a:pt x="1928114" y="334384"/>
                    <a:pt x="1897634" y="346766"/>
                    <a:pt x="1863344" y="352481"/>
                  </a:cubicBezTo>
                  <a:cubicBezTo>
                    <a:pt x="1770951" y="367721"/>
                    <a:pt x="1677606" y="382961"/>
                    <a:pt x="1585214" y="398201"/>
                  </a:cubicBezTo>
                  <a:cubicBezTo>
                    <a:pt x="1478534" y="416299"/>
                    <a:pt x="1396619" y="467734"/>
                    <a:pt x="1358519" y="575366"/>
                  </a:cubicBezTo>
                  <a:cubicBezTo>
                    <a:pt x="1310894" y="714431"/>
                    <a:pt x="1260411" y="852544"/>
                    <a:pt x="1212786" y="991609"/>
                  </a:cubicBezTo>
                  <a:cubicBezTo>
                    <a:pt x="1194689" y="1044949"/>
                    <a:pt x="1212786" y="1064951"/>
                    <a:pt x="1268031" y="1056379"/>
                  </a:cubicBezTo>
                  <a:cubicBezTo>
                    <a:pt x="1268984" y="1056379"/>
                    <a:pt x="1270889" y="1057331"/>
                    <a:pt x="1271841" y="1058284"/>
                  </a:cubicBezTo>
                  <a:cubicBezTo>
                    <a:pt x="1271841" y="1063999"/>
                    <a:pt x="1266126" y="1065904"/>
                    <a:pt x="1263269" y="1069714"/>
                  </a:cubicBezTo>
                  <a:cubicBezTo>
                    <a:pt x="1201356" y="1133531"/>
                    <a:pt x="1139444" y="1197349"/>
                    <a:pt x="1077531" y="1262119"/>
                  </a:cubicBezTo>
                  <a:cubicBezTo>
                    <a:pt x="1054671" y="1285931"/>
                    <a:pt x="1055624" y="1284979"/>
                    <a:pt x="1076579" y="1310696"/>
                  </a:cubicBezTo>
                  <a:cubicBezTo>
                    <a:pt x="1086104" y="1322126"/>
                    <a:pt x="1104201" y="1329746"/>
                    <a:pt x="1098486" y="1351654"/>
                  </a:cubicBezTo>
                  <a:cubicBezTo>
                    <a:pt x="1085151" y="1406899"/>
                    <a:pt x="1085151" y="1462144"/>
                    <a:pt x="1085151" y="1518341"/>
                  </a:cubicBezTo>
                  <a:cubicBezTo>
                    <a:pt x="1085151" y="1645976"/>
                    <a:pt x="1090866" y="1773611"/>
                    <a:pt x="1065149" y="1900294"/>
                  </a:cubicBezTo>
                  <a:cubicBezTo>
                    <a:pt x="1061339" y="1917439"/>
                    <a:pt x="1059434" y="1920296"/>
                    <a:pt x="1043241" y="1912676"/>
                  </a:cubicBezTo>
                  <a:cubicBezTo>
                    <a:pt x="944181" y="1867909"/>
                    <a:pt x="845121" y="1825046"/>
                    <a:pt x="746061" y="1781231"/>
                  </a:cubicBezTo>
                  <a:cubicBezTo>
                    <a:pt x="739394" y="1778374"/>
                    <a:pt x="732726" y="1776469"/>
                    <a:pt x="727964" y="1768849"/>
                  </a:cubicBezTo>
                  <a:cubicBezTo>
                    <a:pt x="700341" y="1727891"/>
                    <a:pt x="661289" y="1698364"/>
                    <a:pt x="621284" y="1670741"/>
                  </a:cubicBezTo>
                  <a:cubicBezTo>
                    <a:pt x="611759" y="1665026"/>
                    <a:pt x="605091" y="1657406"/>
                    <a:pt x="600329" y="1646929"/>
                  </a:cubicBezTo>
                  <a:cubicBezTo>
                    <a:pt x="584136" y="1614544"/>
                    <a:pt x="567944" y="1582159"/>
                    <a:pt x="545084" y="1553584"/>
                  </a:cubicBezTo>
                  <a:cubicBezTo>
                    <a:pt x="519366" y="1520246"/>
                    <a:pt x="497459" y="1515484"/>
                    <a:pt x="458406" y="1531676"/>
                  </a:cubicBezTo>
                  <a:cubicBezTo>
                    <a:pt x="428879" y="1545011"/>
                    <a:pt x="403161" y="1564061"/>
                    <a:pt x="375539" y="1581206"/>
                  </a:cubicBezTo>
                  <a:cubicBezTo>
                    <a:pt x="359346" y="1591684"/>
                    <a:pt x="346011" y="1600256"/>
                    <a:pt x="367919" y="1617401"/>
                  </a:cubicBezTo>
                  <a:cubicBezTo>
                    <a:pt x="365061" y="1619306"/>
                    <a:pt x="364109" y="1620259"/>
                    <a:pt x="362204" y="1621211"/>
                  </a:cubicBezTo>
                  <a:cubicBezTo>
                    <a:pt x="355536" y="1623116"/>
                    <a:pt x="347916" y="1625021"/>
                    <a:pt x="341249" y="1627879"/>
                  </a:cubicBezTo>
                  <a:cubicBezTo>
                    <a:pt x="251714" y="1655501"/>
                    <a:pt x="169799" y="1694554"/>
                    <a:pt x="105981" y="1765991"/>
                  </a:cubicBezTo>
                  <a:cubicBezTo>
                    <a:pt x="66929" y="1808854"/>
                    <a:pt x="30734" y="1853621"/>
                    <a:pt x="6921" y="1906961"/>
                  </a:cubicBezTo>
                  <a:cubicBezTo>
                    <a:pt x="-6414" y="1936489"/>
                    <a:pt x="-699" y="1946966"/>
                    <a:pt x="25971" y="1963159"/>
                  </a:cubicBezTo>
                  <a:cubicBezTo>
                    <a:pt x="53594" y="1980304"/>
                    <a:pt x="79311" y="1979351"/>
                    <a:pt x="105981" y="1961254"/>
                  </a:cubicBezTo>
                  <a:cubicBezTo>
                    <a:pt x="156464" y="1926964"/>
                    <a:pt x="210756" y="1899341"/>
                    <a:pt x="272669" y="1891721"/>
                  </a:cubicBezTo>
                  <a:cubicBezTo>
                    <a:pt x="305054" y="1887911"/>
                    <a:pt x="338391" y="1883149"/>
                    <a:pt x="370776" y="1880291"/>
                  </a:cubicBezTo>
                  <a:cubicBezTo>
                    <a:pt x="400304" y="1878386"/>
                    <a:pt x="429831" y="1868861"/>
                    <a:pt x="459359" y="1869814"/>
                  </a:cubicBezTo>
                  <a:cubicBezTo>
                    <a:pt x="447929" y="1928869"/>
                    <a:pt x="437451" y="1986971"/>
                    <a:pt x="424116" y="2043169"/>
                  </a:cubicBezTo>
                  <a:cubicBezTo>
                    <a:pt x="420306" y="2060314"/>
                    <a:pt x="424116" y="2066029"/>
                    <a:pt x="439356" y="2071744"/>
                  </a:cubicBezTo>
                  <a:cubicBezTo>
                    <a:pt x="633666" y="2143182"/>
                    <a:pt x="824166" y="2224144"/>
                    <a:pt x="1011809" y="2313679"/>
                  </a:cubicBezTo>
                  <a:cubicBezTo>
                    <a:pt x="1064196" y="2339396"/>
                    <a:pt x="1114679" y="2369876"/>
                    <a:pt x="1171829" y="2384164"/>
                  </a:cubicBezTo>
                  <a:cubicBezTo>
                    <a:pt x="1238504" y="2401309"/>
                    <a:pt x="1277556" y="2386069"/>
                    <a:pt x="1314704" y="2327966"/>
                  </a:cubicBezTo>
                  <a:cubicBezTo>
                    <a:pt x="1348994" y="2274626"/>
                    <a:pt x="1373759" y="2215571"/>
                    <a:pt x="1398524" y="2157469"/>
                  </a:cubicBezTo>
                  <a:cubicBezTo>
                    <a:pt x="1433766" y="2075554"/>
                    <a:pt x="1468056" y="1992686"/>
                    <a:pt x="1503299" y="1907914"/>
                  </a:cubicBezTo>
                  <a:cubicBezTo>
                    <a:pt x="1560449" y="1979351"/>
                    <a:pt x="1617599" y="2050789"/>
                    <a:pt x="1674749" y="2120321"/>
                  </a:cubicBezTo>
                  <a:cubicBezTo>
                    <a:pt x="1684274" y="2132704"/>
                    <a:pt x="1684274" y="2141276"/>
                    <a:pt x="1678559" y="2155564"/>
                  </a:cubicBezTo>
                  <a:cubicBezTo>
                    <a:pt x="1579499" y="2392736"/>
                    <a:pt x="1481391" y="2630861"/>
                    <a:pt x="1382331" y="2868034"/>
                  </a:cubicBezTo>
                  <a:cubicBezTo>
                    <a:pt x="1379474" y="2873749"/>
                    <a:pt x="1375664" y="2879464"/>
                    <a:pt x="1374711" y="2886132"/>
                  </a:cubicBezTo>
                  <a:cubicBezTo>
                    <a:pt x="1371854" y="2909944"/>
                    <a:pt x="1362329" y="2918516"/>
                    <a:pt x="1340421" y="2912801"/>
                  </a:cubicBezTo>
                  <a:cubicBezTo>
                    <a:pt x="1328039" y="2909944"/>
                    <a:pt x="1328039" y="2919469"/>
                    <a:pt x="1325181" y="2924232"/>
                  </a:cubicBezTo>
                  <a:cubicBezTo>
                    <a:pt x="1287081" y="2982334"/>
                    <a:pt x="1281366" y="3047104"/>
                    <a:pt x="1284224" y="3113779"/>
                  </a:cubicBezTo>
                  <a:cubicBezTo>
                    <a:pt x="1285176" y="3126162"/>
                    <a:pt x="1291844" y="3125209"/>
                    <a:pt x="1300416" y="3126162"/>
                  </a:cubicBezTo>
                  <a:cubicBezTo>
                    <a:pt x="1358519" y="3129019"/>
                    <a:pt x="1417574" y="3131876"/>
                    <a:pt x="1475676" y="3136639"/>
                  </a:cubicBezTo>
                  <a:cubicBezTo>
                    <a:pt x="1493774" y="3137591"/>
                    <a:pt x="1505204" y="3136639"/>
                    <a:pt x="1504251" y="3114732"/>
                  </a:cubicBezTo>
                  <a:cubicBezTo>
                    <a:pt x="1503299" y="3102349"/>
                    <a:pt x="1507109" y="3095682"/>
                    <a:pt x="1522349" y="3101396"/>
                  </a:cubicBezTo>
                  <a:cubicBezTo>
                    <a:pt x="1580451" y="3122351"/>
                    <a:pt x="1639506" y="3139496"/>
                    <a:pt x="1700466" y="3151879"/>
                  </a:cubicBezTo>
                  <a:cubicBezTo>
                    <a:pt x="1755711" y="3159499"/>
                    <a:pt x="1810004" y="3159499"/>
                    <a:pt x="1864296" y="3148069"/>
                  </a:cubicBezTo>
                  <a:cubicBezTo>
                    <a:pt x="1888109" y="3141401"/>
                    <a:pt x="1911921" y="3135687"/>
                    <a:pt x="1930971" y="3117589"/>
                  </a:cubicBezTo>
                  <a:cubicBezTo>
                    <a:pt x="1956689" y="3093776"/>
                    <a:pt x="1952879" y="3069964"/>
                    <a:pt x="1919541" y="3057582"/>
                  </a:cubicBezTo>
                  <a:cubicBezTo>
                    <a:pt x="1896681" y="3049009"/>
                    <a:pt x="1872869" y="3049009"/>
                    <a:pt x="1849056" y="3047104"/>
                  </a:cubicBezTo>
                  <a:cubicBezTo>
                    <a:pt x="1810004" y="3045199"/>
                    <a:pt x="1769999" y="3044246"/>
                    <a:pt x="1731899" y="3031864"/>
                  </a:cubicBezTo>
                  <a:cubicBezTo>
                    <a:pt x="1694751" y="3019482"/>
                    <a:pt x="1670939" y="2994716"/>
                    <a:pt x="1653794" y="2957569"/>
                  </a:cubicBezTo>
                  <a:cubicBezTo>
                    <a:pt x="1682369" y="2965189"/>
                    <a:pt x="1707134" y="2969951"/>
                    <a:pt x="1731899" y="2977571"/>
                  </a:cubicBezTo>
                  <a:cubicBezTo>
                    <a:pt x="1747139" y="2982334"/>
                    <a:pt x="1752854" y="2978524"/>
                    <a:pt x="1758569" y="2964236"/>
                  </a:cubicBezTo>
                  <a:cubicBezTo>
                    <a:pt x="1853819" y="2726111"/>
                    <a:pt x="1950021" y="2488939"/>
                    <a:pt x="2045271" y="2250814"/>
                  </a:cubicBezTo>
                  <a:cubicBezTo>
                    <a:pt x="2066226" y="2199379"/>
                    <a:pt x="2071941" y="2146039"/>
                    <a:pt x="2063369" y="2090794"/>
                  </a:cubicBezTo>
                  <a:cubicBezTo>
                    <a:pt x="2050986" y="2016499"/>
                    <a:pt x="2020506" y="1949824"/>
                    <a:pt x="1989074" y="1882196"/>
                  </a:cubicBezTo>
                  <a:cubicBezTo>
                    <a:pt x="1967166" y="1835524"/>
                    <a:pt x="1943354" y="1788851"/>
                    <a:pt x="1919541" y="1741226"/>
                  </a:cubicBezTo>
                  <a:cubicBezTo>
                    <a:pt x="1970976" y="1748846"/>
                    <a:pt x="1970976" y="1748846"/>
                    <a:pt x="1962404" y="1698364"/>
                  </a:cubicBezTo>
                  <a:cubicBezTo>
                    <a:pt x="1960499" y="1685981"/>
                    <a:pt x="1957641" y="1674551"/>
                    <a:pt x="1955736" y="1662169"/>
                  </a:cubicBezTo>
                  <a:cubicBezTo>
                    <a:pt x="1934781" y="1553584"/>
                    <a:pt x="1914779" y="1445951"/>
                    <a:pt x="1892871" y="1337366"/>
                  </a:cubicBezTo>
                  <a:cubicBezTo>
                    <a:pt x="1890014" y="1324031"/>
                    <a:pt x="1892871" y="1316411"/>
                    <a:pt x="1904301" y="1308791"/>
                  </a:cubicBezTo>
                  <a:cubicBezTo>
                    <a:pt x="1996694" y="1244021"/>
                    <a:pt x="2089086" y="1179251"/>
                    <a:pt x="2181479" y="1113529"/>
                  </a:cubicBezTo>
                  <a:cubicBezTo>
                    <a:pt x="2191956" y="1105909"/>
                    <a:pt x="2196719" y="1106861"/>
                    <a:pt x="2204339" y="1116386"/>
                  </a:cubicBezTo>
                  <a:cubicBezTo>
                    <a:pt x="2235771" y="1154486"/>
                    <a:pt x="2270061" y="1190681"/>
                    <a:pt x="2305304" y="1225924"/>
                  </a:cubicBezTo>
                  <a:cubicBezTo>
                    <a:pt x="2390076" y="1311649"/>
                    <a:pt x="2488184" y="1374514"/>
                    <a:pt x="2608199" y="1395469"/>
                  </a:cubicBezTo>
                  <a:cubicBezTo>
                    <a:pt x="2706306" y="1412614"/>
                    <a:pt x="2805367" y="1422139"/>
                    <a:pt x="2902521" y="1445951"/>
                  </a:cubicBezTo>
                  <a:cubicBezTo>
                    <a:pt x="2913951" y="1448809"/>
                    <a:pt x="2912999" y="1442141"/>
                    <a:pt x="2912999" y="1435474"/>
                  </a:cubicBezTo>
                  <a:cubicBezTo>
                    <a:pt x="2919667" y="1369751"/>
                    <a:pt x="2926334" y="1304029"/>
                    <a:pt x="2933954" y="1239259"/>
                  </a:cubicBezTo>
                  <a:cubicBezTo>
                    <a:pt x="2933954" y="1224019"/>
                    <a:pt x="2929192" y="1220209"/>
                    <a:pt x="2916809" y="1216399"/>
                  </a:cubicBezTo>
                  <a:close/>
                  <a:moveTo>
                    <a:pt x="1512824" y="846829"/>
                  </a:moveTo>
                  <a:cubicBezTo>
                    <a:pt x="1523301" y="812539"/>
                    <a:pt x="1546161" y="784916"/>
                    <a:pt x="1561401" y="754436"/>
                  </a:cubicBezTo>
                  <a:cubicBezTo>
                    <a:pt x="1581404" y="713479"/>
                    <a:pt x="1608074" y="690619"/>
                    <a:pt x="1658556" y="705859"/>
                  </a:cubicBezTo>
                  <a:cubicBezTo>
                    <a:pt x="1609979" y="754436"/>
                    <a:pt x="1568069" y="806824"/>
                    <a:pt x="1512824" y="846829"/>
                  </a:cubicBezTo>
                  <a:close/>
                </a:path>
              </a:pathLst>
            </a:custGeom>
            <a:solidFill>
              <a:srgbClr val="000000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Arial Unicode MS"/>
                <a:cs typeface="+mn-cs"/>
              </a:endParaRPr>
            </a:p>
          </p:txBody>
        </p:sp>
        <p:sp>
          <p:nvSpPr>
            <p:cNvPr id="85" name="Freeform: Shape 84">
              <a:extLst>
                <a:ext uri="{FF2B5EF4-FFF2-40B4-BE49-F238E27FC236}">
                  <a16:creationId xmlns:a16="http://schemas.microsoft.com/office/drawing/2014/main" id="{F37A75BC-7DE8-4EA1-87C2-1F9ECDBD87C1}"/>
                </a:ext>
              </a:extLst>
            </p:cNvPr>
            <p:cNvSpPr/>
            <p:nvPr/>
          </p:nvSpPr>
          <p:spPr>
            <a:xfrm>
              <a:off x="7053935" y="956501"/>
              <a:ext cx="290823" cy="225153"/>
            </a:xfrm>
            <a:custGeom>
              <a:avLst/>
              <a:gdLst>
                <a:gd name="connsiteX0" fmla="*/ 266000 w 295275"/>
                <a:gd name="connsiteY0" fmla="*/ 66170 h 228600"/>
                <a:gd name="connsiteX1" fmla="*/ 286002 w 295275"/>
                <a:gd name="connsiteY1" fmla="*/ 146180 h 228600"/>
                <a:gd name="connsiteX2" fmla="*/ 200277 w 295275"/>
                <a:gd name="connsiteY2" fmla="*/ 226190 h 228600"/>
                <a:gd name="connsiteX3" fmla="*/ 135507 w 295275"/>
                <a:gd name="connsiteY3" fmla="*/ 219523 h 228600"/>
                <a:gd name="connsiteX4" fmla="*/ 101217 w 295275"/>
                <a:gd name="connsiteY4" fmla="*/ 211903 h 228600"/>
                <a:gd name="connsiteX5" fmla="*/ 5014 w 295275"/>
                <a:gd name="connsiteY5" fmla="*/ 191900 h 228600"/>
                <a:gd name="connsiteX6" fmla="*/ 252 w 295275"/>
                <a:gd name="connsiteY6" fmla="*/ 175708 h 228600"/>
                <a:gd name="connsiteX7" fmla="*/ 6920 w 295275"/>
                <a:gd name="connsiteY7" fmla="*/ 72838 h 228600"/>
                <a:gd name="connsiteX8" fmla="*/ 21207 w 295275"/>
                <a:gd name="connsiteY8" fmla="*/ 53788 h 228600"/>
                <a:gd name="connsiteX9" fmla="*/ 112647 w 295275"/>
                <a:gd name="connsiteY9" fmla="*/ 18545 h 228600"/>
                <a:gd name="connsiteX10" fmla="*/ 259332 w 295275"/>
                <a:gd name="connsiteY10" fmla="*/ 12830 h 228600"/>
                <a:gd name="connsiteX11" fmla="*/ 266000 w 295275"/>
                <a:gd name="connsiteY11" fmla="*/ 66170 h 2286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295275" h="228600">
                  <a:moveTo>
                    <a:pt x="266000" y="66170"/>
                  </a:moveTo>
                  <a:cubicBezTo>
                    <a:pt x="305052" y="85220"/>
                    <a:pt x="314577" y="102365"/>
                    <a:pt x="286002" y="146180"/>
                  </a:cubicBezTo>
                  <a:cubicBezTo>
                    <a:pt x="264095" y="180470"/>
                    <a:pt x="235520" y="208093"/>
                    <a:pt x="200277" y="226190"/>
                  </a:cubicBezTo>
                  <a:cubicBezTo>
                    <a:pt x="180275" y="236668"/>
                    <a:pt x="153604" y="239525"/>
                    <a:pt x="135507" y="219523"/>
                  </a:cubicBezTo>
                  <a:cubicBezTo>
                    <a:pt x="124077" y="207140"/>
                    <a:pt x="115504" y="205235"/>
                    <a:pt x="101217" y="211903"/>
                  </a:cubicBezTo>
                  <a:cubicBezTo>
                    <a:pt x="64070" y="230953"/>
                    <a:pt x="35495" y="205235"/>
                    <a:pt x="5014" y="191900"/>
                  </a:cubicBezTo>
                  <a:cubicBezTo>
                    <a:pt x="-1653" y="189043"/>
                    <a:pt x="252" y="182375"/>
                    <a:pt x="252" y="175708"/>
                  </a:cubicBezTo>
                  <a:cubicBezTo>
                    <a:pt x="3109" y="141418"/>
                    <a:pt x="5014" y="107128"/>
                    <a:pt x="6920" y="72838"/>
                  </a:cubicBezTo>
                  <a:cubicBezTo>
                    <a:pt x="7872" y="63313"/>
                    <a:pt x="8825" y="51883"/>
                    <a:pt x="21207" y="53788"/>
                  </a:cubicBezTo>
                  <a:cubicBezTo>
                    <a:pt x="58354" y="59503"/>
                    <a:pt x="85977" y="35690"/>
                    <a:pt x="112647" y="18545"/>
                  </a:cubicBezTo>
                  <a:cubicBezTo>
                    <a:pt x="162177" y="-13840"/>
                    <a:pt x="210754" y="4258"/>
                    <a:pt x="259332" y="12830"/>
                  </a:cubicBezTo>
                  <a:cubicBezTo>
                    <a:pt x="286002" y="17593"/>
                    <a:pt x="287907" y="43310"/>
                    <a:pt x="266000" y="66170"/>
                  </a:cubicBezTo>
                  <a:close/>
                </a:path>
              </a:pathLst>
            </a:custGeom>
            <a:solidFill>
              <a:srgbClr val="FDC68E"/>
            </a:solidFill>
            <a:ln w="7533" cap="flat">
              <a:noFill/>
              <a:prstDash val="solid"/>
              <a:miter/>
            </a:ln>
          </p:spPr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Arial Unicode MS"/>
                <a:cs typeface="+mn-cs"/>
              </a:endParaRPr>
            </a:p>
          </p:txBody>
        </p:sp>
        <p:sp>
          <p:nvSpPr>
            <p:cNvPr id="86" name="Freeform: Shape 85">
              <a:extLst>
                <a:ext uri="{FF2B5EF4-FFF2-40B4-BE49-F238E27FC236}">
                  <a16:creationId xmlns:a16="http://schemas.microsoft.com/office/drawing/2014/main" id="{7F65EC7B-0E3D-49EC-8474-A6E51266AA19}"/>
                </a:ext>
              </a:extLst>
            </p:cNvPr>
            <p:cNvSpPr/>
            <p:nvPr/>
          </p:nvSpPr>
          <p:spPr>
            <a:xfrm>
              <a:off x="7001672" y="984748"/>
              <a:ext cx="65670" cy="187629"/>
            </a:xfrm>
            <a:custGeom>
              <a:avLst/>
              <a:gdLst>
                <a:gd name="connsiteX0" fmla="*/ 28732 w 66675"/>
                <a:gd name="connsiteY0" fmla="*/ 0 h 190500"/>
                <a:gd name="connsiteX1" fmla="*/ 74849 w 66675"/>
                <a:gd name="connsiteY1" fmla="*/ 7183 h 190500"/>
                <a:gd name="connsiteX2" fmla="*/ 46118 w 66675"/>
                <a:gd name="connsiteY2" fmla="*/ 191651 h 190500"/>
                <a:gd name="connsiteX3" fmla="*/ 0 w 66675"/>
                <a:gd name="connsiteY3" fmla="*/ 184469 h 1905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6675" h="190500">
                  <a:moveTo>
                    <a:pt x="28732" y="0"/>
                  </a:moveTo>
                  <a:lnTo>
                    <a:pt x="74849" y="7183"/>
                  </a:lnTo>
                  <a:lnTo>
                    <a:pt x="46118" y="191651"/>
                  </a:lnTo>
                  <a:lnTo>
                    <a:pt x="0" y="184469"/>
                  </a:lnTo>
                  <a:close/>
                </a:path>
              </a:pathLst>
            </a:custGeom>
            <a:solidFill>
              <a:srgbClr val="F2F2F2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Arial Unicode MS"/>
                <a:cs typeface="+mn-cs"/>
              </a:endParaRPr>
            </a:p>
          </p:txBody>
        </p:sp>
        <p:sp>
          <p:nvSpPr>
            <p:cNvPr id="87" name="Freeform: Shape 86">
              <a:extLst>
                <a:ext uri="{FF2B5EF4-FFF2-40B4-BE49-F238E27FC236}">
                  <a16:creationId xmlns:a16="http://schemas.microsoft.com/office/drawing/2014/main" id="{726BB9B4-B1B7-4A80-AB43-28C990BA20B5}"/>
                </a:ext>
              </a:extLst>
            </p:cNvPr>
            <p:cNvSpPr/>
            <p:nvPr/>
          </p:nvSpPr>
          <p:spPr>
            <a:xfrm>
              <a:off x="6426734" y="-16067"/>
              <a:ext cx="422162" cy="394017"/>
            </a:xfrm>
            <a:custGeom>
              <a:avLst/>
              <a:gdLst>
                <a:gd name="connsiteX0" fmla="*/ 9123 w 428625"/>
                <a:gd name="connsiteY0" fmla="*/ 188526 h 400050"/>
                <a:gd name="connsiteX1" fmla="*/ 108183 w 428625"/>
                <a:gd name="connsiteY1" fmla="*/ 147568 h 400050"/>
                <a:gd name="connsiteX2" fmla="*/ 125328 w 428625"/>
                <a:gd name="connsiteY2" fmla="*/ 111373 h 400050"/>
                <a:gd name="connsiteX3" fmla="*/ 168190 w 428625"/>
                <a:gd name="connsiteY3" fmla="*/ 62796 h 400050"/>
                <a:gd name="connsiteX4" fmla="*/ 202480 w 428625"/>
                <a:gd name="connsiteY4" fmla="*/ 79941 h 400050"/>
                <a:gd name="connsiteX5" fmla="*/ 209148 w 428625"/>
                <a:gd name="connsiteY5" fmla="*/ 126613 h 400050"/>
                <a:gd name="connsiteX6" fmla="*/ 224388 w 428625"/>
                <a:gd name="connsiteY6" fmla="*/ 143758 h 400050"/>
                <a:gd name="connsiteX7" fmla="*/ 247248 w 428625"/>
                <a:gd name="connsiteY7" fmla="*/ 132328 h 400050"/>
                <a:gd name="connsiteX8" fmla="*/ 306303 w 428625"/>
                <a:gd name="connsiteY8" fmla="*/ 66606 h 400050"/>
                <a:gd name="connsiteX9" fmla="*/ 314876 w 428625"/>
                <a:gd name="connsiteY9" fmla="*/ 48508 h 400050"/>
                <a:gd name="connsiteX10" fmla="*/ 364405 w 428625"/>
                <a:gd name="connsiteY10" fmla="*/ 1836 h 400050"/>
                <a:gd name="connsiteX11" fmla="*/ 423460 w 428625"/>
                <a:gd name="connsiteY11" fmla="*/ 10408 h 400050"/>
                <a:gd name="connsiteX12" fmla="*/ 419651 w 428625"/>
                <a:gd name="connsiteY12" fmla="*/ 61843 h 400050"/>
                <a:gd name="connsiteX13" fmla="*/ 408221 w 428625"/>
                <a:gd name="connsiteY13" fmla="*/ 128518 h 400050"/>
                <a:gd name="connsiteX14" fmla="*/ 412030 w 428625"/>
                <a:gd name="connsiteY14" fmla="*/ 173286 h 400050"/>
                <a:gd name="connsiteX15" fmla="*/ 429176 w 428625"/>
                <a:gd name="connsiteY15" fmla="*/ 219006 h 400050"/>
                <a:gd name="connsiteX16" fmla="*/ 411078 w 428625"/>
                <a:gd name="connsiteY16" fmla="*/ 241866 h 400050"/>
                <a:gd name="connsiteX17" fmla="*/ 389171 w 428625"/>
                <a:gd name="connsiteY17" fmla="*/ 259963 h 400050"/>
                <a:gd name="connsiteX18" fmla="*/ 388218 w 428625"/>
                <a:gd name="connsiteY18" fmla="*/ 261868 h 400050"/>
                <a:gd name="connsiteX19" fmla="*/ 351071 w 428625"/>
                <a:gd name="connsiteY19" fmla="*/ 321876 h 400050"/>
                <a:gd name="connsiteX20" fmla="*/ 339640 w 428625"/>
                <a:gd name="connsiteY20" fmla="*/ 359023 h 400050"/>
                <a:gd name="connsiteX21" fmla="*/ 286301 w 428625"/>
                <a:gd name="connsiteY21" fmla="*/ 392361 h 400050"/>
                <a:gd name="connsiteX22" fmla="*/ 175810 w 428625"/>
                <a:gd name="connsiteY22" fmla="*/ 389503 h 400050"/>
                <a:gd name="connsiteX23" fmla="*/ 116755 w 428625"/>
                <a:gd name="connsiteY23" fmla="*/ 404743 h 400050"/>
                <a:gd name="connsiteX24" fmla="*/ 96753 w 428625"/>
                <a:gd name="connsiteY24" fmla="*/ 380931 h 400050"/>
                <a:gd name="connsiteX25" fmla="*/ 6265 w 428625"/>
                <a:gd name="connsiteY25" fmla="*/ 215196 h 400050"/>
                <a:gd name="connsiteX26" fmla="*/ 9123 w 428625"/>
                <a:gd name="connsiteY26" fmla="*/ 188526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</a:cxnLst>
              <a:rect l="l" t="t" r="r" b="b"/>
              <a:pathLst>
                <a:path w="428625" h="400050">
                  <a:moveTo>
                    <a:pt x="9123" y="188526"/>
                  </a:moveTo>
                  <a:cubicBezTo>
                    <a:pt x="44365" y="179953"/>
                    <a:pt x="76751" y="163761"/>
                    <a:pt x="108183" y="147568"/>
                  </a:cubicBezTo>
                  <a:cubicBezTo>
                    <a:pt x="122471" y="139948"/>
                    <a:pt x="124376" y="125661"/>
                    <a:pt x="125328" y="111373"/>
                  </a:cubicBezTo>
                  <a:cubicBezTo>
                    <a:pt x="128185" y="85656"/>
                    <a:pt x="144378" y="71368"/>
                    <a:pt x="168190" y="62796"/>
                  </a:cubicBezTo>
                  <a:cubicBezTo>
                    <a:pt x="186288" y="57081"/>
                    <a:pt x="195813" y="62796"/>
                    <a:pt x="202480" y="79941"/>
                  </a:cubicBezTo>
                  <a:cubicBezTo>
                    <a:pt x="207243" y="95181"/>
                    <a:pt x="207243" y="110421"/>
                    <a:pt x="209148" y="126613"/>
                  </a:cubicBezTo>
                  <a:cubicBezTo>
                    <a:pt x="210101" y="136138"/>
                    <a:pt x="212005" y="143758"/>
                    <a:pt x="224388" y="143758"/>
                  </a:cubicBezTo>
                  <a:cubicBezTo>
                    <a:pt x="234865" y="143758"/>
                    <a:pt x="244390" y="145663"/>
                    <a:pt x="247248" y="132328"/>
                  </a:cubicBezTo>
                  <a:cubicBezTo>
                    <a:pt x="255821" y="99943"/>
                    <a:pt x="272965" y="76131"/>
                    <a:pt x="306303" y="66606"/>
                  </a:cubicBezTo>
                  <a:cubicBezTo>
                    <a:pt x="315828" y="63748"/>
                    <a:pt x="313923" y="55176"/>
                    <a:pt x="314876" y="48508"/>
                  </a:cubicBezTo>
                  <a:cubicBezTo>
                    <a:pt x="319638" y="15171"/>
                    <a:pt x="331068" y="2788"/>
                    <a:pt x="364405" y="1836"/>
                  </a:cubicBezTo>
                  <a:cubicBezTo>
                    <a:pt x="384408" y="883"/>
                    <a:pt x="405363" y="-4832"/>
                    <a:pt x="423460" y="10408"/>
                  </a:cubicBezTo>
                  <a:cubicBezTo>
                    <a:pt x="415840" y="26601"/>
                    <a:pt x="419651" y="44698"/>
                    <a:pt x="419651" y="61843"/>
                  </a:cubicBezTo>
                  <a:cubicBezTo>
                    <a:pt x="418698" y="84703"/>
                    <a:pt x="420603" y="107563"/>
                    <a:pt x="408221" y="128518"/>
                  </a:cubicBezTo>
                  <a:cubicBezTo>
                    <a:pt x="398696" y="143758"/>
                    <a:pt x="407268" y="158998"/>
                    <a:pt x="412030" y="173286"/>
                  </a:cubicBezTo>
                  <a:cubicBezTo>
                    <a:pt x="417746" y="188526"/>
                    <a:pt x="424413" y="203766"/>
                    <a:pt x="429176" y="219006"/>
                  </a:cubicBezTo>
                  <a:cubicBezTo>
                    <a:pt x="432985" y="232341"/>
                    <a:pt x="430128" y="244723"/>
                    <a:pt x="411078" y="241866"/>
                  </a:cubicBezTo>
                  <a:cubicBezTo>
                    <a:pt x="397743" y="239961"/>
                    <a:pt x="388218" y="243771"/>
                    <a:pt x="389171" y="259963"/>
                  </a:cubicBezTo>
                  <a:cubicBezTo>
                    <a:pt x="389171" y="260916"/>
                    <a:pt x="389171" y="261868"/>
                    <a:pt x="388218" y="261868"/>
                  </a:cubicBezTo>
                  <a:cubicBezTo>
                    <a:pt x="372978" y="279966"/>
                    <a:pt x="360596" y="299968"/>
                    <a:pt x="351071" y="321876"/>
                  </a:cubicBezTo>
                  <a:cubicBezTo>
                    <a:pt x="346308" y="334258"/>
                    <a:pt x="339640" y="345688"/>
                    <a:pt x="339640" y="359023"/>
                  </a:cubicBezTo>
                  <a:cubicBezTo>
                    <a:pt x="337735" y="396171"/>
                    <a:pt x="316780" y="411411"/>
                    <a:pt x="286301" y="392361"/>
                  </a:cubicBezTo>
                  <a:cubicBezTo>
                    <a:pt x="248201" y="369501"/>
                    <a:pt x="212958" y="379026"/>
                    <a:pt x="175810" y="389503"/>
                  </a:cubicBezTo>
                  <a:cubicBezTo>
                    <a:pt x="156760" y="395218"/>
                    <a:pt x="138663" y="406648"/>
                    <a:pt x="116755" y="404743"/>
                  </a:cubicBezTo>
                  <a:cubicBezTo>
                    <a:pt x="105326" y="400933"/>
                    <a:pt x="102468" y="389503"/>
                    <a:pt x="96753" y="380931"/>
                  </a:cubicBezTo>
                  <a:cubicBezTo>
                    <a:pt x="65321" y="325686"/>
                    <a:pt x="33888" y="271393"/>
                    <a:pt x="6265" y="215196"/>
                  </a:cubicBezTo>
                  <a:cubicBezTo>
                    <a:pt x="2455" y="207576"/>
                    <a:pt x="-7070" y="197098"/>
                    <a:pt x="9123" y="188526"/>
                  </a:cubicBezTo>
                  <a:close/>
                </a:path>
              </a:pathLst>
            </a:custGeom>
            <a:solidFill>
              <a:srgbClr val="FDC68E"/>
            </a:solidFill>
            <a:ln w="7533" cap="flat">
              <a:noFill/>
              <a:prstDash val="solid"/>
              <a:miter/>
            </a:ln>
          </p:spPr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Arial Unicode MS"/>
                <a:cs typeface="+mn-cs"/>
              </a:endParaRPr>
            </a:p>
          </p:txBody>
        </p:sp>
        <p:sp>
          <p:nvSpPr>
            <p:cNvPr id="88" name="Freeform: Shape 87">
              <a:extLst>
                <a:ext uri="{FF2B5EF4-FFF2-40B4-BE49-F238E27FC236}">
                  <a16:creationId xmlns:a16="http://schemas.microsoft.com/office/drawing/2014/main" id="{A4D4BE67-C317-4B63-B995-3CDA5FC2C165}"/>
                </a:ext>
              </a:extLst>
            </p:cNvPr>
            <p:cNvSpPr/>
            <p:nvPr/>
          </p:nvSpPr>
          <p:spPr>
            <a:xfrm>
              <a:off x="6374974" y="157532"/>
              <a:ext cx="150102" cy="497214"/>
            </a:xfrm>
            <a:custGeom>
              <a:avLst/>
              <a:gdLst>
                <a:gd name="connsiteX0" fmla="*/ 49530 w 152400"/>
                <a:gd name="connsiteY0" fmla="*/ 116 h 504825"/>
                <a:gd name="connsiteX1" fmla="*/ 57150 w 152400"/>
                <a:gd name="connsiteY1" fmla="*/ 35359 h 504825"/>
                <a:gd name="connsiteX2" fmla="*/ 158115 w 152400"/>
                <a:gd name="connsiteY2" fmla="*/ 218239 h 504825"/>
                <a:gd name="connsiteX3" fmla="*/ 153353 w 152400"/>
                <a:gd name="connsiteY3" fmla="*/ 223002 h 504825"/>
                <a:gd name="connsiteX4" fmla="*/ 136208 w 152400"/>
                <a:gd name="connsiteY4" fmla="*/ 240146 h 504825"/>
                <a:gd name="connsiteX5" fmla="*/ 103823 w 152400"/>
                <a:gd name="connsiteY5" fmla="*/ 273484 h 504825"/>
                <a:gd name="connsiteX6" fmla="*/ 122873 w 152400"/>
                <a:gd name="connsiteY6" fmla="*/ 312536 h 504825"/>
                <a:gd name="connsiteX7" fmla="*/ 108585 w 152400"/>
                <a:gd name="connsiteY7" fmla="*/ 397309 h 504825"/>
                <a:gd name="connsiteX8" fmla="*/ 0 w 152400"/>
                <a:gd name="connsiteY8" fmla="*/ 512561 h 504825"/>
                <a:gd name="connsiteX9" fmla="*/ 44768 w 152400"/>
                <a:gd name="connsiteY9" fmla="*/ 346827 h 504825"/>
                <a:gd name="connsiteX10" fmla="*/ 58103 w 152400"/>
                <a:gd name="connsiteY10" fmla="*/ 96319 h 504825"/>
                <a:gd name="connsiteX11" fmla="*/ 34290 w 152400"/>
                <a:gd name="connsiteY11" fmla="*/ 19166 h 504825"/>
                <a:gd name="connsiteX12" fmla="*/ 49530 w 152400"/>
                <a:gd name="connsiteY12" fmla="*/ 116 h 5048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52400" h="504825">
                  <a:moveTo>
                    <a:pt x="49530" y="116"/>
                  </a:moveTo>
                  <a:cubicBezTo>
                    <a:pt x="39053" y="14404"/>
                    <a:pt x="51435" y="24881"/>
                    <a:pt x="57150" y="35359"/>
                  </a:cubicBezTo>
                  <a:cubicBezTo>
                    <a:pt x="90488" y="96319"/>
                    <a:pt x="123825" y="157279"/>
                    <a:pt x="158115" y="218239"/>
                  </a:cubicBezTo>
                  <a:cubicBezTo>
                    <a:pt x="156210" y="220144"/>
                    <a:pt x="155258" y="221096"/>
                    <a:pt x="153353" y="223002"/>
                  </a:cubicBezTo>
                  <a:cubicBezTo>
                    <a:pt x="147638" y="228717"/>
                    <a:pt x="141923" y="234431"/>
                    <a:pt x="136208" y="240146"/>
                  </a:cubicBezTo>
                  <a:cubicBezTo>
                    <a:pt x="124778" y="251577"/>
                    <a:pt x="109538" y="260149"/>
                    <a:pt x="103823" y="273484"/>
                  </a:cubicBezTo>
                  <a:cubicBezTo>
                    <a:pt x="98108" y="287771"/>
                    <a:pt x="119063" y="298249"/>
                    <a:pt x="122873" y="312536"/>
                  </a:cubicBezTo>
                  <a:cubicBezTo>
                    <a:pt x="130493" y="343017"/>
                    <a:pt x="122873" y="370639"/>
                    <a:pt x="108585" y="397309"/>
                  </a:cubicBezTo>
                  <a:cubicBezTo>
                    <a:pt x="83820" y="445886"/>
                    <a:pt x="40005" y="477319"/>
                    <a:pt x="0" y="512561"/>
                  </a:cubicBezTo>
                  <a:cubicBezTo>
                    <a:pt x="20003" y="458269"/>
                    <a:pt x="36195" y="403977"/>
                    <a:pt x="44768" y="346827"/>
                  </a:cubicBezTo>
                  <a:cubicBezTo>
                    <a:pt x="57150" y="263959"/>
                    <a:pt x="68580" y="181091"/>
                    <a:pt x="58103" y="96319"/>
                  </a:cubicBezTo>
                  <a:cubicBezTo>
                    <a:pt x="55245" y="68696"/>
                    <a:pt x="47625" y="42979"/>
                    <a:pt x="34290" y="19166"/>
                  </a:cubicBezTo>
                  <a:cubicBezTo>
                    <a:pt x="26670" y="3927"/>
                    <a:pt x="34290" y="-836"/>
                    <a:pt x="49530" y="116"/>
                  </a:cubicBezTo>
                  <a:close/>
                </a:path>
              </a:pathLst>
            </a:custGeom>
            <a:solidFill>
              <a:srgbClr val="FDFDFD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Arial Unicode MS"/>
                <a:cs typeface="+mn-cs"/>
              </a:endParaRPr>
            </a:p>
          </p:txBody>
        </p:sp>
        <p:sp>
          <p:nvSpPr>
            <p:cNvPr id="89" name="Freeform: Shape 88">
              <a:extLst>
                <a:ext uri="{FF2B5EF4-FFF2-40B4-BE49-F238E27FC236}">
                  <a16:creationId xmlns:a16="http://schemas.microsoft.com/office/drawing/2014/main" id="{DD824A4B-89FA-4BFF-8321-0A3578FF12B6}"/>
                </a:ext>
              </a:extLst>
            </p:cNvPr>
            <p:cNvSpPr/>
            <p:nvPr/>
          </p:nvSpPr>
          <p:spPr>
            <a:xfrm>
              <a:off x="5349699" y="779290"/>
              <a:ext cx="318966" cy="356493"/>
            </a:xfrm>
            <a:custGeom>
              <a:avLst/>
              <a:gdLst>
                <a:gd name="connsiteX0" fmla="*/ 230378 w 323850"/>
                <a:gd name="connsiteY0" fmla="*/ 180370 h 361950"/>
                <a:gd name="connsiteX1" fmla="*/ 212280 w 323850"/>
                <a:gd name="connsiteY1" fmla="*/ 280383 h 361950"/>
                <a:gd name="connsiteX2" fmla="*/ 175133 w 323850"/>
                <a:gd name="connsiteY2" fmla="*/ 337533 h 361950"/>
                <a:gd name="connsiteX3" fmla="*/ 151320 w 323850"/>
                <a:gd name="connsiteY3" fmla="*/ 348963 h 361950"/>
                <a:gd name="connsiteX4" fmla="*/ 101790 w 323850"/>
                <a:gd name="connsiteY4" fmla="*/ 359441 h 361950"/>
                <a:gd name="connsiteX5" fmla="*/ 74168 w 323850"/>
                <a:gd name="connsiteY5" fmla="*/ 357535 h 361950"/>
                <a:gd name="connsiteX6" fmla="*/ 73215 w 323850"/>
                <a:gd name="connsiteY6" fmla="*/ 321341 h 361950"/>
                <a:gd name="connsiteX7" fmla="*/ 44640 w 323850"/>
                <a:gd name="connsiteY7" fmla="*/ 270858 h 361950"/>
                <a:gd name="connsiteX8" fmla="*/ 63690 w 323850"/>
                <a:gd name="connsiteY8" fmla="*/ 184180 h 361950"/>
                <a:gd name="connsiteX9" fmla="*/ 47497 w 323850"/>
                <a:gd name="connsiteY9" fmla="*/ 221328 h 361950"/>
                <a:gd name="connsiteX10" fmla="*/ 15113 w 323850"/>
                <a:gd name="connsiteY10" fmla="*/ 236568 h 361950"/>
                <a:gd name="connsiteX11" fmla="*/ 2730 w 323850"/>
                <a:gd name="connsiteY11" fmla="*/ 203230 h 361950"/>
                <a:gd name="connsiteX12" fmla="*/ 78930 w 323850"/>
                <a:gd name="connsiteY12" fmla="*/ 12730 h 361950"/>
                <a:gd name="connsiteX13" fmla="*/ 100838 w 323850"/>
                <a:gd name="connsiteY13" fmla="*/ 2253 h 361950"/>
                <a:gd name="connsiteX14" fmla="*/ 234188 w 323850"/>
                <a:gd name="connsiteY14" fmla="*/ 60355 h 361950"/>
                <a:gd name="connsiteX15" fmla="*/ 269430 w 323850"/>
                <a:gd name="connsiteY15" fmla="*/ 114648 h 361950"/>
                <a:gd name="connsiteX16" fmla="*/ 313245 w 323850"/>
                <a:gd name="connsiteY16" fmla="*/ 218470 h 361950"/>
                <a:gd name="connsiteX17" fmla="*/ 322770 w 323850"/>
                <a:gd name="connsiteY17" fmla="*/ 248950 h 361950"/>
                <a:gd name="connsiteX18" fmla="*/ 284670 w 323850"/>
                <a:gd name="connsiteY18" fmla="*/ 246093 h 361950"/>
                <a:gd name="connsiteX19" fmla="*/ 254190 w 323850"/>
                <a:gd name="connsiteY19" fmla="*/ 210850 h 361950"/>
                <a:gd name="connsiteX20" fmla="*/ 230378 w 323850"/>
                <a:gd name="connsiteY20" fmla="*/ 180370 h 3619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323850" h="361950">
                  <a:moveTo>
                    <a:pt x="230378" y="180370"/>
                  </a:moveTo>
                  <a:cubicBezTo>
                    <a:pt x="223710" y="215613"/>
                    <a:pt x="223710" y="248950"/>
                    <a:pt x="212280" y="280383"/>
                  </a:cubicBezTo>
                  <a:cubicBezTo>
                    <a:pt x="204660" y="302291"/>
                    <a:pt x="193230" y="322293"/>
                    <a:pt x="175133" y="337533"/>
                  </a:cubicBezTo>
                  <a:cubicBezTo>
                    <a:pt x="168465" y="343248"/>
                    <a:pt x="157988" y="351820"/>
                    <a:pt x="151320" y="348963"/>
                  </a:cubicBezTo>
                  <a:cubicBezTo>
                    <a:pt x="131318" y="339438"/>
                    <a:pt x="117030" y="348010"/>
                    <a:pt x="101790" y="359441"/>
                  </a:cubicBezTo>
                  <a:cubicBezTo>
                    <a:pt x="94170" y="365155"/>
                    <a:pt x="82740" y="365155"/>
                    <a:pt x="74168" y="357535"/>
                  </a:cubicBezTo>
                  <a:cubicBezTo>
                    <a:pt x="61785" y="346105"/>
                    <a:pt x="70358" y="333723"/>
                    <a:pt x="73215" y="321341"/>
                  </a:cubicBezTo>
                  <a:cubicBezTo>
                    <a:pt x="39878" y="313720"/>
                    <a:pt x="33210" y="303243"/>
                    <a:pt x="44640" y="270858"/>
                  </a:cubicBezTo>
                  <a:cubicBezTo>
                    <a:pt x="54165" y="243235"/>
                    <a:pt x="67500" y="216566"/>
                    <a:pt x="63690" y="184180"/>
                  </a:cubicBezTo>
                  <a:cubicBezTo>
                    <a:pt x="52260" y="194658"/>
                    <a:pt x="54165" y="210850"/>
                    <a:pt x="47497" y="221328"/>
                  </a:cubicBezTo>
                  <a:cubicBezTo>
                    <a:pt x="39878" y="233710"/>
                    <a:pt x="31305" y="243235"/>
                    <a:pt x="15113" y="236568"/>
                  </a:cubicBezTo>
                  <a:cubicBezTo>
                    <a:pt x="-128" y="230853"/>
                    <a:pt x="-2985" y="217518"/>
                    <a:pt x="2730" y="203230"/>
                  </a:cubicBezTo>
                  <a:cubicBezTo>
                    <a:pt x="27495" y="139413"/>
                    <a:pt x="37972" y="69880"/>
                    <a:pt x="78930" y="12730"/>
                  </a:cubicBezTo>
                  <a:cubicBezTo>
                    <a:pt x="84645" y="5110"/>
                    <a:pt x="86550" y="-4415"/>
                    <a:pt x="100838" y="2253"/>
                  </a:cubicBezTo>
                  <a:cubicBezTo>
                    <a:pt x="145605" y="21303"/>
                    <a:pt x="191325" y="37495"/>
                    <a:pt x="234188" y="60355"/>
                  </a:cubicBezTo>
                  <a:cubicBezTo>
                    <a:pt x="256095" y="71785"/>
                    <a:pt x="269430" y="87025"/>
                    <a:pt x="269430" y="114648"/>
                  </a:cubicBezTo>
                  <a:cubicBezTo>
                    <a:pt x="268478" y="154653"/>
                    <a:pt x="284670" y="189895"/>
                    <a:pt x="313245" y="218470"/>
                  </a:cubicBezTo>
                  <a:cubicBezTo>
                    <a:pt x="320865" y="226091"/>
                    <a:pt x="336105" y="235616"/>
                    <a:pt x="322770" y="248950"/>
                  </a:cubicBezTo>
                  <a:cubicBezTo>
                    <a:pt x="311340" y="261333"/>
                    <a:pt x="297053" y="254666"/>
                    <a:pt x="284670" y="246093"/>
                  </a:cubicBezTo>
                  <a:cubicBezTo>
                    <a:pt x="271335" y="237520"/>
                    <a:pt x="262763" y="223233"/>
                    <a:pt x="254190" y="210850"/>
                  </a:cubicBezTo>
                  <a:cubicBezTo>
                    <a:pt x="247522" y="201325"/>
                    <a:pt x="243713" y="189895"/>
                    <a:pt x="230378" y="180370"/>
                  </a:cubicBezTo>
                  <a:close/>
                </a:path>
              </a:pathLst>
            </a:custGeom>
            <a:solidFill>
              <a:srgbClr val="FDC68E"/>
            </a:solidFill>
            <a:ln w="7533" cap="flat">
              <a:noFill/>
              <a:prstDash val="solid"/>
              <a:miter/>
            </a:ln>
          </p:spPr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Arial Unicode MS"/>
                <a:cs typeface="+mn-cs"/>
              </a:endParaRPr>
            </a:p>
          </p:txBody>
        </p:sp>
      </p:grpSp>
      <p:sp>
        <p:nvSpPr>
          <p:cNvPr id="90" name="TextBox 89">
            <a:extLst>
              <a:ext uri="{FF2B5EF4-FFF2-40B4-BE49-F238E27FC236}">
                <a16:creationId xmlns:a16="http://schemas.microsoft.com/office/drawing/2014/main" id="{8BE3640D-6706-49A6-A6F9-5FFDED05ABCB}"/>
              </a:ext>
            </a:extLst>
          </p:cNvPr>
          <p:cNvSpPr txBox="1"/>
          <p:nvPr/>
        </p:nvSpPr>
        <p:spPr>
          <a:xfrm>
            <a:off x="1422948" y="6484556"/>
            <a:ext cx="196124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Arial"/>
                <a:ea typeface="Arial Unicode MS"/>
                <a:cs typeface="+mn-cs"/>
              </a:rPr>
              <a:t>Innovation</a:t>
            </a:r>
            <a:endParaRPr kumimoji="0" lang="ko-KR" altLang="en-US" sz="16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Arial"/>
              <a:ea typeface="Arial Unicode MS"/>
              <a:cs typeface="+mn-cs"/>
            </a:endParaRPr>
          </a:p>
        </p:txBody>
      </p:sp>
      <p:sp>
        <p:nvSpPr>
          <p:cNvPr id="91" name="TextBox 90">
            <a:extLst>
              <a:ext uri="{FF2B5EF4-FFF2-40B4-BE49-F238E27FC236}">
                <a16:creationId xmlns:a16="http://schemas.microsoft.com/office/drawing/2014/main" id="{C07AC94B-3E02-4C6E-A216-709C51945FA5}"/>
              </a:ext>
            </a:extLst>
          </p:cNvPr>
          <p:cNvSpPr txBox="1"/>
          <p:nvPr/>
        </p:nvSpPr>
        <p:spPr>
          <a:xfrm>
            <a:off x="1589845" y="5762518"/>
            <a:ext cx="83719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Arial"/>
                <a:ea typeface="Arial Unicode MS"/>
                <a:cs typeface="+mn-cs"/>
              </a:rPr>
              <a:t>0.11</a:t>
            </a:r>
            <a:endParaRPr kumimoji="0" lang="ko-KR" altLang="en-US" sz="16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Arial"/>
              <a:ea typeface="Arial Unicode MS"/>
              <a:cs typeface="+mn-cs"/>
            </a:endParaRPr>
          </a:p>
        </p:txBody>
      </p:sp>
      <p:sp>
        <p:nvSpPr>
          <p:cNvPr id="92" name="TextBox 91">
            <a:extLst>
              <a:ext uri="{FF2B5EF4-FFF2-40B4-BE49-F238E27FC236}">
                <a16:creationId xmlns:a16="http://schemas.microsoft.com/office/drawing/2014/main" id="{FE0A6260-B798-4644-8EDC-9F4A4C49EEBA}"/>
              </a:ext>
            </a:extLst>
          </p:cNvPr>
          <p:cNvSpPr txBox="1"/>
          <p:nvPr/>
        </p:nvSpPr>
        <p:spPr>
          <a:xfrm>
            <a:off x="4076456" y="5274814"/>
            <a:ext cx="83719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Arial"/>
                <a:ea typeface="Arial Unicode MS"/>
                <a:cs typeface="+mn-cs"/>
              </a:rPr>
              <a:t>0.14</a:t>
            </a:r>
            <a:endParaRPr kumimoji="0" lang="ko-KR" altLang="en-US" sz="16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Arial"/>
              <a:ea typeface="Arial Unicode MS"/>
              <a:cs typeface="+mn-cs"/>
            </a:endParaRPr>
          </a:p>
        </p:txBody>
      </p:sp>
      <p:sp>
        <p:nvSpPr>
          <p:cNvPr id="93" name="TextBox 92">
            <a:extLst>
              <a:ext uri="{FF2B5EF4-FFF2-40B4-BE49-F238E27FC236}">
                <a16:creationId xmlns:a16="http://schemas.microsoft.com/office/drawing/2014/main" id="{88B85483-AAAF-4F4A-9C0E-5F088D384C4E}"/>
              </a:ext>
            </a:extLst>
          </p:cNvPr>
          <p:cNvSpPr txBox="1"/>
          <p:nvPr/>
        </p:nvSpPr>
        <p:spPr>
          <a:xfrm>
            <a:off x="5656487" y="4539456"/>
            <a:ext cx="83719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Arial"/>
                <a:ea typeface="Arial Unicode MS"/>
                <a:cs typeface="+mn-cs"/>
              </a:rPr>
              <a:t>0.16</a:t>
            </a:r>
            <a:endParaRPr kumimoji="0" lang="ko-KR" altLang="en-US" sz="16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Arial"/>
              <a:ea typeface="Arial Unicode MS"/>
              <a:cs typeface="+mn-cs"/>
            </a:endParaRPr>
          </a:p>
        </p:txBody>
      </p:sp>
      <p:sp>
        <p:nvSpPr>
          <p:cNvPr id="94" name="TextBox 93">
            <a:extLst>
              <a:ext uri="{FF2B5EF4-FFF2-40B4-BE49-F238E27FC236}">
                <a16:creationId xmlns:a16="http://schemas.microsoft.com/office/drawing/2014/main" id="{0F33A5D2-0F3F-4983-92E2-6A79E742485A}"/>
              </a:ext>
            </a:extLst>
          </p:cNvPr>
          <p:cNvSpPr txBox="1"/>
          <p:nvPr/>
        </p:nvSpPr>
        <p:spPr>
          <a:xfrm>
            <a:off x="7135092" y="3910769"/>
            <a:ext cx="83719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Arial"/>
                <a:ea typeface="Arial Unicode MS"/>
                <a:cs typeface="+mn-cs"/>
              </a:rPr>
              <a:t>0.17</a:t>
            </a:r>
            <a:endParaRPr kumimoji="0" lang="ko-KR" altLang="en-US" sz="16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Arial"/>
              <a:ea typeface="Arial Unicode MS"/>
              <a:cs typeface="+mn-cs"/>
            </a:endParaRPr>
          </a:p>
        </p:txBody>
      </p:sp>
      <p:sp>
        <p:nvSpPr>
          <p:cNvPr id="95" name="TextBox 94">
            <a:extLst>
              <a:ext uri="{FF2B5EF4-FFF2-40B4-BE49-F238E27FC236}">
                <a16:creationId xmlns:a16="http://schemas.microsoft.com/office/drawing/2014/main" id="{6D40624B-8D57-499B-9C0B-A8CE7093051C}"/>
              </a:ext>
            </a:extLst>
          </p:cNvPr>
          <p:cNvSpPr txBox="1"/>
          <p:nvPr/>
        </p:nvSpPr>
        <p:spPr>
          <a:xfrm>
            <a:off x="8540854" y="3302268"/>
            <a:ext cx="83719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Arial"/>
                <a:ea typeface="Arial Unicode MS"/>
                <a:cs typeface="+mn-cs"/>
              </a:rPr>
              <a:t>0.20</a:t>
            </a:r>
            <a:endParaRPr kumimoji="0" lang="ko-KR" altLang="en-US" sz="16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Arial"/>
              <a:ea typeface="Arial Unicode MS"/>
              <a:cs typeface="+mn-cs"/>
            </a:endParaRPr>
          </a:p>
        </p:txBody>
      </p:sp>
      <p:sp>
        <p:nvSpPr>
          <p:cNvPr id="96" name="TextBox 95">
            <a:extLst>
              <a:ext uri="{FF2B5EF4-FFF2-40B4-BE49-F238E27FC236}">
                <a16:creationId xmlns:a16="http://schemas.microsoft.com/office/drawing/2014/main" id="{D7B350EC-5CD1-4A12-9A92-EAC9EB56A0FA}"/>
              </a:ext>
            </a:extLst>
          </p:cNvPr>
          <p:cNvSpPr txBox="1"/>
          <p:nvPr/>
        </p:nvSpPr>
        <p:spPr>
          <a:xfrm>
            <a:off x="11146433" y="2684250"/>
            <a:ext cx="83719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Arial"/>
                <a:ea typeface="Arial Unicode MS"/>
                <a:cs typeface="+mn-cs"/>
              </a:rPr>
              <a:t>0.23</a:t>
            </a:r>
            <a:endParaRPr kumimoji="0" lang="ko-KR" altLang="en-US" sz="16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Arial"/>
              <a:ea typeface="Arial Unicode MS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687157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/>
      <p:bldP spid="70" grpId="0"/>
      <p:bldP spid="71" grpId="0"/>
      <p:bldP spid="72" grpId="0"/>
      <p:bldP spid="82" grpId="0" animBg="1"/>
      <p:bldP spid="90" grpId="0"/>
      <p:bldP spid="91" grpId="0"/>
      <p:bldP spid="92" grpId="0"/>
      <p:bldP spid="93" grpId="0"/>
      <p:bldP spid="94" grpId="0"/>
      <p:bldP spid="95" grpId="0"/>
      <p:bldP spid="9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4" name="TextBox 413">
            <a:extLst>
              <a:ext uri="{FF2B5EF4-FFF2-40B4-BE49-F238E27FC236}">
                <a16:creationId xmlns:a16="http://schemas.microsoft.com/office/drawing/2014/main" id="{7DB3554E-EB1F-4BEA-A4E2-2AA9758249CA}"/>
              </a:ext>
            </a:extLst>
          </p:cNvPr>
          <p:cNvSpPr txBox="1"/>
          <p:nvPr/>
        </p:nvSpPr>
        <p:spPr>
          <a:xfrm>
            <a:off x="-364183" y="347241"/>
            <a:ext cx="5266172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 defTabSz="457200"/>
            <a:r>
              <a:rPr lang="en-US" sz="2400" b="1" dirty="0">
                <a:solidFill>
                  <a:srgbClr val="002060"/>
                </a:solidFill>
                <a:latin typeface="Arial Black" panose="020B0A04020102020204" pitchFamily="34" charset="0"/>
              </a:rPr>
              <a:t>Wellness Dimensions</a:t>
            </a:r>
            <a:endParaRPr kumimoji="0" lang="en-US" sz="2400" b="1" i="0" u="none" strike="noStrike" kern="1200" cap="none" spc="-5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1550BD54-525D-4961-88CD-2A65B5C59975}"/>
              </a:ext>
            </a:extLst>
          </p:cNvPr>
          <p:cNvGrpSpPr/>
          <p:nvPr/>
        </p:nvGrpSpPr>
        <p:grpSpPr>
          <a:xfrm>
            <a:off x="1620983" y="1592377"/>
            <a:ext cx="9050950" cy="4091292"/>
            <a:chOff x="1180989" y="1715047"/>
            <a:chExt cx="9605303" cy="4091292"/>
          </a:xfrm>
        </p:grpSpPr>
        <p:grpSp>
          <p:nvGrpSpPr>
            <p:cNvPr id="5" name="Group 4">
              <a:extLst>
                <a:ext uri="{FF2B5EF4-FFF2-40B4-BE49-F238E27FC236}">
                  <a16:creationId xmlns:a16="http://schemas.microsoft.com/office/drawing/2014/main" id="{FFF37C66-3CD8-4727-9681-592CE24178FD}"/>
                </a:ext>
              </a:extLst>
            </p:cNvPr>
            <p:cNvGrpSpPr/>
            <p:nvPr/>
          </p:nvGrpSpPr>
          <p:grpSpPr>
            <a:xfrm>
              <a:off x="1180989" y="1715047"/>
              <a:ext cx="9605303" cy="4091292"/>
              <a:chOff x="1213822" y="1417100"/>
              <a:chExt cx="9605303" cy="4091292"/>
            </a:xfrm>
          </p:grpSpPr>
          <p:grpSp>
            <p:nvGrpSpPr>
              <p:cNvPr id="7" name="Group 6">
                <a:extLst>
                  <a:ext uri="{FF2B5EF4-FFF2-40B4-BE49-F238E27FC236}">
                    <a16:creationId xmlns:a16="http://schemas.microsoft.com/office/drawing/2014/main" id="{24381DBB-05D1-4A15-B288-AAE647E4525F}"/>
                  </a:ext>
                </a:extLst>
              </p:cNvPr>
              <p:cNvGrpSpPr/>
              <p:nvPr/>
            </p:nvGrpSpPr>
            <p:grpSpPr>
              <a:xfrm>
                <a:off x="4317795" y="1708991"/>
                <a:ext cx="3556410" cy="3440018"/>
                <a:chOff x="3481388" y="904875"/>
                <a:chExt cx="5238750" cy="5067300"/>
              </a:xfrm>
            </p:grpSpPr>
            <p:sp>
              <p:nvSpPr>
                <p:cNvPr id="26" name="Freeform 8">
                  <a:extLst>
                    <a:ext uri="{FF2B5EF4-FFF2-40B4-BE49-F238E27FC236}">
                      <a16:creationId xmlns:a16="http://schemas.microsoft.com/office/drawing/2014/main" id="{7DE76DBE-026E-4D3B-B229-ACBCA9F9184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161088" y="904875"/>
                  <a:ext cx="2076450" cy="1414463"/>
                </a:xfrm>
                <a:custGeom>
                  <a:avLst/>
                  <a:gdLst>
                    <a:gd name="T0" fmla="*/ 1755662 w 479"/>
                    <a:gd name="T1" fmla="*/ 1414463 h 326"/>
                    <a:gd name="T2" fmla="*/ 2011425 w 479"/>
                    <a:gd name="T3" fmla="*/ 1266942 h 326"/>
                    <a:gd name="T4" fmla="*/ 2046105 w 479"/>
                    <a:gd name="T5" fmla="*/ 1123760 h 326"/>
                    <a:gd name="T6" fmla="*/ 108374 w 479"/>
                    <a:gd name="T7" fmla="*/ 4339 h 326"/>
                    <a:gd name="T8" fmla="*/ 0 w 479"/>
                    <a:gd name="T9" fmla="*/ 104132 h 326"/>
                    <a:gd name="T10" fmla="*/ 0 w 479"/>
                    <a:gd name="T11" fmla="*/ 403512 h 326"/>
                    <a:gd name="T12" fmla="*/ 1755662 w 479"/>
                    <a:gd name="T13" fmla="*/ 1414463 h 326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0" t="0" r="r" b="b"/>
                  <a:pathLst>
                    <a:path w="479" h="326">
                      <a:moveTo>
                        <a:pt x="405" y="326"/>
                      </a:moveTo>
                      <a:cubicBezTo>
                        <a:pt x="464" y="292"/>
                        <a:pt x="464" y="292"/>
                        <a:pt x="464" y="292"/>
                      </a:cubicBezTo>
                      <a:cubicBezTo>
                        <a:pt x="476" y="285"/>
                        <a:pt x="479" y="270"/>
                        <a:pt x="472" y="259"/>
                      </a:cubicBezTo>
                      <a:cubicBezTo>
                        <a:pt x="371" y="109"/>
                        <a:pt x="205" y="13"/>
                        <a:pt x="25" y="1"/>
                      </a:cubicBezTo>
                      <a:cubicBezTo>
                        <a:pt x="11" y="0"/>
                        <a:pt x="0" y="10"/>
                        <a:pt x="0" y="24"/>
                      </a:cubicBezTo>
                      <a:cubicBezTo>
                        <a:pt x="0" y="93"/>
                        <a:pt x="0" y="93"/>
                        <a:pt x="0" y="93"/>
                      </a:cubicBezTo>
                      <a:cubicBezTo>
                        <a:pt x="171" y="97"/>
                        <a:pt x="320" y="190"/>
                        <a:pt x="405" y="326"/>
                      </a:cubicBezTo>
                      <a:close/>
                    </a:path>
                  </a:pathLst>
                </a:custGeom>
                <a:solidFill>
                  <a:schemeClr val="accent2">
                    <a:lumMod val="60000"/>
                    <a:lumOff val="40000"/>
                  </a:schemeClr>
                </a:solidFill>
                <a:ln>
                  <a:noFill/>
                </a:ln>
              </p:spPr>
              <p:txBody>
                <a:bodyPr/>
                <a:lstStyle/>
                <a:p>
                  <a:pPr defTabSz="457200"/>
                  <a:endParaRPr lang="en-US" dirty="0">
                    <a:solidFill>
                      <a:prstClr val="black"/>
                    </a:solidFill>
                    <a:latin typeface="Cambria" panose="02040503050406030204" pitchFamily="18" charset="0"/>
                    <a:ea typeface="Cambria" panose="02040503050406030204" pitchFamily="18" charset="0"/>
                  </a:endParaRPr>
                </a:p>
              </p:txBody>
            </p:sp>
            <p:sp>
              <p:nvSpPr>
                <p:cNvPr id="27" name="Freeform 9">
                  <a:extLst>
                    <a:ext uri="{FF2B5EF4-FFF2-40B4-BE49-F238E27FC236}">
                      <a16:creationId xmlns:a16="http://schemas.microsoft.com/office/drawing/2014/main" id="{26FCCED3-6A0B-4FB0-AEF6-B56D27D749CC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978775" y="2244725"/>
                  <a:ext cx="741363" cy="2387600"/>
                </a:xfrm>
                <a:custGeom>
                  <a:avLst/>
                  <a:gdLst>
                    <a:gd name="T0" fmla="*/ 0 w 171"/>
                    <a:gd name="T1" fmla="*/ 2209615 h 550"/>
                    <a:gd name="T2" fmla="*/ 255792 w 171"/>
                    <a:gd name="T3" fmla="*/ 2357212 h 550"/>
                    <a:gd name="T4" fmla="*/ 394526 w 171"/>
                    <a:gd name="T5" fmla="*/ 2313801 h 550"/>
                    <a:gd name="T6" fmla="*/ 394526 w 171"/>
                    <a:gd name="T7" fmla="*/ 73799 h 550"/>
                    <a:gd name="T8" fmla="*/ 255792 w 171"/>
                    <a:gd name="T9" fmla="*/ 30388 h 550"/>
                    <a:gd name="T10" fmla="*/ 0 w 171"/>
                    <a:gd name="T11" fmla="*/ 177985 h 550"/>
                    <a:gd name="T12" fmla="*/ 255792 w 171"/>
                    <a:gd name="T13" fmla="*/ 1193800 h 550"/>
                    <a:gd name="T14" fmla="*/ 0 w 171"/>
                    <a:gd name="T15" fmla="*/ 2209615 h 550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</a:gdLst>
                  <a:ahLst/>
                  <a:cxnLst>
                    <a:cxn ang="T16">
                      <a:pos x="T0" y="T1"/>
                    </a:cxn>
                    <a:cxn ang="T17">
                      <a:pos x="T2" y="T3"/>
                    </a:cxn>
                    <a:cxn ang="T18">
                      <a:pos x="T4" y="T5"/>
                    </a:cxn>
                    <a:cxn ang="T19">
                      <a:pos x="T6" y="T7"/>
                    </a:cxn>
                    <a:cxn ang="T20">
                      <a:pos x="T8" y="T9"/>
                    </a:cxn>
                    <a:cxn ang="T21">
                      <a:pos x="T10" y="T11"/>
                    </a:cxn>
                    <a:cxn ang="T22">
                      <a:pos x="T12" y="T13"/>
                    </a:cxn>
                    <a:cxn ang="T23">
                      <a:pos x="T14" y="T15"/>
                    </a:cxn>
                  </a:cxnLst>
                  <a:rect l="0" t="0" r="r" b="b"/>
                  <a:pathLst>
                    <a:path w="171" h="550">
                      <a:moveTo>
                        <a:pt x="0" y="509"/>
                      </a:moveTo>
                      <a:cubicBezTo>
                        <a:pt x="59" y="543"/>
                        <a:pt x="59" y="543"/>
                        <a:pt x="59" y="543"/>
                      </a:cubicBezTo>
                      <a:cubicBezTo>
                        <a:pt x="71" y="550"/>
                        <a:pt x="86" y="545"/>
                        <a:pt x="91" y="533"/>
                      </a:cubicBezTo>
                      <a:cubicBezTo>
                        <a:pt x="171" y="371"/>
                        <a:pt x="171" y="179"/>
                        <a:pt x="91" y="17"/>
                      </a:cubicBezTo>
                      <a:cubicBezTo>
                        <a:pt x="86" y="5"/>
                        <a:pt x="71" y="0"/>
                        <a:pt x="59" y="7"/>
                      </a:cubicBezTo>
                      <a:cubicBezTo>
                        <a:pt x="0" y="41"/>
                        <a:pt x="0" y="41"/>
                        <a:pt x="0" y="41"/>
                      </a:cubicBezTo>
                      <a:cubicBezTo>
                        <a:pt x="37" y="111"/>
                        <a:pt x="59" y="190"/>
                        <a:pt x="59" y="275"/>
                      </a:cubicBezTo>
                      <a:cubicBezTo>
                        <a:pt x="59" y="360"/>
                        <a:pt x="37" y="439"/>
                        <a:pt x="0" y="509"/>
                      </a:cubicBezTo>
                      <a:close/>
                    </a:path>
                  </a:pathLst>
                </a:custGeom>
                <a:solidFill>
                  <a:schemeClr val="accent1">
                    <a:lumMod val="60000"/>
                    <a:lumOff val="40000"/>
                  </a:schemeClr>
                </a:solidFill>
                <a:ln>
                  <a:noFill/>
                </a:ln>
              </p:spPr>
              <p:txBody>
                <a:bodyPr/>
                <a:lstStyle/>
                <a:p>
                  <a:pPr defTabSz="457200"/>
                  <a:endParaRPr lang="en-US">
                    <a:solidFill>
                      <a:prstClr val="black"/>
                    </a:solidFill>
                    <a:latin typeface="Cambria" panose="02040503050406030204" pitchFamily="18" charset="0"/>
                    <a:ea typeface="Cambria" panose="02040503050406030204" pitchFamily="18" charset="0"/>
                  </a:endParaRPr>
                </a:p>
              </p:txBody>
            </p:sp>
            <p:sp>
              <p:nvSpPr>
                <p:cNvPr id="28" name="Freeform 10">
                  <a:extLst>
                    <a:ext uri="{FF2B5EF4-FFF2-40B4-BE49-F238E27FC236}">
                      <a16:creationId xmlns:a16="http://schemas.microsoft.com/office/drawing/2014/main" id="{9A372A9A-981A-48FA-A3D6-9EBDD82D4BF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161088" y="4557713"/>
                  <a:ext cx="2076450" cy="1414462"/>
                </a:xfrm>
                <a:custGeom>
                  <a:avLst/>
                  <a:gdLst>
                    <a:gd name="T0" fmla="*/ 0 w 479"/>
                    <a:gd name="T1" fmla="*/ 1015289 h 326"/>
                    <a:gd name="T2" fmla="*/ 0 w 479"/>
                    <a:gd name="T3" fmla="*/ 1314670 h 326"/>
                    <a:gd name="T4" fmla="*/ 108374 w 479"/>
                    <a:gd name="T5" fmla="*/ 1410124 h 326"/>
                    <a:gd name="T6" fmla="*/ 2046105 w 479"/>
                    <a:gd name="T7" fmla="*/ 290703 h 326"/>
                    <a:gd name="T8" fmla="*/ 2011425 w 479"/>
                    <a:gd name="T9" fmla="*/ 147521 h 326"/>
                    <a:gd name="T10" fmla="*/ 1755662 w 479"/>
                    <a:gd name="T11" fmla="*/ 0 h 326"/>
                    <a:gd name="T12" fmla="*/ 0 w 479"/>
                    <a:gd name="T13" fmla="*/ 1015289 h 326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0" t="0" r="r" b="b"/>
                  <a:pathLst>
                    <a:path w="479" h="326">
                      <a:moveTo>
                        <a:pt x="0" y="234"/>
                      </a:moveTo>
                      <a:cubicBezTo>
                        <a:pt x="0" y="303"/>
                        <a:pt x="0" y="303"/>
                        <a:pt x="0" y="303"/>
                      </a:cubicBezTo>
                      <a:cubicBezTo>
                        <a:pt x="0" y="316"/>
                        <a:pt x="11" y="326"/>
                        <a:pt x="25" y="325"/>
                      </a:cubicBezTo>
                      <a:cubicBezTo>
                        <a:pt x="205" y="313"/>
                        <a:pt x="371" y="217"/>
                        <a:pt x="472" y="67"/>
                      </a:cubicBezTo>
                      <a:cubicBezTo>
                        <a:pt x="479" y="56"/>
                        <a:pt x="476" y="41"/>
                        <a:pt x="464" y="34"/>
                      </a:cubicBezTo>
                      <a:cubicBezTo>
                        <a:pt x="405" y="0"/>
                        <a:pt x="405" y="0"/>
                        <a:pt x="405" y="0"/>
                      </a:cubicBezTo>
                      <a:cubicBezTo>
                        <a:pt x="320" y="137"/>
                        <a:pt x="171" y="229"/>
                        <a:pt x="0" y="234"/>
                      </a:cubicBezTo>
                      <a:close/>
                    </a:path>
                  </a:pathLst>
                </a:custGeom>
                <a:solidFill>
                  <a:schemeClr val="accent3">
                    <a:lumMod val="60000"/>
                    <a:lumOff val="40000"/>
                  </a:schemeClr>
                </a:solidFill>
                <a:ln>
                  <a:noFill/>
                </a:ln>
              </p:spPr>
              <p:txBody>
                <a:bodyPr/>
                <a:lstStyle/>
                <a:p>
                  <a:pPr defTabSz="457200"/>
                  <a:endParaRPr lang="en-US">
                    <a:solidFill>
                      <a:prstClr val="black"/>
                    </a:solidFill>
                    <a:latin typeface="Cambria" panose="02040503050406030204" pitchFamily="18" charset="0"/>
                    <a:ea typeface="Cambria" panose="02040503050406030204" pitchFamily="18" charset="0"/>
                  </a:endParaRPr>
                </a:p>
              </p:txBody>
            </p:sp>
            <p:sp>
              <p:nvSpPr>
                <p:cNvPr id="29" name="Freeform 11">
                  <a:extLst>
                    <a:ext uri="{FF2B5EF4-FFF2-40B4-BE49-F238E27FC236}">
                      <a16:creationId xmlns:a16="http://schemas.microsoft.com/office/drawing/2014/main" id="{B1FE74FB-9C26-4B7A-BDB1-4C8FB92F74F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963988" y="4557713"/>
                  <a:ext cx="2076450" cy="1414462"/>
                </a:xfrm>
                <a:custGeom>
                  <a:avLst/>
                  <a:gdLst>
                    <a:gd name="T0" fmla="*/ 320788 w 479"/>
                    <a:gd name="T1" fmla="*/ 0 h 326"/>
                    <a:gd name="T2" fmla="*/ 65025 w 479"/>
                    <a:gd name="T3" fmla="*/ 147521 h 326"/>
                    <a:gd name="T4" fmla="*/ 30345 w 479"/>
                    <a:gd name="T5" fmla="*/ 290703 h 326"/>
                    <a:gd name="T6" fmla="*/ 1968076 w 479"/>
                    <a:gd name="T7" fmla="*/ 1410124 h 326"/>
                    <a:gd name="T8" fmla="*/ 2076450 w 479"/>
                    <a:gd name="T9" fmla="*/ 1314670 h 326"/>
                    <a:gd name="T10" fmla="*/ 2076450 w 479"/>
                    <a:gd name="T11" fmla="*/ 1015289 h 326"/>
                    <a:gd name="T12" fmla="*/ 320788 w 479"/>
                    <a:gd name="T13" fmla="*/ 0 h 326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0" t="0" r="r" b="b"/>
                  <a:pathLst>
                    <a:path w="479" h="326">
                      <a:moveTo>
                        <a:pt x="74" y="0"/>
                      </a:moveTo>
                      <a:cubicBezTo>
                        <a:pt x="15" y="34"/>
                        <a:pt x="15" y="34"/>
                        <a:pt x="15" y="34"/>
                      </a:cubicBezTo>
                      <a:cubicBezTo>
                        <a:pt x="3" y="41"/>
                        <a:pt x="0" y="56"/>
                        <a:pt x="7" y="67"/>
                      </a:cubicBezTo>
                      <a:cubicBezTo>
                        <a:pt x="108" y="217"/>
                        <a:pt x="274" y="313"/>
                        <a:pt x="454" y="325"/>
                      </a:cubicBezTo>
                      <a:cubicBezTo>
                        <a:pt x="468" y="326"/>
                        <a:pt x="479" y="316"/>
                        <a:pt x="479" y="303"/>
                      </a:cubicBezTo>
                      <a:cubicBezTo>
                        <a:pt x="479" y="234"/>
                        <a:pt x="479" y="234"/>
                        <a:pt x="479" y="234"/>
                      </a:cubicBezTo>
                      <a:cubicBezTo>
                        <a:pt x="308" y="229"/>
                        <a:pt x="159" y="137"/>
                        <a:pt x="74" y="0"/>
                      </a:cubicBezTo>
                      <a:close/>
                    </a:path>
                  </a:pathLst>
                </a:custGeom>
                <a:solidFill>
                  <a:schemeClr val="accent4">
                    <a:lumMod val="60000"/>
                    <a:lumOff val="40000"/>
                  </a:schemeClr>
                </a:solidFill>
                <a:ln>
                  <a:noFill/>
                </a:ln>
              </p:spPr>
              <p:txBody>
                <a:bodyPr/>
                <a:lstStyle/>
                <a:p>
                  <a:pPr defTabSz="457200"/>
                  <a:endParaRPr lang="en-US">
                    <a:solidFill>
                      <a:prstClr val="black"/>
                    </a:solidFill>
                    <a:latin typeface="Cambria" panose="02040503050406030204" pitchFamily="18" charset="0"/>
                    <a:ea typeface="Cambria" panose="02040503050406030204" pitchFamily="18" charset="0"/>
                  </a:endParaRPr>
                </a:p>
              </p:txBody>
            </p:sp>
            <p:sp>
              <p:nvSpPr>
                <p:cNvPr id="30" name="Freeform 12">
                  <a:extLst>
                    <a:ext uri="{FF2B5EF4-FFF2-40B4-BE49-F238E27FC236}">
                      <a16:creationId xmlns:a16="http://schemas.microsoft.com/office/drawing/2014/main" id="{AE63AF07-E79F-4703-9F84-039387CB481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481388" y="2244725"/>
                  <a:ext cx="741362" cy="2387600"/>
                </a:xfrm>
                <a:custGeom>
                  <a:avLst/>
                  <a:gdLst>
                    <a:gd name="T0" fmla="*/ 741362 w 171"/>
                    <a:gd name="T1" fmla="*/ 177985 h 550"/>
                    <a:gd name="T2" fmla="*/ 485570 w 171"/>
                    <a:gd name="T3" fmla="*/ 30388 h 550"/>
                    <a:gd name="T4" fmla="*/ 346836 w 171"/>
                    <a:gd name="T5" fmla="*/ 73799 h 550"/>
                    <a:gd name="T6" fmla="*/ 346836 w 171"/>
                    <a:gd name="T7" fmla="*/ 2313801 h 550"/>
                    <a:gd name="T8" fmla="*/ 485570 w 171"/>
                    <a:gd name="T9" fmla="*/ 2357212 h 550"/>
                    <a:gd name="T10" fmla="*/ 741362 w 171"/>
                    <a:gd name="T11" fmla="*/ 2209615 h 550"/>
                    <a:gd name="T12" fmla="*/ 485570 w 171"/>
                    <a:gd name="T13" fmla="*/ 1193800 h 550"/>
                    <a:gd name="T14" fmla="*/ 741362 w 171"/>
                    <a:gd name="T15" fmla="*/ 177985 h 550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</a:gdLst>
                  <a:ahLst/>
                  <a:cxnLst>
                    <a:cxn ang="T16">
                      <a:pos x="T0" y="T1"/>
                    </a:cxn>
                    <a:cxn ang="T17">
                      <a:pos x="T2" y="T3"/>
                    </a:cxn>
                    <a:cxn ang="T18">
                      <a:pos x="T4" y="T5"/>
                    </a:cxn>
                    <a:cxn ang="T19">
                      <a:pos x="T6" y="T7"/>
                    </a:cxn>
                    <a:cxn ang="T20">
                      <a:pos x="T8" y="T9"/>
                    </a:cxn>
                    <a:cxn ang="T21">
                      <a:pos x="T10" y="T11"/>
                    </a:cxn>
                    <a:cxn ang="T22">
                      <a:pos x="T12" y="T13"/>
                    </a:cxn>
                    <a:cxn ang="T23">
                      <a:pos x="T14" y="T15"/>
                    </a:cxn>
                  </a:cxnLst>
                  <a:rect l="0" t="0" r="r" b="b"/>
                  <a:pathLst>
                    <a:path w="171" h="550">
                      <a:moveTo>
                        <a:pt x="171" y="41"/>
                      </a:moveTo>
                      <a:cubicBezTo>
                        <a:pt x="112" y="7"/>
                        <a:pt x="112" y="7"/>
                        <a:pt x="112" y="7"/>
                      </a:cubicBezTo>
                      <a:cubicBezTo>
                        <a:pt x="100" y="0"/>
                        <a:pt x="85" y="5"/>
                        <a:pt x="80" y="17"/>
                      </a:cubicBezTo>
                      <a:cubicBezTo>
                        <a:pt x="0" y="179"/>
                        <a:pt x="0" y="371"/>
                        <a:pt x="80" y="533"/>
                      </a:cubicBezTo>
                      <a:cubicBezTo>
                        <a:pt x="85" y="545"/>
                        <a:pt x="100" y="550"/>
                        <a:pt x="112" y="543"/>
                      </a:cubicBezTo>
                      <a:cubicBezTo>
                        <a:pt x="171" y="509"/>
                        <a:pt x="171" y="509"/>
                        <a:pt x="171" y="509"/>
                      </a:cubicBezTo>
                      <a:cubicBezTo>
                        <a:pt x="134" y="439"/>
                        <a:pt x="112" y="360"/>
                        <a:pt x="112" y="275"/>
                      </a:cubicBezTo>
                      <a:cubicBezTo>
                        <a:pt x="112" y="190"/>
                        <a:pt x="134" y="111"/>
                        <a:pt x="171" y="41"/>
                      </a:cubicBezTo>
                      <a:close/>
                    </a:path>
                  </a:pathLst>
                </a:custGeom>
                <a:solidFill>
                  <a:schemeClr val="accent5">
                    <a:lumMod val="60000"/>
                    <a:lumOff val="40000"/>
                  </a:schemeClr>
                </a:solidFill>
                <a:ln>
                  <a:noFill/>
                </a:ln>
              </p:spPr>
              <p:txBody>
                <a:bodyPr/>
                <a:lstStyle/>
                <a:p>
                  <a:pPr defTabSz="457200"/>
                  <a:endParaRPr lang="en-US">
                    <a:solidFill>
                      <a:prstClr val="black"/>
                    </a:solidFill>
                    <a:latin typeface="Cambria" panose="02040503050406030204" pitchFamily="18" charset="0"/>
                    <a:ea typeface="Cambria" panose="02040503050406030204" pitchFamily="18" charset="0"/>
                  </a:endParaRPr>
                </a:p>
              </p:txBody>
            </p:sp>
            <p:sp>
              <p:nvSpPr>
                <p:cNvPr id="31" name="Freeform 13">
                  <a:extLst>
                    <a:ext uri="{FF2B5EF4-FFF2-40B4-BE49-F238E27FC236}">
                      <a16:creationId xmlns:a16="http://schemas.microsoft.com/office/drawing/2014/main" id="{A675B326-51EE-4601-ABA3-335A73EA369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963988" y="904875"/>
                  <a:ext cx="2076450" cy="1414463"/>
                </a:xfrm>
                <a:custGeom>
                  <a:avLst/>
                  <a:gdLst>
                    <a:gd name="T0" fmla="*/ 2076450 w 479"/>
                    <a:gd name="T1" fmla="*/ 403512 h 326"/>
                    <a:gd name="T2" fmla="*/ 2076450 w 479"/>
                    <a:gd name="T3" fmla="*/ 104132 h 326"/>
                    <a:gd name="T4" fmla="*/ 1968076 w 479"/>
                    <a:gd name="T5" fmla="*/ 4339 h 326"/>
                    <a:gd name="T6" fmla="*/ 30345 w 479"/>
                    <a:gd name="T7" fmla="*/ 1123760 h 326"/>
                    <a:gd name="T8" fmla="*/ 65025 w 479"/>
                    <a:gd name="T9" fmla="*/ 1266942 h 326"/>
                    <a:gd name="T10" fmla="*/ 320788 w 479"/>
                    <a:gd name="T11" fmla="*/ 1414463 h 326"/>
                    <a:gd name="T12" fmla="*/ 2076450 w 479"/>
                    <a:gd name="T13" fmla="*/ 403512 h 326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0" t="0" r="r" b="b"/>
                  <a:pathLst>
                    <a:path w="479" h="326">
                      <a:moveTo>
                        <a:pt x="479" y="93"/>
                      </a:moveTo>
                      <a:cubicBezTo>
                        <a:pt x="479" y="24"/>
                        <a:pt x="479" y="24"/>
                        <a:pt x="479" y="24"/>
                      </a:cubicBezTo>
                      <a:cubicBezTo>
                        <a:pt x="479" y="10"/>
                        <a:pt x="468" y="0"/>
                        <a:pt x="454" y="1"/>
                      </a:cubicBezTo>
                      <a:cubicBezTo>
                        <a:pt x="274" y="13"/>
                        <a:pt x="108" y="109"/>
                        <a:pt x="7" y="259"/>
                      </a:cubicBezTo>
                      <a:cubicBezTo>
                        <a:pt x="0" y="270"/>
                        <a:pt x="3" y="285"/>
                        <a:pt x="15" y="292"/>
                      </a:cubicBezTo>
                      <a:cubicBezTo>
                        <a:pt x="74" y="326"/>
                        <a:pt x="74" y="326"/>
                        <a:pt x="74" y="326"/>
                      </a:cubicBezTo>
                      <a:cubicBezTo>
                        <a:pt x="159" y="190"/>
                        <a:pt x="308" y="97"/>
                        <a:pt x="479" y="93"/>
                      </a:cubicBezTo>
                      <a:close/>
                    </a:path>
                  </a:pathLst>
                </a:custGeom>
                <a:solidFill>
                  <a:schemeClr val="accent6">
                    <a:lumMod val="60000"/>
                    <a:lumOff val="40000"/>
                  </a:schemeClr>
                </a:solidFill>
                <a:ln>
                  <a:noFill/>
                </a:ln>
              </p:spPr>
              <p:txBody>
                <a:bodyPr/>
                <a:lstStyle/>
                <a:p>
                  <a:pPr defTabSz="457200"/>
                  <a:endParaRPr lang="en-US">
                    <a:solidFill>
                      <a:prstClr val="black"/>
                    </a:solidFill>
                    <a:latin typeface="Cambria" panose="02040503050406030204" pitchFamily="18" charset="0"/>
                    <a:ea typeface="Cambria" panose="02040503050406030204" pitchFamily="18" charset="0"/>
                  </a:endParaRPr>
                </a:p>
              </p:txBody>
            </p:sp>
            <p:sp>
              <p:nvSpPr>
                <p:cNvPr id="32" name="Freeform 14">
                  <a:extLst>
                    <a:ext uri="{FF2B5EF4-FFF2-40B4-BE49-F238E27FC236}">
                      <a16:creationId xmlns:a16="http://schemas.microsoft.com/office/drawing/2014/main" id="{C5B0F6EF-AF3A-463B-AAD7-47E49285A25C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161088" y="1308100"/>
                  <a:ext cx="1755775" cy="2000250"/>
                </a:xfrm>
                <a:custGeom>
                  <a:avLst/>
                  <a:gdLst>
                    <a:gd name="T0" fmla="*/ 1755775 w 405"/>
                    <a:gd name="T1" fmla="*/ 1010972 h 461"/>
                    <a:gd name="T2" fmla="*/ 0 w 405"/>
                    <a:gd name="T3" fmla="*/ 0 h 461"/>
                    <a:gd name="T4" fmla="*/ 0 w 405"/>
                    <a:gd name="T5" fmla="*/ 1935166 h 461"/>
                    <a:gd name="T6" fmla="*/ 78034 w 405"/>
                    <a:gd name="T7" fmla="*/ 1978555 h 461"/>
                    <a:gd name="T8" fmla="*/ 1755775 w 405"/>
                    <a:gd name="T9" fmla="*/ 1010972 h 461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405" h="461">
                      <a:moveTo>
                        <a:pt x="405" y="233"/>
                      </a:moveTo>
                      <a:cubicBezTo>
                        <a:pt x="320" y="97"/>
                        <a:pt x="171" y="4"/>
                        <a:pt x="0" y="0"/>
                      </a:cubicBezTo>
                      <a:cubicBezTo>
                        <a:pt x="0" y="446"/>
                        <a:pt x="0" y="446"/>
                        <a:pt x="0" y="446"/>
                      </a:cubicBezTo>
                      <a:cubicBezTo>
                        <a:pt x="0" y="455"/>
                        <a:pt x="10" y="461"/>
                        <a:pt x="18" y="456"/>
                      </a:cubicBezTo>
                      <a:lnTo>
                        <a:pt x="405" y="233"/>
                      </a:lnTo>
                      <a:close/>
                    </a:path>
                  </a:pathLst>
                </a:custGeom>
                <a:solidFill>
                  <a:schemeClr val="accent2">
                    <a:lumMod val="75000"/>
                  </a:schemeClr>
                </a:solidFill>
                <a:ln>
                  <a:noFill/>
                </a:ln>
              </p:spPr>
              <p:txBody>
                <a:bodyPr/>
                <a:lstStyle/>
                <a:p>
                  <a:pPr defTabSz="457200"/>
                  <a:endParaRPr lang="en-US" dirty="0">
                    <a:solidFill>
                      <a:prstClr val="black"/>
                    </a:solidFill>
                    <a:latin typeface="Cambria" panose="02040503050406030204" pitchFamily="18" charset="0"/>
                    <a:ea typeface="Cambria" panose="02040503050406030204" pitchFamily="18" charset="0"/>
                  </a:endParaRPr>
                </a:p>
              </p:txBody>
            </p:sp>
            <p:sp>
              <p:nvSpPr>
                <p:cNvPr id="33" name="Freeform 15">
                  <a:extLst>
                    <a:ext uri="{FF2B5EF4-FFF2-40B4-BE49-F238E27FC236}">
                      <a16:creationId xmlns:a16="http://schemas.microsoft.com/office/drawing/2014/main" id="{4EB9EFBB-09B9-4E48-B724-39A0A15D903C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265863" y="2422525"/>
                  <a:ext cx="1968500" cy="2032000"/>
                </a:xfrm>
                <a:custGeom>
                  <a:avLst/>
                  <a:gdLst>
                    <a:gd name="T0" fmla="*/ 1712682 w 454"/>
                    <a:gd name="T1" fmla="*/ 2032000 h 468"/>
                    <a:gd name="T2" fmla="*/ 1968500 w 454"/>
                    <a:gd name="T3" fmla="*/ 1016000 h 468"/>
                    <a:gd name="T4" fmla="*/ 1712682 w 454"/>
                    <a:gd name="T5" fmla="*/ 0 h 468"/>
                    <a:gd name="T6" fmla="*/ 34687 w 454"/>
                    <a:gd name="T7" fmla="*/ 972581 h 468"/>
                    <a:gd name="T8" fmla="*/ 34687 w 454"/>
                    <a:gd name="T9" fmla="*/ 1063761 h 468"/>
                    <a:gd name="T10" fmla="*/ 1712682 w 454"/>
                    <a:gd name="T11" fmla="*/ 2032000 h 468"/>
                    <a:gd name="T12" fmla="*/ 0 60000 65536"/>
                    <a:gd name="T13" fmla="*/ 0 60000 65536"/>
                    <a:gd name="T14" fmla="*/ 0 60000 65536"/>
                    <a:gd name="T15" fmla="*/ 0 60000 65536"/>
                    <a:gd name="T16" fmla="*/ 0 60000 65536"/>
                    <a:gd name="T17" fmla="*/ 0 60000 65536"/>
                  </a:gdLst>
                  <a:ahLst/>
                  <a:cxnLst>
                    <a:cxn ang="T12">
                      <a:pos x="T0" y="T1"/>
                    </a:cxn>
                    <a:cxn ang="T13">
                      <a:pos x="T2" y="T3"/>
                    </a:cxn>
                    <a:cxn ang="T14">
                      <a:pos x="T4" y="T5"/>
                    </a:cxn>
                    <a:cxn ang="T15">
                      <a:pos x="T6" y="T7"/>
                    </a:cxn>
                    <a:cxn ang="T16">
                      <a:pos x="T8" y="T9"/>
                    </a:cxn>
                    <a:cxn ang="T17">
                      <a:pos x="T10" y="T11"/>
                    </a:cxn>
                  </a:cxnLst>
                  <a:rect l="0" t="0" r="r" b="b"/>
                  <a:pathLst>
                    <a:path w="454" h="468">
                      <a:moveTo>
                        <a:pt x="395" y="468"/>
                      </a:moveTo>
                      <a:cubicBezTo>
                        <a:pt x="432" y="398"/>
                        <a:pt x="454" y="319"/>
                        <a:pt x="454" y="234"/>
                      </a:cubicBezTo>
                      <a:cubicBezTo>
                        <a:pt x="454" y="149"/>
                        <a:pt x="432" y="70"/>
                        <a:pt x="395" y="0"/>
                      </a:cubicBezTo>
                      <a:cubicBezTo>
                        <a:pt x="8" y="224"/>
                        <a:pt x="8" y="224"/>
                        <a:pt x="8" y="224"/>
                      </a:cubicBezTo>
                      <a:cubicBezTo>
                        <a:pt x="0" y="228"/>
                        <a:pt x="0" y="240"/>
                        <a:pt x="8" y="245"/>
                      </a:cubicBezTo>
                      <a:lnTo>
                        <a:pt x="395" y="468"/>
                      </a:lnTo>
                      <a:close/>
                    </a:path>
                  </a:pathLst>
                </a:custGeom>
                <a:solidFill>
                  <a:schemeClr val="accent1">
                    <a:lumMod val="75000"/>
                  </a:schemeClr>
                </a:solidFill>
                <a:ln>
                  <a:noFill/>
                </a:ln>
              </p:spPr>
              <p:txBody>
                <a:bodyPr/>
                <a:lstStyle/>
                <a:p>
                  <a:pPr defTabSz="457200"/>
                  <a:endParaRPr lang="en-US" dirty="0">
                    <a:solidFill>
                      <a:prstClr val="black"/>
                    </a:solidFill>
                    <a:latin typeface="Cambria" panose="02040503050406030204" pitchFamily="18" charset="0"/>
                    <a:ea typeface="Cambria" panose="02040503050406030204" pitchFamily="18" charset="0"/>
                  </a:endParaRPr>
                </a:p>
              </p:txBody>
            </p:sp>
            <p:sp>
              <p:nvSpPr>
                <p:cNvPr id="34" name="Freeform 16">
                  <a:extLst>
                    <a:ext uri="{FF2B5EF4-FFF2-40B4-BE49-F238E27FC236}">
                      <a16:creationId xmlns:a16="http://schemas.microsoft.com/office/drawing/2014/main" id="{C467D276-4867-4E56-9A69-8C0DD426DDF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161088" y="3568700"/>
                  <a:ext cx="1755775" cy="2005013"/>
                </a:xfrm>
                <a:custGeom>
                  <a:avLst/>
                  <a:gdLst>
                    <a:gd name="T0" fmla="*/ 0 w 405"/>
                    <a:gd name="T1" fmla="*/ 2005013 h 462"/>
                    <a:gd name="T2" fmla="*/ 1755775 w 405"/>
                    <a:gd name="T3" fmla="*/ 989487 h 462"/>
                    <a:gd name="T4" fmla="*/ 78034 w 405"/>
                    <a:gd name="T5" fmla="*/ 21699 h 462"/>
                    <a:gd name="T6" fmla="*/ 0 w 405"/>
                    <a:gd name="T7" fmla="*/ 65098 h 462"/>
                    <a:gd name="T8" fmla="*/ 0 w 405"/>
                    <a:gd name="T9" fmla="*/ 2005013 h 462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405" h="462">
                      <a:moveTo>
                        <a:pt x="0" y="462"/>
                      </a:moveTo>
                      <a:cubicBezTo>
                        <a:pt x="171" y="457"/>
                        <a:pt x="320" y="365"/>
                        <a:pt x="405" y="228"/>
                      </a:cubicBezTo>
                      <a:cubicBezTo>
                        <a:pt x="18" y="5"/>
                        <a:pt x="18" y="5"/>
                        <a:pt x="18" y="5"/>
                      </a:cubicBezTo>
                      <a:cubicBezTo>
                        <a:pt x="10" y="0"/>
                        <a:pt x="0" y="6"/>
                        <a:pt x="0" y="15"/>
                      </a:cubicBezTo>
                      <a:lnTo>
                        <a:pt x="0" y="462"/>
                      </a:lnTo>
                      <a:close/>
                    </a:path>
                  </a:pathLst>
                </a:custGeom>
                <a:solidFill>
                  <a:schemeClr val="accent3">
                    <a:lumMod val="75000"/>
                  </a:schemeClr>
                </a:solidFill>
                <a:ln>
                  <a:noFill/>
                </a:ln>
              </p:spPr>
              <p:txBody>
                <a:bodyPr/>
                <a:lstStyle/>
                <a:p>
                  <a:pPr defTabSz="457200"/>
                  <a:endParaRPr lang="en-US">
                    <a:solidFill>
                      <a:prstClr val="black"/>
                    </a:solidFill>
                    <a:latin typeface="Cambria" panose="02040503050406030204" pitchFamily="18" charset="0"/>
                    <a:ea typeface="Cambria" panose="02040503050406030204" pitchFamily="18" charset="0"/>
                  </a:endParaRPr>
                </a:p>
              </p:txBody>
            </p:sp>
            <p:sp>
              <p:nvSpPr>
                <p:cNvPr id="35" name="Freeform 17">
                  <a:extLst>
                    <a:ext uri="{FF2B5EF4-FFF2-40B4-BE49-F238E27FC236}">
                      <a16:creationId xmlns:a16="http://schemas.microsoft.com/office/drawing/2014/main" id="{5EE3CC59-75EE-4082-A075-9FA9C6B6CC4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284663" y="3568700"/>
                  <a:ext cx="1755775" cy="2005013"/>
                </a:xfrm>
                <a:custGeom>
                  <a:avLst/>
                  <a:gdLst>
                    <a:gd name="T0" fmla="*/ 0 w 405"/>
                    <a:gd name="T1" fmla="*/ 989487 h 462"/>
                    <a:gd name="T2" fmla="*/ 1755775 w 405"/>
                    <a:gd name="T3" fmla="*/ 2005013 h 462"/>
                    <a:gd name="T4" fmla="*/ 1755775 w 405"/>
                    <a:gd name="T5" fmla="*/ 65098 h 462"/>
                    <a:gd name="T6" fmla="*/ 1677741 w 405"/>
                    <a:gd name="T7" fmla="*/ 21699 h 462"/>
                    <a:gd name="T8" fmla="*/ 0 w 405"/>
                    <a:gd name="T9" fmla="*/ 989487 h 462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405" h="462">
                      <a:moveTo>
                        <a:pt x="0" y="228"/>
                      </a:moveTo>
                      <a:cubicBezTo>
                        <a:pt x="85" y="365"/>
                        <a:pt x="234" y="457"/>
                        <a:pt x="405" y="462"/>
                      </a:cubicBezTo>
                      <a:cubicBezTo>
                        <a:pt x="405" y="15"/>
                        <a:pt x="405" y="15"/>
                        <a:pt x="405" y="15"/>
                      </a:cubicBezTo>
                      <a:cubicBezTo>
                        <a:pt x="405" y="6"/>
                        <a:pt x="395" y="0"/>
                        <a:pt x="387" y="5"/>
                      </a:cubicBezTo>
                      <a:lnTo>
                        <a:pt x="0" y="228"/>
                      </a:lnTo>
                      <a:close/>
                    </a:path>
                  </a:pathLst>
                </a:custGeom>
                <a:solidFill>
                  <a:schemeClr val="accent4">
                    <a:lumMod val="75000"/>
                  </a:schemeClr>
                </a:solidFill>
                <a:ln>
                  <a:noFill/>
                </a:ln>
              </p:spPr>
              <p:txBody>
                <a:bodyPr/>
                <a:lstStyle/>
                <a:p>
                  <a:pPr defTabSz="457200"/>
                  <a:endParaRPr lang="en-US">
                    <a:solidFill>
                      <a:prstClr val="black"/>
                    </a:solidFill>
                    <a:latin typeface="Cambria" panose="02040503050406030204" pitchFamily="18" charset="0"/>
                    <a:ea typeface="Cambria" panose="02040503050406030204" pitchFamily="18" charset="0"/>
                  </a:endParaRPr>
                </a:p>
              </p:txBody>
            </p:sp>
            <p:sp>
              <p:nvSpPr>
                <p:cNvPr id="36" name="Freeform 18">
                  <a:extLst>
                    <a:ext uri="{FF2B5EF4-FFF2-40B4-BE49-F238E27FC236}">
                      <a16:creationId xmlns:a16="http://schemas.microsoft.com/office/drawing/2014/main" id="{BC873A93-5617-4937-B71B-FA3B6D1569C4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967163" y="2422525"/>
                  <a:ext cx="1968500" cy="2032000"/>
                </a:xfrm>
                <a:custGeom>
                  <a:avLst/>
                  <a:gdLst>
                    <a:gd name="T0" fmla="*/ 255818 w 454"/>
                    <a:gd name="T1" fmla="*/ 0 h 468"/>
                    <a:gd name="T2" fmla="*/ 0 w 454"/>
                    <a:gd name="T3" fmla="*/ 1016000 h 468"/>
                    <a:gd name="T4" fmla="*/ 255818 w 454"/>
                    <a:gd name="T5" fmla="*/ 2032000 h 468"/>
                    <a:gd name="T6" fmla="*/ 1933813 w 454"/>
                    <a:gd name="T7" fmla="*/ 1063761 h 468"/>
                    <a:gd name="T8" fmla="*/ 1933813 w 454"/>
                    <a:gd name="T9" fmla="*/ 972581 h 468"/>
                    <a:gd name="T10" fmla="*/ 255818 w 454"/>
                    <a:gd name="T11" fmla="*/ 0 h 468"/>
                    <a:gd name="T12" fmla="*/ 0 60000 65536"/>
                    <a:gd name="T13" fmla="*/ 0 60000 65536"/>
                    <a:gd name="T14" fmla="*/ 0 60000 65536"/>
                    <a:gd name="T15" fmla="*/ 0 60000 65536"/>
                    <a:gd name="T16" fmla="*/ 0 60000 65536"/>
                    <a:gd name="T17" fmla="*/ 0 60000 65536"/>
                  </a:gdLst>
                  <a:ahLst/>
                  <a:cxnLst>
                    <a:cxn ang="T12">
                      <a:pos x="T0" y="T1"/>
                    </a:cxn>
                    <a:cxn ang="T13">
                      <a:pos x="T2" y="T3"/>
                    </a:cxn>
                    <a:cxn ang="T14">
                      <a:pos x="T4" y="T5"/>
                    </a:cxn>
                    <a:cxn ang="T15">
                      <a:pos x="T6" y="T7"/>
                    </a:cxn>
                    <a:cxn ang="T16">
                      <a:pos x="T8" y="T9"/>
                    </a:cxn>
                    <a:cxn ang="T17">
                      <a:pos x="T10" y="T11"/>
                    </a:cxn>
                  </a:cxnLst>
                  <a:rect l="0" t="0" r="r" b="b"/>
                  <a:pathLst>
                    <a:path w="454" h="468">
                      <a:moveTo>
                        <a:pt x="59" y="0"/>
                      </a:moveTo>
                      <a:cubicBezTo>
                        <a:pt x="22" y="70"/>
                        <a:pt x="0" y="149"/>
                        <a:pt x="0" y="234"/>
                      </a:cubicBezTo>
                      <a:cubicBezTo>
                        <a:pt x="0" y="319"/>
                        <a:pt x="22" y="398"/>
                        <a:pt x="59" y="468"/>
                      </a:cubicBezTo>
                      <a:cubicBezTo>
                        <a:pt x="446" y="245"/>
                        <a:pt x="446" y="245"/>
                        <a:pt x="446" y="245"/>
                      </a:cubicBezTo>
                      <a:cubicBezTo>
                        <a:pt x="454" y="240"/>
                        <a:pt x="454" y="228"/>
                        <a:pt x="446" y="224"/>
                      </a:cubicBezTo>
                      <a:lnTo>
                        <a:pt x="59" y="0"/>
                      </a:lnTo>
                      <a:close/>
                    </a:path>
                  </a:pathLst>
                </a:custGeom>
                <a:solidFill>
                  <a:schemeClr val="accent5">
                    <a:lumMod val="75000"/>
                  </a:schemeClr>
                </a:solidFill>
                <a:ln>
                  <a:noFill/>
                </a:ln>
              </p:spPr>
              <p:txBody>
                <a:bodyPr/>
                <a:lstStyle/>
                <a:p>
                  <a:pPr defTabSz="457200"/>
                  <a:endParaRPr lang="en-US">
                    <a:solidFill>
                      <a:prstClr val="black"/>
                    </a:solidFill>
                    <a:latin typeface="Cambria" panose="02040503050406030204" pitchFamily="18" charset="0"/>
                    <a:ea typeface="Cambria" panose="02040503050406030204" pitchFamily="18" charset="0"/>
                  </a:endParaRPr>
                </a:p>
              </p:txBody>
            </p:sp>
            <p:sp>
              <p:nvSpPr>
                <p:cNvPr id="37" name="Freeform 19">
                  <a:extLst>
                    <a:ext uri="{FF2B5EF4-FFF2-40B4-BE49-F238E27FC236}">
                      <a16:creationId xmlns:a16="http://schemas.microsoft.com/office/drawing/2014/main" id="{48434B77-03D5-4484-9621-F2FE50FC186C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284663" y="1308100"/>
                  <a:ext cx="1755775" cy="2000250"/>
                </a:xfrm>
                <a:custGeom>
                  <a:avLst/>
                  <a:gdLst>
                    <a:gd name="T0" fmla="*/ 1755775 w 405"/>
                    <a:gd name="T1" fmla="*/ 0 h 461"/>
                    <a:gd name="T2" fmla="*/ 0 w 405"/>
                    <a:gd name="T3" fmla="*/ 1010972 h 461"/>
                    <a:gd name="T4" fmla="*/ 1677741 w 405"/>
                    <a:gd name="T5" fmla="*/ 1978555 h 461"/>
                    <a:gd name="T6" fmla="*/ 1755775 w 405"/>
                    <a:gd name="T7" fmla="*/ 1935166 h 461"/>
                    <a:gd name="T8" fmla="*/ 1755775 w 405"/>
                    <a:gd name="T9" fmla="*/ 0 h 461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405" h="461">
                      <a:moveTo>
                        <a:pt x="405" y="0"/>
                      </a:moveTo>
                      <a:cubicBezTo>
                        <a:pt x="234" y="4"/>
                        <a:pt x="85" y="97"/>
                        <a:pt x="0" y="233"/>
                      </a:cubicBezTo>
                      <a:cubicBezTo>
                        <a:pt x="387" y="456"/>
                        <a:pt x="387" y="456"/>
                        <a:pt x="387" y="456"/>
                      </a:cubicBezTo>
                      <a:cubicBezTo>
                        <a:pt x="395" y="461"/>
                        <a:pt x="405" y="455"/>
                        <a:pt x="405" y="446"/>
                      </a:cubicBezTo>
                      <a:lnTo>
                        <a:pt x="405" y="0"/>
                      </a:lnTo>
                      <a:close/>
                    </a:path>
                  </a:pathLst>
                </a:custGeom>
                <a:solidFill>
                  <a:schemeClr val="accent6">
                    <a:lumMod val="75000"/>
                  </a:schemeClr>
                </a:solidFill>
                <a:ln>
                  <a:noFill/>
                </a:ln>
              </p:spPr>
              <p:txBody>
                <a:bodyPr/>
                <a:lstStyle/>
                <a:p>
                  <a:pPr defTabSz="457200"/>
                  <a:endParaRPr lang="en-US">
                    <a:solidFill>
                      <a:prstClr val="black"/>
                    </a:solidFill>
                    <a:latin typeface="Cambria" panose="02040503050406030204" pitchFamily="18" charset="0"/>
                    <a:ea typeface="Cambria" panose="02040503050406030204" pitchFamily="18" charset="0"/>
                  </a:endParaRPr>
                </a:p>
              </p:txBody>
            </p:sp>
          </p:grpSp>
          <p:grpSp>
            <p:nvGrpSpPr>
              <p:cNvPr id="8" name="Group 7">
                <a:extLst>
                  <a:ext uri="{FF2B5EF4-FFF2-40B4-BE49-F238E27FC236}">
                    <a16:creationId xmlns:a16="http://schemas.microsoft.com/office/drawing/2014/main" id="{98149D4E-390A-4399-AE56-7DFC6885077A}"/>
                  </a:ext>
                </a:extLst>
              </p:cNvPr>
              <p:cNvGrpSpPr/>
              <p:nvPr/>
            </p:nvGrpSpPr>
            <p:grpSpPr>
              <a:xfrm>
                <a:off x="7189908" y="1417100"/>
                <a:ext cx="2830973" cy="818750"/>
                <a:chOff x="7248901" y="1417100"/>
                <a:chExt cx="2830973" cy="818750"/>
              </a:xfrm>
            </p:grpSpPr>
            <p:sp>
              <p:nvSpPr>
                <p:cNvPr id="24" name="TextBox 23">
                  <a:extLst>
                    <a:ext uri="{FF2B5EF4-FFF2-40B4-BE49-F238E27FC236}">
                      <a16:creationId xmlns:a16="http://schemas.microsoft.com/office/drawing/2014/main" id="{D4064467-AA4B-48FD-96DC-D730296AFDAE}"/>
                    </a:ext>
                  </a:extLst>
                </p:cNvPr>
                <p:cNvSpPr txBox="1"/>
                <p:nvPr/>
              </p:nvSpPr>
              <p:spPr>
                <a:xfrm>
                  <a:off x="7248901" y="1417100"/>
                  <a:ext cx="1191935" cy="307777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defTabSz="457200"/>
                  <a:r>
                    <a:rPr lang="en-US" sz="1400" b="1" dirty="0">
                      <a:solidFill>
                        <a:schemeClr val="accent2"/>
                      </a:solidFill>
                      <a:latin typeface="Arial"/>
                      <a:ea typeface="Arial Unicode MS"/>
                    </a:rPr>
                    <a:t>Spiritual</a:t>
                  </a:r>
                  <a:endParaRPr lang="en-IN" sz="1400" b="1" dirty="0">
                    <a:solidFill>
                      <a:schemeClr val="accent2"/>
                    </a:solidFill>
                    <a:latin typeface="Arial"/>
                    <a:ea typeface="Arial Unicode MS"/>
                  </a:endParaRPr>
                </a:p>
              </p:txBody>
            </p:sp>
            <p:sp>
              <p:nvSpPr>
                <p:cNvPr id="25" name="Rectangle 24">
                  <a:extLst>
                    <a:ext uri="{FF2B5EF4-FFF2-40B4-BE49-F238E27FC236}">
                      <a16:creationId xmlns:a16="http://schemas.microsoft.com/office/drawing/2014/main" id="{E04C3606-6C7C-4C66-A565-6EFD6789A041}"/>
                    </a:ext>
                  </a:extLst>
                </p:cNvPr>
                <p:cNvSpPr/>
                <p:nvPr/>
              </p:nvSpPr>
              <p:spPr>
                <a:xfrm>
                  <a:off x="7287793" y="1712630"/>
                  <a:ext cx="2792081" cy="523220"/>
                </a:xfrm>
                <a:prstGeom prst="rect">
                  <a:avLst/>
                </a:prstGeom>
              </p:spPr>
              <p:txBody>
                <a:bodyPr wrap="square">
                  <a:spAutoFit/>
                </a:bodyPr>
                <a:lstStyle/>
                <a:p>
                  <a:pPr>
                    <a:defRPr/>
                  </a:pPr>
                  <a:r>
                    <a:rPr lang="en-US" sz="1400" dirty="0">
                      <a:solidFill>
                        <a:prstClr val="black">
                          <a:lumMod val="75000"/>
                          <a:lumOff val="25000"/>
                        </a:prstClr>
                      </a:solidFill>
                      <a:latin typeface="Arial"/>
                      <a:ea typeface="Arial Unicode MS"/>
                    </a:rPr>
                    <a:t>Having Sense of purpose, meditation, Yoga. Etc.</a:t>
                  </a:r>
                  <a:endParaRPr lang="en-IN" sz="1400" dirty="0">
                    <a:solidFill>
                      <a:prstClr val="black">
                        <a:lumMod val="75000"/>
                        <a:lumOff val="25000"/>
                      </a:prstClr>
                    </a:solidFill>
                    <a:latin typeface="Arial"/>
                    <a:ea typeface="Arial Unicode MS"/>
                  </a:endParaRPr>
                </a:p>
              </p:txBody>
            </p:sp>
          </p:grpSp>
          <p:grpSp>
            <p:nvGrpSpPr>
              <p:cNvPr id="9" name="Group 8">
                <a:extLst>
                  <a:ext uri="{FF2B5EF4-FFF2-40B4-BE49-F238E27FC236}">
                    <a16:creationId xmlns:a16="http://schemas.microsoft.com/office/drawing/2014/main" id="{CB4B9D03-9F58-4FDC-9304-D9EFA8ED644E}"/>
                  </a:ext>
                </a:extLst>
              </p:cNvPr>
              <p:cNvGrpSpPr/>
              <p:nvPr/>
            </p:nvGrpSpPr>
            <p:grpSpPr>
              <a:xfrm>
                <a:off x="7996221" y="3054797"/>
                <a:ext cx="2822904" cy="809962"/>
                <a:chOff x="7996221" y="3173382"/>
                <a:chExt cx="2822904" cy="809962"/>
              </a:xfrm>
            </p:grpSpPr>
            <p:sp>
              <p:nvSpPr>
                <p:cNvPr id="22" name="TextBox 21">
                  <a:extLst>
                    <a:ext uri="{FF2B5EF4-FFF2-40B4-BE49-F238E27FC236}">
                      <a16:creationId xmlns:a16="http://schemas.microsoft.com/office/drawing/2014/main" id="{221EBBCD-32A8-4CA8-B653-C6522BE37334}"/>
                    </a:ext>
                  </a:extLst>
                </p:cNvPr>
                <p:cNvSpPr txBox="1"/>
                <p:nvPr/>
              </p:nvSpPr>
              <p:spPr>
                <a:xfrm>
                  <a:off x="7996221" y="3173382"/>
                  <a:ext cx="1290919" cy="307777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defTabSz="457200"/>
                  <a:r>
                    <a:rPr lang="en-US" sz="1400" b="1" dirty="0">
                      <a:solidFill>
                        <a:schemeClr val="accent2"/>
                      </a:solidFill>
                      <a:latin typeface="Arial"/>
                      <a:ea typeface="Arial Unicode MS"/>
                    </a:rPr>
                    <a:t>Intellectual</a:t>
                  </a:r>
                  <a:endParaRPr lang="en-IN" sz="1400" b="1" dirty="0">
                    <a:solidFill>
                      <a:schemeClr val="accent2"/>
                    </a:solidFill>
                    <a:latin typeface="Arial"/>
                    <a:ea typeface="Arial Unicode MS"/>
                  </a:endParaRPr>
                </a:p>
              </p:txBody>
            </p:sp>
            <p:sp>
              <p:nvSpPr>
                <p:cNvPr id="23" name="Rectangle 22">
                  <a:extLst>
                    <a:ext uri="{FF2B5EF4-FFF2-40B4-BE49-F238E27FC236}">
                      <a16:creationId xmlns:a16="http://schemas.microsoft.com/office/drawing/2014/main" id="{802E1D34-00FE-4120-8C8C-537EA915953C}"/>
                    </a:ext>
                  </a:extLst>
                </p:cNvPr>
                <p:cNvSpPr/>
                <p:nvPr/>
              </p:nvSpPr>
              <p:spPr>
                <a:xfrm>
                  <a:off x="8027044" y="3460124"/>
                  <a:ext cx="2792081" cy="523220"/>
                </a:xfrm>
                <a:prstGeom prst="rect">
                  <a:avLst/>
                </a:prstGeom>
              </p:spPr>
              <p:txBody>
                <a:bodyPr wrap="square">
                  <a:spAutoFit/>
                </a:bodyPr>
                <a:lstStyle/>
                <a:p>
                  <a:pPr>
                    <a:defRPr/>
                  </a:pPr>
                  <a:r>
                    <a:rPr lang="en-US" sz="1400" dirty="0">
                      <a:solidFill>
                        <a:prstClr val="black">
                          <a:lumMod val="75000"/>
                          <a:lumOff val="25000"/>
                        </a:prstClr>
                      </a:solidFill>
                      <a:latin typeface="Arial"/>
                      <a:ea typeface="Arial Unicode MS"/>
                    </a:rPr>
                    <a:t>Expanding knowledge, skills- based learning</a:t>
                  </a:r>
                  <a:endParaRPr lang="en-IN" sz="1400" dirty="0">
                    <a:solidFill>
                      <a:prstClr val="black">
                        <a:lumMod val="75000"/>
                        <a:lumOff val="25000"/>
                      </a:prstClr>
                    </a:solidFill>
                    <a:latin typeface="Arial"/>
                    <a:ea typeface="Arial Unicode MS"/>
                  </a:endParaRPr>
                </a:p>
              </p:txBody>
            </p:sp>
          </p:grpSp>
          <p:grpSp>
            <p:nvGrpSpPr>
              <p:cNvPr id="10" name="Group 9">
                <a:extLst>
                  <a:ext uri="{FF2B5EF4-FFF2-40B4-BE49-F238E27FC236}">
                    <a16:creationId xmlns:a16="http://schemas.microsoft.com/office/drawing/2014/main" id="{79408987-8C8D-4609-83C3-419517E7C986}"/>
                  </a:ext>
                </a:extLst>
              </p:cNvPr>
              <p:cNvGrpSpPr/>
              <p:nvPr/>
            </p:nvGrpSpPr>
            <p:grpSpPr>
              <a:xfrm>
                <a:off x="7199081" y="4665157"/>
                <a:ext cx="2812629" cy="828436"/>
                <a:chOff x="7248902" y="4772759"/>
                <a:chExt cx="2812629" cy="828436"/>
              </a:xfrm>
            </p:grpSpPr>
            <p:sp>
              <p:nvSpPr>
                <p:cNvPr id="20" name="TextBox 19">
                  <a:extLst>
                    <a:ext uri="{FF2B5EF4-FFF2-40B4-BE49-F238E27FC236}">
                      <a16:creationId xmlns:a16="http://schemas.microsoft.com/office/drawing/2014/main" id="{C7BEF7BA-A68A-4BEE-913F-C687A5BE5E50}"/>
                    </a:ext>
                  </a:extLst>
                </p:cNvPr>
                <p:cNvSpPr txBox="1"/>
                <p:nvPr/>
              </p:nvSpPr>
              <p:spPr>
                <a:xfrm>
                  <a:off x="7248902" y="4772759"/>
                  <a:ext cx="1397012" cy="307777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pPr defTabSz="457200"/>
                  <a:r>
                    <a:rPr lang="en-US" sz="1400" b="1" dirty="0">
                      <a:solidFill>
                        <a:schemeClr val="accent2"/>
                      </a:solidFill>
                      <a:latin typeface="Arial"/>
                      <a:ea typeface="Arial Unicode MS"/>
                    </a:rPr>
                    <a:t>Occupational</a:t>
                  </a:r>
                  <a:endParaRPr lang="en-IN" sz="1400" b="1" dirty="0">
                    <a:solidFill>
                      <a:schemeClr val="accent2"/>
                    </a:solidFill>
                    <a:latin typeface="Arial"/>
                    <a:ea typeface="Arial Unicode MS"/>
                  </a:endParaRPr>
                </a:p>
              </p:txBody>
            </p:sp>
            <p:sp>
              <p:nvSpPr>
                <p:cNvPr id="21" name="Rectangle 20">
                  <a:extLst>
                    <a:ext uri="{FF2B5EF4-FFF2-40B4-BE49-F238E27FC236}">
                      <a16:creationId xmlns:a16="http://schemas.microsoft.com/office/drawing/2014/main" id="{6E4B2E55-0087-48F1-A7A7-29C08ECC4A1F}"/>
                    </a:ext>
                  </a:extLst>
                </p:cNvPr>
                <p:cNvSpPr/>
                <p:nvPr/>
              </p:nvSpPr>
              <p:spPr>
                <a:xfrm>
                  <a:off x="7269450" y="5077975"/>
                  <a:ext cx="2792081" cy="523220"/>
                </a:xfrm>
                <a:prstGeom prst="rect">
                  <a:avLst/>
                </a:prstGeom>
              </p:spPr>
              <p:txBody>
                <a:bodyPr wrap="square">
                  <a:spAutoFit/>
                </a:bodyPr>
                <a:lstStyle/>
                <a:p>
                  <a:pPr>
                    <a:defRPr/>
                  </a:pPr>
                  <a:r>
                    <a:rPr lang="en-US" sz="1400" dirty="0">
                      <a:solidFill>
                        <a:prstClr val="black">
                          <a:lumMod val="75000"/>
                          <a:lumOff val="25000"/>
                        </a:prstClr>
                      </a:solidFill>
                      <a:latin typeface="Arial"/>
                      <a:ea typeface="Arial Unicode MS"/>
                    </a:rPr>
                    <a:t>Personal fulfillment, work- life balance</a:t>
                  </a:r>
                  <a:endParaRPr lang="en-IN" sz="1400" dirty="0">
                    <a:solidFill>
                      <a:prstClr val="black">
                        <a:lumMod val="75000"/>
                        <a:lumOff val="25000"/>
                      </a:prstClr>
                    </a:solidFill>
                    <a:latin typeface="Arial"/>
                    <a:ea typeface="Arial Unicode MS"/>
                  </a:endParaRPr>
                </a:p>
              </p:txBody>
            </p:sp>
          </p:grpSp>
          <p:grpSp>
            <p:nvGrpSpPr>
              <p:cNvPr id="11" name="Group 10">
                <a:extLst>
                  <a:ext uri="{FF2B5EF4-FFF2-40B4-BE49-F238E27FC236}">
                    <a16:creationId xmlns:a16="http://schemas.microsoft.com/office/drawing/2014/main" id="{DC2DC672-99E1-4FA2-9636-0074A3784513}"/>
                  </a:ext>
                </a:extLst>
              </p:cNvPr>
              <p:cNvGrpSpPr/>
              <p:nvPr/>
            </p:nvGrpSpPr>
            <p:grpSpPr>
              <a:xfrm>
                <a:off x="2047817" y="4651353"/>
                <a:ext cx="2877182" cy="857039"/>
                <a:chOff x="2237810" y="4883563"/>
                <a:chExt cx="2877182" cy="857039"/>
              </a:xfrm>
            </p:grpSpPr>
            <p:sp>
              <p:nvSpPr>
                <p:cNvPr id="18" name="TextBox 17">
                  <a:extLst>
                    <a:ext uri="{FF2B5EF4-FFF2-40B4-BE49-F238E27FC236}">
                      <a16:creationId xmlns:a16="http://schemas.microsoft.com/office/drawing/2014/main" id="{97453A5A-6FA9-48D6-8D26-FC90049926A3}"/>
                    </a:ext>
                  </a:extLst>
                </p:cNvPr>
                <p:cNvSpPr txBox="1"/>
                <p:nvPr/>
              </p:nvSpPr>
              <p:spPr>
                <a:xfrm>
                  <a:off x="4148379" y="4883563"/>
                  <a:ext cx="966613" cy="307777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pPr defTabSz="457200"/>
                  <a:r>
                    <a:rPr lang="en-US" sz="1400" b="1" dirty="0">
                      <a:solidFill>
                        <a:schemeClr val="accent2"/>
                      </a:solidFill>
                      <a:latin typeface="Arial"/>
                      <a:ea typeface="Arial Unicode MS"/>
                    </a:rPr>
                    <a:t>Physical</a:t>
                  </a:r>
                  <a:endParaRPr lang="en-IN" sz="1400" b="1" dirty="0">
                    <a:solidFill>
                      <a:schemeClr val="accent2"/>
                    </a:solidFill>
                    <a:latin typeface="Arial"/>
                    <a:ea typeface="Arial Unicode MS"/>
                  </a:endParaRPr>
                </a:p>
              </p:txBody>
            </p:sp>
            <p:sp>
              <p:nvSpPr>
                <p:cNvPr id="19" name="Rectangle 18">
                  <a:extLst>
                    <a:ext uri="{FF2B5EF4-FFF2-40B4-BE49-F238E27FC236}">
                      <a16:creationId xmlns:a16="http://schemas.microsoft.com/office/drawing/2014/main" id="{D0A19DCB-1224-4C48-8663-568829D524B3}"/>
                    </a:ext>
                  </a:extLst>
                </p:cNvPr>
                <p:cNvSpPr/>
                <p:nvPr/>
              </p:nvSpPr>
              <p:spPr>
                <a:xfrm>
                  <a:off x="2237810" y="5217382"/>
                  <a:ext cx="2792081" cy="523220"/>
                </a:xfrm>
                <a:prstGeom prst="rect">
                  <a:avLst/>
                </a:prstGeom>
              </p:spPr>
              <p:txBody>
                <a:bodyPr wrap="square">
                  <a:spAutoFit/>
                </a:bodyPr>
                <a:lstStyle/>
                <a:p>
                  <a:pPr>
                    <a:defRPr/>
                  </a:pPr>
                  <a:r>
                    <a:rPr lang="en-US" sz="1400" dirty="0">
                      <a:solidFill>
                        <a:prstClr val="black">
                          <a:lumMod val="75000"/>
                          <a:lumOff val="25000"/>
                        </a:prstClr>
                      </a:solidFill>
                      <a:latin typeface="Arial"/>
                      <a:ea typeface="Arial Unicode MS"/>
                    </a:rPr>
                    <a:t>Fitness, nutrition. Exercises, healthy habits</a:t>
                  </a:r>
                  <a:endParaRPr lang="en-IN" sz="1400" dirty="0">
                    <a:solidFill>
                      <a:prstClr val="black">
                        <a:lumMod val="75000"/>
                        <a:lumOff val="25000"/>
                      </a:prstClr>
                    </a:solidFill>
                    <a:latin typeface="Arial"/>
                    <a:ea typeface="Arial Unicode MS"/>
                  </a:endParaRPr>
                </a:p>
              </p:txBody>
            </p:sp>
          </p:grpSp>
          <p:grpSp>
            <p:nvGrpSpPr>
              <p:cNvPr id="12" name="Group 11">
                <a:extLst>
                  <a:ext uri="{FF2B5EF4-FFF2-40B4-BE49-F238E27FC236}">
                    <a16:creationId xmlns:a16="http://schemas.microsoft.com/office/drawing/2014/main" id="{1F7B2A8F-AFA9-42A0-8491-7384D111FBEA}"/>
                  </a:ext>
                </a:extLst>
              </p:cNvPr>
              <p:cNvGrpSpPr/>
              <p:nvPr/>
            </p:nvGrpSpPr>
            <p:grpSpPr>
              <a:xfrm>
                <a:off x="1438541" y="3054797"/>
                <a:ext cx="2802737" cy="809961"/>
                <a:chOff x="1438541" y="3173382"/>
                <a:chExt cx="2802737" cy="809961"/>
              </a:xfrm>
            </p:grpSpPr>
            <p:sp>
              <p:nvSpPr>
                <p:cNvPr id="16" name="TextBox 15">
                  <a:extLst>
                    <a:ext uri="{FF2B5EF4-FFF2-40B4-BE49-F238E27FC236}">
                      <a16:creationId xmlns:a16="http://schemas.microsoft.com/office/drawing/2014/main" id="{D8130D4B-1061-4660-9448-C6A72F993AB4}"/>
                    </a:ext>
                  </a:extLst>
                </p:cNvPr>
                <p:cNvSpPr txBox="1"/>
                <p:nvPr/>
              </p:nvSpPr>
              <p:spPr>
                <a:xfrm>
                  <a:off x="3331126" y="3173382"/>
                  <a:ext cx="910152" cy="307777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defTabSz="457200"/>
                  <a:r>
                    <a:rPr lang="en-US" sz="1400" b="1" dirty="0">
                      <a:solidFill>
                        <a:schemeClr val="accent2"/>
                      </a:solidFill>
                      <a:latin typeface="Arial"/>
                      <a:ea typeface="Arial Unicode MS"/>
                    </a:rPr>
                    <a:t>Social</a:t>
                  </a:r>
                  <a:endParaRPr lang="en-IN" sz="1400" b="1" dirty="0">
                    <a:solidFill>
                      <a:schemeClr val="accent2"/>
                    </a:solidFill>
                    <a:latin typeface="Arial"/>
                    <a:ea typeface="Arial Unicode MS"/>
                  </a:endParaRPr>
                </a:p>
              </p:txBody>
            </p:sp>
            <p:sp>
              <p:nvSpPr>
                <p:cNvPr id="17" name="Rectangle 16">
                  <a:extLst>
                    <a:ext uri="{FF2B5EF4-FFF2-40B4-BE49-F238E27FC236}">
                      <a16:creationId xmlns:a16="http://schemas.microsoft.com/office/drawing/2014/main" id="{381EC2BF-308E-41FE-9DB9-F3B7622A87FF}"/>
                    </a:ext>
                  </a:extLst>
                </p:cNvPr>
                <p:cNvSpPr/>
                <p:nvPr/>
              </p:nvSpPr>
              <p:spPr>
                <a:xfrm>
                  <a:off x="1438541" y="3460123"/>
                  <a:ext cx="2792081" cy="523220"/>
                </a:xfrm>
                <a:prstGeom prst="rect">
                  <a:avLst/>
                </a:prstGeom>
              </p:spPr>
              <p:txBody>
                <a:bodyPr wrap="square">
                  <a:spAutoFit/>
                </a:bodyPr>
                <a:lstStyle/>
                <a:p>
                  <a:pPr>
                    <a:defRPr/>
                  </a:pPr>
                  <a:r>
                    <a:rPr lang="en-US" sz="1400" dirty="0">
                      <a:solidFill>
                        <a:prstClr val="black">
                          <a:lumMod val="75000"/>
                          <a:lumOff val="25000"/>
                        </a:prstClr>
                      </a:solidFill>
                      <a:latin typeface="Arial"/>
                      <a:ea typeface="Arial Unicode MS"/>
                    </a:rPr>
                    <a:t>Building &amp; maintain supportive relationship</a:t>
                  </a:r>
                  <a:endParaRPr lang="en-IN" sz="1400" dirty="0">
                    <a:solidFill>
                      <a:prstClr val="black">
                        <a:lumMod val="75000"/>
                        <a:lumOff val="25000"/>
                      </a:prstClr>
                    </a:solidFill>
                    <a:latin typeface="Arial"/>
                    <a:ea typeface="Arial Unicode MS"/>
                  </a:endParaRPr>
                </a:p>
              </p:txBody>
            </p:sp>
          </p:grpSp>
          <p:grpSp>
            <p:nvGrpSpPr>
              <p:cNvPr id="13" name="Group 12">
                <a:extLst>
                  <a:ext uri="{FF2B5EF4-FFF2-40B4-BE49-F238E27FC236}">
                    <a16:creationId xmlns:a16="http://schemas.microsoft.com/office/drawing/2014/main" id="{4F99CAAC-42C4-4AA1-9ECF-0586220B23FF}"/>
                  </a:ext>
                </a:extLst>
              </p:cNvPr>
              <p:cNvGrpSpPr/>
              <p:nvPr/>
            </p:nvGrpSpPr>
            <p:grpSpPr>
              <a:xfrm>
                <a:off x="1213822" y="1447752"/>
                <a:ext cx="4039269" cy="1034194"/>
                <a:chOff x="1027328" y="1417100"/>
                <a:chExt cx="4039269" cy="1034194"/>
              </a:xfrm>
            </p:grpSpPr>
            <p:sp>
              <p:nvSpPr>
                <p:cNvPr id="14" name="TextBox 13">
                  <a:extLst>
                    <a:ext uri="{FF2B5EF4-FFF2-40B4-BE49-F238E27FC236}">
                      <a16:creationId xmlns:a16="http://schemas.microsoft.com/office/drawing/2014/main" id="{6B6F6E82-F542-48DE-904A-7DAE4229034C}"/>
                    </a:ext>
                  </a:extLst>
                </p:cNvPr>
                <p:cNvSpPr txBox="1"/>
                <p:nvPr/>
              </p:nvSpPr>
              <p:spPr>
                <a:xfrm>
                  <a:off x="3951981" y="1417100"/>
                  <a:ext cx="1114616" cy="307777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pPr defTabSz="457200"/>
                  <a:r>
                    <a:rPr lang="en-US" sz="1400" b="1" dirty="0">
                      <a:solidFill>
                        <a:schemeClr val="accent2"/>
                      </a:solidFill>
                      <a:latin typeface="Arial"/>
                      <a:ea typeface="Arial Unicode MS"/>
                    </a:rPr>
                    <a:t>Emotional</a:t>
                  </a:r>
                  <a:endParaRPr lang="en-IN" sz="1400" b="1" dirty="0">
                    <a:solidFill>
                      <a:schemeClr val="accent2"/>
                    </a:solidFill>
                    <a:latin typeface="Arial"/>
                    <a:ea typeface="Arial Unicode MS"/>
                  </a:endParaRPr>
                </a:p>
              </p:txBody>
            </p:sp>
            <p:sp>
              <p:nvSpPr>
                <p:cNvPr id="15" name="Rectangle 14">
                  <a:extLst>
                    <a:ext uri="{FF2B5EF4-FFF2-40B4-BE49-F238E27FC236}">
                      <a16:creationId xmlns:a16="http://schemas.microsoft.com/office/drawing/2014/main" id="{21703973-CAAC-4BA4-ABF5-4A78DB154B4B}"/>
                    </a:ext>
                  </a:extLst>
                </p:cNvPr>
                <p:cNvSpPr/>
                <p:nvPr/>
              </p:nvSpPr>
              <p:spPr>
                <a:xfrm>
                  <a:off x="1027328" y="1712630"/>
                  <a:ext cx="3623250" cy="738664"/>
                </a:xfrm>
                <a:prstGeom prst="rect">
                  <a:avLst/>
                </a:prstGeom>
              </p:spPr>
              <p:txBody>
                <a:bodyPr wrap="square">
                  <a:spAutoFit/>
                </a:bodyPr>
                <a:lstStyle/>
                <a:p>
                  <a:pPr>
                    <a:defRPr/>
                  </a:pPr>
                  <a:r>
                    <a:rPr lang="en-US" sz="1400" dirty="0">
                      <a:solidFill>
                        <a:prstClr val="black">
                          <a:lumMod val="75000"/>
                          <a:lumOff val="25000"/>
                        </a:prstClr>
                      </a:solidFill>
                      <a:latin typeface="Arial"/>
                      <a:ea typeface="Arial Unicode MS"/>
                    </a:rPr>
                    <a:t>Managing stress, anxiety, depression, having resilience to cope with life challenges</a:t>
                  </a:r>
                  <a:endParaRPr lang="en-IN" sz="1400" dirty="0">
                    <a:solidFill>
                      <a:prstClr val="black">
                        <a:lumMod val="75000"/>
                        <a:lumOff val="25000"/>
                      </a:prstClr>
                    </a:solidFill>
                    <a:latin typeface="Arial"/>
                    <a:ea typeface="Arial Unicode MS"/>
                  </a:endParaRPr>
                </a:p>
              </p:txBody>
            </p:sp>
          </p:grpSp>
        </p:grpSp>
        <p:pic>
          <p:nvPicPr>
            <p:cNvPr id="6" name="Graphic 5" descr="Bar chart RTL">
              <a:extLst>
                <a:ext uri="{FF2B5EF4-FFF2-40B4-BE49-F238E27FC236}">
                  <a16:creationId xmlns:a16="http://schemas.microsoft.com/office/drawing/2014/main" id="{F3CDE483-D4C0-485C-B900-8693270A9BDB}"/>
                </a:ext>
              </a:extLst>
            </p:cNvPr>
            <p:cNvPicPr>
              <a:picLocks noChangeAspect="1"/>
            </p:cNvPicPr>
            <p:nvPr/>
          </p:nvPicPr>
          <p:blipFill>
            <a:blip cstate="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p:blipFill>
          <p:spPr>
            <a:xfrm>
              <a:off x="6270009" y="4235253"/>
              <a:ext cx="540000" cy="540000"/>
            </a:xfrm>
            <a:prstGeom prst="rect">
              <a:avLst/>
            </a:prstGeom>
          </p:spPr>
        </p:pic>
      </p:grpSp>
      <p:pic>
        <p:nvPicPr>
          <p:cNvPr id="39" name="Picture 38">
            <a:extLst>
              <a:ext uri="{FF2B5EF4-FFF2-40B4-BE49-F238E27FC236}">
                <a16:creationId xmlns:a16="http://schemas.microsoft.com/office/drawing/2014/main" id="{216784E1-7F07-44A4-997B-84DACE8044DB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04281" y="2613272"/>
            <a:ext cx="698393" cy="490308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0" name="Picture 39">
            <a:extLst>
              <a:ext uri="{FF2B5EF4-FFF2-40B4-BE49-F238E27FC236}">
                <a16:creationId xmlns:a16="http://schemas.microsoft.com/office/drawing/2014/main" id="{FAF0E1DB-BE8A-40E4-B3E6-A6C26395F6CC}"/>
              </a:ext>
            </a:extLst>
          </p:cNvPr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27212" y="2446117"/>
            <a:ext cx="862161" cy="696525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grpSp>
        <p:nvGrpSpPr>
          <p:cNvPr id="41" name="Group 40">
            <a:extLst>
              <a:ext uri="{FF2B5EF4-FFF2-40B4-BE49-F238E27FC236}">
                <a16:creationId xmlns:a16="http://schemas.microsoft.com/office/drawing/2014/main" id="{B702FBB7-1D3A-4D54-B8DD-CEAA2D0E0D88}"/>
              </a:ext>
            </a:extLst>
          </p:cNvPr>
          <p:cNvGrpSpPr/>
          <p:nvPr/>
        </p:nvGrpSpPr>
        <p:grpSpPr>
          <a:xfrm>
            <a:off x="5036925" y="3334674"/>
            <a:ext cx="445428" cy="355108"/>
            <a:chOff x="-4768850" y="1093788"/>
            <a:chExt cx="5268912" cy="4200525"/>
          </a:xfrm>
          <a:solidFill>
            <a:schemeClr val="bg1"/>
          </a:solidFill>
        </p:grpSpPr>
        <p:sp>
          <p:nvSpPr>
            <p:cNvPr id="42" name="Freeform 81">
              <a:extLst>
                <a:ext uri="{FF2B5EF4-FFF2-40B4-BE49-F238E27FC236}">
                  <a16:creationId xmlns:a16="http://schemas.microsoft.com/office/drawing/2014/main" id="{1E6C752B-E1F6-45FB-8D0A-CB633E54CB07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-3078163" y="2136775"/>
              <a:ext cx="1889125" cy="877888"/>
            </a:xfrm>
            <a:custGeom>
              <a:avLst/>
              <a:gdLst>
                <a:gd name="T0" fmla="*/ 439 w 878"/>
                <a:gd name="T1" fmla="*/ 0 h 409"/>
                <a:gd name="T2" fmla="*/ 0 w 878"/>
                <a:gd name="T3" fmla="*/ 363 h 409"/>
                <a:gd name="T4" fmla="*/ 46 w 878"/>
                <a:gd name="T5" fmla="*/ 409 h 409"/>
                <a:gd name="T6" fmla="*/ 832 w 878"/>
                <a:gd name="T7" fmla="*/ 409 h 409"/>
                <a:gd name="T8" fmla="*/ 878 w 878"/>
                <a:gd name="T9" fmla="*/ 363 h 409"/>
                <a:gd name="T10" fmla="*/ 439 w 878"/>
                <a:gd name="T11" fmla="*/ 0 h 409"/>
                <a:gd name="T12" fmla="*/ 96 w 878"/>
                <a:gd name="T13" fmla="*/ 317 h 409"/>
                <a:gd name="T14" fmla="*/ 439 w 878"/>
                <a:gd name="T15" fmla="*/ 92 h 409"/>
                <a:gd name="T16" fmla="*/ 782 w 878"/>
                <a:gd name="T17" fmla="*/ 317 h 409"/>
                <a:gd name="T18" fmla="*/ 96 w 878"/>
                <a:gd name="T19" fmla="*/ 317 h 4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878" h="409">
                  <a:moveTo>
                    <a:pt x="439" y="0"/>
                  </a:moveTo>
                  <a:cubicBezTo>
                    <a:pt x="168" y="0"/>
                    <a:pt x="0" y="138"/>
                    <a:pt x="0" y="363"/>
                  </a:cubicBezTo>
                  <a:cubicBezTo>
                    <a:pt x="0" y="388"/>
                    <a:pt x="21" y="409"/>
                    <a:pt x="46" y="409"/>
                  </a:cubicBezTo>
                  <a:cubicBezTo>
                    <a:pt x="832" y="409"/>
                    <a:pt x="832" y="409"/>
                    <a:pt x="832" y="409"/>
                  </a:cubicBezTo>
                  <a:cubicBezTo>
                    <a:pt x="857" y="409"/>
                    <a:pt x="878" y="388"/>
                    <a:pt x="878" y="363"/>
                  </a:cubicBezTo>
                  <a:cubicBezTo>
                    <a:pt x="878" y="139"/>
                    <a:pt x="710" y="0"/>
                    <a:pt x="439" y="0"/>
                  </a:cubicBezTo>
                  <a:close/>
                  <a:moveTo>
                    <a:pt x="96" y="317"/>
                  </a:moveTo>
                  <a:cubicBezTo>
                    <a:pt x="126" y="109"/>
                    <a:pt x="363" y="92"/>
                    <a:pt x="439" y="92"/>
                  </a:cubicBezTo>
                  <a:cubicBezTo>
                    <a:pt x="515" y="92"/>
                    <a:pt x="752" y="109"/>
                    <a:pt x="782" y="317"/>
                  </a:cubicBezTo>
                  <a:lnTo>
                    <a:pt x="96" y="31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en-IN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43" name="Freeform 82">
              <a:extLst>
                <a:ext uri="{FF2B5EF4-FFF2-40B4-BE49-F238E27FC236}">
                  <a16:creationId xmlns:a16="http://schemas.microsoft.com/office/drawing/2014/main" id="{4694C64E-43EA-4E12-96A4-B64F70411E17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-2605088" y="1093788"/>
              <a:ext cx="942975" cy="942975"/>
            </a:xfrm>
            <a:custGeom>
              <a:avLst/>
              <a:gdLst>
                <a:gd name="T0" fmla="*/ 219 w 438"/>
                <a:gd name="T1" fmla="*/ 0 h 439"/>
                <a:gd name="T2" fmla="*/ 0 w 438"/>
                <a:gd name="T3" fmla="*/ 219 h 439"/>
                <a:gd name="T4" fmla="*/ 219 w 438"/>
                <a:gd name="T5" fmla="*/ 439 h 439"/>
                <a:gd name="T6" fmla="*/ 438 w 438"/>
                <a:gd name="T7" fmla="*/ 219 h 439"/>
                <a:gd name="T8" fmla="*/ 219 w 438"/>
                <a:gd name="T9" fmla="*/ 0 h 439"/>
                <a:gd name="T10" fmla="*/ 219 w 438"/>
                <a:gd name="T11" fmla="*/ 346 h 439"/>
                <a:gd name="T12" fmla="*/ 92 w 438"/>
                <a:gd name="T13" fmla="*/ 219 h 439"/>
                <a:gd name="T14" fmla="*/ 219 w 438"/>
                <a:gd name="T15" fmla="*/ 92 h 439"/>
                <a:gd name="T16" fmla="*/ 346 w 438"/>
                <a:gd name="T17" fmla="*/ 219 h 439"/>
                <a:gd name="T18" fmla="*/ 219 w 438"/>
                <a:gd name="T19" fmla="*/ 346 h 4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38" h="439">
                  <a:moveTo>
                    <a:pt x="219" y="0"/>
                  </a:moveTo>
                  <a:cubicBezTo>
                    <a:pt x="98" y="0"/>
                    <a:pt x="0" y="98"/>
                    <a:pt x="0" y="219"/>
                  </a:cubicBezTo>
                  <a:cubicBezTo>
                    <a:pt x="0" y="340"/>
                    <a:pt x="98" y="438"/>
                    <a:pt x="219" y="439"/>
                  </a:cubicBezTo>
                  <a:cubicBezTo>
                    <a:pt x="340" y="439"/>
                    <a:pt x="438" y="340"/>
                    <a:pt x="438" y="219"/>
                  </a:cubicBezTo>
                  <a:cubicBezTo>
                    <a:pt x="438" y="98"/>
                    <a:pt x="340" y="0"/>
                    <a:pt x="219" y="0"/>
                  </a:cubicBezTo>
                  <a:close/>
                  <a:moveTo>
                    <a:pt x="219" y="346"/>
                  </a:moveTo>
                  <a:cubicBezTo>
                    <a:pt x="149" y="346"/>
                    <a:pt x="92" y="289"/>
                    <a:pt x="92" y="219"/>
                  </a:cubicBezTo>
                  <a:cubicBezTo>
                    <a:pt x="92" y="149"/>
                    <a:pt x="149" y="92"/>
                    <a:pt x="219" y="92"/>
                  </a:cubicBezTo>
                  <a:cubicBezTo>
                    <a:pt x="289" y="92"/>
                    <a:pt x="346" y="149"/>
                    <a:pt x="346" y="219"/>
                  </a:cubicBezTo>
                  <a:cubicBezTo>
                    <a:pt x="346" y="289"/>
                    <a:pt x="289" y="346"/>
                    <a:pt x="219" y="34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en-IN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44" name="Freeform 83">
              <a:extLst>
                <a:ext uri="{FF2B5EF4-FFF2-40B4-BE49-F238E27FC236}">
                  <a16:creationId xmlns:a16="http://schemas.microsoft.com/office/drawing/2014/main" id="{FF50C52A-ACBF-490E-92B9-56796FB6AB69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-4768850" y="4416425"/>
              <a:ext cx="1890713" cy="877888"/>
            </a:xfrm>
            <a:custGeom>
              <a:avLst/>
              <a:gdLst>
                <a:gd name="T0" fmla="*/ 439 w 878"/>
                <a:gd name="T1" fmla="*/ 0 h 409"/>
                <a:gd name="T2" fmla="*/ 0 w 878"/>
                <a:gd name="T3" fmla="*/ 363 h 409"/>
                <a:gd name="T4" fmla="*/ 46 w 878"/>
                <a:gd name="T5" fmla="*/ 409 h 409"/>
                <a:gd name="T6" fmla="*/ 831 w 878"/>
                <a:gd name="T7" fmla="*/ 409 h 409"/>
                <a:gd name="T8" fmla="*/ 878 w 878"/>
                <a:gd name="T9" fmla="*/ 363 h 409"/>
                <a:gd name="T10" fmla="*/ 439 w 878"/>
                <a:gd name="T11" fmla="*/ 0 h 409"/>
                <a:gd name="T12" fmla="*/ 96 w 878"/>
                <a:gd name="T13" fmla="*/ 317 h 409"/>
                <a:gd name="T14" fmla="*/ 439 w 878"/>
                <a:gd name="T15" fmla="*/ 92 h 409"/>
                <a:gd name="T16" fmla="*/ 782 w 878"/>
                <a:gd name="T17" fmla="*/ 317 h 409"/>
                <a:gd name="T18" fmla="*/ 96 w 878"/>
                <a:gd name="T19" fmla="*/ 317 h 4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878" h="409">
                  <a:moveTo>
                    <a:pt x="439" y="0"/>
                  </a:moveTo>
                  <a:cubicBezTo>
                    <a:pt x="168" y="0"/>
                    <a:pt x="0" y="139"/>
                    <a:pt x="0" y="363"/>
                  </a:cubicBezTo>
                  <a:cubicBezTo>
                    <a:pt x="0" y="389"/>
                    <a:pt x="21" y="409"/>
                    <a:pt x="46" y="409"/>
                  </a:cubicBezTo>
                  <a:cubicBezTo>
                    <a:pt x="831" y="409"/>
                    <a:pt x="831" y="409"/>
                    <a:pt x="831" y="409"/>
                  </a:cubicBezTo>
                  <a:cubicBezTo>
                    <a:pt x="857" y="409"/>
                    <a:pt x="878" y="389"/>
                    <a:pt x="878" y="363"/>
                  </a:cubicBezTo>
                  <a:cubicBezTo>
                    <a:pt x="878" y="139"/>
                    <a:pt x="709" y="0"/>
                    <a:pt x="439" y="0"/>
                  </a:cubicBezTo>
                  <a:close/>
                  <a:moveTo>
                    <a:pt x="96" y="317"/>
                  </a:moveTo>
                  <a:cubicBezTo>
                    <a:pt x="126" y="110"/>
                    <a:pt x="363" y="92"/>
                    <a:pt x="439" y="92"/>
                  </a:cubicBezTo>
                  <a:cubicBezTo>
                    <a:pt x="515" y="92"/>
                    <a:pt x="751" y="110"/>
                    <a:pt x="782" y="317"/>
                  </a:cubicBezTo>
                  <a:lnTo>
                    <a:pt x="96" y="31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en-IN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45" name="Freeform 84">
              <a:extLst>
                <a:ext uri="{FF2B5EF4-FFF2-40B4-BE49-F238E27FC236}">
                  <a16:creationId xmlns:a16="http://schemas.microsoft.com/office/drawing/2014/main" id="{5DC4B14D-3D79-4723-8BAD-9B37A4B7CB94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-4297363" y="3375025"/>
              <a:ext cx="944563" cy="942975"/>
            </a:xfrm>
            <a:custGeom>
              <a:avLst/>
              <a:gdLst>
                <a:gd name="T0" fmla="*/ 220 w 439"/>
                <a:gd name="T1" fmla="*/ 0 h 439"/>
                <a:gd name="T2" fmla="*/ 0 w 439"/>
                <a:gd name="T3" fmla="*/ 219 h 439"/>
                <a:gd name="T4" fmla="*/ 220 w 439"/>
                <a:gd name="T5" fmla="*/ 439 h 439"/>
                <a:gd name="T6" fmla="*/ 439 w 439"/>
                <a:gd name="T7" fmla="*/ 219 h 439"/>
                <a:gd name="T8" fmla="*/ 220 w 439"/>
                <a:gd name="T9" fmla="*/ 0 h 439"/>
                <a:gd name="T10" fmla="*/ 220 w 439"/>
                <a:gd name="T11" fmla="*/ 346 h 439"/>
                <a:gd name="T12" fmla="*/ 93 w 439"/>
                <a:gd name="T13" fmla="*/ 219 h 439"/>
                <a:gd name="T14" fmla="*/ 220 w 439"/>
                <a:gd name="T15" fmla="*/ 92 h 439"/>
                <a:gd name="T16" fmla="*/ 347 w 439"/>
                <a:gd name="T17" fmla="*/ 219 h 439"/>
                <a:gd name="T18" fmla="*/ 220 w 439"/>
                <a:gd name="T19" fmla="*/ 346 h 4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39" h="439">
                  <a:moveTo>
                    <a:pt x="220" y="0"/>
                  </a:moveTo>
                  <a:cubicBezTo>
                    <a:pt x="99" y="0"/>
                    <a:pt x="0" y="98"/>
                    <a:pt x="0" y="219"/>
                  </a:cubicBezTo>
                  <a:cubicBezTo>
                    <a:pt x="1" y="341"/>
                    <a:pt x="99" y="439"/>
                    <a:pt x="220" y="439"/>
                  </a:cubicBezTo>
                  <a:cubicBezTo>
                    <a:pt x="341" y="439"/>
                    <a:pt x="439" y="341"/>
                    <a:pt x="439" y="219"/>
                  </a:cubicBezTo>
                  <a:cubicBezTo>
                    <a:pt x="439" y="98"/>
                    <a:pt x="341" y="0"/>
                    <a:pt x="220" y="0"/>
                  </a:cubicBezTo>
                  <a:close/>
                  <a:moveTo>
                    <a:pt x="220" y="346"/>
                  </a:moveTo>
                  <a:cubicBezTo>
                    <a:pt x="150" y="346"/>
                    <a:pt x="93" y="290"/>
                    <a:pt x="93" y="219"/>
                  </a:cubicBezTo>
                  <a:cubicBezTo>
                    <a:pt x="93" y="149"/>
                    <a:pt x="150" y="92"/>
                    <a:pt x="220" y="92"/>
                  </a:cubicBezTo>
                  <a:cubicBezTo>
                    <a:pt x="290" y="92"/>
                    <a:pt x="347" y="149"/>
                    <a:pt x="347" y="219"/>
                  </a:cubicBezTo>
                  <a:cubicBezTo>
                    <a:pt x="347" y="290"/>
                    <a:pt x="290" y="346"/>
                    <a:pt x="220" y="34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en-IN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46" name="Freeform 85">
              <a:extLst>
                <a:ext uri="{FF2B5EF4-FFF2-40B4-BE49-F238E27FC236}">
                  <a16:creationId xmlns:a16="http://schemas.microsoft.com/office/drawing/2014/main" id="{E686C686-AD71-404B-87A1-8018E6158460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-1389063" y="4416425"/>
              <a:ext cx="1889125" cy="877888"/>
            </a:xfrm>
            <a:custGeom>
              <a:avLst/>
              <a:gdLst>
                <a:gd name="T0" fmla="*/ 439 w 878"/>
                <a:gd name="T1" fmla="*/ 0 h 409"/>
                <a:gd name="T2" fmla="*/ 0 w 878"/>
                <a:gd name="T3" fmla="*/ 363 h 409"/>
                <a:gd name="T4" fmla="*/ 47 w 878"/>
                <a:gd name="T5" fmla="*/ 409 h 409"/>
                <a:gd name="T6" fmla="*/ 832 w 878"/>
                <a:gd name="T7" fmla="*/ 409 h 409"/>
                <a:gd name="T8" fmla="*/ 878 w 878"/>
                <a:gd name="T9" fmla="*/ 363 h 409"/>
                <a:gd name="T10" fmla="*/ 439 w 878"/>
                <a:gd name="T11" fmla="*/ 0 h 409"/>
                <a:gd name="T12" fmla="*/ 96 w 878"/>
                <a:gd name="T13" fmla="*/ 317 h 409"/>
                <a:gd name="T14" fmla="*/ 439 w 878"/>
                <a:gd name="T15" fmla="*/ 92 h 409"/>
                <a:gd name="T16" fmla="*/ 782 w 878"/>
                <a:gd name="T17" fmla="*/ 317 h 409"/>
                <a:gd name="T18" fmla="*/ 96 w 878"/>
                <a:gd name="T19" fmla="*/ 317 h 4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878" h="409">
                  <a:moveTo>
                    <a:pt x="439" y="0"/>
                  </a:moveTo>
                  <a:cubicBezTo>
                    <a:pt x="169" y="0"/>
                    <a:pt x="0" y="139"/>
                    <a:pt x="0" y="363"/>
                  </a:cubicBezTo>
                  <a:cubicBezTo>
                    <a:pt x="0" y="389"/>
                    <a:pt x="21" y="409"/>
                    <a:pt x="47" y="409"/>
                  </a:cubicBezTo>
                  <a:cubicBezTo>
                    <a:pt x="832" y="409"/>
                    <a:pt x="832" y="409"/>
                    <a:pt x="832" y="409"/>
                  </a:cubicBezTo>
                  <a:cubicBezTo>
                    <a:pt x="857" y="409"/>
                    <a:pt x="878" y="389"/>
                    <a:pt x="878" y="363"/>
                  </a:cubicBezTo>
                  <a:cubicBezTo>
                    <a:pt x="878" y="139"/>
                    <a:pt x="710" y="0"/>
                    <a:pt x="439" y="0"/>
                  </a:cubicBezTo>
                  <a:close/>
                  <a:moveTo>
                    <a:pt x="96" y="317"/>
                  </a:moveTo>
                  <a:cubicBezTo>
                    <a:pt x="127" y="110"/>
                    <a:pt x="363" y="92"/>
                    <a:pt x="439" y="92"/>
                  </a:cubicBezTo>
                  <a:cubicBezTo>
                    <a:pt x="515" y="92"/>
                    <a:pt x="752" y="110"/>
                    <a:pt x="782" y="317"/>
                  </a:cubicBezTo>
                  <a:lnTo>
                    <a:pt x="96" y="31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en-IN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47" name="Freeform 86">
              <a:extLst>
                <a:ext uri="{FF2B5EF4-FFF2-40B4-BE49-F238E27FC236}">
                  <a16:creationId xmlns:a16="http://schemas.microsoft.com/office/drawing/2014/main" id="{95FD7FA1-134B-466A-BC64-9AB4670CD91B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-915988" y="3375025"/>
              <a:ext cx="944563" cy="942975"/>
            </a:xfrm>
            <a:custGeom>
              <a:avLst/>
              <a:gdLst>
                <a:gd name="T0" fmla="*/ 219 w 439"/>
                <a:gd name="T1" fmla="*/ 0 h 439"/>
                <a:gd name="T2" fmla="*/ 0 w 439"/>
                <a:gd name="T3" fmla="*/ 219 h 439"/>
                <a:gd name="T4" fmla="*/ 219 w 439"/>
                <a:gd name="T5" fmla="*/ 439 h 439"/>
                <a:gd name="T6" fmla="*/ 439 w 439"/>
                <a:gd name="T7" fmla="*/ 219 h 439"/>
                <a:gd name="T8" fmla="*/ 219 w 439"/>
                <a:gd name="T9" fmla="*/ 0 h 439"/>
                <a:gd name="T10" fmla="*/ 219 w 439"/>
                <a:gd name="T11" fmla="*/ 346 h 439"/>
                <a:gd name="T12" fmla="*/ 92 w 439"/>
                <a:gd name="T13" fmla="*/ 219 h 439"/>
                <a:gd name="T14" fmla="*/ 219 w 439"/>
                <a:gd name="T15" fmla="*/ 92 h 439"/>
                <a:gd name="T16" fmla="*/ 346 w 439"/>
                <a:gd name="T17" fmla="*/ 219 h 439"/>
                <a:gd name="T18" fmla="*/ 219 w 439"/>
                <a:gd name="T19" fmla="*/ 346 h 4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39" h="439">
                  <a:moveTo>
                    <a:pt x="219" y="0"/>
                  </a:moveTo>
                  <a:cubicBezTo>
                    <a:pt x="98" y="0"/>
                    <a:pt x="0" y="98"/>
                    <a:pt x="0" y="219"/>
                  </a:cubicBezTo>
                  <a:cubicBezTo>
                    <a:pt x="0" y="341"/>
                    <a:pt x="98" y="439"/>
                    <a:pt x="219" y="439"/>
                  </a:cubicBezTo>
                  <a:cubicBezTo>
                    <a:pt x="340" y="439"/>
                    <a:pt x="439" y="341"/>
                    <a:pt x="439" y="219"/>
                  </a:cubicBezTo>
                  <a:cubicBezTo>
                    <a:pt x="439" y="98"/>
                    <a:pt x="340" y="0"/>
                    <a:pt x="219" y="0"/>
                  </a:cubicBezTo>
                  <a:close/>
                  <a:moveTo>
                    <a:pt x="219" y="346"/>
                  </a:moveTo>
                  <a:cubicBezTo>
                    <a:pt x="149" y="346"/>
                    <a:pt x="92" y="290"/>
                    <a:pt x="92" y="219"/>
                  </a:cubicBezTo>
                  <a:cubicBezTo>
                    <a:pt x="92" y="149"/>
                    <a:pt x="149" y="92"/>
                    <a:pt x="219" y="92"/>
                  </a:cubicBezTo>
                  <a:cubicBezTo>
                    <a:pt x="289" y="92"/>
                    <a:pt x="346" y="149"/>
                    <a:pt x="346" y="219"/>
                  </a:cubicBezTo>
                  <a:cubicBezTo>
                    <a:pt x="346" y="290"/>
                    <a:pt x="289" y="346"/>
                    <a:pt x="219" y="34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en-IN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48" name="Freeform 87">
              <a:extLst>
                <a:ext uri="{FF2B5EF4-FFF2-40B4-BE49-F238E27FC236}">
                  <a16:creationId xmlns:a16="http://schemas.microsoft.com/office/drawing/2014/main" id="{275B7559-AD14-4C27-8058-7AEE411546C9}"/>
                </a:ext>
              </a:extLst>
            </p:cNvPr>
            <p:cNvSpPr>
              <a:spLocks/>
            </p:cNvSpPr>
            <p:nvPr/>
          </p:nvSpPr>
          <p:spPr bwMode="auto">
            <a:xfrm>
              <a:off x="-2687638" y="3144838"/>
              <a:ext cx="1100138" cy="1277938"/>
            </a:xfrm>
            <a:custGeom>
              <a:avLst/>
              <a:gdLst>
                <a:gd name="T0" fmla="*/ 496 w 511"/>
                <a:gd name="T1" fmla="*/ 512 h 595"/>
                <a:gd name="T2" fmla="*/ 303 w 511"/>
                <a:gd name="T3" fmla="*/ 319 h 595"/>
                <a:gd name="T4" fmla="*/ 303 w 511"/>
                <a:gd name="T5" fmla="*/ 46 h 595"/>
                <a:gd name="T6" fmla="*/ 257 w 511"/>
                <a:gd name="T7" fmla="*/ 0 h 595"/>
                <a:gd name="T8" fmla="*/ 211 w 511"/>
                <a:gd name="T9" fmla="*/ 46 h 595"/>
                <a:gd name="T10" fmla="*/ 211 w 511"/>
                <a:gd name="T11" fmla="*/ 319 h 595"/>
                <a:gd name="T12" fmla="*/ 18 w 511"/>
                <a:gd name="T13" fmla="*/ 511 h 595"/>
                <a:gd name="T14" fmla="*/ 18 w 511"/>
                <a:gd name="T15" fmla="*/ 577 h 595"/>
                <a:gd name="T16" fmla="*/ 83 w 511"/>
                <a:gd name="T17" fmla="*/ 577 h 595"/>
                <a:gd name="T18" fmla="*/ 257 w 511"/>
                <a:gd name="T19" fmla="*/ 403 h 595"/>
                <a:gd name="T20" fmla="*/ 431 w 511"/>
                <a:gd name="T21" fmla="*/ 577 h 595"/>
                <a:gd name="T22" fmla="*/ 496 w 511"/>
                <a:gd name="T23" fmla="*/ 572 h 595"/>
                <a:gd name="T24" fmla="*/ 496 w 511"/>
                <a:gd name="T25" fmla="*/ 512 h 5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511" h="595">
                  <a:moveTo>
                    <a:pt x="496" y="512"/>
                  </a:moveTo>
                  <a:cubicBezTo>
                    <a:pt x="303" y="319"/>
                    <a:pt x="303" y="319"/>
                    <a:pt x="303" y="319"/>
                  </a:cubicBezTo>
                  <a:cubicBezTo>
                    <a:pt x="303" y="46"/>
                    <a:pt x="303" y="46"/>
                    <a:pt x="303" y="46"/>
                  </a:cubicBezTo>
                  <a:cubicBezTo>
                    <a:pt x="303" y="21"/>
                    <a:pt x="283" y="0"/>
                    <a:pt x="257" y="0"/>
                  </a:cubicBezTo>
                  <a:cubicBezTo>
                    <a:pt x="231" y="0"/>
                    <a:pt x="211" y="21"/>
                    <a:pt x="211" y="46"/>
                  </a:cubicBezTo>
                  <a:cubicBezTo>
                    <a:pt x="211" y="319"/>
                    <a:pt x="211" y="319"/>
                    <a:pt x="211" y="319"/>
                  </a:cubicBezTo>
                  <a:cubicBezTo>
                    <a:pt x="18" y="511"/>
                    <a:pt x="18" y="511"/>
                    <a:pt x="18" y="511"/>
                  </a:cubicBezTo>
                  <a:cubicBezTo>
                    <a:pt x="0" y="529"/>
                    <a:pt x="0" y="559"/>
                    <a:pt x="18" y="577"/>
                  </a:cubicBezTo>
                  <a:cubicBezTo>
                    <a:pt x="36" y="595"/>
                    <a:pt x="65" y="595"/>
                    <a:pt x="83" y="577"/>
                  </a:cubicBezTo>
                  <a:cubicBezTo>
                    <a:pt x="257" y="403"/>
                    <a:pt x="257" y="403"/>
                    <a:pt x="257" y="403"/>
                  </a:cubicBezTo>
                  <a:cubicBezTo>
                    <a:pt x="431" y="577"/>
                    <a:pt x="431" y="577"/>
                    <a:pt x="431" y="577"/>
                  </a:cubicBezTo>
                  <a:cubicBezTo>
                    <a:pt x="450" y="594"/>
                    <a:pt x="479" y="592"/>
                    <a:pt x="496" y="572"/>
                  </a:cubicBezTo>
                  <a:cubicBezTo>
                    <a:pt x="511" y="555"/>
                    <a:pt x="511" y="529"/>
                    <a:pt x="496" y="51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en-IN">
                <a:solidFill>
                  <a:prstClr val="black"/>
                </a:solidFill>
                <a:latin typeface="Calibri" panose="020F0502020204030204"/>
              </a:endParaRPr>
            </a:p>
          </p:txBody>
        </p:sp>
      </p:grpSp>
      <p:sp>
        <p:nvSpPr>
          <p:cNvPr id="49" name="Freeform 48">
            <a:extLst>
              <a:ext uri="{FF2B5EF4-FFF2-40B4-BE49-F238E27FC236}">
                <a16:creationId xmlns:a16="http://schemas.microsoft.com/office/drawing/2014/main" id="{C79F88CC-D906-4D1B-998A-A5D8FD10476C}"/>
              </a:ext>
            </a:extLst>
          </p:cNvPr>
          <p:cNvSpPr>
            <a:spLocks noEditPoints="1"/>
          </p:cNvSpPr>
          <p:nvPr/>
        </p:nvSpPr>
        <p:spPr bwMode="auto">
          <a:xfrm>
            <a:off x="6813777" y="3416433"/>
            <a:ext cx="464757" cy="397617"/>
          </a:xfrm>
          <a:custGeom>
            <a:avLst/>
            <a:gdLst>
              <a:gd name="T0" fmla="*/ 1881 w 3739"/>
              <a:gd name="T1" fmla="*/ 3186 h 3201"/>
              <a:gd name="T2" fmla="*/ 672 w 3739"/>
              <a:gd name="T3" fmla="*/ 3186 h 3201"/>
              <a:gd name="T4" fmla="*/ 3739 w 3739"/>
              <a:gd name="T5" fmla="*/ 3107 h 3201"/>
              <a:gd name="T6" fmla="*/ 1276 w 3739"/>
              <a:gd name="T7" fmla="*/ 2782 h 3201"/>
              <a:gd name="T8" fmla="*/ 1487 w 3739"/>
              <a:gd name="T9" fmla="*/ 2798 h 3201"/>
              <a:gd name="T10" fmla="*/ 1617 w 3739"/>
              <a:gd name="T11" fmla="*/ 2834 h 3201"/>
              <a:gd name="T12" fmla="*/ 1680 w 3739"/>
              <a:gd name="T13" fmla="*/ 2867 h 3201"/>
              <a:gd name="T14" fmla="*/ 830 w 3739"/>
              <a:gd name="T15" fmla="*/ 2858 h 3201"/>
              <a:gd name="T16" fmla="*/ 977 w 3739"/>
              <a:gd name="T17" fmla="*/ 2813 h 3201"/>
              <a:gd name="T18" fmla="*/ 1206 w 3739"/>
              <a:gd name="T19" fmla="*/ 2783 h 3201"/>
              <a:gd name="T20" fmla="*/ 2554 w 3739"/>
              <a:gd name="T21" fmla="*/ 2782 h 3201"/>
              <a:gd name="T22" fmla="*/ 295 w 3739"/>
              <a:gd name="T23" fmla="*/ 2150 h 3201"/>
              <a:gd name="T24" fmla="*/ 172 w 3739"/>
              <a:gd name="T25" fmla="*/ 2222 h 3201"/>
              <a:gd name="T26" fmla="*/ 124 w 3739"/>
              <a:gd name="T27" fmla="*/ 2357 h 3201"/>
              <a:gd name="T28" fmla="*/ 172 w 3739"/>
              <a:gd name="T29" fmla="*/ 2493 h 3201"/>
              <a:gd name="T30" fmla="*/ 295 w 3739"/>
              <a:gd name="T31" fmla="*/ 2564 h 3201"/>
              <a:gd name="T32" fmla="*/ 439 w 3739"/>
              <a:gd name="T33" fmla="*/ 2539 h 3201"/>
              <a:gd name="T34" fmla="*/ 530 w 3739"/>
              <a:gd name="T35" fmla="*/ 2431 h 3201"/>
              <a:gd name="T36" fmla="*/ 530 w 3739"/>
              <a:gd name="T37" fmla="*/ 2283 h 3201"/>
              <a:gd name="T38" fmla="*/ 439 w 3739"/>
              <a:gd name="T39" fmla="*/ 2175 h 3201"/>
              <a:gd name="T40" fmla="*/ 3325 w 3739"/>
              <a:gd name="T41" fmla="*/ 2134 h 3201"/>
              <a:gd name="T42" fmla="*/ 3228 w 3739"/>
              <a:gd name="T43" fmla="*/ 2175 h 3201"/>
              <a:gd name="T44" fmla="*/ 3177 w 3739"/>
              <a:gd name="T45" fmla="*/ 2277 h 3201"/>
              <a:gd name="T46" fmla="*/ 3188 w 3739"/>
              <a:gd name="T47" fmla="*/ 2412 h 3201"/>
              <a:gd name="T48" fmla="*/ 3267 w 3739"/>
              <a:gd name="T49" fmla="*/ 2522 h 3201"/>
              <a:gd name="T50" fmla="*/ 3381 w 3739"/>
              <a:gd name="T51" fmla="*/ 2550 h 3201"/>
              <a:gd name="T52" fmla="*/ 3467 w 3739"/>
              <a:gd name="T53" fmla="*/ 2489 h 3201"/>
              <a:gd name="T54" fmla="*/ 3505 w 3739"/>
              <a:gd name="T55" fmla="*/ 2376 h 3201"/>
              <a:gd name="T56" fmla="*/ 3474 w 3739"/>
              <a:gd name="T57" fmla="*/ 2240 h 3201"/>
              <a:gd name="T58" fmla="*/ 3383 w 3739"/>
              <a:gd name="T59" fmla="*/ 2148 h 3201"/>
              <a:gd name="T60" fmla="*/ 841 w 3739"/>
              <a:gd name="T61" fmla="*/ 1087 h 3201"/>
              <a:gd name="T62" fmla="*/ 1023 w 3739"/>
              <a:gd name="T63" fmla="*/ 1131 h 3201"/>
              <a:gd name="T64" fmla="*/ 1276 w 3739"/>
              <a:gd name="T65" fmla="*/ 1151 h 3201"/>
              <a:gd name="T66" fmla="*/ 1499 w 3739"/>
              <a:gd name="T67" fmla="*/ 1135 h 3201"/>
              <a:gd name="T68" fmla="*/ 1652 w 3739"/>
              <a:gd name="T69" fmla="*/ 1095 h 3201"/>
              <a:gd name="T70" fmla="*/ 1619 w 3739"/>
              <a:gd name="T71" fmla="*/ 2692 h 3201"/>
              <a:gd name="T72" fmla="*/ 1451 w 3739"/>
              <a:gd name="T73" fmla="*/ 2657 h 3201"/>
              <a:gd name="T74" fmla="*/ 1207 w 3739"/>
              <a:gd name="T75" fmla="*/ 2648 h 3201"/>
              <a:gd name="T76" fmla="*/ 971 w 3739"/>
              <a:gd name="T77" fmla="*/ 2676 h 3201"/>
              <a:gd name="T78" fmla="*/ 807 w 3739"/>
              <a:gd name="T79" fmla="*/ 2723 h 3201"/>
              <a:gd name="T80" fmla="*/ 2554 w 3739"/>
              <a:gd name="T81" fmla="*/ 2445 h 3201"/>
              <a:gd name="T82" fmla="*/ 1680 w 3739"/>
              <a:gd name="T83" fmla="*/ 689 h 3201"/>
              <a:gd name="T84" fmla="*/ 1637 w 3739"/>
              <a:gd name="T85" fmla="*/ 955 h 3201"/>
              <a:gd name="T86" fmla="*/ 1526 w 3739"/>
              <a:gd name="T87" fmla="*/ 991 h 3201"/>
              <a:gd name="T88" fmla="*/ 1338 w 3739"/>
              <a:gd name="T89" fmla="*/ 1015 h 3201"/>
              <a:gd name="T90" fmla="*/ 1081 w 3739"/>
              <a:gd name="T91" fmla="*/ 1004 h 3201"/>
              <a:gd name="T92" fmla="*/ 894 w 3739"/>
              <a:gd name="T93" fmla="*/ 962 h 3201"/>
              <a:gd name="T94" fmla="*/ 807 w 3739"/>
              <a:gd name="T95" fmla="*/ 689 h 3201"/>
              <a:gd name="T96" fmla="*/ 1881 w 3739"/>
              <a:gd name="T97" fmla="*/ 689 h 3201"/>
              <a:gd name="T98" fmla="*/ 672 w 3739"/>
              <a:gd name="T99" fmla="*/ 2782 h 3201"/>
              <a:gd name="T100" fmla="*/ 3659 w 3739"/>
              <a:gd name="T101" fmla="*/ 2710 h 3201"/>
              <a:gd name="T102" fmla="*/ 1881 w 3739"/>
              <a:gd name="T103" fmla="*/ 15 h 3201"/>
              <a:gd name="T104" fmla="*/ 1881 w 3739"/>
              <a:gd name="T105" fmla="*/ 15 h 3201"/>
              <a:gd name="T106" fmla="*/ 0 w 3739"/>
              <a:gd name="T107" fmla="*/ 352 h 3201"/>
              <a:gd name="T108" fmla="*/ 2712 w 3739"/>
              <a:gd name="T109" fmla="*/ 425 h 32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</a:cxnLst>
            <a:rect l="0" t="0" r="r" b="b"/>
            <a:pathLst>
              <a:path w="3739" h="3201">
                <a:moveTo>
                  <a:pt x="1881" y="2916"/>
                </a:moveTo>
                <a:lnTo>
                  <a:pt x="2554" y="2916"/>
                </a:lnTo>
                <a:lnTo>
                  <a:pt x="2554" y="3186"/>
                </a:lnTo>
                <a:lnTo>
                  <a:pt x="1881" y="3186"/>
                </a:lnTo>
                <a:lnTo>
                  <a:pt x="1881" y="2916"/>
                </a:lnTo>
                <a:close/>
                <a:moveTo>
                  <a:pt x="0" y="2916"/>
                </a:moveTo>
                <a:lnTo>
                  <a:pt x="672" y="2916"/>
                </a:lnTo>
                <a:lnTo>
                  <a:pt x="672" y="3186"/>
                </a:lnTo>
                <a:lnTo>
                  <a:pt x="0" y="3186"/>
                </a:lnTo>
                <a:lnTo>
                  <a:pt x="0" y="2916"/>
                </a:lnTo>
                <a:close/>
                <a:moveTo>
                  <a:pt x="3686" y="2842"/>
                </a:moveTo>
                <a:lnTo>
                  <a:pt x="3739" y="3107"/>
                </a:lnTo>
                <a:lnTo>
                  <a:pt x="3279" y="3201"/>
                </a:lnTo>
                <a:lnTo>
                  <a:pt x="3226" y="2937"/>
                </a:lnTo>
                <a:lnTo>
                  <a:pt x="3686" y="2842"/>
                </a:lnTo>
                <a:close/>
                <a:moveTo>
                  <a:pt x="1276" y="2782"/>
                </a:moveTo>
                <a:lnTo>
                  <a:pt x="1338" y="2783"/>
                </a:lnTo>
                <a:lnTo>
                  <a:pt x="1393" y="2787"/>
                </a:lnTo>
                <a:lnTo>
                  <a:pt x="1443" y="2791"/>
                </a:lnTo>
                <a:lnTo>
                  <a:pt x="1487" y="2798"/>
                </a:lnTo>
                <a:lnTo>
                  <a:pt x="1527" y="2806"/>
                </a:lnTo>
                <a:lnTo>
                  <a:pt x="1561" y="2815"/>
                </a:lnTo>
                <a:lnTo>
                  <a:pt x="1591" y="2824"/>
                </a:lnTo>
                <a:lnTo>
                  <a:pt x="1617" y="2834"/>
                </a:lnTo>
                <a:lnTo>
                  <a:pt x="1638" y="2843"/>
                </a:lnTo>
                <a:lnTo>
                  <a:pt x="1655" y="2853"/>
                </a:lnTo>
                <a:lnTo>
                  <a:pt x="1670" y="2861"/>
                </a:lnTo>
                <a:lnTo>
                  <a:pt x="1680" y="2867"/>
                </a:lnTo>
                <a:lnTo>
                  <a:pt x="1680" y="3186"/>
                </a:lnTo>
                <a:lnTo>
                  <a:pt x="807" y="3186"/>
                </a:lnTo>
                <a:lnTo>
                  <a:pt x="807" y="2870"/>
                </a:lnTo>
                <a:lnTo>
                  <a:pt x="830" y="2858"/>
                </a:lnTo>
                <a:lnTo>
                  <a:pt x="860" y="2848"/>
                </a:lnTo>
                <a:lnTo>
                  <a:pt x="894" y="2836"/>
                </a:lnTo>
                <a:lnTo>
                  <a:pt x="933" y="2824"/>
                </a:lnTo>
                <a:lnTo>
                  <a:pt x="977" y="2813"/>
                </a:lnTo>
                <a:lnTo>
                  <a:pt x="1027" y="2802"/>
                </a:lnTo>
                <a:lnTo>
                  <a:pt x="1081" y="2795"/>
                </a:lnTo>
                <a:lnTo>
                  <a:pt x="1141" y="2788"/>
                </a:lnTo>
                <a:lnTo>
                  <a:pt x="1206" y="2783"/>
                </a:lnTo>
                <a:lnTo>
                  <a:pt x="1276" y="2782"/>
                </a:lnTo>
                <a:close/>
                <a:moveTo>
                  <a:pt x="1881" y="2579"/>
                </a:moveTo>
                <a:lnTo>
                  <a:pt x="2554" y="2579"/>
                </a:lnTo>
                <a:lnTo>
                  <a:pt x="2554" y="2782"/>
                </a:lnTo>
                <a:lnTo>
                  <a:pt x="1881" y="2782"/>
                </a:lnTo>
                <a:lnTo>
                  <a:pt x="1881" y="2579"/>
                </a:lnTo>
                <a:close/>
                <a:moveTo>
                  <a:pt x="334" y="2146"/>
                </a:moveTo>
                <a:lnTo>
                  <a:pt x="295" y="2150"/>
                </a:lnTo>
                <a:lnTo>
                  <a:pt x="260" y="2159"/>
                </a:lnTo>
                <a:lnTo>
                  <a:pt x="227" y="2175"/>
                </a:lnTo>
                <a:lnTo>
                  <a:pt x="197" y="2195"/>
                </a:lnTo>
                <a:lnTo>
                  <a:pt x="172" y="2222"/>
                </a:lnTo>
                <a:lnTo>
                  <a:pt x="152" y="2251"/>
                </a:lnTo>
                <a:lnTo>
                  <a:pt x="136" y="2283"/>
                </a:lnTo>
                <a:lnTo>
                  <a:pt x="127" y="2320"/>
                </a:lnTo>
                <a:lnTo>
                  <a:pt x="124" y="2357"/>
                </a:lnTo>
                <a:lnTo>
                  <a:pt x="127" y="2395"/>
                </a:lnTo>
                <a:lnTo>
                  <a:pt x="136" y="2431"/>
                </a:lnTo>
                <a:lnTo>
                  <a:pt x="152" y="2463"/>
                </a:lnTo>
                <a:lnTo>
                  <a:pt x="172" y="2493"/>
                </a:lnTo>
                <a:lnTo>
                  <a:pt x="197" y="2519"/>
                </a:lnTo>
                <a:lnTo>
                  <a:pt x="227" y="2539"/>
                </a:lnTo>
                <a:lnTo>
                  <a:pt x="260" y="2554"/>
                </a:lnTo>
                <a:lnTo>
                  <a:pt x="295" y="2564"/>
                </a:lnTo>
                <a:lnTo>
                  <a:pt x="334" y="2568"/>
                </a:lnTo>
                <a:lnTo>
                  <a:pt x="371" y="2564"/>
                </a:lnTo>
                <a:lnTo>
                  <a:pt x="406" y="2554"/>
                </a:lnTo>
                <a:lnTo>
                  <a:pt x="439" y="2539"/>
                </a:lnTo>
                <a:lnTo>
                  <a:pt x="469" y="2519"/>
                </a:lnTo>
                <a:lnTo>
                  <a:pt x="494" y="2493"/>
                </a:lnTo>
                <a:lnTo>
                  <a:pt x="514" y="2463"/>
                </a:lnTo>
                <a:lnTo>
                  <a:pt x="530" y="2431"/>
                </a:lnTo>
                <a:lnTo>
                  <a:pt x="540" y="2395"/>
                </a:lnTo>
                <a:lnTo>
                  <a:pt x="543" y="2357"/>
                </a:lnTo>
                <a:lnTo>
                  <a:pt x="540" y="2320"/>
                </a:lnTo>
                <a:lnTo>
                  <a:pt x="530" y="2283"/>
                </a:lnTo>
                <a:lnTo>
                  <a:pt x="514" y="2251"/>
                </a:lnTo>
                <a:lnTo>
                  <a:pt x="494" y="2222"/>
                </a:lnTo>
                <a:lnTo>
                  <a:pt x="469" y="2195"/>
                </a:lnTo>
                <a:lnTo>
                  <a:pt x="439" y="2175"/>
                </a:lnTo>
                <a:lnTo>
                  <a:pt x="406" y="2159"/>
                </a:lnTo>
                <a:lnTo>
                  <a:pt x="371" y="2150"/>
                </a:lnTo>
                <a:lnTo>
                  <a:pt x="334" y="2146"/>
                </a:lnTo>
                <a:close/>
                <a:moveTo>
                  <a:pt x="3325" y="2134"/>
                </a:moveTo>
                <a:lnTo>
                  <a:pt x="3296" y="2136"/>
                </a:lnTo>
                <a:lnTo>
                  <a:pt x="3271" y="2144"/>
                </a:lnTo>
                <a:lnTo>
                  <a:pt x="3248" y="2157"/>
                </a:lnTo>
                <a:lnTo>
                  <a:pt x="3228" y="2175"/>
                </a:lnTo>
                <a:lnTo>
                  <a:pt x="3210" y="2195"/>
                </a:lnTo>
                <a:lnTo>
                  <a:pt x="3195" y="2220"/>
                </a:lnTo>
                <a:lnTo>
                  <a:pt x="3184" y="2248"/>
                </a:lnTo>
                <a:lnTo>
                  <a:pt x="3177" y="2277"/>
                </a:lnTo>
                <a:lnTo>
                  <a:pt x="3173" y="2309"/>
                </a:lnTo>
                <a:lnTo>
                  <a:pt x="3173" y="2342"/>
                </a:lnTo>
                <a:lnTo>
                  <a:pt x="3178" y="2375"/>
                </a:lnTo>
                <a:lnTo>
                  <a:pt x="3188" y="2412"/>
                </a:lnTo>
                <a:lnTo>
                  <a:pt x="3203" y="2446"/>
                </a:lnTo>
                <a:lnTo>
                  <a:pt x="3221" y="2476"/>
                </a:lnTo>
                <a:lnTo>
                  <a:pt x="3243" y="2501"/>
                </a:lnTo>
                <a:lnTo>
                  <a:pt x="3267" y="2522"/>
                </a:lnTo>
                <a:lnTo>
                  <a:pt x="3294" y="2538"/>
                </a:lnTo>
                <a:lnTo>
                  <a:pt x="3322" y="2547"/>
                </a:lnTo>
                <a:lnTo>
                  <a:pt x="3351" y="2552"/>
                </a:lnTo>
                <a:lnTo>
                  <a:pt x="3381" y="2550"/>
                </a:lnTo>
                <a:lnTo>
                  <a:pt x="3406" y="2540"/>
                </a:lnTo>
                <a:lnTo>
                  <a:pt x="3430" y="2528"/>
                </a:lnTo>
                <a:lnTo>
                  <a:pt x="3450" y="2511"/>
                </a:lnTo>
                <a:lnTo>
                  <a:pt x="3467" y="2489"/>
                </a:lnTo>
                <a:lnTo>
                  <a:pt x="3482" y="2465"/>
                </a:lnTo>
                <a:lnTo>
                  <a:pt x="3493" y="2438"/>
                </a:lnTo>
                <a:lnTo>
                  <a:pt x="3500" y="2408"/>
                </a:lnTo>
                <a:lnTo>
                  <a:pt x="3505" y="2376"/>
                </a:lnTo>
                <a:lnTo>
                  <a:pt x="3503" y="2343"/>
                </a:lnTo>
                <a:lnTo>
                  <a:pt x="3499" y="2309"/>
                </a:lnTo>
                <a:lnTo>
                  <a:pt x="3489" y="2273"/>
                </a:lnTo>
                <a:lnTo>
                  <a:pt x="3474" y="2240"/>
                </a:lnTo>
                <a:lnTo>
                  <a:pt x="3456" y="2210"/>
                </a:lnTo>
                <a:lnTo>
                  <a:pt x="3434" y="2184"/>
                </a:lnTo>
                <a:lnTo>
                  <a:pt x="3409" y="2163"/>
                </a:lnTo>
                <a:lnTo>
                  <a:pt x="3383" y="2148"/>
                </a:lnTo>
                <a:lnTo>
                  <a:pt x="3355" y="2137"/>
                </a:lnTo>
                <a:lnTo>
                  <a:pt x="3325" y="2134"/>
                </a:lnTo>
                <a:close/>
                <a:moveTo>
                  <a:pt x="807" y="1074"/>
                </a:moveTo>
                <a:lnTo>
                  <a:pt x="841" y="1087"/>
                </a:lnTo>
                <a:lnTo>
                  <a:pt x="880" y="1098"/>
                </a:lnTo>
                <a:lnTo>
                  <a:pt x="924" y="1111"/>
                </a:lnTo>
                <a:lnTo>
                  <a:pt x="971" y="1121"/>
                </a:lnTo>
                <a:lnTo>
                  <a:pt x="1023" y="1131"/>
                </a:lnTo>
                <a:lnTo>
                  <a:pt x="1080" y="1139"/>
                </a:lnTo>
                <a:lnTo>
                  <a:pt x="1141" y="1145"/>
                </a:lnTo>
                <a:lnTo>
                  <a:pt x="1207" y="1150"/>
                </a:lnTo>
                <a:lnTo>
                  <a:pt x="1276" y="1151"/>
                </a:lnTo>
                <a:lnTo>
                  <a:pt x="1340" y="1150"/>
                </a:lnTo>
                <a:lnTo>
                  <a:pt x="1398" y="1146"/>
                </a:lnTo>
                <a:lnTo>
                  <a:pt x="1451" y="1142"/>
                </a:lnTo>
                <a:lnTo>
                  <a:pt x="1499" y="1135"/>
                </a:lnTo>
                <a:lnTo>
                  <a:pt x="1543" y="1126"/>
                </a:lnTo>
                <a:lnTo>
                  <a:pt x="1584" y="1117"/>
                </a:lnTo>
                <a:lnTo>
                  <a:pt x="1619" y="1105"/>
                </a:lnTo>
                <a:lnTo>
                  <a:pt x="1652" y="1095"/>
                </a:lnTo>
                <a:lnTo>
                  <a:pt x="1680" y="1082"/>
                </a:lnTo>
                <a:lnTo>
                  <a:pt x="1680" y="2715"/>
                </a:lnTo>
                <a:lnTo>
                  <a:pt x="1652" y="2703"/>
                </a:lnTo>
                <a:lnTo>
                  <a:pt x="1619" y="2692"/>
                </a:lnTo>
                <a:lnTo>
                  <a:pt x="1584" y="2682"/>
                </a:lnTo>
                <a:lnTo>
                  <a:pt x="1543" y="2671"/>
                </a:lnTo>
                <a:lnTo>
                  <a:pt x="1499" y="2664"/>
                </a:lnTo>
                <a:lnTo>
                  <a:pt x="1451" y="2657"/>
                </a:lnTo>
                <a:lnTo>
                  <a:pt x="1398" y="2651"/>
                </a:lnTo>
                <a:lnTo>
                  <a:pt x="1340" y="2648"/>
                </a:lnTo>
                <a:lnTo>
                  <a:pt x="1276" y="2646"/>
                </a:lnTo>
                <a:lnTo>
                  <a:pt x="1207" y="2648"/>
                </a:lnTo>
                <a:lnTo>
                  <a:pt x="1141" y="2652"/>
                </a:lnTo>
                <a:lnTo>
                  <a:pt x="1080" y="2658"/>
                </a:lnTo>
                <a:lnTo>
                  <a:pt x="1023" y="2667"/>
                </a:lnTo>
                <a:lnTo>
                  <a:pt x="971" y="2676"/>
                </a:lnTo>
                <a:lnTo>
                  <a:pt x="924" y="2687"/>
                </a:lnTo>
                <a:lnTo>
                  <a:pt x="880" y="2699"/>
                </a:lnTo>
                <a:lnTo>
                  <a:pt x="841" y="2711"/>
                </a:lnTo>
                <a:lnTo>
                  <a:pt x="807" y="2723"/>
                </a:lnTo>
                <a:lnTo>
                  <a:pt x="807" y="1074"/>
                </a:lnTo>
                <a:close/>
                <a:moveTo>
                  <a:pt x="1881" y="825"/>
                </a:moveTo>
                <a:lnTo>
                  <a:pt x="2554" y="825"/>
                </a:lnTo>
                <a:lnTo>
                  <a:pt x="2554" y="2445"/>
                </a:lnTo>
                <a:lnTo>
                  <a:pt x="1881" y="2445"/>
                </a:lnTo>
                <a:lnTo>
                  <a:pt x="1881" y="825"/>
                </a:lnTo>
                <a:close/>
                <a:moveTo>
                  <a:pt x="807" y="689"/>
                </a:moveTo>
                <a:lnTo>
                  <a:pt x="1680" y="689"/>
                </a:lnTo>
                <a:lnTo>
                  <a:pt x="1680" y="930"/>
                </a:lnTo>
                <a:lnTo>
                  <a:pt x="1669" y="937"/>
                </a:lnTo>
                <a:lnTo>
                  <a:pt x="1655" y="946"/>
                </a:lnTo>
                <a:lnTo>
                  <a:pt x="1637" y="955"/>
                </a:lnTo>
                <a:lnTo>
                  <a:pt x="1616" y="964"/>
                </a:lnTo>
                <a:lnTo>
                  <a:pt x="1591" y="973"/>
                </a:lnTo>
                <a:lnTo>
                  <a:pt x="1560" y="983"/>
                </a:lnTo>
                <a:lnTo>
                  <a:pt x="1526" y="991"/>
                </a:lnTo>
                <a:lnTo>
                  <a:pt x="1486" y="999"/>
                </a:lnTo>
                <a:lnTo>
                  <a:pt x="1442" y="1006"/>
                </a:lnTo>
                <a:lnTo>
                  <a:pt x="1393" y="1012"/>
                </a:lnTo>
                <a:lnTo>
                  <a:pt x="1338" y="1015"/>
                </a:lnTo>
                <a:lnTo>
                  <a:pt x="1276" y="1016"/>
                </a:lnTo>
                <a:lnTo>
                  <a:pt x="1206" y="1014"/>
                </a:lnTo>
                <a:lnTo>
                  <a:pt x="1141" y="1011"/>
                </a:lnTo>
                <a:lnTo>
                  <a:pt x="1081" y="1004"/>
                </a:lnTo>
                <a:lnTo>
                  <a:pt x="1027" y="995"/>
                </a:lnTo>
                <a:lnTo>
                  <a:pt x="977" y="985"/>
                </a:lnTo>
                <a:lnTo>
                  <a:pt x="933" y="973"/>
                </a:lnTo>
                <a:lnTo>
                  <a:pt x="894" y="962"/>
                </a:lnTo>
                <a:lnTo>
                  <a:pt x="860" y="950"/>
                </a:lnTo>
                <a:lnTo>
                  <a:pt x="830" y="939"/>
                </a:lnTo>
                <a:lnTo>
                  <a:pt x="807" y="929"/>
                </a:lnTo>
                <a:lnTo>
                  <a:pt x="807" y="689"/>
                </a:lnTo>
                <a:close/>
                <a:moveTo>
                  <a:pt x="1881" y="488"/>
                </a:moveTo>
                <a:lnTo>
                  <a:pt x="2554" y="488"/>
                </a:lnTo>
                <a:lnTo>
                  <a:pt x="2554" y="689"/>
                </a:lnTo>
                <a:lnTo>
                  <a:pt x="1881" y="689"/>
                </a:lnTo>
                <a:lnTo>
                  <a:pt x="1881" y="488"/>
                </a:lnTo>
                <a:close/>
                <a:moveTo>
                  <a:pt x="0" y="488"/>
                </a:moveTo>
                <a:lnTo>
                  <a:pt x="672" y="488"/>
                </a:lnTo>
                <a:lnTo>
                  <a:pt x="672" y="2782"/>
                </a:lnTo>
                <a:lnTo>
                  <a:pt x="0" y="2782"/>
                </a:lnTo>
                <a:lnTo>
                  <a:pt x="0" y="488"/>
                </a:lnTo>
                <a:close/>
                <a:moveTo>
                  <a:pt x="3199" y="463"/>
                </a:moveTo>
                <a:lnTo>
                  <a:pt x="3659" y="2710"/>
                </a:lnTo>
                <a:lnTo>
                  <a:pt x="3198" y="2805"/>
                </a:lnTo>
                <a:lnTo>
                  <a:pt x="2739" y="557"/>
                </a:lnTo>
                <a:lnTo>
                  <a:pt x="3199" y="463"/>
                </a:lnTo>
                <a:close/>
                <a:moveTo>
                  <a:pt x="1881" y="15"/>
                </a:moveTo>
                <a:lnTo>
                  <a:pt x="2554" y="15"/>
                </a:lnTo>
                <a:lnTo>
                  <a:pt x="2554" y="352"/>
                </a:lnTo>
                <a:lnTo>
                  <a:pt x="1881" y="352"/>
                </a:lnTo>
                <a:lnTo>
                  <a:pt x="1881" y="15"/>
                </a:lnTo>
                <a:close/>
                <a:moveTo>
                  <a:pt x="0" y="15"/>
                </a:moveTo>
                <a:lnTo>
                  <a:pt x="672" y="15"/>
                </a:lnTo>
                <a:lnTo>
                  <a:pt x="672" y="352"/>
                </a:lnTo>
                <a:lnTo>
                  <a:pt x="0" y="352"/>
                </a:lnTo>
                <a:lnTo>
                  <a:pt x="0" y="15"/>
                </a:lnTo>
                <a:close/>
                <a:moveTo>
                  <a:pt x="3105" y="0"/>
                </a:moveTo>
                <a:lnTo>
                  <a:pt x="3172" y="331"/>
                </a:lnTo>
                <a:lnTo>
                  <a:pt x="2712" y="425"/>
                </a:lnTo>
                <a:lnTo>
                  <a:pt x="2645" y="95"/>
                </a:lnTo>
                <a:lnTo>
                  <a:pt x="3105" y="0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defTabSz="457200"/>
            <a:endParaRPr lang="en-US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0" name="Picture 49">
            <a:extLst>
              <a:ext uri="{FF2B5EF4-FFF2-40B4-BE49-F238E27FC236}">
                <a16:creationId xmlns:a16="http://schemas.microsoft.com/office/drawing/2014/main" id="{134515BF-0104-485C-B606-1045E2DC8819}"/>
              </a:ext>
            </a:extLst>
          </p:cNvPr>
          <p:cNvPicPr/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28989" y="3838221"/>
            <a:ext cx="1042665" cy="1148213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52165365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/>
          <p:cNvGrpSpPr/>
          <p:nvPr/>
        </p:nvGrpSpPr>
        <p:grpSpPr>
          <a:xfrm>
            <a:off x="1854741" y="683796"/>
            <a:ext cx="8326877" cy="5760033"/>
            <a:chOff x="330740" y="836579"/>
            <a:chExt cx="8326877" cy="5760033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16" name="Rounded Rectangle 15"/>
            <p:cNvSpPr/>
            <p:nvPr/>
          </p:nvSpPr>
          <p:spPr bwMode="auto">
            <a:xfrm>
              <a:off x="330740" y="836579"/>
              <a:ext cx="8326877" cy="5525310"/>
            </a:xfrm>
            <a:prstGeom prst="roundRect">
              <a:avLst>
                <a:gd name="adj" fmla="val 1702"/>
              </a:avLst>
            </a:prstGeom>
            <a:blipFill>
              <a:blip r:embed="rId2"/>
              <a:tile tx="0" ty="0" sx="100000" sy="100000" flip="none" algn="tl"/>
            </a:blip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7" name="Rounded Rectangle 16"/>
            <p:cNvSpPr/>
            <p:nvPr/>
          </p:nvSpPr>
          <p:spPr bwMode="auto">
            <a:xfrm>
              <a:off x="568256" y="1029147"/>
              <a:ext cx="7851843" cy="5140174"/>
            </a:xfrm>
            <a:prstGeom prst="roundRect">
              <a:avLst>
                <a:gd name="adj" fmla="val 1702"/>
              </a:avLst>
            </a:prstGeom>
            <a:gradFill flip="none" rotWithShape="1">
              <a:gsLst>
                <a:gs pos="100000">
                  <a:schemeClr val="bg1">
                    <a:shade val="30000"/>
                    <a:satMod val="115000"/>
                    <a:lumMod val="0"/>
                  </a:schemeClr>
                </a:gs>
                <a:gs pos="50000">
                  <a:schemeClr val="bg1">
                    <a:shade val="67500"/>
                    <a:satMod val="115000"/>
                    <a:lumMod val="12000"/>
                  </a:schemeClr>
                </a:gs>
                <a:gs pos="0">
                  <a:schemeClr val="bg1">
                    <a:shade val="100000"/>
                    <a:satMod val="115000"/>
                    <a:lumMod val="2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solidFill>
                <a:schemeClr val="bg1">
                  <a:lumMod val="50000"/>
                </a:schemeClr>
              </a:solidFill>
            </a:ln>
            <a:effectLst>
              <a:innerShdw blurRad="63500" dist="50800" dir="13500000">
                <a:prstClr val="black">
                  <a:alpha val="50000"/>
                </a:prstClr>
              </a:innerShdw>
            </a:effec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8" name="Rounded Rectangle 17"/>
            <p:cNvSpPr/>
            <p:nvPr/>
          </p:nvSpPr>
          <p:spPr bwMode="auto">
            <a:xfrm>
              <a:off x="1705755" y="6332705"/>
              <a:ext cx="5576845" cy="263907"/>
            </a:xfrm>
            <a:prstGeom prst="roundRect">
              <a:avLst>
                <a:gd name="adj" fmla="val 23818"/>
              </a:avLst>
            </a:pr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lin ang="16200000" scaled="1"/>
              <a:tileRect/>
            </a:gra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sp>
        <p:nvSpPr>
          <p:cNvPr id="7" name="9 Rectángulo"/>
          <p:cNvSpPr/>
          <p:nvPr/>
        </p:nvSpPr>
        <p:spPr>
          <a:xfrm>
            <a:off x="4146315" y="2134733"/>
            <a:ext cx="3591324" cy="2993426"/>
          </a:xfrm>
          <a:prstGeom prst="rect">
            <a:avLst/>
          </a:prstGeom>
        </p:spPr>
        <p:txBody>
          <a:bodyPr wrap="none" lIns="38396" tIns="19198" rIns="38396" bIns="19198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96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KG Second Chances Sketch" pitchFamily="2" charset="0"/>
                <a:ea typeface="Verdana" pitchFamily="34" charset="0"/>
                <a:cs typeface="Verdana" pitchFamily="34" charset="0"/>
              </a:rPr>
              <a:t>THANK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96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KG Second Chances Sketch" pitchFamily="2" charset="0"/>
                <a:ea typeface="Verdana" pitchFamily="34" charset="0"/>
                <a:cs typeface="Verdana" pitchFamily="34" charset="0"/>
              </a:rPr>
              <a:t>YOU</a:t>
            </a:r>
            <a:endParaRPr kumimoji="0" lang="en-US" sz="96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KG Second Chances Sketch" pitchFamily="2" charset="0"/>
              <a:ea typeface="Verdana" pitchFamily="34" charset="0"/>
              <a:cs typeface="Verdana" pitchFamily="34" charset="0"/>
            </a:endParaRPr>
          </a:p>
        </p:txBody>
      </p:sp>
      <p:grpSp>
        <p:nvGrpSpPr>
          <p:cNvPr id="8" name="Group 7"/>
          <p:cNvGrpSpPr/>
          <p:nvPr/>
        </p:nvGrpSpPr>
        <p:grpSpPr>
          <a:xfrm>
            <a:off x="6998466" y="3495419"/>
            <a:ext cx="3666615" cy="3413276"/>
            <a:chOff x="5474465" y="3648203"/>
            <a:chExt cx="3666615" cy="3413276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9" name="Freeform 8"/>
            <p:cNvSpPr/>
            <p:nvPr/>
          </p:nvSpPr>
          <p:spPr>
            <a:xfrm>
              <a:off x="6494693" y="4474775"/>
              <a:ext cx="942589" cy="627692"/>
            </a:xfrm>
            <a:custGeom>
              <a:avLst/>
              <a:gdLst>
                <a:gd name="connsiteX0" fmla="*/ 761130 w 942589"/>
                <a:gd name="connsiteY0" fmla="*/ 20035 h 627692"/>
                <a:gd name="connsiteX1" fmla="*/ 927385 w 942589"/>
                <a:gd name="connsiteY1" fmla="*/ 316919 h 627692"/>
                <a:gd name="connsiteX2" fmla="*/ 915510 w 942589"/>
                <a:gd name="connsiteY2" fmla="*/ 477235 h 627692"/>
                <a:gd name="connsiteX3" fmla="*/ 755193 w 942589"/>
                <a:gd name="connsiteY3" fmla="*/ 417859 h 627692"/>
                <a:gd name="connsiteX4" fmla="*/ 565188 w 942589"/>
                <a:gd name="connsiteY4" fmla="*/ 441609 h 627692"/>
                <a:gd name="connsiteX5" fmla="*/ 381120 w 942589"/>
                <a:gd name="connsiteY5" fmla="*/ 500986 h 627692"/>
                <a:gd name="connsiteX6" fmla="*/ 262367 w 942589"/>
                <a:gd name="connsiteY6" fmla="*/ 625677 h 627692"/>
                <a:gd name="connsiteX7" fmla="*/ 137676 w 942589"/>
                <a:gd name="connsiteY7" fmla="*/ 572238 h 627692"/>
                <a:gd name="connsiteX8" fmla="*/ 1110 w 942589"/>
                <a:gd name="connsiteY8" fmla="*/ 495048 h 627692"/>
                <a:gd name="connsiteX9" fmla="*/ 96112 w 942589"/>
                <a:gd name="connsiteY9" fmla="*/ 239729 h 627692"/>
                <a:gd name="connsiteX10" fmla="*/ 464247 w 942589"/>
                <a:gd name="connsiteY10" fmla="*/ 49724 h 627692"/>
                <a:gd name="connsiteX11" fmla="*/ 761130 w 942589"/>
                <a:gd name="connsiteY11" fmla="*/ 20035 h 6276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942589" h="627692">
                  <a:moveTo>
                    <a:pt x="761130" y="20035"/>
                  </a:moveTo>
                  <a:cubicBezTo>
                    <a:pt x="838320" y="64567"/>
                    <a:pt x="901655" y="240719"/>
                    <a:pt x="927385" y="316919"/>
                  </a:cubicBezTo>
                  <a:cubicBezTo>
                    <a:pt x="953115" y="393119"/>
                    <a:pt x="944209" y="460412"/>
                    <a:pt x="915510" y="477235"/>
                  </a:cubicBezTo>
                  <a:cubicBezTo>
                    <a:pt x="886811" y="494058"/>
                    <a:pt x="813580" y="423797"/>
                    <a:pt x="755193" y="417859"/>
                  </a:cubicBezTo>
                  <a:cubicBezTo>
                    <a:pt x="696806" y="411921"/>
                    <a:pt x="627534" y="427754"/>
                    <a:pt x="565188" y="441609"/>
                  </a:cubicBezTo>
                  <a:cubicBezTo>
                    <a:pt x="502842" y="455464"/>
                    <a:pt x="431590" y="470308"/>
                    <a:pt x="381120" y="500986"/>
                  </a:cubicBezTo>
                  <a:cubicBezTo>
                    <a:pt x="330650" y="531664"/>
                    <a:pt x="302941" y="613802"/>
                    <a:pt x="262367" y="625677"/>
                  </a:cubicBezTo>
                  <a:cubicBezTo>
                    <a:pt x="221793" y="637552"/>
                    <a:pt x="181219" y="594009"/>
                    <a:pt x="137676" y="572238"/>
                  </a:cubicBezTo>
                  <a:cubicBezTo>
                    <a:pt x="94133" y="550467"/>
                    <a:pt x="8037" y="550466"/>
                    <a:pt x="1110" y="495048"/>
                  </a:cubicBezTo>
                  <a:cubicBezTo>
                    <a:pt x="-5817" y="439630"/>
                    <a:pt x="18923" y="313950"/>
                    <a:pt x="96112" y="239729"/>
                  </a:cubicBezTo>
                  <a:cubicBezTo>
                    <a:pt x="173301" y="165508"/>
                    <a:pt x="353411" y="85350"/>
                    <a:pt x="464247" y="49724"/>
                  </a:cubicBezTo>
                  <a:cubicBezTo>
                    <a:pt x="575083" y="14098"/>
                    <a:pt x="683940" y="-24497"/>
                    <a:pt x="761130" y="20035"/>
                  </a:cubicBezTo>
                  <a:close/>
                </a:path>
              </a:pathLst>
            </a:custGeom>
            <a:gradFill flip="none" rotWithShape="1">
              <a:gsLst>
                <a:gs pos="0">
                  <a:srgbClr val="FEBC7A">
                    <a:shade val="30000"/>
                    <a:satMod val="115000"/>
                  </a:srgbClr>
                </a:gs>
                <a:gs pos="50000">
                  <a:srgbClr val="FEBC7A">
                    <a:shade val="67500"/>
                    <a:satMod val="115000"/>
                  </a:srgbClr>
                </a:gs>
                <a:gs pos="100000">
                  <a:srgbClr val="FEBC7A">
                    <a:shade val="100000"/>
                    <a:satMod val="115000"/>
                  </a:srgbClr>
                </a:gs>
              </a:gsLst>
              <a:lin ang="16200000" scaled="1"/>
              <a:tileRect/>
            </a:gradFill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0" name="Freeform 9"/>
            <p:cNvSpPr/>
            <p:nvPr/>
          </p:nvSpPr>
          <p:spPr>
            <a:xfrm>
              <a:off x="6207495" y="4254747"/>
              <a:ext cx="1141063" cy="793006"/>
            </a:xfrm>
            <a:custGeom>
              <a:avLst/>
              <a:gdLst>
                <a:gd name="connsiteX0" fmla="*/ 882074 w 1141063"/>
                <a:gd name="connsiteY0" fmla="*/ 8495 h 793006"/>
                <a:gd name="connsiteX1" fmla="*/ 1095830 w 1141063"/>
                <a:gd name="connsiteY1" fmla="*/ 210375 h 793006"/>
                <a:gd name="connsiteX2" fmla="*/ 1137393 w 1141063"/>
                <a:gd name="connsiteY2" fmla="*/ 358817 h 793006"/>
                <a:gd name="connsiteX3" fmla="*/ 1036453 w 1141063"/>
                <a:gd name="connsiteY3" fmla="*/ 323191 h 793006"/>
                <a:gd name="connsiteX4" fmla="*/ 941450 w 1141063"/>
                <a:gd name="connsiteY4" fmla="*/ 335066 h 793006"/>
                <a:gd name="connsiteX5" fmla="*/ 543627 w 1141063"/>
                <a:gd name="connsiteY5" fmla="*/ 459757 h 793006"/>
                <a:gd name="connsiteX6" fmla="*/ 383310 w 1141063"/>
                <a:gd name="connsiteY6" fmla="*/ 661637 h 793006"/>
                <a:gd name="connsiteX7" fmla="*/ 317996 w 1141063"/>
                <a:gd name="connsiteY7" fmla="*/ 792266 h 793006"/>
                <a:gd name="connsiteX8" fmla="*/ 21113 w 1141063"/>
                <a:gd name="connsiteY8" fmla="*/ 709139 h 793006"/>
                <a:gd name="connsiteX9" fmla="*/ 38926 w 1141063"/>
                <a:gd name="connsiteY9" fmla="*/ 590385 h 793006"/>
                <a:gd name="connsiteX10" fmla="*/ 157679 w 1141063"/>
                <a:gd name="connsiteY10" fmla="*/ 174749 h 793006"/>
                <a:gd name="connsiteX11" fmla="*/ 591128 w 1141063"/>
                <a:gd name="connsiteY11" fmla="*/ 50058 h 793006"/>
                <a:gd name="connsiteX12" fmla="*/ 882074 w 1141063"/>
                <a:gd name="connsiteY12" fmla="*/ 8495 h 7930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141063" h="793006">
                  <a:moveTo>
                    <a:pt x="882074" y="8495"/>
                  </a:moveTo>
                  <a:cubicBezTo>
                    <a:pt x="966191" y="35214"/>
                    <a:pt x="1053277" y="151988"/>
                    <a:pt x="1095830" y="210375"/>
                  </a:cubicBezTo>
                  <a:cubicBezTo>
                    <a:pt x="1138383" y="268762"/>
                    <a:pt x="1147289" y="340014"/>
                    <a:pt x="1137393" y="358817"/>
                  </a:cubicBezTo>
                  <a:cubicBezTo>
                    <a:pt x="1127497" y="377620"/>
                    <a:pt x="1069110" y="327149"/>
                    <a:pt x="1036453" y="323191"/>
                  </a:cubicBezTo>
                  <a:cubicBezTo>
                    <a:pt x="1003796" y="319233"/>
                    <a:pt x="1023588" y="312305"/>
                    <a:pt x="941450" y="335066"/>
                  </a:cubicBezTo>
                  <a:cubicBezTo>
                    <a:pt x="859312" y="357827"/>
                    <a:pt x="636650" y="405329"/>
                    <a:pt x="543627" y="459757"/>
                  </a:cubicBezTo>
                  <a:cubicBezTo>
                    <a:pt x="450604" y="514185"/>
                    <a:pt x="420915" y="606219"/>
                    <a:pt x="383310" y="661637"/>
                  </a:cubicBezTo>
                  <a:cubicBezTo>
                    <a:pt x="345705" y="717055"/>
                    <a:pt x="378362" y="784349"/>
                    <a:pt x="317996" y="792266"/>
                  </a:cubicBezTo>
                  <a:cubicBezTo>
                    <a:pt x="257630" y="800183"/>
                    <a:pt x="67625" y="742786"/>
                    <a:pt x="21113" y="709139"/>
                  </a:cubicBezTo>
                  <a:cubicBezTo>
                    <a:pt x="-25399" y="675492"/>
                    <a:pt x="16165" y="679450"/>
                    <a:pt x="38926" y="590385"/>
                  </a:cubicBezTo>
                  <a:cubicBezTo>
                    <a:pt x="61687" y="501320"/>
                    <a:pt x="65645" y="264803"/>
                    <a:pt x="157679" y="174749"/>
                  </a:cubicBezTo>
                  <a:cubicBezTo>
                    <a:pt x="249713" y="84695"/>
                    <a:pt x="464458" y="75788"/>
                    <a:pt x="591128" y="50058"/>
                  </a:cubicBezTo>
                  <a:cubicBezTo>
                    <a:pt x="717798" y="24328"/>
                    <a:pt x="797957" y="-18224"/>
                    <a:pt x="882074" y="8495"/>
                  </a:cubicBezTo>
                  <a:close/>
                </a:path>
              </a:pathLst>
            </a:custGeom>
            <a:gradFill flip="none" rotWithShape="1">
              <a:gsLst>
                <a:gs pos="0">
                  <a:srgbClr val="FEBC7A">
                    <a:shade val="30000"/>
                    <a:satMod val="115000"/>
                  </a:srgbClr>
                </a:gs>
                <a:gs pos="50000">
                  <a:srgbClr val="FEBC7A">
                    <a:shade val="67500"/>
                    <a:satMod val="115000"/>
                  </a:srgbClr>
                </a:gs>
                <a:gs pos="100000">
                  <a:srgbClr val="FEBC7A">
                    <a:shade val="100000"/>
                    <a:satMod val="115000"/>
                  </a:srgbClr>
                </a:gs>
              </a:gsLst>
              <a:lin ang="16200000" scaled="1"/>
              <a:tileRect/>
            </a:gradFill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1" name="Freeform 10"/>
            <p:cNvSpPr/>
            <p:nvPr/>
          </p:nvSpPr>
          <p:spPr>
            <a:xfrm>
              <a:off x="6059985" y="3993332"/>
              <a:ext cx="1117631" cy="1025197"/>
            </a:xfrm>
            <a:custGeom>
              <a:avLst/>
              <a:gdLst>
                <a:gd name="connsiteX0" fmla="*/ 744576 w 1117631"/>
                <a:gd name="connsiteY0" fmla="*/ 26465 h 1025197"/>
                <a:gd name="connsiteX1" fmla="*/ 269563 w 1117631"/>
                <a:gd name="connsiteY1" fmla="*/ 269910 h 1025197"/>
                <a:gd name="connsiteX2" fmla="*/ 67683 w 1117631"/>
                <a:gd name="connsiteY2" fmla="*/ 525229 h 1025197"/>
                <a:gd name="connsiteX3" fmla="*/ 8306 w 1117631"/>
                <a:gd name="connsiteY3" fmla="*/ 887426 h 1025197"/>
                <a:gd name="connsiteX4" fmla="*/ 227999 w 1117631"/>
                <a:gd name="connsiteY4" fmla="*/ 1023993 h 1025197"/>
                <a:gd name="connsiteX5" fmla="*/ 269563 w 1117631"/>
                <a:gd name="connsiteY5" fmla="*/ 822112 h 1025197"/>
                <a:gd name="connsiteX6" fmla="*/ 358628 w 1117631"/>
                <a:gd name="connsiteY6" fmla="*/ 602419 h 1025197"/>
                <a:gd name="connsiteX7" fmla="*/ 726763 w 1117631"/>
                <a:gd name="connsiteY7" fmla="*/ 430226 h 1025197"/>
                <a:gd name="connsiteX8" fmla="*/ 1094898 w 1117631"/>
                <a:gd name="connsiteY8" fmla="*/ 299598 h 1025197"/>
                <a:gd name="connsiteX9" fmla="*/ 1059272 w 1117631"/>
                <a:gd name="connsiteY9" fmla="*/ 151156 h 1025197"/>
                <a:gd name="connsiteX10" fmla="*/ 904893 w 1117631"/>
                <a:gd name="connsiteY10" fmla="*/ 20528 h 1025197"/>
                <a:gd name="connsiteX11" fmla="*/ 744576 w 1117631"/>
                <a:gd name="connsiteY11" fmla="*/ 26465 h 10251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1117631" h="1025197">
                  <a:moveTo>
                    <a:pt x="744576" y="26465"/>
                  </a:moveTo>
                  <a:cubicBezTo>
                    <a:pt x="638688" y="68029"/>
                    <a:pt x="382378" y="186783"/>
                    <a:pt x="269563" y="269910"/>
                  </a:cubicBezTo>
                  <a:cubicBezTo>
                    <a:pt x="156748" y="353037"/>
                    <a:pt x="111226" y="422310"/>
                    <a:pt x="67683" y="525229"/>
                  </a:cubicBezTo>
                  <a:cubicBezTo>
                    <a:pt x="24140" y="628148"/>
                    <a:pt x="-18413" y="804299"/>
                    <a:pt x="8306" y="887426"/>
                  </a:cubicBezTo>
                  <a:cubicBezTo>
                    <a:pt x="35025" y="970553"/>
                    <a:pt x="184456" y="1034879"/>
                    <a:pt x="227999" y="1023993"/>
                  </a:cubicBezTo>
                  <a:cubicBezTo>
                    <a:pt x="271542" y="1013107"/>
                    <a:pt x="247792" y="892374"/>
                    <a:pt x="269563" y="822112"/>
                  </a:cubicBezTo>
                  <a:cubicBezTo>
                    <a:pt x="291334" y="751850"/>
                    <a:pt x="282428" y="667733"/>
                    <a:pt x="358628" y="602419"/>
                  </a:cubicBezTo>
                  <a:cubicBezTo>
                    <a:pt x="434828" y="537105"/>
                    <a:pt x="604052" y="480696"/>
                    <a:pt x="726763" y="430226"/>
                  </a:cubicBezTo>
                  <a:cubicBezTo>
                    <a:pt x="849474" y="379756"/>
                    <a:pt x="1039480" y="346110"/>
                    <a:pt x="1094898" y="299598"/>
                  </a:cubicBezTo>
                  <a:cubicBezTo>
                    <a:pt x="1150316" y="253086"/>
                    <a:pt x="1090939" y="197668"/>
                    <a:pt x="1059272" y="151156"/>
                  </a:cubicBezTo>
                  <a:cubicBezTo>
                    <a:pt x="1027605" y="104644"/>
                    <a:pt x="961301" y="41310"/>
                    <a:pt x="904893" y="20528"/>
                  </a:cubicBezTo>
                  <a:cubicBezTo>
                    <a:pt x="848485" y="-254"/>
                    <a:pt x="850464" y="-15099"/>
                    <a:pt x="744576" y="26465"/>
                  </a:cubicBezTo>
                  <a:close/>
                </a:path>
              </a:pathLst>
            </a:custGeom>
            <a:gradFill flip="none" rotWithShape="1">
              <a:gsLst>
                <a:gs pos="0">
                  <a:srgbClr val="FEBC7A">
                    <a:shade val="30000"/>
                    <a:satMod val="115000"/>
                  </a:srgbClr>
                </a:gs>
                <a:gs pos="50000">
                  <a:srgbClr val="FEBC7A">
                    <a:shade val="67500"/>
                    <a:satMod val="115000"/>
                  </a:srgbClr>
                </a:gs>
                <a:gs pos="100000">
                  <a:srgbClr val="FEBC7A">
                    <a:shade val="100000"/>
                    <a:satMod val="115000"/>
                  </a:srgbClr>
                </a:gs>
              </a:gsLst>
              <a:lin ang="16200000" scaled="1"/>
              <a:tileRect/>
            </a:gradFill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2" name="Rectangle 19"/>
            <p:cNvSpPr/>
            <p:nvPr/>
          </p:nvSpPr>
          <p:spPr bwMode="auto">
            <a:xfrm rot="4205338">
              <a:off x="5829347" y="4202574"/>
              <a:ext cx="313770" cy="1023533"/>
            </a:xfrm>
            <a:custGeom>
              <a:avLst/>
              <a:gdLst>
                <a:gd name="connsiteX0" fmla="*/ 0 w 313770"/>
                <a:gd name="connsiteY0" fmla="*/ 0 h 968028"/>
                <a:gd name="connsiteX1" fmla="*/ 313770 w 313770"/>
                <a:gd name="connsiteY1" fmla="*/ 0 h 968028"/>
                <a:gd name="connsiteX2" fmla="*/ 313770 w 313770"/>
                <a:gd name="connsiteY2" fmla="*/ 968028 h 968028"/>
                <a:gd name="connsiteX3" fmla="*/ 0 w 313770"/>
                <a:gd name="connsiteY3" fmla="*/ 968028 h 968028"/>
                <a:gd name="connsiteX4" fmla="*/ 0 w 313770"/>
                <a:gd name="connsiteY4" fmla="*/ 0 h 968028"/>
                <a:gd name="connsiteX0" fmla="*/ 0 w 313770"/>
                <a:gd name="connsiteY0" fmla="*/ 0 h 968028"/>
                <a:gd name="connsiteX1" fmla="*/ 313770 w 313770"/>
                <a:gd name="connsiteY1" fmla="*/ 0 h 968028"/>
                <a:gd name="connsiteX2" fmla="*/ 313770 w 313770"/>
                <a:gd name="connsiteY2" fmla="*/ 968028 h 968028"/>
                <a:gd name="connsiteX3" fmla="*/ 31564 w 313770"/>
                <a:gd name="connsiteY3" fmla="*/ 959200 h 968028"/>
                <a:gd name="connsiteX4" fmla="*/ 0 w 313770"/>
                <a:gd name="connsiteY4" fmla="*/ 0 h 968028"/>
                <a:gd name="connsiteX0" fmla="*/ 0 w 313770"/>
                <a:gd name="connsiteY0" fmla="*/ 0 h 963204"/>
                <a:gd name="connsiteX1" fmla="*/ 313770 w 313770"/>
                <a:gd name="connsiteY1" fmla="*/ 0 h 963204"/>
                <a:gd name="connsiteX2" fmla="*/ 266890 w 313770"/>
                <a:gd name="connsiteY2" fmla="*/ 963204 h 963204"/>
                <a:gd name="connsiteX3" fmla="*/ 31564 w 313770"/>
                <a:gd name="connsiteY3" fmla="*/ 959200 h 963204"/>
                <a:gd name="connsiteX4" fmla="*/ 0 w 313770"/>
                <a:gd name="connsiteY4" fmla="*/ 0 h 963204"/>
                <a:gd name="connsiteX0" fmla="*/ 0 w 313770"/>
                <a:gd name="connsiteY0" fmla="*/ 0 h 985913"/>
                <a:gd name="connsiteX1" fmla="*/ 313770 w 313770"/>
                <a:gd name="connsiteY1" fmla="*/ 0 h 985913"/>
                <a:gd name="connsiteX2" fmla="*/ 266890 w 313770"/>
                <a:gd name="connsiteY2" fmla="*/ 963204 h 985913"/>
                <a:gd name="connsiteX3" fmla="*/ 31564 w 313770"/>
                <a:gd name="connsiteY3" fmla="*/ 959200 h 985913"/>
                <a:gd name="connsiteX4" fmla="*/ 0 w 313770"/>
                <a:gd name="connsiteY4" fmla="*/ 0 h 985913"/>
                <a:gd name="connsiteX0" fmla="*/ 0 w 313770"/>
                <a:gd name="connsiteY0" fmla="*/ 0 h 995466"/>
                <a:gd name="connsiteX1" fmla="*/ 313770 w 313770"/>
                <a:gd name="connsiteY1" fmla="*/ 0 h 995466"/>
                <a:gd name="connsiteX2" fmla="*/ 266890 w 313770"/>
                <a:gd name="connsiteY2" fmla="*/ 963204 h 995466"/>
                <a:gd name="connsiteX3" fmla="*/ 31564 w 313770"/>
                <a:gd name="connsiteY3" fmla="*/ 959200 h 995466"/>
                <a:gd name="connsiteX4" fmla="*/ 0 w 313770"/>
                <a:gd name="connsiteY4" fmla="*/ 0 h 995466"/>
                <a:gd name="connsiteX0" fmla="*/ 0 w 313770"/>
                <a:gd name="connsiteY0" fmla="*/ 18666 h 1014132"/>
                <a:gd name="connsiteX1" fmla="*/ 313770 w 313770"/>
                <a:gd name="connsiteY1" fmla="*/ 18666 h 1014132"/>
                <a:gd name="connsiteX2" fmla="*/ 266890 w 313770"/>
                <a:gd name="connsiteY2" fmla="*/ 981870 h 1014132"/>
                <a:gd name="connsiteX3" fmla="*/ 31564 w 313770"/>
                <a:gd name="connsiteY3" fmla="*/ 977866 h 1014132"/>
                <a:gd name="connsiteX4" fmla="*/ 0 w 313770"/>
                <a:gd name="connsiteY4" fmla="*/ 18666 h 1014132"/>
                <a:gd name="connsiteX0" fmla="*/ 0 w 313770"/>
                <a:gd name="connsiteY0" fmla="*/ 28067 h 1023533"/>
                <a:gd name="connsiteX1" fmla="*/ 313770 w 313770"/>
                <a:gd name="connsiteY1" fmla="*/ 28067 h 1023533"/>
                <a:gd name="connsiteX2" fmla="*/ 266890 w 313770"/>
                <a:gd name="connsiteY2" fmla="*/ 991271 h 1023533"/>
                <a:gd name="connsiteX3" fmla="*/ 31564 w 313770"/>
                <a:gd name="connsiteY3" fmla="*/ 987267 h 1023533"/>
                <a:gd name="connsiteX4" fmla="*/ 0 w 313770"/>
                <a:gd name="connsiteY4" fmla="*/ 28067 h 102353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13770" h="1023533">
                  <a:moveTo>
                    <a:pt x="0" y="28067"/>
                  </a:moveTo>
                  <a:cubicBezTo>
                    <a:pt x="104225" y="-4484"/>
                    <a:pt x="216289" y="-13932"/>
                    <a:pt x="313770" y="28067"/>
                  </a:cubicBezTo>
                  <a:lnTo>
                    <a:pt x="266890" y="991271"/>
                  </a:lnTo>
                  <a:cubicBezTo>
                    <a:pt x="181030" y="1043980"/>
                    <a:pt x="97031" y="1024425"/>
                    <a:pt x="31564" y="987267"/>
                  </a:cubicBezTo>
                  <a:lnTo>
                    <a:pt x="0" y="28067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shade val="30000"/>
                    <a:satMod val="115000"/>
                  </a:schemeClr>
                </a:gs>
                <a:gs pos="50000">
                  <a:schemeClr val="bg1">
                    <a:shade val="67500"/>
                    <a:satMod val="115000"/>
                  </a:schemeClr>
                </a:gs>
                <a:gs pos="100000">
                  <a:schemeClr val="bg1">
                    <a:shade val="100000"/>
                    <a:satMod val="115000"/>
                  </a:schemeClr>
                </a:gs>
              </a:gsLst>
              <a:lin ang="10800000" scaled="1"/>
              <a:tileRect/>
            </a:gra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grpSp>
          <p:nvGrpSpPr>
            <p:cNvPr id="13" name="Group 12"/>
            <p:cNvGrpSpPr/>
            <p:nvPr/>
          </p:nvGrpSpPr>
          <p:grpSpPr>
            <a:xfrm>
              <a:off x="5759901" y="3648203"/>
              <a:ext cx="3381179" cy="3413276"/>
              <a:chOff x="5759901" y="3648203"/>
              <a:chExt cx="3381179" cy="3413276"/>
            </a:xfrm>
          </p:grpSpPr>
          <p:sp>
            <p:nvSpPr>
              <p:cNvPr id="14" name="Freeform 13"/>
              <p:cNvSpPr/>
              <p:nvPr/>
            </p:nvSpPr>
            <p:spPr>
              <a:xfrm>
                <a:off x="5826264" y="3648203"/>
                <a:ext cx="3314816" cy="3413276"/>
              </a:xfrm>
              <a:custGeom>
                <a:avLst/>
                <a:gdLst>
                  <a:gd name="connsiteX0" fmla="*/ 202301 w 3368822"/>
                  <a:gd name="connsiteY0" fmla="*/ 938882 h 3220836"/>
                  <a:gd name="connsiteX1" fmla="*/ 145657 w 3368822"/>
                  <a:gd name="connsiteY1" fmla="*/ 866054 h 3220836"/>
                  <a:gd name="connsiteX2" fmla="*/ 250854 w 3368822"/>
                  <a:gd name="connsiteY2" fmla="*/ 663753 h 3220836"/>
                  <a:gd name="connsiteX3" fmla="*/ 356050 w 3368822"/>
                  <a:gd name="connsiteY3" fmla="*/ 550464 h 3220836"/>
                  <a:gd name="connsiteX4" fmla="*/ 469339 w 3368822"/>
                  <a:gd name="connsiteY4" fmla="*/ 348163 h 3220836"/>
                  <a:gd name="connsiteX5" fmla="*/ 776836 w 3368822"/>
                  <a:gd name="connsiteY5" fmla="*/ 121586 h 3220836"/>
                  <a:gd name="connsiteX6" fmla="*/ 873940 w 3368822"/>
                  <a:gd name="connsiteY6" fmla="*/ 73034 h 3220836"/>
                  <a:gd name="connsiteX7" fmla="*/ 1035781 w 3368822"/>
                  <a:gd name="connsiteY7" fmla="*/ 206 h 3220836"/>
                  <a:gd name="connsiteX8" fmla="*/ 1343278 w 3368822"/>
                  <a:gd name="connsiteY8" fmla="*/ 97310 h 3220836"/>
                  <a:gd name="connsiteX9" fmla="*/ 1626500 w 3368822"/>
                  <a:gd name="connsiteY9" fmla="*/ 348163 h 3220836"/>
                  <a:gd name="connsiteX10" fmla="*/ 2112022 w 3368822"/>
                  <a:gd name="connsiteY10" fmla="*/ 736581 h 3220836"/>
                  <a:gd name="connsiteX11" fmla="*/ 2290047 w 3368822"/>
                  <a:gd name="connsiteY11" fmla="*/ 995526 h 3220836"/>
                  <a:gd name="connsiteX12" fmla="*/ 2379059 w 3368822"/>
                  <a:gd name="connsiteY12" fmla="*/ 1424404 h 3220836"/>
                  <a:gd name="connsiteX13" fmla="*/ 2484255 w 3368822"/>
                  <a:gd name="connsiteY13" fmla="*/ 1756178 h 3220836"/>
                  <a:gd name="connsiteX14" fmla="*/ 2824121 w 3368822"/>
                  <a:gd name="connsiteY14" fmla="*/ 2395448 h 3220836"/>
                  <a:gd name="connsiteX15" fmla="*/ 3099250 w 3368822"/>
                  <a:gd name="connsiteY15" fmla="*/ 2872879 h 3220836"/>
                  <a:gd name="connsiteX16" fmla="*/ 3317735 w 3368822"/>
                  <a:gd name="connsiteY16" fmla="*/ 3196560 h 3220836"/>
                  <a:gd name="connsiteX17" fmla="*/ 2071562 w 3368822"/>
                  <a:gd name="connsiteY17" fmla="*/ 3220836 h 3220836"/>
                  <a:gd name="connsiteX18" fmla="*/ 1893537 w 3368822"/>
                  <a:gd name="connsiteY18" fmla="*/ 2945707 h 3220836"/>
                  <a:gd name="connsiteX19" fmla="*/ 1505119 w 3368822"/>
                  <a:gd name="connsiteY19" fmla="*/ 2557289 h 3220836"/>
                  <a:gd name="connsiteX20" fmla="*/ 1302818 w 3368822"/>
                  <a:gd name="connsiteY20" fmla="*/ 2435909 h 3220836"/>
                  <a:gd name="connsiteX21" fmla="*/ 979137 w 3368822"/>
                  <a:gd name="connsiteY21" fmla="*/ 2136503 h 3220836"/>
                  <a:gd name="connsiteX22" fmla="*/ 914400 w 3368822"/>
                  <a:gd name="connsiteY22" fmla="*/ 1950386 h 3220836"/>
                  <a:gd name="connsiteX23" fmla="*/ 833480 w 3368822"/>
                  <a:gd name="connsiteY23" fmla="*/ 1901834 h 3220836"/>
                  <a:gd name="connsiteX24" fmla="*/ 574535 w 3368822"/>
                  <a:gd name="connsiteY24" fmla="*/ 1756178 h 3220836"/>
                  <a:gd name="connsiteX25" fmla="*/ 121381 w 3368822"/>
                  <a:gd name="connsiteY25" fmla="*/ 1472956 h 3220836"/>
                  <a:gd name="connsiteX26" fmla="*/ 0 w 3368822"/>
                  <a:gd name="connsiteY26" fmla="*/ 1294932 h 3220836"/>
                  <a:gd name="connsiteX27" fmla="*/ 121381 w 3368822"/>
                  <a:gd name="connsiteY27" fmla="*/ 1100723 h 3220836"/>
                  <a:gd name="connsiteX28" fmla="*/ 404602 w 3368822"/>
                  <a:gd name="connsiteY28" fmla="*/ 1189735 h 3220836"/>
                  <a:gd name="connsiteX29" fmla="*/ 849664 w 3368822"/>
                  <a:gd name="connsiteY29" fmla="*/ 1335392 h 3220836"/>
                  <a:gd name="connsiteX30" fmla="*/ 1213806 w 3368822"/>
                  <a:gd name="connsiteY30" fmla="*/ 1416312 h 3220836"/>
                  <a:gd name="connsiteX31" fmla="*/ 1424199 w 3368822"/>
                  <a:gd name="connsiteY31" fmla="*/ 1214011 h 3220836"/>
                  <a:gd name="connsiteX32" fmla="*/ 1367554 w 3368822"/>
                  <a:gd name="connsiteY32" fmla="*/ 841778 h 3220836"/>
                  <a:gd name="connsiteX33" fmla="*/ 1229990 w 3368822"/>
                  <a:gd name="connsiteY33" fmla="*/ 647569 h 3220836"/>
                  <a:gd name="connsiteX34" fmla="*/ 1011505 w 3368822"/>
                  <a:gd name="connsiteY34" fmla="*/ 445268 h 3220836"/>
                  <a:gd name="connsiteX35" fmla="*/ 695916 w 3368822"/>
                  <a:gd name="connsiteY35" fmla="*/ 590925 h 3220836"/>
                  <a:gd name="connsiteX36" fmla="*/ 501707 w 3368822"/>
                  <a:gd name="connsiteY36" fmla="*/ 801317 h 3220836"/>
                  <a:gd name="connsiteX37" fmla="*/ 307498 w 3368822"/>
                  <a:gd name="connsiteY37" fmla="*/ 930790 h 3220836"/>
                  <a:gd name="connsiteX38" fmla="*/ 202301 w 3368822"/>
                  <a:gd name="connsiteY38" fmla="*/ 938882 h 3220836"/>
                  <a:gd name="connsiteX0" fmla="*/ 202301 w 3368822"/>
                  <a:gd name="connsiteY0" fmla="*/ 938882 h 3220836"/>
                  <a:gd name="connsiteX1" fmla="*/ 145657 w 3368822"/>
                  <a:gd name="connsiteY1" fmla="*/ 866054 h 3220836"/>
                  <a:gd name="connsiteX2" fmla="*/ 250854 w 3368822"/>
                  <a:gd name="connsiteY2" fmla="*/ 663753 h 3220836"/>
                  <a:gd name="connsiteX3" fmla="*/ 346997 w 3368822"/>
                  <a:gd name="connsiteY3" fmla="*/ 547446 h 3220836"/>
                  <a:gd name="connsiteX4" fmla="*/ 469339 w 3368822"/>
                  <a:gd name="connsiteY4" fmla="*/ 348163 h 3220836"/>
                  <a:gd name="connsiteX5" fmla="*/ 776836 w 3368822"/>
                  <a:gd name="connsiteY5" fmla="*/ 121586 h 3220836"/>
                  <a:gd name="connsiteX6" fmla="*/ 873940 w 3368822"/>
                  <a:gd name="connsiteY6" fmla="*/ 73034 h 3220836"/>
                  <a:gd name="connsiteX7" fmla="*/ 1035781 w 3368822"/>
                  <a:gd name="connsiteY7" fmla="*/ 206 h 3220836"/>
                  <a:gd name="connsiteX8" fmla="*/ 1343278 w 3368822"/>
                  <a:gd name="connsiteY8" fmla="*/ 97310 h 3220836"/>
                  <a:gd name="connsiteX9" fmla="*/ 1626500 w 3368822"/>
                  <a:gd name="connsiteY9" fmla="*/ 348163 h 3220836"/>
                  <a:gd name="connsiteX10" fmla="*/ 2112022 w 3368822"/>
                  <a:gd name="connsiteY10" fmla="*/ 736581 h 3220836"/>
                  <a:gd name="connsiteX11" fmla="*/ 2290047 w 3368822"/>
                  <a:gd name="connsiteY11" fmla="*/ 995526 h 3220836"/>
                  <a:gd name="connsiteX12" fmla="*/ 2379059 w 3368822"/>
                  <a:gd name="connsiteY12" fmla="*/ 1424404 h 3220836"/>
                  <a:gd name="connsiteX13" fmla="*/ 2484255 w 3368822"/>
                  <a:gd name="connsiteY13" fmla="*/ 1756178 h 3220836"/>
                  <a:gd name="connsiteX14" fmla="*/ 2824121 w 3368822"/>
                  <a:gd name="connsiteY14" fmla="*/ 2395448 h 3220836"/>
                  <a:gd name="connsiteX15" fmla="*/ 3099250 w 3368822"/>
                  <a:gd name="connsiteY15" fmla="*/ 2872879 h 3220836"/>
                  <a:gd name="connsiteX16" fmla="*/ 3317735 w 3368822"/>
                  <a:gd name="connsiteY16" fmla="*/ 3196560 h 3220836"/>
                  <a:gd name="connsiteX17" fmla="*/ 2071562 w 3368822"/>
                  <a:gd name="connsiteY17" fmla="*/ 3220836 h 3220836"/>
                  <a:gd name="connsiteX18" fmla="*/ 1893537 w 3368822"/>
                  <a:gd name="connsiteY18" fmla="*/ 2945707 h 3220836"/>
                  <a:gd name="connsiteX19" fmla="*/ 1505119 w 3368822"/>
                  <a:gd name="connsiteY19" fmla="*/ 2557289 h 3220836"/>
                  <a:gd name="connsiteX20" fmla="*/ 1302818 w 3368822"/>
                  <a:gd name="connsiteY20" fmla="*/ 2435909 h 3220836"/>
                  <a:gd name="connsiteX21" fmla="*/ 979137 w 3368822"/>
                  <a:gd name="connsiteY21" fmla="*/ 2136503 h 3220836"/>
                  <a:gd name="connsiteX22" fmla="*/ 914400 w 3368822"/>
                  <a:gd name="connsiteY22" fmla="*/ 1950386 h 3220836"/>
                  <a:gd name="connsiteX23" fmla="*/ 833480 w 3368822"/>
                  <a:gd name="connsiteY23" fmla="*/ 1901834 h 3220836"/>
                  <a:gd name="connsiteX24" fmla="*/ 574535 w 3368822"/>
                  <a:gd name="connsiteY24" fmla="*/ 1756178 h 3220836"/>
                  <a:gd name="connsiteX25" fmla="*/ 121381 w 3368822"/>
                  <a:gd name="connsiteY25" fmla="*/ 1472956 h 3220836"/>
                  <a:gd name="connsiteX26" fmla="*/ 0 w 3368822"/>
                  <a:gd name="connsiteY26" fmla="*/ 1294932 h 3220836"/>
                  <a:gd name="connsiteX27" fmla="*/ 121381 w 3368822"/>
                  <a:gd name="connsiteY27" fmla="*/ 1100723 h 3220836"/>
                  <a:gd name="connsiteX28" fmla="*/ 404602 w 3368822"/>
                  <a:gd name="connsiteY28" fmla="*/ 1189735 h 3220836"/>
                  <a:gd name="connsiteX29" fmla="*/ 849664 w 3368822"/>
                  <a:gd name="connsiteY29" fmla="*/ 1335392 h 3220836"/>
                  <a:gd name="connsiteX30" fmla="*/ 1213806 w 3368822"/>
                  <a:gd name="connsiteY30" fmla="*/ 1416312 h 3220836"/>
                  <a:gd name="connsiteX31" fmla="*/ 1424199 w 3368822"/>
                  <a:gd name="connsiteY31" fmla="*/ 1214011 h 3220836"/>
                  <a:gd name="connsiteX32" fmla="*/ 1367554 w 3368822"/>
                  <a:gd name="connsiteY32" fmla="*/ 841778 h 3220836"/>
                  <a:gd name="connsiteX33" fmla="*/ 1229990 w 3368822"/>
                  <a:gd name="connsiteY33" fmla="*/ 647569 h 3220836"/>
                  <a:gd name="connsiteX34" fmla="*/ 1011505 w 3368822"/>
                  <a:gd name="connsiteY34" fmla="*/ 445268 h 3220836"/>
                  <a:gd name="connsiteX35" fmla="*/ 695916 w 3368822"/>
                  <a:gd name="connsiteY35" fmla="*/ 590925 h 3220836"/>
                  <a:gd name="connsiteX36" fmla="*/ 501707 w 3368822"/>
                  <a:gd name="connsiteY36" fmla="*/ 801317 h 3220836"/>
                  <a:gd name="connsiteX37" fmla="*/ 307498 w 3368822"/>
                  <a:gd name="connsiteY37" fmla="*/ 930790 h 3220836"/>
                  <a:gd name="connsiteX38" fmla="*/ 202301 w 3368822"/>
                  <a:gd name="connsiteY38" fmla="*/ 938882 h 3220836"/>
                  <a:gd name="connsiteX0" fmla="*/ 202301 w 3368822"/>
                  <a:gd name="connsiteY0" fmla="*/ 938882 h 3220836"/>
                  <a:gd name="connsiteX1" fmla="*/ 145657 w 3368822"/>
                  <a:gd name="connsiteY1" fmla="*/ 866054 h 3220836"/>
                  <a:gd name="connsiteX2" fmla="*/ 250854 w 3368822"/>
                  <a:gd name="connsiteY2" fmla="*/ 663753 h 3220836"/>
                  <a:gd name="connsiteX3" fmla="*/ 346997 w 3368822"/>
                  <a:gd name="connsiteY3" fmla="*/ 547446 h 3220836"/>
                  <a:gd name="connsiteX4" fmla="*/ 502535 w 3368822"/>
                  <a:gd name="connsiteY4" fmla="*/ 339109 h 3220836"/>
                  <a:gd name="connsiteX5" fmla="*/ 776836 w 3368822"/>
                  <a:gd name="connsiteY5" fmla="*/ 121586 h 3220836"/>
                  <a:gd name="connsiteX6" fmla="*/ 873940 w 3368822"/>
                  <a:gd name="connsiteY6" fmla="*/ 73034 h 3220836"/>
                  <a:gd name="connsiteX7" fmla="*/ 1035781 w 3368822"/>
                  <a:gd name="connsiteY7" fmla="*/ 206 h 3220836"/>
                  <a:gd name="connsiteX8" fmla="*/ 1343278 w 3368822"/>
                  <a:gd name="connsiteY8" fmla="*/ 97310 h 3220836"/>
                  <a:gd name="connsiteX9" fmla="*/ 1626500 w 3368822"/>
                  <a:gd name="connsiteY9" fmla="*/ 348163 h 3220836"/>
                  <a:gd name="connsiteX10" fmla="*/ 2112022 w 3368822"/>
                  <a:gd name="connsiteY10" fmla="*/ 736581 h 3220836"/>
                  <a:gd name="connsiteX11" fmla="*/ 2290047 w 3368822"/>
                  <a:gd name="connsiteY11" fmla="*/ 995526 h 3220836"/>
                  <a:gd name="connsiteX12" fmla="*/ 2379059 w 3368822"/>
                  <a:gd name="connsiteY12" fmla="*/ 1424404 h 3220836"/>
                  <a:gd name="connsiteX13" fmla="*/ 2484255 w 3368822"/>
                  <a:gd name="connsiteY13" fmla="*/ 1756178 h 3220836"/>
                  <a:gd name="connsiteX14" fmla="*/ 2824121 w 3368822"/>
                  <a:gd name="connsiteY14" fmla="*/ 2395448 h 3220836"/>
                  <a:gd name="connsiteX15" fmla="*/ 3099250 w 3368822"/>
                  <a:gd name="connsiteY15" fmla="*/ 2872879 h 3220836"/>
                  <a:gd name="connsiteX16" fmla="*/ 3317735 w 3368822"/>
                  <a:gd name="connsiteY16" fmla="*/ 3196560 h 3220836"/>
                  <a:gd name="connsiteX17" fmla="*/ 2071562 w 3368822"/>
                  <a:gd name="connsiteY17" fmla="*/ 3220836 h 3220836"/>
                  <a:gd name="connsiteX18" fmla="*/ 1893537 w 3368822"/>
                  <a:gd name="connsiteY18" fmla="*/ 2945707 h 3220836"/>
                  <a:gd name="connsiteX19" fmla="*/ 1505119 w 3368822"/>
                  <a:gd name="connsiteY19" fmla="*/ 2557289 h 3220836"/>
                  <a:gd name="connsiteX20" fmla="*/ 1302818 w 3368822"/>
                  <a:gd name="connsiteY20" fmla="*/ 2435909 h 3220836"/>
                  <a:gd name="connsiteX21" fmla="*/ 979137 w 3368822"/>
                  <a:gd name="connsiteY21" fmla="*/ 2136503 h 3220836"/>
                  <a:gd name="connsiteX22" fmla="*/ 914400 w 3368822"/>
                  <a:gd name="connsiteY22" fmla="*/ 1950386 h 3220836"/>
                  <a:gd name="connsiteX23" fmla="*/ 833480 w 3368822"/>
                  <a:gd name="connsiteY23" fmla="*/ 1901834 h 3220836"/>
                  <a:gd name="connsiteX24" fmla="*/ 574535 w 3368822"/>
                  <a:gd name="connsiteY24" fmla="*/ 1756178 h 3220836"/>
                  <a:gd name="connsiteX25" fmla="*/ 121381 w 3368822"/>
                  <a:gd name="connsiteY25" fmla="*/ 1472956 h 3220836"/>
                  <a:gd name="connsiteX26" fmla="*/ 0 w 3368822"/>
                  <a:gd name="connsiteY26" fmla="*/ 1294932 h 3220836"/>
                  <a:gd name="connsiteX27" fmla="*/ 121381 w 3368822"/>
                  <a:gd name="connsiteY27" fmla="*/ 1100723 h 3220836"/>
                  <a:gd name="connsiteX28" fmla="*/ 404602 w 3368822"/>
                  <a:gd name="connsiteY28" fmla="*/ 1189735 h 3220836"/>
                  <a:gd name="connsiteX29" fmla="*/ 849664 w 3368822"/>
                  <a:gd name="connsiteY29" fmla="*/ 1335392 h 3220836"/>
                  <a:gd name="connsiteX30" fmla="*/ 1213806 w 3368822"/>
                  <a:gd name="connsiteY30" fmla="*/ 1416312 h 3220836"/>
                  <a:gd name="connsiteX31" fmla="*/ 1424199 w 3368822"/>
                  <a:gd name="connsiteY31" fmla="*/ 1214011 h 3220836"/>
                  <a:gd name="connsiteX32" fmla="*/ 1367554 w 3368822"/>
                  <a:gd name="connsiteY32" fmla="*/ 841778 h 3220836"/>
                  <a:gd name="connsiteX33" fmla="*/ 1229990 w 3368822"/>
                  <a:gd name="connsiteY33" fmla="*/ 647569 h 3220836"/>
                  <a:gd name="connsiteX34" fmla="*/ 1011505 w 3368822"/>
                  <a:gd name="connsiteY34" fmla="*/ 445268 h 3220836"/>
                  <a:gd name="connsiteX35" fmla="*/ 695916 w 3368822"/>
                  <a:gd name="connsiteY35" fmla="*/ 590925 h 3220836"/>
                  <a:gd name="connsiteX36" fmla="*/ 501707 w 3368822"/>
                  <a:gd name="connsiteY36" fmla="*/ 801317 h 3220836"/>
                  <a:gd name="connsiteX37" fmla="*/ 307498 w 3368822"/>
                  <a:gd name="connsiteY37" fmla="*/ 930790 h 3220836"/>
                  <a:gd name="connsiteX38" fmla="*/ 202301 w 3368822"/>
                  <a:gd name="connsiteY38" fmla="*/ 938882 h 3220836"/>
                  <a:gd name="connsiteX0" fmla="*/ 202301 w 3368822"/>
                  <a:gd name="connsiteY0" fmla="*/ 938882 h 3220836"/>
                  <a:gd name="connsiteX1" fmla="*/ 145657 w 3368822"/>
                  <a:gd name="connsiteY1" fmla="*/ 866054 h 3220836"/>
                  <a:gd name="connsiteX2" fmla="*/ 250854 w 3368822"/>
                  <a:gd name="connsiteY2" fmla="*/ 663753 h 3220836"/>
                  <a:gd name="connsiteX3" fmla="*/ 346997 w 3368822"/>
                  <a:gd name="connsiteY3" fmla="*/ 547446 h 3220836"/>
                  <a:gd name="connsiteX4" fmla="*/ 514606 w 3368822"/>
                  <a:gd name="connsiteY4" fmla="*/ 305913 h 3220836"/>
                  <a:gd name="connsiteX5" fmla="*/ 776836 w 3368822"/>
                  <a:gd name="connsiteY5" fmla="*/ 121586 h 3220836"/>
                  <a:gd name="connsiteX6" fmla="*/ 873940 w 3368822"/>
                  <a:gd name="connsiteY6" fmla="*/ 73034 h 3220836"/>
                  <a:gd name="connsiteX7" fmla="*/ 1035781 w 3368822"/>
                  <a:gd name="connsiteY7" fmla="*/ 206 h 3220836"/>
                  <a:gd name="connsiteX8" fmla="*/ 1343278 w 3368822"/>
                  <a:gd name="connsiteY8" fmla="*/ 97310 h 3220836"/>
                  <a:gd name="connsiteX9" fmla="*/ 1626500 w 3368822"/>
                  <a:gd name="connsiteY9" fmla="*/ 348163 h 3220836"/>
                  <a:gd name="connsiteX10" fmla="*/ 2112022 w 3368822"/>
                  <a:gd name="connsiteY10" fmla="*/ 736581 h 3220836"/>
                  <a:gd name="connsiteX11" fmla="*/ 2290047 w 3368822"/>
                  <a:gd name="connsiteY11" fmla="*/ 995526 h 3220836"/>
                  <a:gd name="connsiteX12" fmla="*/ 2379059 w 3368822"/>
                  <a:gd name="connsiteY12" fmla="*/ 1424404 h 3220836"/>
                  <a:gd name="connsiteX13" fmla="*/ 2484255 w 3368822"/>
                  <a:gd name="connsiteY13" fmla="*/ 1756178 h 3220836"/>
                  <a:gd name="connsiteX14" fmla="*/ 2824121 w 3368822"/>
                  <a:gd name="connsiteY14" fmla="*/ 2395448 h 3220836"/>
                  <a:gd name="connsiteX15" fmla="*/ 3099250 w 3368822"/>
                  <a:gd name="connsiteY15" fmla="*/ 2872879 h 3220836"/>
                  <a:gd name="connsiteX16" fmla="*/ 3317735 w 3368822"/>
                  <a:gd name="connsiteY16" fmla="*/ 3196560 h 3220836"/>
                  <a:gd name="connsiteX17" fmla="*/ 2071562 w 3368822"/>
                  <a:gd name="connsiteY17" fmla="*/ 3220836 h 3220836"/>
                  <a:gd name="connsiteX18" fmla="*/ 1893537 w 3368822"/>
                  <a:gd name="connsiteY18" fmla="*/ 2945707 h 3220836"/>
                  <a:gd name="connsiteX19" fmla="*/ 1505119 w 3368822"/>
                  <a:gd name="connsiteY19" fmla="*/ 2557289 h 3220836"/>
                  <a:gd name="connsiteX20" fmla="*/ 1302818 w 3368822"/>
                  <a:gd name="connsiteY20" fmla="*/ 2435909 h 3220836"/>
                  <a:gd name="connsiteX21" fmla="*/ 979137 w 3368822"/>
                  <a:gd name="connsiteY21" fmla="*/ 2136503 h 3220836"/>
                  <a:gd name="connsiteX22" fmla="*/ 914400 w 3368822"/>
                  <a:gd name="connsiteY22" fmla="*/ 1950386 h 3220836"/>
                  <a:gd name="connsiteX23" fmla="*/ 833480 w 3368822"/>
                  <a:gd name="connsiteY23" fmla="*/ 1901834 h 3220836"/>
                  <a:gd name="connsiteX24" fmla="*/ 574535 w 3368822"/>
                  <a:gd name="connsiteY24" fmla="*/ 1756178 h 3220836"/>
                  <a:gd name="connsiteX25" fmla="*/ 121381 w 3368822"/>
                  <a:gd name="connsiteY25" fmla="*/ 1472956 h 3220836"/>
                  <a:gd name="connsiteX26" fmla="*/ 0 w 3368822"/>
                  <a:gd name="connsiteY26" fmla="*/ 1294932 h 3220836"/>
                  <a:gd name="connsiteX27" fmla="*/ 121381 w 3368822"/>
                  <a:gd name="connsiteY27" fmla="*/ 1100723 h 3220836"/>
                  <a:gd name="connsiteX28" fmla="*/ 404602 w 3368822"/>
                  <a:gd name="connsiteY28" fmla="*/ 1189735 h 3220836"/>
                  <a:gd name="connsiteX29" fmla="*/ 849664 w 3368822"/>
                  <a:gd name="connsiteY29" fmla="*/ 1335392 h 3220836"/>
                  <a:gd name="connsiteX30" fmla="*/ 1213806 w 3368822"/>
                  <a:gd name="connsiteY30" fmla="*/ 1416312 h 3220836"/>
                  <a:gd name="connsiteX31" fmla="*/ 1424199 w 3368822"/>
                  <a:gd name="connsiteY31" fmla="*/ 1214011 h 3220836"/>
                  <a:gd name="connsiteX32" fmla="*/ 1367554 w 3368822"/>
                  <a:gd name="connsiteY32" fmla="*/ 841778 h 3220836"/>
                  <a:gd name="connsiteX33" fmla="*/ 1229990 w 3368822"/>
                  <a:gd name="connsiteY33" fmla="*/ 647569 h 3220836"/>
                  <a:gd name="connsiteX34" fmla="*/ 1011505 w 3368822"/>
                  <a:gd name="connsiteY34" fmla="*/ 445268 h 3220836"/>
                  <a:gd name="connsiteX35" fmla="*/ 695916 w 3368822"/>
                  <a:gd name="connsiteY35" fmla="*/ 590925 h 3220836"/>
                  <a:gd name="connsiteX36" fmla="*/ 501707 w 3368822"/>
                  <a:gd name="connsiteY36" fmla="*/ 801317 h 3220836"/>
                  <a:gd name="connsiteX37" fmla="*/ 307498 w 3368822"/>
                  <a:gd name="connsiteY37" fmla="*/ 930790 h 3220836"/>
                  <a:gd name="connsiteX38" fmla="*/ 202301 w 3368822"/>
                  <a:gd name="connsiteY38" fmla="*/ 938882 h 3220836"/>
                  <a:gd name="connsiteX0" fmla="*/ 202301 w 3368822"/>
                  <a:gd name="connsiteY0" fmla="*/ 939635 h 3221589"/>
                  <a:gd name="connsiteX1" fmla="*/ 145657 w 3368822"/>
                  <a:gd name="connsiteY1" fmla="*/ 866807 h 3221589"/>
                  <a:gd name="connsiteX2" fmla="*/ 250854 w 3368822"/>
                  <a:gd name="connsiteY2" fmla="*/ 664506 h 3221589"/>
                  <a:gd name="connsiteX3" fmla="*/ 346997 w 3368822"/>
                  <a:gd name="connsiteY3" fmla="*/ 548199 h 3221589"/>
                  <a:gd name="connsiteX4" fmla="*/ 514606 w 3368822"/>
                  <a:gd name="connsiteY4" fmla="*/ 306666 h 3221589"/>
                  <a:gd name="connsiteX5" fmla="*/ 776836 w 3368822"/>
                  <a:gd name="connsiteY5" fmla="*/ 122339 h 3221589"/>
                  <a:gd name="connsiteX6" fmla="*/ 895065 w 3368822"/>
                  <a:gd name="connsiteY6" fmla="*/ 52662 h 3221589"/>
                  <a:gd name="connsiteX7" fmla="*/ 1035781 w 3368822"/>
                  <a:gd name="connsiteY7" fmla="*/ 959 h 3221589"/>
                  <a:gd name="connsiteX8" fmla="*/ 1343278 w 3368822"/>
                  <a:gd name="connsiteY8" fmla="*/ 98063 h 3221589"/>
                  <a:gd name="connsiteX9" fmla="*/ 1626500 w 3368822"/>
                  <a:gd name="connsiteY9" fmla="*/ 348916 h 3221589"/>
                  <a:gd name="connsiteX10" fmla="*/ 2112022 w 3368822"/>
                  <a:gd name="connsiteY10" fmla="*/ 737334 h 3221589"/>
                  <a:gd name="connsiteX11" fmla="*/ 2290047 w 3368822"/>
                  <a:gd name="connsiteY11" fmla="*/ 996279 h 3221589"/>
                  <a:gd name="connsiteX12" fmla="*/ 2379059 w 3368822"/>
                  <a:gd name="connsiteY12" fmla="*/ 1425157 h 3221589"/>
                  <a:gd name="connsiteX13" fmla="*/ 2484255 w 3368822"/>
                  <a:gd name="connsiteY13" fmla="*/ 1756931 h 3221589"/>
                  <a:gd name="connsiteX14" fmla="*/ 2824121 w 3368822"/>
                  <a:gd name="connsiteY14" fmla="*/ 2396201 h 3221589"/>
                  <a:gd name="connsiteX15" fmla="*/ 3099250 w 3368822"/>
                  <a:gd name="connsiteY15" fmla="*/ 2873632 h 3221589"/>
                  <a:gd name="connsiteX16" fmla="*/ 3317735 w 3368822"/>
                  <a:gd name="connsiteY16" fmla="*/ 3197313 h 3221589"/>
                  <a:gd name="connsiteX17" fmla="*/ 2071562 w 3368822"/>
                  <a:gd name="connsiteY17" fmla="*/ 3221589 h 3221589"/>
                  <a:gd name="connsiteX18" fmla="*/ 1893537 w 3368822"/>
                  <a:gd name="connsiteY18" fmla="*/ 2946460 h 3221589"/>
                  <a:gd name="connsiteX19" fmla="*/ 1505119 w 3368822"/>
                  <a:gd name="connsiteY19" fmla="*/ 2558042 h 3221589"/>
                  <a:gd name="connsiteX20" fmla="*/ 1302818 w 3368822"/>
                  <a:gd name="connsiteY20" fmla="*/ 2436662 h 3221589"/>
                  <a:gd name="connsiteX21" fmla="*/ 979137 w 3368822"/>
                  <a:gd name="connsiteY21" fmla="*/ 2137256 h 3221589"/>
                  <a:gd name="connsiteX22" fmla="*/ 914400 w 3368822"/>
                  <a:gd name="connsiteY22" fmla="*/ 1951139 h 3221589"/>
                  <a:gd name="connsiteX23" fmla="*/ 833480 w 3368822"/>
                  <a:gd name="connsiteY23" fmla="*/ 1902587 h 3221589"/>
                  <a:gd name="connsiteX24" fmla="*/ 574535 w 3368822"/>
                  <a:gd name="connsiteY24" fmla="*/ 1756931 h 3221589"/>
                  <a:gd name="connsiteX25" fmla="*/ 121381 w 3368822"/>
                  <a:gd name="connsiteY25" fmla="*/ 1473709 h 3221589"/>
                  <a:gd name="connsiteX26" fmla="*/ 0 w 3368822"/>
                  <a:gd name="connsiteY26" fmla="*/ 1295685 h 3221589"/>
                  <a:gd name="connsiteX27" fmla="*/ 121381 w 3368822"/>
                  <a:gd name="connsiteY27" fmla="*/ 1101476 h 3221589"/>
                  <a:gd name="connsiteX28" fmla="*/ 404602 w 3368822"/>
                  <a:gd name="connsiteY28" fmla="*/ 1190488 h 3221589"/>
                  <a:gd name="connsiteX29" fmla="*/ 849664 w 3368822"/>
                  <a:gd name="connsiteY29" fmla="*/ 1336145 h 3221589"/>
                  <a:gd name="connsiteX30" fmla="*/ 1213806 w 3368822"/>
                  <a:gd name="connsiteY30" fmla="*/ 1417065 h 3221589"/>
                  <a:gd name="connsiteX31" fmla="*/ 1424199 w 3368822"/>
                  <a:gd name="connsiteY31" fmla="*/ 1214764 h 3221589"/>
                  <a:gd name="connsiteX32" fmla="*/ 1367554 w 3368822"/>
                  <a:gd name="connsiteY32" fmla="*/ 842531 h 3221589"/>
                  <a:gd name="connsiteX33" fmla="*/ 1229990 w 3368822"/>
                  <a:gd name="connsiteY33" fmla="*/ 648322 h 3221589"/>
                  <a:gd name="connsiteX34" fmla="*/ 1011505 w 3368822"/>
                  <a:gd name="connsiteY34" fmla="*/ 446021 h 3221589"/>
                  <a:gd name="connsiteX35" fmla="*/ 695916 w 3368822"/>
                  <a:gd name="connsiteY35" fmla="*/ 591678 h 3221589"/>
                  <a:gd name="connsiteX36" fmla="*/ 501707 w 3368822"/>
                  <a:gd name="connsiteY36" fmla="*/ 802070 h 3221589"/>
                  <a:gd name="connsiteX37" fmla="*/ 307498 w 3368822"/>
                  <a:gd name="connsiteY37" fmla="*/ 931543 h 3221589"/>
                  <a:gd name="connsiteX38" fmla="*/ 202301 w 3368822"/>
                  <a:gd name="connsiteY38" fmla="*/ 939635 h 3221589"/>
                  <a:gd name="connsiteX0" fmla="*/ 202301 w 3368822"/>
                  <a:gd name="connsiteY0" fmla="*/ 939635 h 3221589"/>
                  <a:gd name="connsiteX1" fmla="*/ 145657 w 3368822"/>
                  <a:gd name="connsiteY1" fmla="*/ 866807 h 3221589"/>
                  <a:gd name="connsiteX2" fmla="*/ 250854 w 3368822"/>
                  <a:gd name="connsiteY2" fmla="*/ 664506 h 3221589"/>
                  <a:gd name="connsiteX3" fmla="*/ 346997 w 3368822"/>
                  <a:gd name="connsiteY3" fmla="*/ 548199 h 3221589"/>
                  <a:gd name="connsiteX4" fmla="*/ 514606 w 3368822"/>
                  <a:gd name="connsiteY4" fmla="*/ 306666 h 3221589"/>
                  <a:gd name="connsiteX5" fmla="*/ 776836 w 3368822"/>
                  <a:gd name="connsiteY5" fmla="*/ 122339 h 3221589"/>
                  <a:gd name="connsiteX6" fmla="*/ 895065 w 3368822"/>
                  <a:gd name="connsiteY6" fmla="*/ 52662 h 3221589"/>
                  <a:gd name="connsiteX7" fmla="*/ 1078031 w 3368822"/>
                  <a:gd name="connsiteY7" fmla="*/ 959 h 3221589"/>
                  <a:gd name="connsiteX8" fmla="*/ 1343278 w 3368822"/>
                  <a:gd name="connsiteY8" fmla="*/ 98063 h 3221589"/>
                  <a:gd name="connsiteX9" fmla="*/ 1626500 w 3368822"/>
                  <a:gd name="connsiteY9" fmla="*/ 348916 h 3221589"/>
                  <a:gd name="connsiteX10" fmla="*/ 2112022 w 3368822"/>
                  <a:gd name="connsiteY10" fmla="*/ 737334 h 3221589"/>
                  <a:gd name="connsiteX11" fmla="*/ 2290047 w 3368822"/>
                  <a:gd name="connsiteY11" fmla="*/ 996279 h 3221589"/>
                  <a:gd name="connsiteX12" fmla="*/ 2379059 w 3368822"/>
                  <a:gd name="connsiteY12" fmla="*/ 1425157 h 3221589"/>
                  <a:gd name="connsiteX13" fmla="*/ 2484255 w 3368822"/>
                  <a:gd name="connsiteY13" fmla="*/ 1756931 h 3221589"/>
                  <a:gd name="connsiteX14" fmla="*/ 2824121 w 3368822"/>
                  <a:gd name="connsiteY14" fmla="*/ 2396201 h 3221589"/>
                  <a:gd name="connsiteX15" fmla="*/ 3099250 w 3368822"/>
                  <a:gd name="connsiteY15" fmla="*/ 2873632 h 3221589"/>
                  <a:gd name="connsiteX16" fmla="*/ 3317735 w 3368822"/>
                  <a:gd name="connsiteY16" fmla="*/ 3197313 h 3221589"/>
                  <a:gd name="connsiteX17" fmla="*/ 2071562 w 3368822"/>
                  <a:gd name="connsiteY17" fmla="*/ 3221589 h 3221589"/>
                  <a:gd name="connsiteX18" fmla="*/ 1893537 w 3368822"/>
                  <a:gd name="connsiteY18" fmla="*/ 2946460 h 3221589"/>
                  <a:gd name="connsiteX19" fmla="*/ 1505119 w 3368822"/>
                  <a:gd name="connsiteY19" fmla="*/ 2558042 h 3221589"/>
                  <a:gd name="connsiteX20" fmla="*/ 1302818 w 3368822"/>
                  <a:gd name="connsiteY20" fmla="*/ 2436662 h 3221589"/>
                  <a:gd name="connsiteX21" fmla="*/ 979137 w 3368822"/>
                  <a:gd name="connsiteY21" fmla="*/ 2137256 h 3221589"/>
                  <a:gd name="connsiteX22" fmla="*/ 914400 w 3368822"/>
                  <a:gd name="connsiteY22" fmla="*/ 1951139 h 3221589"/>
                  <a:gd name="connsiteX23" fmla="*/ 833480 w 3368822"/>
                  <a:gd name="connsiteY23" fmla="*/ 1902587 h 3221589"/>
                  <a:gd name="connsiteX24" fmla="*/ 574535 w 3368822"/>
                  <a:gd name="connsiteY24" fmla="*/ 1756931 h 3221589"/>
                  <a:gd name="connsiteX25" fmla="*/ 121381 w 3368822"/>
                  <a:gd name="connsiteY25" fmla="*/ 1473709 h 3221589"/>
                  <a:gd name="connsiteX26" fmla="*/ 0 w 3368822"/>
                  <a:gd name="connsiteY26" fmla="*/ 1295685 h 3221589"/>
                  <a:gd name="connsiteX27" fmla="*/ 121381 w 3368822"/>
                  <a:gd name="connsiteY27" fmla="*/ 1101476 h 3221589"/>
                  <a:gd name="connsiteX28" fmla="*/ 404602 w 3368822"/>
                  <a:gd name="connsiteY28" fmla="*/ 1190488 h 3221589"/>
                  <a:gd name="connsiteX29" fmla="*/ 849664 w 3368822"/>
                  <a:gd name="connsiteY29" fmla="*/ 1336145 h 3221589"/>
                  <a:gd name="connsiteX30" fmla="*/ 1213806 w 3368822"/>
                  <a:gd name="connsiteY30" fmla="*/ 1417065 h 3221589"/>
                  <a:gd name="connsiteX31" fmla="*/ 1424199 w 3368822"/>
                  <a:gd name="connsiteY31" fmla="*/ 1214764 h 3221589"/>
                  <a:gd name="connsiteX32" fmla="*/ 1367554 w 3368822"/>
                  <a:gd name="connsiteY32" fmla="*/ 842531 h 3221589"/>
                  <a:gd name="connsiteX33" fmla="*/ 1229990 w 3368822"/>
                  <a:gd name="connsiteY33" fmla="*/ 648322 h 3221589"/>
                  <a:gd name="connsiteX34" fmla="*/ 1011505 w 3368822"/>
                  <a:gd name="connsiteY34" fmla="*/ 446021 h 3221589"/>
                  <a:gd name="connsiteX35" fmla="*/ 695916 w 3368822"/>
                  <a:gd name="connsiteY35" fmla="*/ 591678 h 3221589"/>
                  <a:gd name="connsiteX36" fmla="*/ 501707 w 3368822"/>
                  <a:gd name="connsiteY36" fmla="*/ 802070 h 3221589"/>
                  <a:gd name="connsiteX37" fmla="*/ 307498 w 3368822"/>
                  <a:gd name="connsiteY37" fmla="*/ 931543 h 3221589"/>
                  <a:gd name="connsiteX38" fmla="*/ 202301 w 3368822"/>
                  <a:gd name="connsiteY38" fmla="*/ 939635 h 3221589"/>
                  <a:gd name="connsiteX0" fmla="*/ 202301 w 3368822"/>
                  <a:gd name="connsiteY0" fmla="*/ 939980 h 3221934"/>
                  <a:gd name="connsiteX1" fmla="*/ 145657 w 3368822"/>
                  <a:gd name="connsiteY1" fmla="*/ 867152 h 3221934"/>
                  <a:gd name="connsiteX2" fmla="*/ 250854 w 3368822"/>
                  <a:gd name="connsiteY2" fmla="*/ 664851 h 3221934"/>
                  <a:gd name="connsiteX3" fmla="*/ 346997 w 3368822"/>
                  <a:gd name="connsiteY3" fmla="*/ 548544 h 3221934"/>
                  <a:gd name="connsiteX4" fmla="*/ 514606 w 3368822"/>
                  <a:gd name="connsiteY4" fmla="*/ 307011 h 3221934"/>
                  <a:gd name="connsiteX5" fmla="*/ 776836 w 3368822"/>
                  <a:gd name="connsiteY5" fmla="*/ 122684 h 3221934"/>
                  <a:gd name="connsiteX6" fmla="*/ 895065 w 3368822"/>
                  <a:gd name="connsiteY6" fmla="*/ 53007 h 3221934"/>
                  <a:gd name="connsiteX7" fmla="*/ 1078031 w 3368822"/>
                  <a:gd name="connsiteY7" fmla="*/ 1304 h 3221934"/>
                  <a:gd name="connsiteX8" fmla="*/ 1331206 w 3368822"/>
                  <a:gd name="connsiteY8" fmla="*/ 107461 h 3221934"/>
                  <a:gd name="connsiteX9" fmla="*/ 1626500 w 3368822"/>
                  <a:gd name="connsiteY9" fmla="*/ 349261 h 3221934"/>
                  <a:gd name="connsiteX10" fmla="*/ 2112022 w 3368822"/>
                  <a:gd name="connsiteY10" fmla="*/ 737679 h 3221934"/>
                  <a:gd name="connsiteX11" fmla="*/ 2290047 w 3368822"/>
                  <a:gd name="connsiteY11" fmla="*/ 996624 h 3221934"/>
                  <a:gd name="connsiteX12" fmla="*/ 2379059 w 3368822"/>
                  <a:gd name="connsiteY12" fmla="*/ 1425502 h 3221934"/>
                  <a:gd name="connsiteX13" fmla="*/ 2484255 w 3368822"/>
                  <a:gd name="connsiteY13" fmla="*/ 1757276 h 3221934"/>
                  <a:gd name="connsiteX14" fmla="*/ 2824121 w 3368822"/>
                  <a:gd name="connsiteY14" fmla="*/ 2396546 h 3221934"/>
                  <a:gd name="connsiteX15" fmla="*/ 3099250 w 3368822"/>
                  <a:gd name="connsiteY15" fmla="*/ 2873977 h 3221934"/>
                  <a:gd name="connsiteX16" fmla="*/ 3317735 w 3368822"/>
                  <a:gd name="connsiteY16" fmla="*/ 3197658 h 3221934"/>
                  <a:gd name="connsiteX17" fmla="*/ 2071562 w 3368822"/>
                  <a:gd name="connsiteY17" fmla="*/ 3221934 h 3221934"/>
                  <a:gd name="connsiteX18" fmla="*/ 1893537 w 3368822"/>
                  <a:gd name="connsiteY18" fmla="*/ 2946805 h 3221934"/>
                  <a:gd name="connsiteX19" fmla="*/ 1505119 w 3368822"/>
                  <a:gd name="connsiteY19" fmla="*/ 2558387 h 3221934"/>
                  <a:gd name="connsiteX20" fmla="*/ 1302818 w 3368822"/>
                  <a:gd name="connsiteY20" fmla="*/ 2437007 h 3221934"/>
                  <a:gd name="connsiteX21" fmla="*/ 979137 w 3368822"/>
                  <a:gd name="connsiteY21" fmla="*/ 2137601 h 3221934"/>
                  <a:gd name="connsiteX22" fmla="*/ 914400 w 3368822"/>
                  <a:gd name="connsiteY22" fmla="*/ 1951484 h 3221934"/>
                  <a:gd name="connsiteX23" fmla="*/ 833480 w 3368822"/>
                  <a:gd name="connsiteY23" fmla="*/ 1902932 h 3221934"/>
                  <a:gd name="connsiteX24" fmla="*/ 574535 w 3368822"/>
                  <a:gd name="connsiteY24" fmla="*/ 1757276 h 3221934"/>
                  <a:gd name="connsiteX25" fmla="*/ 121381 w 3368822"/>
                  <a:gd name="connsiteY25" fmla="*/ 1474054 h 3221934"/>
                  <a:gd name="connsiteX26" fmla="*/ 0 w 3368822"/>
                  <a:gd name="connsiteY26" fmla="*/ 1296030 h 3221934"/>
                  <a:gd name="connsiteX27" fmla="*/ 121381 w 3368822"/>
                  <a:gd name="connsiteY27" fmla="*/ 1101821 h 3221934"/>
                  <a:gd name="connsiteX28" fmla="*/ 404602 w 3368822"/>
                  <a:gd name="connsiteY28" fmla="*/ 1190833 h 3221934"/>
                  <a:gd name="connsiteX29" fmla="*/ 849664 w 3368822"/>
                  <a:gd name="connsiteY29" fmla="*/ 1336490 h 3221934"/>
                  <a:gd name="connsiteX30" fmla="*/ 1213806 w 3368822"/>
                  <a:gd name="connsiteY30" fmla="*/ 1417410 h 3221934"/>
                  <a:gd name="connsiteX31" fmla="*/ 1424199 w 3368822"/>
                  <a:gd name="connsiteY31" fmla="*/ 1215109 h 3221934"/>
                  <a:gd name="connsiteX32" fmla="*/ 1367554 w 3368822"/>
                  <a:gd name="connsiteY32" fmla="*/ 842876 h 3221934"/>
                  <a:gd name="connsiteX33" fmla="*/ 1229990 w 3368822"/>
                  <a:gd name="connsiteY33" fmla="*/ 648667 h 3221934"/>
                  <a:gd name="connsiteX34" fmla="*/ 1011505 w 3368822"/>
                  <a:gd name="connsiteY34" fmla="*/ 446366 h 3221934"/>
                  <a:gd name="connsiteX35" fmla="*/ 695916 w 3368822"/>
                  <a:gd name="connsiteY35" fmla="*/ 592023 h 3221934"/>
                  <a:gd name="connsiteX36" fmla="*/ 501707 w 3368822"/>
                  <a:gd name="connsiteY36" fmla="*/ 802415 h 3221934"/>
                  <a:gd name="connsiteX37" fmla="*/ 307498 w 3368822"/>
                  <a:gd name="connsiteY37" fmla="*/ 931888 h 3221934"/>
                  <a:gd name="connsiteX38" fmla="*/ 202301 w 3368822"/>
                  <a:gd name="connsiteY38" fmla="*/ 939980 h 3221934"/>
                  <a:gd name="connsiteX0" fmla="*/ 202301 w 3368822"/>
                  <a:gd name="connsiteY0" fmla="*/ 939980 h 3221934"/>
                  <a:gd name="connsiteX1" fmla="*/ 145657 w 3368822"/>
                  <a:gd name="connsiteY1" fmla="*/ 833956 h 3221934"/>
                  <a:gd name="connsiteX2" fmla="*/ 250854 w 3368822"/>
                  <a:gd name="connsiteY2" fmla="*/ 664851 h 3221934"/>
                  <a:gd name="connsiteX3" fmla="*/ 346997 w 3368822"/>
                  <a:gd name="connsiteY3" fmla="*/ 548544 h 3221934"/>
                  <a:gd name="connsiteX4" fmla="*/ 514606 w 3368822"/>
                  <a:gd name="connsiteY4" fmla="*/ 307011 h 3221934"/>
                  <a:gd name="connsiteX5" fmla="*/ 776836 w 3368822"/>
                  <a:gd name="connsiteY5" fmla="*/ 122684 h 3221934"/>
                  <a:gd name="connsiteX6" fmla="*/ 895065 w 3368822"/>
                  <a:gd name="connsiteY6" fmla="*/ 53007 h 3221934"/>
                  <a:gd name="connsiteX7" fmla="*/ 1078031 w 3368822"/>
                  <a:gd name="connsiteY7" fmla="*/ 1304 h 3221934"/>
                  <a:gd name="connsiteX8" fmla="*/ 1331206 w 3368822"/>
                  <a:gd name="connsiteY8" fmla="*/ 107461 h 3221934"/>
                  <a:gd name="connsiteX9" fmla="*/ 1626500 w 3368822"/>
                  <a:gd name="connsiteY9" fmla="*/ 349261 h 3221934"/>
                  <a:gd name="connsiteX10" fmla="*/ 2112022 w 3368822"/>
                  <a:gd name="connsiteY10" fmla="*/ 737679 h 3221934"/>
                  <a:gd name="connsiteX11" fmla="*/ 2290047 w 3368822"/>
                  <a:gd name="connsiteY11" fmla="*/ 996624 h 3221934"/>
                  <a:gd name="connsiteX12" fmla="*/ 2379059 w 3368822"/>
                  <a:gd name="connsiteY12" fmla="*/ 1425502 h 3221934"/>
                  <a:gd name="connsiteX13" fmla="*/ 2484255 w 3368822"/>
                  <a:gd name="connsiteY13" fmla="*/ 1757276 h 3221934"/>
                  <a:gd name="connsiteX14" fmla="*/ 2824121 w 3368822"/>
                  <a:gd name="connsiteY14" fmla="*/ 2396546 h 3221934"/>
                  <a:gd name="connsiteX15" fmla="*/ 3099250 w 3368822"/>
                  <a:gd name="connsiteY15" fmla="*/ 2873977 h 3221934"/>
                  <a:gd name="connsiteX16" fmla="*/ 3317735 w 3368822"/>
                  <a:gd name="connsiteY16" fmla="*/ 3197658 h 3221934"/>
                  <a:gd name="connsiteX17" fmla="*/ 2071562 w 3368822"/>
                  <a:gd name="connsiteY17" fmla="*/ 3221934 h 3221934"/>
                  <a:gd name="connsiteX18" fmla="*/ 1893537 w 3368822"/>
                  <a:gd name="connsiteY18" fmla="*/ 2946805 h 3221934"/>
                  <a:gd name="connsiteX19" fmla="*/ 1505119 w 3368822"/>
                  <a:gd name="connsiteY19" fmla="*/ 2558387 h 3221934"/>
                  <a:gd name="connsiteX20" fmla="*/ 1302818 w 3368822"/>
                  <a:gd name="connsiteY20" fmla="*/ 2437007 h 3221934"/>
                  <a:gd name="connsiteX21" fmla="*/ 979137 w 3368822"/>
                  <a:gd name="connsiteY21" fmla="*/ 2137601 h 3221934"/>
                  <a:gd name="connsiteX22" fmla="*/ 914400 w 3368822"/>
                  <a:gd name="connsiteY22" fmla="*/ 1951484 h 3221934"/>
                  <a:gd name="connsiteX23" fmla="*/ 833480 w 3368822"/>
                  <a:gd name="connsiteY23" fmla="*/ 1902932 h 3221934"/>
                  <a:gd name="connsiteX24" fmla="*/ 574535 w 3368822"/>
                  <a:gd name="connsiteY24" fmla="*/ 1757276 h 3221934"/>
                  <a:gd name="connsiteX25" fmla="*/ 121381 w 3368822"/>
                  <a:gd name="connsiteY25" fmla="*/ 1474054 h 3221934"/>
                  <a:gd name="connsiteX26" fmla="*/ 0 w 3368822"/>
                  <a:gd name="connsiteY26" fmla="*/ 1296030 h 3221934"/>
                  <a:gd name="connsiteX27" fmla="*/ 121381 w 3368822"/>
                  <a:gd name="connsiteY27" fmla="*/ 1101821 h 3221934"/>
                  <a:gd name="connsiteX28" fmla="*/ 404602 w 3368822"/>
                  <a:gd name="connsiteY28" fmla="*/ 1190833 h 3221934"/>
                  <a:gd name="connsiteX29" fmla="*/ 849664 w 3368822"/>
                  <a:gd name="connsiteY29" fmla="*/ 1336490 h 3221934"/>
                  <a:gd name="connsiteX30" fmla="*/ 1213806 w 3368822"/>
                  <a:gd name="connsiteY30" fmla="*/ 1417410 h 3221934"/>
                  <a:gd name="connsiteX31" fmla="*/ 1424199 w 3368822"/>
                  <a:gd name="connsiteY31" fmla="*/ 1215109 h 3221934"/>
                  <a:gd name="connsiteX32" fmla="*/ 1367554 w 3368822"/>
                  <a:gd name="connsiteY32" fmla="*/ 842876 h 3221934"/>
                  <a:gd name="connsiteX33" fmla="*/ 1229990 w 3368822"/>
                  <a:gd name="connsiteY33" fmla="*/ 648667 h 3221934"/>
                  <a:gd name="connsiteX34" fmla="*/ 1011505 w 3368822"/>
                  <a:gd name="connsiteY34" fmla="*/ 446366 h 3221934"/>
                  <a:gd name="connsiteX35" fmla="*/ 695916 w 3368822"/>
                  <a:gd name="connsiteY35" fmla="*/ 592023 h 3221934"/>
                  <a:gd name="connsiteX36" fmla="*/ 501707 w 3368822"/>
                  <a:gd name="connsiteY36" fmla="*/ 802415 h 3221934"/>
                  <a:gd name="connsiteX37" fmla="*/ 307498 w 3368822"/>
                  <a:gd name="connsiteY37" fmla="*/ 931888 h 3221934"/>
                  <a:gd name="connsiteX38" fmla="*/ 202301 w 3368822"/>
                  <a:gd name="connsiteY38" fmla="*/ 939980 h 3221934"/>
                  <a:gd name="connsiteX0" fmla="*/ 202301 w 3368822"/>
                  <a:gd name="connsiteY0" fmla="*/ 939980 h 3221934"/>
                  <a:gd name="connsiteX1" fmla="*/ 145657 w 3368822"/>
                  <a:gd name="connsiteY1" fmla="*/ 833956 h 3221934"/>
                  <a:gd name="connsiteX2" fmla="*/ 250854 w 3368822"/>
                  <a:gd name="connsiteY2" fmla="*/ 664851 h 3221934"/>
                  <a:gd name="connsiteX3" fmla="*/ 346997 w 3368822"/>
                  <a:gd name="connsiteY3" fmla="*/ 548544 h 3221934"/>
                  <a:gd name="connsiteX4" fmla="*/ 514606 w 3368822"/>
                  <a:gd name="connsiteY4" fmla="*/ 307011 h 3221934"/>
                  <a:gd name="connsiteX5" fmla="*/ 776836 w 3368822"/>
                  <a:gd name="connsiteY5" fmla="*/ 122684 h 3221934"/>
                  <a:gd name="connsiteX6" fmla="*/ 895065 w 3368822"/>
                  <a:gd name="connsiteY6" fmla="*/ 53007 h 3221934"/>
                  <a:gd name="connsiteX7" fmla="*/ 1078031 w 3368822"/>
                  <a:gd name="connsiteY7" fmla="*/ 1304 h 3221934"/>
                  <a:gd name="connsiteX8" fmla="*/ 1331206 w 3368822"/>
                  <a:gd name="connsiteY8" fmla="*/ 107461 h 3221934"/>
                  <a:gd name="connsiteX9" fmla="*/ 1626500 w 3368822"/>
                  <a:gd name="connsiteY9" fmla="*/ 349261 h 3221934"/>
                  <a:gd name="connsiteX10" fmla="*/ 2112022 w 3368822"/>
                  <a:gd name="connsiteY10" fmla="*/ 737679 h 3221934"/>
                  <a:gd name="connsiteX11" fmla="*/ 2293065 w 3368822"/>
                  <a:gd name="connsiteY11" fmla="*/ 972482 h 3221934"/>
                  <a:gd name="connsiteX12" fmla="*/ 2379059 w 3368822"/>
                  <a:gd name="connsiteY12" fmla="*/ 1425502 h 3221934"/>
                  <a:gd name="connsiteX13" fmla="*/ 2484255 w 3368822"/>
                  <a:gd name="connsiteY13" fmla="*/ 1757276 h 3221934"/>
                  <a:gd name="connsiteX14" fmla="*/ 2824121 w 3368822"/>
                  <a:gd name="connsiteY14" fmla="*/ 2396546 h 3221934"/>
                  <a:gd name="connsiteX15" fmla="*/ 3099250 w 3368822"/>
                  <a:gd name="connsiteY15" fmla="*/ 2873977 h 3221934"/>
                  <a:gd name="connsiteX16" fmla="*/ 3317735 w 3368822"/>
                  <a:gd name="connsiteY16" fmla="*/ 3197658 h 3221934"/>
                  <a:gd name="connsiteX17" fmla="*/ 2071562 w 3368822"/>
                  <a:gd name="connsiteY17" fmla="*/ 3221934 h 3221934"/>
                  <a:gd name="connsiteX18" fmla="*/ 1893537 w 3368822"/>
                  <a:gd name="connsiteY18" fmla="*/ 2946805 h 3221934"/>
                  <a:gd name="connsiteX19" fmla="*/ 1505119 w 3368822"/>
                  <a:gd name="connsiteY19" fmla="*/ 2558387 h 3221934"/>
                  <a:gd name="connsiteX20" fmla="*/ 1302818 w 3368822"/>
                  <a:gd name="connsiteY20" fmla="*/ 2437007 h 3221934"/>
                  <a:gd name="connsiteX21" fmla="*/ 979137 w 3368822"/>
                  <a:gd name="connsiteY21" fmla="*/ 2137601 h 3221934"/>
                  <a:gd name="connsiteX22" fmla="*/ 914400 w 3368822"/>
                  <a:gd name="connsiteY22" fmla="*/ 1951484 h 3221934"/>
                  <a:gd name="connsiteX23" fmla="*/ 833480 w 3368822"/>
                  <a:gd name="connsiteY23" fmla="*/ 1902932 h 3221934"/>
                  <a:gd name="connsiteX24" fmla="*/ 574535 w 3368822"/>
                  <a:gd name="connsiteY24" fmla="*/ 1757276 h 3221934"/>
                  <a:gd name="connsiteX25" fmla="*/ 121381 w 3368822"/>
                  <a:gd name="connsiteY25" fmla="*/ 1474054 h 3221934"/>
                  <a:gd name="connsiteX26" fmla="*/ 0 w 3368822"/>
                  <a:gd name="connsiteY26" fmla="*/ 1296030 h 3221934"/>
                  <a:gd name="connsiteX27" fmla="*/ 121381 w 3368822"/>
                  <a:gd name="connsiteY27" fmla="*/ 1101821 h 3221934"/>
                  <a:gd name="connsiteX28" fmla="*/ 404602 w 3368822"/>
                  <a:gd name="connsiteY28" fmla="*/ 1190833 h 3221934"/>
                  <a:gd name="connsiteX29" fmla="*/ 849664 w 3368822"/>
                  <a:gd name="connsiteY29" fmla="*/ 1336490 h 3221934"/>
                  <a:gd name="connsiteX30" fmla="*/ 1213806 w 3368822"/>
                  <a:gd name="connsiteY30" fmla="*/ 1417410 h 3221934"/>
                  <a:gd name="connsiteX31" fmla="*/ 1424199 w 3368822"/>
                  <a:gd name="connsiteY31" fmla="*/ 1215109 h 3221934"/>
                  <a:gd name="connsiteX32" fmla="*/ 1367554 w 3368822"/>
                  <a:gd name="connsiteY32" fmla="*/ 842876 h 3221934"/>
                  <a:gd name="connsiteX33" fmla="*/ 1229990 w 3368822"/>
                  <a:gd name="connsiteY33" fmla="*/ 648667 h 3221934"/>
                  <a:gd name="connsiteX34" fmla="*/ 1011505 w 3368822"/>
                  <a:gd name="connsiteY34" fmla="*/ 446366 h 3221934"/>
                  <a:gd name="connsiteX35" fmla="*/ 695916 w 3368822"/>
                  <a:gd name="connsiteY35" fmla="*/ 592023 h 3221934"/>
                  <a:gd name="connsiteX36" fmla="*/ 501707 w 3368822"/>
                  <a:gd name="connsiteY36" fmla="*/ 802415 h 3221934"/>
                  <a:gd name="connsiteX37" fmla="*/ 307498 w 3368822"/>
                  <a:gd name="connsiteY37" fmla="*/ 931888 h 3221934"/>
                  <a:gd name="connsiteX38" fmla="*/ 202301 w 3368822"/>
                  <a:gd name="connsiteY38" fmla="*/ 939980 h 3221934"/>
                  <a:gd name="connsiteX0" fmla="*/ 202301 w 3368822"/>
                  <a:gd name="connsiteY0" fmla="*/ 939980 h 3221934"/>
                  <a:gd name="connsiteX1" fmla="*/ 145657 w 3368822"/>
                  <a:gd name="connsiteY1" fmla="*/ 833956 h 3221934"/>
                  <a:gd name="connsiteX2" fmla="*/ 250854 w 3368822"/>
                  <a:gd name="connsiteY2" fmla="*/ 664851 h 3221934"/>
                  <a:gd name="connsiteX3" fmla="*/ 346997 w 3368822"/>
                  <a:gd name="connsiteY3" fmla="*/ 548544 h 3221934"/>
                  <a:gd name="connsiteX4" fmla="*/ 514606 w 3368822"/>
                  <a:gd name="connsiteY4" fmla="*/ 307011 h 3221934"/>
                  <a:gd name="connsiteX5" fmla="*/ 776836 w 3368822"/>
                  <a:gd name="connsiteY5" fmla="*/ 122684 h 3221934"/>
                  <a:gd name="connsiteX6" fmla="*/ 895065 w 3368822"/>
                  <a:gd name="connsiteY6" fmla="*/ 53007 h 3221934"/>
                  <a:gd name="connsiteX7" fmla="*/ 1078031 w 3368822"/>
                  <a:gd name="connsiteY7" fmla="*/ 1304 h 3221934"/>
                  <a:gd name="connsiteX8" fmla="*/ 1331206 w 3368822"/>
                  <a:gd name="connsiteY8" fmla="*/ 107461 h 3221934"/>
                  <a:gd name="connsiteX9" fmla="*/ 1626500 w 3368822"/>
                  <a:gd name="connsiteY9" fmla="*/ 349261 h 3221934"/>
                  <a:gd name="connsiteX10" fmla="*/ 2112022 w 3368822"/>
                  <a:gd name="connsiteY10" fmla="*/ 737679 h 3221934"/>
                  <a:gd name="connsiteX11" fmla="*/ 2293065 w 3368822"/>
                  <a:gd name="connsiteY11" fmla="*/ 972482 h 3221934"/>
                  <a:gd name="connsiteX12" fmla="*/ 2400184 w 3368822"/>
                  <a:gd name="connsiteY12" fmla="*/ 1416449 h 3221934"/>
                  <a:gd name="connsiteX13" fmla="*/ 2484255 w 3368822"/>
                  <a:gd name="connsiteY13" fmla="*/ 1757276 h 3221934"/>
                  <a:gd name="connsiteX14" fmla="*/ 2824121 w 3368822"/>
                  <a:gd name="connsiteY14" fmla="*/ 2396546 h 3221934"/>
                  <a:gd name="connsiteX15" fmla="*/ 3099250 w 3368822"/>
                  <a:gd name="connsiteY15" fmla="*/ 2873977 h 3221934"/>
                  <a:gd name="connsiteX16" fmla="*/ 3317735 w 3368822"/>
                  <a:gd name="connsiteY16" fmla="*/ 3197658 h 3221934"/>
                  <a:gd name="connsiteX17" fmla="*/ 2071562 w 3368822"/>
                  <a:gd name="connsiteY17" fmla="*/ 3221934 h 3221934"/>
                  <a:gd name="connsiteX18" fmla="*/ 1893537 w 3368822"/>
                  <a:gd name="connsiteY18" fmla="*/ 2946805 h 3221934"/>
                  <a:gd name="connsiteX19" fmla="*/ 1505119 w 3368822"/>
                  <a:gd name="connsiteY19" fmla="*/ 2558387 h 3221934"/>
                  <a:gd name="connsiteX20" fmla="*/ 1302818 w 3368822"/>
                  <a:gd name="connsiteY20" fmla="*/ 2437007 h 3221934"/>
                  <a:gd name="connsiteX21" fmla="*/ 979137 w 3368822"/>
                  <a:gd name="connsiteY21" fmla="*/ 2137601 h 3221934"/>
                  <a:gd name="connsiteX22" fmla="*/ 914400 w 3368822"/>
                  <a:gd name="connsiteY22" fmla="*/ 1951484 h 3221934"/>
                  <a:gd name="connsiteX23" fmla="*/ 833480 w 3368822"/>
                  <a:gd name="connsiteY23" fmla="*/ 1902932 h 3221934"/>
                  <a:gd name="connsiteX24" fmla="*/ 574535 w 3368822"/>
                  <a:gd name="connsiteY24" fmla="*/ 1757276 h 3221934"/>
                  <a:gd name="connsiteX25" fmla="*/ 121381 w 3368822"/>
                  <a:gd name="connsiteY25" fmla="*/ 1474054 h 3221934"/>
                  <a:gd name="connsiteX26" fmla="*/ 0 w 3368822"/>
                  <a:gd name="connsiteY26" fmla="*/ 1296030 h 3221934"/>
                  <a:gd name="connsiteX27" fmla="*/ 121381 w 3368822"/>
                  <a:gd name="connsiteY27" fmla="*/ 1101821 h 3221934"/>
                  <a:gd name="connsiteX28" fmla="*/ 404602 w 3368822"/>
                  <a:gd name="connsiteY28" fmla="*/ 1190833 h 3221934"/>
                  <a:gd name="connsiteX29" fmla="*/ 849664 w 3368822"/>
                  <a:gd name="connsiteY29" fmla="*/ 1336490 h 3221934"/>
                  <a:gd name="connsiteX30" fmla="*/ 1213806 w 3368822"/>
                  <a:gd name="connsiteY30" fmla="*/ 1417410 h 3221934"/>
                  <a:gd name="connsiteX31" fmla="*/ 1424199 w 3368822"/>
                  <a:gd name="connsiteY31" fmla="*/ 1215109 h 3221934"/>
                  <a:gd name="connsiteX32" fmla="*/ 1367554 w 3368822"/>
                  <a:gd name="connsiteY32" fmla="*/ 842876 h 3221934"/>
                  <a:gd name="connsiteX33" fmla="*/ 1229990 w 3368822"/>
                  <a:gd name="connsiteY33" fmla="*/ 648667 h 3221934"/>
                  <a:gd name="connsiteX34" fmla="*/ 1011505 w 3368822"/>
                  <a:gd name="connsiteY34" fmla="*/ 446366 h 3221934"/>
                  <a:gd name="connsiteX35" fmla="*/ 695916 w 3368822"/>
                  <a:gd name="connsiteY35" fmla="*/ 592023 h 3221934"/>
                  <a:gd name="connsiteX36" fmla="*/ 501707 w 3368822"/>
                  <a:gd name="connsiteY36" fmla="*/ 802415 h 3221934"/>
                  <a:gd name="connsiteX37" fmla="*/ 307498 w 3368822"/>
                  <a:gd name="connsiteY37" fmla="*/ 931888 h 3221934"/>
                  <a:gd name="connsiteX38" fmla="*/ 202301 w 3368822"/>
                  <a:gd name="connsiteY38" fmla="*/ 939980 h 3221934"/>
                  <a:gd name="connsiteX0" fmla="*/ 202301 w 3368822"/>
                  <a:gd name="connsiteY0" fmla="*/ 939980 h 3221934"/>
                  <a:gd name="connsiteX1" fmla="*/ 145657 w 3368822"/>
                  <a:gd name="connsiteY1" fmla="*/ 833956 h 3221934"/>
                  <a:gd name="connsiteX2" fmla="*/ 250854 w 3368822"/>
                  <a:gd name="connsiteY2" fmla="*/ 664851 h 3221934"/>
                  <a:gd name="connsiteX3" fmla="*/ 346997 w 3368822"/>
                  <a:gd name="connsiteY3" fmla="*/ 548544 h 3221934"/>
                  <a:gd name="connsiteX4" fmla="*/ 514606 w 3368822"/>
                  <a:gd name="connsiteY4" fmla="*/ 307011 h 3221934"/>
                  <a:gd name="connsiteX5" fmla="*/ 776836 w 3368822"/>
                  <a:gd name="connsiteY5" fmla="*/ 122684 h 3221934"/>
                  <a:gd name="connsiteX6" fmla="*/ 895065 w 3368822"/>
                  <a:gd name="connsiteY6" fmla="*/ 53007 h 3221934"/>
                  <a:gd name="connsiteX7" fmla="*/ 1078031 w 3368822"/>
                  <a:gd name="connsiteY7" fmla="*/ 1304 h 3221934"/>
                  <a:gd name="connsiteX8" fmla="*/ 1331206 w 3368822"/>
                  <a:gd name="connsiteY8" fmla="*/ 107461 h 3221934"/>
                  <a:gd name="connsiteX9" fmla="*/ 1626500 w 3368822"/>
                  <a:gd name="connsiteY9" fmla="*/ 349261 h 3221934"/>
                  <a:gd name="connsiteX10" fmla="*/ 2118058 w 3368822"/>
                  <a:gd name="connsiteY10" fmla="*/ 725607 h 3221934"/>
                  <a:gd name="connsiteX11" fmla="*/ 2293065 w 3368822"/>
                  <a:gd name="connsiteY11" fmla="*/ 972482 h 3221934"/>
                  <a:gd name="connsiteX12" fmla="*/ 2400184 w 3368822"/>
                  <a:gd name="connsiteY12" fmla="*/ 1416449 h 3221934"/>
                  <a:gd name="connsiteX13" fmla="*/ 2484255 w 3368822"/>
                  <a:gd name="connsiteY13" fmla="*/ 1757276 h 3221934"/>
                  <a:gd name="connsiteX14" fmla="*/ 2824121 w 3368822"/>
                  <a:gd name="connsiteY14" fmla="*/ 2396546 h 3221934"/>
                  <a:gd name="connsiteX15" fmla="*/ 3099250 w 3368822"/>
                  <a:gd name="connsiteY15" fmla="*/ 2873977 h 3221934"/>
                  <a:gd name="connsiteX16" fmla="*/ 3317735 w 3368822"/>
                  <a:gd name="connsiteY16" fmla="*/ 3197658 h 3221934"/>
                  <a:gd name="connsiteX17" fmla="*/ 2071562 w 3368822"/>
                  <a:gd name="connsiteY17" fmla="*/ 3221934 h 3221934"/>
                  <a:gd name="connsiteX18" fmla="*/ 1893537 w 3368822"/>
                  <a:gd name="connsiteY18" fmla="*/ 2946805 h 3221934"/>
                  <a:gd name="connsiteX19" fmla="*/ 1505119 w 3368822"/>
                  <a:gd name="connsiteY19" fmla="*/ 2558387 h 3221934"/>
                  <a:gd name="connsiteX20" fmla="*/ 1302818 w 3368822"/>
                  <a:gd name="connsiteY20" fmla="*/ 2437007 h 3221934"/>
                  <a:gd name="connsiteX21" fmla="*/ 979137 w 3368822"/>
                  <a:gd name="connsiteY21" fmla="*/ 2137601 h 3221934"/>
                  <a:gd name="connsiteX22" fmla="*/ 914400 w 3368822"/>
                  <a:gd name="connsiteY22" fmla="*/ 1951484 h 3221934"/>
                  <a:gd name="connsiteX23" fmla="*/ 833480 w 3368822"/>
                  <a:gd name="connsiteY23" fmla="*/ 1902932 h 3221934"/>
                  <a:gd name="connsiteX24" fmla="*/ 574535 w 3368822"/>
                  <a:gd name="connsiteY24" fmla="*/ 1757276 h 3221934"/>
                  <a:gd name="connsiteX25" fmla="*/ 121381 w 3368822"/>
                  <a:gd name="connsiteY25" fmla="*/ 1474054 h 3221934"/>
                  <a:gd name="connsiteX26" fmla="*/ 0 w 3368822"/>
                  <a:gd name="connsiteY26" fmla="*/ 1296030 h 3221934"/>
                  <a:gd name="connsiteX27" fmla="*/ 121381 w 3368822"/>
                  <a:gd name="connsiteY27" fmla="*/ 1101821 h 3221934"/>
                  <a:gd name="connsiteX28" fmla="*/ 404602 w 3368822"/>
                  <a:gd name="connsiteY28" fmla="*/ 1190833 h 3221934"/>
                  <a:gd name="connsiteX29" fmla="*/ 849664 w 3368822"/>
                  <a:gd name="connsiteY29" fmla="*/ 1336490 h 3221934"/>
                  <a:gd name="connsiteX30" fmla="*/ 1213806 w 3368822"/>
                  <a:gd name="connsiteY30" fmla="*/ 1417410 h 3221934"/>
                  <a:gd name="connsiteX31" fmla="*/ 1424199 w 3368822"/>
                  <a:gd name="connsiteY31" fmla="*/ 1215109 h 3221934"/>
                  <a:gd name="connsiteX32" fmla="*/ 1367554 w 3368822"/>
                  <a:gd name="connsiteY32" fmla="*/ 842876 h 3221934"/>
                  <a:gd name="connsiteX33" fmla="*/ 1229990 w 3368822"/>
                  <a:gd name="connsiteY33" fmla="*/ 648667 h 3221934"/>
                  <a:gd name="connsiteX34" fmla="*/ 1011505 w 3368822"/>
                  <a:gd name="connsiteY34" fmla="*/ 446366 h 3221934"/>
                  <a:gd name="connsiteX35" fmla="*/ 695916 w 3368822"/>
                  <a:gd name="connsiteY35" fmla="*/ 592023 h 3221934"/>
                  <a:gd name="connsiteX36" fmla="*/ 501707 w 3368822"/>
                  <a:gd name="connsiteY36" fmla="*/ 802415 h 3221934"/>
                  <a:gd name="connsiteX37" fmla="*/ 307498 w 3368822"/>
                  <a:gd name="connsiteY37" fmla="*/ 931888 h 3221934"/>
                  <a:gd name="connsiteX38" fmla="*/ 202301 w 3368822"/>
                  <a:gd name="connsiteY38" fmla="*/ 939980 h 3221934"/>
                  <a:gd name="connsiteX0" fmla="*/ 202301 w 3368822"/>
                  <a:gd name="connsiteY0" fmla="*/ 939980 h 3221934"/>
                  <a:gd name="connsiteX1" fmla="*/ 145657 w 3368822"/>
                  <a:gd name="connsiteY1" fmla="*/ 833956 h 3221934"/>
                  <a:gd name="connsiteX2" fmla="*/ 250854 w 3368822"/>
                  <a:gd name="connsiteY2" fmla="*/ 664851 h 3221934"/>
                  <a:gd name="connsiteX3" fmla="*/ 346997 w 3368822"/>
                  <a:gd name="connsiteY3" fmla="*/ 548544 h 3221934"/>
                  <a:gd name="connsiteX4" fmla="*/ 514606 w 3368822"/>
                  <a:gd name="connsiteY4" fmla="*/ 307011 h 3221934"/>
                  <a:gd name="connsiteX5" fmla="*/ 776836 w 3368822"/>
                  <a:gd name="connsiteY5" fmla="*/ 122684 h 3221934"/>
                  <a:gd name="connsiteX6" fmla="*/ 895065 w 3368822"/>
                  <a:gd name="connsiteY6" fmla="*/ 53007 h 3221934"/>
                  <a:gd name="connsiteX7" fmla="*/ 1078031 w 3368822"/>
                  <a:gd name="connsiteY7" fmla="*/ 1304 h 3221934"/>
                  <a:gd name="connsiteX8" fmla="*/ 1331206 w 3368822"/>
                  <a:gd name="connsiteY8" fmla="*/ 107461 h 3221934"/>
                  <a:gd name="connsiteX9" fmla="*/ 1626500 w 3368822"/>
                  <a:gd name="connsiteY9" fmla="*/ 349261 h 3221934"/>
                  <a:gd name="connsiteX10" fmla="*/ 2118058 w 3368822"/>
                  <a:gd name="connsiteY10" fmla="*/ 725607 h 3221934"/>
                  <a:gd name="connsiteX11" fmla="*/ 2293065 w 3368822"/>
                  <a:gd name="connsiteY11" fmla="*/ 972482 h 3221934"/>
                  <a:gd name="connsiteX12" fmla="*/ 2400184 w 3368822"/>
                  <a:gd name="connsiteY12" fmla="*/ 1416449 h 3221934"/>
                  <a:gd name="connsiteX13" fmla="*/ 2484255 w 3368822"/>
                  <a:gd name="connsiteY13" fmla="*/ 1757276 h 3221934"/>
                  <a:gd name="connsiteX14" fmla="*/ 2824121 w 3368822"/>
                  <a:gd name="connsiteY14" fmla="*/ 2396546 h 3221934"/>
                  <a:gd name="connsiteX15" fmla="*/ 3099250 w 3368822"/>
                  <a:gd name="connsiteY15" fmla="*/ 2873977 h 3221934"/>
                  <a:gd name="connsiteX16" fmla="*/ 3317735 w 3368822"/>
                  <a:gd name="connsiteY16" fmla="*/ 3197658 h 3221934"/>
                  <a:gd name="connsiteX17" fmla="*/ 2071562 w 3368822"/>
                  <a:gd name="connsiteY17" fmla="*/ 3221934 h 3221934"/>
                  <a:gd name="connsiteX18" fmla="*/ 1893537 w 3368822"/>
                  <a:gd name="connsiteY18" fmla="*/ 2946805 h 3221934"/>
                  <a:gd name="connsiteX19" fmla="*/ 1505119 w 3368822"/>
                  <a:gd name="connsiteY19" fmla="*/ 2558387 h 3221934"/>
                  <a:gd name="connsiteX20" fmla="*/ 1302818 w 3368822"/>
                  <a:gd name="connsiteY20" fmla="*/ 2437007 h 3221934"/>
                  <a:gd name="connsiteX21" fmla="*/ 979137 w 3368822"/>
                  <a:gd name="connsiteY21" fmla="*/ 2137601 h 3221934"/>
                  <a:gd name="connsiteX22" fmla="*/ 914400 w 3368822"/>
                  <a:gd name="connsiteY22" fmla="*/ 1951484 h 3221934"/>
                  <a:gd name="connsiteX23" fmla="*/ 833480 w 3368822"/>
                  <a:gd name="connsiteY23" fmla="*/ 1902932 h 3221934"/>
                  <a:gd name="connsiteX24" fmla="*/ 526250 w 3368822"/>
                  <a:gd name="connsiteY24" fmla="*/ 1712008 h 3221934"/>
                  <a:gd name="connsiteX25" fmla="*/ 121381 w 3368822"/>
                  <a:gd name="connsiteY25" fmla="*/ 1474054 h 3221934"/>
                  <a:gd name="connsiteX26" fmla="*/ 0 w 3368822"/>
                  <a:gd name="connsiteY26" fmla="*/ 1296030 h 3221934"/>
                  <a:gd name="connsiteX27" fmla="*/ 121381 w 3368822"/>
                  <a:gd name="connsiteY27" fmla="*/ 1101821 h 3221934"/>
                  <a:gd name="connsiteX28" fmla="*/ 404602 w 3368822"/>
                  <a:gd name="connsiteY28" fmla="*/ 1190833 h 3221934"/>
                  <a:gd name="connsiteX29" fmla="*/ 849664 w 3368822"/>
                  <a:gd name="connsiteY29" fmla="*/ 1336490 h 3221934"/>
                  <a:gd name="connsiteX30" fmla="*/ 1213806 w 3368822"/>
                  <a:gd name="connsiteY30" fmla="*/ 1417410 h 3221934"/>
                  <a:gd name="connsiteX31" fmla="*/ 1424199 w 3368822"/>
                  <a:gd name="connsiteY31" fmla="*/ 1215109 h 3221934"/>
                  <a:gd name="connsiteX32" fmla="*/ 1367554 w 3368822"/>
                  <a:gd name="connsiteY32" fmla="*/ 842876 h 3221934"/>
                  <a:gd name="connsiteX33" fmla="*/ 1229990 w 3368822"/>
                  <a:gd name="connsiteY33" fmla="*/ 648667 h 3221934"/>
                  <a:gd name="connsiteX34" fmla="*/ 1011505 w 3368822"/>
                  <a:gd name="connsiteY34" fmla="*/ 446366 h 3221934"/>
                  <a:gd name="connsiteX35" fmla="*/ 695916 w 3368822"/>
                  <a:gd name="connsiteY35" fmla="*/ 592023 h 3221934"/>
                  <a:gd name="connsiteX36" fmla="*/ 501707 w 3368822"/>
                  <a:gd name="connsiteY36" fmla="*/ 802415 h 3221934"/>
                  <a:gd name="connsiteX37" fmla="*/ 307498 w 3368822"/>
                  <a:gd name="connsiteY37" fmla="*/ 931888 h 3221934"/>
                  <a:gd name="connsiteX38" fmla="*/ 202301 w 3368822"/>
                  <a:gd name="connsiteY38" fmla="*/ 939980 h 3221934"/>
                  <a:gd name="connsiteX0" fmla="*/ 202301 w 3368822"/>
                  <a:gd name="connsiteY0" fmla="*/ 939980 h 3221934"/>
                  <a:gd name="connsiteX1" fmla="*/ 145657 w 3368822"/>
                  <a:gd name="connsiteY1" fmla="*/ 833956 h 3221934"/>
                  <a:gd name="connsiteX2" fmla="*/ 250854 w 3368822"/>
                  <a:gd name="connsiteY2" fmla="*/ 664851 h 3221934"/>
                  <a:gd name="connsiteX3" fmla="*/ 346997 w 3368822"/>
                  <a:gd name="connsiteY3" fmla="*/ 548544 h 3221934"/>
                  <a:gd name="connsiteX4" fmla="*/ 514606 w 3368822"/>
                  <a:gd name="connsiteY4" fmla="*/ 307011 h 3221934"/>
                  <a:gd name="connsiteX5" fmla="*/ 776836 w 3368822"/>
                  <a:gd name="connsiteY5" fmla="*/ 122684 h 3221934"/>
                  <a:gd name="connsiteX6" fmla="*/ 895065 w 3368822"/>
                  <a:gd name="connsiteY6" fmla="*/ 53007 h 3221934"/>
                  <a:gd name="connsiteX7" fmla="*/ 1078031 w 3368822"/>
                  <a:gd name="connsiteY7" fmla="*/ 1304 h 3221934"/>
                  <a:gd name="connsiteX8" fmla="*/ 1331206 w 3368822"/>
                  <a:gd name="connsiteY8" fmla="*/ 107461 h 3221934"/>
                  <a:gd name="connsiteX9" fmla="*/ 1626500 w 3368822"/>
                  <a:gd name="connsiteY9" fmla="*/ 349261 h 3221934"/>
                  <a:gd name="connsiteX10" fmla="*/ 2118058 w 3368822"/>
                  <a:gd name="connsiteY10" fmla="*/ 725607 h 3221934"/>
                  <a:gd name="connsiteX11" fmla="*/ 2293065 w 3368822"/>
                  <a:gd name="connsiteY11" fmla="*/ 972482 h 3221934"/>
                  <a:gd name="connsiteX12" fmla="*/ 2400184 w 3368822"/>
                  <a:gd name="connsiteY12" fmla="*/ 1416449 h 3221934"/>
                  <a:gd name="connsiteX13" fmla="*/ 2484255 w 3368822"/>
                  <a:gd name="connsiteY13" fmla="*/ 1757276 h 3221934"/>
                  <a:gd name="connsiteX14" fmla="*/ 2824121 w 3368822"/>
                  <a:gd name="connsiteY14" fmla="*/ 2396546 h 3221934"/>
                  <a:gd name="connsiteX15" fmla="*/ 3099250 w 3368822"/>
                  <a:gd name="connsiteY15" fmla="*/ 2873977 h 3221934"/>
                  <a:gd name="connsiteX16" fmla="*/ 3317735 w 3368822"/>
                  <a:gd name="connsiteY16" fmla="*/ 3197658 h 3221934"/>
                  <a:gd name="connsiteX17" fmla="*/ 2071562 w 3368822"/>
                  <a:gd name="connsiteY17" fmla="*/ 3221934 h 3221934"/>
                  <a:gd name="connsiteX18" fmla="*/ 1893537 w 3368822"/>
                  <a:gd name="connsiteY18" fmla="*/ 2946805 h 3221934"/>
                  <a:gd name="connsiteX19" fmla="*/ 1505119 w 3368822"/>
                  <a:gd name="connsiteY19" fmla="*/ 2558387 h 3221934"/>
                  <a:gd name="connsiteX20" fmla="*/ 1302818 w 3368822"/>
                  <a:gd name="connsiteY20" fmla="*/ 2437007 h 3221934"/>
                  <a:gd name="connsiteX21" fmla="*/ 979137 w 3368822"/>
                  <a:gd name="connsiteY21" fmla="*/ 2137601 h 3221934"/>
                  <a:gd name="connsiteX22" fmla="*/ 914400 w 3368822"/>
                  <a:gd name="connsiteY22" fmla="*/ 1951484 h 3221934"/>
                  <a:gd name="connsiteX23" fmla="*/ 833480 w 3368822"/>
                  <a:gd name="connsiteY23" fmla="*/ 1902932 h 3221934"/>
                  <a:gd name="connsiteX24" fmla="*/ 526250 w 3368822"/>
                  <a:gd name="connsiteY24" fmla="*/ 1712008 h 3221934"/>
                  <a:gd name="connsiteX25" fmla="*/ 121381 w 3368822"/>
                  <a:gd name="connsiteY25" fmla="*/ 1449911 h 3221934"/>
                  <a:gd name="connsiteX26" fmla="*/ 0 w 3368822"/>
                  <a:gd name="connsiteY26" fmla="*/ 1296030 h 3221934"/>
                  <a:gd name="connsiteX27" fmla="*/ 121381 w 3368822"/>
                  <a:gd name="connsiteY27" fmla="*/ 1101821 h 3221934"/>
                  <a:gd name="connsiteX28" fmla="*/ 404602 w 3368822"/>
                  <a:gd name="connsiteY28" fmla="*/ 1190833 h 3221934"/>
                  <a:gd name="connsiteX29" fmla="*/ 849664 w 3368822"/>
                  <a:gd name="connsiteY29" fmla="*/ 1336490 h 3221934"/>
                  <a:gd name="connsiteX30" fmla="*/ 1213806 w 3368822"/>
                  <a:gd name="connsiteY30" fmla="*/ 1417410 h 3221934"/>
                  <a:gd name="connsiteX31" fmla="*/ 1424199 w 3368822"/>
                  <a:gd name="connsiteY31" fmla="*/ 1215109 h 3221934"/>
                  <a:gd name="connsiteX32" fmla="*/ 1367554 w 3368822"/>
                  <a:gd name="connsiteY32" fmla="*/ 842876 h 3221934"/>
                  <a:gd name="connsiteX33" fmla="*/ 1229990 w 3368822"/>
                  <a:gd name="connsiteY33" fmla="*/ 648667 h 3221934"/>
                  <a:gd name="connsiteX34" fmla="*/ 1011505 w 3368822"/>
                  <a:gd name="connsiteY34" fmla="*/ 446366 h 3221934"/>
                  <a:gd name="connsiteX35" fmla="*/ 695916 w 3368822"/>
                  <a:gd name="connsiteY35" fmla="*/ 592023 h 3221934"/>
                  <a:gd name="connsiteX36" fmla="*/ 501707 w 3368822"/>
                  <a:gd name="connsiteY36" fmla="*/ 802415 h 3221934"/>
                  <a:gd name="connsiteX37" fmla="*/ 307498 w 3368822"/>
                  <a:gd name="connsiteY37" fmla="*/ 931888 h 3221934"/>
                  <a:gd name="connsiteX38" fmla="*/ 202301 w 3368822"/>
                  <a:gd name="connsiteY38" fmla="*/ 939980 h 3221934"/>
                  <a:gd name="connsiteX0" fmla="*/ 202301 w 3368822"/>
                  <a:gd name="connsiteY0" fmla="*/ 939980 h 3221934"/>
                  <a:gd name="connsiteX1" fmla="*/ 145657 w 3368822"/>
                  <a:gd name="connsiteY1" fmla="*/ 833956 h 3221934"/>
                  <a:gd name="connsiteX2" fmla="*/ 250854 w 3368822"/>
                  <a:gd name="connsiteY2" fmla="*/ 664851 h 3221934"/>
                  <a:gd name="connsiteX3" fmla="*/ 346997 w 3368822"/>
                  <a:gd name="connsiteY3" fmla="*/ 548544 h 3221934"/>
                  <a:gd name="connsiteX4" fmla="*/ 514606 w 3368822"/>
                  <a:gd name="connsiteY4" fmla="*/ 307011 h 3221934"/>
                  <a:gd name="connsiteX5" fmla="*/ 776836 w 3368822"/>
                  <a:gd name="connsiteY5" fmla="*/ 122684 h 3221934"/>
                  <a:gd name="connsiteX6" fmla="*/ 895065 w 3368822"/>
                  <a:gd name="connsiteY6" fmla="*/ 53007 h 3221934"/>
                  <a:gd name="connsiteX7" fmla="*/ 1078031 w 3368822"/>
                  <a:gd name="connsiteY7" fmla="*/ 1304 h 3221934"/>
                  <a:gd name="connsiteX8" fmla="*/ 1331206 w 3368822"/>
                  <a:gd name="connsiteY8" fmla="*/ 107461 h 3221934"/>
                  <a:gd name="connsiteX9" fmla="*/ 1626500 w 3368822"/>
                  <a:gd name="connsiteY9" fmla="*/ 349261 h 3221934"/>
                  <a:gd name="connsiteX10" fmla="*/ 2118058 w 3368822"/>
                  <a:gd name="connsiteY10" fmla="*/ 725607 h 3221934"/>
                  <a:gd name="connsiteX11" fmla="*/ 2293065 w 3368822"/>
                  <a:gd name="connsiteY11" fmla="*/ 972482 h 3221934"/>
                  <a:gd name="connsiteX12" fmla="*/ 2400184 w 3368822"/>
                  <a:gd name="connsiteY12" fmla="*/ 1416449 h 3221934"/>
                  <a:gd name="connsiteX13" fmla="*/ 2484255 w 3368822"/>
                  <a:gd name="connsiteY13" fmla="*/ 1757276 h 3221934"/>
                  <a:gd name="connsiteX14" fmla="*/ 2824121 w 3368822"/>
                  <a:gd name="connsiteY14" fmla="*/ 2396546 h 3221934"/>
                  <a:gd name="connsiteX15" fmla="*/ 3099250 w 3368822"/>
                  <a:gd name="connsiteY15" fmla="*/ 2873977 h 3221934"/>
                  <a:gd name="connsiteX16" fmla="*/ 3317735 w 3368822"/>
                  <a:gd name="connsiteY16" fmla="*/ 3197658 h 3221934"/>
                  <a:gd name="connsiteX17" fmla="*/ 2071562 w 3368822"/>
                  <a:gd name="connsiteY17" fmla="*/ 3221934 h 3221934"/>
                  <a:gd name="connsiteX18" fmla="*/ 1893537 w 3368822"/>
                  <a:gd name="connsiteY18" fmla="*/ 2946805 h 3221934"/>
                  <a:gd name="connsiteX19" fmla="*/ 1505119 w 3368822"/>
                  <a:gd name="connsiteY19" fmla="*/ 2558387 h 3221934"/>
                  <a:gd name="connsiteX20" fmla="*/ 1302818 w 3368822"/>
                  <a:gd name="connsiteY20" fmla="*/ 2437007 h 3221934"/>
                  <a:gd name="connsiteX21" fmla="*/ 979137 w 3368822"/>
                  <a:gd name="connsiteY21" fmla="*/ 2137601 h 3221934"/>
                  <a:gd name="connsiteX22" fmla="*/ 914400 w 3368822"/>
                  <a:gd name="connsiteY22" fmla="*/ 1951484 h 3221934"/>
                  <a:gd name="connsiteX23" fmla="*/ 779159 w 3368822"/>
                  <a:gd name="connsiteY23" fmla="*/ 1884825 h 3221934"/>
                  <a:gd name="connsiteX24" fmla="*/ 526250 w 3368822"/>
                  <a:gd name="connsiteY24" fmla="*/ 1712008 h 3221934"/>
                  <a:gd name="connsiteX25" fmla="*/ 121381 w 3368822"/>
                  <a:gd name="connsiteY25" fmla="*/ 1449911 h 3221934"/>
                  <a:gd name="connsiteX26" fmla="*/ 0 w 3368822"/>
                  <a:gd name="connsiteY26" fmla="*/ 1296030 h 3221934"/>
                  <a:gd name="connsiteX27" fmla="*/ 121381 w 3368822"/>
                  <a:gd name="connsiteY27" fmla="*/ 1101821 h 3221934"/>
                  <a:gd name="connsiteX28" fmla="*/ 404602 w 3368822"/>
                  <a:gd name="connsiteY28" fmla="*/ 1190833 h 3221934"/>
                  <a:gd name="connsiteX29" fmla="*/ 849664 w 3368822"/>
                  <a:gd name="connsiteY29" fmla="*/ 1336490 h 3221934"/>
                  <a:gd name="connsiteX30" fmla="*/ 1213806 w 3368822"/>
                  <a:gd name="connsiteY30" fmla="*/ 1417410 h 3221934"/>
                  <a:gd name="connsiteX31" fmla="*/ 1424199 w 3368822"/>
                  <a:gd name="connsiteY31" fmla="*/ 1215109 h 3221934"/>
                  <a:gd name="connsiteX32" fmla="*/ 1367554 w 3368822"/>
                  <a:gd name="connsiteY32" fmla="*/ 842876 h 3221934"/>
                  <a:gd name="connsiteX33" fmla="*/ 1229990 w 3368822"/>
                  <a:gd name="connsiteY33" fmla="*/ 648667 h 3221934"/>
                  <a:gd name="connsiteX34" fmla="*/ 1011505 w 3368822"/>
                  <a:gd name="connsiteY34" fmla="*/ 446366 h 3221934"/>
                  <a:gd name="connsiteX35" fmla="*/ 695916 w 3368822"/>
                  <a:gd name="connsiteY35" fmla="*/ 592023 h 3221934"/>
                  <a:gd name="connsiteX36" fmla="*/ 501707 w 3368822"/>
                  <a:gd name="connsiteY36" fmla="*/ 802415 h 3221934"/>
                  <a:gd name="connsiteX37" fmla="*/ 307498 w 3368822"/>
                  <a:gd name="connsiteY37" fmla="*/ 931888 h 3221934"/>
                  <a:gd name="connsiteX38" fmla="*/ 202301 w 3368822"/>
                  <a:gd name="connsiteY38" fmla="*/ 939980 h 3221934"/>
                  <a:gd name="connsiteX0" fmla="*/ 202301 w 3368822"/>
                  <a:gd name="connsiteY0" fmla="*/ 939980 h 3221934"/>
                  <a:gd name="connsiteX1" fmla="*/ 145657 w 3368822"/>
                  <a:gd name="connsiteY1" fmla="*/ 833956 h 3221934"/>
                  <a:gd name="connsiteX2" fmla="*/ 250854 w 3368822"/>
                  <a:gd name="connsiteY2" fmla="*/ 664851 h 3221934"/>
                  <a:gd name="connsiteX3" fmla="*/ 346997 w 3368822"/>
                  <a:gd name="connsiteY3" fmla="*/ 548544 h 3221934"/>
                  <a:gd name="connsiteX4" fmla="*/ 514606 w 3368822"/>
                  <a:gd name="connsiteY4" fmla="*/ 307011 h 3221934"/>
                  <a:gd name="connsiteX5" fmla="*/ 776836 w 3368822"/>
                  <a:gd name="connsiteY5" fmla="*/ 122684 h 3221934"/>
                  <a:gd name="connsiteX6" fmla="*/ 895065 w 3368822"/>
                  <a:gd name="connsiteY6" fmla="*/ 53007 h 3221934"/>
                  <a:gd name="connsiteX7" fmla="*/ 1078031 w 3368822"/>
                  <a:gd name="connsiteY7" fmla="*/ 1304 h 3221934"/>
                  <a:gd name="connsiteX8" fmla="*/ 1331206 w 3368822"/>
                  <a:gd name="connsiteY8" fmla="*/ 107461 h 3221934"/>
                  <a:gd name="connsiteX9" fmla="*/ 1626500 w 3368822"/>
                  <a:gd name="connsiteY9" fmla="*/ 349261 h 3221934"/>
                  <a:gd name="connsiteX10" fmla="*/ 2118058 w 3368822"/>
                  <a:gd name="connsiteY10" fmla="*/ 725607 h 3221934"/>
                  <a:gd name="connsiteX11" fmla="*/ 2293065 w 3368822"/>
                  <a:gd name="connsiteY11" fmla="*/ 972482 h 3221934"/>
                  <a:gd name="connsiteX12" fmla="*/ 2400184 w 3368822"/>
                  <a:gd name="connsiteY12" fmla="*/ 1416449 h 3221934"/>
                  <a:gd name="connsiteX13" fmla="*/ 2484255 w 3368822"/>
                  <a:gd name="connsiteY13" fmla="*/ 1757276 h 3221934"/>
                  <a:gd name="connsiteX14" fmla="*/ 2824121 w 3368822"/>
                  <a:gd name="connsiteY14" fmla="*/ 2396546 h 3221934"/>
                  <a:gd name="connsiteX15" fmla="*/ 3099250 w 3368822"/>
                  <a:gd name="connsiteY15" fmla="*/ 2873977 h 3221934"/>
                  <a:gd name="connsiteX16" fmla="*/ 3317735 w 3368822"/>
                  <a:gd name="connsiteY16" fmla="*/ 3197658 h 3221934"/>
                  <a:gd name="connsiteX17" fmla="*/ 2071562 w 3368822"/>
                  <a:gd name="connsiteY17" fmla="*/ 3221934 h 3221934"/>
                  <a:gd name="connsiteX18" fmla="*/ 1893537 w 3368822"/>
                  <a:gd name="connsiteY18" fmla="*/ 2946805 h 3221934"/>
                  <a:gd name="connsiteX19" fmla="*/ 1505119 w 3368822"/>
                  <a:gd name="connsiteY19" fmla="*/ 2558387 h 3221934"/>
                  <a:gd name="connsiteX20" fmla="*/ 1302818 w 3368822"/>
                  <a:gd name="connsiteY20" fmla="*/ 2437007 h 3221934"/>
                  <a:gd name="connsiteX21" fmla="*/ 979137 w 3368822"/>
                  <a:gd name="connsiteY21" fmla="*/ 2137601 h 3221934"/>
                  <a:gd name="connsiteX22" fmla="*/ 875168 w 3368822"/>
                  <a:gd name="connsiteY22" fmla="*/ 1984680 h 3221934"/>
                  <a:gd name="connsiteX23" fmla="*/ 779159 w 3368822"/>
                  <a:gd name="connsiteY23" fmla="*/ 1884825 h 3221934"/>
                  <a:gd name="connsiteX24" fmla="*/ 526250 w 3368822"/>
                  <a:gd name="connsiteY24" fmla="*/ 1712008 h 3221934"/>
                  <a:gd name="connsiteX25" fmla="*/ 121381 w 3368822"/>
                  <a:gd name="connsiteY25" fmla="*/ 1449911 h 3221934"/>
                  <a:gd name="connsiteX26" fmla="*/ 0 w 3368822"/>
                  <a:gd name="connsiteY26" fmla="*/ 1296030 h 3221934"/>
                  <a:gd name="connsiteX27" fmla="*/ 121381 w 3368822"/>
                  <a:gd name="connsiteY27" fmla="*/ 1101821 h 3221934"/>
                  <a:gd name="connsiteX28" fmla="*/ 404602 w 3368822"/>
                  <a:gd name="connsiteY28" fmla="*/ 1190833 h 3221934"/>
                  <a:gd name="connsiteX29" fmla="*/ 849664 w 3368822"/>
                  <a:gd name="connsiteY29" fmla="*/ 1336490 h 3221934"/>
                  <a:gd name="connsiteX30" fmla="*/ 1213806 w 3368822"/>
                  <a:gd name="connsiteY30" fmla="*/ 1417410 h 3221934"/>
                  <a:gd name="connsiteX31" fmla="*/ 1424199 w 3368822"/>
                  <a:gd name="connsiteY31" fmla="*/ 1215109 h 3221934"/>
                  <a:gd name="connsiteX32" fmla="*/ 1367554 w 3368822"/>
                  <a:gd name="connsiteY32" fmla="*/ 842876 h 3221934"/>
                  <a:gd name="connsiteX33" fmla="*/ 1229990 w 3368822"/>
                  <a:gd name="connsiteY33" fmla="*/ 648667 h 3221934"/>
                  <a:gd name="connsiteX34" fmla="*/ 1011505 w 3368822"/>
                  <a:gd name="connsiteY34" fmla="*/ 446366 h 3221934"/>
                  <a:gd name="connsiteX35" fmla="*/ 695916 w 3368822"/>
                  <a:gd name="connsiteY35" fmla="*/ 592023 h 3221934"/>
                  <a:gd name="connsiteX36" fmla="*/ 501707 w 3368822"/>
                  <a:gd name="connsiteY36" fmla="*/ 802415 h 3221934"/>
                  <a:gd name="connsiteX37" fmla="*/ 307498 w 3368822"/>
                  <a:gd name="connsiteY37" fmla="*/ 931888 h 3221934"/>
                  <a:gd name="connsiteX38" fmla="*/ 202301 w 3368822"/>
                  <a:gd name="connsiteY38" fmla="*/ 939980 h 3221934"/>
                  <a:gd name="connsiteX0" fmla="*/ 202301 w 3368822"/>
                  <a:gd name="connsiteY0" fmla="*/ 939980 h 3221934"/>
                  <a:gd name="connsiteX1" fmla="*/ 145657 w 3368822"/>
                  <a:gd name="connsiteY1" fmla="*/ 833956 h 3221934"/>
                  <a:gd name="connsiteX2" fmla="*/ 250854 w 3368822"/>
                  <a:gd name="connsiteY2" fmla="*/ 664851 h 3221934"/>
                  <a:gd name="connsiteX3" fmla="*/ 346997 w 3368822"/>
                  <a:gd name="connsiteY3" fmla="*/ 548544 h 3221934"/>
                  <a:gd name="connsiteX4" fmla="*/ 514606 w 3368822"/>
                  <a:gd name="connsiteY4" fmla="*/ 307011 h 3221934"/>
                  <a:gd name="connsiteX5" fmla="*/ 776836 w 3368822"/>
                  <a:gd name="connsiteY5" fmla="*/ 122684 h 3221934"/>
                  <a:gd name="connsiteX6" fmla="*/ 895065 w 3368822"/>
                  <a:gd name="connsiteY6" fmla="*/ 53007 h 3221934"/>
                  <a:gd name="connsiteX7" fmla="*/ 1078031 w 3368822"/>
                  <a:gd name="connsiteY7" fmla="*/ 1304 h 3221934"/>
                  <a:gd name="connsiteX8" fmla="*/ 1331206 w 3368822"/>
                  <a:gd name="connsiteY8" fmla="*/ 107461 h 3221934"/>
                  <a:gd name="connsiteX9" fmla="*/ 1626500 w 3368822"/>
                  <a:gd name="connsiteY9" fmla="*/ 349261 h 3221934"/>
                  <a:gd name="connsiteX10" fmla="*/ 2118058 w 3368822"/>
                  <a:gd name="connsiteY10" fmla="*/ 725607 h 3221934"/>
                  <a:gd name="connsiteX11" fmla="*/ 2293065 w 3368822"/>
                  <a:gd name="connsiteY11" fmla="*/ 972482 h 3221934"/>
                  <a:gd name="connsiteX12" fmla="*/ 2400184 w 3368822"/>
                  <a:gd name="connsiteY12" fmla="*/ 1416449 h 3221934"/>
                  <a:gd name="connsiteX13" fmla="*/ 2484255 w 3368822"/>
                  <a:gd name="connsiteY13" fmla="*/ 1757276 h 3221934"/>
                  <a:gd name="connsiteX14" fmla="*/ 2824121 w 3368822"/>
                  <a:gd name="connsiteY14" fmla="*/ 2396546 h 3221934"/>
                  <a:gd name="connsiteX15" fmla="*/ 3099250 w 3368822"/>
                  <a:gd name="connsiteY15" fmla="*/ 2873977 h 3221934"/>
                  <a:gd name="connsiteX16" fmla="*/ 3317735 w 3368822"/>
                  <a:gd name="connsiteY16" fmla="*/ 3197658 h 3221934"/>
                  <a:gd name="connsiteX17" fmla="*/ 2071562 w 3368822"/>
                  <a:gd name="connsiteY17" fmla="*/ 3221934 h 3221934"/>
                  <a:gd name="connsiteX18" fmla="*/ 1893537 w 3368822"/>
                  <a:gd name="connsiteY18" fmla="*/ 2946805 h 3221934"/>
                  <a:gd name="connsiteX19" fmla="*/ 1505119 w 3368822"/>
                  <a:gd name="connsiteY19" fmla="*/ 2558387 h 3221934"/>
                  <a:gd name="connsiteX20" fmla="*/ 1302818 w 3368822"/>
                  <a:gd name="connsiteY20" fmla="*/ 2437007 h 3221934"/>
                  <a:gd name="connsiteX21" fmla="*/ 1009316 w 3368822"/>
                  <a:gd name="connsiteY21" fmla="*/ 2134583 h 3221934"/>
                  <a:gd name="connsiteX22" fmla="*/ 875168 w 3368822"/>
                  <a:gd name="connsiteY22" fmla="*/ 1984680 h 3221934"/>
                  <a:gd name="connsiteX23" fmla="*/ 779159 w 3368822"/>
                  <a:gd name="connsiteY23" fmla="*/ 1884825 h 3221934"/>
                  <a:gd name="connsiteX24" fmla="*/ 526250 w 3368822"/>
                  <a:gd name="connsiteY24" fmla="*/ 1712008 h 3221934"/>
                  <a:gd name="connsiteX25" fmla="*/ 121381 w 3368822"/>
                  <a:gd name="connsiteY25" fmla="*/ 1449911 h 3221934"/>
                  <a:gd name="connsiteX26" fmla="*/ 0 w 3368822"/>
                  <a:gd name="connsiteY26" fmla="*/ 1296030 h 3221934"/>
                  <a:gd name="connsiteX27" fmla="*/ 121381 w 3368822"/>
                  <a:gd name="connsiteY27" fmla="*/ 1101821 h 3221934"/>
                  <a:gd name="connsiteX28" fmla="*/ 404602 w 3368822"/>
                  <a:gd name="connsiteY28" fmla="*/ 1190833 h 3221934"/>
                  <a:gd name="connsiteX29" fmla="*/ 849664 w 3368822"/>
                  <a:gd name="connsiteY29" fmla="*/ 1336490 h 3221934"/>
                  <a:gd name="connsiteX30" fmla="*/ 1213806 w 3368822"/>
                  <a:gd name="connsiteY30" fmla="*/ 1417410 h 3221934"/>
                  <a:gd name="connsiteX31" fmla="*/ 1424199 w 3368822"/>
                  <a:gd name="connsiteY31" fmla="*/ 1215109 h 3221934"/>
                  <a:gd name="connsiteX32" fmla="*/ 1367554 w 3368822"/>
                  <a:gd name="connsiteY32" fmla="*/ 842876 h 3221934"/>
                  <a:gd name="connsiteX33" fmla="*/ 1229990 w 3368822"/>
                  <a:gd name="connsiteY33" fmla="*/ 648667 h 3221934"/>
                  <a:gd name="connsiteX34" fmla="*/ 1011505 w 3368822"/>
                  <a:gd name="connsiteY34" fmla="*/ 446366 h 3221934"/>
                  <a:gd name="connsiteX35" fmla="*/ 695916 w 3368822"/>
                  <a:gd name="connsiteY35" fmla="*/ 592023 h 3221934"/>
                  <a:gd name="connsiteX36" fmla="*/ 501707 w 3368822"/>
                  <a:gd name="connsiteY36" fmla="*/ 802415 h 3221934"/>
                  <a:gd name="connsiteX37" fmla="*/ 307498 w 3368822"/>
                  <a:gd name="connsiteY37" fmla="*/ 931888 h 3221934"/>
                  <a:gd name="connsiteX38" fmla="*/ 202301 w 3368822"/>
                  <a:gd name="connsiteY38" fmla="*/ 939980 h 3221934"/>
                  <a:gd name="connsiteX0" fmla="*/ 202301 w 3368822"/>
                  <a:gd name="connsiteY0" fmla="*/ 939980 h 3221934"/>
                  <a:gd name="connsiteX1" fmla="*/ 145657 w 3368822"/>
                  <a:gd name="connsiteY1" fmla="*/ 833956 h 3221934"/>
                  <a:gd name="connsiteX2" fmla="*/ 250854 w 3368822"/>
                  <a:gd name="connsiteY2" fmla="*/ 664851 h 3221934"/>
                  <a:gd name="connsiteX3" fmla="*/ 346997 w 3368822"/>
                  <a:gd name="connsiteY3" fmla="*/ 548544 h 3221934"/>
                  <a:gd name="connsiteX4" fmla="*/ 514606 w 3368822"/>
                  <a:gd name="connsiteY4" fmla="*/ 307011 h 3221934"/>
                  <a:gd name="connsiteX5" fmla="*/ 776836 w 3368822"/>
                  <a:gd name="connsiteY5" fmla="*/ 122684 h 3221934"/>
                  <a:gd name="connsiteX6" fmla="*/ 895065 w 3368822"/>
                  <a:gd name="connsiteY6" fmla="*/ 53007 h 3221934"/>
                  <a:gd name="connsiteX7" fmla="*/ 1078031 w 3368822"/>
                  <a:gd name="connsiteY7" fmla="*/ 1304 h 3221934"/>
                  <a:gd name="connsiteX8" fmla="*/ 1331206 w 3368822"/>
                  <a:gd name="connsiteY8" fmla="*/ 107461 h 3221934"/>
                  <a:gd name="connsiteX9" fmla="*/ 1626500 w 3368822"/>
                  <a:gd name="connsiteY9" fmla="*/ 349261 h 3221934"/>
                  <a:gd name="connsiteX10" fmla="*/ 2118058 w 3368822"/>
                  <a:gd name="connsiteY10" fmla="*/ 725607 h 3221934"/>
                  <a:gd name="connsiteX11" fmla="*/ 2293065 w 3368822"/>
                  <a:gd name="connsiteY11" fmla="*/ 972482 h 3221934"/>
                  <a:gd name="connsiteX12" fmla="*/ 2400184 w 3368822"/>
                  <a:gd name="connsiteY12" fmla="*/ 1416449 h 3221934"/>
                  <a:gd name="connsiteX13" fmla="*/ 2484255 w 3368822"/>
                  <a:gd name="connsiteY13" fmla="*/ 1757276 h 3221934"/>
                  <a:gd name="connsiteX14" fmla="*/ 2824121 w 3368822"/>
                  <a:gd name="connsiteY14" fmla="*/ 2396546 h 3221934"/>
                  <a:gd name="connsiteX15" fmla="*/ 3099250 w 3368822"/>
                  <a:gd name="connsiteY15" fmla="*/ 2873977 h 3221934"/>
                  <a:gd name="connsiteX16" fmla="*/ 3317735 w 3368822"/>
                  <a:gd name="connsiteY16" fmla="*/ 3197658 h 3221934"/>
                  <a:gd name="connsiteX17" fmla="*/ 2071562 w 3368822"/>
                  <a:gd name="connsiteY17" fmla="*/ 3221934 h 3221934"/>
                  <a:gd name="connsiteX18" fmla="*/ 1893537 w 3368822"/>
                  <a:gd name="connsiteY18" fmla="*/ 2946805 h 3221934"/>
                  <a:gd name="connsiteX19" fmla="*/ 1505119 w 3368822"/>
                  <a:gd name="connsiteY19" fmla="*/ 2558387 h 3221934"/>
                  <a:gd name="connsiteX20" fmla="*/ 1293765 w 3368822"/>
                  <a:gd name="connsiteY20" fmla="*/ 2409846 h 3221934"/>
                  <a:gd name="connsiteX21" fmla="*/ 1009316 w 3368822"/>
                  <a:gd name="connsiteY21" fmla="*/ 2134583 h 3221934"/>
                  <a:gd name="connsiteX22" fmla="*/ 875168 w 3368822"/>
                  <a:gd name="connsiteY22" fmla="*/ 1984680 h 3221934"/>
                  <a:gd name="connsiteX23" fmla="*/ 779159 w 3368822"/>
                  <a:gd name="connsiteY23" fmla="*/ 1884825 h 3221934"/>
                  <a:gd name="connsiteX24" fmla="*/ 526250 w 3368822"/>
                  <a:gd name="connsiteY24" fmla="*/ 1712008 h 3221934"/>
                  <a:gd name="connsiteX25" fmla="*/ 121381 w 3368822"/>
                  <a:gd name="connsiteY25" fmla="*/ 1449911 h 3221934"/>
                  <a:gd name="connsiteX26" fmla="*/ 0 w 3368822"/>
                  <a:gd name="connsiteY26" fmla="*/ 1296030 h 3221934"/>
                  <a:gd name="connsiteX27" fmla="*/ 121381 w 3368822"/>
                  <a:gd name="connsiteY27" fmla="*/ 1101821 h 3221934"/>
                  <a:gd name="connsiteX28" fmla="*/ 404602 w 3368822"/>
                  <a:gd name="connsiteY28" fmla="*/ 1190833 h 3221934"/>
                  <a:gd name="connsiteX29" fmla="*/ 849664 w 3368822"/>
                  <a:gd name="connsiteY29" fmla="*/ 1336490 h 3221934"/>
                  <a:gd name="connsiteX30" fmla="*/ 1213806 w 3368822"/>
                  <a:gd name="connsiteY30" fmla="*/ 1417410 h 3221934"/>
                  <a:gd name="connsiteX31" fmla="*/ 1424199 w 3368822"/>
                  <a:gd name="connsiteY31" fmla="*/ 1215109 h 3221934"/>
                  <a:gd name="connsiteX32" fmla="*/ 1367554 w 3368822"/>
                  <a:gd name="connsiteY32" fmla="*/ 842876 h 3221934"/>
                  <a:gd name="connsiteX33" fmla="*/ 1229990 w 3368822"/>
                  <a:gd name="connsiteY33" fmla="*/ 648667 h 3221934"/>
                  <a:gd name="connsiteX34" fmla="*/ 1011505 w 3368822"/>
                  <a:gd name="connsiteY34" fmla="*/ 446366 h 3221934"/>
                  <a:gd name="connsiteX35" fmla="*/ 695916 w 3368822"/>
                  <a:gd name="connsiteY35" fmla="*/ 592023 h 3221934"/>
                  <a:gd name="connsiteX36" fmla="*/ 501707 w 3368822"/>
                  <a:gd name="connsiteY36" fmla="*/ 802415 h 3221934"/>
                  <a:gd name="connsiteX37" fmla="*/ 307498 w 3368822"/>
                  <a:gd name="connsiteY37" fmla="*/ 931888 h 3221934"/>
                  <a:gd name="connsiteX38" fmla="*/ 202301 w 3368822"/>
                  <a:gd name="connsiteY38" fmla="*/ 939980 h 3221934"/>
                  <a:gd name="connsiteX0" fmla="*/ 202301 w 3368822"/>
                  <a:gd name="connsiteY0" fmla="*/ 939980 h 3221934"/>
                  <a:gd name="connsiteX1" fmla="*/ 145657 w 3368822"/>
                  <a:gd name="connsiteY1" fmla="*/ 833956 h 3221934"/>
                  <a:gd name="connsiteX2" fmla="*/ 250854 w 3368822"/>
                  <a:gd name="connsiteY2" fmla="*/ 664851 h 3221934"/>
                  <a:gd name="connsiteX3" fmla="*/ 346997 w 3368822"/>
                  <a:gd name="connsiteY3" fmla="*/ 548544 h 3221934"/>
                  <a:gd name="connsiteX4" fmla="*/ 514606 w 3368822"/>
                  <a:gd name="connsiteY4" fmla="*/ 307011 h 3221934"/>
                  <a:gd name="connsiteX5" fmla="*/ 776836 w 3368822"/>
                  <a:gd name="connsiteY5" fmla="*/ 122684 h 3221934"/>
                  <a:gd name="connsiteX6" fmla="*/ 895065 w 3368822"/>
                  <a:gd name="connsiteY6" fmla="*/ 53007 h 3221934"/>
                  <a:gd name="connsiteX7" fmla="*/ 1078031 w 3368822"/>
                  <a:gd name="connsiteY7" fmla="*/ 1304 h 3221934"/>
                  <a:gd name="connsiteX8" fmla="*/ 1331206 w 3368822"/>
                  <a:gd name="connsiteY8" fmla="*/ 107461 h 3221934"/>
                  <a:gd name="connsiteX9" fmla="*/ 1626500 w 3368822"/>
                  <a:gd name="connsiteY9" fmla="*/ 349261 h 3221934"/>
                  <a:gd name="connsiteX10" fmla="*/ 2118058 w 3368822"/>
                  <a:gd name="connsiteY10" fmla="*/ 725607 h 3221934"/>
                  <a:gd name="connsiteX11" fmla="*/ 2293065 w 3368822"/>
                  <a:gd name="connsiteY11" fmla="*/ 972482 h 3221934"/>
                  <a:gd name="connsiteX12" fmla="*/ 2400184 w 3368822"/>
                  <a:gd name="connsiteY12" fmla="*/ 1416449 h 3221934"/>
                  <a:gd name="connsiteX13" fmla="*/ 2484255 w 3368822"/>
                  <a:gd name="connsiteY13" fmla="*/ 1757276 h 3221934"/>
                  <a:gd name="connsiteX14" fmla="*/ 2824121 w 3368822"/>
                  <a:gd name="connsiteY14" fmla="*/ 2396546 h 3221934"/>
                  <a:gd name="connsiteX15" fmla="*/ 3099250 w 3368822"/>
                  <a:gd name="connsiteY15" fmla="*/ 2873977 h 3221934"/>
                  <a:gd name="connsiteX16" fmla="*/ 3317735 w 3368822"/>
                  <a:gd name="connsiteY16" fmla="*/ 3197658 h 3221934"/>
                  <a:gd name="connsiteX17" fmla="*/ 2071562 w 3368822"/>
                  <a:gd name="connsiteY17" fmla="*/ 3221934 h 3221934"/>
                  <a:gd name="connsiteX18" fmla="*/ 1893537 w 3368822"/>
                  <a:gd name="connsiteY18" fmla="*/ 2946805 h 3221934"/>
                  <a:gd name="connsiteX19" fmla="*/ 1505119 w 3368822"/>
                  <a:gd name="connsiteY19" fmla="*/ 2558387 h 3221934"/>
                  <a:gd name="connsiteX20" fmla="*/ 1269622 w 3368822"/>
                  <a:gd name="connsiteY20" fmla="*/ 2406828 h 3221934"/>
                  <a:gd name="connsiteX21" fmla="*/ 1009316 w 3368822"/>
                  <a:gd name="connsiteY21" fmla="*/ 2134583 h 3221934"/>
                  <a:gd name="connsiteX22" fmla="*/ 875168 w 3368822"/>
                  <a:gd name="connsiteY22" fmla="*/ 1984680 h 3221934"/>
                  <a:gd name="connsiteX23" fmla="*/ 779159 w 3368822"/>
                  <a:gd name="connsiteY23" fmla="*/ 1884825 h 3221934"/>
                  <a:gd name="connsiteX24" fmla="*/ 526250 w 3368822"/>
                  <a:gd name="connsiteY24" fmla="*/ 1712008 h 3221934"/>
                  <a:gd name="connsiteX25" fmla="*/ 121381 w 3368822"/>
                  <a:gd name="connsiteY25" fmla="*/ 1449911 h 3221934"/>
                  <a:gd name="connsiteX26" fmla="*/ 0 w 3368822"/>
                  <a:gd name="connsiteY26" fmla="*/ 1296030 h 3221934"/>
                  <a:gd name="connsiteX27" fmla="*/ 121381 w 3368822"/>
                  <a:gd name="connsiteY27" fmla="*/ 1101821 h 3221934"/>
                  <a:gd name="connsiteX28" fmla="*/ 404602 w 3368822"/>
                  <a:gd name="connsiteY28" fmla="*/ 1190833 h 3221934"/>
                  <a:gd name="connsiteX29" fmla="*/ 849664 w 3368822"/>
                  <a:gd name="connsiteY29" fmla="*/ 1336490 h 3221934"/>
                  <a:gd name="connsiteX30" fmla="*/ 1213806 w 3368822"/>
                  <a:gd name="connsiteY30" fmla="*/ 1417410 h 3221934"/>
                  <a:gd name="connsiteX31" fmla="*/ 1424199 w 3368822"/>
                  <a:gd name="connsiteY31" fmla="*/ 1215109 h 3221934"/>
                  <a:gd name="connsiteX32" fmla="*/ 1367554 w 3368822"/>
                  <a:gd name="connsiteY32" fmla="*/ 842876 h 3221934"/>
                  <a:gd name="connsiteX33" fmla="*/ 1229990 w 3368822"/>
                  <a:gd name="connsiteY33" fmla="*/ 648667 h 3221934"/>
                  <a:gd name="connsiteX34" fmla="*/ 1011505 w 3368822"/>
                  <a:gd name="connsiteY34" fmla="*/ 446366 h 3221934"/>
                  <a:gd name="connsiteX35" fmla="*/ 695916 w 3368822"/>
                  <a:gd name="connsiteY35" fmla="*/ 592023 h 3221934"/>
                  <a:gd name="connsiteX36" fmla="*/ 501707 w 3368822"/>
                  <a:gd name="connsiteY36" fmla="*/ 802415 h 3221934"/>
                  <a:gd name="connsiteX37" fmla="*/ 307498 w 3368822"/>
                  <a:gd name="connsiteY37" fmla="*/ 931888 h 3221934"/>
                  <a:gd name="connsiteX38" fmla="*/ 202301 w 3368822"/>
                  <a:gd name="connsiteY38" fmla="*/ 939980 h 3221934"/>
                  <a:gd name="connsiteX0" fmla="*/ 202301 w 3368822"/>
                  <a:gd name="connsiteY0" fmla="*/ 939980 h 3247398"/>
                  <a:gd name="connsiteX1" fmla="*/ 145657 w 3368822"/>
                  <a:gd name="connsiteY1" fmla="*/ 833956 h 3247398"/>
                  <a:gd name="connsiteX2" fmla="*/ 250854 w 3368822"/>
                  <a:gd name="connsiteY2" fmla="*/ 664851 h 3247398"/>
                  <a:gd name="connsiteX3" fmla="*/ 346997 w 3368822"/>
                  <a:gd name="connsiteY3" fmla="*/ 548544 h 3247398"/>
                  <a:gd name="connsiteX4" fmla="*/ 514606 w 3368822"/>
                  <a:gd name="connsiteY4" fmla="*/ 307011 h 3247398"/>
                  <a:gd name="connsiteX5" fmla="*/ 776836 w 3368822"/>
                  <a:gd name="connsiteY5" fmla="*/ 122684 h 3247398"/>
                  <a:gd name="connsiteX6" fmla="*/ 895065 w 3368822"/>
                  <a:gd name="connsiteY6" fmla="*/ 53007 h 3247398"/>
                  <a:gd name="connsiteX7" fmla="*/ 1078031 w 3368822"/>
                  <a:gd name="connsiteY7" fmla="*/ 1304 h 3247398"/>
                  <a:gd name="connsiteX8" fmla="*/ 1331206 w 3368822"/>
                  <a:gd name="connsiteY8" fmla="*/ 107461 h 3247398"/>
                  <a:gd name="connsiteX9" fmla="*/ 1626500 w 3368822"/>
                  <a:gd name="connsiteY9" fmla="*/ 349261 h 3247398"/>
                  <a:gd name="connsiteX10" fmla="*/ 2118058 w 3368822"/>
                  <a:gd name="connsiteY10" fmla="*/ 725607 h 3247398"/>
                  <a:gd name="connsiteX11" fmla="*/ 2293065 w 3368822"/>
                  <a:gd name="connsiteY11" fmla="*/ 972482 h 3247398"/>
                  <a:gd name="connsiteX12" fmla="*/ 2400184 w 3368822"/>
                  <a:gd name="connsiteY12" fmla="*/ 1416449 h 3247398"/>
                  <a:gd name="connsiteX13" fmla="*/ 2484255 w 3368822"/>
                  <a:gd name="connsiteY13" fmla="*/ 1757276 h 3247398"/>
                  <a:gd name="connsiteX14" fmla="*/ 2824121 w 3368822"/>
                  <a:gd name="connsiteY14" fmla="*/ 2396546 h 3247398"/>
                  <a:gd name="connsiteX15" fmla="*/ 3099250 w 3368822"/>
                  <a:gd name="connsiteY15" fmla="*/ 2873977 h 3247398"/>
                  <a:gd name="connsiteX16" fmla="*/ 3317735 w 3368822"/>
                  <a:gd name="connsiteY16" fmla="*/ 3197658 h 3247398"/>
                  <a:gd name="connsiteX17" fmla="*/ 2071562 w 3368822"/>
                  <a:gd name="connsiteY17" fmla="*/ 3221934 h 3247398"/>
                  <a:gd name="connsiteX18" fmla="*/ 1866867 w 3368822"/>
                  <a:gd name="connsiteY18" fmla="*/ 2958235 h 3247398"/>
                  <a:gd name="connsiteX19" fmla="*/ 1505119 w 3368822"/>
                  <a:gd name="connsiteY19" fmla="*/ 2558387 h 3247398"/>
                  <a:gd name="connsiteX20" fmla="*/ 1269622 w 3368822"/>
                  <a:gd name="connsiteY20" fmla="*/ 2406828 h 3247398"/>
                  <a:gd name="connsiteX21" fmla="*/ 1009316 w 3368822"/>
                  <a:gd name="connsiteY21" fmla="*/ 2134583 h 3247398"/>
                  <a:gd name="connsiteX22" fmla="*/ 875168 w 3368822"/>
                  <a:gd name="connsiteY22" fmla="*/ 1984680 h 3247398"/>
                  <a:gd name="connsiteX23" fmla="*/ 779159 w 3368822"/>
                  <a:gd name="connsiteY23" fmla="*/ 1884825 h 3247398"/>
                  <a:gd name="connsiteX24" fmla="*/ 526250 w 3368822"/>
                  <a:gd name="connsiteY24" fmla="*/ 1712008 h 3247398"/>
                  <a:gd name="connsiteX25" fmla="*/ 121381 w 3368822"/>
                  <a:gd name="connsiteY25" fmla="*/ 1449911 h 3247398"/>
                  <a:gd name="connsiteX26" fmla="*/ 0 w 3368822"/>
                  <a:gd name="connsiteY26" fmla="*/ 1296030 h 3247398"/>
                  <a:gd name="connsiteX27" fmla="*/ 121381 w 3368822"/>
                  <a:gd name="connsiteY27" fmla="*/ 1101821 h 3247398"/>
                  <a:gd name="connsiteX28" fmla="*/ 404602 w 3368822"/>
                  <a:gd name="connsiteY28" fmla="*/ 1190833 h 3247398"/>
                  <a:gd name="connsiteX29" fmla="*/ 849664 w 3368822"/>
                  <a:gd name="connsiteY29" fmla="*/ 1336490 h 3247398"/>
                  <a:gd name="connsiteX30" fmla="*/ 1213806 w 3368822"/>
                  <a:gd name="connsiteY30" fmla="*/ 1417410 h 3247398"/>
                  <a:gd name="connsiteX31" fmla="*/ 1424199 w 3368822"/>
                  <a:gd name="connsiteY31" fmla="*/ 1215109 h 3247398"/>
                  <a:gd name="connsiteX32" fmla="*/ 1367554 w 3368822"/>
                  <a:gd name="connsiteY32" fmla="*/ 842876 h 3247398"/>
                  <a:gd name="connsiteX33" fmla="*/ 1229990 w 3368822"/>
                  <a:gd name="connsiteY33" fmla="*/ 648667 h 3247398"/>
                  <a:gd name="connsiteX34" fmla="*/ 1011505 w 3368822"/>
                  <a:gd name="connsiteY34" fmla="*/ 446366 h 3247398"/>
                  <a:gd name="connsiteX35" fmla="*/ 695916 w 3368822"/>
                  <a:gd name="connsiteY35" fmla="*/ 592023 h 3247398"/>
                  <a:gd name="connsiteX36" fmla="*/ 501707 w 3368822"/>
                  <a:gd name="connsiteY36" fmla="*/ 802415 h 3247398"/>
                  <a:gd name="connsiteX37" fmla="*/ 307498 w 3368822"/>
                  <a:gd name="connsiteY37" fmla="*/ 931888 h 3247398"/>
                  <a:gd name="connsiteX38" fmla="*/ 202301 w 3368822"/>
                  <a:gd name="connsiteY38" fmla="*/ 939980 h 3247398"/>
                  <a:gd name="connsiteX0" fmla="*/ 202301 w 3368822"/>
                  <a:gd name="connsiteY0" fmla="*/ 939980 h 3247398"/>
                  <a:gd name="connsiteX1" fmla="*/ 145657 w 3368822"/>
                  <a:gd name="connsiteY1" fmla="*/ 833956 h 3247398"/>
                  <a:gd name="connsiteX2" fmla="*/ 250854 w 3368822"/>
                  <a:gd name="connsiteY2" fmla="*/ 664851 h 3247398"/>
                  <a:gd name="connsiteX3" fmla="*/ 346997 w 3368822"/>
                  <a:gd name="connsiteY3" fmla="*/ 548544 h 3247398"/>
                  <a:gd name="connsiteX4" fmla="*/ 514606 w 3368822"/>
                  <a:gd name="connsiteY4" fmla="*/ 307011 h 3247398"/>
                  <a:gd name="connsiteX5" fmla="*/ 776836 w 3368822"/>
                  <a:gd name="connsiteY5" fmla="*/ 122684 h 3247398"/>
                  <a:gd name="connsiteX6" fmla="*/ 895065 w 3368822"/>
                  <a:gd name="connsiteY6" fmla="*/ 53007 h 3247398"/>
                  <a:gd name="connsiteX7" fmla="*/ 1078031 w 3368822"/>
                  <a:gd name="connsiteY7" fmla="*/ 1304 h 3247398"/>
                  <a:gd name="connsiteX8" fmla="*/ 1331206 w 3368822"/>
                  <a:gd name="connsiteY8" fmla="*/ 107461 h 3247398"/>
                  <a:gd name="connsiteX9" fmla="*/ 1626500 w 3368822"/>
                  <a:gd name="connsiteY9" fmla="*/ 349261 h 3247398"/>
                  <a:gd name="connsiteX10" fmla="*/ 2118058 w 3368822"/>
                  <a:gd name="connsiteY10" fmla="*/ 725607 h 3247398"/>
                  <a:gd name="connsiteX11" fmla="*/ 2293065 w 3368822"/>
                  <a:gd name="connsiteY11" fmla="*/ 972482 h 3247398"/>
                  <a:gd name="connsiteX12" fmla="*/ 2400184 w 3368822"/>
                  <a:gd name="connsiteY12" fmla="*/ 1416449 h 3247398"/>
                  <a:gd name="connsiteX13" fmla="*/ 2484255 w 3368822"/>
                  <a:gd name="connsiteY13" fmla="*/ 1757276 h 3247398"/>
                  <a:gd name="connsiteX14" fmla="*/ 2824121 w 3368822"/>
                  <a:gd name="connsiteY14" fmla="*/ 2396546 h 3247398"/>
                  <a:gd name="connsiteX15" fmla="*/ 3099250 w 3368822"/>
                  <a:gd name="connsiteY15" fmla="*/ 2873977 h 3247398"/>
                  <a:gd name="connsiteX16" fmla="*/ 3317735 w 3368822"/>
                  <a:gd name="connsiteY16" fmla="*/ 3197658 h 3247398"/>
                  <a:gd name="connsiteX17" fmla="*/ 2071562 w 3368822"/>
                  <a:gd name="connsiteY17" fmla="*/ 3221934 h 3247398"/>
                  <a:gd name="connsiteX18" fmla="*/ 1866867 w 3368822"/>
                  <a:gd name="connsiteY18" fmla="*/ 2958235 h 3247398"/>
                  <a:gd name="connsiteX19" fmla="*/ 1505119 w 3368822"/>
                  <a:gd name="connsiteY19" fmla="*/ 2558387 h 3247398"/>
                  <a:gd name="connsiteX20" fmla="*/ 1269622 w 3368822"/>
                  <a:gd name="connsiteY20" fmla="*/ 2406828 h 3247398"/>
                  <a:gd name="connsiteX21" fmla="*/ 1009316 w 3368822"/>
                  <a:gd name="connsiteY21" fmla="*/ 2134583 h 3247398"/>
                  <a:gd name="connsiteX22" fmla="*/ 875168 w 3368822"/>
                  <a:gd name="connsiteY22" fmla="*/ 1984680 h 3247398"/>
                  <a:gd name="connsiteX23" fmla="*/ 779159 w 3368822"/>
                  <a:gd name="connsiteY23" fmla="*/ 1884825 h 3247398"/>
                  <a:gd name="connsiteX24" fmla="*/ 526250 w 3368822"/>
                  <a:gd name="connsiteY24" fmla="*/ 1712008 h 3247398"/>
                  <a:gd name="connsiteX25" fmla="*/ 121381 w 3368822"/>
                  <a:gd name="connsiteY25" fmla="*/ 1449911 h 3247398"/>
                  <a:gd name="connsiteX26" fmla="*/ 0 w 3368822"/>
                  <a:gd name="connsiteY26" fmla="*/ 1296030 h 3247398"/>
                  <a:gd name="connsiteX27" fmla="*/ 121381 w 3368822"/>
                  <a:gd name="connsiteY27" fmla="*/ 1101821 h 3247398"/>
                  <a:gd name="connsiteX28" fmla="*/ 404602 w 3368822"/>
                  <a:gd name="connsiteY28" fmla="*/ 1190833 h 3247398"/>
                  <a:gd name="connsiteX29" fmla="*/ 849664 w 3368822"/>
                  <a:gd name="connsiteY29" fmla="*/ 1336490 h 3247398"/>
                  <a:gd name="connsiteX30" fmla="*/ 1213806 w 3368822"/>
                  <a:gd name="connsiteY30" fmla="*/ 1417410 h 3247398"/>
                  <a:gd name="connsiteX31" fmla="*/ 1424199 w 3368822"/>
                  <a:gd name="connsiteY31" fmla="*/ 1215109 h 3247398"/>
                  <a:gd name="connsiteX32" fmla="*/ 1367554 w 3368822"/>
                  <a:gd name="connsiteY32" fmla="*/ 842876 h 3247398"/>
                  <a:gd name="connsiteX33" fmla="*/ 1229990 w 3368822"/>
                  <a:gd name="connsiteY33" fmla="*/ 648667 h 3247398"/>
                  <a:gd name="connsiteX34" fmla="*/ 1011505 w 3368822"/>
                  <a:gd name="connsiteY34" fmla="*/ 446366 h 3247398"/>
                  <a:gd name="connsiteX35" fmla="*/ 695916 w 3368822"/>
                  <a:gd name="connsiteY35" fmla="*/ 592023 h 3247398"/>
                  <a:gd name="connsiteX36" fmla="*/ 501707 w 3368822"/>
                  <a:gd name="connsiteY36" fmla="*/ 802415 h 3247398"/>
                  <a:gd name="connsiteX37" fmla="*/ 307498 w 3368822"/>
                  <a:gd name="connsiteY37" fmla="*/ 931888 h 3247398"/>
                  <a:gd name="connsiteX38" fmla="*/ 202301 w 3368822"/>
                  <a:gd name="connsiteY38" fmla="*/ 939980 h 3247398"/>
                  <a:gd name="connsiteX0" fmla="*/ 202301 w 3369324"/>
                  <a:gd name="connsiteY0" fmla="*/ 939980 h 3228251"/>
                  <a:gd name="connsiteX1" fmla="*/ 145657 w 3369324"/>
                  <a:gd name="connsiteY1" fmla="*/ 833956 h 3228251"/>
                  <a:gd name="connsiteX2" fmla="*/ 250854 w 3369324"/>
                  <a:gd name="connsiteY2" fmla="*/ 664851 h 3228251"/>
                  <a:gd name="connsiteX3" fmla="*/ 346997 w 3369324"/>
                  <a:gd name="connsiteY3" fmla="*/ 548544 h 3228251"/>
                  <a:gd name="connsiteX4" fmla="*/ 514606 w 3369324"/>
                  <a:gd name="connsiteY4" fmla="*/ 307011 h 3228251"/>
                  <a:gd name="connsiteX5" fmla="*/ 776836 w 3369324"/>
                  <a:gd name="connsiteY5" fmla="*/ 122684 h 3228251"/>
                  <a:gd name="connsiteX6" fmla="*/ 895065 w 3369324"/>
                  <a:gd name="connsiteY6" fmla="*/ 53007 h 3228251"/>
                  <a:gd name="connsiteX7" fmla="*/ 1078031 w 3369324"/>
                  <a:gd name="connsiteY7" fmla="*/ 1304 h 3228251"/>
                  <a:gd name="connsiteX8" fmla="*/ 1331206 w 3369324"/>
                  <a:gd name="connsiteY8" fmla="*/ 107461 h 3228251"/>
                  <a:gd name="connsiteX9" fmla="*/ 1626500 w 3369324"/>
                  <a:gd name="connsiteY9" fmla="*/ 349261 h 3228251"/>
                  <a:gd name="connsiteX10" fmla="*/ 2118058 w 3369324"/>
                  <a:gd name="connsiteY10" fmla="*/ 725607 h 3228251"/>
                  <a:gd name="connsiteX11" fmla="*/ 2293065 w 3369324"/>
                  <a:gd name="connsiteY11" fmla="*/ 972482 h 3228251"/>
                  <a:gd name="connsiteX12" fmla="*/ 2400184 w 3369324"/>
                  <a:gd name="connsiteY12" fmla="*/ 1416449 h 3228251"/>
                  <a:gd name="connsiteX13" fmla="*/ 2484255 w 3369324"/>
                  <a:gd name="connsiteY13" fmla="*/ 1757276 h 3228251"/>
                  <a:gd name="connsiteX14" fmla="*/ 2824121 w 3369324"/>
                  <a:gd name="connsiteY14" fmla="*/ 2396546 h 3228251"/>
                  <a:gd name="connsiteX15" fmla="*/ 3099250 w 3369324"/>
                  <a:gd name="connsiteY15" fmla="*/ 2873977 h 3228251"/>
                  <a:gd name="connsiteX16" fmla="*/ 3317735 w 3369324"/>
                  <a:gd name="connsiteY16" fmla="*/ 3197658 h 3228251"/>
                  <a:gd name="connsiteX17" fmla="*/ 2063942 w 3369324"/>
                  <a:gd name="connsiteY17" fmla="*/ 3187644 h 3228251"/>
                  <a:gd name="connsiteX18" fmla="*/ 1866867 w 3369324"/>
                  <a:gd name="connsiteY18" fmla="*/ 2958235 h 3228251"/>
                  <a:gd name="connsiteX19" fmla="*/ 1505119 w 3369324"/>
                  <a:gd name="connsiteY19" fmla="*/ 2558387 h 3228251"/>
                  <a:gd name="connsiteX20" fmla="*/ 1269622 w 3369324"/>
                  <a:gd name="connsiteY20" fmla="*/ 2406828 h 3228251"/>
                  <a:gd name="connsiteX21" fmla="*/ 1009316 w 3369324"/>
                  <a:gd name="connsiteY21" fmla="*/ 2134583 h 3228251"/>
                  <a:gd name="connsiteX22" fmla="*/ 875168 w 3369324"/>
                  <a:gd name="connsiteY22" fmla="*/ 1984680 h 3228251"/>
                  <a:gd name="connsiteX23" fmla="*/ 779159 w 3369324"/>
                  <a:gd name="connsiteY23" fmla="*/ 1884825 h 3228251"/>
                  <a:gd name="connsiteX24" fmla="*/ 526250 w 3369324"/>
                  <a:gd name="connsiteY24" fmla="*/ 1712008 h 3228251"/>
                  <a:gd name="connsiteX25" fmla="*/ 121381 w 3369324"/>
                  <a:gd name="connsiteY25" fmla="*/ 1449911 h 3228251"/>
                  <a:gd name="connsiteX26" fmla="*/ 0 w 3369324"/>
                  <a:gd name="connsiteY26" fmla="*/ 1296030 h 3228251"/>
                  <a:gd name="connsiteX27" fmla="*/ 121381 w 3369324"/>
                  <a:gd name="connsiteY27" fmla="*/ 1101821 h 3228251"/>
                  <a:gd name="connsiteX28" fmla="*/ 404602 w 3369324"/>
                  <a:gd name="connsiteY28" fmla="*/ 1190833 h 3228251"/>
                  <a:gd name="connsiteX29" fmla="*/ 849664 w 3369324"/>
                  <a:gd name="connsiteY29" fmla="*/ 1336490 h 3228251"/>
                  <a:gd name="connsiteX30" fmla="*/ 1213806 w 3369324"/>
                  <a:gd name="connsiteY30" fmla="*/ 1417410 h 3228251"/>
                  <a:gd name="connsiteX31" fmla="*/ 1424199 w 3369324"/>
                  <a:gd name="connsiteY31" fmla="*/ 1215109 h 3228251"/>
                  <a:gd name="connsiteX32" fmla="*/ 1367554 w 3369324"/>
                  <a:gd name="connsiteY32" fmla="*/ 842876 h 3228251"/>
                  <a:gd name="connsiteX33" fmla="*/ 1229990 w 3369324"/>
                  <a:gd name="connsiteY33" fmla="*/ 648667 h 3228251"/>
                  <a:gd name="connsiteX34" fmla="*/ 1011505 w 3369324"/>
                  <a:gd name="connsiteY34" fmla="*/ 446366 h 3228251"/>
                  <a:gd name="connsiteX35" fmla="*/ 695916 w 3369324"/>
                  <a:gd name="connsiteY35" fmla="*/ 592023 h 3228251"/>
                  <a:gd name="connsiteX36" fmla="*/ 501707 w 3369324"/>
                  <a:gd name="connsiteY36" fmla="*/ 802415 h 3228251"/>
                  <a:gd name="connsiteX37" fmla="*/ 307498 w 3369324"/>
                  <a:gd name="connsiteY37" fmla="*/ 931888 h 3228251"/>
                  <a:gd name="connsiteX38" fmla="*/ 202301 w 3369324"/>
                  <a:gd name="connsiteY38" fmla="*/ 939980 h 3228251"/>
                  <a:gd name="connsiteX0" fmla="*/ 202301 w 3369324"/>
                  <a:gd name="connsiteY0" fmla="*/ 939980 h 3228251"/>
                  <a:gd name="connsiteX1" fmla="*/ 145657 w 3369324"/>
                  <a:gd name="connsiteY1" fmla="*/ 833956 h 3228251"/>
                  <a:gd name="connsiteX2" fmla="*/ 250854 w 3369324"/>
                  <a:gd name="connsiteY2" fmla="*/ 664851 h 3228251"/>
                  <a:gd name="connsiteX3" fmla="*/ 346997 w 3369324"/>
                  <a:gd name="connsiteY3" fmla="*/ 548544 h 3228251"/>
                  <a:gd name="connsiteX4" fmla="*/ 514606 w 3369324"/>
                  <a:gd name="connsiteY4" fmla="*/ 307011 h 3228251"/>
                  <a:gd name="connsiteX5" fmla="*/ 776836 w 3369324"/>
                  <a:gd name="connsiteY5" fmla="*/ 122684 h 3228251"/>
                  <a:gd name="connsiteX6" fmla="*/ 895065 w 3369324"/>
                  <a:gd name="connsiteY6" fmla="*/ 53007 h 3228251"/>
                  <a:gd name="connsiteX7" fmla="*/ 1078031 w 3369324"/>
                  <a:gd name="connsiteY7" fmla="*/ 1304 h 3228251"/>
                  <a:gd name="connsiteX8" fmla="*/ 1331206 w 3369324"/>
                  <a:gd name="connsiteY8" fmla="*/ 107461 h 3228251"/>
                  <a:gd name="connsiteX9" fmla="*/ 1626500 w 3369324"/>
                  <a:gd name="connsiteY9" fmla="*/ 349261 h 3228251"/>
                  <a:gd name="connsiteX10" fmla="*/ 2118058 w 3369324"/>
                  <a:gd name="connsiteY10" fmla="*/ 725607 h 3228251"/>
                  <a:gd name="connsiteX11" fmla="*/ 2293065 w 3369324"/>
                  <a:gd name="connsiteY11" fmla="*/ 972482 h 3228251"/>
                  <a:gd name="connsiteX12" fmla="*/ 2400184 w 3369324"/>
                  <a:gd name="connsiteY12" fmla="*/ 1416449 h 3228251"/>
                  <a:gd name="connsiteX13" fmla="*/ 2484255 w 3369324"/>
                  <a:gd name="connsiteY13" fmla="*/ 1757276 h 3228251"/>
                  <a:gd name="connsiteX14" fmla="*/ 2824121 w 3369324"/>
                  <a:gd name="connsiteY14" fmla="*/ 2396546 h 3228251"/>
                  <a:gd name="connsiteX15" fmla="*/ 3099250 w 3369324"/>
                  <a:gd name="connsiteY15" fmla="*/ 2873977 h 3228251"/>
                  <a:gd name="connsiteX16" fmla="*/ 3317735 w 3369324"/>
                  <a:gd name="connsiteY16" fmla="*/ 3197658 h 3228251"/>
                  <a:gd name="connsiteX17" fmla="*/ 2063942 w 3369324"/>
                  <a:gd name="connsiteY17" fmla="*/ 3187644 h 3228251"/>
                  <a:gd name="connsiteX18" fmla="*/ 1866867 w 3369324"/>
                  <a:gd name="connsiteY18" fmla="*/ 2958235 h 3228251"/>
                  <a:gd name="connsiteX19" fmla="*/ 1505119 w 3369324"/>
                  <a:gd name="connsiteY19" fmla="*/ 2558387 h 3228251"/>
                  <a:gd name="connsiteX20" fmla="*/ 1269622 w 3369324"/>
                  <a:gd name="connsiteY20" fmla="*/ 2406828 h 3228251"/>
                  <a:gd name="connsiteX21" fmla="*/ 1009316 w 3369324"/>
                  <a:gd name="connsiteY21" fmla="*/ 2134583 h 3228251"/>
                  <a:gd name="connsiteX22" fmla="*/ 875168 w 3369324"/>
                  <a:gd name="connsiteY22" fmla="*/ 1984680 h 3228251"/>
                  <a:gd name="connsiteX23" fmla="*/ 779159 w 3369324"/>
                  <a:gd name="connsiteY23" fmla="*/ 1884825 h 3228251"/>
                  <a:gd name="connsiteX24" fmla="*/ 526250 w 3369324"/>
                  <a:gd name="connsiteY24" fmla="*/ 1712008 h 3228251"/>
                  <a:gd name="connsiteX25" fmla="*/ 121381 w 3369324"/>
                  <a:gd name="connsiteY25" fmla="*/ 1449911 h 3228251"/>
                  <a:gd name="connsiteX26" fmla="*/ 0 w 3369324"/>
                  <a:gd name="connsiteY26" fmla="*/ 1296030 h 3228251"/>
                  <a:gd name="connsiteX27" fmla="*/ 121381 w 3369324"/>
                  <a:gd name="connsiteY27" fmla="*/ 1101821 h 3228251"/>
                  <a:gd name="connsiteX28" fmla="*/ 404602 w 3369324"/>
                  <a:gd name="connsiteY28" fmla="*/ 1190833 h 3228251"/>
                  <a:gd name="connsiteX29" fmla="*/ 849664 w 3369324"/>
                  <a:gd name="connsiteY29" fmla="*/ 1336490 h 3228251"/>
                  <a:gd name="connsiteX30" fmla="*/ 1213806 w 3369324"/>
                  <a:gd name="connsiteY30" fmla="*/ 1417410 h 3228251"/>
                  <a:gd name="connsiteX31" fmla="*/ 1424199 w 3369324"/>
                  <a:gd name="connsiteY31" fmla="*/ 1215109 h 3228251"/>
                  <a:gd name="connsiteX32" fmla="*/ 1367554 w 3369324"/>
                  <a:gd name="connsiteY32" fmla="*/ 842876 h 3228251"/>
                  <a:gd name="connsiteX33" fmla="*/ 1229990 w 3369324"/>
                  <a:gd name="connsiteY33" fmla="*/ 648667 h 3228251"/>
                  <a:gd name="connsiteX34" fmla="*/ 1011505 w 3369324"/>
                  <a:gd name="connsiteY34" fmla="*/ 446366 h 3228251"/>
                  <a:gd name="connsiteX35" fmla="*/ 695916 w 3369324"/>
                  <a:gd name="connsiteY35" fmla="*/ 592023 h 3228251"/>
                  <a:gd name="connsiteX36" fmla="*/ 501707 w 3369324"/>
                  <a:gd name="connsiteY36" fmla="*/ 802415 h 3228251"/>
                  <a:gd name="connsiteX37" fmla="*/ 307498 w 3369324"/>
                  <a:gd name="connsiteY37" fmla="*/ 931888 h 3228251"/>
                  <a:gd name="connsiteX38" fmla="*/ 202301 w 3369324"/>
                  <a:gd name="connsiteY38" fmla="*/ 939980 h 3228251"/>
                  <a:gd name="connsiteX0" fmla="*/ 202301 w 3369324"/>
                  <a:gd name="connsiteY0" fmla="*/ 939980 h 3228251"/>
                  <a:gd name="connsiteX1" fmla="*/ 145657 w 3369324"/>
                  <a:gd name="connsiteY1" fmla="*/ 833956 h 3228251"/>
                  <a:gd name="connsiteX2" fmla="*/ 250854 w 3369324"/>
                  <a:gd name="connsiteY2" fmla="*/ 664851 h 3228251"/>
                  <a:gd name="connsiteX3" fmla="*/ 346997 w 3369324"/>
                  <a:gd name="connsiteY3" fmla="*/ 548544 h 3228251"/>
                  <a:gd name="connsiteX4" fmla="*/ 514606 w 3369324"/>
                  <a:gd name="connsiteY4" fmla="*/ 307011 h 3228251"/>
                  <a:gd name="connsiteX5" fmla="*/ 776836 w 3369324"/>
                  <a:gd name="connsiteY5" fmla="*/ 122684 h 3228251"/>
                  <a:gd name="connsiteX6" fmla="*/ 895065 w 3369324"/>
                  <a:gd name="connsiteY6" fmla="*/ 53007 h 3228251"/>
                  <a:gd name="connsiteX7" fmla="*/ 1078031 w 3369324"/>
                  <a:gd name="connsiteY7" fmla="*/ 1304 h 3228251"/>
                  <a:gd name="connsiteX8" fmla="*/ 1331206 w 3369324"/>
                  <a:gd name="connsiteY8" fmla="*/ 107461 h 3228251"/>
                  <a:gd name="connsiteX9" fmla="*/ 1626500 w 3369324"/>
                  <a:gd name="connsiteY9" fmla="*/ 349261 h 3228251"/>
                  <a:gd name="connsiteX10" fmla="*/ 2118058 w 3369324"/>
                  <a:gd name="connsiteY10" fmla="*/ 725607 h 3228251"/>
                  <a:gd name="connsiteX11" fmla="*/ 2293065 w 3369324"/>
                  <a:gd name="connsiteY11" fmla="*/ 972482 h 3228251"/>
                  <a:gd name="connsiteX12" fmla="*/ 2400184 w 3369324"/>
                  <a:gd name="connsiteY12" fmla="*/ 1416449 h 3228251"/>
                  <a:gd name="connsiteX13" fmla="*/ 2484255 w 3369324"/>
                  <a:gd name="connsiteY13" fmla="*/ 1757276 h 3228251"/>
                  <a:gd name="connsiteX14" fmla="*/ 2824121 w 3369324"/>
                  <a:gd name="connsiteY14" fmla="*/ 2396546 h 3228251"/>
                  <a:gd name="connsiteX15" fmla="*/ 3099250 w 3369324"/>
                  <a:gd name="connsiteY15" fmla="*/ 2873977 h 3228251"/>
                  <a:gd name="connsiteX16" fmla="*/ 3317735 w 3369324"/>
                  <a:gd name="connsiteY16" fmla="*/ 3197658 h 3228251"/>
                  <a:gd name="connsiteX17" fmla="*/ 2063942 w 3369324"/>
                  <a:gd name="connsiteY17" fmla="*/ 3187644 h 3228251"/>
                  <a:gd name="connsiteX18" fmla="*/ 1866867 w 3369324"/>
                  <a:gd name="connsiteY18" fmla="*/ 2958235 h 3228251"/>
                  <a:gd name="connsiteX19" fmla="*/ 1505119 w 3369324"/>
                  <a:gd name="connsiteY19" fmla="*/ 2558387 h 3228251"/>
                  <a:gd name="connsiteX20" fmla="*/ 1269622 w 3369324"/>
                  <a:gd name="connsiteY20" fmla="*/ 2406828 h 3228251"/>
                  <a:gd name="connsiteX21" fmla="*/ 1009316 w 3369324"/>
                  <a:gd name="connsiteY21" fmla="*/ 2134583 h 3228251"/>
                  <a:gd name="connsiteX22" fmla="*/ 875168 w 3369324"/>
                  <a:gd name="connsiteY22" fmla="*/ 1984680 h 3228251"/>
                  <a:gd name="connsiteX23" fmla="*/ 779159 w 3369324"/>
                  <a:gd name="connsiteY23" fmla="*/ 1884825 h 3228251"/>
                  <a:gd name="connsiteX24" fmla="*/ 526250 w 3369324"/>
                  <a:gd name="connsiteY24" fmla="*/ 1712008 h 3228251"/>
                  <a:gd name="connsiteX25" fmla="*/ 121381 w 3369324"/>
                  <a:gd name="connsiteY25" fmla="*/ 1449911 h 3228251"/>
                  <a:gd name="connsiteX26" fmla="*/ 0 w 3369324"/>
                  <a:gd name="connsiteY26" fmla="*/ 1296030 h 3228251"/>
                  <a:gd name="connsiteX27" fmla="*/ 121381 w 3369324"/>
                  <a:gd name="connsiteY27" fmla="*/ 1101821 h 3228251"/>
                  <a:gd name="connsiteX28" fmla="*/ 404602 w 3369324"/>
                  <a:gd name="connsiteY28" fmla="*/ 1190833 h 3228251"/>
                  <a:gd name="connsiteX29" fmla="*/ 849664 w 3369324"/>
                  <a:gd name="connsiteY29" fmla="*/ 1336490 h 3228251"/>
                  <a:gd name="connsiteX30" fmla="*/ 1213806 w 3369324"/>
                  <a:gd name="connsiteY30" fmla="*/ 1417410 h 3228251"/>
                  <a:gd name="connsiteX31" fmla="*/ 1424199 w 3369324"/>
                  <a:gd name="connsiteY31" fmla="*/ 1215109 h 3228251"/>
                  <a:gd name="connsiteX32" fmla="*/ 1367554 w 3369324"/>
                  <a:gd name="connsiteY32" fmla="*/ 842876 h 3228251"/>
                  <a:gd name="connsiteX33" fmla="*/ 1229990 w 3369324"/>
                  <a:gd name="connsiteY33" fmla="*/ 648667 h 3228251"/>
                  <a:gd name="connsiteX34" fmla="*/ 1011505 w 3369324"/>
                  <a:gd name="connsiteY34" fmla="*/ 446366 h 3228251"/>
                  <a:gd name="connsiteX35" fmla="*/ 695916 w 3369324"/>
                  <a:gd name="connsiteY35" fmla="*/ 592023 h 3228251"/>
                  <a:gd name="connsiteX36" fmla="*/ 501707 w 3369324"/>
                  <a:gd name="connsiteY36" fmla="*/ 802415 h 3228251"/>
                  <a:gd name="connsiteX37" fmla="*/ 307498 w 3369324"/>
                  <a:gd name="connsiteY37" fmla="*/ 931888 h 3228251"/>
                  <a:gd name="connsiteX38" fmla="*/ 202301 w 3369324"/>
                  <a:gd name="connsiteY38" fmla="*/ 939980 h 3228251"/>
                  <a:gd name="connsiteX0" fmla="*/ 202301 w 3328529"/>
                  <a:gd name="connsiteY0" fmla="*/ 939980 h 3211394"/>
                  <a:gd name="connsiteX1" fmla="*/ 145657 w 3328529"/>
                  <a:gd name="connsiteY1" fmla="*/ 833956 h 3211394"/>
                  <a:gd name="connsiteX2" fmla="*/ 250854 w 3328529"/>
                  <a:gd name="connsiteY2" fmla="*/ 664851 h 3211394"/>
                  <a:gd name="connsiteX3" fmla="*/ 346997 w 3328529"/>
                  <a:gd name="connsiteY3" fmla="*/ 548544 h 3211394"/>
                  <a:gd name="connsiteX4" fmla="*/ 514606 w 3328529"/>
                  <a:gd name="connsiteY4" fmla="*/ 307011 h 3211394"/>
                  <a:gd name="connsiteX5" fmla="*/ 776836 w 3328529"/>
                  <a:gd name="connsiteY5" fmla="*/ 122684 h 3211394"/>
                  <a:gd name="connsiteX6" fmla="*/ 895065 w 3328529"/>
                  <a:gd name="connsiteY6" fmla="*/ 53007 h 3211394"/>
                  <a:gd name="connsiteX7" fmla="*/ 1078031 w 3328529"/>
                  <a:gd name="connsiteY7" fmla="*/ 1304 h 3211394"/>
                  <a:gd name="connsiteX8" fmla="*/ 1331206 w 3328529"/>
                  <a:gd name="connsiteY8" fmla="*/ 107461 h 3211394"/>
                  <a:gd name="connsiteX9" fmla="*/ 1626500 w 3328529"/>
                  <a:gd name="connsiteY9" fmla="*/ 349261 h 3211394"/>
                  <a:gd name="connsiteX10" fmla="*/ 2118058 w 3328529"/>
                  <a:gd name="connsiteY10" fmla="*/ 725607 h 3211394"/>
                  <a:gd name="connsiteX11" fmla="*/ 2293065 w 3328529"/>
                  <a:gd name="connsiteY11" fmla="*/ 972482 h 3211394"/>
                  <a:gd name="connsiteX12" fmla="*/ 2400184 w 3328529"/>
                  <a:gd name="connsiteY12" fmla="*/ 1416449 h 3211394"/>
                  <a:gd name="connsiteX13" fmla="*/ 2484255 w 3328529"/>
                  <a:gd name="connsiteY13" fmla="*/ 1757276 h 3211394"/>
                  <a:gd name="connsiteX14" fmla="*/ 2824121 w 3328529"/>
                  <a:gd name="connsiteY14" fmla="*/ 2396546 h 3211394"/>
                  <a:gd name="connsiteX15" fmla="*/ 3099250 w 3328529"/>
                  <a:gd name="connsiteY15" fmla="*/ 2873977 h 3211394"/>
                  <a:gd name="connsiteX16" fmla="*/ 3272015 w 3328529"/>
                  <a:gd name="connsiteY16" fmla="*/ 3163368 h 3211394"/>
                  <a:gd name="connsiteX17" fmla="*/ 2063942 w 3328529"/>
                  <a:gd name="connsiteY17" fmla="*/ 3187644 h 3211394"/>
                  <a:gd name="connsiteX18" fmla="*/ 1866867 w 3328529"/>
                  <a:gd name="connsiteY18" fmla="*/ 2958235 h 3211394"/>
                  <a:gd name="connsiteX19" fmla="*/ 1505119 w 3328529"/>
                  <a:gd name="connsiteY19" fmla="*/ 2558387 h 3211394"/>
                  <a:gd name="connsiteX20" fmla="*/ 1269622 w 3328529"/>
                  <a:gd name="connsiteY20" fmla="*/ 2406828 h 3211394"/>
                  <a:gd name="connsiteX21" fmla="*/ 1009316 w 3328529"/>
                  <a:gd name="connsiteY21" fmla="*/ 2134583 h 3211394"/>
                  <a:gd name="connsiteX22" fmla="*/ 875168 w 3328529"/>
                  <a:gd name="connsiteY22" fmla="*/ 1984680 h 3211394"/>
                  <a:gd name="connsiteX23" fmla="*/ 779159 w 3328529"/>
                  <a:gd name="connsiteY23" fmla="*/ 1884825 h 3211394"/>
                  <a:gd name="connsiteX24" fmla="*/ 526250 w 3328529"/>
                  <a:gd name="connsiteY24" fmla="*/ 1712008 h 3211394"/>
                  <a:gd name="connsiteX25" fmla="*/ 121381 w 3328529"/>
                  <a:gd name="connsiteY25" fmla="*/ 1449911 h 3211394"/>
                  <a:gd name="connsiteX26" fmla="*/ 0 w 3328529"/>
                  <a:gd name="connsiteY26" fmla="*/ 1296030 h 3211394"/>
                  <a:gd name="connsiteX27" fmla="*/ 121381 w 3328529"/>
                  <a:gd name="connsiteY27" fmla="*/ 1101821 h 3211394"/>
                  <a:gd name="connsiteX28" fmla="*/ 404602 w 3328529"/>
                  <a:gd name="connsiteY28" fmla="*/ 1190833 h 3211394"/>
                  <a:gd name="connsiteX29" fmla="*/ 849664 w 3328529"/>
                  <a:gd name="connsiteY29" fmla="*/ 1336490 h 3211394"/>
                  <a:gd name="connsiteX30" fmla="*/ 1213806 w 3328529"/>
                  <a:gd name="connsiteY30" fmla="*/ 1417410 h 3211394"/>
                  <a:gd name="connsiteX31" fmla="*/ 1424199 w 3328529"/>
                  <a:gd name="connsiteY31" fmla="*/ 1215109 h 3211394"/>
                  <a:gd name="connsiteX32" fmla="*/ 1367554 w 3328529"/>
                  <a:gd name="connsiteY32" fmla="*/ 842876 h 3211394"/>
                  <a:gd name="connsiteX33" fmla="*/ 1229990 w 3328529"/>
                  <a:gd name="connsiteY33" fmla="*/ 648667 h 3211394"/>
                  <a:gd name="connsiteX34" fmla="*/ 1011505 w 3328529"/>
                  <a:gd name="connsiteY34" fmla="*/ 446366 h 3211394"/>
                  <a:gd name="connsiteX35" fmla="*/ 695916 w 3328529"/>
                  <a:gd name="connsiteY35" fmla="*/ 592023 h 3211394"/>
                  <a:gd name="connsiteX36" fmla="*/ 501707 w 3328529"/>
                  <a:gd name="connsiteY36" fmla="*/ 802415 h 3211394"/>
                  <a:gd name="connsiteX37" fmla="*/ 307498 w 3328529"/>
                  <a:gd name="connsiteY37" fmla="*/ 931888 h 3211394"/>
                  <a:gd name="connsiteX38" fmla="*/ 202301 w 3328529"/>
                  <a:gd name="connsiteY38" fmla="*/ 939980 h 3211394"/>
                  <a:gd name="connsiteX0" fmla="*/ 202301 w 3275782"/>
                  <a:gd name="connsiteY0" fmla="*/ 939980 h 3211394"/>
                  <a:gd name="connsiteX1" fmla="*/ 145657 w 3275782"/>
                  <a:gd name="connsiteY1" fmla="*/ 833956 h 3211394"/>
                  <a:gd name="connsiteX2" fmla="*/ 250854 w 3275782"/>
                  <a:gd name="connsiteY2" fmla="*/ 664851 h 3211394"/>
                  <a:gd name="connsiteX3" fmla="*/ 346997 w 3275782"/>
                  <a:gd name="connsiteY3" fmla="*/ 548544 h 3211394"/>
                  <a:gd name="connsiteX4" fmla="*/ 514606 w 3275782"/>
                  <a:gd name="connsiteY4" fmla="*/ 307011 h 3211394"/>
                  <a:gd name="connsiteX5" fmla="*/ 776836 w 3275782"/>
                  <a:gd name="connsiteY5" fmla="*/ 122684 h 3211394"/>
                  <a:gd name="connsiteX6" fmla="*/ 895065 w 3275782"/>
                  <a:gd name="connsiteY6" fmla="*/ 53007 h 3211394"/>
                  <a:gd name="connsiteX7" fmla="*/ 1078031 w 3275782"/>
                  <a:gd name="connsiteY7" fmla="*/ 1304 h 3211394"/>
                  <a:gd name="connsiteX8" fmla="*/ 1331206 w 3275782"/>
                  <a:gd name="connsiteY8" fmla="*/ 107461 h 3211394"/>
                  <a:gd name="connsiteX9" fmla="*/ 1626500 w 3275782"/>
                  <a:gd name="connsiteY9" fmla="*/ 349261 h 3211394"/>
                  <a:gd name="connsiteX10" fmla="*/ 2118058 w 3275782"/>
                  <a:gd name="connsiteY10" fmla="*/ 725607 h 3211394"/>
                  <a:gd name="connsiteX11" fmla="*/ 2293065 w 3275782"/>
                  <a:gd name="connsiteY11" fmla="*/ 972482 h 3211394"/>
                  <a:gd name="connsiteX12" fmla="*/ 2400184 w 3275782"/>
                  <a:gd name="connsiteY12" fmla="*/ 1416449 h 3211394"/>
                  <a:gd name="connsiteX13" fmla="*/ 2484255 w 3275782"/>
                  <a:gd name="connsiteY13" fmla="*/ 1757276 h 3211394"/>
                  <a:gd name="connsiteX14" fmla="*/ 2824121 w 3275782"/>
                  <a:gd name="connsiteY14" fmla="*/ 2396546 h 3211394"/>
                  <a:gd name="connsiteX15" fmla="*/ 3099250 w 3275782"/>
                  <a:gd name="connsiteY15" fmla="*/ 2873977 h 3211394"/>
                  <a:gd name="connsiteX16" fmla="*/ 3211055 w 3275782"/>
                  <a:gd name="connsiteY16" fmla="*/ 3163368 h 3211394"/>
                  <a:gd name="connsiteX17" fmla="*/ 2063942 w 3275782"/>
                  <a:gd name="connsiteY17" fmla="*/ 3187644 h 3211394"/>
                  <a:gd name="connsiteX18" fmla="*/ 1866867 w 3275782"/>
                  <a:gd name="connsiteY18" fmla="*/ 2958235 h 3211394"/>
                  <a:gd name="connsiteX19" fmla="*/ 1505119 w 3275782"/>
                  <a:gd name="connsiteY19" fmla="*/ 2558387 h 3211394"/>
                  <a:gd name="connsiteX20" fmla="*/ 1269622 w 3275782"/>
                  <a:gd name="connsiteY20" fmla="*/ 2406828 h 3211394"/>
                  <a:gd name="connsiteX21" fmla="*/ 1009316 w 3275782"/>
                  <a:gd name="connsiteY21" fmla="*/ 2134583 h 3211394"/>
                  <a:gd name="connsiteX22" fmla="*/ 875168 w 3275782"/>
                  <a:gd name="connsiteY22" fmla="*/ 1984680 h 3211394"/>
                  <a:gd name="connsiteX23" fmla="*/ 779159 w 3275782"/>
                  <a:gd name="connsiteY23" fmla="*/ 1884825 h 3211394"/>
                  <a:gd name="connsiteX24" fmla="*/ 526250 w 3275782"/>
                  <a:gd name="connsiteY24" fmla="*/ 1712008 h 3211394"/>
                  <a:gd name="connsiteX25" fmla="*/ 121381 w 3275782"/>
                  <a:gd name="connsiteY25" fmla="*/ 1449911 h 3211394"/>
                  <a:gd name="connsiteX26" fmla="*/ 0 w 3275782"/>
                  <a:gd name="connsiteY26" fmla="*/ 1296030 h 3211394"/>
                  <a:gd name="connsiteX27" fmla="*/ 121381 w 3275782"/>
                  <a:gd name="connsiteY27" fmla="*/ 1101821 h 3211394"/>
                  <a:gd name="connsiteX28" fmla="*/ 404602 w 3275782"/>
                  <a:gd name="connsiteY28" fmla="*/ 1190833 h 3211394"/>
                  <a:gd name="connsiteX29" fmla="*/ 849664 w 3275782"/>
                  <a:gd name="connsiteY29" fmla="*/ 1336490 h 3211394"/>
                  <a:gd name="connsiteX30" fmla="*/ 1213806 w 3275782"/>
                  <a:gd name="connsiteY30" fmla="*/ 1417410 h 3211394"/>
                  <a:gd name="connsiteX31" fmla="*/ 1424199 w 3275782"/>
                  <a:gd name="connsiteY31" fmla="*/ 1215109 h 3211394"/>
                  <a:gd name="connsiteX32" fmla="*/ 1367554 w 3275782"/>
                  <a:gd name="connsiteY32" fmla="*/ 842876 h 3211394"/>
                  <a:gd name="connsiteX33" fmla="*/ 1229990 w 3275782"/>
                  <a:gd name="connsiteY33" fmla="*/ 648667 h 3211394"/>
                  <a:gd name="connsiteX34" fmla="*/ 1011505 w 3275782"/>
                  <a:gd name="connsiteY34" fmla="*/ 446366 h 3211394"/>
                  <a:gd name="connsiteX35" fmla="*/ 695916 w 3275782"/>
                  <a:gd name="connsiteY35" fmla="*/ 592023 h 3211394"/>
                  <a:gd name="connsiteX36" fmla="*/ 501707 w 3275782"/>
                  <a:gd name="connsiteY36" fmla="*/ 802415 h 3211394"/>
                  <a:gd name="connsiteX37" fmla="*/ 307498 w 3275782"/>
                  <a:gd name="connsiteY37" fmla="*/ 931888 h 3211394"/>
                  <a:gd name="connsiteX38" fmla="*/ 202301 w 3275782"/>
                  <a:gd name="connsiteY38" fmla="*/ 939980 h 3211394"/>
                  <a:gd name="connsiteX0" fmla="*/ 202301 w 3211055"/>
                  <a:gd name="connsiteY0" fmla="*/ 939980 h 3211394"/>
                  <a:gd name="connsiteX1" fmla="*/ 145657 w 3211055"/>
                  <a:gd name="connsiteY1" fmla="*/ 833956 h 3211394"/>
                  <a:gd name="connsiteX2" fmla="*/ 250854 w 3211055"/>
                  <a:gd name="connsiteY2" fmla="*/ 664851 h 3211394"/>
                  <a:gd name="connsiteX3" fmla="*/ 346997 w 3211055"/>
                  <a:gd name="connsiteY3" fmla="*/ 548544 h 3211394"/>
                  <a:gd name="connsiteX4" fmla="*/ 514606 w 3211055"/>
                  <a:gd name="connsiteY4" fmla="*/ 307011 h 3211394"/>
                  <a:gd name="connsiteX5" fmla="*/ 776836 w 3211055"/>
                  <a:gd name="connsiteY5" fmla="*/ 122684 h 3211394"/>
                  <a:gd name="connsiteX6" fmla="*/ 895065 w 3211055"/>
                  <a:gd name="connsiteY6" fmla="*/ 53007 h 3211394"/>
                  <a:gd name="connsiteX7" fmla="*/ 1078031 w 3211055"/>
                  <a:gd name="connsiteY7" fmla="*/ 1304 h 3211394"/>
                  <a:gd name="connsiteX8" fmla="*/ 1331206 w 3211055"/>
                  <a:gd name="connsiteY8" fmla="*/ 107461 h 3211394"/>
                  <a:gd name="connsiteX9" fmla="*/ 1626500 w 3211055"/>
                  <a:gd name="connsiteY9" fmla="*/ 349261 h 3211394"/>
                  <a:gd name="connsiteX10" fmla="*/ 2118058 w 3211055"/>
                  <a:gd name="connsiteY10" fmla="*/ 725607 h 3211394"/>
                  <a:gd name="connsiteX11" fmla="*/ 2293065 w 3211055"/>
                  <a:gd name="connsiteY11" fmla="*/ 972482 h 3211394"/>
                  <a:gd name="connsiteX12" fmla="*/ 2400184 w 3211055"/>
                  <a:gd name="connsiteY12" fmla="*/ 1416449 h 3211394"/>
                  <a:gd name="connsiteX13" fmla="*/ 2484255 w 3211055"/>
                  <a:gd name="connsiteY13" fmla="*/ 1757276 h 3211394"/>
                  <a:gd name="connsiteX14" fmla="*/ 2824121 w 3211055"/>
                  <a:gd name="connsiteY14" fmla="*/ 2396546 h 3211394"/>
                  <a:gd name="connsiteX15" fmla="*/ 3099250 w 3211055"/>
                  <a:gd name="connsiteY15" fmla="*/ 2873977 h 3211394"/>
                  <a:gd name="connsiteX16" fmla="*/ 3211055 w 3211055"/>
                  <a:gd name="connsiteY16" fmla="*/ 3163368 h 3211394"/>
                  <a:gd name="connsiteX17" fmla="*/ 2063942 w 3211055"/>
                  <a:gd name="connsiteY17" fmla="*/ 3187644 h 3211394"/>
                  <a:gd name="connsiteX18" fmla="*/ 1866867 w 3211055"/>
                  <a:gd name="connsiteY18" fmla="*/ 2958235 h 3211394"/>
                  <a:gd name="connsiteX19" fmla="*/ 1505119 w 3211055"/>
                  <a:gd name="connsiteY19" fmla="*/ 2558387 h 3211394"/>
                  <a:gd name="connsiteX20" fmla="*/ 1269622 w 3211055"/>
                  <a:gd name="connsiteY20" fmla="*/ 2406828 h 3211394"/>
                  <a:gd name="connsiteX21" fmla="*/ 1009316 w 3211055"/>
                  <a:gd name="connsiteY21" fmla="*/ 2134583 h 3211394"/>
                  <a:gd name="connsiteX22" fmla="*/ 875168 w 3211055"/>
                  <a:gd name="connsiteY22" fmla="*/ 1984680 h 3211394"/>
                  <a:gd name="connsiteX23" fmla="*/ 779159 w 3211055"/>
                  <a:gd name="connsiteY23" fmla="*/ 1884825 h 3211394"/>
                  <a:gd name="connsiteX24" fmla="*/ 526250 w 3211055"/>
                  <a:gd name="connsiteY24" fmla="*/ 1712008 h 3211394"/>
                  <a:gd name="connsiteX25" fmla="*/ 121381 w 3211055"/>
                  <a:gd name="connsiteY25" fmla="*/ 1449911 h 3211394"/>
                  <a:gd name="connsiteX26" fmla="*/ 0 w 3211055"/>
                  <a:gd name="connsiteY26" fmla="*/ 1296030 h 3211394"/>
                  <a:gd name="connsiteX27" fmla="*/ 121381 w 3211055"/>
                  <a:gd name="connsiteY27" fmla="*/ 1101821 h 3211394"/>
                  <a:gd name="connsiteX28" fmla="*/ 404602 w 3211055"/>
                  <a:gd name="connsiteY28" fmla="*/ 1190833 h 3211394"/>
                  <a:gd name="connsiteX29" fmla="*/ 849664 w 3211055"/>
                  <a:gd name="connsiteY29" fmla="*/ 1336490 h 3211394"/>
                  <a:gd name="connsiteX30" fmla="*/ 1213806 w 3211055"/>
                  <a:gd name="connsiteY30" fmla="*/ 1417410 h 3211394"/>
                  <a:gd name="connsiteX31" fmla="*/ 1424199 w 3211055"/>
                  <a:gd name="connsiteY31" fmla="*/ 1215109 h 3211394"/>
                  <a:gd name="connsiteX32" fmla="*/ 1367554 w 3211055"/>
                  <a:gd name="connsiteY32" fmla="*/ 842876 h 3211394"/>
                  <a:gd name="connsiteX33" fmla="*/ 1229990 w 3211055"/>
                  <a:gd name="connsiteY33" fmla="*/ 648667 h 3211394"/>
                  <a:gd name="connsiteX34" fmla="*/ 1011505 w 3211055"/>
                  <a:gd name="connsiteY34" fmla="*/ 446366 h 3211394"/>
                  <a:gd name="connsiteX35" fmla="*/ 695916 w 3211055"/>
                  <a:gd name="connsiteY35" fmla="*/ 592023 h 3211394"/>
                  <a:gd name="connsiteX36" fmla="*/ 501707 w 3211055"/>
                  <a:gd name="connsiteY36" fmla="*/ 802415 h 3211394"/>
                  <a:gd name="connsiteX37" fmla="*/ 307498 w 3211055"/>
                  <a:gd name="connsiteY37" fmla="*/ 931888 h 3211394"/>
                  <a:gd name="connsiteX38" fmla="*/ 202301 w 3211055"/>
                  <a:gd name="connsiteY38" fmla="*/ 939980 h 3211394"/>
                  <a:gd name="connsiteX0" fmla="*/ 202301 w 3291065"/>
                  <a:gd name="connsiteY0" fmla="*/ 939980 h 3217727"/>
                  <a:gd name="connsiteX1" fmla="*/ 145657 w 3291065"/>
                  <a:gd name="connsiteY1" fmla="*/ 833956 h 3217727"/>
                  <a:gd name="connsiteX2" fmla="*/ 250854 w 3291065"/>
                  <a:gd name="connsiteY2" fmla="*/ 664851 h 3217727"/>
                  <a:gd name="connsiteX3" fmla="*/ 346997 w 3291065"/>
                  <a:gd name="connsiteY3" fmla="*/ 548544 h 3217727"/>
                  <a:gd name="connsiteX4" fmla="*/ 514606 w 3291065"/>
                  <a:gd name="connsiteY4" fmla="*/ 307011 h 3217727"/>
                  <a:gd name="connsiteX5" fmla="*/ 776836 w 3291065"/>
                  <a:gd name="connsiteY5" fmla="*/ 122684 h 3217727"/>
                  <a:gd name="connsiteX6" fmla="*/ 895065 w 3291065"/>
                  <a:gd name="connsiteY6" fmla="*/ 53007 h 3217727"/>
                  <a:gd name="connsiteX7" fmla="*/ 1078031 w 3291065"/>
                  <a:gd name="connsiteY7" fmla="*/ 1304 h 3217727"/>
                  <a:gd name="connsiteX8" fmla="*/ 1331206 w 3291065"/>
                  <a:gd name="connsiteY8" fmla="*/ 107461 h 3217727"/>
                  <a:gd name="connsiteX9" fmla="*/ 1626500 w 3291065"/>
                  <a:gd name="connsiteY9" fmla="*/ 349261 h 3217727"/>
                  <a:gd name="connsiteX10" fmla="*/ 2118058 w 3291065"/>
                  <a:gd name="connsiteY10" fmla="*/ 725607 h 3217727"/>
                  <a:gd name="connsiteX11" fmla="*/ 2293065 w 3291065"/>
                  <a:gd name="connsiteY11" fmla="*/ 972482 h 3217727"/>
                  <a:gd name="connsiteX12" fmla="*/ 2400184 w 3291065"/>
                  <a:gd name="connsiteY12" fmla="*/ 1416449 h 3217727"/>
                  <a:gd name="connsiteX13" fmla="*/ 2484255 w 3291065"/>
                  <a:gd name="connsiteY13" fmla="*/ 1757276 h 3217727"/>
                  <a:gd name="connsiteX14" fmla="*/ 2824121 w 3291065"/>
                  <a:gd name="connsiteY14" fmla="*/ 2396546 h 3217727"/>
                  <a:gd name="connsiteX15" fmla="*/ 3099250 w 3291065"/>
                  <a:gd name="connsiteY15" fmla="*/ 2873977 h 3217727"/>
                  <a:gd name="connsiteX16" fmla="*/ 3291065 w 3291065"/>
                  <a:gd name="connsiteY16" fmla="*/ 3178608 h 3217727"/>
                  <a:gd name="connsiteX17" fmla="*/ 2063942 w 3291065"/>
                  <a:gd name="connsiteY17" fmla="*/ 3187644 h 3217727"/>
                  <a:gd name="connsiteX18" fmla="*/ 1866867 w 3291065"/>
                  <a:gd name="connsiteY18" fmla="*/ 2958235 h 3217727"/>
                  <a:gd name="connsiteX19" fmla="*/ 1505119 w 3291065"/>
                  <a:gd name="connsiteY19" fmla="*/ 2558387 h 3217727"/>
                  <a:gd name="connsiteX20" fmla="*/ 1269622 w 3291065"/>
                  <a:gd name="connsiteY20" fmla="*/ 2406828 h 3217727"/>
                  <a:gd name="connsiteX21" fmla="*/ 1009316 w 3291065"/>
                  <a:gd name="connsiteY21" fmla="*/ 2134583 h 3217727"/>
                  <a:gd name="connsiteX22" fmla="*/ 875168 w 3291065"/>
                  <a:gd name="connsiteY22" fmla="*/ 1984680 h 3217727"/>
                  <a:gd name="connsiteX23" fmla="*/ 779159 w 3291065"/>
                  <a:gd name="connsiteY23" fmla="*/ 1884825 h 3217727"/>
                  <a:gd name="connsiteX24" fmla="*/ 526250 w 3291065"/>
                  <a:gd name="connsiteY24" fmla="*/ 1712008 h 3217727"/>
                  <a:gd name="connsiteX25" fmla="*/ 121381 w 3291065"/>
                  <a:gd name="connsiteY25" fmla="*/ 1449911 h 3217727"/>
                  <a:gd name="connsiteX26" fmla="*/ 0 w 3291065"/>
                  <a:gd name="connsiteY26" fmla="*/ 1296030 h 3217727"/>
                  <a:gd name="connsiteX27" fmla="*/ 121381 w 3291065"/>
                  <a:gd name="connsiteY27" fmla="*/ 1101821 h 3217727"/>
                  <a:gd name="connsiteX28" fmla="*/ 404602 w 3291065"/>
                  <a:gd name="connsiteY28" fmla="*/ 1190833 h 3217727"/>
                  <a:gd name="connsiteX29" fmla="*/ 849664 w 3291065"/>
                  <a:gd name="connsiteY29" fmla="*/ 1336490 h 3217727"/>
                  <a:gd name="connsiteX30" fmla="*/ 1213806 w 3291065"/>
                  <a:gd name="connsiteY30" fmla="*/ 1417410 h 3217727"/>
                  <a:gd name="connsiteX31" fmla="*/ 1424199 w 3291065"/>
                  <a:gd name="connsiteY31" fmla="*/ 1215109 h 3217727"/>
                  <a:gd name="connsiteX32" fmla="*/ 1367554 w 3291065"/>
                  <a:gd name="connsiteY32" fmla="*/ 842876 h 3217727"/>
                  <a:gd name="connsiteX33" fmla="*/ 1229990 w 3291065"/>
                  <a:gd name="connsiteY33" fmla="*/ 648667 h 3217727"/>
                  <a:gd name="connsiteX34" fmla="*/ 1011505 w 3291065"/>
                  <a:gd name="connsiteY34" fmla="*/ 446366 h 3217727"/>
                  <a:gd name="connsiteX35" fmla="*/ 695916 w 3291065"/>
                  <a:gd name="connsiteY35" fmla="*/ 592023 h 3217727"/>
                  <a:gd name="connsiteX36" fmla="*/ 501707 w 3291065"/>
                  <a:gd name="connsiteY36" fmla="*/ 802415 h 3217727"/>
                  <a:gd name="connsiteX37" fmla="*/ 307498 w 3291065"/>
                  <a:gd name="connsiteY37" fmla="*/ 931888 h 3217727"/>
                  <a:gd name="connsiteX38" fmla="*/ 202301 w 3291065"/>
                  <a:gd name="connsiteY38" fmla="*/ 939980 h 3217727"/>
                  <a:gd name="connsiteX0" fmla="*/ 202301 w 3291065"/>
                  <a:gd name="connsiteY0" fmla="*/ 939980 h 3208069"/>
                  <a:gd name="connsiteX1" fmla="*/ 145657 w 3291065"/>
                  <a:gd name="connsiteY1" fmla="*/ 833956 h 3208069"/>
                  <a:gd name="connsiteX2" fmla="*/ 250854 w 3291065"/>
                  <a:gd name="connsiteY2" fmla="*/ 664851 h 3208069"/>
                  <a:gd name="connsiteX3" fmla="*/ 346997 w 3291065"/>
                  <a:gd name="connsiteY3" fmla="*/ 548544 h 3208069"/>
                  <a:gd name="connsiteX4" fmla="*/ 514606 w 3291065"/>
                  <a:gd name="connsiteY4" fmla="*/ 307011 h 3208069"/>
                  <a:gd name="connsiteX5" fmla="*/ 776836 w 3291065"/>
                  <a:gd name="connsiteY5" fmla="*/ 122684 h 3208069"/>
                  <a:gd name="connsiteX6" fmla="*/ 895065 w 3291065"/>
                  <a:gd name="connsiteY6" fmla="*/ 53007 h 3208069"/>
                  <a:gd name="connsiteX7" fmla="*/ 1078031 w 3291065"/>
                  <a:gd name="connsiteY7" fmla="*/ 1304 h 3208069"/>
                  <a:gd name="connsiteX8" fmla="*/ 1331206 w 3291065"/>
                  <a:gd name="connsiteY8" fmla="*/ 107461 h 3208069"/>
                  <a:gd name="connsiteX9" fmla="*/ 1626500 w 3291065"/>
                  <a:gd name="connsiteY9" fmla="*/ 349261 h 3208069"/>
                  <a:gd name="connsiteX10" fmla="*/ 2118058 w 3291065"/>
                  <a:gd name="connsiteY10" fmla="*/ 725607 h 3208069"/>
                  <a:gd name="connsiteX11" fmla="*/ 2293065 w 3291065"/>
                  <a:gd name="connsiteY11" fmla="*/ 972482 h 3208069"/>
                  <a:gd name="connsiteX12" fmla="*/ 2400184 w 3291065"/>
                  <a:gd name="connsiteY12" fmla="*/ 1416449 h 3208069"/>
                  <a:gd name="connsiteX13" fmla="*/ 2484255 w 3291065"/>
                  <a:gd name="connsiteY13" fmla="*/ 1757276 h 3208069"/>
                  <a:gd name="connsiteX14" fmla="*/ 2824121 w 3291065"/>
                  <a:gd name="connsiteY14" fmla="*/ 2396546 h 3208069"/>
                  <a:gd name="connsiteX15" fmla="*/ 3099250 w 3291065"/>
                  <a:gd name="connsiteY15" fmla="*/ 2873977 h 3208069"/>
                  <a:gd name="connsiteX16" fmla="*/ 3291065 w 3291065"/>
                  <a:gd name="connsiteY16" fmla="*/ 3178608 h 3208069"/>
                  <a:gd name="connsiteX17" fmla="*/ 2063942 w 3291065"/>
                  <a:gd name="connsiteY17" fmla="*/ 3187644 h 3208069"/>
                  <a:gd name="connsiteX18" fmla="*/ 1866867 w 3291065"/>
                  <a:gd name="connsiteY18" fmla="*/ 2958235 h 3208069"/>
                  <a:gd name="connsiteX19" fmla="*/ 1505119 w 3291065"/>
                  <a:gd name="connsiteY19" fmla="*/ 2558387 h 3208069"/>
                  <a:gd name="connsiteX20" fmla="*/ 1269622 w 3291065"/>
                  <a:gd name="connsiteY20" fmla="*/ 2406828 h 3208069"/>
                  <a:gd name="connsiteX21" fmla="*/ 1009316 w 3291065"/>
                  <a:gd name="connsiteY21" fmla="*/ 2134583 h 3208069"/>
                  <a:gd name="connsiteX22" fmla="*/ 875168 w 3291065"/>
                  <a:gd name="connsiteY22" fmla="*/ 1984680 h 3208069"/>
                  <a:gd name="connsiteX23" fmla="*/ 779159 w 3291065"/>
                  <a:gd name="connsiteY23" fmla="*/ 1884825 h 3208069"/>
                  <a:gd name="connsiteX24" fmla="*/ 526250 w 3291065"/>
                  <a:gd name="connsiteY24" fmla="*/ 1712008 h 3208069"/>
                  <a:gd name="connsiteX25" fmla="*/ 121381 w 3291065"/>
                  <a:gd name="connsiteY25" fmla="*/ 1449911 h 3208069"/>
                  <a:gd name="connsiteX26" fmla="*/ 0 w 3291065"/>
                  <a:gd name="connsiteY26" fmla="*/ 1296030 h 3208069"/>
                  <a:gd name="connsiteX27" fmla="*/ 121381 w 3291065"/>
                  <a:gd name="connsiteY27" fmla="*/ 1101821 h 3208069"/>
                  <a:gd name="connsiteX28" fmla="*/ 404602 w 3291065"/>
                  <a:gd name="connsiteY28" fmla="*/ 1190833 h 3208069"/>
                  <a:gd name="connsiteX29" fmla="*/ 849664 w 3291065"/>
                  <a:gd name="connsiteY29" fmla="*/ 1336490 h 3208069"/>
                  <a:gd name="connsiteX30" fmla="*/ 1213806 w 3291065"/>
                  <a:gd name="connsiteY30" fmla="*/ 1417410 h 3208069"/>
                  <a:gd name="connsiteX31" fmla="*/ 1424199 w 3291065"/>
                  <a:gd name="connsiteY31" fmla="*/ 1215109 h 3208069"/>
                  <a:gd name="connsiteX32" fmla="*/ 1367554 w 3291065"/>
                  <a:gd name="connsiteY32" fmla="*/ 842876 h 3208069"/>
                  <a:gd name="connsiteX33" fmla="*/ 1229990 w 3291065"/>
                  <a:gd name="connsiteY33" fmla="*/ 648667 h 3208069"/>
                  <a:gd name="connsiteX34" fmla="*/ 1011505 w 3291065"/>
                  <a:gd name="connsiteY34" fmla="*/ 446366 h 3208069"/>
                  <a:gd name="connsiteX35" fmla="*/ 695916 w 3291065"/>
                  <a:gd name="connsiteY35" fmla="*/ 592023 h 3208069"/>
                  <a:gd name="connsiteX36" fmla="*/ 501707 w 3291065"/>
                  <a:gd name="connsiteY36" fmla="*/ 802415 h 3208069"/>
                  <a:gd name="connsiteX37" fmla="*/ 307498 w 3291065"/>
                  <a:gd name="connsiteY37" fmla="*/ 931888 h 3208069"/>
                  <a:gd name="connsiteX38" fmla="*/ 202301 w 3291065"/>
                  <a:gd name="connsiteY38" fmla="*/ 939980 h 3208069"/>
                  <a:gd name="connsiteX0" fmla="*/ 202301 w 3291065"/>
                  <a:gd name="connsiteY0" fmla="*/ 939980 h 3347734"/>
                  <a:gd name="connsiteX1" fmla="*/ 145657 w 3291065"/>
                  <a:gd name="connsiteY1" fmla="*/ 833956 h 3347734"/>
                  <a:gd name="connsiteX2" fmla="*/ 250854 w 3291065"/>
                  <a:gd name="connsiteY2" fmla="*/ 664851 h 3347734"/>
                  <a:gd name="connsiteX3" fmla="*/ 346997 w 3291065"/>
                  <a:gd name="connsiteY3" fmla="*/ 548544 h 3347734"/>
                  <a:gd name="connsiteX4" fmla="*/ 514606 w 3291065"/>
                  <a:gd name="connsiteY4" fmla="*/ 307011 h 3347734"/>
                  <a:gd name="connsiteX5" fmla="*/ 776836 w 3291065"/>
                  <a:gd name="connsiteY5" fmla="*/ 122684 h 3347734"/>
                  <a:gd name="connsiteX6" fmla="*/ 895065 w 3291065"/>
                  <a:gd name="connsiteY6" fmla="*/ 53007 h 3347734"/>
                  <a:gd name="connsiteX7" fmla="*/ 1078031 w 3291065"/>
                  <a:gd name="connsiteY7" fmla="*/ 1304 h 3347734"/>
                  <a:gd name="connsiteX8" fmla="*/ 1331206 w 3291065"/>
                  <a:gd name="connsiteY8" fmla="*/ 107461 h 3347734"/>
                  <a:gd name="connsiteX9" fmla="*/ 1626500 w 3291065"/>
                  <a:gd name="connsiteY9" fmla="*/ 349261 h 3347734"/>
                  <a:gd name="connsiteX10" fmla="*/ 2118058 w 3291065"/>
                  <a:gd name="connsiteY10" fmla="*/ 725607 h 3347734"/>
                  <a:gd name="connsiteX11" fmla="*/ 2293065 w 3291065"/>
                  <a:gd name="connsiteY11" fmla="*/ 972482 h 3347734"/>
                  <a:gd name="connsiteX12" fmla="*/ 2400184 w 3291065"/>
                  <a:gd name="connsiteY12" fmla="*/ 1416449 h 3347734"/>
                  <a:gd name="connsiteX13" fmla="*/ 2484255 w 3291065"/>
                  <a:gd name="connsiteY13" fmla="*/ 1757276 h 3347734"/>
                  <a:gd name="connsiteX14" fmla="*/ 2824121 w 3291065"/>
                  <a:gd name="connsiteY14" fmla="*/ 2396546 h 3347734"/>
                  <a:gd name="connsiteX15" fmla="*/ 3099250 w 3291065"/>
                  <a:gd name="connsiteY15" fmla="*/ 2873977 h 3347734"/>
                  <a:gd name="connsiteX16" fmla="*/ 3291065 w 3291065"/>
                  <a:gd name="connsiteY16" fmla="*/ 3178608 h 3347734"/>
                  <a:gd name="connsiteX17" fmla="*/ 2123318 w 3291065"/>
                  <a:gd name="connsiteY17" fmla="*/ 3342024 h 3347734"/>
                  <a:gd name="connsiteX18" fmla="*/ 1866867 w 3291065"/>
                  <a:gd name="connsiteY18" fmla="*/ 2958235 h 3347734"/>
                  <a:gd name="connsiteX19" fmla="*/ 1505119 w 3291065"/>
                  <a:gd name="connsiteY19" fmla="*/ 2558387 h 3347734"/>
                  <a:gd name="connsiteX20" fmla="*/ 1269622 w 3291065"/>
                  <a:gd name="connsiteY20" fmla="*/ 2406828 h 3347734"/>
                  <a:gd name="connsiteX21" fmla="*/ 1009316 w 3291065"/>
                  <a:gd name="connsiteY21" fmla="*/ 2134583 h 3347734"/>
                  <a:gd name="connsiteX22" fmla="*/ 875168 w 3291065"/>
                  <a:gd name="connsiteY22" fmla="*/ 1984680 h 3347734"/>
                  <a:gd name="connsiteX23" fmla="*/ 779159 w 3291065"/>
                  <a:gd name="connsiteY23" fmla="*/ 1884825 h 3347734"/>
                  <a:gd name="connsiteX24" fmla="*/ 526250 w 3291065"/>
                  <a:gd name="connsiteY24" fmla="*/ 1712008 h 3347734"/>
                  <a:gd name="connsiteX25" fmla="*/ 121381 w 3291065"/>
                  <a:gd name="connsiteY25" fmla="*/ 1449911 h 3347734"/>
                  <a:gd name="connsiteX26" fmla="*/ 0 w 3291065"/>
                  <a:gd name="connsiteY26" fmla="*/ 1296030 h 3347734"/>
                  <a:gd name="connsiteX27" fmla="*/ 121381 w 3291065"/>
                  <a:gd name="connsiteY27" fmla="*/ 1101821 h 3347734"/>
                  <a:gd name="connsiteX28" fmla="*/ 404602 w 3291065"/>
                  <a:gd name="connsiteY28" fmla="*/ 1190833 h 3347734"/>
                  <a:gd name="connsiteX29" fmla="*/ 849664 w 3291065"/>
                  <a:gd name="connsiteY29" fmla="*/ 1336490 h 3347734"/>
                  <a:gd name="connsiteX30" fmla="*/ 1213806 w 3291065"/>
                  <a:gd name="connsiteY30" fmla="*/ 1417410 h 3347734"/>
                  <a:gd name="connsiteX31" fmla="*/ 1424199 w 3291065"/>
                  <a:gd name="connsiteY31" fmla="*/ 1215109 h 3347734"/>
                  <a:gd name="connsiteX32" fmla="*/ 1367554 w 3291065"/>
                  <a:gd name="connsiteY32" fmla="*/ 842876 h 3347734"/>
                  <a:gd name="connsiteX33" fmla="*/ 1229990 w 3291065"/>
                  <a:gd name="connsiteY33" fmla="*/ 648667 h 3347734"/>
                  <a:gd name="connsiteX34" fmla="*/ 1011505 w 3291065"/>
                  <a:gd name="connsiteY34" fmla="*/ 446366 h 3347734"/>
                  <a:gd name="connsiteX35" fmla="*/ 695916 w 3291065"/>
                  <a:gd name="connsiteY35" fmla="*/ 592023 h 3347734"/>
                  <a:gd name="connsiteX36" fmla="*/ 501707 w 3291065"/>
                  <a:gd name="connsiteY36" fmla="*/ 802415 h 3347734"/>
                  <a:gd name="connsiteX37" fmla="*/ 307498 w 3291065"/>
                  <a:gd name="connsiteY37" fmla="*/ 931888 h 3347734"/>
                  <a:gd name="connsiteX38" fmla="*/ 202301 w 3291065"/>
                  <a:gd name="connsiteY38" fmla="*/ 939980 h 3347734"/>
                  <a:gd name="connsiteX0" fmla="*/ 202301 w 3314816"/>
                  <a:gd name="connsiteY0" fmla="*/ 939980 h 3372716"/>
                  <a:gd name="connsiteX1" fmla="*/ 145657 w 3314816"/>
                  <a:gd name="connsiteY1" fmla="*/ 833956 h 3372716"/>
                  <a:gd name="connsiteX2" fmla="*/ 250854 w 3314816"/>
                  <a:gd name="connsiteY2" fmla="*/ 664851 h 3372716"/>
                  <a:gd name="connsiteX3" fmla="*/ 346997 w 3314816"/>
                  <a:gd name="connsiteY3" fmla="*/ 548544 h 3372716"/>
                  <a:gd name="connsiteX4" fmla="*/ 514606 w 3314816"/>
                  <a:gd name="connsiteY4" fmla="*/ 307011 h 3372716"/>
                  <a:gd name="connsiteX5" fmla="*/ 776836 w 3314816"/>
                  <a:gd name="connsiteY5" fmla="*/ 122684 h 3372716"/>
                  <a:gd name="connsiteX6" fmla="*/ 895065 w 3314816"/>
                  <a:gd name="connsiteY6" fmla="*/ 53007 h 3372716"/>
                  <a:gd name="connsiteX7" fmla="*/ 1078031 w 3314816"/>
                  <a:gd name="connsiteY7" fmla="*/ 1304 h 3372716"/>
                  <a:gd name="connsiteX8" fmla="*/ 1331206 w 3314816"/>
                  <a:gd name="connsiteY8" fmla="*/ 107461 h 3372716"/>
                  <a:gd name="connsiteX9" fmla="*/ 1626500 w 3314816"/>
                  <a:gd name="connsiteY9" fmla="*/ 349261 h 3372716"/>
                  <a:gd name="connsiteX10" fmla="*/ 2118058 w 3314816"/>
                  <a:gd name="connsiteY10" fmla="*/ 725607 h 3372716"/>
                  <a:gd name="connsiteX11" fmla="*/ 2293065 w 3314816"/>
                  <a:gd name="connsiteY11" fmla="*/ 972482 h 3372716"/>
                  <a:gd name="connsiteX12" fmla="*/ 2400184 w 3314816"/>
                  <a:gd name="connsiteY12" fmla="*/ 1416449 h 3372716"/>
                  <a:gd name="connsiteX13" fmla="*/ 2484255 w 3314816"/>
                  <a:gd name="connsiteY13" fmla="*/ 1757276 h 3372716"/>
                  <a:gd name="connsiteX14" fmla="*/ 2824121 w 3314816"/>
                  <a:gd name="connsiteY14" fmla="*/ 2396546 h 3372716"/>
                  <a:gd name="connsiteX15" fmla="*/ 3099250 w 3314816"/>
                  <a:gd name="connsiteY15" fmla="*/ 2873977 h 3372716"/>
                  <a:gd name="connsiteX16" fmla="*/ 3314816 w 3314816"/>
                  <a:gd name="connsiteY16" fmla="*/ 3356738 h 3372716"/>
                  <a:gd name="connsiteX17" fmla="*/ 2123318 w 3314816"/>
                  <a:gd name="connsiteY17" fmla="*/ 3342024 h 3372716"/>
                  <a:gd name="connsiteX18" fmla="*/ 1866867 w 3314816"/>
                  <a:gd name="connsiteY18" fmla="*/ 2958235 h 3372716"/>
                  <a:gd name="connsiteX19" fmla="*/ 1505119 w 3314816"/>
                  <a:gd name="connsiteY19" fmla="*/ 2558387 h 3372716"/>
                  <a:gd name="connsiteX20" fmla="*/ 1269622 w 3314816"/>
                  <a:gd name="connsiteY20" fmla="*/ 2406828 h 3372716"/>
                  <a:gd name="connsiteX21" fmla="*/ 1009316 w 3314816"/>
                  <a:gd name="connsiteY21" fmla="*/ 2134583 h 3372716"/>
                  <a:gd name="connsiteX22" fmla="*/ 875168 w 3314816"/>
                  <a:gd name="connsiteY22" fmla="*/ 1984680 h 3372716"/>
                  <a:gd name="connsiteX23" fmla="*/ 779159 w 3314816"/>
                  <a:gd name="connsiteY23" fmla="*/ 1884825 h 3372716"/>
                  <a:gd name="connsiteX24" fmla="*/ 526250 w 3314816"/>
                  <a:gd name="connsiteY24" fmla="*/ 1712008 h 3372716"/>
                  <a:gd name="connsiteX25" fmla="*/ 121381 w 3314816"/>
                  <a:gd name="connsiteY25" fmla="*/ 1449911 h 3372716"/>
                  <a:gd name="connsiteX26" fmla="*/ 0 w 3314816"/>
                  <a:gd name="connsiteY26" fmla="*/ 1296030 h 3372716"/>
                  <a:gd name="connsiteX27" fmla="*/ 121381 w 3314816"/>
                  <a:gd name="connsiteY27" fmla="*/ 1101821 h 3372716"/>
                  <a:gd name="connsiteX28" fmla="*/ 404602 w 3314816"/>
                  <a:gd name="connsiteY28" fmla="*/ 1190833 h 3372716"/>
                  <a:gd name="connsiteX29" fmla="*/ 849664 w 3314816"/>
                  <a:gd name="connsiteY29" fmla="*/ 1336490 h 3372716"/>
                  <a:gd name="connsiteX30" fmla="*/ 1213806 w 3314816"/>
                  <a:gd name="connsiteY30" fmla="*/ 1417410 h 3372716"/>
                  <a:gd name="connsiteX31" fmla="*/ 1424199 w 3314816"/>
                  <a:gd name="connsiteY31" fmla="*/ 1215109 h 3372716"/>
                  <a:gd name="connsiteX32" fmla="*/ 1367554 w 3314816"/>
                  <a:gd name="connsiteY32" fmla="*/ 842876 h 3372716"/>
                  <a:gd name="connsiteX33" fmla="*/ 1229990 w 3314816"/>
                  <a:gd name="connsiteY33" fmla="*/ 648667 h 3372716"/>
                  <a:gd name="connsiteX34" fmla="*/ 1011505 w 3314816"/>
                  <a:gd name="connsiteY34" fmla="*/ 446366 h 3372716"/>
                  <a:gd name="connsiteX35" fmla="*/ 695916 w 3314816"/>
                  <a:gd name="connsiteY35" fmla="*/ 592023 h 3372716"/>
                  <a:gd name="connsiteX36" fmla="*/ 501707 w 3314816"/>
                  <a:gd name="connsiteY36" fmla="*/ 802415 h 3372716"/>
                  <a:gd name="connsiteX37" fmla="*/ 307498 w 3314816"/>
                  <a:gd name="connsiteY37" fmla="*/ 931888 h 3372716"/>
                  <a:gd name="connsiteX38" fmla="*/ 202301 w 3314816"/>
                  <a:gd name="connsiteY38" fmla="*/ 939980 h 3372716"/>
                  <a:gd name="connsiteX0" fmla="*/ 202301 w 3314816"/>
                  <a:gd name="connsiteY0" fmla="*/ 939980 h 3362849"/>
                  <a:gd name="connsiteX1" fmla="*/ 145657 w 3314816"/>
                  <a:gd name="connsiteY1" fmla="*/ 833956 h 3362849"/>
                  <a:gd name="connsiteX2" fmla="*/ 250854 w 3314816"/>
                  <a:gd name="connsiteY2" fmla="*/ 664851 h 3362849"/>
                  <a:gd name="connsiteX3" fmla="*/ 346997 w 3314816"/>
                  <a:gd name="connsiteY3" fmla="*/ 548544 h 3362849"/>
                  <a:gd name="connsiteX4" fmla="*/ 514606 w 3314816"/>
                  <a:gd name="connsiteY4" fmla="*/ 307011 h 3362849"/>
                  <a:gd name="connsiteX5" fmla="*/ 776836 w 3314816"/>
                  <a:gd name="connsiteY5" fmla="*/ 122684 h 3362849"/>
                  <a:gd name="connsiteX6" fmla="*/ 895065 w 3314816"/>
                  <a:gd name="connsiteY6" fmla="*/ 53007 h 3362849"/>
                  <a:gd name="connsiteX7" fmla="*/ 1078031 w 3314816"/>
                  <a:gd name="connsiteY7" fmla="*/ 1304 h 3362849"/>
                  <a:gd name="connsiteX8" fmla="*/ 1331206 w 3314816"/>
                  <a:gd name="connsiteY8" fmla="*/ 107461 h 3362849"/>
                  <a:gd name="connsiteX9" fmla="*/ 1626500 w 3314816"/>
                  <a:gd name="connsiteY9" fmla="*/ 349261 h 3362849"/>
                  <a:gd name="connsiteX10" fmla="*/ 2118058 w 3314816"/>
                  <a:gd name="connsiteY10" fmla="*/ 725607 h 3362849"/>
                  <a:gd name="connsiteX11" fmla="*/ 2293065 w 3314816"/>
                  <a:gd name="connsiteY11" fmla="*/ 972482 h 3362849"/>
                  <a:gd name="connsiteX12" fmla="*/ 2400184 w 3314816"/>
                  <a:gd name="connsiteY12" fmla="*/ 1416449 h 3362849"/>
                  <a:gd name="connsiteX13" fmla="*/ 2484255 w 3314816"/>
                  <a:gd name="connsiteY13" fmla="*/ 1757276 h 3362849"/>
                  <a:gd name="connsiteX14" fmla="*/ 2824121 w 3314816"/>
                  <a:gd name="connsiteY14" fmla="*/ 2396546 h 3362849"/>
                  <a:gd name="connsiteX15" fmla="*/ 3099250 w 3314816"/>
                  <a:gd name="connsiteY15" fmla="*/ 2873977 h 3362849"/>
                  <a:gd name="connsiteX16" fmla="*/ 3314816 w 3314816"/>
                  <a:gd name="connsiteY16" fmla="*/ 3356738 h 3362849"/>
                  <a:gd name="connsiteX17" fmla="*/ 2123318 w 3314816"/>
                  <a:gd name="connsiteY17" fmla="*/ 3342024 h 3362849"/>
                  <a:gd name="connsiteX18" fmla="*/ 1866867 w 3314816"/>
                  <a:gd name="connsiteY18" fmla="*/ 2958235 h 3362849"/>
                  <a:gd name="connsiteX19" fmla="*/ 1505119 w 3314816"/>
                  <a:gd name="connsiteY19" fmla="*/ 2558387 h 3362849"/>
                  <a:gd name="connsiteX20" fmla="*/ 1269622 w 3314816"/>
                  <a:gd name="connsiteY20" fmla="*/ 2406828 h 3362849"/>
                  <a:gd name="connsiteX21" fmla="*/ 1009316 w 3314816"/>
                  <a:gd name="connsiteY21" fmla="*/ 2134583 h 3362849"/>
                  <a:gd name="connsiteX22" fmla="*/ 875168 w 3314816"/>
                  <a:gd name="connsiteY22" fmla="*/ 1984680 h 3362849"/>
                  <a:gd name="connsiteX23" fmla="*/ 779159 w 3314816"/>
                  <a:gd name="connsiteY23" fmla="*/ 1884825 h 3362849"/>
                  <a:gd name="connsiteX24" fmla="*/ 526250 w 3314816"/>
                  <a:gd name="connsiteY24" fmla="*/ 1712008 h 3362849"/>
                  <a:gd name="connsiteX25" fmla="*/ 121381 w 3314816"/>
                  <a:gd name="connsiteY25" fmla="*/ 1449911 h 3362849"/>
                  <a:gd name="connsiteX26" fmla="*/ 0 w 3314816"/>
                  <a:gd name="connsiteY26" fmla="*/ 1296030 h 3362849"/>
                  <a:gd name="connsiteX27" fmla="*/ 121381 w 3314816"/>
                  <a:gd name="connsiteY27" fmla="*/ 1101821 h 3362849"/>
                  <a:gd name="connsiteX28" fmla="*/ 404602 w 3314816"/>
                  <a:gd name="connsiteY28" fmla="*/ 1190833 h 3362849"/>
                  <a:gd name="connsiteX29" fmla="*/ 849664 w 3314816"/>
                  <a:gd name="connsiteY29" fmla="*/ 1336490 h 3362849"/>
                  <a:gd name="connsiteX30" fmla="*/ 1213806 w 3314816"/>
                  <a:gd name="connsiteY30" fmla="*/ 1417410 h 3362849"/>
                  <a:gd name="connsiteX31" fmla="*/ 1424199 w 3314816"/>
                  <a:gd name="connsiteY31" fmla="*/ 1215109 h 3362849"/>
                  <a:gd name="connsiteX32" fmla="*/ 1367554 w 3314816"/>
                  <a:gd name="connsiteY32" fmla="*/ 842876 h 3362849"/>
                  <a:gd name="connsiteX33" fmla="*/ 1229990 w 3314816"/>
                  <a:gd name="connsiteY33" fmla="*/ 648667 h 3362849"/>
                  <a:gd name="connsiteX34" fmla="*/ 1011505 w 3314816"/>
                  <a:gd name="connsiteY34" fmla="*/ 446366 h 3362849"/>
                  <a:gd name="connsiteX35" fmla="*/ 695916 w 3314816"/>
                  <a:gd name="connsiteY35" fmla="*/ 592023 h 3362849"/>
                  <a:gd name="connsiteX36" fmla="*/ 501707 w 3314816"/>
                  <a:gd name="connsiteY36" fmla="*/ 802415 h 3362849"/>
                  <a:gd name="connsiteX37" fmla="*/ 307498 w 3314816"/>
                  <a:gd name="connsiteY37" fmla="*/ 931888 h 3362849"/>
                  <a:gd name="connsiteX38" fmla="*/ 202301 w 3314816"/>
                  <a:gd name="connsiteY38" fmla="*/ 939980 h 3362849"/>
                  <a:gd name="connsiteX0" fmla="*/ 202301 w 3314816"/>
                  <a:gd name="connsiteY0" fmla="*/ 939980 h 3413276"/>
                  <a:gd name="connsiteX1" fmla="*/ 145657 w 3314816"/>
                  <a:gd name="connsiteY1" fmla="*/ 833956 h 3413276"/>
                  <a:gd name="connsiteX2" fmla="*/ 250854 w 3314816"/>
                  <a:gd name="connsiteY2" fmla="*/ 664851 h 3413276"/>
                  <a:gd name="connsiteX3" fmla="*/ 346997 w 3314816"/>
                  <a:gd name="connsiteY3" fmla="*/ 548544 h 3413276"/>
                  <a:gd name="connsiteX4" fmla="*/ 514606 w 3314816"/>
                  <a:gd name="connsiteY4" fmla="*/ 307011 h 3413276"/>
                  <a:gd name="connsiteX5" fmla="*/ 776836 w 3314816"/>
                  <a:gd name="connsiteY5" fmla="*/ 122684 h 3413276"/>
                  <a:gd name="connsiteX6" fmla="*/ 895065 w 3314816"/>
                  <a:gd name="connsiteY6" fmla="*/ 53007 h 3413276"/>
                  <a:gd name="connsiteX7" fmla="*/ 1078031 w 3314816"/>
                  <a:gd name="connsiteY7" fmla="*/ 1304 h 3413276"/>
                  <a:gd name="connsiteX8" fmla="*/ 1331206 w 3314816"/>
                  <a:gd name="connsiteY8" fmla="*/ 107461 h 3413276"/>
                  <a:gd name="connsiteX9" fmla="*/ 1626500 w 3314816"/>
                  <a:gd name="connsiteY9" fmla="*/ 349261 h 3413276"/>
                  <a:gd name="connsiteX10" fmla="*/ 2118058 w 3314816"/>
                  <a:gd name="connsiteY10" fmla="*/ 725607 h 3413276"/>
                  <a:gd name="connsiteX11" fmla="*/ 2293065 w 3314816"/>
                  <a:gd name="connsiteY11" fmla="*/ 972482 h 3413276"/>
                  <a:gd name="connsiteX12" fmla="*/ 2400184 w 3314816"/>
                  <a:gd name="connsiteY12" fmla="*/ 1416449 h 3413276"/>
                  <a:gd name="connsiteX13" fmla="*/ 2484255 w 3314816"/>
                  <a:gd name="connsiteY13" fmla="*/ 1757276 h 3413276"/>
                  <a:gd name="connsiteX14" fmla="*/ 2824121 w 3314816"/>
                  <a:gd name="connsiteY14" fmla="*/ 2396546 h 3413276"/>
                  <a:gd name="connsiteX15" fmla="*/ 3099250 w 3314816"/>
                  <a:gd name="connsiteY15" fmla="*/ 2873977 h 3413276"/>
                  <a:gd name="connsiteX16" fmla="*/ 3314816 w 3314816"/>
                  <a:gd name="connsiteY16" fmla="*/ 3356738 h 3413276"/>
                  <a:gd name="connsiteX17" fmla="*/ 2135193 w 3314816"/>
                  <a:gd name="connsiteY17" fmla="*/ 3413276 h 3413276"/>
                  <a:gd name="connsiteX18" fmla="*/ 1866867 w 3314816"/>
                  <a:gd name="connsiteY18" fmla="*/ 2958235 h 3413276"/>
                  <a:gd name="connsiteX19" fmla="*/ 1505119 w 3314816"/>
                  <a:gd name="connsiteY19" fmla="*/ 2558387 h 3413276"/>
                  <a:gd name="connsiteX20" fmla="*/ 1269622 w 3314816"/>
                  <a:gd name="connsiteY20" fmla="*/ 2406828 h 3413276"/>
                  <a:gd name="connsiteX21" fmla="*/ 1009316 w 3314816"/>
                  <a:gd name="connsiteY21" fmla="*/ 2134583 h 3413276"/>
                  <a:gd name="connsiteX22" fmla="*/ 875168 w 3314816"/>
                  <a:gd name="connsiteY22" fmla="*/ 1984680 h 3413276"/>
                  <a:gd name="connsiteX23" fmla="*/ 779159 w 3314816"/>
                  <a:gd name="connsiteY23" fmla="*/ 1884825 h 3413276"/>
                  <a:gd name="connsiteX24" fmla="*/ 526250 w 3314816"/>
                  <a:gd name="connsiteY24" fmla="*/ 1712008 h 3413276"/>
                  <a:gd name="connsiteX25" fmla="*/ 121381 w 3314816"/>
                  <a:gd name="connsiteY25" fmla="*/ 1449911 h 3413276"/>
                  <a:gd name="connsiteX26" fmla="*/ 0 w 3314816"/>
                  <a:gd name="connsiteY26" fmla="*/ 1296030 h 3413276"/>
                  <a:gd name="connsiteX27" fmla="*/ 121381 w 3314816"/>
                  <a:gd name="connsiteY27" fmla="*/ 1101821 h 3413276"/>
                  <a:gd name="connsiteX28" fmla="*/ 404602 w 3314816"/>
                  <a:gd name="connsiteY28" fmla="*/ 1190833 h 3413276"/>
                  <a:gd name="connsiteX29" fmla="*/ 849664 w 3314816"/>
                  <a:gd name="connsiteY29" fmla="*/ 1336490 h 3413276"/>
                  <a:gd name="connsiteX30" fmla="*/ 1213806 w 3314816"/>
                  <a:gd name="connsiteY30" fmla="*/ 1417410 h 3413276"/>
                  <a:gd name="connsiteX31" fmla="*/ 1424199 w 3314816"/>
                  <a:gd name="connsiteY31" fmla="*/ 1215109 h 3413276"/>
                  <a:gd name="connsiteX32" fmla="*/ 1367554 w 3314816"/>
                  <a:gd name="connsiteY32" fmla="*/ 842876 h 3413276"/>
                  <a:gd name="connsiteX33" fmla="*/ 1229990 w 3314816"/>
                  <a:gd name="connsiteY33" fmla="*/ 648667 h 3413276"/>
                  <a:gd name="connsiteX34" fmla="*/ 1011505 w 3314816"/>
                  <a:gd name="connsiteY34" fmla="*/ 446366 h 3413276"/>
                  <a:gd name="connsiteX35" fmla="*/ 695916 w 3314816"/>
                  <a:gd name="connsiteY35" fmla="*/ 592023 h 3413276"/>
                  <a:gd name="connsiteX36" fmla="*/ 501707 w 3314816"/>
                  <a:gd name="connsiteY36" fmla="*/ 802415 h 3413276"/>
                  <a:gd name="connsiteX37" fmla="*/ 307498 w 3314816"/>
                  <a:gd name="connsiteY37" fmla="*/ 931888 h 3413276"/>
                  <a:gd name="connsiteX38" fmla="*/ 202301 w 3314816"/>
                  <a:gd name="connsiteY38" fmla="*/ 939980 h 341327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</a:cxnLst>
                <a:rect l="l" t="t" r="r" b="b"/>
                <a:pathLst>
                  <a:path w="3314816" h="3413276">
                    <a:moveTo>
                      <a:pt x="202301" y="939980"/>
                    </a:moveTo>
                    <a:cubicBezTo>
                      <a:pt x="175328" y="923658"/>
                      <a:pt x="137565" y="879811"/>
                      <a:pt x="145657" y="833956"/>
                    </a:cubicBezTo>
                    <a:cubicBezTo>
                      <a:pt x="153749" y="788101"/>
                      <a:pt x="217297" y="712420"/>
                      <a:pt x="250854" y="664851"/>
                    </a:cubicBezTo>
                    <a:cubicBezTo>
                      <a:pt x="284411" y="617282"/>
                      <a:pt x="303038" y="608184"/>
                      <a:pt x="346997" y="548544"/>
                    </a:cubicBezTo>
                    <a:cubicBezTo>
                      <a:pt x="390956" y="488904"/>
                      <a:pt x="442966" y="377987"/>
                      <a:pt x="514606" y="307011"/>
                    </a:cubicBezTo>
                    <a:cubicBezTo>
                      <a:pt x="586246" y="236035"/>
                      <a:pt x="713426" y="165018"/>
                      <a:pt x="776836" y="122684"/>
                    </a:cubicBezTo>
                    <a:cubicBezTo>
                      <a:pt x="840246" y="80350"/>
                      <a:pt x="844866" y="73237"/>
                      <a:pt x="895065" y="53007"/>
                    </a:cubicBezTo>
                    <a:cubicBezTo>
                      <a:pt x="945264" y="32777"/>
                      <a:pt x="1005341" y="-7772"/>
                      <a:pt x="1078031" y="1304"/>
                    </a:cubicBezTo>
                    <a:cubicBezTo>
                      <a:pt x="1150721" y="10380"/>
                      <a:pt x="1239794" y="49468"/>
                      <a:pt x="1331206" y="107461"/>
                    </a:cubicBezTo>
                    <a:cubicBezTo>
                      <a:pt x="1422618" y="165454"/>
                      <a:pt x="1495358" y="246237"/>
                      <a:pt x="1626500" y="349261"/>
                    </a:cubicBezTo>
                    <a:cubicBezTo>
                      <a:pt x="1757642" y="452285"/>
                      <a:pt x="2006964" y="621737"/>
                      <a:pt x="2118058" y="725607"/>
                    </a:cubicBezTo>
                    <a:cubicBezTo>
                      <a:pt x="2229152" y="829477"/>
                      <a:pt x="2246044" y="857342"/>
                      <a:pt x="2293065" y="972482"/>
                    </a:cubicBezTo>
                    <a:cubicBezTo>
                      <a:pt x="2340086" y="1087622"/>
                      <a:pt x="2368319" y="1285650"/>
                      <a:pt x="2400184" y="1416449"/>
                    </a:cubicBezTo>
                    <a:cubicBezTo>
                      <a:pt x="2432049" y="1547248"/>
                      <a:pt x="2413599" y="1593927"/>
                      <a:pt x="2484255" y="1757276"/>
                    </a:cubicBezTo>
                    <a:cubicBezTo>
                      <a:pt x="2554911" y="1920626"/>
                      <a:pt x="2721622" y="2210429"/>
                      <a:pt x="2824121" y="2396546"/>
                    </a:cubicBezTo>
                    <a:cubicBezTo>
                      <a:pt x="2926620" y="2582663"/>
                      <a:pt x="3017468" y="2713945"/>
                      <a:pt x="3099250" y="2873977"/>
                    </a:cubicBezTo>
                    <a:cubicBezTo>
                      <a:pt x="3181032" y="3034009"/>
                      <a:pt x="3274007" y="3289220"/>
                      <a:pt x="3314816" y="3356738"/>
                    </a:cubicBezTo>
                    <a:cubicBezTo>
                      <a:pt x="3130835" y="3378536"/>
                      <a:pt x="2519508" y="3405679"/>
                      <a:pt x="2135193" y="3413276"/>
                    </a:cubicBezTo>
                    <a:cubicBezTo>
                      <a:pt x="2041972" y="3342892"/>
                      <a:pt x="1971879" y="3100716"/>
                      <a:pt x="1866867" y="2958235"/>
                    </a:cubicBezTo>
                    <a:cubicBezTo>
                      <a:pt x="1761855" y="2815754"/>
                      <a:pt x="1604660" y="2650288"/>
                      <a:pt x="1505119" y="2558387"/>
                    </a:cubicBezTo>
                    <a:cubicBezTo>
                      <a:pt x="1405578" y="2466486"/>
                      <a:pt x="1352256" y="2477462"/>
                      <a:pt x="1269622" y="2406828"/>
                    </a:cubicBezTo>
                    <a:cubicBezTo>
                      <a:pt x="1186988" y="2336194"/>
                      <a:pt x="1075058" y="2204941"/>
                      <a:pt x="1009316" y="2134583"/>
                    </a:cubicBezTo>
                    <a:cubicBezTo>
                      <a:pt x="943574" y="2064225"/>
                      <a:pt x="913527" y="2026306"/>
                      <a:pt x="875168" y="1984680"/>
                    </a:cubicBezTo>
                    <a:cubicBezTo>
                      <a:pt x="836809" y="1943054"/>
                      <a:pt x="837312" y="1930270"/>
                      <a:pt x="779159" y="1884825"/>
                    </a:cubicBezTo>
                    <a:cubicBezTo>
                      <a:pt x="721006" y="1839380"/>
                      <a:pt x="635880" y="1784494"/>
                      <a:pt x="526250" y="1712008"/>
                    </a:cubicBezTo>
                    <a:cubicBezTo>
                      <a:pt x="416620" y="1639522"/>
                      <a:pt x="209089" y="1519241"/>
                      <a:pt x="121381" y="1449911"/>
                    </a:cubicBezTo>
                    <a:cubicBezTo>
                      <a:pt x="33673" y="1380581"/>
                      <a:pt x="0" y="1354045"/>
                      <a:pt x="0" y="1296030"/>
                    </a:cubicBezTo>
                    <a:cubicBezTo>
                      <a:pt x="0" y="1238015"/>
                      <a:pt x="53947" y="1119354"/>
                      <a:pt x="121381" y="1101821"/>
                    </a:cubicBezTo>
                    <a:cubicBezTo>
                      <a:pt x="188815" y="1084288"/>
                      <a:pt x="404602" y="1190833"/>
                      <a:pt x="404602" y="1190833"/>
                    </a:cubicBezTo>
                    <a:cubicBezTo>
                      <a:pt x="525983" y="1229945"/>
                      <a:pt x="714797" y="1298727"/>
                      <a:pt x="849664" y="1336490"/>
                    </a:cubicBezTo>
                    <a:cubicBezTo>
                      <a:pt x="984531" y="1374253"/>
                      <a:pt x="1118050" y="1437640"/>
                      <a:pt x="1213806" y="1417410"/>
                    </a:cubicBezTo>
                    <a:cubicBezTo>
                      <a:pt x="1309562" y="1397180"/>
                      <a:pt x="1398574" y="1310865"/>
                      <a:pt x="1424199" y="1215109"/>
                    </a:cubicBezTo>
                    <a:cubicBezTo>
                      <a:pt x="1449824" y="1119353"/>
                      <a:pt x="1399922" y="937283"/>
                      <a:pt x="1367554" y="842876"/>
                    </a:cubicBezTo>
                    <a:cubicBezTo>
                      <a:pt x="1335186" y="748469"/>
                      <a:pt x="1289331" y="714752"/>
                      <a:pt x="1229990" y="648667"/>
                    </a:cubicBezTo>
                    <a:cubicBezTo>
                      <a:pt x="1170649" y="582582"/>
                      <a:pt x="1100517" y="455807"/>
                      <a:pt x="1011505" y="446366"/>
                    </a:cubicBezTo>
                    <a:cubicBezTo>
                      <a:pt x="922493" y="436925"/>
                      <a:pt x="780882" y="532681"/>
                      <a:pt x="695916" y="592023"/>
                    </a:cubicBezTo>
                    <a:cubicBezTo>
                      <a:pt x="610950" y="651364"/>
                      <a:pt x="566443" y="745771"/>
                      <a:pt x="501707" y="802415"/>
                    </a:cubicBezTo>
                    <a:cubicBezTo>
                      <a:pt x="436971" y="859059"/>
                      <a:pt x="360096" y="911658"/>
                      <a:pt x="307498" y="931888"/>
                    </a:cubicBezTo>
                    <a:cubicBezTo>
                      <a:pt x="254900" y="952118"/>
                      <a:pt x="229275" y="956302"/>
                      <a:pt x="202301" y="939980"/>
                    </a:cubicBezTo>
                    <a:close/>
                  </a:path>
                </a:pathLst>
              </a:custGeom>
              <a:solidFill>
                <a:srgbClr val="FEBC7A"/>
              </a:solidFill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15" name="Freeform 14"/>
              <p:cNvSpPr/>
              <p:nvPr/>
            </p:nvSpPr>
            <p:spPr>
              <a:xfrm rot="21205823">
                <a:off x="5759901" y="4720244"/>
                <a:ext cx="364541" cy="332901"/>
              </a:xfrm>
              <a:custGeom>
                <a:avLst/>
                <a:gdLst>
                  <a:gd name="connsiteX0" fmla="*/ 254951 w 364541"/>
                  <a:gd name="connsiteY0" fmla="*/ 332707 h 332901"/>
                  <a:gd name="connsiteX1" fmla="*/ 349954 w 364541"/>
                  <a:gd name="connsiteY1" fmla="*/ 225829 h 332901"/>
                  <a:gd name="connsiteX2" fmla="*/ 349954 w 364541"/>
                  <a:gd name="connsiteY2" fmla="*/ 148639 h 332901"/>
                  <a:gd name="connsiteX3" fmla="*/ 213387 w 364541"/>
                  <a:gd name="connsiteY3" fmla="*/ 35824 h 332901"/>
                  <a:gd name="connsiteX4" fmla="*/ 100572 w 364541"/>
                  <a:gd name="connsiteY4" fmla="*/ 198 h 332901"/>
                  <a:gd name="connsiteX5" fmla="*/ 11507 w 364541"/>
                  <a:gd name="connsiteY5" fmla="*/ 47699 h 332901"/>
                  <a:gd name="connsiteX6" fmla="*/ 11507 w 364541"/>
                  <a:gd name="connsiteY6" fmla="*/ 148639 h 332901"/>
                  <a:gd name="connsiteX7" fmla="*/ 106509 w 364541"/>
                  <a:gd name="connsiteY7" fmla="*/ 249579 h 332901"/>
                  <a:gd name="connsiteX8" fmla="*/ 254951 w 364541"/>
                  <a:gd name="connsiteY8" fmla="*/ 332707 h 33290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364541" h="332901">
                    <a:moveTo>
                      <a:pt x="254951" y="332707"/>
                    </a:moveTo>
                    <a:cubicBezTo>
                      <a:pt x="295525" y="328749"/>
                      <a:pt x="334120" y="256507"/>
                      <a:pt x="349954" y="225829"/>
                    </a:cubicBezTo>
                    <a:cubicBezTo>
                      <a:pt x="365788" y="195151"/>
                      <a:pt x="372715" y="180306"/>
                      <a:pt x="349954" y="148639"/>
                    </a:cubicBezTo>
                    <a:cubicBezTo>
                      <a:pt x="327193" y="116972"/>
                      <a:pt x="254951" y="60564"/>
                      <a:pt x="213387" y="35824"/>
                    </a:cubicBezTo>
                    <a:cubicBezTo>
                      <a:pt x="171823" y="11084"/>
                      <a:pt x="134219" y="-1781"/>
                      <a:pt x="100572" y="198"/>
                    </a:cubicBezTo>
                    <a:cubicBezTo>
                      <a:pt x="66925" y="2177"/>
                      <a:pt x="26351" y="22959"/>
                      <a:pt x="11507" y="47699"/>
                    </a:cubicBezTo>
                    <a:cubicBezTo>
                      <a:pt x="-3337" y="72439"/>
                      <a:pt x="-4327" y="114992"/>
                      <a:pt x="11507" y="148639"/>
                    </a:cubicBezTo>
                    <a:cubicBezTo>
                      <a:pt x="27341" y="182286"/>
                      <a:pt x="64945" y="219891"/>
                      <a:pt x="106509" y="249579"/>
                    </a:cubicBezTo>
                    <a:cubicBezTo>
                      <a:pt x="148073" y="279267"/>
                      <a:pt x="214377" y="336665"/>
                      <a:pt x="254951" y="332707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chemeClr val="accent4">
                      <a:lumMod val="40000"/>
                      <a:lumOff val="60000"/>
                      <a:shade val="30000"/>
                      <a:satMod val="115000"/>
                    </a:schemeClr>
                  </a:gs>
                  <a:gs pos="50000">
                    <a:schemeClr val="accent4">
                      <a:lumMod val="40000"/>
                      <a:lumOff val="60000"/>
                      <a:shade val="67500"/>
                      <a:satMod val="115000"/>
                    </a:schemeClr>
                  </a:gs>
                  <a:gs pos="100000">
                    <a:schemeClr val="accent4">
                      <a:lumMod val="40000"/>
                      <a:lumOff val="60000"/>
                      <a:shade val="100000"/>
                      <a:satMod val="115000"/>
                    </a:schemeClr>
                  </a:gs>
                </a:gsLst>
                <a:lin ang="13500000" scaled="1"/>
                <a:tileRect/>
              </a:gradFill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406606084"/>
      </p:ext>
    </p:extLst>
  </p:cSld>
  <p:clrMapOvr>
    <a:masterClrMapping/>
  </p:clrMapOvr>
</p:sld>
</file>

<file path=ppt/theme/theme1.xml><?xml version="1.0" encoding="utf-8"?>
<a:theme xmlns:a="http://schemas.openxmlformats.org/drawingml/2006/main" name="Cover and End Slide Master">
  <a:themeElements>
    <a:clrScheme name="ALLPPT- FLASHFOOD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79BA27"/>
      </a:accent1>
      <a:accent2>
        <a:srgbClr val="F3932D"/>
      </a:accent2>
      <a:accent3>
        <a:srgbClr val="79BA27"/>
      </a:accent3>
      <a:accent4>
        <a:srgbClr val="F2B662"/>
      </a:accent4>
      <a:accent5>
        <a:srgbClr val="F3932D"/>
      </a:accent5>
      <a:accent6>
        <a:srgbClr val="F2B662"/>
      </a:accent6>
      <a:hlink>
        <a:srgbClr val="262626"/>
      </a:hlink>
      <a:folHlink>
        <a:srgbClr val="262626"/>
      </a:folHlink>
    </a:clrScheme>
    <a:fontScheme name="ALLPPT FONT">
      <a:majorFont>
        <a:latin typeface="Arial"/>
        <a:ea typeface="Arial Unicode MS"/>
        <a:cs typeface=""/>
      </a:majorFont>
      <a:minorFont>
        <a:latin typeface="Arial"/>
        <a:ea typeface="Arial Unicode MS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Section Break Slide Master">
  <a:themeElements>
    <a:clrScheme name="ALLPPT- FLASHFOOD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79BA27"/>
      </a:accent1>
      <a:accent2>
        <a:srgbClr val="F3932D"/>
      </a:accent2>
      <a:accent3>
        <a:srgbClr val="79BA27"/>
      </a:accent3>
      <a:accent4>
        <a:srgbClr val="F2B662"/>
      </a:accent4>
      <a:accent5>
        <a:srgbClr val="F3932D"/>
      </a:accent5>
      <a:accent6>
        <a:srgbClr val="F2B662"/>
      </a:accent6>
      <a:hlink>
        <a:srgbClr val="262626"/>
      </a:hlink>
      <a:folHlink>
        <a:srgbClr val="262626"/>
      </a:folHlink>
    </a:clrScheme>
    <a:fontScheme name="ALLPPT FONT">
      <a:majorFont>
        <a:latin typeface="Arial"/>
        <a:ea typeface="Arial Unicode MS"/>
        <a:cs typeface=""/>
      </a:majorFont>
      <a:minorFont>
        <a:latin typeface="Arial"/>
        <a:ea typeface="Arial Unicode MS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Contents Slide Master">
  <a:themeElements>
    <a:clrScheme name="ALLPPT- FLASHFOOD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79BA27"/>
      </a:accent1>
      <a:accent2>
        <a:srgbClr val="F3932D"/>
      </a:accent2>
      <a:accent3>
        <a:srgbClr val="79BA27"/>
      </a:accent3>
      <a:accent4>
        <a:srgbClr val="F2B662"/>
      </a:accent4>
      <a:accent5>
        <a:srgbClr val="F3932D"/>
      </a:accent5>
      <a:accent6>
        <a:srgbClr val="F2B662"/>
      </a:accent6>
      <a:hlink>
        <a:srgbClr val="262626"/>
      </a:hlink>
      <a:folHlink>
        <a:srgbClr val="262626"/>
      </a:folHlink>
    </a:clrScheme>
    <a:fontScheme name="ALLPPT FONT">
      <a:majorFont>
        <a:latin typeface="Arial"/>
        <a:ea typeface="Arial Unicode MS"/>
        <a:cs typeface=""/>
      </a:majorFont>
      <a:minorFont>
        <a:latin typeface="Arial"/>
        <a:ea typeface="Arial Unicode MS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2083</TotalTime>
  <Words>351</Words>
  <Application>Microsoft Office PowerPoint</Application>
  <PresentationFormat>Widescreen</PresentationFormat>
  <Paragraphs>111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4</vt:i4>
      </vt:variant>
      <vt:variant>
        <vt:lpstr>Slide Titles</vt:lpstr>
      </vt:variant>
      <vt:variant>
        <vt:i4>10</vt:i4>
      </vt:variant>
    </vt:vector>
  </HeadingPairs>
  <TitlesOfParts>
    <vt:vector size="21" baseType="lpstr">
      <vt:lpstr>Arial</vt:lpstr>
      <vt:lpstr>Arial Black</vt:lpstr>
      <vt:lpstr>Calibri</vt:lpstr>
      <vt:lpstr>Calibri Light</vt:lpstr>
      <vt:lpstr>Cambria</vt:lpstr>
      <vt:lpstr>KG Second Chances Sketch</vt:lpstr>
      <vt:lpstr>Verdana</vt:lpstr>
      <vt:lpstr>Cover and End Slide Master</vt:lpstr>
      <vt:lpstr>Section Break Slide Master</vt:lpstr>
      <vt:lpstr>Contents Slide Master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m10404</dc:creator>
  <cp:lastModifiedBy>Sahar Ahmed</cp:lastModifiedBy>
  <cp:revision>196</cp:revision>
  <cp:lastPrinted>2022-08-29T09:00:49Z</cp:lastPrinted>
  <dcterms:created xsi:type="dcterms:W3CDTF">2020-04-29T06:53:21Z</dcterms:created>
  <dcterms:modified xsi:type="dcterms:W3CDTF">2026-04-22T16:25:12Z</dcterms:modified>
</cp:coreProperties>
</file>