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80.xml" ContentType="application/vnd.openxmlformats-officedocument.presentationml.slide+xml"/>
  <Override PartName="/ppt/slides/slide79.xml" ContentType="application/vnd.openxmlformats-officedocument.presentationml.slide+xml"/>
  <Override PartName="/ppt/slides/slide78.xml" ContentType="application/vnd.openxmlformats-officedocument.presentationml.slide+xml"/>
  <Override PartName="/ppt/slides/slide70.xml" ContentType="application/vnd.openxmlformats-officedocument.presentationml.slide+xml"/>
  <Override PartName="/ppt/slides/slide24.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90.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9.xml" ContentType="application/vnd.openxmlformats-officedocument.presentationml.slide+xml"/>
  <Override PartName="/ppt/slides/slide71.xml" ContentType="application/vnd.openxmlformats-officedocument.presentationml.slide+xml"/>
  <Override PartName="/ppt/slides/slide67.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68.xml" ContentType="application/vnd.openxmlformats-officedocument.presentationml.slide+xml"/>
  <Override PartName="/ppt/slides/slide44.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5.xml" ContentType="application/vnd.openxmlformats-officedocument.presentationml.slide+xml"/>
  <Override PartName="/ppt/slides/slide43.xml" ContentType="application/vnd.openxmlformats-officedocument.presentationml.slide+xml"/>
  <Override PartName="/ppt/slides/slide47.xml" ContentType="application/vnd.openxmlformats-officedocument.presentationml.slide+xml"/>
  <Override PartName="/ppt/slides/slide59.xml" ContentType="application/vnd.openxmlformats-officedocument.presentationml.slide+xml"/>
  <Override PartName="/ppt/slides/slide46.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58.xml" ContentType="application/vnd.openxmlformats-officedocument.presentationml.slide+xml"/>
  <Override PartName="/ppt/slides/slide60.xml" ContentType="application/vnd.openxmlformats-officedocument.presentationml.slide+xml"/>
  <Override PartName="/ppt/slides/slide56.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49.xml" ContentType="application/vnd.openxmlformats-officedocument.presentationml.slide+xml"/>
  <Override PartName="/ppt/slides/slide53.xml" ContentType="application/vnd.openxmlformats-officedocument.presentationml.slide+xml"/>
  <Override PartName="/ppt/slides/slide55.xml" ContentType="application/vnd.openxmlformats-officedocument.presentationml.slide+xml"/>
  <Override PartName="/ppt/slides/slide52.xml" ContentType="application/vnd.openxmlformats-officedocument.presentationml.slide+xml"/>
  <Override PartName="/ppt/slides/slide5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3.xml" ContentType="application/vnd.openxmlformats-officedocument.presentationml.notesSlide+xml"/>
  <Override PartName="/ppt/notesSlides/notesSlide38.xml" ContentType="application/vnd.openxmlformats-officedocument.presentationml.notesSlide+xml"/>
  <Override PartName="/ppt/notesSlides/notesSlide45.xml" ContentType="application/vnd.openxmlformats-officedocument.presentationml.notesSlide+xml"/>
  <Override PartName="/ppt/notesSlides/notesSlide76.xml" ContentType="application/vnd.openxmlformats-officedocument.presentationml.notesSlide+xml"/>
  <Override PartName="/ppt/notesSlides/notesSlide75.xml" ContentType="application/vnd.openxmlformats-officedocument.presentationml.notesSlide+xml"/>
  <Override PartName="/ppt/notesSlides/notesSlide74.xml" ContentType="application/vnd.openxmlformats-officedocument.presentationml.notesSlide+xml"/>
  <Override PartName="/ppt/notesSlides/notesSlide73.xml" ContentType="application/vnd.openxmlformats-officedocument.presentationml.notesSlide+xml"/>
  <Override PartName="/ppt/notesSlides/notesSlide72.xml" ContentType="application/vnd.openxmlformats-officedocument.presentationml.notesSlide+xml"/>
  <Override PartName="/ppt/notesSlides/notesSlide71.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8.xml" ContentType="application/vnd.openxmlformats-officedocument.presentationml.notesSlide+xml"/>
  <Override PartName="/ppt/notesSlides/notesSlide44.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8.xml" ContentType="application/vnd.openxmlformats-officedocument.presentationml.notesSlide+xml"/>
  <Override PartName="/ppt/notesSlides/notesSlide87.xml" ContentType="application/vnd.openxmlformats-officedocument.presentationml.notesSlide+xml"/>
  <Override PartName="/ppt/notesSlides/notesSlide86.xml" ContentType="application/vnd.openxmlformats-officedocument.presentationml.notesSlide+xml"/>
  <Override PartName="/ppt/notesSlides/notesSlide85.xml" ContentType="application/vnd.openxmlformats-officedocument.presentationml.notesSlide+xml"/>
  <Override PartName="/ppt/notesSlides/notesSlide84.xml" ContentType="application/vnd.openxmlformats-officedocument.presentationml.notesSlide+xml"/>
  <Override PartName="/ppt/notesSlides/notesSlide83.xml" ContentType="application/vnd.openxmlformats-officedocument.presentationml.notesSlide+xml"/>
  <Override PartName="/ppt/notesSlides/notesSlide82.xml" ContentType="application/vnd.openxmlformats-officedocument.presentationml.notesSlide+xml"/>
  <Override PartName="/ppt/notesSlides/notesSlide81.xml" ContentType="application/vnd.openxmlformats-officedocument.presentationml.notesSlide+xml"/>
  <Override PartName="/ppt/notesSlides/notesSlide80.xml" ContentType="application/vnd.openxmlformats-officedocument.presentationml.notesSlide+xml"/>
  <Override PartName="/ppt/notesSlides/notesSlide67.xml" ContentType="application/vnd.openxmlformats-officedocument.presentationml.notesSlide+xml"/>
  <Override PartName="/ppt/notesSlides/notesSlide77.xml" ContentType="application/vnd.openxmlformats-officedocument.presentationml.notesSlide+xml"/>
  <Override PartName="/ppt/notesSlides/notesSlide65.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notesSlides/notesSlide66.xml" ContentType="application/vnd.openxmlformats-officedocument.presentationml.notesSlide+xml"/>
  <Override PartName="/ppt/notesSlides/notesSlide56.xml" ContentType="application/vnd.openxmlformats-officedocument.presentationml.notesSlide+xml"/>
  <Override PartName="/ppt/notesSlides/notesSlide64.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63.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5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ppt/tags/tag1.xml" ContentType="application/vnd.openxmlformats-officedocument.presentationml.tags+xml"/>
  <Override PartName="/docProps/core.xml" ContentType="application/vnd.openxmlformats-package.core-propertie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2"/>
  </p:notesMasterIdLst>
  <p:sldIdLst>
    <p:sldId id="480" r:id="rId2"/>
    <p:sldId id="303" r:id="rId3"/>
    <p:sldId id="589" r:id="rId4"/>
    <p:sldId id="590" r:id="rId5"/>
    <p:sldId id="591" r:id="rId6"/>
    <p:sldId id="592" r:id="rId7"/>
    <p:sldId id="593" r:id="rId8"/>
    <p:sldId id="594" r:id="rId9"/>
    <p:sldId id="595" r:id="rId10"/>
    <p:sldId id="596" r:id="rId11"/>
    <p:sldId id="597" r:id="rId12"/>
    <p:sldId id="598" r:id="rId13"/>
    <p:sldId id="599" r:id="rId14"/>
    <p:sldId id="600" r:id="rId15"/>
    <p:sldId id="601" r:id="rId16"/>
    <p:sldId id="602" r:id="rId17"/>
    <p:sldId id="603" r:id="rId18"/>
    <p:sldId id="604" r:id="rId19"/>
    <p:sldId id="605" r:id="rId20"/>
    <p:sldId id="606" r:id="rId21"/>
    <p:sldId id="607" r:id="rId22"/>
    <p:sldId id="608" r:id="rId23"/>
    <p:sldId id="609" r:id="rId24"/>
    <p:sldId id="610" r:id="rId25"/>
    <p:sldId id="611" r:id="rId26"/>
    <p:sldId id="612" r:id="rId27"/>
    <p:sldId id="613" r:id="rId28"/>
    <p:sldId id="614" r:id="rId29"/>
    <p:sldId id="615" r:id="rId30"/>
    <p:sldId id="616" r:id="rId31"/>
    <p:sldId id="617" r:id="rId32"/>
    <p:sldId id="618" r:id="rId33"/>
    <p:sldId id="619" r:id="rId34"/>
    <p:sldId id="620" r:id="rId35"/>
    <p:sldId id="621" r:id="rId36"/>
    <p:sldId id="622" r:id="rId37"/>
    <p:sldId id="623" r:id="rId38"/>
    <p:sldId id="624" r:id="rId39"/>
    <p:sldId id="625" r:id="rId40"/>
    <p:sldId id="626" r:id="rId41"/>
    <p:sldId id="627" r:id="rId42"/>
    <p:sldId id="628" r:id="rId43"/>
    <p:sldId id="629" r:id="rId44"/>
    <p:sldId id="630" r:id="rId45"/>
    <p:sldId id="631" r:id="rId46"/>
    <p:sldId id="632" r:id="rId47"/>
    <p:sldId id="633" r:id="rId48"/>
    <p:sldId id="634" r:id="rId49"/>
    <p:sldId id="635" r:id="rId50"/>
    <p:sldId id="636" r:id="rId51"/>
    <p:sldId id="637" r:id="rId52"/>
    <p:sldId id="638" r:id="rId53"/>
    <p:sldId id="639" r:id="rId54"/>
    <p:sldId id="641" r:id="rId55"/>
    <p:sldId id="642" r:id="rId56"/>
    <p:sldId id="643" r:id="rId57"/>
    <p:sldId id="644" r:id="rId58"/>
    <p:sldId id="645" r:id="rId59"/>
    <p:sldId id="646" r:id="rId60"/>
    <p:sldId id="647" r:id="rId61"/>
    <p:sldId id="648" r:id="rId62"/>
    <p:sldId id="649" r:id="rId63"/>
    <p:sldId id="650" r:id="rId64"/>
    <p:sldId id="651" r:id="rId65"/>
    <p:sldId id="652" r:id="rId66"/>
    <p:sldId id="653" r:id="rId67"/>
    <p:sldId id="654" r:id="rId68"/>
    <p:sldId id="655" r:id="rId69"/>
    <p:sldId id="656" r:id="rId70"/>
    <p:sldId id="657" r:id="rId71"/>
    <p:sldId id="658" r:id="rId72"/>
    <p:sldId id="659" r:id="rId73"/>
    <p:sldId id="660" r:id="rId74"/>
    <p:sldId id="661" r:id="rId75"/>
    <p:sldId id="662" r:id="rId76"/>
    <p:sldId id="663" r:id="rId77"/>
    <p:sldId id="664" r:id="rId78"/>
    <p:sldId id="665" r:id="rId79"/>
    <p:sldId id="666" r:id="rId80"/>
    <p:sldId id="667" r:id="rId81"/>
    <p:sldId id="668" r:id="rId82"/>
    <p:sldId id="669" r:id="rId83"/>
    <p:sldId id="670" r:id="rId84"/>
    <p:sldId id="671" r:id="rId85"/>
    <p:sldId id="672" r:id="rId86"/>
    <p:sldId id="673" r:id="rId87"/>
    <p:sldId id="674" r:id="rId88"/>
    <p:sldId id="675" r:id="rId89"/>
    <p:sldId id="676" r:id="rId90"/>
    <p:sldId id="677" r:id="rId9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1758" y="714"/>
      </p:cViewPr>
      <p:guideLst/>
    </p:cSldViewPr>
  </p:slideViewPr>
  <p:notesTextViewPr>
    <p:cViewPr>
      <p:scale>
        <a:sx n="1" d="1"/>
        <a:sy n="1" d="1"/>
      </p:scale>
      <p:origin x="0" y="0"/>
    </p:cViewPr>
  </p:notesTextViewPr>
  <p:sorterViewPr>
    <p:cViewPr varScale="1">
      <p:scale>
        <a:sx n="100" d="100"/>
        <a:sy n="100" d="100"/>
      </p:scale>
      <p:origin x="0" y="-1994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9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customXml" Target="../customXml/item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presProps" Target="presProps.xml"/><Relationship Id="rId98"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019407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txBox="1">
            <a:spLocks noGrp="1" noChangeArrowheads="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algn="r" defTabSz="990600"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defTabSz="990600"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rtl="0" eaLnBrk="1" hangingPunct="1">
              <a:spcBef>
                <a:spcPct val="0"/>
              </a:spcBef>
            </a:pPr>
            <a:fld id="{111717C2-2F86-4E17-8AC0-64411D7F9096}" type="slidenum">
              <a:rPr lang="ar-SA" altLang="en-US" sz="1300">
                <a:latin typeface="Arial" panose="020B0604020202020204" pitchFamily="34" charset="0"/>
              </a:rPr>
              <a:pPr rtl="0" eaLnBrk="1" hangingPunct="1">
                <a:spcBef>
                  <a:spcPct val="0"/>
                </a:spcBef>
              </a:pPr>
              <a:t>5</a:t>
            </a:fld>
            <a:endParaRPr lang="en-US" altLang="en-US" sz="1300">
              <a:latin typeface="Arial" panose="020B0604020202020204" pitchFamily="34" charset="0"/>
            </a:endParaRPr>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ar-SA" altLang="zh-CN" smtClean="0">
                <a:solidFill>
                  <a:schemeClr val="bg1"/>
                </a:solidFill>
              </a:rPr>
              <a:t>ا</a:t>
            </a:r>
            <a:endParaRPr lang="en-US" altLang="en-US" smtClean="0">
              <a:solidFill>
                <a:schemeClr val="bg1"/>
              </a:solidFill>
            </a:endParaRPr>
          </a:p>
        </p:txBody>
      </p:sp>
    </p:spTree>
    <p:extLst>
      <p:ext uri="{BB962C8B-B14F-4D97-AF65-F5344CB8AC3E}">
        <p14:creationId xmlns:p14="http://schemas.microsoft.com/office/powerpoint/2010/main" val="782376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ChangeArrowheads="1" noTextEdit="1"/>
          </p:cNvSpPr>
          <p:nvPr>
            <p:ph type="sldImg"/>
          </p:nvPr>
        </p:nvSpPr>
        <p:spPr>
          <a:ln/>
        </p:spPr>
      </p:sp>
      <p:sp>
        <p:nvSpPr>
          <p:cNvPr id="122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77196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spect="1" noChangeArrowheads="1" noTextEdit="1"/>
          </p:cNvSpPr>
          <p:nvPr>
            <p:ph type="sldImg"/>
          </p:nvPr>
        </p:nvSpPr>
        <p:spPr>
          <a:ln/>
        </p:spPr>
      </p:sp>
      <p:sp>
        <p:nvSpPr>
          <p:cNvPr id="1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843956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Rot="1" noChangeAspect="1" noChangeArrowheads="1" noTextEdit="1"/>
          </p:cNvSpPr>
          <p:nvPr>
            <p:ph type="sldImg"/>
          </p:nvPr>
        </p:nvSpPr>
        <p:spPr>
          <a:ln/>
        </p:spPr>
      </p:sp>
      <p:sp>
        <p:nvSpPr>
          <p:cNvPr id="163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382486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259960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587340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0267958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9216274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6671875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8383992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3960977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2983150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8201080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8880235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308732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2046644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7554991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6599516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9946529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8718000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3328561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7565335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6976002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4775818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5149313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7065246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38208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6491906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7725214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txBox="1">
            <a:spLocks noGrp="1" noChangeArrowheads="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algn="r" defTabSz="990600"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defTabSz="990600"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rtl="0" eaLnBrk="1" hangingPunct="1">
              <a:spcBef>
                <a:spcPct val="0"/>
              </a:spcBef>
            </a:pPr>
            <a:fld id="{B1355059-D243-4CE6-8545-3A28AEF113C6}" type="slidenum">
              <a:rPr lang="ar-SA" altLang="en-US" sz="1300">
                <a:latin typeface="Arial" panose="020B0604020202020204" pitchFamily="34" charset="0"/>
              </a:rPr>
              <a:pPr rtl="0" eaLnBrk="1" hangingPunct="1">
                <a:spcBef>
                  <a:spcPct val="0"/>
                </a:spcBef>
              </a:pPr>
              <a:t>34</a:t>
            </a:fld>
            <a:endParaRPr lang="en-US" altLang="en-US" sz="1300">
              <a:latin typeface="Arial" panose="020B0604020202020204" pitchFamily="34"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p>
        </p:txBody>
      </p:sp>
    </p:spTree>
    <p:extLst>
      <p:ext uri="{BB962C8B-B14F-4D97-AF65-F5344CB8AC3E}">
        <p14:creationId xmlns:p14="http://schemas.microsoft.com/office/powerpoint/2010/main" val="5905246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txBox="1">
            <a:spLocks noGrp="1" noChangeArrowheads="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algn="r" defTabSz="990600"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defTabSz="990600"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rtl="0" eaLnBrk="1" hangingPunct="1">
              <a:spcBef>
                <a:spcPct val="0"/>
              </a:spcBef>
            </a:pPr>
            <a:fld id="{63CF2B78-F206-41C8-A9EE-7BE53A034BC0}" type="slidenum">
              <a:rPr lang="ar-SA" altLang="en-US" sz="1300">
                <a:latin typeface="Arial" panose="020B0604020202020204" pitchFamily="34" charset="0"/>
              </a:rPr>
              <a:pPr rtl="0" eaLnBrk="1" hangingPunct="1">
                <a:spcBef>
                  <a:spcPct val="0"/>
                </a:spcBef>
              </a:pPr>
              <a:t>35</a:t>
            </a:fld>
            <a:endParaRPr lang="en-US" altLang="en-US" sz="1300">
              <a:latin typeface="Arial" panose="020B0604020202020204" pitchFamily="34"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p>
        </p:txBody>
      </p:sp>
    </p:spTree>
    <p:extLst>
      <p:ext uri="{BB962C8B-B14F-4D97-AF65-F5344CB8AC3E}">
        <p14:creationId xmlns:p14="http://schemas.microsoft.com/office/powerpoint/2010/main" val="37646453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5465420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txBox="1">
            <a:spLocks noGrp="1" noChangeArrowheads="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algn="r" defTabSz="990600"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defTabSz="990600"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rtl="0" eaLnBrk="1" hangingPunct="1">
              <a:spcBef>
                <a:spcPct val="0"/>
              </a:spcBef>
            </a:pPr>
            <a:fld id="{47976CC4-E848-4D95-B4C1-D3815E75CAB0}" type="slidenum">
              <a:rPr lang="ar-SA" altLang="en-US" sz="1300">
                <a:latin typeface="Arial" panose="020B0604020202020204" pitchFamily="34" charset="0"/>
              </a:rPr>
              <a:pPr rtl="0" eaLnBrk="1" hangingPunct="1">
                <a:spcBef>
                  <a:spcPct val="0"/>
                </a:spcBef>
              </a:pPr>
              <a:t>37</a:t>
            </a:fld>
            <a:endParaRPr lang="en-US" altLang="en-US" sz="1300">
              <a:latin typeface="Arial" panose="020B0604020202020204" pitchFamily="34"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p>
        </p:txBody>
      </p:sp>
    </p:spTree>
    <p:extLst>
      <p:ext uri="{BB962C8B-B14F-4D97-AF65-F5344CB8AC3E}">
        <p14:creationId xmlns:p14="http://schemas.microsoft.com/office/powerpoint/2010/main" val="40909605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6221166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1891637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9842376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3435177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9845446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24330521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1262776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7324690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20876108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17916951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403432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57712045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269967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59694693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42473236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425736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0232264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49520838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15321495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32944668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65376849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77695601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7169752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66394306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04336143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12156018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70879953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74371664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8469004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95910769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68945534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19826119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4153697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28995082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ln/>
        </p:spPr>
      </p:sp>
      <p:sp>
        <p:nvSpPr>
          <p:cNvPr id="149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72981444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27294695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7790756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ln/>
        </p:spPr>
      </p:sp>
      <p:sp>
        <p:nvSpPr>
          <p:cNvPr id="155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22894084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04618675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19854778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Rot="1" noChangeAspect="1" noChangeArrowheads="1" noTextEdit="1"/>
          </p:cNvSpPr>
          <p:nvPr>
            <p:ph type="sldImg"/>
          </p:nvPr>
        </p:nvSpPr>
        <p:spPr>
          <a:ln/>
        </p:spPr>
      </p:sp>
      <p:sp>
        <p:nvSpPr>
          <p:cNvPr id="1617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26152854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Rot="1" noChangeAspect="1" noChangeArrowheads="1" noTextEdit="1"/>
          </p:cNvSpPr>
          <p:nvPr>
            <p:ph type="sldImg"/>
          </p:nvPr>
        </p:nvSpPr>
        <p:spPr>
          <a:ln/>
        </p:spPr>
      </p:sp>
      <p:sp>
        <p:nvSpPr>
          <p:cNvPr id="1638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51294534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Rot="1" noChangeAspect="1" noChangeArrowheads="1" noTextEdit="1"/>
          </p:cNvSpPr>
          <p:nvPr>
            <p:ph type="sldImg"/>
          </p:nvPr>
        </p:nvSpPr>
        <p:spPr>
          <a:ln/>
        </p:spPr>
      </p:sp>
      <p:sp>
        <p:nvSpPr>
          <p:cNvPr id="1658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74775908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Rot="1" noChangeAspect="1" noChangeArrowheads="1" noTextEdit="1"/>
          </p:cNvSpPr>
          <p:nvPr>
            <p:ph type="sldImg"/>
          </p:nvPr>
        </p:nvSpPr>
        <p:spPr>
          <a:ln/>
        </p:spPr>
      </p:sp>
      <p:sp>
        <p:nvSpPr>
          <p:cNvPr id="1679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226937046"/>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897928781"/>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spect="1" noChangeArrowheads="1" noTextEdit="1"/>
          </p:cNvSpPr>
          <p:nvPr>
            <p:ph type="sldImg"/>
          </p:nvPr>
        </p:nvSpPr>
        <p:spPr>
          <a:ln/>
        </p:spPr>
      </p:sp>
      <p:sp>
        <p:nvSpPr>
          <p:cNvPr id="1720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522797528"/>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Rot="1" noChangeAspect="1" noChangeArrowheads="1" noTextEdit="1"/>
          </p:cNvSpPr>
          <p:nvPr>
            <p:ph type="sldImg"/>
          </p:nvPr>
        </p:nvSpPr>
        <p:spPr>
          <a:ln/>
        </p:spPr>
      </p:sp>
      <p:sp>
        <p:nvSpPr>
          <p:cNvPr id="1740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29329740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Rot="1" noChangeAspect="1" noChangeArrowheads="1" noTextEdit="1"/>
          </p:cNvSpPr>
          <p:nvPr>
            <p:ph type="sldImg"/>
          </p:nvPr>
        </p:nvSpPr>
        <p:spPr>
          <a:ln/>
        </p:spPr>
      </p:sp>
      <p:sp>
        <p:nvSpPr>
          <p:cNvPr id="1761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87392878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Rot="1" noChangeAspect="1" noChangeArrowheads="1" noTextEdit="1"/>
          </p:cNvSpPr>
          <p:nvPr>
            <p:ph type="sldImg"/>
          </p:nvPr>
        </p:nvSpPr>
        <p:spPr>
          <a:ln/>
        </p:spPr>
      </p:sp>
      <p:sp>
        <p:nvSpPr>
          <p:cNvPr id="1781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50855092"/>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Rot="1" noChangeAspect="1" noChangeArrowheads="1" noTextEdit="1"/>
          </p:cNvSpPr>
          <p:nvPr>
            <p:ph type="sldImg"/>
          </p:nvPr>
        </p:nvSpPr>
        <p:spPr>
          <a:ln/>
        </p:spPr>
      </p:sp>
      <p:sp>
        <p:nvSpPr>
          <p:cNvPr id="1802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451215247"/>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Rot="1" noChangeAspect="1" noChangeArrowheads="1" noTextEdit="1"/>
          </p:cNvSpPr>
          <p:nvPr>
            <p:ph type="sldImg"/>
          </p:nvPr>
        </p:nvSpPr>
        <p:spPr>
          <a:ln/>
        </p:spPr>
      </p:sp>
      <p:sp>
        <p:nvSpPr>
          <p:cNvPr id="1822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31809440"/>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spect="1" noChangeArrowheads="1" noTextEdit="1"/>
          </p:cNvSpPr>
          <p:nvPr>
            <p:ph type="sldImg"/>
          </p:nvPr>
        </p:nvSpPr>
        <p:spPr>
          <a:ln/>
        </p:spPr>
      </p:sp>
      <p:sp>
        <p:nvSpPr>
          <p:cNvPr id="1843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4579451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1922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hyperlink" Target="http://www.apa.org/monitor/octoo/workplace.html" TargetMode="External"/><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7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3.xml.rels><?xml version="1.0" encoding="UTF-8" standalone="yes"?>
<Relationships xmlns="http://schemas.openxmlformats.org/package/2006/relationships"><Relationship Id="rId3" Type="http://schemas.openxmlformats.org/officeDocument/2006/relationships/hyperlink" Target="http://www.elections.ps/" TargetMode="External"/><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4.xml.rels><?xml version="1.0" encoding="UTF-8" standalone="yes"?>
<Relationships xmlns="http://schemas.openxmlformats.org/package/2006/relationships"><Relationship Id="rId3" Type="http://schemas.openxmlformats.org/officeDocument/2006/relationships/hyperlink" Target="http://www.siyassa.org.eg/" TargetMode="External"/><Relationship Id="rId2" Type="http://schemas.openxmlformats.org/officeDocument/2006/relationships/notesSlide" Target="../notesSlides/notesSlide7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5.xml.rels><?xml version="1.0" encoding="UTF-8" standalone="yes"?>
<Relationships xmlns="http://schemas.openxmlformats.org/package/2006/relationships"><Relationship Id="rId3" Type="http://schemas.openxmlformats.org/officeDocument/2006/relationships/hyperlink" Target="http://www.familymealtime.org/" TargetMode="External"/><Relationship Id="rId2" Type="http://schemas.openxmlformats.org/officeDocument/2006/relationships/notesSlide" Target="../notesSlides/notesSlide74.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hyperlink" Target="http://www.benton.org/Library/Low-Income/two/html" TargetMode="External"/></Relationships>
</file>

<file path=ppt/slides/_rels/slide76.xml.rels><?xml version="1.0" encoding="UTF-8" standalone="yes"?>
<Relationships xmlns="http://schemas.openxmlformats.org/package/2006/relationships"><Relationship Id="rId3" Type="http://schemas.openxmlformats.org/officeDocument/2006/relationships/hyperlink" Target="http://www/columbia.edu/publications/papers/newjuicel.html" TargetMode="External"/><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7.xml.rels><?xml version="1.0" encoding="UTF-8" standalone="yes"?>
<Relationships xmlns="http://schemas.openxmlformats.org/package/2006/relationships"><Relationship Id="rId3" Type="http://schemas.openxmlformats.org/officeDocument/2006/relationships/hyperlink" Target="http://www.ussc.gov/annrpt/1997/sbtoc97.htm" TargetMode="External"/><Relationship Id="rId2" Type="http://schemas.openxmlformats.org/officeDocument/2006/relationships/notesSlide" Target="../notesSlides/notesSlide76.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hyperlink" Target="http://www.canarie.ca/press/publications/pdf/healthvision.doc" TargetMode="External"/></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8.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8.png"/></Relationships>
</file>

<file path=ppt/slides/_rels/slide9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3966" y="2337115"/>
            <a:ext cx="332276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Final Project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7381"/>
    </mc:Choice>
    <mc:Fallback xmlns="">
      <p:transition spd="slow" advTm="4738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2276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Final Project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69709"/>
    </mc:Choice>
    <mc:Fallback xmlns="">
      <p:transition spd="slow" advTm="6970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a:spcBef>
                <a:spcPct val="0"/>
              </a:spcBef>
              <a:buFontTx/>
              <a:buNone/>
            </a:pPr>
            <a:fld id="{9964490B-9773-4A51-8C1A-B0180B56B9CB}" type="slidenum">
              <a:rPr lang="en-US" altLang="en-US" sz="1000">
                <a:solidFill>
                  <a:srgbClr val="9B9A98"/>
                </a:solidFill>
                <a:latin typeface="Arial" panose="020B0604020202020204" pitchFamily="34" charset="0"/>
              </a:rPr>
              <a:pPr rtl="0">
                <a:spcBef>
                  <a:spcPct val="0"/>
                </a:spcBef>
                <a:buFontTx/>
                <a:buNone/>
              </a:pPr>
              <a:t>3</a:t>
            </a:fld>
            <a:endParaRPr lang="en-US" altLang="en-US" sz="1000">
              <a:solidFill>
                <a:srgbClr val="9B9A98"/>
              </a:solidFill>
              <a:latin typeface="Arial" panose="020B0604020202020204" pitchFamily="34" charset="0"/>
            </a:endParaRPr>
          </a:p>
        </p:txBody>
      </p:sp>
      <p:sp>
        <p:nvSpPr>
          <p:cNvPr id="6" name="AutoShape 12"/>
          <p:cNvSpPr>
            <a:spLocks noChangeArrowheads="1"/>
          </p:cNvSpPr>
          <p:nvPr/>
        </p:nvSpPr>
        <p:spPr bwMode="auto">
          <a:xfrm>
            <a:off x="3452813" y="2257426"/>
            <a:ext cx="5091112" cy="1819275"/>
          </a:xfrm>
          <a:prstGeom prst="bevel">
            <a:avLst>
              <a:gd name="adj" fmla="val 12500"/>
            </a:avLst>
          </a:prstGeom>
          <a:noFill/>
          <a:ln w="9525">
            <a:solidFill>
              <a:schemeClr val="tx1"/>
            </a:solidFill>
            <a:miter lim="800000"/>
            <a:headEnd/>
            <a:tailEnd/>
          </a:ln>
        </p:spPr>
        <p:txBody>
          <a:bodyPr wrap="none" anchor="ctr"/>
          <a:lstStyle/>
          <a:p>
            <a:pPr algn="ctr" rtl="1" eaLnBrk="1" hangingPunct="1">
              <a:defRPr/>
            </a:pPr>
            <a:r>
              <a:rPr lang="ar-AE" sz="2600" b="1" dirty="0">
                <a:solidFill>
                  <a:schemeClr val="tx2">
                    <a:lumMod val="25000"/>
                  </a:schemeClr>
                </a:solidFill>
                <a:latin typeface="Times New Roman" pitchFamily="18" charset="0"/>
                <a:cs typeface="Times New Roman" pitchFamily="18" charset="0"/>
              </a:rPr>
              <a:t>توثيق معلومات البحث العلمي</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657025939"/>
      </p:ext>
    </p:extLst>
  </p:cSld>
  <p:clrMapOvr>
    <a:masterClrMapping/>
  </p:clrMapOvr>
  <mc:AlternateContent xmlns:mc="http://schemas.openxmlformats.org/markup-compatibility/2006" xmlns:p14="http://schemas.microsoft.com/office/powerpoint/2010/main">
    <mc:Choice Requires="p14">
      <p:transition spd="slow" p14:dur="2000" advTm="86920"/>
    </mc:Choice>
    <mc:Fallback xmlns="">
      <p:transition spd="slow" advTm="8692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ppt_w*0.7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AutoShape 2"/>
          <p:cNvSpPr>
            <a:spLocks noChangeArrowheads="1"/>
          </p:cNvSpPr>
          <p:nvPr/>
        </p:nvSpPr>
        <p:spPr bwMode="ltGray">
          <a:xfrm rot="5400000">
            <a:off x="50800" y="782638"/>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hangingPunct="1">
              <a:defRPr/>
            </a:pPr>
            <a:endParaRPr lang="ar-SA" sz="2000"/>
          </a:p>
        </p:txBody>
      </p:sp>
      <p:sp>
        <p:nvSpPr>
          <p:cNvPr id="3075" name="AutoShape 3"/>
          <p:cNvSpPr>
            <a:spLocks noChangeArrowheads="1"/>
          </p:cNvSpPr>
          <p:nvPr/>
        </p:nvSpPr>
        <p:spPr bwMode="ltGray">
          <a:xfrm rot="5400000" flipH="1">
            <a:off x="446882" y="1240632"/>
            <a:ext cx="4032250" cy="3929063"/>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008000">
              <a:alpha val="65881"/>
            </a:srgbClr>
          </a:solidFill>
          <a:ln>
            <a:noFill/>
          </a:ln>
          <a:extLst>
            <a:ext uri="{91240B29-F687-4F45-9708-019B960494DF}">
              <a14:hiddenLine xmlns:a14="http://schemas.microsoft.com/office/drawing/2010/main" w="0" algn="ctr">
                <a:solidFill>
                  <a:srgbClr val="000000"/>
                </a:solidFill>
                <a:miter lim="800000"/>
                <a:headEnd/>
                <a:tailEnd/>
              </a14:hiddenLine>
            </a:ext>
          </a:extLst>
        </p:spPr>
        <p:txBody>
          <a:bodyPr wrap="none" anchor="ctr"/>
          <a:lstStyle/>
          <a:p>
            <a:endParaRPr lang="en-US"/>
          </a:p>
        </p:txBody>
      </p:sp>
      <p:sp>
        <p:nvSpPr>
          <p:cNvPr id="3076" name="AutoShape 4"/>
          <p:cNvSpPr>
            <a:spLocks noChangeArrowheads="1"/>
          </p:cNvSpPr>
          <p:nvPr/>
        </p:nvSpPr>
        <p:spPr bwMode="gray">
          <a:xfrm>
            <a:off x="3851275" y="4992688"/>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2800" b="1">
                <a:latin typeface="Articulate" pitchFamily="2" charset="0"/>
              </a:rPr>
              <a:t>شروط الاقتباس</a:t>
            </a:r>
            <a:r>
              <a:rPr lang="ar-SA" altLang="zh-CN" sz="2000">
                <a:latin typeface="Arial" panose="020B0604020202020204" pitchFamily="34" charset="0"/>
                <a:cs typeface="HeshamNormal" pitchFamily="2" charset="0"/>
              </a:rPr>
              <a:t>   </a:t>
            </a:r>
            <a:endParaRPr lang="en-US" altLang="en-US" sz="1800" b="1">
              <a:latin typeface="Articulate" pitchFamily="2" charset="0"/>
            </a:endParaRPr>
          </a:p>
        </p:txBody>
      </p:sp>
      <p:sp>
        <p:nvSpPr>
          <p:cNvPr id="3077" name="AutoShape 5"/>
          <p:cNvSpPr>
            <a:spLocks noChangeArrowheads="1"/>
          </p:cNvSpPr>
          <p:nvPr/>
        </p:nvSpPr>
        <p:spPr bwMode="gray">
          <a:xfrm>
            <a:off x="4875213" y="3348038"/>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2800" b="1">
                <a:latin typeface="Arial" panose="020B0604020202020204" pitchFamily="34" charset="0"/>
              </a:rPr>
              <a:t>تعريف الاقتباس</a:t>
            </a:r>
            <a:r>
              <a:rPr lang="ar-SA" altLang="en-US" sz="2400" b="1">
                <a:latin typeface="Arial" panose="020B0604020202020204" pitchFamily="34" charset="0"/>
              </a:rPr>
              <a:t> </a:t>
            </a:r>
            <a:endParaRPr lang="en-US" altLang="en-US" sz="2400" b="1">
              <a:latin typeface="Arial" panose="020B0604020202020204" pitchFamily="34" charset="0"/>
            </a:endParaRPr>
          </a:p>
        </p:txBody>
      </p:sp>
      <p:sp>
        <p:nvSpPr>
          <p:cNvPr id="3078" name="AutoShape 6"/>
          <p:cNvSpPr>
            <a:spLocks noChangeArrowheads="1"/>
          </p:cNvSpPr>
          <p:nvPr/>
        </p:nvSpPr>
        <p:spPr bwMode="gray">
          <a:xfrm>
            <a:off x="4727575" y="2492375"/>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2800" b="1">
                <a:latin typeface="Arial" panose="020B0604020202020204" pitchFamily="34" charset="0"/>
              </a:rPr>
              <a:t>أساليب التوثيق      </a:t>
            </a:r>
            <a:endParaRPr lang="en-US" altLang="en-US" sz="2800" b="1">
              <a:latin typeface="Articulate" pitchFamily="2" charset="0"/>
            </a:endParaRPr>
          </a:p>
        </p:txBody>
      </p:sp>
      <p:sp>
        <p:nvSpPr>
          <p:cNvPr id="3079" name="AutoShape 7"/>
          <p:cNvSpPr>
            <a:spLocks noChangeArrowheads="1"/>
          </p:cNvSpPr>
          <p:nvPr/>
        </p:nvSpPr>
        <p:spPr bwMode="gray">
          <a:xfrm>
            <a:off x="4559300" y="1697038"/>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2800" b="1">
                <a:latin typeface="Articulate" pitchFamily="2" charset="0"/>
              </a:rPr>
              <a:t>أهمية التوثيق         </a:t>
            </a:r>
            <a:endParaRPr lang="en-US" altLang="en-US" b="1">
              <a:latin typeface="Articulate" pitchFamily="2" charset="0"/>
            </a:endParaRPr>
          </a:p>
        </p:txBody>
      </p:sp>
      <p:sp>
        <p:nvSpPr>
          <p:cNvPr id="3080" name="AutoShape 8"/>
          <p:cNvSpPr>
            <a:spLocks noChangeArrowheads="1"/>
          </p:cNvSpPr>
          <p:nvPr/>
        </p:nvSpPr>
        <p:spPr bwMode="gray">
          <a:xfrm>
            <a:off x="3867150" y="900113"/>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2800" b="1">
                <a:latin typeface="Articulate" pitchFamily="2" charset="0"/>
              </a:rPr>
              <a:t>تعريف التوثيق والمراجع</a:t>
            </a:r>
            <a:r>
              <a:rPr lang="en-US" altLang="zh-CN" sz="1800">
                <a:latin typeface="Arial" panose="020B0604020202020204" pitchFamily="34" charset="0"/>
              </a:rPr>
              <a:t>               </a:t>
            </a:r>
            <a:endParaRPr lang="en-US" altLang="en-US" sz="1800" b="1">
              <a:latin typeface="Articulate" pitchFamily="2" charset="0"/>
            </a:endParaRPr>
          </a:p>
        </p:txBody>
      </p:sp>
      <p:grpSp>
        <p:nvGrpSpPr>
          <p:cNvPr id="2" name="Group 9"/>
          <p:cNvGrpSpPr>
            <a:grpSpLocks/>
          </p:cNvGrpSpPr>
          <p:nvPr/>
        </p:nvGrpSpPr>
        <p:grpSpPr bwMode="auto">
          <a:xfrm>
            <a:off x="3506788" y="880724"/>
            <a:ext cx="381000" cy="562889"/>
            <a:chOff x="2078" y="1295"/>
            <a:chExt cx="1615" cy="2386"/>
          </a:xfrm>
        </p:grpSpPr>
        <p:sp>
          <p:nvSpPr>
            <p:cNvPr id="7217" name="Oval 10"/>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218" name="Oval 11"/>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084" name="Oval 12"/>
            <p:cNvSpPr>
              <a:spLocks noChangeArrowheads="1"/>
            </p:cNvSpPr>
            <p:nvPr/>
          </p:nvSpPr>
          <p:spPr bwMode="gray">
            <a:xfrm>
              <a:off x="2253" y="1295"/>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220" name="Oval 13"/>
            <p:cNvSpPr>
              <a:spLocks noChangeArrowheads="1"/>
            </p:cNvSpPr>
            <p:nvPr/>
          </p:nvSpPr>
          <p:spPr bwMode="gray">
            <a:xfrm>
              <a:off x="2254" y="1296"/>
              <a:ext cx="1101" cy="2385"/>
            </a:xfrm>
            <a:prstGeom prst="ellipse">
              <a:avLst/>
            </a:prstGeom>
            <a:gradFill rotWithShape="1">
              <a:gsLst>
                <a:gs pos="0">
                  <a:srgbClr val="000000"/>
                </a:gs>
                <a:gs pos="100000">
                  <a:srgbClr val="FFCC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086" name="Oval 14"/>
            <p:cNvSpPr>
              <a:spLocks noChangeArrowheads="1"/>
            </p:cNvSpPr>
            <p:nvPr/>
          </p:nvSpPr>
          <p:spPr bwMode="gray">
            <a:xfrm>
              <a:off x="2334" y="1296"/>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222" name="Oval 15"/>
            <p:cNvSpPr>
              <a:spLocks noChangeArrowheads="1"/>
            </p:cNvSpPr>
            <p:nvPr/>
          </p:nvSpPr>
          <p:spPr bwMode="gray">
            <a:xfrm>
              <a:off x="2337" y="1296"/>
              <a:ext cx="1096" cy="2385"/>
            </a:xfrm>
            <a:prstGeom prst="ellipse">
              <a:avLst/>
            </a:prstGeom>
            <a:gradFill rotWithShape="1">
              <a:gsLst>
                <a:gs pos="0">
                  <a:srgbClr val="FFCC00"/>
                </a:gs>
                <a:gs pos="100000">
                  <a:srgbClr val="7C63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3" name="Group 16"/>
          <p:cNvGrpSpPr>
            <a:grpSpLocks/>
          </p:cNvGrpSpPr>
          <p:nvPr/>
        </p:nvGrpSpPr>
        <p:grpSpPr bwMode="auto">
          <a:xfrm>
            <a:off x="4254500" y="1712574"/>
            <a:ext cx="381000" cy="562889"/>
            <a:chOff x="2078" y="1295"/>
            <a:chExt cx="1615" cy="2386"/>
          </a:xfrm>
        </p:grpSpPr>
        <p:sp>
          <p:nvSpPr>
            <p:cNvPr id="7211" name="Oval 17"/>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212" name="Oval 18"/>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091" name="Oval 19"/>
            <p:cNvSpPr>
              <a:spLocks noChangeArrowheads="1"/>
            </p:cNvSpPr>
            <p:nvPr/>
          </p:nvSpPr>
          <p:spPr bwMode="gray">
            <a:xfrm>
              <a:off x="2253" y="1295"/>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214" name="Oval 20"/>
            <p:cNvSpPr>
              <a:spLocks noChangeArrowheads="1"/>
            </p:cNvSpPr>
            <p:nvPr/>
          </p:nvSpPr>
          <p:spPr bwMode="gray">
            <a:xfrm>
              <a:off x="2254" y="1296"/>
              <a:ext cx="1101" cy="2385"/>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093" name="Oval 21"/>
            <p:cNvSpPr>
              <a:spLocks noChangeArrowheads="1"/>
            </p:cNvSpPr>
            <p:nvPr/>
          </p:nvSpPr>
          <p:spPr bwMode="gray">
            <a:xfrm>
              <a:off x="2334" y="1296"/>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216" name="Oval 22"/>
            <p:cNvSpPr>
              <a:spLocks noChangeArrowheads="1"/>
            </p:cNvSpPr>
            <p:nvPr/>
          </p:nvSpPr>
          <p:spPr bwMode="gray">
            <a:xfrm>
              <a:off x="2337" y="1296"/>
              <a:ext cx="1096" cy="2385"/>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4" name="Group 23"/>
          <p:cNvGrpSpPr>
            <a:grpSpLocks/>
          </p:cNvGrpSpPr>
          <p:nvPr/>
        </p:nvGrpSpPr>
        <p:grpSpPr bwMode="auto">
          <a:xfrm>
            <a:off x="4584700" y="2499974"/>
            <a:ext cx="381000" cy="562889"/>
            <a:chOff x="2078" y="1295"/>
            <a:chExt cx="1615" cy="2386"/>
          </a:xfrm>
        </p:grpSpPr>
        <p:sp>
          <p:nvSpPr>
            <p:cNvPr id="7205" name="Oval 24"/>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206" name="Oval 25"/>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098" name="Oval 26"/>
            <p:cNvSpPr>
              <a:spLocks noChangeArrowheads="1"/>
            </p:cNvSpPr>
            <p:nvPr/>
          </p:nvSpPr>
          <p:spPr bwMode="gray">
            <a:xfrm>
              <a:off x="2253" y="1295"/>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208" name="Oval 27"/>
            <p:cNvSpPr>
              <a:spLocks noChangeArrowheads="1"/>
            </p:cNvSpPr>
            <p:nvPr/>
          </p:nvSpPr>
          <p:spPr bwMode="gray">
            <a:xfrm>
              <a:off x="2254" y="1296"/>
              <a:ext cx="1101" cy="2385"/>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00" name="Oval 28"/>
            <p:cNvSpPr>
              <a:spLocks noChangeArrowheads="1"/>
            </p:cNvSpPr>
            <p:nvPr/>
          </p:nvSpPr>
          <p:spPr bwMode="gray">
            <a:xfrm>
              <a:off x="2334" y="1296"/>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210" name="Oval 29"/>
            <p:cNvSpPr>
              <a:spLocks noChangeArrowheads="1"/>
            </p:cNvSpPr>
            <p:nvPr/>
          </p:nvSpPr>
          <p:spPr bwMode="gray">
            <a:xfrm>
              <a:off x="2337" y="1296"/>
              <a:ext cx="1096" cy="2385"/>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5" name="Group 30"/>
          <p:cNvGrpSpPr>
            <a:grpSpLocks/>
          </p:cNvGrpSpPr>
          <p:nvPr/>
        </p:nvGrpSpPr>
        <p:grpSpPr bwMode="auto">
          <a:xfrm>
            <a:off x="4572000" y="3338174"/>
            <a:ext cx="381000" cy="562889"/>
            <a:chOff x="2078" y="1295"/>
            <a:chExt cx="1615" cy="2386"/>
          </a:xfrm>
        </p:grpSpPr>
        <p:sp>
          <p:nvSpPr>
            <p:cNvPr id="7199" name="Oval 3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200" name="Oval 3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05" name="Oval 33"/>
            <p:cNvSpPr>
              <a:spLocks noChangeArrowheads="1"/>
            </p:cNvSpPr>
            <p:nvPr/>
          </p:nvSpPr>
          <p:spPr bwMode="gray">
            <a:xfrm>
              <a:off x="2253" y="1295"/>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202" name="Oval 34"/>
            <p:cNvSpPr>
              <a:spLocks noChangeArrowheads="1"/>
            </p:cNvSpPr>
            <p:nvPr/>
          </p:nvSpPr>
          <p:spPr bwMode="gray">
            <a:xfrm>
              <a:off x="2254" y="1296"/>
              <a:ext cx="1101" cy="2385"/>
            </a:xfrm>
            <a:prstGeom prst="ellipse">
              <a:avLst/>
            </a:prstGeom>
            <a:gradFill rotWithShape="1">
              <a:gsLst>
                <a:gs pos="0">
                  <a:srgbClr val="000000"/>
                </a:gs>
                <a:gs pos="100000">
                  <a:srgbClr val="8D67E1"/>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07" name="Oval 35"/>
            <p:cNvSpPr>
              <a:spLocks noChangeArrowheads="1"/>
            </p:cNvSpPr>
            <p:nvPr/>
          </p:nvSpPr>
          <p:spPr bwMode="gray">
            <a:xfrm>
              <a:off x="2334" y="1296"/>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204" name="Oval 36"/>
            <p:cNvSpPr>
              <a:spLocks noChangeArrowheads="1"/>
            </p:cNvSpPr>
            <p:nvPr/>
          </p:nvSpPr>
          <p:spPr bwMode="gray">
            <a:xfrm>
              <a:off x="2337" y="1296"/>
              <a:ext cx="1096" cy="2385"/>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6" name="Group 37"/>
          <p:cNvGrpSpPr>
            <a:grpSpLocks/>
          </p:cNvGrpSpPr>
          <p:nvPr/>
        </p:nvGrpSpPr>
        <p:grpSpPr bwMode="auto">
          <a:xfrm>
            <a:off x="4368800" y="4087474"/>
            <a:ext cx="355600" cy="562889"/>
            <a:chOff x="2078" y="1295"/>
            <a:chExt cx="1615" cy="2386"/>
          </a:xfrm>
        </p:grpSpPr>
        <p:sp>
          <p:nvSpPr>
            <p:cNvPr id="7193" name="Oval 3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194" name="Oval 3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12" name="Oval 40"/>
            <p:cNvSpPr>
              <a:spLocks noChangeArrowheads="1"/>
            </p:cNvSpPr>
            <p:nvPr/>
          </p:nvSpPr>
          <p:spPr bwMode="gray">
            <a:xfrm>
              <a:off x="2251" y="1295"/>
              <a:ext cx="1180"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196" name="Oval 41"/>
            <p:cNvSpPr>
              <a:spLocks noChangeArrowheads="1"/>
            </p:cNvSpPr>
            <p:nvPr/>
          </p:nvSpPr>
          <p:spPr bwMode="gray">
            <a:xfrm>
              <a:off x="2254" y="1296"/>
              <a:ext cx="1180" cy="2385"/>
            </a:xfrm>
            <a:prstGeom prst="ellipse">
              <a:avLst/>
            </a:prstGeom>
            <a:gradFill rotWithShape="1">
              <a:gsLst>
                <a:gs pos="0">
                  <a:srgbClr val="000000"/>
                </a:gs>
                <a:gs pos="100000">
                  <a:srgbClr val="E35E23"/>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14" name="Oval 42"/>
            <p:cNvSpPr>
              <a:spLocks noChangeArrowheads="1"/>
            </p:cNvSpPr>
            <p:nvPr/>
          </p:nvSpPr>
          <p:spPr bwMode="gray">
            <a:xfrm>
              <a:off x="2338" y="1296"/>
              <a:ext cx="1096"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198" name="Oval 43"/>
            <p:cNvSpPr>
              <a:spLocks noChangeArrowheads="1"/>
            </p:cNvSpPr>
            <p:nvPr/>
          </p:nvSpPr>
          <p:spPr bwMode="gray">
            <a:xfrm>
              <a:off x="2337" y="1296"/>
              <a:ext cx="1096" cy="2385"/>
            </a:xfrm>
            <a:prstGeom prst="ellipse">
              <a:avLst/>
            </a:prstGeom>
            <a:gradFill rotWithShape="1">
              <a:gsLst>
                <a:gs pos="0">
                  <a:srgbClr val="E35E23"/>
                </a:gs>
                <a:gs pos="100000">
                  <a:srgbClr val="6E2E11"/>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7" name="Group 46"/>
          <p:cNvGrpSpPr>
            <a:grpSpLocks/>
          </p:cNvGrpSpPr>
          <p:nvPr/>
        </p:nvGrpSpPr>
        <p:grpSpPr bwMode="auto">
          <a:xfrm>
            <a:off x="3556000" y="4887574"/>
            <a:ext cx="355600" cy="562889"/>
            <a:chOff x="2078" y="1295"/>
            <a:chExt cx="1615" cy="2386"/>
          </a:xfrm>
        </p:grpSpPr>
        <p:sp>
          <p:nvSpPr>
            <p:cNvPr id="7187" name="Oval 47"/>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188" name="Oval 48"/>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21" name="Oval 49"/>
            <p:cNvSpPr>
              <a:spLocks noChangeArrowheads="1"/>
            </p:cNvSpPr>
            <p:nvPr/>
          </p:nvSpPr>
          <p:spPr bwMode="gray">
            <a:xfrm>
              <a:off x="2251" y="1295"/>
              <a:ext cx="1180"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190" name="Oval 50"/>
            <p:cNvSpPr>
              <a:spLocks noChangeArrowheads="1"/>
            </p:cNvSpPr>
            <p:nvPr/>
          </p:nvSpPr>
          <p:spPr bwMode="gray">
            <a:xfrm>
              <a:off x="2254" y="1296"/>
              <a:ext cx="1180" cy="2385"/>
            </a:xfrm>
            <a:prstGeom prst="ellipse">
              <a:avLst/>
            </a:prstGeom>
            <a:gradFill rotWithShape="1">
              <a:gsLst>
                <a:gs pos="0">
                  <a:srgbClr val="000000"/>
                </a:gs>
                <a:gs pos="100000">
                  <a:srgbClr val="E35E23"/>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23" name="Oval 51"/>
            <p:cNvSpPr>
              <a:spLocks noChangeArrowheads="1"/>
            </p:cNvSpPr>
            <p:nvPr/>
          </p:nvSpPr>
          <p:spPr bwMode="gray">
            <a:xfrm>
              <a:off x="2338" y="1296"/>
              <a:ext cx="1096"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192" name="Oval 52"/>
            <p:cNvSpPr>
              <a:spLocks noChangeArrowheads="1"/>
            </p:cNvSpPr>
            <p:nvPr/>
          </p:nvSpPr>
          <p:spPr bwMode="gray">
            <a:xfrm>
              <a:off x="2337" y="1296"/>
              <a:ext cx="1096" cy="2385"/>
            </a:xfrm>
            <a:prstGeom prst="ellipse">
              <a:avLst/>
            </a:prstGeom>
            <a:gradFill rotWithShape="1">
              <a:gsLst>
                <a:gs pos="0">
                  <a:srgbClr val="FF3399"/>
                </a:gs>
                <a:gs pos="100000">
                  <a:srgbClr val="7C194A"/>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sp>
        <p:nvSpPr>
          <p:cNvPr id="3125" name="Text Box 53"/>
          <p:cNvSpPr txBox="1">
            <a:spLocks noChangeArrowheads="1"/>
          </p:cNvSpPr>
          <p:nvPr/>
        </p:nvSpPr>
        <p:spPr bwMode="auto">
          <a:xfrm>
            <a:off x="982662" y="2781301"/>
            <a:ext cx="343693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50000"/>
              </a:spcBef>
              <a:buFontTx/>
              <a:buNone/>
            </a:pPr>
            <a:r>
              <a:rPr lang="ar-SA" altLang="zh-CN" sz="4000" b="1">
                <a:latin typeface="Arabolical" pitchFamily="2" charset="0"/>
              </a:rPr>
              <a:t>التالــــــي</a:t>
            </a:r>
            <a:endParaRPr lang="en-US" altLang="zh-CN" sz="4000" b="1">
              <a:latin typeface="Arabolical" pitchFamily="2" charset="0"/>
            </a:endParaRPr>
          </a:p>
        </p:txBody>
      </p:sp>
      <p:grpSp>
        <p:nvGrpSpPr>
          <p:cNvPr id="8" name="Group 57"/>
          <p:cNvGrpSpPr>
            <a:grpSpLocks/>
          </p:cNvGrpSpPr>
          <p:nvPr/>
        </p:nvGrpSpPr>
        <p:grpSpPr bwMode="auto">
          <a:xfrm>
            <a:off x="4664075" y="4149725"/>
            <a:ext cx="4419600" cy="546100"/>
            <a:chOff x="1978" y="2614"/>
            <a:chExt cx="2784" cy="344"/>
          </a:xfrm>
        </p:grpSpPr>
        <p:sp>
          <p:nvSpPr>
            <p:cNvPr id="7185" name="AutoShape 45"/>
            <p:cNvSpPr>
              <a:spLocks noChangeArrowheads="1"/>
            </p:cNvSpPr>
            <p:nvPr/>
          </p:nvSpPr>
          <p:spPr bwMode="gray">
            <a:xfrm>
              <a:off x="1978" y="2638"/>
              <a:ext cx="2784" cy="32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endParaRPr lang="en-GB" altLang="en-US" sz="2800" b="1">
                <a:latin typeface="Arial" panose="020B0604020202020204" pitchFamily="34" charset="0"/>
              </a:endParaRPr>
            </a:p>
          </p:txBody>
        </p:sp>
        <p:sp>
          <p:nvSpPr>
            <p:cNvPr id="7186" name="Rectangle 55"/>
            <p:cNvSpPr>
              <a:spLocks noChangeArrowheads="1"/>
            </p:cNvSpPr>
            <p:nvPr/>
          </p:nvSpPr>
          <p:spPr bwMode="auto">
            <a:xfrm>
              <a:off x="2517" y="2614"/>
              <a:ext cx="1657"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a:spcBef>
                  <a:spcPct val="0"/>
                </a:spcBef>
                <a:buFontTx/>
                <a:buNone/>
              </a:pPr>
              <a:r>
                <a:rPr lang="ar-SA" altLang="en-US" sz="2800" b="1">
                  <a:solidFill>
                    <a:schemeClr val="tx2"/>
                  </a:solidFill>
                  <a:latin typeface="Arial" panose="020B0604020202020204" pitchFamily="34" charset="0"/>
                </a:rPr>
                <a:t>    أنواع الاقتباس    </a:t>
              </a:r>
              <a:endParaRPr lang="en-US" altLang="en-US" sz="2800" b="1">
                <a:solidFill>
                  <a:schemeClr val="tx2"/>
                </a:solidFill>
                <a:latin typeface="Arial" panose="020B0604020202020204" pitchFamily="34" charset="0"/>
              </a:endParaRPr>
            </a:p>
          </p:txBody>
        </p:sp>
      </p:grpSp>
      <p:pic>
        <p:nvPicPr>
          <p:cNvPr id="5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97026574"/>
      </p:ext>
    </p:extLst>
  </p:cSld>
  <p:clrMapOvr>
    <a:masterClrMapping/>
  </p:clrMapOvr>
  <p:transition advClick="0" advTm="3916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3125"/>
                                        </p:tgtEl>
                                        <p:attrNameLst>
                                          <p:attrName>style.visibility</p:attrName>
                                        </p:attrNameLst>
                                      </p:cBhvr>
                                      <p:to>
                                        <p:strVal val="visible"/>
                                      </p:to>
                                    </p:set>
                                    <p:anim calcmode="discrete" valueType="clr">
                                      <p:cBhvr override="childStyle">
                                        <p:cTn id="7" dur="80"/>
                                        <p:tgtEl>
                                          <p:spTgt spid="312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125"/>
                                        </p:tgtEl>
                                        <p:attrNameLst>
                                          <p:attrName>fillcolor</p:attrName>
                                        </p:attrNameLst>
                                      </p:cBhvr>
                                      <p:tavLst>
                                        <p:tav tm="0">
                                          <p:val>
                                            <p:clrVal>
                                              <a:schemeClr val="accent2"/>
                                            </p:clrVal>
                                          </p:val>
                                        </p:tav>
                                        <p:tav tm="50000">
                                          <p:val>
                                            <p:clrVal>
                                              <a:schemeClr val="hlink"/>
                                            </p:clrVal>
                                          </p:val>
                                        </p:tav>
                                      </p:tavLst>
                                    </p:anim>
                                    <p:set>
                                      <p:cBhvr>
                                        <p:cTn id="9" dur="80"/>
                                        <p:tgtEl>
                                          <p:spTgt spid="3125"/>
                                        </p:tgtEl>
                                        <p:attrNameLst>
                                          <p:attrName>fill.type</p:attrName>
                                        </p:attrNameLst>
                                      </p:cBhvr>
                                      <p:to>
                                        <p:strVal val="solid"/>
                                      </p:to>
                                    </p:set>
                                  </p:childTnLst>
                                </p:cTn>
                              </p:par>
                            </p:childTnLst>
                          </p:cTn>
                        </p:par>
                        <p:par>
                          <p:cTn id="10" fill="hold" nodeType="afterGroup">
                            <p:stCondLst>
                              <p:cond delay="520"/>
                            </p:stCondLst>
                            <p:childTnLst>
                              <p:par>
                                <p:cTn id="11" presetID="12" presetClass="entr" presetSubtype="8" fill="hold" nodeType="after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slide(fromLeft)">
                                      <p:cBhvr>
                                        <p:cTn id="13" dur="500"/>
                                        <p:tgtEl>
                                          <p:spTgt spid="3075"/>
                                        </p:tgtEl>
                                      </p:cBhvr>
                                    </p:animEffect>
                                  </p:childTnLst>
                                </p:cTn>
                              </p:par>
                            </p:childTnLst>
                          </p:cTn>
                        </p:par>
                        <p:par>
                          <p:cTn id="14" fill="hold" nodeType="afterGroup">
                            <p:stCondLst>
                              <p:cond delay="1020"/>
                            </p:stCondLst>
                            <p:childTnLst>
                              <p:par>
                                <p:cTn id="15" presetID="21" presetClass="entr" presetSubtype="1" fill="hold" nodeType="after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wheel(1)">
                                      <p:cBhvr>
                                        <p:cTn id="17" dur="2000"/>
                                        <p:tgtEl>
                                          <p:spTgt spid="3074"/>
                                        </p:tgtEl>
                                      </p:cBhvr>
                                    </p:animEffect>
                                  </p:childTnLst>
                                </p:cTn>
                              </p:par>
                            </p:childTnLst>
                          </p:cTn>
                        </p:par>
                        <p:par>
                          <p:cTn id="18" fill="hold" nodeType="afterGroup">
                            <p:stCondLst>
                              <p:cond delay="3020"/>
                            </p:stCondLst>
                            <p:childTnLst>
                              <p:par>
                                <p:cTn id="19" presetID="53"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par>
                          <p:cTn id="24" fill="hold" nodeType="afterGroup">
                            <p:stCondLst>
                              <p:cond delay="3520"/>
                            </p:stCondLst>
                            <p:childTnLst>
                              <p:par>
                                <p:cTn id="25" presetID="12" presetClass="entr" presetSubtype="8" fill="hold" grpId="0" nodeType="afterEffect">
                                  <p:stCondLst>
                                    <p:cond delay="0"/>
                                  </p:stCondLst>
                                  <p:childTnLst>
                                    <p:set>
                                      <p:cBhvr>
                                        <p:cTn id="26" dur="1" fill="hold">
                                          <p:stCondLst>
                                            <p:cond delay="0"/>
                                          </p:stCondLst>
                                        </p:cTn>
                                        <p:tgtEl>
                                          <p:spTgt spid="3080"/>
                                        </p:tgtEl>
                                        <p:attrNameLst>
                                          <p:attrName>style.visibility</p:attrName>
                                        </p:attrNameLst>
                                      </p:cBhvr>
                                      <p:to>
                                        <p:strVal val="visible"/>
                                      </p:to>
                                    </p:set>
                                    <p:animEffect transition="in" filter="slide(fromLeft)">
                                      <p:cBhvr>
                                        <p:cTn id="27" dur="500"/>
                                        <p:tgtEl>
                                          <p:spTgt spid="3080"/>
                                        </p:tgtEl>
                                      </p:cBhvr>
                                    </p:animEffect>
                                  </p:childTnLst>
                                </p:cTn>
                              </p:par>
                            </p:childTnLst>
                          </p:cTn>
                        </p:par>
                        <p:par>
                          <p:cTn id="28" fill="hold" nodeType="afterGroup">
                            <p:stCondLst>
                              <p:cond delay="4020"/>
                            </p:stCondLst>
                            <p:childTnLst>
                              <p:par>
                                <p:cTn id="29" presetID="53" presetClass="entr" presetSubtype="0"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nodeType="afterGroup">
                            <p:stCondLst>
                              <p:cond delay="4520"/>
                            </p:stCondLst>
                            <p:childTnLst>
                              <p:par>
                                <p:cTn id="35" presetID="12" presetClass="entr" presetSubtype="8" fill="hold" grpId="0" nodeType="afterEffect">
                                  <p:stCondLst>
                                    <p:cond delay="0"/>
                                  </p:stCondLst>
                                  <p:childTnLst>
                                    <p:set>
                                      <p:cBhvr>
                                        <p:cTn id="36" dur="1" fill="hold">
                                          <p:stCondLst>
                                            <p:cond delay="0"/>
                                          </p:stCondLst>
                                        </p:cTn>
                                        <p:tgtEl>
                                          <p:spTgt spid="3079"/>
                                        </p:tgtEl>
                                        <p:attrNameLst>
                                          <p:attrName>style.visibility</p:attrName>
                                        </p:attrNameLst>
                                      </p:cBhvr>
                                      <p:to>
                                        <p:strVal val="visible"/>
                                      </p:to>
                                    </p:set>
                                    <p:animEffect transition="in" filter="slide(fromLeft)">
                                      <p:cBhvr>
                                        <p:cTn id="37" dur="500"/>
                                        <p:tgtEl>
                                          <p:spTgt spid="3079"/>
                                        </p:tgtEl>
                                      </p:cBhvr>
                                    </p:animEffect>
                                  </p:childTnLst>
                                </p:cTn>
                              </p:par>
                            </p:childTnLst>
                          </p:cTn>
                        </p:par>
                        <p:par>
                          <p:cTn id="38" fill="hold" nodeType="afterGroup">
                            <p:stCondLst>
                              <p:cond delay="5020"/>
                            </p:stCondLst>
                            <p:childTnLst>
                              <p:par>
                                <p:cTn id="39" presetID="53" presetClass="entr" presetSubtype="0" fill="hold" nodeType="after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Effect transition="in" filter="fade">
                                      <p:cBhvr>
                                        <p:cTn id="43" dur="500"/>
                                        <p:tgtEl>
                                          <p:spTgt spid="4"/>
                                        </p:tgtEl>
                                      </p:cBhvr>
                                    </p:animEffect>
                                  </p:childTnLst>
                                </p:cTn>
                              </p:par>
                            </p:childTnLst>
                          </p:cTn>
                        </p:par>
                        <p:par>
                          <p:cTn id="44" fill="hold" nodeType="afterGroup">
                            <p:stCondLst>
                              <p:cond delay="5520"/>
                            </p:stCondLst>
                            <p:childTnLst>
                              <p:par>
                                <p:cTn id="45" presetID="12" presetClass="entr" presetSubtype="8" fill="hold" grpId="0" nodeType="afterEffect">
                                  <p:stCondLst>
                                    <p:cond delay="0"/>
                                  </p:stCondLst>
                                  <p:childTnLst>
                                    <p:set>
                                      <p:cBhvr>
                                        <p:cTn id="46" dur="1" fill="hold">
                                          <p:stCondLst>
                                            <p:cond delay="0"/>
                                          </p:stCondLst>
                                        </p:cTn>
                                        <p:tgtEl>
                                          <p:spTgt spid="3078"/>
                                        </p:tgtEl>
                                        <p:attrNameLst>
                                          <p:attrName>style.visibility</p:attrName>
                                        </p:attrNameLst>
                                      </p:cBhvr>
                                      <p:to>
                                        <p:strVal val="visible"/>
                                      </p:to>
                                    </p:set>
                                    <p:animEffect transition="in" filter="slide(fromLeft)">
                                      <p:cBhvr>
                                        <p:cTn id="47" dur="500"/>
                                        <p:tgtEl>
                                          <p:spTgt spid="3078"/>
                                        </p:tgtEl>
                                      </p:cBhvr>
                                    </p:animEffect>
                                  </p:childTnLst>
                                </p:cTn>
                              </p:par>
                            </p:childTnLst>
                          </p:cTn>
                        </p:par>
                        <p:par>
                          <p:cTn id="48" fill="hold" nodeType="afterGroup">
                            <p:stCondLst>
                              <p:cond delay="6020"/>
                            </p:stCondLst>
                            <p:childTnLst>
                              <p:par>
                                <p:cTn id="49" presetID="53" presetClass="entr" presetSubtype="0"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500" fill="hold"/>
                                        <p:tgtEl>
                                          <p:spTgt spid="5"/>
                                        </p:tgtEl>
                                        <p:attrNameLst>
                                          <p:attrName>ppt_w</p:attrName>
                                        </p:attrNameLst>
                                      </p:cBhvr>
                                      <p:tavLst>
                                        <p:tav tm="0">
                                          <p:val>
                                            <p:fltVal val="0"/>
                                          </p:val>
                                        </p:tav>
                                        <p:tav tm="100000">
                                          <p:val>
                                            <p:strVal val="#ppt_w"/>
                                          </p:val>
                                        </p:tav>
                                      </p:tavLst>
                                    </p:anim>
                                    <p:anim calcmode="lin" valueType="num">
                                      <p:cBhvr>
                                        <p:cTn id="52" dur="500" fill="hold"/>
                                        <p:tgtEl>
                                          <p:spTgt spid="5"/>
                                        </p:tgtEl>
                                        <p:attrNameLst>
                                          <p:attrName>ppt_h</p:attrName>
                                        </p:attrNameLst>
                                      </p:cBhvr>
                                      <p:tavLst>
                                        <p:tav tm="0">
                                          <p:val>
                                            <p:fltVal val="0"/>
                                          </p:val>
                                        </p:tav>
                                        <p:tav tm="100000">
                                          <p:val>
                                            <p:strVal val="#ppt_h"/>
                                          </p:val>
                                        </p:tav>
                                      </p:tavLst>
                                    </p:anim>
                                    <p:animEffect transition="in" filter="fade">
                                      <p:cBhvr>
                                        <p:cTn id="53" dur="500"/>
                                        <p:tgtEl>
                                          <p:spTgt spid="5"/>
                                        </p:tgtEl>
                                      </p:cBhvr>
                                    </p:animEffect>
                                  </p:childTnLst>
                                </p:cTn>
                              </p:par>
                            </p:childTnLst>
                          </p:cTn>
                        </p:par>
                        <p:par>
                          <p:cTn id="54" fill="hold" nodeType="afterGroup">
                            <p:stCondLst>
                              <p:cond delay="6520"/>
                            </p:stCondLst>
                            <p:childTnLst>
                              <p:par>
                                <p:cTn id="55" presetID="12" presetClass="entr" presetSubtype="8" fill="hold" grpId="0" nodeType="afterEffect">
                                  <p:stCondLst>
                                    <p:cond delay="0"/>
                                  </p:stCondLst>
                                  <p:childTnLst>
                                    <p:set>
                                      <p:cBhvr>
                                        <p:cTn id="56" dur="1" fill="hold">
                                          <p:stCondLst>
                                            <p:cond delay="0"/>
                                          </p:stCondLst>
                                        </p:cTn>
                                        <p:tgtEl>
                                          <p:spTgt spid="3077"/>
                                        </p:tgtEl>
                                        <p:attrNameLst>
                                          <p:attrName>style.visibility</p:attrName>
                                        </p:attrNameLst>
                                      </p:cBhvr>
                                      <p:to>
                                        <p:strVal val="visible"/>
                                      </p:to>
                                    </p:set>
                                    <p:animEffect transition="in" filter="slide(fromLeft)">
                                      <p:cBhvr>
                                        <p:cTn id="57" dur="500"/>
                                        <p:tgtEl>
                                          <p:spTgt spid="3077"/>
                                        </p:tgtEl>
                                      </p:cBhvr>
                                    </p:animEffect>
                                  </p:childTnLst>
                                </p:cTn>
                              </p:par>
                            </p:childTnLst>
                          </p:cTn>
                        </p:par>
                        <p:par>
                          <p:cTn id="58" fill="hold" nodeType="afterGroup">
                            <p:stCondLst>
                              <p:cond delay="7020"/>
                            </p:stCondLst>
                            <p:childTnLst>
                              <p:par>
                                <p:cTn id="59" presetID="53" presetClass="entr" presetSubtype="0"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childTnLst>
                          </p:cTn>
                        </p:par>
                        <p:par>
                          <p:cTn id="64" fill="hold" nodeType="afterGroup">
                            <p:stCondLst>
                              <p:cond delay="7520"/>
                            </p:stCondLst>
                            <p:childTnLst>
                              <p:par>
                                <p:cTn id="65" presetID="2" presetClass="entr" presetSubtype="8"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 fill="hold"/>
                                        <p:tgtEl>
                                          <p:spTgt spid="8"/>
                                        </p:tgtEl>
                                        <p:attrNameLst>
                                          <p:attrName>ppt_x</p:attrName>
                                        </p:attrNameLst>
                                      </p:cBhvr>
                                      <p:tavLst>
                                        <p:tav tm="0">
                                          <p:val>
                                            <p:strVal val="0-#ppt_w/2"/>
                                          </p:val>
                                        </p:tav>
                                        <p:tav tm="100000">
                                          <p:val>
                                            <p:strVal val="#ppt_x"/>
                                          </p:val>
                                        </p:tav>
                                      </p:tavLst>
                                    </p:anim>
                                    <p:anim calcmode="lin" valueType="num">
                                      <p:cBhvr additive="base">
                                        <p:cTn id="68" dur="500" fill="hold"/>
                                        <p:tgtEl>
                                          <p:spTgt spid="8"/>
                                        </p:tgtEl>
                                        <p:attrNameLst>
                                          <p:attrName>ppt_y</p:attrName>
                                        </p:attrNameLst>
                                      </p:cBhvr>
                                      <p:tavLst>
                                        <p:tav tm="0">
                                          <p:val>
                                            <p:strVal val="#ppt_y"/>
                                          </p:val>
                                        </p:tav>
                                        <p:tav tm="100000">
                                          <p:val>
                                            <p:strVal val="#ppt_y"/>
                                          </p:val>
                                        </p:tav>
                                      </p:tavLst>
                                    </p:anim>
                                  </p:childTnLst>
                                </p:cTn>
                              </p:par>
                            </p:childTnLst>
                          </p:cTn>
                        </p:par>
                        <p:par>
                          <p:cTn id="69" fill="hold" nodeType="afterGroup">
                            <p:stCondLst>
                              <p:cond delay="8020"/>
                            </p:stCondLst>
                            <p:childTnLst>
                              <p:par>
                                <p:cTn id="70" presetID="53" presetClass="entr" presetSubtype="0" fill="hold" nodeType="afterEffect">
                                  <p:stCondLst>
                                    <p:cond delay="0"/>
                                  </p:stCondLst>
                                  <p:childTnLst>
                                    <p:set>
                                      <p:cBhvr>
                                        <p:cTn id="71" dur="1" fill="hold">
                                          <p:stCondLst>
                                            <p:cond delay="0"/>
                                          </p:stCondLst>
                                        </p:cTn>
                                        <p:tgtEl>
                                          <p:spTgt spid="7"/>
                                        </p:tgtEl>
                                        <p:attrNameLst>
                                          <p:attrName>style.visibility</p:attrName>
                                        </p:attrNameLst>
                                      </p:cBhvr>
                                      <p:to>
                                        <p:strVal val="visible"/>
                                      </p:to>
                                    </p:set>
                                    <p:anim calcmode="lin" valueType="num">
                                      <p:cBhvr>
                                        <p:cTn id="72" dur="500" fill="hold"/>
                                        <p:tgtEl>
                                          <p:spTgt spid="7"/>
                                        </p:tgtEl>
                                        <p:attrNameLst>
                                          <p:attrName>ppt_w</p:attrName>
                                        </p:attrNameLst>
                                      </p:cBhvr>
                                      <p:tavLst>
                                        <p:tav tm="0">
                                          <p:val>
                                            <p:fltVal val="0"/>
                                          </p:val>
                                        </p:tav>
                                        <p:tav tm="100000">
                                          <p:val>
                                            <p:strVal val="#ppt_w"/>
                                          </p:val>
                                        </p:tav>
                                      </p:tavLst>
                                    </p:anim>
                                    <p:anim calcmode="lin" valueType="num">
                                      <p:cBhvr>
                                        <p:cTn id="73" dur="500" fill="hold"/>
                                        <p:tgtEl>
                                          <p:spTgt spid="7"/>
                                        </p:tgtEl>
                                        <p:attrNameLst>
                                          <p:attrName>ppt_h</p:attrName>
                                        </p:attrNameLst>
                                      </p:cBhvr>
                                      <p:tavLst>
                                        <p:tav tm="0">
                                          <p:val>
                                            <p:fltVal val="0"/>
                                          </p:val>
                                        </p:tav>
                                        <p:tav tm="100000">
                                          <p:val>
                                            <p:strVal val="#ppt_h"/>
                                          </p:val>
                                        </p:tav>
                                      </p:tavLst>
                                    </p:anim>
                                    <p:animEffect transition="in" filter="fade">
                                      <p:cBhvr>
                                        <p:cTn id="74" dur="500"/>
                                        <p:tgtEl>
                                          <p:spTgt spid="7"/>
                                        </p:tgtEl>
                                      </p:cBhvr>
                                    </p:animEffect>
                                  </p:childTnLst>
                                </p:cTn>
                              </p:par>
                            </p:childTnLst>
                          </p:cTn>
                        </p:par>
                        <p:par>
                          <p:cTn id="75" fill="hold" nodeType="afterGroup">
                            <p:stCondLst>
                              <p:cond delay="8520"/>
                            </p:stCondLst>
                            <p:childTnLst>
                              <p:par>
                                <p:cTn id="76" presetID="12" presetClass="entr" presetSubtype="8" fill="hold" grpId="0" nodeType="afterEffect">
                                  <p:stCondLst>
                                    <p:cond delay="0"/>
                                  </p:stCondLst>
                                  <p:childTnLst>
                                    <p:set>
                                      <p:cBhvr>
                                        <p:cTn id="77" dur="1" fill="hold">
                                          <p:stCondLst>
                                            <p:cond delay="0"/>
                                          </p:stCondLst>
                                        </p:cTn>
                                        <p:tgtEl>
                                          <p:spTgt spid="3076"/>
                                        </p:tgtEl>
                                        <p:attrNameLst>
                                          <p:attrName>style.visibility</p:attrName>
                                        </p:attrNameLst>
                                      </p:cBhvr>
                                      <p:to>
                                        <p:strVal val="visible"/>
                                      </p:to>
                                    </p:set>
                                    <p:animEffect transition="in" filter="slide(fromLeft)">
                                      <p:cBhvr>
                                        <p:cTn id="78"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nimBg="1"/>
      <p:bldP spid="3077" grpId="0" animBg="1"/>
      <p:bldP spid="3078" grpId="0" animBg="1"/>
      <p:bldP spid="3079" grpId="0" animBg="1"/>
      <p:bldP spid="3080" grpId="0" animBg="1"/>
      <p:bldP spid="31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AutoShape 4"/>
          <p:cNvSpPr>
            <a:spLocks noChangeArrowheads="1"/>
          </p:cNvSpPr>
          <p:nvPr/>
        </p:nvSpPr>
        <p:spPr bwMode="gray">
          <a:xfrm>
            <a:off x="2811463" y="184150"/>
            <a:ext cx="6049962" cy="1125538"/>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6700" b="1">
                <a:solidFill>
                  <a:schemeClr val="bg1"/>
                </a:solidFill>
                <a:latin typeface="Articulate" pitchFamily="2" charset="0"/>
                <a:cs typeface="HeshamNormal" pitchFamily="2" charset="0"/>
              </a:rPr>
              <a:t>تعريف التوثيق </a:t>
            </a:r>
            <a:endParaRPr lang="en-US" altLang="zh-CN" sz="10700" b="1">
              <a:solidFill>
                <a:schemeClr val="bg1"/>
              </a:solidFill>
              <a:latin typeface="Articulate" pitchFamily="2" charset="0"/>
              <a:cs typeface="HeshamNormal" pitchFamily="2" charset="0"/>
            </a:endParaRPr>
          </a:p>
        </p:txBody>
      </p:sp>
      <p:sp>
        <p:nvSpPr>
          <p:cNvPr id="9219" name="Text Box 7"/>
          <p:cNvSpPr txBox="1">
            <a:spLocks noChangeArrowheads="1"/>
          </p:cNvSpPr>
          <p:nvPr/>
        </p:nvSpPr>
        <p:spPr bwMode="auto">
          <a:xfrm>
            <a:off x="2208213" y="2133601"/>
            <a:ext cx="8280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50000"/>
              </a:spcBef>
              <a:buFontTx/>
              <a:buNone/>
            </a:pPr>
            <a:endParaRPr lang="en-GB" altLang="en-US" sz="1800">
              <a:latin typeface="Arial" panose="020B0604020202020204" pitchFamily="34" charset="0"/>
            </a:endParaRPr>
          </a:p>
        </p:txBody>
      </p:sp>
      <p:sp>
        <p:nvSpPr>
          <p:cNvPr id="2058" name="Text Box 10"/>
          <p:cNvSpPr txBox="1">
            <a:spLocks noChangeArrowheads="1"/>
          </p:cNvSpPr>
          <p:nvPr/>
        </p:nvSpPr>
        <p:spPr bwMode="auto">
          <a:xfrm>
            <a:off x="2424114" y="1412875"/>
            <a:ext cx="7343775" cy="4794250"/>
          </a:xfrm>
          <a:prstGeom prst="rect">
            <a:avLst/>
          </a:prstGeom>
          <a:noFill/>
          <a:ln w="38100">
            <a:solidFill>
              <a:srgbClr val="008000"/>
            </a:solidFill>
            <a:miter lim="800000"/>
            <a:headEnd/>
            <a:tailEnd/>
          </a:ln>
          <a:effectLst/>
        </p:spPr>
        <p:txBody>
          <a:bodyPr>
            <a:spAutoFit/>
          </a:bodyPr>
          <a:lstStyle/>
          <a:p>
            <a:pPr algn="just" rtl="1" eaLnBrk="1" hangingPunct="1">
              <a:defRPr/>
            </a:pPr>
            <a:r>
              <a:rPr lang="ar-SA" dirty="0"/>
              <a:t> </a:t>
            </a:r>
            <a:r>
              <a:rPr lang="ar-SA" sz="3600" b="1" u="sng" dirty="0">
                <a:effectLst>
                  <a:outerShdw blurRad="38100" dist="38100" dir="2700000" algn="tl">
                    <a:srgbClr val="C0C0C0"/>
                  </a:outerShdw>
                </a:effectLst>
              </a:rPr>
              <a:t>التوثيق هو العملية التي نقوم من خلالها بنسب النص المقتبس، أو الشاهد، إلى صاحبه، أي إلى المرجع/ المصدر الذي نقلناه منه، ويكون ذلك بأكثر من طريقة.</a:t>
            </a:r>
          </a:p>
          <a:p>
            <a:pPr algn="just" rtl="1" eaLnBrk="1" hangingPunct="1">
              <a:defRPr/>
            </a:pPr>
            <a:r>
              <a:rPr lang="ar-BH" sz="3400" b="1" u="sng" dirty="0">
                <a:solidFill>
                  <a:srgbClr val="FF3300"/>
                </a:solidFill>
                <a:effectLst>
                  <a:outerShdw blurRad="38100" dist="38100" dir="2700000" algn="tl">
                    <a:srgbClr val="C0C0C0"/>
                  </a:outerShdw>
                </a:effectLst>
              </a:rPr>
              <a:t>التوثيق الدقيق الأمين</a:t>
            </a:r>
            <a:r>
              <a:rPr lang="ar-BH" sz="3200" b="1" dirty="0"/>
              <a:t> هو العلامة المميزة للكتابة </a:t>
            </a:r>
            <a:r>
              <a:rPr lang="ar-SA" sz="3200" b="1" dirty="0"/>
              <a:t> ا</a:t>
            </a:r>
            <a:r>
              <a:rPr lang="ar-BH" sz="3200" b="1" dirty="0"/>
              <a:t>لأكاديمية </a:t>
            </a:r>
            <a:r>
              <a:rPr lang="ar-BH" sz="3200" b="1" dirty="0" smtClean="0"/>
              <a:t>الموثوق</a:t>
            </a:r>
            <a:r>
              <a:rPr lang="ar-EG" sz="3200" b="1" dirty="0" smtClean="0"/>
              <a:t>ة</a:t>
            </a:r>
            <a:r>
              <a:rPr lang="ar-BH" sz="3200" b="1" dirty="0" smtClean="0"/>
              <a:t> </a:t>
            </a:r>
            <a:r>
              <a:rPr lang="ar-BH" sz="3200" b="1" dirty="0"/>
              <a:t>ومن مظاهرها الهامة التي تتم من خلالها الإشارة إلى الأفكار والآراء والمعلومات التي تستقيها من المصادر والمراجع المختلفة وتحرص على أن تنسبها لأصحابها</a:t>
            </a:r>
            <a:r>
              <a:rPr lang="ar-SA" sz="3200" b="1" dirty="0"/>
              <a:t>.</a:t>
            </a:r>
            <a:endParaRPr lang="en-US" sz="3200" b="1" dirty="0"/>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92231409"/>
      </p:ext>
    </p:extLst>
  </p:cSld>
  <p:clrMapOvr>
    <a:masterClrMapping/>
  </p:clrMapOvr>
  <mc:AlternateContent xmlns:mc="http://schemas.openxmlformats.org/markup-compatibility/2006" xmlns:p14="http://schemas.microsoft.com/office/powerpoint/2010/main">
    <mc:Choice Requires="p14">
      <p:transition spd="slow" p14:dur="2000" advTm="281879"/>
    </mc:Choice>
    <mc:Fallback xmlns="">
      <p:transition spd="slow" advTm="281879"/>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slide(fromBottom)">
                                      <p:cBhvr>
                                        <p:cTn id="7" dur="500"/>
                                        <p:tgtEl>
                                          <p:spTgt spid="2052"/>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058"/>
                                        </p:tgtEl>
                                        <p:attrNameLst>
                                          <p:attrName>style.visibility</p:attrName>
                                        </p:attrNameLst>
                                      </p:cBhvr>
                                      <p:to>
                                        <p:strVal val="visible"/>
                                      </p:to>
                                    </p:set>
                                    <p:anim calcmode="lin" valueType="num">
                                      <p:cBhvr additive="base">
                                        <p:cTn id="11" dur="500" fill="hold"/>
                                        <p:tgtEl>
                                          <p:spTgt spid="2058"/>
                                        </p:tgtEl>
                                        <p:attrNameLst>
                                          <p:attrName>ppt_x</p:attrName>
                                        </p:attrNameLst>
                                      </p:cBhvr>
                                      <p:tavLst>
                                        <p:tav tm="0">
                                          <p:val>
                                            <p:strVal val="#ppt_x"/>
                                          </p:val>
                                        </p:tav>
                                        <p:tav tm="100000">
                                          <p:val>
                                            <p:strVal val="#ppt_x"/>
                                          </p:val>
                                        </p:tav>
                                      </p:tavLst>
                                    </p:anim>
                                    <p:anim calcmode="lin" valueType="num">
                                      <p:cBhvr additive="base">
                                        <p:cTn id="12" dur="500" fill="hold"/>
                                        <p:tgtEl>
                                          <p:spTgt spid="20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nimBg="1"/>
      <p:bldP spid="205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body" idx="4294967295"/>
          </p:nvPr>
        </p:nvSpPr>
        <p:spPr>
          <a:xfrm>
            <a:off x="2424114" y="1628776"/>
            <a:ext cx="7343775" cy="4824413"/>
          </a:xfrm>
          <a:noFill/>
          <a:ln w="38100">
            <a:solidFill>
              <a:srgbClr val="008000"/>
            </a:solidFill>
            <a:miter lim="800000"/>
            <a:headEnd/>
            <a:tailEnd/>
          </a:ln>
        </p:spPr>
        <p:txBody>
          <a:bodyPr/>
          <a:lstStyle/>
          <a:p>
            <a:pPr marL="0" indent="0" algn="r" eaLnBrk="1" hangingPunct="1">
              <a:buNone/>
            </a:pPr>
            <a:r>
              <a:rPr lang="ar-SA" altLang="en-US" sz="4700" b="1" dirty="0"/>
              <a:t>هو مصدر معتمد يتم الرجوع </a:t>
            </a:r>
            <a:r>
              <a:rPr lang="ar-SA" altLang="en-US" sz="4700" b="1" dirty="0" smtClean="0"/>
              <a:t>إليه للحصول </a:t>
            </a:r>
            <a:r>
              <a:rPr lang="ar-SA" altLang="en-US" sz="4700" b="1" dirty="0"/>
              <a:t>على معلومات أو حقائق محددة، وعادة ما يكون هذا المصدر مرتب بطريقة تسمح بالحصول على المعلومات المحددة أو الحقائق بيسر وسهولة.</a:t>
            </a:r>
          </a:p>
        </p:txBody>
      </p:sp>
      <p:sp>
        <p:nvSpPr>
          <p:cNvPr id="15363" name="AutoShape 3"/>
          <p:cNvSpPr>
            <a:spLocks noGrp="1" noChangeArrowheads="1"/>
          </p:cNvSpPr>
          <p:nvPr>
            <p:ph type="title" idx="4294967295"/>
          </p:nvPr>
        </p:nvSpPr>
        <p:spPr bwMode="gray">
          <a:xfrm>
            <a:off x="3432175" y="260350"/>
            <a:ext cx="5759450" cy="1296988"/>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ormAutofit fontScale="90000"/>
          </a:bodyPr>
          <a:lstStyle/>
          <a:p>
            <a:r>
              <a:rPr lang="ar-SA" altLang="zh-CN" sz="6600" b="1">
                <a:solidFill>
                  <a:schemeClr val="bg1"/>
                </a:solidFill>
              </a:rPr>
              <a:t> تعريف المرجع</a:t>
            </a:r>
            <a:r>
              <a:rPr lang="en-US" altLang="zh-CN" sz="4000">
                <a:cs typeface="Times New Roman" panose="02020603050405020304" pitchFamily="18" charset="0"/>
              </a:rPr>
              <a:t> </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55674571"/>
      </p:ext>
    </p:extLst>
  </p:cSld>
  <p:clrMapOvr>
    <a:masterClrMapping/>
  </p:clrMapOvr>
  <mc:AlternateContent xmlns:mc="http://schemas.openxmlformats.org/markup-compatibility/2006" xmlns:p14="http://schemas.microsoft.com/office/powerpoint/2010/main">
    <mc:Choice Requires="p14">
      <p:transition spd="slow" p14:dur="2000" advTm="128455"/>
    </mc:Choice>
    <mc:Fallback xmlns="">
      <p:transition spd="slow" advTm="128455"/>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slide(fromBottom)">
                                      <p:cBhvr>
                                        <p:cTn id="7" dur="500"/>
                                        <p:tgtEl>
                                          <p:spTgt spid="15363"/>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5362">
                                            <p:bg/>
                                          </p:spTgt>
                                        </p:tgtEl>
                                        <p:attrNameLst>
                                          <p:attrName>style.visibility</p:attrName>
                                        </p:attrNameLst>
                                      </p:cBhvr>
                                      <p:to>
                                        <p:strVal val="visible"/>
                                      </p:to>
                                    </p:set>
                                    <p:anim calcmode="lin" valueType="num">
                                      <p:cBhvr additive="base">
                                        <p:cTn id="11" dur="500" fill="hold"/>
                                        <p:tgtEl>
                                          <p:spTgt spid="15362">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15362">
                                            <p:bg/>
                                          </p:spTgt>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15362">
                                            <p:txEl>
                                              <p:pRg st="0" end="0"/>
                                            </p:txEl>
                                          </p:spTgt>
                                        </p:tgtEl>
                                        <p:attrNameLst>
                                          <p:attrName>style.visibility</p:attrName>
                                        </p:attrNameLst>
                                      </p:cBhvr>
                                      <p:to>
                                        <p:strVal val="visible"/>
                                      </p:to>
                                    </p:set>
                                    <p:anim calcmode="lin" valueType="num">
                                      <p:cBhvr additive="base">
                                        <p:cTn id="16" dur="500" fill="hold"/>
                                        <p:tgtEl>
                                          <p:spTgt spid="15362">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536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animBg="1"/>
      <p:bldP spid="1536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body" idx="4294967295"/>
          </p:nvPr>
        </p:nvSpPr>
        <p:spPr>
          <a:xfrm>
            <a:off x="1992313" y="1628776"/>
            <a:ext cx="8229600" cy="4525963"/>
          </a:xfrm>
          <a:noFill/>
          <a:ln w="38100">
            <a:solidFill>
              <a:srgbClr val="008000"/>
            </a:solidFill>
            <a:miter lim="800000"/>
            <a:headEnd/>
            <a:tailEnd/>
          </a:ln>
        </p:spPr>
        <p:txBody>
          <a:bodyPr/>
          <a:lstStyle/>
          <a:p>
            <a:pPr marL="0" indent="0" algn="r" eaLnBrk="1" hangingPunct="1">
              <a:buNone/>
            </a:pPr>
            <a:r>
              <a:rPr lang="ar-SA" altLang="en-US" dirty="0">
                <a:cs typeface="Simplified Arabic" panose="02020603050405020304" pitchFamily="18" charset="-78"/>
              </a:rPr>
              <a:t>توثيق المعلومات والبيانات التي اعتمد عليها الباحث نفسه.</a:t>
            </a:r>
            <a:endParaRPr lang="en-US" altLang="en-US" dirty="0">
              <a:cs typeface="Simplified Arabic" panose="02020603050405020304" pitchFamily="18" charset="-78"/>
            </a:endParaRPr>
          </a:p>
          <a:p>
            <a:pPr marL="0" indent="0" algn="r" eaLnBrk="1" hangingPunct="1">
              <a:buNone/>
            </a:pPr>
            <a:r>
              <a:rPr lang="ar-SA" altLang="en-US" dirty="0">
                <a:cs typeface="Simplified Arabic" panose="02020603050405020304" pitchFamily="18" charset="-78"/>
              </a:rPr>
              <a:t>دعم وتأكيد والاستشهاد بما كتبه الباحث أو نقد لما كتبه باحث آخر.</a:t>
            </a:r>
            <a:endParaRPr lang="en-US" altLang="en-US" dirty="0">
              <a:cs typeface="Simplified Arabic" panose="02020603050405020304" pitchFamily="18" charset="-78"/>
            </a:endParaRPr>
          </a:p>
          <a:p>
            <a:pPr marL="0" indent="0" algn="r" eaLnBrk="1" hangingPunct="1">
              <a:buNone/>
            </a:pPr>
            <a:r>
              <a:rPr lang="ar-SA" altLang="en-US" dirty="0">
                <a:cs typeface="Simplified Arabic" panose="02020603050405020304" pitchFamily="18" charset="-78"/>
              </a:rPr>
              <a:t>حفظ حق المؤلفين الآخرين في المعلومات التي استقى منها الباحث هذه المعلومات، وهذا قانون أساسي في أخلاقيات البحث العلمي.</a:t>
            </a:r>
            <a:endParaRPr lang="en-US" altLang="en-US" dirty="0">
              <a:cs typeface="Simplified Arabic" panose="02020603050405020304" pitchFamily="18" charset="-78"/>
            </a:endParaRPr>
          </a:p>
          <a:p>
            <a:pPr marL="0" indent="0" algn="r" eaLnBrk="1" hangingPunct="1">
              <a:buNone/>
            </a:pPr>
            <a:r>
              <a:rPr lang="ar-SA" altLang="en-US" dirty="0">
                <a:cs typeface="Simplified Arabic" panose="02020603050405020304" pitchFamily="18" charset="-78"/>
              </a:rPr>
              <a:t>بيان وتعريف بالمطبوعات والمؤلفات الأصلية التي اخذ منها الباحث.</a:t>
            </a:r>
            <a:endParaRPr lang="en-US" altLang="en-US" dirty="0">
              <a:cs typeface="Simplified Arabic" panose="02020603050405020304" pitchFamily="18" charset="-78"/>
            </a:endParaRPr>
          </a:p>
          <a:p>
            <a:pPr marL="0" indent="0" algn="r" eaLnBrk="1" hangingPunct="1">
              <a:buNone/>
            </a:pPr>
            <a:r>
              <a:rPr lang="ar-SA" altLang="en-US" dirty="0">
                <a:cs typeface="Simplified Arabic" panose="02020603050405020304" pitchFamily="18" charset="-78"/>
              </a:rPr>
              <a:t>إرجاع القارئ إلى المصدر الذي استفاد منه الباحث وذلك من اجل تشجيع القارئ على التأكد أو الاستفادة في المعلومات.</a:t>
            </a:r>
            <a:endParaRPr lang="en-US" altLang="en-US" dirty="0">
              <a:cs typeface="Simplified Arabic" panose="02020603050405020304" pitchFamily="18" charset="-78"/>
            </a:endParaRPr>
          </a:p>
          <a:p>
            <a:pPr marL="0" indent="0" algn="r" eaLnBrk="1" hangingPunct="1">
              <a:buNone/>
            </a:pPr>
            <a:endParaRPr lang="en-US" altLang="en-US" b="1" dirty="0">
              <a:cs typeface="Arial" panose="020B0604020202020204" pitchFamily="34" charset="0"/>
            </a:endParaRPr>
          </a:p>
        </p:txBody>
      </p:sp>
      <p:sp>
        <p:nvSpPr>
          <p:cNvPr id="11268" name="AutoShape 4"/>
          <p:cNvSpPr>
            <a:spLocks noGrp="1" noChangeArrowheads="1"/>
          </p:cNvSpPr>
          <p:nvPr>
            <p:ph type="title" idx="4294967295"/>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ormAutofit fontScale="90000"/>
          </a:bodyPr>
          <a:lstStyle/>
          <a:p>
            <a:pPr algn="ctr"/>
            <a:r>
              <a:rPr lang="ar-JO" altLang="zh-CN" sz="6600" b="1" dirty="0">
                <a:solidFill>
                  <a:schemeClr val="bg1"/>
                </a:solidFill>
              </a:rPr>
              <a:t>أهمية توثيق</a:t>
            </a:r>
            <a:r>
              <a:rPr lang="ar-SA" altLang="zh-CN" sz="6600" b="1" dirty="0">
                <a:solidFill>
                  <a:schemeClr val="bg1"/>
                </a:solidFill>
              </a:rPr>
              <a:t> المراجع</a:t>
            </a:r>
            <a:r>
              <a:rPr lang="en-US" altLang="zh-CN" sz="4000" dirty="0">
                <a:cs typeface="Times New Roman" panose="02020603050405020304" pitchFamily="18" charset="0"/>
              </a:rPr>
              <a:t> </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77262172"/>
      </p:ext>
    </p:extLst>
  </p:cSld>
  <p:clrMapOvr>
    <a:masterClrMapping/>
  </p:clrMapOvr>
  <mc:AlternateContent xmlns:mc="http://schemas.openxmlformats.org/markup-compatibility/2006" xmlns:p14="http://schemas.microsoft.com/office/powerpoint/2010/main">
    <mc:Choice Requires="p14">
      <p:transition spd="slow" p14:dur="2000" advTm="123576"/>
    </mc:Choice>
    <mc:Fallback xmlns="">
      <p:transition spd="slow" advTm="123576"/>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slide(fromBottom)">
                                      <p:cBhvr>
                                        <p:cTn id="7"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body" idx="4294967295"/>
          </p:nvPr>
        </p:nvSpPr>
        <p:spPr>
          <a:xfrm>
            <a:off x="2114550" y="156686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85000"/>
              </a:lnSpc>
              <a:spcBef>
                <a:spcPct val="10000"/>
              </a:spcBef>
              <a:buFont typeface="Arial" panose="020B0604020202020204" pitchFamily="34" charset="0"/>
              <a:buNone/>
            </a:pPr>
            <a:r>
              <a:rPr lang="ar-SA" altLang="en-US" sz="5400" b="1" dirty="0">
                <a:solidFill>
                  <a:srgbClr val="FF3300"/>
                </a:solidFill>
              </a:rPr>
              <a:t>هو: الاستعانة بآراء وأفكار باحثين</a:t>
            </a:r>
          </a:p>
          <a:p>
            <a:pPr algn="r" eaLnBrk="1" hangingPunct="1">
              <a:lnSpc>
                <a:spcPct val="85000"/>
              </a:lnSpc>
              <a:spcBef>
                <a:spcPct val="10000"/>
              </a:spcBef>
              <a:buFont typeface="Arial" panose="020B0604020202020204" pitchFamily="34" charset="0"/>
              <a:buNone/>
            </a:pPr>
            <a:r>
              <a:rPr lang="ar-SA" altLang="en-US" sz="5400" b="1" dirty="0">
                <a:solidFill>
                  <a:srgbClr val="FF3300"/>
                </a:solidFill>
              </a:rPr>
              <a:t>      وكتَّاب وغيرهم، </a:t>
            </a:r>
          </a:p>
          <a:p>
            <a:pPr algn="r" eaLnBrk="1" hangingPunct="1">
              <a:lnSpc>
                <a:spcPct val="85000"/>
              </a:lnSpc>
              <a:spcBef>
                <a:spcPct val="10000"/>
              </a:spcBef>
              <a:buFont typeface="Arial" panose="020B0604020202020204" pitchFamily="34" charset="0"/>
              <a:buNone/>
            </a:pPr>
            <a:r>
              <a:rPr lang="ar-SA" altLang="en-US" sz="4800" b="1" dirty="0"/>
              <a:t>فالاقتباس هو الاستفادة من المعلومات التي يتضمنها مصدر معين يرى الباحث أن لها علاقة بموضوع بحثه وانه من المفيد الاستشهاد بما يفيد بحثه</a:t>
            </a:r>
            <a:r>
              <a:rPr lang="ar-SA" altLang="en-US" sz="4800" dirty="0"/>
              <a:t> </a:t>
            </a:r>
            <a:endParaRPr lang="en-US" altLang="en-US" sz="4800" dirty="0">
              <a:cs typeface="Arial" panose="020B0604020202020204" pitchFamily="34" charset="0"/>
            </a:endParaRPr>
          </a:p>
        </p:txBody>
      </p:sp>
      <p:sp>
        <p:nvSpPr>
          <p:cNvPr id="123907" name="AutoShape 3"/>
          <p:cNvSpPr>
            <a:spLocks noChangeArrowheads="1"/>
          </p:cNvSpPr>
          <p:nvPr/>
        </p:nvSpPr>
        <p:spPr bwMode="gray">
          <a:xfrm>
            <a:off x="2135188" y="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solidFill>
                  <a:schemeClr val="bg1"/>
                </a:solidFill>
                <a:latin typeface="Arial" panose="020B0604020202020204" pitchFamily="34" charset="0"/>
              </a:rPr>
              <a:t> تعريف الاقتباس</a:t>
            </a:r>
            <a:endParaRPr lang="en-US" altLang="zh-CN" sz="4400" b="1">
              <a:solidFill>
                <a:schemeClr val="bg1"/>
              </a:solidFill>
              <a:latin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49154364"/>
      </p:ext>
    </p:extLst>
  </p:cSld>
  <p:clrMapOvr>
    <a:masterClrMapping/>
  </p:clrMapOvr>
  <mc:AlternateContent xmlns:mc="http://schemas.openxmlformats.org/markup-compatibility/2006" xmlns:p14="http://schemas.microsoft.com/office/powerpoint/2010/main">
    <mc:Choice Requires="p14">
      <p:transition spd="slow" p14:dur="2000" advTm="83184"/>
    </mc:Choice>
    <mc:Fallback xmlns="">
      <p:transition spd="slow" advTm="83184"/>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3907"/>
                                        </p:tgtEl>
                                        <p:attrNameLst>
                                          <p:attrName>style.visibility</p:attrName>
                                        </p:attrNameLst>
                                      </p:cBhvr>
                                      <p:to>
                                        <p:strVal val="visible"/>
                                      </p:to>
                                    </p:set>
                                    <p:animEffect transition="in" filter="slide(fromBottom)">
                                      <p:cBhvr>
                                        <p:cTn id="7" dur="500"/>
                                        <p:tgtEl>
                                          <p:spTgt spid="123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body" idx="4294967295"/>
          </p:nvPr>
        </p:nvSpPr>
        <p:spPr>
          <a:xfrm>
            <a:off x="2063750" y="1412876"/>
            <a:ext cx="8229600" cy="4525963"/>
          </a:xfrm>
          <a:noFill/>
          <a:ln w="38100">
            <a:solidFill>
              <a:srgbClr val="008000"/>
            </a:solidFill>
            <a:miter lim="800000"/>
            <a:headEnd/>
            <a:tailEnd/>
          </a:ln>
        </p:spPr>
        <p:txBody>
          <a:bodyPr/>
          <a:lstStyle/>
          <a:p>
            <a:pPr marL="0" indent="0" algn="r" eaLnBrk="1" hangingPunct="1">
              <a:lnSpc>
                <a:spcPct val="90000"/>
              </a:lnSpc>
              <a:buNone/>
            </a:pPr>
            <a:r>
              <a:rPr lang="ar-SA" altLang="en-US" sz="4000" b="1" dirty="0">
                <a:solidFill>
                  <a:srgbClr val="FF3300"/>
                </a:solidFill>
              </a:rPr>
              <a:t>النقل الحرفي أو الاقتباس المباشر دون تحريف:</a:t>
            </a:r>
            <a:r>
              <a:rPr lang="ar-SA" altLang="en-US" sz="4000" b="1" dirty="0"/>
              <a:t> وذلك مثل  نص قرآني أو حديث شريف أو نص يتميز بحساسية معينة أو تعبيرات ذات أهمية لزعيم أو ملك وما شابه ذلك </a:t>
            </a:r>
            <a:endParaRPr lang="en-US" altLang="en-US" sz="4000" b="1" dirty="0">
              <a:cs typeface="Arial" panose="020B0604020202020204" pitchFamily="34" charset="0"/>
            </a:endParaRPr>
          </a:p>
          <a:p>
            <a:pPr marL="0" indent="0" algn="r" eaLnBrk="1" hangingPunct="1">
              <a:lnSpc>
                <a:spcPct val="90000"/>
              </a:lnSpc>
              <a:buNone/>
            </a:pPr>
            <a:r>
              <a:rPr lang="ar-SA" altLang="en-US" sz="4000" b="1" dirty="0">
                <a:solidFill>
                  <a:srgbClr val="FF3300"/>
                </a:solidFill>
              </a:rPr>
              <a:t>الاقتباس الغير مباشر :</a:t>
            </a:r>
            <a:r>
              <a:rPr lang="ar-SA" altLang="en-US" sz="4000" b="1" dirty="0"/>
              <a:t> وهو أن يقرأ الباحث النص ثم يوظف الفكرة أو المعنى بأسلوبه وتعبيراته دون تحريف الفكرة الرئيسية</a:t>
            </a:r>
            <a:r>
              <a:rPr lang="en-US" altLang="en-US" sz="4000" b="1" dirty="0">
                <a:cs typeface="Arial" panose="020B0604020202020204" pitchFamily="34" charset="0"/>
              </a:rPr>
              <a:t>.</a:t>
            </a:r>
            <a:r>
              <a:rPr lang="en-US" altLang="en-US" sz="4000" dirty="0">
                <a:cs typeface="Arial" panose="020B0604020202020204" pitchFamily="34" charset="0"/>
              </a:rPr>
              <a:t> </a:t>
            </a:r>
          </a:p>
        </p:txBody>
      </p:sp>
      <p:sp>
        <p:nvSpPr>
          <p:cNvPr id="124931" name="AutoShape 3"/>
          <p:cNvSpPr>
            <a:spLocks noChangeArrowheads="1"/>
          </p:cNvSpPr>
          <p:nvPr/>
        </p:nvSpPr>
        <p:spPr bwMode="gray">
          <a:xfrm>
            <a:off x="2135188" y="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400" b="1">
                <a:solidFill>
                  <a:schemeClr val="bg1"/>
                </a:solidFill>
                <a:latin typeface="Arial" panose="020B0604020202020204" pitchFamily="34" charset="0"/>
              </a:rPr>
              <a:t> أنواع الاقتباس </a:t>
            </a:r>
            <a:endParaRPr lang="en-US" altLang="zh-CN" sz="4400" b="1">
              <a:solidFill>
                <a:schemeClr val="bg1"/>
              </a:solidFill>
              <a:latin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81881998"/>
      </p:ext>
    </p:extLst>
  </p:cSld>
  <p:clrMapOvr>
    <a:masterClrMapping/>
  </p:clrMapOvr>
  <mc:AlternateContent xmlns:mc="http://schemas.openxmlformats.org/markup-compatibility/2006" xmlns:p14="http://schemas.microsoft.com/office/powerpoint/2010/main">
    <mc:Choice Requires="p14">
      <p:transition spd="slow" p14:dur="2000" advTm="168000"/>
    </mc:Choice>
    <mc:Fallback xmlns="">
      <p:transition spd="slow" advTm="168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4931"/>
                                        </p:tgtEl>
                                        <p:attrNameLst>
                                          <p:attrName>style.visibility</p:attrName>
                                        </p:attrNameLst>
                                      </p:cBhvr>
                                      <p:to>
                                        <p:strVal val="visible"/>
                                      </p:to>
                                    </p:set>
                                    <p:animEffect transition="in" filter="slide(fromBottom)">
                                      <p:cBhvr>
                                        <p:cTn id="7" dur="500"/>
                                        <p:tgtEl>
                                          <p:spTgt spid="1249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marL="0" indent="0" algn="r">
              <a:buNone/>
            </a:pPr>
            <a:r>
              <a:rPr lang="ar-SA" altLang="en-US" sz="3400" b="1" dirty="0"/>
              <a:t>الدقَّة في اختيار المصادر المقتبسِ منها.</a:t>
            </a:r>
          </a:p>
          <a:p>
            <a:pPr marL="0" indent="0" algn="r">
              <a:buNone/>
            </a:pPr>
            <a:r>
              <a:rPr lang="ar-SA" altLang="en-US" sz="3400" b="1" dirty="0"/>
              <a:t>الدقَّة في النقل فيُنْقَل النصُّ المقتبسُ كما هو، ويراعي الباحث في ذلك قواعد التصحيح أو الإضافة وتلخيص الأفكار أو الحذف من النصِّ المقتبس</a:t>
            </a:r>
            <a:r>
              <a:rPr lang="en-US" altLang="en-US" sz="3400" b="1" dirty="0">
                <a:cs typeface="Arial" panose="020B0604020202020204" pitchFamily="34" charset="0"/>
              </a:rPr>
              <a:t>.</a:t>
            </a:r>
            <a:endParaRPr lang="ar-SA" altLang="en-US" sz="3400" b="1" dirty="0"/>
          </a:p>
          <a:p>
            <a:pPr marL="0" indent="0" algn="r">
              <a:buNone/>
            </a:pPr>
            <a:r>
              <a:rPr lang="ar-SA" altLang="en-US" sz="3400" b="1" dirty="0"/>
              <a:t>حسن الانسجام بين ما يقتبس الباحثُ وما يكتبه قبل النصِّ المقتبسِ وما يكتبه </a:t>
            </a:r>
            <a:r>
              <a:rPr lang="ar-SA" altLang="en-US" sz="3400" b="1" dirty="0" smtClean="0"/>
              <a:t>بعده</a:t>
            </a:r>
            <a:endParaRPr lang="en-US" altLang="en-US" sz="3400" b="1" dirty="0">
              <a:cs typeface="Arial" panose="020B0604020202020204" pitchFamily="34" charset="0"/>
            </a:endParaRPr>
          </a:p>
          <a:p>
            <a:pPr marL="0" indent="0" algn="r">
              <a:buNone/>
            </a:pPr>
            <a:r>
              <a:rPr lang="ar-SA" altLang="en-US" sz="3400" b="1" dirty="0"/>
              <a:t>عدم الإكثار من الاقتباس، فعلى الباحث ألاَّ يقتبس إلاَّ لهدف واضح.</a:t>
            </a:r>
            <a:endParaRPr lang="en-US" altLang="en-US" sz="3400" b="1" dirty="0">
              <a:cs typeface="Arial" panose="020B0604020202020204" pitchFamily="34" charset="0"/>
            </a:endParaRPr>
          </a:p>
        </p:txBody>
      </p:sp>
      <p:sp>
        <p:nvSpPr>
          <p:cNvPr id="125955" name="AutoShape 3"/>
          <p:cNvSpPr>
            <a:spLocks noChangeArrowheads="1"/>
          </p:cNvSpPr>
          <p:nvPr/>
        </p:nvSpPr>
        <p:spPr bwMode="gray">
          <a:xfrm>
            <a:off x="2135188" y="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400" b="1">
                <a:solidFill>
                  <a:schemeClr val="bg1"/>
                </a:solidFill>
                <a:latin typeface="Arial" panose="020B0604020202020204" pitchFamily="34" charset="0"/>
              </a:rPr>
              <a:t> شروط الاقتباس </a:t>
            </a:r>
            <a:endParaRPr lang="en-US" altLang="zh-CN" sz="4400" b="1">
              <a:solidFill>
                <a:schemeClr val="bg1"/>
              </a:solidFill>
              <a:latin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50670"/>
      </p:ext>
    </p:extLst>
  </p:cSld>
  <p:clrMapOvr>
    <a:masterClrMapping/>
  </p:clrMapOvr>
  <mc:AlternateContent xmlns:mc="http://schemas.openxmlformats.org/markup-compatibility/2006" xmlns:p14="http://schemas.microsoft.com/office/powerpoint/2010/main">
    <mc:Choice Requires="p14">
      <p:transition spd="slow" p14:dur="2000" advTm="142288"/>
    </mc:Choice>
    <mc:Fallback xmlns="">
      <p:transition spd="slow" advTm="142288"/>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5955"/>
                                        </p:tgtEl>
                                        <p:attrNameLst>
                                          <p:attrName>style.visibility</p:attrName>
                                        </p:attrNameLst>
                                      </p:cBhvr>
                                      <p:to>
                                        <p:strVal val="visible"/>
                                      </p:to>
                                    </p:set>
                                    <p:animEffect transition="in" filter="slide(fromBottom)">
                                      <p:cBhvr>
                                        <p:cTn id="7" dur="500"/>
                                        <p:tgtEl>
                                          <p:spTgt spid="1259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body" idx="4294967295"/>
          </p:nvPr>
        </p:nvSpPr>
        <p:spPr>
          <a:xfrm>
            <a:off x="2063750" y="1484314"/>
            <a:ext cx="8229600" cy="5113337"/>
          </a:xfrm>
          <a:noFill/>
          <a:ln w="38100">
            <a:solidFill>
              <a:srgbClr val="008000"/>
            </a:solidFill>
            <a:miter lim="800000"/>
            <a:headEnd/>
            <a:tailEnd/>
          </a:ln>
        </p:spPr>
        <p:txBody>
          <a:bodyPr/>
          <a:lstStyle/>
          <a:p>
            <a:pPr marL="0" indent="0" algn="r">
              <a:buNone/>
            </a:pPr>
            <a:r>
              <a:rPr lang="ar-SA" altLang="en-US" sz="2900" b="1" dirty="0"/>
              <a:t>وضع الاقتباس الذي طوله ستة أسطر فأقلّ في متن البحث بين علامتي الاقتباس، أمَّا إذا زاد فيجب فصله </a:t>
            </a:r>
          </a:p>
          <a:p>
            <a:pPr marL="0" indent="0" algn="r">
              <a:buNone/>
            </a:pPr>
            <a:r>
              <a:rPr lang="ar-SA" altLang="en-US" sz="2900" b="1" dirty="0"/>
              <a:t>طول الاقتباس المباشر في المرَّة الواحدة يجب ألاَّ يزيد عن نصف </a:t>
            </a:r>
            <a:r>
              <a:rPr lang="ar-SA" altLang="en-US" sz="2900" b="1" dirty="0" smtClean="0"/>
              <a:t>صفحة</a:t>
            </a:r>
            <a:endParaRPr lang="ar-SA" altLang="en-US" sz="2900" b="1" dirty="0"/>
          </a:p>
          <a:p>
            <a:pPr marL="0" indent="0" algn="r">
              <a:buNone/>
            </a:pPr>
            <a:r>
              <a:rPr lang="ar-SA" altLang="en-US" sz="2900" b="1" dirty="0"/>
              <a:t>اقتباس الباحث المباشر لا يجوز أن يكونَ حرفيّاً إذا زاد عن صفحة واحدة، بل عليه إعادة صياغة المادة المقتبسة .</a:t>
            </a:r>
          </a:p>
          <a:p>
            <a:pPr marL="0" indent="0" algn="r">
              <a:buNone/>
            </a:pPr>
            <a:r>
              <a:rPr lang="ar-SA" altLang="en-US" sz="2900" b="1" dirty="0"/>
              <a:t>حذفُ الباحث لبعض العبارات في حالة اقتباسه المباشر تلزمه بأنَّ يضع مكان المحذوف ثلاث نقاط، وإن كان المحذوف فقرةً كاملةً يضع مكانها سطراً منقَّطاً</a:t>
            </a:r>
            <a:r>
              <a:rPr lang="en-US" altLang="en-US" sz="2900" b="1" dirty="0">
                <a:cs typeface="Arial" panose="020B0604020202020204" pitchFamily="34" charset="0"/>
              </a:rPr>
              <a:t>.</a:t>
            </a:r>
            <a:endParaRPr lang="ar-SA" altLang="en-US" sz="2900" b="1" dirty="0"/>
          </a:p>
          <a:p>
            <a:pPr marL="0" indent="0" algn="r">
              <a:buNone/>
            </a:pPr>
            <a:r>
              <a:rPr lang="ar-SA" altLang="en-US" sz="2900" b="1" dirty="0"/>
              <a:t>تصحيحُ الباحث لما يقتبسه أو إضافته عليه كلمة أو كلمات يلزمه ذلك أن يضعَ تصحيحاتِه أو إضافاته بين معقوفتين هكذا</a:t>
            </a:r>
            <a:r>
              <a:rPr lang="en-US" altLang="en-US" sz="2900" b="1" dirty="0">
                <a:cs typeface="Arial" panose="020B0604020202020204" pitchFamily="34" charset="0"/>
              </a:rPr>
              <a:t>: [....]</a:t>
            </a:r>
            <a:r>
              <a:rPr lang="ar-SA" altLang="en-US" sz="2900" b="1" dirty="0"/>
              <a:t>،</a:t>
            </a:r>
            <a:r>
              <a:rPr lang="en-US" altLang="en-US" sz="2900" dirty="0">
                <a:cs typeface="Arial" panose="020B0604020202020204" pitchFamily="34" charset="0"/>
              </a:rPr>
              <a:t> </a:t>
            </a:r>
          </a:p>
        </p:txBody>
      </p:sp>
      <p:sp>
        <p:nvSpPr>
          <p:cNvPr id="126979" name="AutoShape 3"/>
          <p:cNvSpPr>
            <a:spLocks noChangeArrowheads="1"/>
          </p:cNvSpPr>
          <p:nvPr/>
        </p:nvSpPr>
        <p:spPr bwMode="gray">
          <a:xfrm>
            <a:off x="2135188" y="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400" b="1">
                <a:solidFill>
                  <a:schemeClr val="bg1"/>
                </a:solidFill>
                <a:latin typeface="Arial" panose="020B0604020202020204" pitchFamily="34" charset="0"/>
              </a:rPr>
              <a:t> شروط الاقتباس </a:t>
            </a:r>
            <a:endParaRPr lang="en-US" altLang="zh-CN" sz="4400" b="1">
              <a:solidFill>
                <a:schemeClr val="bg1"/>
              </a:solidFill>
              <a:latin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6643234"/>
      </p:ext>
    </p:extLst>
  </p:cSld>
  <p:clrMapOvr>
    <a:masterClrMapping/>
  </p:clrMapOvr>
  <mc:AlternateContent xmlns:mc="http://schemas.openxmlformats.org/markup-compatibility/2006" xmlns:p14="http://schemas.microsoft.com/office/powerpoint/2010/main">
    <mc:Choice Requires="p14">
      <p:transition spd="slow" p14:dur="2000" advTm="84663"/>
    </mc:Choice>
    <mc:Fallback xmlns="">
      <p:transition spd="slow" advTm="84663"/>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6979"/>
                                        </p:tgtEl>
                                        <p:attrNameLst>
                                          <p:attrName>style.visibility</p:attrName>
                                        </p:attrNameLst>
                                      </p:cBhvr>
                                      <p:to>
                                        <p:strVal val="visible"/>
                                      </p:to>
                                    </p:set>
                                    <p:animEffect transition="in" filter="slide(fromBottom)">
                                      <p:cBhvr>
                                        <p:cTn id="7" dur="500"/>
                                        <p:tgtEl>
                                          <p:spTgt spid="1269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body" idx="4294967295"/>
          </p:nvPr>
        </p:nvSpPr>
        <p:spPr>
          <a:xfrm>
            <a:off x="1981200" y="1834268"/>
            <a:ext cx="8229600" cy="4525962"/>
          </a:xfrm>
          <a:noFill/>
          <a:ln w="38100">
            <a:solidFill>
              <a:srgbClr val="008000"/>
            </a:solidFill>
            <a:miter lim="800000"/>
            <a:headEnd/>
            <a:tailEnd/>
          </a:ln>
        </p:spPr>
        <p:txBody>
          <a:bodyPr/>
          <a:lstStyle/>
          <a:p>
            <a:pPr marL="0" indent="0" algn="r" eaLnBrk="1" hangingPunct="1">
              <a:lnSpc>
                <a:spcPct val="70000"/>
              </a:lnSpc>
              <a:spcBef>
                <a:spcPct val="10000"/>
              </a:spcBef>
              <a:buNone/>
            </a:pPr>
            <a:endParaRPr lang="ar-SA" altLang="en-US" sz="800" b="1" dirty="0"/>
          </a:p>
          <a:p>
            <a:pPr marL="0" indent="0" algn="r" eaLnBrk="1" hangingPunct="1">
              <a:lnSpc>
                <a:spcPct val="70000"/>
              </a:lnSpc>
              <a:spcBef>
                <a:spcPct val="10000"/>
              </a:spcBef>
              <a:buNone/>
            </a:pPr>
            <a:r>
              <a:rPr lang="ar-SA" altLang="en-US" sz="3400" b="1" dirty="0">
                <a:solidFill>
                  <a:srgbClr val="FF3300"/>
                </a:solidFill>
              </a:rPr>
              <a:t>التوثيق في متن البحث : </a:t>
            </a:r>
          </a:p>
          <a:p>
            <a:pPr marL="0" indent="0" algn="r" eaLnBrk="1" hangingPunct="1">
              <a:lnSpc>
                <a:spcPct val="70000"/>
              </a:lnSpc>
              <a:spcBef>
                <a:spcPct val="10000"/>
              </a:spcBef>
              <a:buNone/>
            </a:pPr>
            <a:r>
              <a:rPr lang="ar-SA" altLang="en-US" sz="3000" b="1" dirty="0"/>
              <a:t>   يتم مباشرة بعد النقل الحرفي أو النقل بالمعنى في سياق البحث.</a:t>
            </a:r>
          </a:p>
          <a:p>
            <a:pPr marL="0" indent="0" algn="r" eaLnBrk="1" hangingPunct="1">
              <a:lnSpc>
                <a:spcPct val="70000"/>
              </a:lnSpc>
              <a:spcBef>
                <a:spcPct val="10000"/>
              </a:spcBef>
              <a:buNone/>
            </a:pPr>
            <a:endParaRPr lang="ar-SA" altLang="en-US" sz="1200" b="1" dirty="0"/>
          </a:p>
          <a:p>
            <a:pPr marL="0" indent="0" algn="r" eaLnBrk="1" hangingPunct="1">
              <a:lnSpc>
                <a:spcPct val="70000"/>
              </a:lnSpc>
              <a:spcBef>
                <a:spcPct val="10000"/>
              </a:spcBef>
              <a:buNone/>
            </a:pPr>
            <a:r>
              <a:rPr lang="ar-SA" altLang="en-US" sz="3400" b="1" dirty="0">
                <a:solidFill>
                  <a:srgbClr val="FF3300"/>
                </a:solidFill>
              </a:rPr>
              <a:t>توثيق باستخدام الحاشية (الهوامش):</a:t>
            </a:r>
            <a:endParaRPr lang="ar-JO" altLang="en-US" sz="3400" b="1" dirty="0">
              <a:solidFill>
                <a:srgbClr val="FF3300"/>
              </a:solidFill>
            </a:endParaRPr>
          </a:p>
          <a:p>
            <a:pPr marL="0" indent="0" algn="r" eaLnBrk="1" hangingPunct="1">
              <a:lnSpc>
                <a:spcPct val="70000"/>
              </a:lnSpc>
              <a:spcBef>
                <a:spcPct val="10000"/>
              </a:spcBef>
              <a:buNone/>
            </a:pPr>
            <a:r>
              <a:rPr lang="ar-SA" altLang="en-US" sz="3000" b="1" dirty="0"/>
              <a:t>   </a:t>
            </a:r>
            <a:r>
              <a:rPr lang="ar-JO" altLang="en-US" sz="3000" b="1" dirty="0"/>
              <a:t>وهي ما يسمى أحيانا بالحواشي وتتضمن جميع المصادر التي استعان بها الباحث في بح</a:t>
            </a:r>
            <a:r>
              <a:rPr lang="ar-SA" altLang="en-US" sz="3000" b="1" dirty="0"/>
              <a:t>ث</a:t>
            </a:r>
            <a:r>
              <a:rPr lang="ar-JO" altLang="en-US" sz="3000" b="1" dirty="0"/>
              <a:t>ه.</a:t>
            </a:r>
            <a:endParaRPr lang="ar-SA" altLang="en-US" sz="3000" b="1" dirty="0"/>
          </a:p>
          <a:p>
            <a:pPr marL="0" indent="0" algn="r" eaLnBrk="1" hangingPunct="1">
              <a:lnSpc>
                <a:spcPct val="70000"/>
              </a:lnSpc>
              <a:spcBef>
                <a:spcPct val="10000"/>
              </a:spcBef>
              <a:buNone/>
            </a:pPr>
            <a:endParaRPr lang="ar-SA" altLang="en-US" sz="1400" b="1" dirty="0"/>
          </a:p>
          <a:p>
            <a:pPr marL="0" indent="0" algn="r" eaLnBrk="1" hangingPunct="1">
              <a:lnSpc>
                <a:spcPct val="70000"/>
              </a:lnSpc>
              <a:spcBef>
                <a:spcPct val="10000"/>
              </a:spcBef>
              <a:buNone/>
            </a:pPr>
            <a:r>
              <a:rPr lang="ar-SA" altLang="en-US" sz="3400" b="1" dirty="0">
                <a:solidFill>
                  <a:srgbClr val="FF3300"/>
                </a:solidFill>
              </a:rPr>
              <a:t>التوثيق في نهاية الدراسة:</a:t>
            </a:r>
          </a:p>
          <a:p>
            <a:pPr marL="0" indent="0" algn="r" eaLnBrk="1" hangingPunct="1">
              <a:lnSpc>
                <a:spcPct val="70000"/>
              </a:lnSpc>
              <a:spcBef>
                <a:spcPct val="10000"/>
              </a:spcBef>
              <a:buNone/>
            </a:pPr>
            <a:r>
              <a:rPr lang="ar-SA" altLang="en-US" sz="3000" b="1" dirty="0"/>
              <a:t>   وهي ما تسمى بقائمة المراجع.</a:t>
            </a:r>
          </a:p>
          <a:p>
            <a:pPr marL="0" indent="0" algn="r" eaLnBrk="1" hangingPunct="1">
              <a:lnSpc>
                <a:spcPct val="70000"/>
              </a:lnSpc>
              <a:spcBef>
                <a:spcPct val="10000"/>
              </a:spcBef>
              <a:buNone/>
            </a:pPr>
            <a:endParaRPr lang="ar-SA" altLang="en-US" sz="3000" b="1" dirty="0"/>
          </a:p>
          <a:p>
            <a:pPr marL="0" indent="0" algn="r" eaLnBrk="1" hangingPunct="1">
              <a:lnSpc>
                <a:spcPct val="70000"/>
              </a:lnSpc>
              <a:spcBef>
                <a:spcPct val="10000"/>
              </a:spcBef>
              <a:buNone/>
            </a:pPr>
            <a:r>
              <a:rPr lang="ar-JO" altLang="en-US" sz="3000" b="1" dirty="0">
                <a:solidFill>
                  <a:srgbClr val="FF3300"/>
                </a:solidFill>
              </a:rPr>
              <a:t>من الضروري أن تكون المعلومات </a:t>
            </a:r>
            <a:endParaRPr lang="ar-SA" altLang="en-US" sz="3000" b="1" dirty="0">
              <a:solidFill>
                <a:srgbClr val="FF3300"/>
              </a:solidFill>
            </a:endParaRPr>
          </a:p>
          <a:p>
            <a:pPr marL="0" indent="0" algn="r" eaLnBrk="1" hangingPunct="1">
              <a:lnSpc>
                <a:spcPct val="70000"/>
              </a:lnSpc>
              <a:spcBef>
                <a:spcPct val="10000"/>
              </a:spcBef>
              <a:buNone/>
            </a:pPr>
            <a:r>
              <a:rPr lang="ar-JO" altLang="en-US" sz="3000" b="1" dirty="0">
                <a:solidFill>
                  <a:srgbClr val="FF3300"/>
                </a:solidFill>
              </a:rPr>
              <a:t>عن كل مصدر كاملة وصحي</a:t>
            </a:r>
            <a:r>
              <a:rPr lang="ar-SA" altLang="en-US" sz="3000" b="1" dirty="0">
                <a:solidFill>
                  <a:srgbClr val="FF3300"/>
                </a:solidFill>
              </a:rPr>
              <a:t>حه.</a:t>
            </a:r>
            <a:endParaRPr lang="en-US" altLang="en-US" sz="3000" b="1" dirty="0">
              <a:solidFill>
                <a:srgbClr val="FF3300"/>
              </a:solidFill>
              <a:cs typeface="Arial" panose="020B0604020202020204" pitchFamily="34" charset="0"/>
            </a:endParaRPr>
          </a:p>
        </p:txBody>
      </p:sp>
      <p:sp>
        <p:nvSpPr>
          <p:cNvPr id="14339" name="AutoShape 3"/>
          <p:cNvSpPr>
            <a:spLocks noGrp="1" noChangeArrowheads="1"/>
          </p:cNvSpPr>
          <p:nvPr>
            <p:ph type="title" idx="4294967295"/>
          </p:nvPr>
        </p:nvSpPr>
        <p:spPr bwMode="gray">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lstStyle/>
          <a:p>
            <a:r>
              <a:rPr lang="ar-SA" altLang="zh-CN" sz="4800" b="1">
                <a:solidFill>
                  <a:schemeClr val="bg1"/>
                </a:solidFill>
              </a:rPr>
              <a:t>أساليب التوثيق</a:t>
            </a:r>
            <a:r>
              <a:rPr lang="en-US" altLang="zh-CN" sz="4000">
                <a:cs typeface="Times New Roman" panose="02020603050405020304" pitchFamily="18" charset="0"/>
              </a:rPr>
              <a:t> </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13277067"/>
      </p:ext>
    </p:extLst>
  </p:cSld>
  <p:clrMapOvr>
    <a:masterClrMapping/>
  </p:clrMapOvr>
  <mc:AlternateContent xmlns:mc="http://schemas.openxmlformats.org/markup-compatibility/2006" xmlns:p14="http://schemas.microsoft.com/office/powerpoint/2010/main">
    <mc:Choice Requires="p14">
      <p:transition spd="slow" p14:dur="2000" advTm="96073"/>
    </mc:Choice>
    <mc:Fallback xmlns="">
      <p:transition spd="slow" advTm="96073"/>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slide(fromBottom)">
                                      <p:cBhvr>
                                        <p:cTn id="7"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p:cNvSpPr>
          <p:nvPr>
            <p:ph type="body" idx="4294967295"/>
          </p:nvPr>
        </p:nvSpPr>
        <p:spPr>
          <a:xfrm>
            <a:off x="2495551" y="765175"/>
            <a:ext cx="6913563" cy="5360988"/>
          </a:xfrm>
        </p:spPr>
        <p:txBody>
          <a:bodyPr>
            <a:normAutofit/>
          </a:bodyPr>
          <a:lstStyle/>
          <a:p>
            <a:pPr marL="0" indent="0" algn="ctr">
              <a:lnSpc>
                <a:spcPct val="80000"/>
              </a:lnSpc>
              <a:buNone/>
            </a:pPr>
            <a:r>
              <a:rPr lang="ar-SA" altLang="en-US" sz="3000" b="1" dirty="0">
                <a:solidFill>
                  <a:srgbClr val="FF3300"/>
                </a:solidFill>
              </a:rPr>
              <a:t>دليل الباحث للتوثيق في البحوث والدراسات التربوية</a:t>
            </a:r>
          </a:p>
          <a:p>
            <a:pPr marL="0" indent="0" algn="ctr">
              <a:lnSpc>
                <a:spcPct val="80000"/>
              </a:lnSpc>
              <a:buNone/>
            </a:pPr>
            <a:r>
              <a:rPr lang="ar-SA" altLang="en-US" sz="3000" b="1" dirty="0">
                <a:solidFill>
                  <a:srgbClr val="FF3300"/>
                </a:solidFill>
              </a:rPr>
              <a:t>وفقاً لدليل جمعية علم النفس الأمريكية</a:t>
            </a:r>
          </a:p>
          <a:p>
            <a:pPr marL="0" indent="0" algn="ctr">
              <a:lnSpc>
                <a:spcPct val="80000"/>
              </a:lnSpc>
              <a:buNone/>
            </a:pPr>
            <a:r>
              <a:rPr lang="ar-SA" altLang="en-US" sz="3000" b="1" dirty="0">
                <a:solidFill>
                  <a:srgbClr val="FF3300"/>
                </a:solidFill>
              </a:rPr>
              <a:t> </a:t>
            </a:r>
            <a:r>
              <a:rPr lang="en-US" altLang="en-US" sz="3000" b="1" dirty="0">
                <a:solidFill>
                  <a:srgbClr val="FF3300"/>
                </a:solidFill>
                <a:cs typeface="Arial" panose="020B0604020202020204" pitchFamily="34" charset="0"/>
              </a:rPr>
              <a:t>APA</a:t>
            </a:r>
            <a:r>
              <a:rPr lang="ar-SA" altLang="en-US" sz="3000" b="1" dirty="0">
                <a:solidFill>
                  <a:srgbClr val="FF3300"/>
                </a:solidFill>
              </a:rPr>
              <a:t> للنشر </a:t>
            </a:r>
          </a:p>
          <a:p>
            <a:pPr marL="0" indent="0" algn="just">
              <a:lnSpc>
                <a:spcPct val="80000"/>
              </a:lnSpc>
              <a:buNone/>
            </a:pPr>
            <a:r>
              <a:rPr lang="en-US" altLang="en-US" dirty="0">
                <a:solidFill>
                  <a:srgbClr val="FF3300"/>
                </a:solidFill>
                <a:cs typeface="Arial" panose="020B0604020202020204" pitchFamily="34" charset="0"/>
                <a:sym typeface="Wingdings" panose="05000000000000000000" pitchFamily="2" charset="2"/>
              </a:rPr>
              <a:t></a:t>
            </a:r>
            <a:r>
              <a:rPr lang="ar-SA" altLang="en-US" dirty="0">
                <a:solidFill>
                  <a:srgbClr val="FF3300"/>
                </a:solidFill>
                <a:sym typeface="Wingdings" panose="05000000000000000000" pitchFamily="2" charset="2"/>
              </a:rPr>
              <a:t> </a:t>
            </a:r>
            <a:r>
              <a:rPr lang="ar-SA" altLang="en-US" b="1" dirty="0" smtClean="0">
                <a:solidFill>
                  <a:srgbClr val="FF3300"/>
                </a:solidFill>
              </a:rPr>
              <a:t>مقدمة</a:t>
            </a:r>
          </a:p>
          <a:p>
            <a:pPr marL="0" indent="0" algn="just">
              <a:lnSpc>
                <a:spcPct val="80000"/>
              </a:lnSpc>
              <a:buNone/>
            </a:pPr>
            <a:r>
              <a:rPr lang="ar-SA" altLang="en-US" b="1" dirty="0"/>
              <a:t>من أجل توحيد توثيق المراجع في متن (صلب) التقرير و نهاية التقرير (صفحة المراجع) وضع هذا الدليل ليقلل من المشاكل التي يقع فيها الكثير من طلبة الماجستير حين يقومون بتوثيق المراجع التي استخدموها في بحوثهم</a:t>
            </a:r>
            <a:r>
              <a:rPr lang="en-US" altLang="en-US" b="1" dirty="0">
                <a:cs typeface="Arial" panose="020B0604020202020204" pitchFamily="34" charset="0"/>
              </a:rPr>
              <a:t>. </a:t>
            </a:r>
            <a:r>
              <a:rPr lang="ar-SA" altLang="en-US" b="1" dirty="0"/>
              <a:t>وللتقليل من اختلاف وجهات النظر حول كيفية التوثيق في متن الرسالة وصفحة المراجع تم الرجوع إلى دليل نشر جمعية علم النفس الأمريكية  </a:t>
            </a:r>
            <a:endParaRPr lang="en-US" altLang="en-US" b="1" dirty="0">
              <a:cs typeface="Arial" panose="020B0604020202020204" pitchFamily="34" charset="0"/>
            </a:endParaRPr>
          </a:p>
          <a:p>
            <a:pPr marL="0" indent="0" algn="just">
              <a:lnSpc>
                <a:spcPct val="80000"/>
              </a:lnSpc>
              <a:buNone/>
            </a:pPr>
            <a:r>
              <a:rPr lang="en-US" altLang="en-US" b="1" dirty="0">
                <a:cs typeface="Arial" panose="020B0604020202020204" pitchFamily="34" charset="0"/>
              </a:rPr>
              <a:t>American Psychological Association Publication </a:t>
            </a:r>
            <a:r>
              <a:rPr lang="en-US" altLang="en-US" b="1" dirty="0" smtClean="0">
                <a:cs typeface="Arial" panose="020B0604020202020204" pitchFamily="34" charset="0"/>
              </a:rPr>
              <a:t>Manual</a:t>
            </a:r>
            <a:endParaRPr lang="en-US" altLang="en-US" b="1" dirty="0">
              <a:cs typeface="Arial" panose="020B0604020202020204" pitchFamily="34" charset="0"/>
            </a:endParaRP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28925359"/>
      </p:ext>
    </p:extLst>
  </p:cSld>
  <p:clrMapOvr>
    <a:masterClrMapping/>
  </p:clrMapOvr>
  <mc:AlternateContent xmlns:mc="http://schemas.openxmlformats.org/markup-compatibility/2006" xmlns:p14="http://schemas.microsoft.com/office/powerpoint/2010/main">
    <mc:Choice Requires="p14">
      <p:transition spd="slow" p14:dur="2000" advTm="229608"/>
    </mc:Choice>
    <mc:Fallback xmlns="">
      <p:transition spd="slow" advTm="22960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52"/>
          <p:cNvGrpSpPr>
            <a:grpSpLocks/>
          </p:cNvGrpSpPr>
          <p:nvPr/>
        </p:nvGrpSpPr>
        <p:grpSpPr bwMode="auto">
          <a:xfrm>
            <a:off x="5016500" y="2565400"/>
            <a:ext cx="4419600" cy="508000"/>
            <a:chOff x="1978" y="2638"/>
            <a:chExt cx="2784" cy="320"/>
          </a:xfrm>
        </p:grpSpPr>
        <p:sp>
          <p:nvSpPr>
            <p:cNvPr id="27677" name="AutoShape 53"/>
            <p:cNvSpPr>
              <a:spLocks noChangeArrowheads="1"/>
            </p:cNvSpPr>
            <p:nvPr/>
          </p:nvSpPr>
          <p:spPr bwMode="gray">
            <a:xfrm>
              <a:off x="1978" y="2638"/>
              <a:ext cx="2784" cy="32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endParaRPr lang="en-GB" altLang="en-US" sz="2800" b="1">
                <a:latin typeface="Arial" panose="020B0604020202020204" pitchFamily="34" charset="0"/>
              </a:endParaRPr>
            </a:p>
          </p:txBody>
        </p:sp>
        <p:sp>
          <p:nvSpPr>
            <p:cNvPr id="27678" name="Rectangle 54"/>
            <p:cNvSpPr>
              <a:spLocks noChangeArrowheads="1"/>
            </p:cNvSpPr>
            <p:nvPr/>
          </p:nvSpPr>
          <p:spPr bwMode="auto">
            <a:xfrm>
              <a:off x="2517" y="2646"/>
              <a:ext cx="223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a:spcBef>
                  <a:spcPct val="0"/>
                </a:spcBef>
                <a:buFontTx/>
                <a:buNone/>
              </a:pPr>
              <a:r>
                <a:rPr lang="ar-SA" altLang="en-US" sz="2400" b="1">
                  <a:solidFill>
                    <a:schemeClr val="tx2"/>
                  </a:solidFill>
                  <a:latin typeface="Arial" panose="020B0604020202020204" pitchFamily="34" charset="0"/>
                </a:rPr>
                <a:t> التوثيق في الحواشي ”الهوامش“</a:t>
              </a:r>
              <a:endParaRPr lang="en-US" altLang="en-US" sz="2400" b="1">
                <a:solidFill>
                  <a:schemeClr val="tx2"/>
                </a:solidFill>
                <a:latin typeface="Arial" panose="020B0604020202020204" pitchFamily="34" charset="0"/>
              </a:endParaRPr>
            </a:p>
          </p:txBody>
        </p:sp>
      </p:grpSp>
      <p:sp>
        <p:nvSpPr>
          <p:cNvPr id="136194" name="AutoShape 2"/>
          <p:cNvSpPr>
            <a:spLocks noChangeArrowheads="1"/>
          </p:cNvSpPr>
          <p:nvPr/>
        </p:nvSpPr>
        <p:spPr bwMode="ltGray">
          <a:xfrm rot="5400000">
            <a:off x="165100" y="719138"/>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hangingPunct="1">
              <a:defRPr/>
            </a:pPr>
            <a:endParaRPr lang="ar-SA" sz="2000"/>
          </a:p>
        </p:txBody>
      </p:sp>
      <p:sp>
        <p:nvSpPr>
          <p:cNvPr id="136195" name="AutoShape 3"/>
          <p:cNvSpPr>
            <a:spLocks noChangeArrowheads="1"/>
          </p:cNvSpPr>
          <p:nvPr/>
        </p:nvSpPr>
        <p:spPr bwMode="ltGray">
          <a:xfrm rot="5400000" flipH="1">
            <a:off x="446882" y="1240632"/>
            <a:ext cx="4032250" cy="3929063"/>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008000">
              <a:alpha val="65881"/>
            </a:srgbClr>
          </a:solidFill>
          <a:ln>
            <a:noFill/>
          </a:ln>
          <a:extLst>
            <a:ext uri="{91240B29-F687-4F45-9708-019B960494DF}">
              <a14:hiddenLine xmlns:a14="http://schemas.microsoft.com/office/drawing/2010/main" w="0" algn="ctr">
                <a:solidFill>
                  <a:srgbClr val="000000"/>
                </a:solidFill>
                <a:miter lim="800000"/>
                <a:headEnd/>
                <a:tailEnd/>
              </a14:hiddenLine>
            </a:ext>
          </a:extLst>
        </p:spPr>
        <p:txBody>
          <a:bodyPr wrap="none" anchor="ctr"/>
          <a:lstStyle/>
          <a:p>
            <a:endParaRPr lang="en-US"/>
          </a:p>
        </p:txBody>
      </p:sp>
      <p:sp>
        <p:nvSpPr>
          <p:cNvPr id="136196" name="AutoShape 4"/>
          <p:cNvSpPr>
            <a:spLocks noChangeArrowheads="1"/>
          </p:cNvSpPr>
          <p:nvPr/>
        </p:nvSpPr>
        <p:spPr bwMode="gray">
          <a:xfrm>
            <a:off x="4224338" y="4581525"/>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2400" b="1">
                <a:latin typeface="Articulate" pitchFamily="2" charset="0"/>
              </a:rPr>
              <a:t>التوثيق في قائمة المراجع</a:t>
            </a:r>
            <a:r>
              <a:rPr lang="ar-SA" altLang="zh-CN" sz="2000">
                <a:latin typeface="Arial" panose="020B0604020202020204" pitchFamily="34" charset="0"/>
                <a:cs typeface="HeshamNormal" pitchFamily="2" charset="0"/>
              </a:rPr>
              <a:t>   </a:t>
            </a:r>
            <a:endParaRPr lang="en-US" altLang="en-US" sz="1800" b="1">
              <a:latin typeface="Articulate" pitchFamily="2" charset="0"/>
            </a:endParaRPr>
          </a:p>
        </p:txBody>
      </p:sp>
      <p:sp>
        <p:nvSpPr>
          <p:cNvPr id="136197" name="AutoShape 5"/>
          <p:cNvSpPr>
            <a:spLocks noChangeArrowheads="1"/>
          </p:cNvSpPr>
          <p:nvPr/>
        </p:nvSpPr>
        <p:spPr bwMode="gray">
          <a:xfrm>
            <a:off x="4079875" y="981075"/>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2400" b="1">
                <a:latin typeface="Arial" panose="020B0604020202020204" pitchFamily="34" charset="0"/>
              </a:rPr>
              <a:t>التوثيق في متن البحث </a:t>
            </a:r>
            <a:endParaRPr lang="en-US" altLang="en-US" sz="2400" b="1">
              <a:latin typeface="Arial" panose="020B0604020202020204" pitchFamily="34" charset="0"/>
            </a:endParaRPr>
          </a:p>
        </p:txBody>
      </p:sp>
      <p:grpSp>
        <p:nvGrpSpPr>
          <p:cNvPr id="3" name="Group 30"/>
          <p:cNvGrpSpPr>
            <a:grpSpLocks/>
          </p:cNvGrpSpPr>
          <p:nvPr/>
        </p:nvGrpSpPr>
        <p:grpSpPr bwMode="auto">
          <a:xfrm>
            <a:off x="3792538" y="961687"/>
            <a:ext cx="381000" cy="562889"/>
            <a:chOff x="2078" y="1295"/>
            <a:chExt cx="1615" cy="2386"/>
          </a:xfrm>
        </p:grpSpPr>
        <p:sp>
          <p:nvSpPr>
            <p:cNvPr id="27671" name="Oval 3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27672" name="Oval 3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25" name="Oval 33"/>
            <p:cNvSpPr>
              <a:spLocks noChangeArrowheads="1"/>
            </p:cNvSpPr>
            <p:nvPr/>
          </p:nvSpPr>
          <p:spPr bwMode="gray">
            <a:xfrm>
              <a:off x="2253" y="1295"/>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27674" name="Oval 34"/>
            <p:cNvSpPr>
              <a:spLocks noChangeArrowheads="1"/>
            </p:cNvSpPr>
            <p:nvPr/>
          </p:nvSpPr>
          <p:spPr bwMode="gray">
            <a:xfrm>
              <a:off x="2254" y="1296"/>
              <a:ext cx="1101" cy="2385"/>
            </a:xfrm>
            <a:prstGeom prst="ellipse">
              <a:avLst/>
            </a:prstGeom>
            <a:gradFill rotWithShape="1">
              <a:gsLst>
                <a:gs pos="0">
                  <a:srgbClr val="000000"/>
                </a:gs>
                <a:gs pos="100000">
                  <a:srgbClr val="8D67E1"/>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27" name="Oval 35"/>
            <p:cNvSpPr>
              <a:spLocks noChangeArrowheads="1"/>
            </p:cNvSpPr>
            <p:nvPr/>
          </p:nvSpPr>
          <p:spPr bwMode="gray">
            <a:xfrm>
              <a:off x="2334" y="1296"/>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27676" name="Oval 36"/>
            <p:cNvSpPr>
              <a:spLocks noChangeArrowheads="1"/>
            </p:cNvSpPr>
            <p:nvPr/>
          </p:nvSpPr>
          <p:spPr bwMode="gray">
            <a:xfrm>
              <a:off x="2337" y="1296"/>
              <a:ext cx="1096" cy="2385"/>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4" name="Group 37"/>
          <p:cNvGrpSpPr>
            <a:grpSpLocks/>
          </p:cNvGrpSpPr>
          <p:nvPr/>
        </p:nvGrpSpPr>
        <p:grpSpPr bwMode="auto">
          <a:xfrm>
            <a:off x="4800600" y="2546012"/>
            <a:ext cx="355600" cy="562889"/>
            <a:chOff x="2078" y="1295"/>
            <a:chExt cx="1615" cy="2386"/>
          </a:xfrm>
        </p:grpSpPr>
        <p:sp>
          <p:nvSpPr>
            <p:cNvPr id="27665" name="Oval 3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27666" name="Oval 3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32" name="Oval 40"/>
            <p:cNvSpPr>
              <a:spLocks noChangeArrowheads="1"/>
            </p:cNvSpPr>
            <p:nvPr/>
          </p:nvSpPr>
          <p:spPr bwMode="gray">
            <a:xfrm>
              <a:off x="2251" y="1295"/>
              <a:ext cx="1180"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27668" name="Oval 41"/>
            <p:cNvSpPr>
              <a:spLocks noChangeArrowheads="1"/>
            </p:cNvSpPr>
            <p:nvPr/>
          </p:nvSpPr>
          <p:spPr bwMode="gray">
            <a:xfrm>
              <a:off x="2254" y="1296"/>
              <a:ext cx="1180" cy="2385"/>
            </a:xfrm>
            <a:prstGeom prst="ellipse">
              <a:avLst/>
            </a:prstGeom>
            <a:gradFill rotWithShape="1">
              <a:gsLst>
                <a:gs pos="0">
                  <a:srgbClr val="000000"/>
                </a:gs>
                <a:gs pos="100000">
                  <a:srgbClr val="E35E23"/>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34" name="Oval 42"/>
            <p:cNvSpPr>
              <a:spLocks noChangeArrowheads="1"/>
            </p:cNvSpPr>
            <p:nvPr/>
          </p:nvSpPr>
          <p:spPr bwMode="gray">
            <a:xfrm>
              <a:off x="2338" y="1296"/>
              <a:ext cx="1096"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27670" name="Oval 43"/>
            <p:cNvSpPr>
              <a:spLocks noChangeArrowheads="1"/>
            </p:cNvSpPr>
            <p:nvPr/>
          </p:nvSpPr>
          <p:spPr bwMode="gray">
            <a:xfrm>
              <a:off x="2337" y="1296"/>
              <a:ext cx="1096" cy="2385"/>
            </a:xfrm>
            <a:prstGeom prst="ellipse">
              <a:avLst/>
            </a:prstGeom>
            <a:gradFill rotWithShape="1">
              <a:gsLst>
                <a:gs pos="0">
                  <a:srgbClr val="E35E23"/>
                </a:gs>
                <a:gs pos="100000">
                  <a:srgbClr val="6E2E11"/>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5" name="Group 44"/>
          <p:cNvGrpSpPr>
            <a:grpSpLocks/>
          </p:cNvGrpSpPr>
          <p:nvPr/>
        </p:nvGrpSpPr>
        <p:grpSpPr bwMode="auto">
          <a:xfrm>
            <a:off x="4008438" y="4562137"/>
            <a:ext cx="355600" cy="562889"/>
            <a:chOff x="2078" y="1295"/>
            <a:chExt cx="1615" cy="2386"/>
          </a:xfrm>
        </p:grpSpPr>
        <p:sp>
          <p:nvSpPr>
            <p:cNvPr id="27659" name="Oval 45"/>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27660" name="Oval 46"/>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39" name="Oval 47"/>
            <p:cNvSpPr>
              <a:spLocks noChangeArrowheads="1"/>
            </p:cNvSpPr>
            <p:nvPr/>
          </p:nvSpPr>
          <p:spPr bwMode="gray">
            <a:xfrm>
              <a:off x="2251" y="1295"/>
              <a:ext cx="1180"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27662" name="Oval 48"/>
            <p:cNvSpPr>
              <a:spLocks noChangeArrowheads="1"/>
            </p:cNvSpPr>
            <p:nvPr/>
          </p:nvSpPr>
          <p:spPr bwMode="gray">
            <a:xfrm>
              <a:off x="2254" y="1296"/>
              <a:ext cx="1180" cy="2385"/>
            </a:xfrm>
            <a:prstGeom prst="ellipse">
              <a:avLst/>
            </a:prstGeom>
            <a:gradFill rotWithShape="1">
              <a:gsLst>
                <a:gs pos="0">
                  <a:srgbClr val="000000"/>
                </a:gs>
                <a:gs pos="100000">
                  <a:srgbClr val="E35E23"/>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41" name="Oval 49"/>
            <p:cNvSpPr>
              <a:spLocks noChangeArrowheads="1"/>
            </p:cNvSpPr>
            <p:nvPr/>
          </p:nvSpPr>
          <p:spPr bwMode="gray">
            <a:xfrm>
              <a:off x="2338" y="1296"/>
              <a:ext cx="1096"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27664" name="Oval 50"/>
            <p:cNvSpPr>
              <a:spLocks noChangeArrowheads="1"/>
            </p:cNvSpPr>
            <p:nvPr/>
          </p:nvSpPr>
          <p:spPr bwMode="gray">
            <a:xfrm>
              <a:off x="2337" y="1296"/>
              <a:ext cx="1096" cy="2385"/>
            </a:xfrm>
            <a:prstGeom prst="ellipse">
              <a:avLst/>
            </a:prstGeom>
            <a:gradFill rotWithShape="1">
              <a:gsLst>
                <a:gs pos="0">
                  <a:srgbClr val="FF3399"/>
                </a:gs>
                <a:gs pos="100000">
                  <a:srgbClr val="7C194A"/>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sp>
        <p:nvSpPr>
          <p:cNvPr id="136243" name="Text Box 51"/>
          <p:cNvSpPr txBox="1">
            <a:spLocks noChangeArrowheads="1"/>
          </p:cNvSpPr>
          <p:nvPr/>
        </p:nvSpPr>
        <p:spPr bwMode="auto">
          <a:xfrm>
            <a:off x="695325" y="2205039"/>
            <a:ext cx="3436938"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lnSpc>
                <a:spcPct val="65000"/>
              </a:lnSpc>
              <a:spcBef>
                <a:spcPct val="30000"/>
              </a:spcBef>
              <a:buFontTx/>
              <a:buNone/>
            </a:pPr>
            <a:r>
              <a:rPr lang="ar-SA" altLang="zh-CN" sz="4400" b="1">
                <a:solidFill>
                  <a:srgbClr val="FF3300"/>
                </a:solidFill>
                <a:latin typeface="Arabolical" pitchFamily="2" charset="0"/>
              </a:rPr>
              <a:t>التالي:</a:t>
            </a:r>
            <a:r>
              <a:rPr lang="ar-SA" altLang="zh-CN" sz="4000" b="1">
                <a:latin typeface="Arabolical" pitchFamily="2" charset="0"/>
              </a:rPr>
              <a:t>  </a:t>
            </a:r>
          </a:p>
          <a:p>
            <a:pPr rtl="0" eaLnBrk="1" hangingPunct="1">
              <a:lnSpc>
                <a:spcPct val="65000"/>
              </a:lnSpc>
              <a:spcBef>
                <a:spcPct val="30000"/>
              </a:spcBef>
              <a:buFontTx/>
              <a:buNone/>
            </a:pPr>
            <a:r>
              <a:rPr lang="ar-SA" altLang="zh-CN" sz="4000" b="1">
                <a:latin typeface="Arabolical" pitchFamily="2" charset="0"/>
              </a:rPr>
              <a:t>أساليب</a:t>
            </a:r>
          </a:p>
          <a:p>
            <a:pPr rtl="0" eaLnBrk="1" hangingPunct="1">
              <a:lnSpc>
                <a:spcPct val="65000"/>
              </a:lnSpc>
              <a:spcBef>
                <a:spcPct val="30000"/>
              </a:spcBef>
              <a:buFontTx/>
              <a:buNone/>
            </a:pPr>
            <a:r>
              <a:rPr lang="ar-SA" altLang="zh-CN" sz="4000" b="1">
                <a:latin typeface="Arabolical" pitchFamily="2" charset="0"/>
              </a:rPr>
              <a:t>التوثيق</a:t>
            </a:r>
            <a:endParaRPr lang="en-US" altLang="zh-CN" sz="4000" b="1">
              <a:latin typeface="Arabolical" pitchFamily="2" charset="0"/>
            </a:endParaRPr>
          </a:p>
        </p:txBody>
      </p:sp>
      <p:pic>
        <p:nvPicPr>
          <p:cNvPr id="32"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88702560"/>
      </p:ext>
    </p:extLst>
  </p:cSld>
  <p:clrMapOvr>
    <a:masterClrMapping/>
  </p:clrMapOvr>
  <p:transition advClick="0" advTm="31352"/>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136243"/>
                                        </p:tgtEl>
                                        <p:attrNameLst>
                                          <p:attrName>style.visibility</p:attrName>
                                        </p:attrNameLst>
                                      </p:cBhvr>
                                      <p:to>
                                        <p:strVal val="visible"/>
                                      </p:to>
                                    </p:set>
                                    <p:anim calcmode="discrete" valueType="clr">
                                      <p:cBhvr override="childStyle">
                                        <p:cTn id="7" dur="80"/>
                                        <p:tgtEl>
                                          <p:spTgt spid="13624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6243"/>
                                        </p:tgtEl>
                                        <p:attrNameLst>
                                          <p:attrName>fillcolor</p:attrName>
                                        </p:attrNameLst>
                                      </p:cBhvr>
                                      <p:tavLst>
                                        <p:tav tm="0">
                                          <p:val>
                                            <p:clrVal>
                                              <a:schemeClr val="accent2"/>
                                            </p:clrVal>
                                          </p:val>
                                        </p:tav>
                                        <p:tav tm="50000">
                                          <p:val>
                                            <p:clrVal>
                                              <a:schemeClr val="hlink"/>
                                            </p:clrVal>
                                          </p:val>
                                        </p:tav>
                                      </p:tavLst>
                                    </p:anim>
                                    <p:set>
                                      <p:cBhvr>
                                        <p:cTn id="9" dur="80"/>
                                        <p:tgtEl>
                                          <p:spTgt spid="136243"/>
                                        </p:tgtEl>
                                        <p:attrNameLst>
                                          <p:attrName>fill.type</p:attrName>
                                        </p:attrNameLst>
                                      </p:cBhvr>
                                      <p:to>
                                        <p:strVal val="solid"/>
                                      </p:to>
                                    </p:set>
                                  </p:childTnLst>
                                </p:cTn>
                              </p:par>
                            </p:childTnLst>
                          </p:cTn>
                        </p:par>
                        <p:par>
                          <p:cTn id="10" fill="hold" nodeType="afterGroup">
                            <p:stCondLst>
                              <p:cond delay="840"/>
                            </p:stCondLst>
                            <p:childTnLst>
                              <p:par>
                                <p:cTn id="11" presetID="12" presetClass="entr" presetSubtype="8" fill="hold" nodeType="afterEffect">
                                  <p:stCondLst>
                                    <p:cond delay="0"/>
                                  </p:stCondLst>
                                  <p:childTnLst>
                                    <p:set>
                                      <p:cBhvr>
                                        <p:cTn id="12" dur="1" fill="hold">
                                          <p:stCondLst>
                                            <p:cond delay="0"/>
                                          </p:stCondLst>
                                        </p:cTn>
                                        <p:tgtEl>
                                          <p:spTgt spid="136195"/>
                                        </p:tgtEl>
                                        <p:attrNameLst>
                                          <p:attrName>style.visibility</p:attrName>
                                        </p:attrNameLst>
                                      </p:cBhvr>
                                      <p:to>
                                        <p:strVal val="visible"/>
                                      </p:to>
                                    </p:set>
                                    <p:animEffect transition="in" filter="slide(fromLeft)">
                                      <p:cBhvr>
                                        <p:cTn id="13" dur="500"/>
                                        <p:tgtEl>
                                          <p:spTgt spid="136195"/>
                                        </p:tgtEl>
                                      </p:cBhvr>
                                    </p:animEffect>
                                  </p:childTnLst>
                                </p:cTn>
                              </p:par>
                            </p:childTnLst>
                          </p:cTn>
                        </p:par>
                        <p:par>
                          <p:cTn id="14" fill="hold" nodeType="afterGroup">
                            <p:stCondLst>
                              <p:cond delay="1340"/>
                            </p:stCondLst>
                            <p:childTnLst>
                              <p:par>
                                <p:cTn id="15" presetID="21" presetClass="entr" presetSubtype="1" fill="hold" nodeType="afterEffect">
                                  <p:stCondLst>
                                    <p:cond delay="0"/>
                                  </p:stCondLst>
                                  <p:childTnLst>
                                    <p:set>
                                      <p:cBhvr>
                                        <p:cTn id="16" dur="1" fill="hold">
                                          <p:stCondLst>
                                            <p:cond delay="0"/>
                                          </p:stCondLst>
                                        </p:cTn>
                                        <p:tgtEl>
                                          <p:spTgt spid="136194"/>
                                        </p:tgtEl>
                                        <p:attrNameLst>
                                          <p:attrName>style.visibility</p:attrName>
                                        </p:attrNameLst>
                                      </p:cBhvr>
                                      <p:to>
                                        <p:strVal val="visible"/>
                                      </p:to>
                                    </p:set>
                                    <p:animEffect transition="in" filter="wheel(1)">
                                      <p:cBhvr>
                                        <p:cTn id="17" dur="2000"/>
                                        <p:tgtEl>
                                          <p:spTgt spid="136194"/>
                                        </p:tgtEl>
                                      </p:cBhvr>
                                    </p:animEffect>
                                  </p:childTnLst>
                                </p:cTn>
                              </p:par>
                            </p:childTnLst>
                          </p:cTn>
                        </p:par>
                        <p:par>
                          <p:cTn id="18" fill="hold" nodeType="afterGroup">
                            <p:stCondLst>
                              <p:cond delay="334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nodeType="afterGroup">
                            <p:stCondLst>
                              <p:cond delay="3840"/>
                            </p:stCondLst>
                            <p:childTnLst>
                              <p:par>
                                <p:cTn id="25" presetID="12" presetClass="entr" presetSubtype="8" fill="hold" grpId="0" nodeType="afterEffect">
                                  <p:stCondLst>
                                    <p:cond delay="0"/>
                                  </p:stCondLst>
                                  <p:childTnLst>
                                    <p:set>
                                      <p:cBhvr>
                                        <p:cTn id="26" dur="1" fill="hold">
                                          <p:stCondLst>
                                            <p:cond delay="0"/>
                                          </p:stCondLst>
                                        </p:cTn>
                                        <p:tgtEl>
                                          <p:spTgt spid="136197"/>
                                        </p:tgtEl>
                                        <p:attrNameLst>
                                          <p:attrName>style.visibility</p:attrName>
                                        </p:attrNameLst>
                                      </p:cBhvr>
                                      <p:to>
                                        <p:strVal val="visible"/>
                                      </p:to>
                                    </p:set>
                                    <p:animEffect transition="in" filter="slide(fromLeft)">
                                      <p:cBhvr>
                                        <p:cTn id="27" dur="500"/>
                                        <p:tgtEl>
                                          <p:spTgt spid="136197"/>
                                        </p:tgtEl>
                                      </p:cBhvr>
                                    </p:animEffect>
                                  </p:childTnLst>
                                </p:cTn>
                              </p:par>
                            </p:childTnLst>
                          </p:cTn>
                        </p:par>
                        <p:par>
                          <p:cTn id="28" fill="hold" nodeType="afterGroup">
                            <p:stCondLst>
                              <p:cond delay="4340"/>
                            </p:stCondLst>
                            <p:childTnLst>
                              <p:par>
                                <p:cTn id="29" presetID="53"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nodeType="afterGroup">
                            <p:stCondLst>
                              <p:cond delay="4840"/>
                            </p:stCondLst>
                            <p:childTnLst>
                              <p:par>
                                <p:cTn id="35" presetID="2" presetClass="entr" presetSubtype="8"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0-#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5340"/>
                            </p:stCondLst>
                            <p:childTnLst>
                              <p:par>
                                <p:cTn id="40" presetID="53" presetClass="entr" presetSubtype="0" fill="hold" nodeType="after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 fill="hold"/>
                                        <p:tgtEl>
                                          <p:spTgt spid="5"/>
                                        </p:tgtEl>
                                        <p:attrNameLst>
                                          <p:attrName>ppt_w</p:attrName>
                                        </p:attrNameLst>
                                      </p:cBhvr>
                                      <p:tavLst>
                                        <p:tav tm="0">
                                          <p:val>
                                            <p:fltVal val="0"/>
                                          </p:val>
                                        </p:tav>
                                        <p:tav tm="100000">
                                          <p:val>
                                            <p:strVal val="#ppt_w"/>
                                          </p:val>
                                        </p:tav>
                                      </p:tavLst>
                                    </p:anim>
                                    <p:anim calcmode="lin" valueType="num">
                                      <p:cBhvr>
                                        <p:cTn id="43" dur="500" fill="hold"/>
                                        <p:tgtEl>
                                          <p:spTgt spid="5"/>
                                        </p:tgtEl>
                                        <p:attrNameLst>
                                          <p:attrName>ppt_h</p:attrName>
                                        </p:attrNameLst>
                                      </p:cBhvr>
                                      <p:tavLst>
                                        <p:tav tm="0">
                                          <p:val>
                                            <p:fltVal val="0"/>
                                          </p:val>
                                        </p:tav>
                                        <p:tav tm="100000">
                                          <p:val>
                                            <p:strVal val="#ppt_h"/>
                                          </p:val>
                                        </p:tav>
                                      </p:tavLst>
                                    </p:anim>
                                    <p:animEffect transition="in" filter="fade">
                                      <p:cBhvr>
                                        <p:cTn id="44" dur="500"/>
                                        <p:tgtEl>
                                          <p:spTgt spid="5"/>
                                        </p:tgtEl>
                                      </p:cBhvr>
                                    </p:animEffect>
                                  </p:childTnLst>
                                </p:cTn>
                              </p:par>
                            </p:childTnLst>
                          </p:cTn>
                        </p:par>
                        <p:par>
                          <p:cTn id="45" fill="hold" nodeType="afterGroup">
                            <p:stCondLst>
                              <p:cond delay="5840"/>
                            </p:stCondLst>
                            <p:childTnLst>
                              <p:par>
                                <p:cTn id="46" presetID="12" presetClass="entr" presetSubtype="8" fill="hold" grpId="0" nodeType="afterEffect">
                                  <p:stCondLst>
                                    <p:cond delay="0"/>
                                  </p:stCondLst>
                                  <p:childTnLst>
                                    <p:set>
                                      <p:cBhvr>
                                        <p:cTn id="47" dur="1" fill="hold">
                                          <p:stCondLst>
                                            <p:cond delay="0"/>
                                          </p:stCondLst>
                                        </p:cTn>
                                        <p:tgtEl>
                                          <p:spTgt spid="136196"/>
                                        </p:tgtEl>
                                        <p:attrNameLst>
                                          <p:attrName>style.visibility</p:attrName>
                                        </p:attrNameLst>
                                      </p:cBhvr>
                                      <p:to>
                                        <p:strVal val="visible"/>
                                      </p:to>
                                    </p:set>
                                    <p:animEffect transition="in" filter="slide(fromLeft)">
                                      <p:cBhvr>
                                        <p:cTn id="48" dur="500"/>
                                        <p:tgtEl>
                                          <p:spTgt spid="136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6" grpId="0" animBg="1"/>
      <p:bldP spid="136197" grpId="0" animBg="1"/>
      <p:bldP spid="1362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4"/>
          <p:cNvSpPr txBox="1">
            <a:spLocks/>
          </p:cNvSpPr>
          <p:nvPr/>
        </p:nvSpPr>
        <p:spPr>
          <a:xfrm>
            <a:off x="1981200" y="274638"/>
            <a:ext cx="8229600" cy="1143000"/>
          </a:xfrm>
          <a:prstGeom prst="rect">
            <a:avLst/>
          </a:prstGeom>
        </p:spPr>
        <p:txBody>
          <a:bodyPr/>
          <a:lstStyle/>
          <a:p>
            <a:pPr algn="ctr" eaLnBrk="1" hangingPunct="1">
              <a:defRPr/>
            </a:pPr>
            <a:r>
              <a:rPr lang="ar-SA" sz="2800" b="1" u="sng" kern="0">
                <a:solidFill>
                  <a:srgbClr val="FF0000"/>
                </a:solidFill>
                <a:latin typeface="+mj-lt"/>
                <a:ea typeface="+mj-ea"/>
                <a:cs typeface="+mj-cs"/>
              </a:rPr>
              <a:t>سنقوم بعرض المواضيع التالية في التوثيق</a:t>
            </a:r>
          </a:p>
        </p:txBody>
      </p:sp>
      <p:graphicFrame>
        <p:nvGraphicFramePr>
          <p:cNvPr id="3" name="Group 59"/>
          <p:cNvGraphicFramePr>
            <a:graphicFrameLocks noGrp="1"/>
          </p:cNvGraphicFramePr>
          <p:nvPr/>
        </p:nvGraphicFramePr>
        <p:xfrm>
          <a:off x="1981200" y="1600200"/>
          <a:ext cx="8229600" cy="4352924"/>
        </p:xfrm>
        <a:graphic>
          <a:graphicData uri="http://schemas.openxmlformats.org/drawingml/2006/table">
            <a:tbl>
              <a:tblPr rtl="1"/>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944871">
                <a:tc>
                  <a:txBody>
                    <a:bodyPr/>
                    <a:lstStyle/>
                    <a:p>
                      <a:pPr marL="0" marR="0" lvl="0" indent="0" algn="ctr" defTabSz="914400" rtl="1" eaLnBrk="1" fontAlgn="base" latinLnBrk="0" hangingPunct="1">
                        <a:lnSpc>
                          <a:spcPct val="100000"/>
                        </a:lnSpc>
                        <a:spcBef>
                          <a:spcPct val="0"/>
                        </a:spcBef>
                        <a:spcAft>
                          <a:spcPct val="0"/>
                        </a:spcAft>
                        <a:buClrTx/>
                        <a:buSzTx/>
                        <a:buFont typeface="Arial" pitchFamily="34" charset="0"/>
                        <a:buNone/>
                        <a:tabLst/>
                      </a:pPr>
                      <a:r>
                        <a:rPr kumimoji="0" lang="ar-SA" sz="2800" b="1" i="0" u="none" strike="noStrike" cap="none" normalizeH="0" baseline="0" smtClean="0">
                          <a:ln>
                            <a:noFill/>
                          </a:ln>
                          <a:solidFill>
                            <a:srgbClr val="FFFFFF"/>
                          </a:solidFill>
                          <a:effectLst/>
                          <a:latin typeface="Calibri" pitchFamily="34" charset="0"/>
                          <a:cs typeface="Arial" pitchFamily="34" charset="0"/>
                        </a:rPr>
                        <a:t>التوثيق في متن الرسالة.</a:t>
                      </a:r>
                    </a:p>
                    <a:p>
                      <a:pPr marL="0" marR="0" lvl="0" indent="0" algn="ctr" defTabSz="914400" rtl="1" eaLnBrk="1" fontAlgn="base" latinLnBrk="0" hangingPunct="1">
                        <a:lnSpc>
                          <a:spcPct val="100000"/>
                        </a:lnSpc>
                        <a:spcBef>
                          <a:spcPct val="0"/>
                        </a:spcBef>
                        <a:spcAft>
                          <a:spcPct val="0"/>
                        </a:spcAft>
                        <a:buClrTx/>
                        <a:buSzTx/>
                        <a:buFont typeface="Arial" pitchFamily="34" charset="0"/>
                        <a:buNone/>
                        <a:tabLst/>
                      </a:pPr>
                      <a:endParaRPr kumimoji="0" lang="ar-SA" sz="2800" b="1" i="0" u="none" strike="noStrike" cap="none" normalizeH="0" baseline="0" smtClean="0">
                        <a:ln>
                          <a:noFill/>
                        </a:ln>
                        <a:solidFill>
                          <a:srgbClr val="FF0000"/>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1" eaLnBrk="1" fontAlgn="base" latinLnBrk="0" hangingPunct="1">
                        <a:lnSpc>
                          <a:spcPct val="100000"/>
                        </a:lnSpc>
                        <a:spcBef>
                          <a:spcPct val="0"/>
                        </a:spcBef>
                        <a:spcAft>
                          <a:spcPct val="0"/>
                        </a:spcAft>
                        <a:buClrTx/>
                        <a:buSzTx/>
                        <a:buFont typeface="Arial" pitchFamily="34" charset="0"/>
                        <a:buNone/>
                        <a:tabLst/>
                      </a:pPr>
                      <a:r>
                        <a:rPr kumimoji="0" lang="ar-SA" sz="2800" b="1" i="0" u="none" strike="noStrike" cap="none" normalizeH="0" baseline="0" smtClean="0">
                          <a:ln>
                            <a:noFill/>
                          </a:ln>
                          <a:solidFill>
                            <a:srgbClr val="FFFFFF"/>
                          </a:solidFill>
                          <a:effectLst/>
                          <a:latin typeface="Calibri" pitchFamily="34" charset="0"/>
                          <a:cs typeface="Arial" pitchFamily="34" charset="0"/>
                        </a:rPr>
                        <a:t>التوثيق في صفحة المراجع.</a:t>
                      </a:r>
                      <a:endParaRPr kumimoji="0" lang="ar-SA" sz="2800" b="1" i="0" u="none" strike="noStrike" cap="none" normalizeH="0" baseline="0" smtClean="0">
                        <a:ln>
                          <a:noFill/>
                        </a:ln>
                        <a:solidFill>
                          <a:srgbClr val="FF0000"/>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4BACC6"/>
                    </a:solidFill>
                  </a:tcPr>
                </a:tc>
                <a:extLst>
                  <a:ext uri="{0D108BD9-81ED-4DB2-BD59-A6C34878D82A}">
                    <a16:rowId xmlns:a16="http://schemas.microsoft.com/office/drawing/2014/main" val="10000"/>
                  </a:ext>
                </a:extLst>
              </a:tr>
              <a:tr h="504779">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التوثيق لمرجع لأول مرة</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كتب كمراجع</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extLst>
                  <a:ext uri="{0D108BD9-81ED-4DB2-BD59-A6C34878D82A}">
                    <a16:rowId xmlns:a16="http://schemas.microsoft.com/office/drawing/2014/main" val="10001"/>
                  </a:ext>
                </a:extLst>
              </a:tr>
              <a:tr h="504779">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الأجزاء الخاصة بمصدر معين (الاقتباس)</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مقالات منشورة في الدوريات العلمية</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extLst>
                  <a:ext uri="{0D108BD9-81ED-4DB2-BD59-A6C34878D82A}">
                    <a16:rowId xmlns:a16="http://schemas.microsoft.com/office/drawing/2014/main" val="10002"/>
                  </a:ext>
                </a:extLst>
              </a:tr>
              <a:tr h="504779">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كتاب مترجم في المتن</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رسائل الماجستير والدكتوراه غير المنشورة</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extLst>
                  <a:ext uri="{0D108BD9-81ED-4DB2-BD59-A6C34878D82A}">
                    <a16:rowId xmlns:a16="http://schemas.microsoft.com/office/drawing/2014/main" val="10003"/>
                  </a:ext>
                </a:extLst>
              </a:tr>
              <a:tr h="504779">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عمل مأخوذ من مصدر ثانوي</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التوثيق لمراجع من الإنترنت</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extLst>
                  <a:ext uri="{0D108BD9-81ED-4DB2-BD59-A6C34878D82A}">
                    <a16:rowId xmlns:a16="http://schemas.microsoft.com/office/drawing/2014/main" val="10004"/>
                  </a:ext>
                </a:extLst>
              </a:tr>
              <a:tr h="504779">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en-US" sz="2000" b="0" i="0" u="none" strike="noStrike" cap="none" normalizeH="0" baseline="0" smtClean="0">
                          <a:ln>
                            <a:noFill/>
                          </a:ln>
                          <a:solidFill>
                            <a:srgbClr val="000000"/>
                          </a:solidFill>
                          <a:effectLst/>
                          <a:latin typeface="Calibri" pitchFamily="34" charset="0"/>
                          <a:cs typeface="Arial" pitchFamily="34" charset="0"/>
                        </a:rPr>
                        <a:t> </a:t>
                      </a:r>
                      <a:r>
                        <a:rPr kumimoji="0" lang="ar-SA" sz="2000" b="0" i="0" u="none" strike="noStrike" cap="none" normalizeH="0" baseline="0" smtClean="0">
                          <a:ln>
                            <a:noFill/>
                          </a:ln>
                          <a:solidFill>
                            <a:srgbClr val="000000"/>
                          </a:solidFill>
                          <a:effectLst/>
                          <a:latin typeface="Calibri" pitchFamily="34" charset="0"/>
                          <a:cs typeface="Arial" pitchFamily="34" charset="0"/>
                        </a:rPr>
                        <a:t>توثيق أكثر من عمل في المتن</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التقارير كمراجع</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extLst>
                  <a:ext uri="{0D108BD9-81ED-4DB2-BD59-A6C34878D82A}">
                    <a16:rowId xmlns:a16="http://schemas.microsoft.com/office/drawing/2014/main" val="10005"/>
                  </a:ext>
                </a:extLst>
              </a:tr>
              <a:tr h="884157">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التوثيق لمراجع الانترنت</a:t>
                      </a: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ترتيب المراجع في صفحة المراجع</a:t>
                      </a:r>
                    </a:p>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extLst>
                  <a:ext uri="{0D108BD9-81ED-4DB2-BD59-A6C34878D82A}">
                    <a16:rowId xmlns:a16="http://schemas.microsoft.com/office/drawing/2014/main" val="10006"/>
                  </a:ext>
                </a:extLst>
              </a:tr>
            </a:tbl>
          </a:graphicData>
        </a:graphic>
      </p:graphicFrame>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6731455"/>
      </p:ext>
    </p:extLst>
  </p:cSld>
  <p:clrMapOvr>
    <a:masterClrMapping/>
  </p:clrMapOvr>
  <mc:AlternateContent xmlns:mc="http://schemas.openxmlformats.org/markup-compatibility/2006" xmlns:p14="http://schemas.microsoft.com/office/powerpoint/2010/main">
    <mc:Choice Requires="p14">
      <p:transition spd="slow" p14:dur="2000" advTm="72515"/>
    </mc:Choice>
    <mc:Fallback xmlns="">
      <p:transition spd="slow" advTm="7251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p:cNvSpPr>
            <a:spLocks noChangeArrowheads="1"/>
          </p:cNvSpPr>
          <p:nvPr/>
        </p:nvSpPr>
        <p:spPr bwMode="gray">
          <a:xfrm>
            <a:off x="3287713" y="2133600"/>
            <a:ext cx="5434012" cy="15113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endParaRPr lang="ar-SA" altLang="zh-CN" b="1">
              <a:solidFill>
                <a:schemeClr val="bg1"/>
              </a:solidFill>
              <a:latin typeface="Arial" panose="020B0604020202020204" pitchFamily="34" charset="0"/>
              <a:cs typeface="HeshamNormal" pitchFamily="2" charset="0"/>
            </a:endParaRPr>
          </a:p>
          <a:p>
            <a:pPr algn="ctr" rtl="0">
              <a:spcBef>
                <a:spcPct val="0"/>
              </a:spcBef>
              <a:buFontTx/>
              <a:buNone/>
            </a:pPr>
            <a:endParaRPr lang="ar-SA" altLang="zh-CN" b="1">
              <a:solidFill>
                <a:schemeClr val="bg1"/>
              </a:solidFill>
              <a:latin typeface="Arial" panose="020B0604020202020204" pitchFamily="34" charset="0"/>
              <a:cs typeface="HeshamNormal" pitchFamily="2" charset="0"/>
            </a:endParaRPr>
          </a:p>
          <a:p>
            <a:pPr algn="ctr" rtl="0">
              <a:spcBef>
                <a:spcPct val="0"/>
              </a:spcBef>
              <a:buFontTx/>
              <a:buNone/>
            </a:pPr>
            <a:r>
              <a:rPr lang="ar-SA" altLang="zh-CN" sz="4400" b="1">
                <a:solidFill>
                  <a:schemeClr val="bg1"/>
                </a:solidFill>
                <a:latin typeface="Arial" panose="020B0604020202020204" pitchFamily="34" charset="0"/>
                <a:cs typeface="HeshamNormal" pitchFamily="2" charset="0"/>
              </a:rPr>
              <a:t>التوثيق في متن البحث</a:t>
            </a:r>
          </a:p>
          <a:p>
            <a:pPr algn="ctr" rtl="0">
              <a:spcBef>
                <a:spcPct val="0"/>
              </a:spcBef>
              <a:buFontTx/>
              <a:buNone/>
            </a:pPr>
            <a:endParaRPr lang="ar-SA" altLang="zh-CN" sz="4000" b="1">
              <a:solidFill>
                <a:schemeClr val="bg1"/>
              </a:solidFill>
              <a:latin typeface="Arial" panose="020B0604020202020204" pitchFamily="34" charset="0"/>
              <a:cs typeface="HeshamNormal" pitchFamily="2" charset="0"/>
            </a:endParaRPr>
          </a:p>
          <a:p>
            <a:pPr algn="ctr" rtl="0">
              <a:spcBef>
                <a:spcPct val="0"/>
              </a:spcBef>
              <a:buFontTx/>
              <a:buNone/>
            </a:pPr>
            <a:endParaRPr lang="en-US" altLang="zh-CN" sz="4400" b="1">
              <a:solidFill>
                <a:schemeClr val="bg1"/>
              </a:solidFill>
              <a:latin typeface="Arial" panose="020B0604020202020204" pitchFamily="34" charset="0"/>
              <a:cs typeface="HeshamNormal" pitchFamily="2" charset="0"/>
            </a:endParaRPr>
          </a:p>
        </p:txBody>
      </p:sp>
      <p:sp>
        <p:nvSpPr>
          <p:cNvPr id="31747" name="AutoShape 3"/>
          <p:cNvSpPr>
            <a:spLocks noChangeArrowheads="1"/>
          </p:cNvSpPr>
          <p:nvPr/>
        </p:nvSpPr>
        <p:spPr bwMode="gray">
          <a:xfrm>
            <a:off x="8183563" y="95251"/>
            <a:ext cx="1835150" cy="957263"/>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748" name="AutoShape 4"/>
          <p:cNvSpPr>
            <a:spLocks noChangeArrowheads="1"/>
          </p:cNvSpPr>
          <p:nvPr/>
        </p:nvSpPr>
        <p:spPr bwMode="gray">
          <a:xfrm>
            <a:off x="9048751" y="198439"/>
            <a:ext cx="785813" cy="782637"/>
          </a:xfrm>
          <a:prstGeom prst="roundRect">
            <a:avLst>
              <a:gd name="adj" fmla="val 11921"/>
            </a:avLst>
          </a:prstGeom>
          <a:gradFill rotWithShape="1">
            <a:gsLst>
              <a:gs pos="0">
                <a:srgbClr val="0066CC"/>
              </a:gs>
              <a:gs pos="100000">
                <a:srgbClr val="00478E"/>
              </a:gs>
            </a:gsLst>
            <a:lin ang="5400000" scaled="1"/>
          </a:gradFill>
          <a:ln w="38100">
            <a:solidFill>
              <a:schemeClr val="tx1"/>
            </a:solidFill>
            <a:round/>
            <a:headEnd/>
            <a:tailEnd/>
          </a:ln>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749" name="Text Box 5"/>
          <p:cNvSpPr txBox="1">
            <a:spLocks noChangeArrowheads="1"/>
          </p:cNvSpPr>
          <p:nvPr/>
        </p:nvSpPr>
        <p:spPr bwMode="gray">
          <a:xfrm>
            <a:off x="8975726" y="328614"/>
            <a:ext cx="9112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b="1">
                <a:solidFill>
                  <a:schemeClr val="bg1"/>
                </a:solidFill>
                <a:latin typeface="Articulate" pitchFamily="2" charset="0"/>
                <a:cs typeface="HeshamNormal" pitchFamily="2" charset="0"/>
              </a:rPr>
              <a:t>أولا</a:t>
            </a:r>
            <a:endParaRPr lang="en-US" altLang="en-US" b="1">
              <a:solidFill>
                <a:schemeClr val="bg1"/>
              </a:solidFill>
              <a:latin typeface="Articulate" pitchFamily="2" charset="0"/>
              <a:cs typeface="HeshamNormal" pitchFamily="2" charset="0"/>
            </a:endParaRPr>
          </a:p>
        </p:txBody>
      </p:sp>
      <p:sp>
        <p:nvSpPr>
          <p:cNvPr id="93190" name="Freeform 6"/>
          <p:cNvSpPr>
            <a:spLocks/>
          </p:cNvSpPr>
          <p:nvPr/>
        </p:nvSpPr>
        <p:spPr bwMode="gray">
          <a:xfrm>
            <a:off x="8256588" y="157163"/>
            <a:ext cx="392112" cy="392112"/>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0066CC">
                  <a:gamma/>
                  <a:tint val="54510"/>
                  <a:invGamma/>
                </a:srgbClr>
              </a:gs>
              <a:gs pos="50000">
                <a:srgbClr val="0066CC">
                  <a:alpha val="0"/>
                </a:srgbClr>
              </a:gs>
              <a:gs pos="100000">
                <a:srgbClr val="0066CC">
                  <a:gamma/>
                  <a:tint val="54510"/>
                  <a:invGamma/>
                </a:srgbClr>
              </a:gs>
            </a:gsLst>
            <a:lin ang="2700000" scaled="1"/>
          </a:gradFill>
          <a:ln w="0">
            <a:noFill/>
            <a:prstDash val="solid"/>
            <a:round/>
            <a:headEnd/>
            <a:tailEnd/>
          </a:ln>
        </p:spPr>
        <p:txBody>
          <a:bodyPr/>
          <a:lstStyle/>
          <a:p>
            <a:pPr eaLnBrk="1" hangingPunct="1">
              <a:defRPr/>
            </a:pPr>
            <a:endParaRPr lang="ar-SA" sz="2000"/>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80252"/>
            <a:ext cx="2305141" cy="1076343"/>
          </a:xfrm>
          <a:prstGeom prst="rect">
            <a:avLst/>
          </a:prstGeom>
        </p:spPr>
      </p:pic>
    </p:spTree>
    <p:extLst>
      <p:ext uri="{BB962C8B-B14F-4D97-AF65-F5344CB8AC3E}">
        <p14:creationId xmlns:p14="http://schemas.microsoft.com/office/powerpoint/2010/main" val="356577229"/>
      </p:ext>
    </p:extLst>
  </p:cSld>
  <p:clrMapOvr>
    <a:masterClrMapping/>
  </p:clrMapOvr>
  <mc:AlternateContent xmlns:mc="http://schemas.openxmlformats.org/markup-compatibility/2006" xmlns:p14="http://schemas.microsoft.com/office/powerpoint/2010/main">
    <mc:Choice Requires="p14">
      <p:transition spd="slow" p14:dur="2000" advTm="21464"/>
    </mc:Choice>
    <mc:Fallback xmlns="">
      <p:transition spd="slow" advTm="21464"/>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93186"/>
                                        </p:tgtEl>
                                        <p:attrNameLst>
                                          <p:attrName>style.visibility</p:attrName>
                                        </p:attrNameLst>
                                      </p:cBhvr>
                                      <p:to>
                                        <p:strVal val="visible"/>
                                      </p:to>
                                    </p:set>
                                    <p:animEffect transition="in" filter="slide(fromBottom)">
                                      <p:cBhvr>
                                        <p:cTn id="7" dur="500"/>
                                        <p:tgtEl>
                                          <p:spTgt spid="93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body" idx="4294967295"/>
          </p:nvPr>
        </p:nvSpPr>
        <p:spPr>
          <a:xfrm>
            <a:off x="2063750" y="1484314"/>
            <a:ext cx="8229600" cy="5113337"/>
          </a:xfrm>
          <a:noFill/>
          <a:ln w="38100">
            <a:solidFill>
              <a:srgbClr val="008000"/>
            </a:solidFill>
            <a:miter lim="800000"/>
            <a:headEnd/>
            <a:tailEnd/>
          </a:ln>
        </p:spPr>
        <p:txBody>
          <a:bodyPr/>
          <a:lstStyle/>
          <a:p>
            <a:pPr marL="0" indent="0" algn="r" eaLnBrk="1" hangingPunct="1">
              <a:lnSpc>
                <a:spcPct val="90000"/>
              </a:lnSpc>
              <a:buNone/>
            </a:pPr>
            <a:r>
              <a:rPr lang="ar-SA" altLang="en-US" sz="4000" b="1" dirty="0"/>
              <a:t>تعتمد طريقة تضمين الاقتباس المباشر في متن البحث على طول النص المقتبس:</a:t>
            </a:r>
          </a:p>
          <a:p>
            <a:pPr marL="0" indent="0" algn="r" eaLnBrk="1" hangingPunct="1">
              <a:lnSpc>
                <a:spcPct val="90000"/>
              </a:lnSpc>
              <a:buNone/>
            </a:pPr>
            <a:r>
              <a:rPr lang="ar-SA" altLang="en-US" sz="4000" b="1" dirty="0"/>
              <a:t> </a:t>
            </a:r>
            <a:r>
              <a:rPr lang="ar-SA" altLang="en-US" sz="4000" b="1" dirty="0">
                <a:solidFill>
                  <a:srgbClr val="FF3300"/>
                </a:solidFill>
              </a:rPr>
              <a:t>إذا كان النص أقل من ( ٤٠ ) كلمة:</a:t>
            </a:r>
          </a:p>
          <a:p>
            <a:pPr marL="0" indent="0" algn="r" eaLnBrk="1" hangingPunct="1">
              <a:lnSpc>
                <a:spcPct val="90000"/>
              </a:lnSpc>
              <a:buNone/>
            </a:pPr>
            <a:r>
              <a:rPr lang="ar-SA" altLang="en-US" sz="4000" b="1" dirty="0"/>
              <a:t>   فانه يكتب ضمن سياق النص اللغوي ولكنه يميز بأقواس صغيرة مقلوبة عند بدايته وعند نهايته ويذكر رقم الصفحة أو الصفحات التي اقتبس منها.</a:t>
            </a:r>
            <a:endParaRPr lang="en-US" altLang="en-US" sz="4000" b="1" dirty="0">
              <a:cs typeface="Arial" panose="020B0604020202020204" pitchFamily="34" charset="0"/>
            </a:endParaRPr>
          </a:p>
        </p:txBody>
      </p:sp>
      <p:sp>
        <p:nvSpPr>
          <p:cNvPr id="98307" name="AutoShape 3"/>
          <p:cNvSpPr>
            <a:spLocks noChangeArrowheads="1"/>
          </p:cNvSpPr>
          <p:nvPr/>
        </p:nvSpPr>
        <p:spPr bwMode="gray">
          <a:xfrm>
            <a:off x="2135188" y="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4400" b="1">
                <a:solidFill>
                  <a:schemeClr val="bg1"/>
                </a:solidFill>
                <a:latin typeface="Arial" panose="020B0604020202020204" pitchFamily="34" charset="0"/>
              </a:rPr>
              <a:t>توثيق الاقتباس في متن البحث</a:t>
            </a:r>
            <a:endParaRPr lang="en-US" altLang="zh-CN" sz="4400" b="1">
              <a:solidFill>
                <a:schemeClr val="bg1"/>
              </a:solidFill>
              <a:latin typeface="Arial" panose="020B0604020202020204" pitchFamily="34" charset="0"/>
            </a:endParaRPr>
          </a:p>
        </p:txBody>
      </p:sp>
      <p:grpSp>
        <p:nvGrpSpPr>
          <p:cNvPr id="33796" name="Group 4"/>
          <p:cNvGrpSpPr>
            <a:grpSpLocks/>
          </p:cNvGrpSpPr>
          <p:nvPr/>
        </p:nvGrpSpPr>
        <p:grpSpPr bwMode="auto">
          <a:xfrm>
            <a:off x="9301164" y="333376"/>
            <a:ext cx="682625" cy="682625"/>
            <a:chOff x="4830" y="279"/>
            <a:chExt cx="430" cy="430"/>
          </a:xfrm>
        </p:grpSpPr>
        <p:sp>
          <p:nvSpPr>
            <p:cNvPr id="33797"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3798"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3799"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3800"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3801" name="Text Box 9">
              <a:hlinkClick r:id="rId3" action="ppaction://hlinksldjump"/>
            </p:cNvPr>
            <p:cNvSpPr txBox="1">
              <a:spLocks noChangeArrowheads="1"/>
            </p:cNvSpPr>
            <p:nvPr/>
          </p:nvSpPr>
          <p:spPr bwMode="gray">
            <a:xfrm>
              <a:off x="4912" y="314"/>
              <a:ext cx="24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1</a:t>
              </a:r>
              <a:endParaRPr lang="en-US" altLang="en-US" sz="2800" b="1">
                <a:solidFill>
                  <a:srgbClr val="000000"/>
                </a:solidFill>
                <a:latin typeface="Articulate" pitchFamily="2" charset="0"/>
              </a:endParaRPr>
            </a:p>
          </p:txBody>
        </p:sp>
      </p:gr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13727850"/>
      </p:ext>
    </p:extLst>
  </p:cSld>
  <p:clrMapOvr>
    <a:masterClrMapping/>
  </p:clrMapOvr>
  <mc:AlternateContent xmlns:mc="http://schemas.openxmlformats.org/markup-compatibility/2006" xmlns:p14="http://schemas.microsoft.com/office/powerpoint/2010/main">
    <mc:Choice Requires="p14">
      <p:transition spd="slow" p14:dur="2000" advTm="38208"/>
    </mc:Choice>
    <mc:Fallback xmlns="">
      <p:transition spd="slow" advTm="38208"/>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98307"/>
                                        </p:tgtEl>
                                        <p:attrNameLst>
                                          <p:attrName>style.visibility</p:attrName>
                                        </p:attrNameLst>
                                      </p:cBhvr>
                                      <p:to>
                                        <p:strVal val="visible"/>
                                      </p:to>
                                    </p:set>
                                    <p:animEffect transition="in" filter="slide(fromBottom)">
                                      <p:cBhvr>
                                        <p:cTn id="7" dur="500"/>
                                        <p:tgtEl>
                                          <p:spTgt spid="98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AutoShape 2"/>
          <p:cNvSpPr>
            <a:spLocks noChangeArrowheads="1"/>
          </p:cNvSpPr>
          <p:nvPr/>
        </p:nvSpPr>
        <p:spPr bwMode="gray">
          <a:xfrm>
            <a:off x="1919288" y="2133600"/>
            <a:ext cx="8280400" cy="40322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hangingPunct="1">
              <a:spcBef>
                <a:spcPct val="0"/>
              </a:spcBef>
              <a:buFontTx/>
              <a:buNone/>
            </a:pPr>
            <a:r>
              <a:rPr lang="ar-SA" altLang="zh-CN" sz="2800">
                <a:solidFill>
                  <a:schemeClr val="bg1"/>
                </a:solidFill>
                <a:latin typeface="Arial" panose="020B0604020202020204" pitchFamily="34" charset="0"/>
              </a:rPr>
              <a:t> </a:t>
            </a:r>
            <a:r>
              <a:rPr lang="ar-SA" altLang="zh-CN" sz="2800">
                <a:latin typeface="Arial" panose="020B0604020202020204" pitchFamily="34" charset="0"/>
              </a:rPr>
              <a:t> </a:t>
            </a:r>
            <a:r>
              <a:rPr lang="ar-SA" altLang="zh-CN" sz="2800">
                <a:solidFill>
                  <a:schemeClr val="bg1"/>
                </a:solidFill>
                <a:latin typeface="Arial" panose="020B0604020202020204" pitchFamily="34" charset="0"/>
              </a:rPr>
              <a:t> </a:t>
            </a:r>
            <a:r>
              <a:rPr lang="ar-SA" altLang="zh-CN" b="1">
                <a:solidFill>
                  <a:schemeClr val="bg1"/>
                </a:solidFill>
                <a:latin typeface="Arial" panose="020B0604020202020204" pitchFamily="34" charset="0"/>
              </a:rPr>
              <a:t>أشار عوده ومكاوي ( ١٩٨٧ ، ص ٧٥ ) "أن البحث</a:t>
            </a:r>
          </a:p>
          <a:p>
            <a:pPr algn="just" eaLnBrk="1" hangingPunct="1">
              <a:spcBef>
                <a:spcPct val="0"/>
              </a:spcBef>
              <a:buFontTx/>
              <a:buNone/>
            </a:pPr>
            <a:r>
              <a:rPr lang="ar-SA" altLang="zh-CN" b="1">
                <a:solidFill>
                  <a:schemeClr val="bg1"/>
                </a:solidFill>
                <a:latin typeface="Arial" panose="020B0604020202020204" pitchFamily="34" charset="0"/>
              </a:rPr>
              <a:t> التطبيقي  يشترك مع البحث الأساسي في تطبيق المنهج</a:t>
            </a:r>
          </a:p>
          <a:p>
            <a:pPr algn="just" eaLnBrk="1" hangingPunct="1">
              <a:spcBef>
                <a:spcPct val="0"/>
              </a:spcBef>
              <a:buFontTx/>
              <a:buNone/>
            </a:pPr>
            <a:r>
              <a:rPr lang="ar-SA" altLang="zh-CN" b="1">
                <a:solidFill>
                  <a:schemeClr val="bg1"/>
                </a:solidFill>
                <a:latin typeface="Arial" panose="020B0604020202020204" pitchFamily="34" charset="0"/>
              </a:rPr>
              <a:t> العلمي في البحث،  آلا أن هدفه الأساسي هو تحسين</a:t>
            </a:r>
          </a:p>
          <a:p>
            <a:pPr algn="just" eaLnBrk="1" hangingPunct="1">
              <a:spcBef>
                <a:spcPct val="0"/>
              </a:spcBef>
              <a:buFontTx/>
              <a:buNone/>
            </a:pPr>
            <a:r>
              <a:rPr lang="ar-SA" altLang="zh-CN" b="1">
                <a:solidFill>
                  <a:schemeClr val="bg1"/>
                </a:solidFill>
                <a:latin typeface="Arial" panose="020B0604020202020204" pitchFamily="34" charset="0"/>
              </a:rPr>
              <a:t> الواقع العلمي من خلال اختبار  النظريات في</a:t>
            </a:r>
          </a:p>
          <a:p>
            <a:pPr algn="just" eaLnBrk="1" hangingPunct="1">
              <a:spcBef>
                <a:spcPct val="0"/>
              </a:spcBef>
              <a:buFontTx/>
              <a:buNone/>
            </a:pPr>
            <a:r>
              <a:rPr lang="ar-SA" altLang="zh-CN" b="1">
                <a:solidFill>
                  <a:schemeClr val="bg1"/>
                </a:solidFill>
                <a:latin typeface="Arial" panose="020B0604020202020204" pitchFamily="34" charset="0"/>
              </a:rPr>
              <a:t> مواقف حقيقية".</a:t>
            </a:r>
            <a:endParaRPr lang="en-US" altLang="zh-CN" b="1">
              <a:solidFill>
                <a:schemeClr val="bg1"/>
              </a:solidFill>
              <a:latin typeface="Arial" panose="020B0604020202020204" pitchFamily="34" charset="0"/>
            </a:endParaRPr>
          </a:p>
        </p:txBody>
      </p:sp>
      <p:sp>
        <p:nvSpPr>
          <p:cNvPr id="99331" name="AutoShape 3"/>
          <p:cNvSpPr>
            <a:spLocks noChangeArrowheads="1"/>
          </p:cNvSpPr>
          <p:nvPr/>
        </p:nvSpPr>
        <p:spPr bwMode="gray">
          <a:xfrm>
            <a:off x="4006850" y="692151"/>
            <a:ext cx="5905500"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a:t>
            </a:r>
            <a:endParaRPr lang="en-US" altLang="zh-CN" sz="4000">
              <a:latin typeface="Arial" panose="020B0604020202020204" pitchFamily="34" charset="0"/>
              <a:cs typeface="HeshamNormal" pitchFamily="2"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89775076"/>
      </p:ext>
    </p:extLst>
  </p:cSld>
  <p:clrMapOvr>
    <a:masterClrMapping/>
  </p:clrMapOvr>
  <mc:AlternateContent xmlns:mc="http://schemas.openxmlformats.org/markup-compatibility/2006" xmlns:p14="http://schemas.microsoft.com/office/powerpoint/2010/main">
    <mc:Choice Requires="p14">
      <p:transition spd="slow" p14:dur="2000" advTm="95329"/>
    </mc:Choice>
    <mc:Fallback xmlns="">
      <p:transition spd="slow" advTm="95329"/>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99330"/>
                                        </p:tgtEl>
                                        <p:attrNameLst>
                                          <p:attrName>style.visibility</p:attrName>
                                        </p:attrNameLst>
                                      </p:cBhvr>
                                      <p:to>
                                        <p:strVal val="visible"/>
                                      </p:to>
                                    </p:set>
                                    <p:animEffect transition="in" filter="slide(fromBottom)">
                                      <p:cBhvr>
                                        <p:cTn id="7" dur="500"/>
                                        <p:tgtEl>
                                          <p:spTgt spid="99330"/>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99331"/>
                                        </p:tgtEl>
                                        <p:attrNameLst>
                                          <p:attrName>style.visibility</p:attrName>
                                        </p:attrNameLst>
                                      </p:cBhvr>
                                      <p:to>
                                        <p:strVal val="visible"/>
                                      </p:to>
                                    </p:set>
                                    <p:animEffect transition="in" filter="slide(fromBottom)">
                                      <p:cBhvr>
                                        <p:cTn id="10" dur="500"/>
                                        <p:tgtEl>
                                          <p:spTgt spid="99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0" grpId="0" animBg="1"/>
      <p:bldP spid="99331" grpId="0" animBg="1"/>
    </p:bldLst>
  </p:timing>
  <p:extLst mod="1">
    <p:ext uri="{3A86A75C-4F4B-4683-9AE1-C65F6400EC91}">
      <p14:laserTraceLst xmlns:p14="http://schemas.microsoft.com/office/powerpoint/2010/main">
        <p14:tracePtLst>
          <p14:tracePt t="34542" x="457200" y="5311775"/>
          <p14:tracePt t="34567" x="465138" y="5280025"/>
          <p14:tracePt t="34589" x="669925" y="5211763"/>
          <p14:tracePt t="34606" x="968375" y="5143500"/>
          <p14:tracePt t="34622" x="1363663" y="5021263"/>
          <p14:tracePt t="34639" x="1730375" y="4868863"/>
          <p14:tracePt t="34656" x="2057400" y="4732338"/>
          <p14:tracePt t="34672" x="2209800" y="4648200"/>
          <p14:tracePt t="34689" x="2339975" y="4564063"/>
          <p14:tracePt t="34706" x="2430463" y="4495800"/>
          <p14:tracePt t="34722" x="2522538" y="4441825"/>
          <p14:tracePt t="34739" x="2644775" y="4373563"/>
          <p14:tracePt t="34756" x="2727325" y="4305300"/>
          <p14:tracePt t="34772" x="2789238" y="4237038"/>
          <p14:tracePt t="34789" x="2819400" y="4198938"/>
          <p14:tracePt t="34806" x="2819400" y="4175125"/>
          <p14:tracePt t="34823" x="2835275" y="4152900"/>
          <p14:tracePt t="34840" x="2841625" y="4098925"/>
          <p14:tracePt t="34857" x="2865438" y="4054475"/>
          <p14:tracePt t="34873" x="2887663" y="3992563"/>
          <p14:tracePt t="34890" x="2917825" y="3932238"/>
          <p14:tracePt t="34906" x="2949575" y="3878263"/>
          <p14:tracePt t="34923" x="2994025" y="3817938"/>
          <p14:tracePt t="34940" x="3063875" y="3763963"/>
          <p14:tracePt t="34957" x="3154363" y="3695700"/>
          <p14:tracePt t="34975" x="3330575" y="3565525"/>
          <p14:tracePt t="34990" x="3436938" y="3482975"/>
          <p14:tracePt t="35006" x="3482975" y="3421063"/>
          <p14:tracePt t="35023" x="3513138" y="3360738"/>
          <p14:tracePt t="35040" x="3521075" y="3322638"/>
          <p14:tracePt t="35056" x="3521075" y="3292475"/>
          <p14:tracePt t="35073" x="3527425" y="3260725"/>
          <p14:tracePt t="35090" x="3535363" y="3222625"/>
          <p14:tracePt t="35106" x="3543300" y="3200400"/>
          <p14:tracePt t="35123" x="3551238" y="3178175"/>
          <p14:tracePt t="35140" x="3559175" y="3162300"/>
          <p14:tracePt t="35156" x="3573463" y="3140075"/>
          <p14:tracePt t="35174" x="3589338" y="3108325"/>
          <p14:tracePt t="35191" x="3603625" y="3086100"/>
          <p14:tracePt t="35207" x="3619500" y="3070225"/>
          <p14:tracePt t="35223" x="3627438" y="3055938"/>
          <p14:tracePt t="35240" x="3635375" y="3040063"/>
          <p14:tracePt t="35463" x="3635375" y="3048000"/>
          <p14:tracePt t="35471" x="3635375" y="3063875"/>
          <p14:tracePt t="35495" x="3635375" y="3070225"/>
          <p14:tracePt t="35511" x="3627438" y="3070225"/>
          <p14:tracePt t="35591" x="3619500" y="3070225"/>
          <p14:tracePt t="35615" x="3611563" y="3070225"/>
          <p14:tracePt t="35927" x="3611563" y="3108325"/>
          <p14:tracePt t="35935" x="3619500" y="3154363"/>
          <p14:tracePt t="35943" x="3649663" y="3208338"/>
          <p14:tracePt t="35957" x="3679825" y="3276600"/>
          <p14:tracePt t="35974" x="3946525" y="3641725"/>
          <p14:tracePt t="35991" x="4168775" y="3810000"/>
          <p14:tracePt t="36007" x="4403725" y="3954463"/>
          <p14:tracePt t="36023" x="4670425" y="4060825"/>
          <p14:tracePt t="36040" x="4838700" y="4122738"/>
          <p14:tracePt t="36057" x="4945063" y="4144963"/>
          <p14:tracePt t="36073" x="5045075" y="4168775"/>
          <p14:tracePt t="36090" x="5143500" y="4206875"/>
          <p14:tracePt t="36107" x="5280025" y="4237038"/>
          <p14:tracePt t="36110" x="5356225" y="4244975"/>
          <p14:tracePt t="36124" x="5456238" y="4275138"/>
          <p14:tracePt t="36140" x="5737225" y="4321175"/>
          <p14:tracePt t="36157" x="5997575" y="4359275"/>
          <p14:tracePt t="36174" x="6384925" y="4435475"/>
          <p14:tracePt t="36190" x="6561138" y="4473575"/>
          <p14:tracePt t="36207" x="6727825" y="4525963"/>
          <p14:tracePt t="36223" x="6865938" y="4564063"/>
          <p14:tracePt t="36240" x="7002463" y="4610100"/>
          <p14:tracePt t="36257" x="7116763" y="4648200"/>
          <p14:tracePt t="36274" x="7216775" y="4670425"/>
          <p14:tracePt t="36290" x="7246938" y="4678363"/>
          <p14:tracePt t="36367" x="7254875" y="4686300"/>
          <p14:tracePt t="36383" x="7285038" y="4716463"/>
          <p14:tracePt t="36391" x="7323138" y="4754563"/>
          <p14:tracePt t="36399" x="7353300" y="4800600"/>
          <p14:tracePt t="36407" x="7369175" y="4822825"/>
          <p14:tracePt t="36424" x="7421563" y="4868863"/>
          <p14:tracePt t="36440" x="7429500" y="4876800"/>
          <p14:tracePt t="36474" x="7437438" y="4876800"/>
          <p14:tracePt t="36559" x="7445375" y="4884738"/>
          <p14:tracePt t="36567" x="7451725" y="4892675"/>
          <p14:tracePt t="36576" x="7475538" y="4922838"/>
          <p14:tracePt t="36590" x="7505700" y="4983163"/>
          <p14:tracePt t="36607" x="7521575" y="5059363"/>
          <p14:tracePt t="36624" x="7559675" y="5151438"/>
          <p14:tracePt t="36640" x="7573963" y="5189538"/>
          <p14:tracePt t="36657" x="7573963" y="5197475"/>
          <p14:tracePt t="36903" x="7566025" y="5197475"/>
          <p14:tracePt t="36911" x="7559675" y="5189538"/>
          <p14:tracePt t="36919" x="7543800" y="5173663"/>
          <p14:tracePt t="36927" x="7521575" y="5165725"/>
          <p14:tracePt t="36940" x="7513638" y="5151438"/>
          <p14:tracePt t="36957" x="7497763" y="5135563"/>
          <p14:tracePt t="36974" x="7489825" y="5135563"/>
          <p14:tracePt t="37447" x="7483475" y="5135563"/>
          <p14:tracePt t="37719" x="7467600" y="5135563"/>
          <p14:tracePt t="37727" x="7451725" y="5135563"/>
          <p14:tracePt t="37735" x="7445375" y="5135563"/>
          <p14:tracePt t="37752" x="7429500" y="5135563"/>
          <p14:tracePt t="37759" x="7421563" y="5135563"/>
          <p14:tracePt t="37774" x="7413625" y="5121275"/>
          <p14:tracePt t="37791" x="7383463" y="5121275"/>
          <p14:tracePt t="37808" x="7369175" y="5113338"/>
          <p14:tracePt t="37824" x="7345363" y="5105400"/>
          <p14:tracePt t="37841" x="7299325" y="5089525"/>
          <p14:tracePt t="37857" x="7231063" y="5059363"/>
          <p14:tracePt t="37874" x="7094538" y="4999038"/>
          <p14:tracePt t="37891" x="6811963" y="4860925"/>
          <p14:tracePt t="37908" x="6210300" y="4594225"/>
          <p14:tracePt t="37925" x="5508625" y="4283075"/>
          <p14:tracePt t="37942" x="4800600" y="3962400"/>
          <p14:tracePt t="37958" x="4533900" y="3810000"/>
          <p14:tracePt t="37973" x="4397375" y="3695700"/>
          <p14:tracePt t="37990" x="4343400" y="3641725"/>
          <p14:tracePt t="38007" x="4327525" y="3611563"/>
          <p14:tracePt t="38024" x="4321175" y="3581400"/>
          <p14:tracePt t="38041" x="4305300" y="3551238"/>
          <p14:tracePt t="38057" x="4275138" y="3505200"/>
          <p14:tracePt t="38074" x="4229100" y="3459163"/>
          <p14:tracePt t="38091" x="4168775" y="3390900"/>
          <p14:tracePt t="38108" x="4084638" y="3314700"/>
          <p14:tracePt t="38110" x="4046538" y="3284538"/>
          <p14:tracePt t="38125" x="4000500" y="3254375"/>
          <p14:tracePt t="38141" x="3970338" y="3238500"/>
          <p14:tracePt t="38158" x="3940175" y="3216275"/>
          <p14:tracePt t="38215" x="3932238" y="3216275"/>
          <p14:tracePt t="38224" x="3916363" y="3216275"/>
          <p14:tracePt t="38231" x="3894138" y="3216275"/>
          <p14:tracePt t="38241" x="3863975" y="3216275"/>
          <p14:tracePt t="38258" x="3787775" y="3192463"/>
          <p14:tracePt t="38274" x="3703638" y="3162300"/>
          <p14:tracePt t="38291" x="3649663" y="3146425"/>
          <p14:tracePt t="38307" x="3619500" y="3132138"/>
          <p14:tracePt t="38423" x="3611563" y="3132138"/>
          <p14:tracePt t="38431" x="3597275" y="3124200"/>
          <p14:tracePt t="38447" x="3589338" y="3124200"/>
          <p14:tracePt t="38458" x="3581400" y="3116263"/>
          <p14:tracePt t="38474" x="3551238" y="3116263"/>
          <p14:tracePt t="39415" x="3559175" y="3116263"/>
          <p14:tracePt t="39423" x="3603625" y="3162300"/>
          <p14:tracePt t="39431" x="3657600" y="3246438"/>
          <p14:tracePt t="39441" x="3717925" y="3336925"/>
          <p14:tracePt t="39458" x="3916363" y="3589338"/>
          <p14:tracePt t="39475" x="4160838" y="3848100"/>
          <p14:tracePt t="39491" x="4572000" y="4191000"/>
          <p14:tracePt t="39508" x="4991100" y="4503738"/>
          <p14:tracePt t="39525" x="5432425" y="4754563"/>
          <p14:tracePt t="39542" x="6057900" y="4999038"/>
          <p14:tracePt t="39558" x="6378575" y="5075238"/>
          <p14:tracePt t="39575" x="6697663" y="5127625"/>
          <p14:tracePt t="39592" x="6950075" y="5159375"/>
          <p14:tracePt t="39608" x="7086600" y="5159375"/>
          <p14:tracePt t="39625" x="7146925" y="5159375"/>
          <p14:tracePt t="39775" x="7162800" y="5159375"/>
          <p14:tracePt t="39783" x="7185025" y="5159375"/>
          <p14:tracePt t="39791" x="7223125" y="5159375"/>
          <p14:tracePt t="39808" x="7331075" y="5159375"/>
          <p14:tracePt t="39825" x="7429500" y="5159375"/>
          <p14:tracePt t="39841" x="7483475" y="5159375"/>
          <p14:tracePt t="39887" x="7489825" y="5159375"/>
          <p14:tracePt t="39991" x="7489825" y="5143500"/>
          <p14:tracePt t="39999" x="7489825" y="5135563"/>
          <p14:tracePt t="40023" x="7489825" y="5127625"/>
          <p14:tracePt t="40031" x="7489825" y="5121275"/>
          <p14:tracePt t="40042" x="7489825" y="5113338"/>
          <p14:tracePt t="40058" x="7497763" y="5097463"/>
          <p14:tracePt t="40075" x="7513638" y="5089525"/>
          <p14:tracePt t="43735" x="7489825" y="5089525"/>
          <p14:tracePt t="43743" x="7437438" y="5089525"/>
          <p14:tracePt t="43752" x="7315200" y="5089525"/>
          <p14:tracePt t="43759" x="7146925" y="5089525"/>
          <p14:tracePt t="43776" x="6629400" y="5006975"/>
          <p14:tracePt t="43793" x="5981700" y="4884738"/>
          <p14:tracePt t="43810" x="5410200" y="4732338"/>
          <p14:tracePt t="43826" x="5045075" y="4594225"/>
          <p14:tracePt t="43843" x="4868863" y="4479925"/>
          <p14:tracePt t="43860" x="4778375" y="4403725"/>
          <p14:tracePt t="43877" x="4708525" y="4335463"/>
          <p14:tracePt t="43894" x="4618038" y="4221163"/>
          <p14:tracePt t="43910" x="4549775" y="4152900"/>
          <p14:tracePt t="43926" x="4465638" y="4098925"/>
          <p14:tracePt t="43943" x="4389438" y="4046538"/>
          <p14:tracePt t="43960" x="4305300" y="3992563"/>
          <p14:tracePt t="43977" x="4183063" y="3902075"/>
          <p14:tracePt t="43993" x="4022725" y="3794125"/>
          <p14:tracePt t="44010" x="3794125" y="3657600"/>
          <p14:tracePt t="44026" x="3521075" y="3535363"/>
          <p14:tracePt t="44043" x="3330575" y="3436938"/>
          <p14:tracePt t="44060" x="3208338" y="3398838"/>
          <p14:tracePt t="44077" x="3178175" y="3382963"/>
          <p14:tracePt t="44247" x="3170238" y="3375025"/>
          <p14:tracePt t="44271" x="3170238" y="3368675"/>
          <p14:tracePt t="44297" x="3170238" y="3360738"/>
          <p14:tracePt t="44312" x="3170238" y="3352800"/>
          <p14:tracePt t="44319" x="3170238" y="3344863"/>
          <p14:tracePt t="44335" x="3192463" y="3330575"/>
          <p14:tracePt t="44351" x="3208338" y="3330575"/>
          <p14:tracePt t="44360" x="3222625" y="3314700"/>
          <p14:tracePt t="44377" x="3238500" y="3298825"/>
          <p14:tracePt t="44393" x="3254375" y="3284538"/>
          <p14:tracePt t="44410" x="3260725" y="3268663"/>
          <p14:tracePt t="44427" x="3276600" y="3260725"/>
          <p14:tracePt t="44479" x="3268663" y="3246438"/>
          <p14:tracePt t="44487" x="3260725" y="3246438"/>
          <p14:tracePt t="44495" x="3230563" y="3246438"/>
          <p14:tracePt t="44510" x="3162300" y="3238500"/>
          <p14:tracePt t="44526" x="2994025" y="3230563"/>
          <p14:tracePt t="44544" x="2781300" y="3230563"/>
          <p14:tracePt t="44560" x="2514600" y="3230563"/>
          <p14:tracePt t="44577" x="2286000" y="3230563"/>
          <p14:tracePt t="44593" x="2095500" y="3230563"/>
          <p14:tracePt t="44610" x="1973263" y="3230563"/>
          <p14:tracePt t="44614" x="1943100" y="3230563"/>
          <p14:tracePt t="44627" x="1920875" y="3230563"/>
          <p14:tracePt t="44644" x="1889125" y="3246438"/>
          <p14:tracePt t="44660" x="1874838" y="3260725"/>
          <p14:tracePt t="44677" x="1858963" y="3276600"/>
          <p14:tracePt t="44694" x="1851025" y="3306763"/>
          <p14:tracePt t="44711" x="1851025" y="3352800"/>
          <p14:tracePt t="44727" x="1882775" y="3406775"/>
          <p14:tracePt t="44744" x="1935163" y="3459163"/>
          <p14:tracePt t="44760" x="2019300" y="3505200"/>
          <p14:tracePt t="44777" x="2095500" y="3543300"/>
          <p14:tracePt t="44794" x="2193925" y="3581400"/>
          <p14:tracePt t="44810" x="2301875" y="3589338"/>
          <p14:tracePt t="44827" x="2430463" y="3603625"/>
          <p14:tracePt t="44844" x="2574925" y="3627438"/>
          <p14:tracePt t="44860" x="2713038" y="3627438"/>
          <p14:tracePt t="44877" x="2849563" y="3641725"/>
          <p14:tracePt t="44894" x="2963863" y="3665538"/>
          <p14:tracePt t="44910" x="2987675" y="3673475"/>
          <p14:tracePt t="44927" x="3055938" y="3703638"/>
          <p14:tracePt t="44943" x="3116263" y="3733800"/>
          <p14:tracePt t="44960" x="3216275" y="3771900"/>
          <p14:tracePt t="44977" x="3360738" y="3802063"/>
          <p14:tracePt t="44993" x="3521075" y="3817938"/>
          <p14:tracePt t="45010" x="3749675" y="3856038"/>
          <p14:tracePt t="45027" x="4022725" y="3894138"/>
          <p14:tracePt t="45044" x="4275138" y="3924300"/>
          <p14:tracePt t="45060" x="4572000" y="3962400"/>
          <p14:tracePt t="45077" x="4838700" y="3962400"/>
          <p14:tracePt t="45094" x="5241925" y="3962400"/>
          <p14:tracePt t="45110" x="5356225" y="3962400"/>
          <p14:tracePt t="45112" x="5478463" y="3962400"/>
          <p14:tracePt t="45127" x="5699125" y="3962400"/>
          <p14:tracePt t="45143" x="5927725" y="3962400"/>
          <p14:tracePt t="45160" x="6180138" y="3962400"/>
          <p14:tracePt t="45177" x="6446838" y="3962400"/>
          <p14:tracePt t="45193" x="6781800" y="3962400"/>
          <p14:tracePt t="45210" x="7056438" y="3962400"/>
          <p14:tracePt t="45227" x="7254875" y="3962400"/>
          <p14:tracePt t="45243" x="7391400" y="3940175"/>
          <p14:tracePt t="45260" x="7527925" y="3916363"/>
          <p14:tracePt t="45277" x="7666038" y="3902075"/>
          <p14:tracePt t="45294" x="7856538" y="3863975"/>
          <p14:tracePt t="45310" x="7970838" y="3856038"/>
          <p14:tracePt t="45327" x="8061325" y="3856038"/>
          <p14:tracePt t="45344" x="8131175" y="3840163"/>
          <p14:tracePt t="45360" x="8183563" y="3840163"/>
          <p14:tracePt t="45377" x="8221663" y="3840163"/>
          <p14:tracePt t="45394" x="8267700" y="3840163"/>
          <p14:tracePt t="45411" x="8374063" y="3894138"/>
          <p14:tracePt t="45427" x="8504238" y="3962400"/>
          <p14:tracePt t="45444" x="8594725" y="4022725"/>
          <p14:tracePt t="45461" x="8640763" y="4038600"/>
          <p14:tracePt t="45478" x="8747125" y="4130675"/>
          <p14:tracePt t="45494" x="8785225" y="4168775"/>
          <p14:tracePt t="45510" x="8847138" y="4206875"/>
          <p14:tracePt t="45527" x="8915400" y="4237038"/>
          <p14:tracePt t="45544" x="9037638" y="4275138"/>
          <p14:tracePt t="45560" x="9144000" y="4283075"/>
          <p14:tracePt t="45577" x="9174163" y="4289425"/>
          <p14:tracePt t="45610" x="9182100" y="4289425"/>
          <p14:tracePt t="45627" x="9159875" y="4321175"/>
          <p14:tracePt t="45644" x="9059863" y="4373563"/>
          <p14:tracePt t="45660" x="8937625" y="4457700"/>
          <p14:tracePt t="45677" x="8801100" y="4525963"/>
          <p14:tracePt t="45694" x="8618538" y="4579938"/>
          <p14:tracePt t="45710" x="8229600" y="4594225"/>
          <p14:tracePt t="45727" x="7810500" y="4579938"/>
          <p14:tracePt t="45744" x="7307263" y="4503738"/>
          <p14:tracePt t="45760" x="6705600" y="4403725"/>
          <p14:tracePt t="45777" x="6286500" y="4335463"/>
          <p14:tracePt t="45794" x="5913438" y="4275138"/>
          <p14:tracePt t="45810" x="5692775" y="4237038"/>
          <p14:tracePt t="45827" x="5502275" y="4206875"/>
          <p14:tracePt t="45844" x="5318125" y="4191000"/>
          <p14:tracePt t="45860" x="5165725" y="4168775"/>
          <p14:tracePt t="45878" x="4830763" y="4160838"/>
          <p14:tracePt t="45894" x="4694238" y="4160838"/>
          <p14:tracePt t="45910" x="4359275" y="4144963"/>
          <p14:tracePt t="45928" x="4168775" y="4114800"/>
          <p14:tracePt t="45944" x="4030663" y="4092575"/>
          <p14:tracePt t="45960" x="3932238" y="4068763"/>
          <p14:tracePt t="45977" x="3825875" y="4038600"/>
          <p14:tracePt t="45994" x="3703638" y="4022725"/>
          <p14:tracePt t="46010" x="3581400" y="4008438"/>
          <p14:tracePt t="46027" x="3406775" y="4008438"/>
          <p14:tracePt t="46044" x="3208338" y="4008438"/>
          <p14:tracePt t="46062" x="2903538" y="4008438"/>
          <p14:tracePt t="46078" x="2789238" y="4008438"/>
          <p14:tracePt t="46094" x="2689225" y="4068763"/>
          <p14:tracePt t="46111" x="2582863" y="4191000"/>
          <p14:tracePt t="46127" x="2506663" y="4389438"/>
          <p14:tracePt t="46144" x="2492375" y="4610100"/>
          <p14:tracePt t="46160" x="2492375" y="4808538"/>
          <p14:tracePt t="46177" x="2536825" y="4968875"/>
          <p14:tracePt t="46194" x="2659063" y="5067300"/>
          <p14:tracePt t="46210" x="2879725" y="5127625"/>
          <p14:tracePt t="46227" x="3268663" y="5151438"/>
          <p14:tracePt t="46244" x="3741738" y="5151438"/>
          <p14:tracePt t="46260" x="4267200" y="5067300"/>
          <p14:tracePt t="46277" x="4784725" y="4922838"/>
          <p14:tracePt t="46294" x="5341938" y="4694238"/>
          <p14:tracePt t="46310" x="5584825" y="4610100"/>
          <p14:tracePt t="46327" x="5791200" y="4556125"/>
          <p14:tracePt t="46344" x="5973763" y="4525963"/>
          <p14:tracePt t="46360" x="6194425" y="4487863"/>
          <p14:tracePt t="46377" x="6408738" y="4479925"/>
          <p14:tracePt t="46394" x="6599238" y="4479925"/>
          <p14:tracePt t="46411" x="6781800" y="4479925"/>
          <p14:tracePt t="46427" x="6942138" y="4479925"/>
          <p14:tracePt t="46444" x="7132638" y="4525963"/>
          <p14:tracePt t="46461" x="7369175" y="4564063"/>
          <p14:tracePt t="46478" x="7734300" y="4648200"/>
          <p14:tracePt t="46494" x="7978775" y="4686300"/>
          <p14:tracePt t="46511" x="8161338" y="4716463"/>
          <p14:tracePt t="46528" x="8305800" y="4732338"/>
          <p14:tracePt t="46544" x="8382000" y="4746625"/>
          <p14:tracePt t="46561" x="8428038" y="4762500"/>
          <p14:tracePt t="46577" x="8450263" y="4778375"/>
          <p14:tracePt t="46594" x="8466138" y="4792663"/>
          <p14:tracePt t="46611" x="8488363" y="4816475"/>
          <p14:tracePt t="46614" x="8496300" y="4822825"/>
          <p14:tracePt t="46627" x="8504238" y="4860925"/>
          <p14:tracePt t="46644" x="8518525" y="4914900"/>
          <p14:tracePt t="46661" x="8534400" y="4999038"/>
          <p14:tracePt t="46678" x="8534400" y="5173663"/>
          <p14:tracePt t="46694" x="8534400" y="5257800"/>
          <p14:tracePt t="46711" x="8534400" y="5311775"/>
          <p14:tracePt t="46727" x="8534400" y="5349875"/>
          <p14:tracePt t="46744" x="8518525" y="5364163"/>
          <p14:tracePt t="46761" x="8504238" y="5380038"/>
          <p14:tracePt t="46777" x="8458200" y="5402263"/>
          <p14:tracePt t="46794" x="8374063" y="5410200"/>
          <p14:tracePt t="46811" x="8283575" y="5410200"/>
          <p14:tracePt t="46828" x="8153400" y="5410200"/>
          <p14:tracePt t="46844" x="8061325" y="5410200"/>
          <p14:tracePt t="46862" x="7962900" y="5410200"/>
          <p14:tracePt t="46878" x="7916863" y="5410200"/>
          <p14:tracePt t="46894" x="7894638" y="5402263"/>
          <p14:tracePt t="46911" x="7886700" y="5402263"/>
          <p14:tracePt t="46991" x="7878763" y="5402263"/>
          <p14:tracePt t="46999" x="7848600" y="5394325"/>
          <p14:tracePt t="47007" x="7788275" y="5387975"/>
          <p14:tracePt t="47015" x="7718425" y="5364163"/>
          <p14:tracePt t="47027" x="7620000" y="5326063"/>
          <p14:tracePt t="47044" x="7369175" y="5265738"/>
          <p14:tracePt t="47061" x="7048500" y="5197475"/>
          <p14:tracePt t="47078" x="6507163" y="5097463"/>
          <p14:tracePt t="47094" x="6172200" y="5045075"/>
          <p14:tracePt t="47111" x="5791200" y="4983163"/>
          <p14:tracePt t="47127" x="5608638" y="4960938"/>
          <p14:tracePt t="47144" x="5554663" y="4945063"/>
          <p14:tracePt t="47178" x="5546725" y="4937125"/>
          <p14:tracePt t="47194" x="5546725" y="4892675"/>
          <p14:tracePt t="47211" x="5546725" y="4830763"/>
          <p14:tracePt t="47228" x="5562600" y="4724400"/>
          <p14:tracePt t="47244" x="5592763" y="4587875"/>
          <p14:tracePt t="47261" x="5646738" y="4441825"/>
          <p14:tracePt t="47278" x="5768975" y="4122738"/>
          <p14:tracePt t="47294" x="5897563" y="3886200"/>
          <p14:tracePt t="47311" x="6065838" y="3673475"/>
          <p14:tracePt t="47328" x="6210300" y="3527425"/>
          <p14:tracePt t="47344" x="6324600" y="3436938"/>
          <p14:tracePt t="47361" x="6392863" y="3375025"/>
          <p14:tracePt t="47378" x="6430963" y="3352800"/>
          <p14:tracePt t="47663" x="6446838" y="3352800"/>
          <p14:tracePt t="47679" x="6477000" y="3352800"/>
          <p14:tracePt t="47687" x="6492875" y="3352800"/>
          <p14:tracePt t="47695" x="6523038" y="3352800"/>
          <p14:tracePt t="47711" x="6599238" y="3368675"/>
          <p14:tracePt t="47728" x="6689725" y="3375025"/>
          <p14:tracePt t="47744" x="6911975" y="3398838"/>
          <p14:tracePt t="47761" x="7108825" y="3413125"/>
          <p14:tracePt t="47778" x="7292975" y="3421063"/>
          <p14:tracePt t="47795" x="7437438" y="3421063"/>
          <p14:tracePt t="47811" x="7489825" y="3421063"/>
          <p14:tracePt t="47828" x="7497763" y="3421063"/>
          <p14:tracePt t="47845" x="7521575" y="3421063"/>
          <p14:tracePt t="47862" x="7612063" y="3406775"/>
          <p14:tracePt t="47878" x="7688263" y="3406775"/>
          <p14:tracePt t="47894" x="7840663" y="3406775"/>
          <p14:tracePt t="47911" x="8016875" y="3406775"/>
          <p14:tracePt t="47928" x="8169275" y="3413125"/>
          <p14:tracePt t="47944" x="8297863" y="3444875"/>
          <p14:tracePt t="47961" x="8351838" y="3451225"/>
          <p14:tracePt t="47978" x="8382000" y="3459163"/>
          <p14:tracePt t="48095" x="8389938" y="3459163"/>
          <p14:tracePt t="48103" x="8397875" y="3451225"/>
          <p14:tracePt t="48112" x="8412163" y="3451225"/>
          <p14:tracePt t="48128" x="8458200" y="3451225"/>
          <p14:tracePt t="48145" x="8526463" y="3451225"/>
          <p14:tracePt t="48161" x="8550275" y="3451225"/>
          <p14:tracePt t="48178" x="8556625" y="3451225"/>
          <p14:tracePt t="48263" x="8542338" y="3451225"/>
          <p14:tracePt t="48271" x="8534400" y="3451225"/>
          <p14:tracePt t="48279" x="8504238" y="3451225"/>
          <p14:tracePt t="48295" x="8450263" y="3459163"/>
          <p14:tracePt t="48312" x="8366125" y="3459163"/>
          <p14:tracePt t="48328" x="8267700" y="3459163"/>
          <p14:tracePt t="48344" x="8161338" y="3467100"/>
          <p14:tracePt t="48361" x="8054975" y="3482975"/>
          <p14:tracePt t="48378" x="7962900" y="3482975"/>
          <p14:tracePt t="48395" x="7856538" y="3489325"/>
          <p14:tracePt t="48411" x="7734300" y="3489325"/>
          <p14:tracePt t="48428" x="7581900" y="3489325"/>
          <p14:tracePt t="48445" x="7451725" y="3489325"/>
          <p14:tracePt t="48462" x="7323138" y="3489325"/>
          <p14:tracePt t="48478" x="7261225" y="3489325"/>
          <p14:tracePt t="48495" x="7223125" y="3489325"/>
          <p14:tracePt t="48511" x="7162800" y="3489325"/>
          <p14:tracePt t="48528" x="7078663" y="3489325"/>
          <p14:tracePt t="48545" x="6994525" y="3489325"/>
          <p14:tracePt t="48562" x="6926263" y="3489325"/>
          <p14:tracePt t="48578" x="6842125" y="3489325"/>
          <p14:tracePt t="48595" x="6781800" y="3489325"/>
          <p14:tracePt t="48612" x="6721475" y="3482975"/>
          <p14:tracePt t="48615" x="6697663" y="3475038"/>
          <p14:tracePt t="48628" x="6689725" y="3475038"/>
          <p14:tracePt t="48645" x="6675438" y="3467100"/>
          <p14:tracePt t="48703" x="6683375" y="3459163"/>
          <p14:tracePt t="48711" x="6721475" y="3459163"/>
          <p14:tracePt t="48720" x="6773863" y="3475038"/>
          <p14:tracePt t="48728" x="6827838" y="3475038"/>
          <p14:tracePt t="48745" x="6988175" y="3489325"/>
          <p14:tracePt t="48761" x="7208838" y="3489325"/>
          <p14:tracePt t="48778" x="7445375" y="3489325"/>
          <p14:tracePt t="48795" x="7780338" y="3489325"/>
          <p14:tracePt t="48812" x="8001000" y="3489325"/>
          <p14:tracePt t="48829" x="8199438" y="3489325"/>
          <p14:tracePt t="48845" x="8328025" y="3489325"/>
          <p14:tracePt t="48862" x="8412163" y="3489325"/>
          <p14:tracePt t="48983" x="8389938" y="3489325"/>
          <p14:tracePt t="48991" x="8343900" y="3489325"/>
          <p14:tracePt t="48999" x="8267700" y="3489325"/>
          <p14:tracePt t="49012" x="8183563" y="3489325"/>
          <p14:tracePt t="49028" x="7970838" y="3489325"/>
          <p14:tracePt t="49046" x="7620000" y="3489325"/>
          <p14:tracePt t="49063" x="7421563" y="3489325"/>
          <p14:tracePt t="49078" x="7261225" y="3489325"/>
          <p14:tracePt t="49095" x="7124700" y="3489325"/>
          <p14:tracePt t="49112" x="7064375" y="3489325"/>
          <p14:tracePt t="49129" x="7002463" y="3489325"/>
          <p14:tracePt t="49145" x="6980238" y="3482975"/>
          <p14:tracePt t="49207" x="7002463" y="3482975"/>
          <p14:tracePt t="49215" x="7086600" y="3482975"/>
          <p14:tracePt t="49223" x="7170738" y="3482975"/>
          <p14:tracePt t="49231" x="7299325" y="3482975"/>
          <p14:tracePt t="49245" x="7421563" y="3482975"/>
          <p14:tracePt t="49262" x="7924800" y="3482975"/>
          <p14:tracePt t="49278" x="8199438" y="3482975"/>
          <p14:tracePt t="49294" x="8397875" y="3497263"/>
          <p14:tracePt t="49312" x="8466138" y="3505200"/>
          <p14:tracePt t="49328" x="8474075" y="3513138"/>
          <p14:tracePt t="49383" x="8458200" y="3513138"/>
          <p14:tracePt t="49391" x="8428038" y="3513138"/>
          <p14:tracePt t="49399" x="8374063" y="3513138"/>
          <p14:tracePt t="49412" x="8297863" y="3489325"/>
          <p14:tracePt t="49428" x="8039100" y="3436938"/>
          <p14:tracePt t="49446" x="7246938" y="3360738"/>
          <p14:tracePt t="49462" x="6804025" y="3336925"/>
          <p14:tracePt t="49478" x="6545263" y="3336925"/>
          <p14:tracePt t="49495" x="6507163" y="3336925"/>
          <p14:tracePt t="49543" x="6537325" y="3336925"/>
          <p14:tracePt t="49551" x="6621463" y="3336925"/>
          <p14:tracePt t="49562" x="6721475" y="3336925"/>
          <p14:tracePt t="49579" x="6972300" y="3336925"/>
          <p14:tracePt t="49595" x="7345363" y="3336925"/>
          <p14:tracePt t="49612" x="7818438" y="3336925"/>
          <p14:tracePt t="49616" x="8008938" y="3336925"/>
          <p14:tracePt t="49628" x="8153400" y="3336925"/>
          <p14:tracePt t="49645" x="8328025" y="3336925"/>
          <p14:tracePt t="49662" x="8335963" y="3336925"/>
          <p14:tracePt t="49687" x="8335963" y="3344863"/>
          <p14:tracePt t="49695" x="8321675" y="3344863"/>
          <p14:tracePt t="49712" x="8245475" y="3344863"/>
          <p14:tracePt t="49728" x="8093075" y="3344863"/>
          <p14:tracePt t="49745" x="7848600" y="3344863"/>
          <p14:tracePt t="49762" x="7521575" y="3390900"/>
          <p14:tracePt t="49779" x="7307263" y="3429000"/>
          <p14:tracePt t="49795" x="7208838" y="3436938"/>
          <p14:tracePt t="49847" x="7239000" y="3451225"/>
          <p14:tracePt t="49855" x="7315200" y="3451225"/>
          <p14:tracePt t="49863" x="7407275" y="3451225"/>
          <p14:tracePt t="49878" x="7604125" y="3451225"/>
          <p14:tracePt t="49895" x="7788275" y="3436938"/>
          <p14:tracePt t="49912" x="7886700" y="3421063"/>
          <p14:tracePt t="49967" x="7886700" y="3413125"/>
          <p14:tracePt t="49975" x="7848600" y="3413125"/>
          <p14:tracePt t="49983" x="7788275" y="3406775"/>
          <p14:tracePt t="49995" x="7696200" y="3406775"/>
          <p14:tracePt t="50012" x="7483475" y="3406775"/>
          <p14:tracePt t="50029" x="7292975" y="3421063"/>
          <p14:tracePt t="50046" x="7124700" y="3429000"/>
          <p14:tracePt t="50095" x="7200900" y="3429000"/>
          <p14:tracePt t="50103" x="7307263" y="3429000"/>
          <p14:tracePt t="50112" x="7459663" y="3429000"/>
          <p14:tracePt t="50129" x="7794625" y="3429000"/>
          <p14:tracePt t="50145" x="8054975" y="3429000"/>
          <p14:tracePt t="50162" x="8131175" y="3429000"/>
          <p14:tracePt t="50199" x="8069263" y="3429000"/>
          <p14:tracePt t="50212" x="7978775" y="3429000"/>
          <p14:tracePt t="50229" x="7756525" y="3429000"/>
          <p14:tracePt t="50246" x="7451725" y="3429000"/>
          <p14:tracePt t="50262" x="7399338" y="3429000"/>
          <p14:tracePt t="50296" x="7421563" y="3429000"/>
          <p14:tracePt t="50312" x="7627938" y="3429000"/>
          <p14:tracePt t="50329" x="8008938" y="3429000"/>
          <p14:tracePt t="50345" x="8382000" y="3429000"/>
          <p14:tracePt t="50362" x="8504238" y="3429000"/>
          <p14:tracePt t="50395" x="8428038" y="3436938"/>
          <p14:tracePt t="50412" x="8061325" y="3436938"/>
          <p14:tracePt t="50429" x="7467600" y="3436938"/>
          <p14:tracePt t="50446" x="6858000" y="3436938"/>
          <p14:tracePt t="50462" x="6781800" y="3436938"/>
          <p14:tracePt t="50479" x="6773863" y="3436938"/>
          <p14:tracePt t="50495" x="6918325" y="3459163"/>
          <p14:tracePt t="50512" x="7323138" y="3459163"/>
          <p14:tracePt t="50529" x="7780338" y="3459163"/>
          <p14:tracePt t="50546" x="7978775" y="3459163"/>
          <p14:tracePt t="50579" x="7908925" y="3459163"/>
          <p14:tracePt t="50596" x="7551738" y="3429000"/>
          <p14:tracePt t="50612" x="6964363" y="3406775"/>
          <p14:tracePt t="50616" x="6735763" y="3406775"/>
          <p14:tracePt t="50629" x="6569075" y="3406775"/>
          <p14:tracePt t="50646" x="6461125" y="3406775"/>
          <p14:tracePt t="50679" x="6683375" y="3382963"/>
          <p14:tracePt t="50695" x="7102475" y="3360738"/>
          <p14:tracePt t="50712" x="7521575" y="3360738"/>
          <p14:tracePt t="50729" x="7612063" y="3360738"/>
          <p14:tracePt t="50762" x="7551738" y="3360738"/>
          <p14:tracePt t="50779" x="7315200" y="3360738"/>
          <p14:tracePt t="50796" x="7048500" y="3360738"/>
          <p14:tracePt t="50812" x="6896100" y="3360738"/>
          <p14:tracePt t="50829" x="6865938" y="3360738"/>
          <p14:tracePt t="50862" x="7018338" y="3382963"/>
          <p14:tracePt t="50879" x="7246938" y="3413125"/>
          <p14:tracePt t="50896" x="7489825" y="3413125"/>
          <p14:tracePt t="50912" x="7581900" y="3413125"/>
          <p14:tracePt t="50929" x="7589838" y="3413125"/>
          <p14:tracePt t="50962" x="7413625" y="3421063"/>
          <p14:tracePt t="50979" x="7124700" y="3421063"/>
          <p14:tracePt t="50996" x="6911975" y="3421063"/>
          <p14:tracePt t="51013" x="6842125" y="3421063"/>
          <p14:tracePt t="51046" x="6934200" y="3421063"/>
          <p14:tracePt t="51062" x="7337425" y="3421063"/>
          <p14:tracePt t="51079" x="7756525" y="3421063"/>
          <p14:tracePt t="51096" x="7894638" y="3421063"/>
          <p14:tracePt t="51112" x="7908925" y="3429000"/>
          <p14:tracePt t="51135" x="7840663" y="3429000"/>
          <p14:tracePt t="51145" x="7764463" y="3429000"/>
          <p14:tracePt t="51162" x="7650163" y="3429000"/>
          <p14:tracePt t="51179" x="7627938" y="3436938"/>
          <p14:tracePt t="51311" x="7612063" y="3436938"/>
          <p14:tracePt t="51319" x="7573963" y="3436938"/>
          <p14:tracePt t="51329" x="7475538" y="3444875"/>
          <p14:tracePt t="51346" x="7231063" y="3444875"/>
          <p14:tracePt t="51362" x="6880225" y="3444875"/>
          <p14:tracePt t="51378" x="6416675" y="3444875"/>
          <p14:tracePt t="51395" x="6142038" y="3390900"/>
          <p14:tracePt t="51412" x="6019800" y="3375025"/>
          <p14:tracePt t="51429" x="6003925" y="3375025"/>
          <p14:tracePt t="51519" x="5989638" y="3368675"/>
          <p14:tracePt t="51535" x="5973763" y="3368675"/>
          <p14:tracePt t="51544" x="5965825" y="3360738"/>
          <p14:tracePt t="51560" x="5951538" y="3360738"/>
          <p14:tracePt t="51567" x="5943600" y="3360738"/>
          <p14:tracePt t="51579" x="5897563" y="3360738"/>
          <p14:tracePt t="51596" x="5807075" y="3360738"/>
          <p14:tracePt t="51612" x="5783263" y="3360738"/>
          <p14:tracePt t="51629" x="5775325" y="3360738"/>
          <p14:tracePt t="51655" x="5791200" y="3360738"/>
          <p14:tracePt t="51663" x="5845175" y="3360738"/>
          <p14:tracePt t="51679" x="6019800" y="3368675"/>
          <p14:tracePt t="51696" x="6240463" y="3368675"/>
          <p14:tracePt t="51712" x="6316663" y="3368675"/>
          <p14:tracePt t="51759" x="6264275" y="3360738"/>
          <p14:tracePt t="51767" x="6202363" y="3344863"/>
          <p14:tracePt t="51779" x="6096000" y="3314700"/>
          <p14:tracePt t="51796" x="5927725" y="3298825"/>
          <p14:tracePt t="51813" x="5783263" y="3298825"/>
          <p14:tracePt t="51829" x="5775325" y="3298825"/>
          <p14:tracePt t="51855" x="5799138" y="3298825"/>
          <p14:tracePt t="51863" x="5859463" y="3298825"/>
          <p14:tracePt t="51879" x="6011863" y="3298825"/>
          <p14:tracePt t="51896" x="6164263" y="3298825"/>
          <p14:tracePt t="51913" x="6180138" y="3298825"/>
          <p14:tracePt t="51946" x="6080125" y="3298825"/>
          <p14:tracePt t="51963" x="5875338" y="3246438"/>
          <p14:tracePt t="51979" x="5699125" y="3230563"/>
          <p14:tracePt t="51996" x="5630863" y="3230563"/>
          <p14:tracePt t="52030" x="5699125" y="3246438"/>
          <p14:tracePt t="52046" x="5875338" y="3276600"/>
          <p14:tracePt t="52064" x="6019800" y="3298825"/>
          <p14:tracePt t="52079" x="6035675" y="3306763"/>
          <p14:tracePt t="52113" x="5927725" y="3306763"/>
          <p14:tracePt t="52129" x="5761038" y="3298825"/>
          <p14:tracePt t="52146" x="5646738" y="3292475"/>
          <p14:tracePt t="52163" x="5630863" y="3292475"/>
          <p14:tracePt t="52179" x="5630863" y="3298825"/>
          <p14:tracePt t="52196" x="5783263" y="3344863"/>
          <p14:tracePt t="52213" x="6103938" y="3375025"/>
          <p14:tracePt t="52230" x="6553200" y="3444875"/>
          <p14:tracePt t="52246" x="6561138" y="3444875"/>
          <p14:tracePt t="52280" x="6446838" y="3436938"/>
          <p14:tracePt t="52297" x="6256338" y="3413125"/>
          <p14:tracePt t="52313" x="6118225" y="3398838"/>
          <p14:tracePt t="52330" x="6096000" y="3398838"/>
          <p14:tracePt t="52367" x="6103938" y="3398838"/>
          <p14:tracePt t="52379" x="6118225" y="3406775"/>
          <p14:tracePt t="52396" x="6149975" y="3406775"/>
          <p14:tracePt t="52455" x="6142038" y="3406775"/>
          <p14:tracePt t="52463" x="6118225" y="3406775"/>
          <p14:tracePt t="52471" x="6088063" y="3406775"/>
          <p14:tracePt t="52479" x="6027738" y="3406775"/>
          <p14:tracePt t="52496" x="5905500" y="3406775"/>
          <p14:tracePt t="52513" x="5761038" y="3406775"/>
          <p14:tracePt t="52530" x="5616575" y="3406775"/>
          <p14:tracePt t="52546" x="5508625" y="3398838"/>
          <p14:tracePt t="52563" x="5440363" y="3398838"/>
          <p14:tracePt t="52580" x="5394325" y="3390900"/>
          <p14:tracePt t="52596" x="5364163" y="3390900"/>
          <p14:tracePt t="52613" x="5334000" y="3390900"/>
          <p14:tracePt t="52616" x="5311775" y="3390900"/>
          <p14:tracePt t="52630" x="5287963" y="3390900"/>
          <p14:tracePt t="52646" x="5135563" y="3382963"/>
          <p14:tracePt t="52663" x="5029200" y="3375025"/>
          <p14:tracePt t="52680" x="4968875" y="3360738"/>
          <p14:tracePt t="52767" x="4960938" y="3360738"/>
          <p14:tracePt t="52775" x="4953000" y="3360738"/>
          <p14:tracePt t="52783" x="4930775" y="3360738"/>
          <p14:tracePt t="52796" x="4906963" y="3360738"/>
          <p14:tracePt t="52814" x="4762500" y="3360738"/>
          <p14:tracePt t="52830" x="4640263" y="3360738"/>
          <p14:tracePt t="52846" x="4541838" y="3360738"/>
          <p14:tracePt t="52863" x="4495800" y="3360738"/>
          <p14:tracePt t="52880" x="4487863" y="3360738"/>
          <p14:tracePt t="53007" x="4473575" y="3360738"/>
          <p14:tracePt t="53015" x="4449763" y="3360738"/>
          <p14:tracePt t="53023" x="4419600" y="3360738"/>
          <p14:tracePt t="53031" x="4359275" y="3360738"/>
          <p14:tracePt t="53046" x="4237038" y="3360738"/>
          <p14:tracePt t="53063" x="4098925" y="3360738"/>
          <p14:tracePt t="53080" x="4016375" y="3352800"/>
          <p14:tracePt t="53096" x="3992563" y="3352800"/>
          <p14:tracePt t="53135" x="3984625" y="3352800"/>
          <p14:tracePt t="53167" x="3978275" y="3330575"/>
          <p14:tracePt t="53175" x="3978275" y="3298825"/>
          <p14:tracePt t="53183" x="3978275" y="3292475"/>
          <p14:tracePt t="53196" x="3970338" y="3276600"/>
          <p14:tracePt t="53214" x="3970338" y="3254375"/>
          <p14:tracePt t="53230" x="3962400" y="3222625"/>
          <p14:tracePt t="53247" x="3962400" y="3208338"/>
          <p14:tracePt t="53280" x="3962400" y="3200400"/>
          <p14:tracePt t="53297" x="3962400" y="3192463"/>
          <p14:tracePt t="53313" x="3962400" y="3178175"/>
          <p14:tracePt t="53330" x="3962400" y="3140075"/>
          <p14:tracePt t="53346" x="4000500" y="3094038"/>
          <p14:tracePt t="53363" x="4046538" y="3055938"/>
          <p14:tracePt t="53379" x="4092575" y="3017838"/>
          <p14:tracePt t="53396" x="4122738" y="2987675"/>
          <p14:tracePt t="53413" x="4168775" y="2963863"/>
          <p14:tracePt t="53430" x="4213225" y="2933700"/>
          <p14:tracePt t="53446" x="4259263" y="2917825"/>
          <p14:tracePt t="53463" x="4297363" y="2917825"/>
          <p14:tracePt t="53480" x="4373563" y="2917825"/>
          <p14:tracePt t="53497" x="4487863" y="2917825"/>
          <p14:tracePt t="53513" x="4579938" y="2917825"/>
          <p14:tracePt t="53530" x="4694238" y="2933700"/>
          <p14:tracePt t="53547" x="4830763" y="2955925"/>
          <p14:tracePt t="53563" x="5006975" y="2971800"/>
          <p14:tracePt t="53580" x="5159375" y="2994025"/>
          <p14:tracePt t="53597" x="5341938" y="3001963"/>
          <p14:tracePt t="53614" x="5630863" y="3048000"/>
          <p14:tracePt t="53630" x="5730875" y="3070225"/>
          <p14:tracePt t="53647" x="6049963" y="3116263"/>
          <p14:tracePt t="53663" x="6188075" y="3124200"/>
          <p14:tracePt t="53680" x="6340475" y="3124200"/>
          <p14:tracePt t="53697" x="6461125" y="3124200"/>
          <p14:tracePt t="53713" x="6599238" y="3124200"/>
          <p14:tracePt t="53730" x="6735763" y="3124200"/>
          <p14:tracePt t="53747" x="6911975" y="3124200"/>
          <p14:tracePt t="53763" x="7146925" y="3124200"/>
          <p14:tracePt t="53779" x="7369175" y="3124200"/>
          <p14:tracePt t="53796" x="7566025" y="3124200"/>
          <p14:tracePt t="53812" x="7718425" y="3124200"/>
          <p14:tracePt t="53829" x="7864475" y="3124200"/>
          <p14:tracePt t="53846" x="7916863" y="3132138"/>
          <p14:tracePt t="53863" x="7962900" y="3132138"/>
          <p14:tracePt t="53879" x="8016875" y="3132138"/>
          <p14:tracePt t="53896" x="8061325" y="3140075"/>
          <p14:tracePt t="53913" x="8115300" y="3146425"/>
          <p14:tracePt t="53930" x="8137525" y="3146425"/>
          <p14:tracePt t="53975" x="8145463" y="3146425"/>
          <p14:tracePt t="53983" x="8153400" y="3146425"/>
          <p14:tracePt t="53997" x="8169275" y="3146425"/>
          <p14:tracePt t="54014" x="8267700" y="3146425"/>
          <p14:tracePt t="54030" x="8328025" y="3146425"/>
          <p14:tracePt t="54047" x="8374063" y="3146425"/>
          <p14:tracePt t="54064" x="8404225" y="3140075"/>
          <p14:tracePt t="54080" x="8412163" y="3132138"/>
          <p14:tracePt t="54114" x="8435975" y="3124200"/>
          <p14:tracePt t="54130" x="8450263" y="3116263"/>
          <p14:tracePt t="54147" x="8458200" y="3116263"/>
          <p14:tracePt t="54231" x="8466138" y="3116263"/>
          <p14:tracePt t="54287" x="8480425" y="3146425"/>
          <p14:tracePt t="54296" x="8488363" y="3170238"/>
          <p14:tracePt t="54304" x="8488363" y="3184525"/>
          <p14:tracePt t="54313" x="8488363" y="3208338"/>
          <p14:tracePt t="54330" x="8496300" y="3238500"/>
          <p14:tracePt t="54347" x="8504238" y="3268663"/>
          <p14:tracePt t="54364" x="8504238" y="3284538"/>
          <p14:tracePt t="54380" x="8504238" y="3292475"/>
          <p14:tracePt t="54397" x="8504238" y="3306763"/>
          <p14:tracePt t="54431" x="8504238" y="3314700"/>
          <p14:tracePt t="54456" x="8504238" y="3330575"/>
          <p14:tracePt t="54479" x="8504238" y="3336925"/>
          <p14:tracePt t="54487" x="8504238" y="3344863"/>
          <p14:tracePt t="54503" x="8488363" y="3352800"/>
          <p14:tracePt t="54514" x="8480425" y="3360738"/>
          <p14:tracePt t="54530" x="8474075" y="3368675"/>
          <p14:tracePt t="54547" x="8450263" y="3382963"/>
          <p14:tracePt t="54564" x="8428038" y="3390900"/>
          <p14:tracePt t="54580" x="8404225" y="3398838"/>
          <p14:tracePt t="54598" x="8305800" y="3413125"/>
          <p14:tracePt t="54614" x="8259763" y="3413125"/>
          <p14:tracePt t="54617" x="8207375" y="3421063"/>
          <p14:tracePt t="54630" x="8069263" y="3444875"/>
          <p14:tracePt t="54647" x="7908925" y="3459163"/>
          <p14:tracePt t="54663" x="7704138" y="3459163"/>
          <p14:tracePt t="54680" x="7459663" y="3459163"/>
          <p14:tracePt t="54697" x="7231063" y="3459163"/>
          <p14:tracePt t="54714" x="6980238" y="3459163"/>
          <p14:tracePt t="54730" x="6773863" y="3489325"/>
          <p14:tracePt t="54747" x="6591300" y="3505200"/>
          <p14:tracePt t="54764" x="6416675" y="3527425"/>
          <p14:tracePt t="54781" x="6256338" y="3527425"/>
          <p14:tracePt t="54798" x="6035675" y="3527425"/>
          <p14:tracePt t="54814" x="5913438" y="3527425"/>
          <p14:tracePt t="54831" x="5745163" y="3521075"/>
          <p14:tracePt t="54847" x="5592763" y="3497263"/>
          <p14:tracePt t="54864" x="5410200" y="3475038"/>
          <p14:tracePt t="54880" x="5241925" y="3444875"/>
          <p14:tracePt t="54897" x="5089525" y="3413125"/>
          <p14:tracePt t="54914" x="4975225" y="3398838"/>
          <p14:tracePt t="54930" x="4922838" y="3398838"/>
          <p14:tracePt t="54947" x="4876800" y="3398838"/>
          <p14:tracePt t="54964" x="4830763" y="3398838"/>
          <p14:tracePt t="54980" x="4778375" y="3390900"/>
          <p14:tracePt t="54998" x="4678363" y="3375025"/>
          <p14:tracePt t="55014" x="4579938" y="3368675"/>
          <p14:tracePt t="55030" x="4473575" y="3352800"/>
          <p14:tracePt t="55047" x="4373563" y="3352800"/>
          <p14:tracePt t="55064" x="4305300" y="3352800"/>
          <p14:tracePt t="55080" x="4244975" y="3352800"/>
          <p14:tracePt t="55097" x="4191000" y="3352800"/>
          <p14:tracePt t="55114" x="4122738" y="3336925"/>
          <p14:tracePt t="55130" x="4054475" y="3322638"/>
          <p14:tracePt t="55147" x="3992563" y="3298825"/>
          <p14:tracePt t="55164" x="3946525" y="3292475"/>
          <p14:tracePt t="55180" x="3908425" y="3276600"/>
          <p14:tracePt t="55198" x="3870325" y="3268663"/>
          <p14:tracePt t="55214" x="3817938" y="3238500"/>
          <p14:tracePt t="55231" x="3779838" y="3222625"/>
          <p14:tracePt t="55248" x="3741738" y="3200400"/>
          <p14:tracePt t="55264" x="3717925" y="3184525"/>
          <p14:tracePt t="55312" x="3711575" y="3184525"/>
          <p14:tracePt t="55320" x="3703638" y="3178175"/>
          <p14:tracePt t="55331" x="3695700" y="3170238"/>
          <p14:tracePt t="55347" x="3635375" y="3140075"/>
          <p14:tracePt t="55364" x="3565525" y="3101975"/>
          <p14:tracePt t="55381" x="3527425" y="3086100"/>
          <p14:tracePt t="55903" x="3505200" y="3086100"/>
          <p14:tracePt t="56087" x="3505200" y="3094038"/>
          <p14:tracePt t="57399" x="3513138" y="3078163"/>
          <p14:tracePt t="57407" x="3527425" y="3048000"/>
          <p14:tracePt t="57423" x="3527425" y="3040063"/>
          <p14:tracePt t="57431" x="3535363" y="3025775"/>
          <p14:tracePt t="57448" x="3551238" y="2994025"/>
          <p14:tracePt t="57465" x="3559175" y="2987675"/>
          <p14:tracePt t="57481" x="3565525" y="2971800"/>
          <p14:tracePt t="57498" x="3573463" y="2963863"/>
          <p14:tracePt t="57515" x="3589338" y="2925763"/>
          <p14:tracePt t="57531" x="3603625" y="2911475"/>
          <p14:tracePt t="57548" x="3627438" y="2895600"/>
          <p14:tracePt t="57565" x="3665538" y="2873375"/>
          <p14:tracePt t="57582" x="3711575" y="2841625"/>
          <p14:tracePt t="57599" x="3763963" y="2811463"/>
          <p14:tracePt t="57615" x="3870325" y="2781300"/>
          <p14:tracePt t="57631" x="4038600" y="2735263"/>
          <p14:tracePt t="57648" x="4251325" y="2713038"/>
          <p14:tracePt t="57665" x="4525963" y="2697163"/>
          <p14:tracePt t="57681" x="4816475" y="2697163"/>
          <p14:tracePt t="57698" x="5067300" y="2697163"/>
          <p14:tracePt t="57715" x="5257800" y="2697163"/>
          <p14:tracePt t="57732" x="5426075" y="2682875"/>
          <p14:tracePt t="57748" x="5584825" y="2651125"/>
          <p14:tracePt t="57765" x="5722938" y="2644775"/>
          <p14:tracePt t="57783" x="6035675" y="2606675"/>
          <p14:tracePt t="57798" x="6164263" y="2590800"/>
          <p14:tracePt t="57815" x="6545263" y="2582863"/>
          <p14:tracePt t="57832" x="6880225" y="2582863"/>
          <p14:tracePt t="57848" x="7116763" y="2582863"/>
          <p14:tracePt t="57865" x="7315200" y="2582863"/>
          <p14:tracePt t="57882" x="7513638" y="2582863"/>
          <p14:tracePt t="57898" x="7673975" y="2582863"/>
          <p14:tracePt t="57914" x="7772400" y="2582863"/>
          <p14:tracePt t="57932" x="7840663" y="2560638"/>
          <p14:tracePt t="57948" x="7932738" y="2560638"/>
          <p14:tracePt t="57965" x="8054975" y="2560638"/>
          <p14:tracePt t="57982" x="8297863" y="2613025"/>
          <p14:tracePt t="57998" x="8389938" y="2628900"/>
          <p14:tracePt t="58015" x="8678863" y="2689225"/>
          <p14:tracePt t="58031" x="8861425" y="2735263"/>
          <p14:tracePt t="58048" x="9013825" y="2773363"/>
          <p14:tracePt t="58065" x="9136063" y="2811463"/>
          <p14:tracePt t="58082" x="9258300" y="2857500"/>
          <p14:tracePt t="58098" x="9304338" y="2887663"/>
          <p14:tracePt t="58143" x="9304338" y="2917825"/>
          <p14:tracePt t="58151" x="9304338" y="2941638"/>
          <p14:tracePt t="58165" x="9304338" y="2971800"/>
          <p14:tracePt t="58182" x="9304338" y="3055938"/>
          <p14:tracePt t="58198" x="9304338" y="3116263"/>
          <p14:tracePt t="58215" x="9288463" y="3192463"/>
          <p14:tracePt t="58232" x="9250363" y="3284538"/>
          <p14:tracePt t="58248" x="9182100" y="3375025"/>
          <p14:tracePt t="58265" x="9113838" y="3429000"/>
          <p14:tracePt t="58282" x="9013825" y="3475038"/>
          <p14:tracePt t="58298" x="8945563" y="3497263"/>
          <p14:tracePt t="58315" x="8839200" y="3513138"/>
          <p14:tracePt t="58332" x="8724900" y="3527425"/>
          <p14:tracePt t="58348" x="8664575" y="3543300"/>
          <p14:tracePt t="58366" x="8496300" y="3565525"/>
          <p14:tracePt t="58382" x="8374063" y="3581400"/>
          <p14:tracePt t="58398" x="8199438" y="3611563"/>
          <p14:tracePt t="58415" x="8023225" y="3627438"/>
          <p14:tracePt t="58432" x="7818438" y="3665538"/>
          <p14:tracePt t="58448" x="7535863" y="3695700"/>
          <p14:tracePt t="58465" x="7277100" y="3703638"/>
          <p14:tracePt t="58482" x="6964363" y="3703638"/>
          <p14:tracePt t="58498" x="6613525" y="3703638"/>
          <p14:tracePt t="58515" x="6194425" y="3703638"/>
          <p14:tracePt t="58532" x="5783263" y="3703638"/>
          <p14:tracePt t="58548" x="5410200" y="3703638"/>
          <p14:tracePt t="58566" x="4906963" y="3703638"/>
          <p14:tracePt t="58582" x="4678363" y="3703638"/>
          <p14:tracePt t="58598" x="4511675" y="3703638"/>
          <p14:tracePt t="58615" x="4305300" y="3703638"/>
          <p14:tracePt t="58632" x="4122738" y="3703638"/>
          <p14:tracePt t="58648" x="3932238" y="3703638"/>
          <p14:tracePt t="58665" x="3794125" y="3703638"/>
          <p14:tracePt t="58682" x="3679825" y="3703638"/>
          <p14:tracePt t="58698" x="3641725" y="3703638"/>
          <p14:tracePt t="58715" x="3619500" y="3687763"/>
          <p14:tracePt t="58732" x="3597275" y="3665538"/>
          <p14:tracePt t="58749" x="3573463" y="3649663"/>
          <p14:tracePt t="58766" x="3535363" y="3619500"/>
          <p14:tracePt t="58782" x="3521075" y="3597275"/>
          <p14:tracePt t="58798" x="3482975" y="3565525"/>
          <p14:tracePt t="58815" x="3467100" y="3543300"/>
          <p14:tracePt t="58832" x="3467100" y="3513138"/>
          <p14:tracePt t="58849" x="3467100" y="3467100"/>
          <p14:tracePt t="58865" x="3467100" y="3421063"/>
          <p14:tracePt t="58882" x="3467100" y="3375025"/>
          <p14:tracePt t="58899" x="3467100" y="3344863"/>
          <p14:tracePt t="58915" x="3467100" y="3322638"/>
          <p14:tracePt t="58932" x="3467100" y="3314700"/>
          <p14:tracePt t="58949" x="3467100" y="3306763"/>
          <p14:tracePt t="58965" x="3467100" y="3298825"/>
          <p14:tracePt t="58982" x="3467100" y="3292475"/>
          <p14:tracePt t="59167" x="3482975" y="3298825"/>
          <p14:tracePt t="59175" x="3489325" y="3306763"/>
          <p14:tracePt t="59184" x="3505200" y="3330575"/>
          <p14:tracePt t="59198" x="3581400" y="3382963"/>
          <p14:tracePt t="59215" x="3673475" y="3436938"/>
          <p14:tracePt t="59232" x="3779838" y="3475038"/>
          <p14:tracePt t="59248" x="3886200" y="3505200"/>
          <p14:tracePt t="59265" x="3962400" y="3527425"/>
          <p14:tracePt t="59282" x="4038600" y="3543300"/>
          <p14:tracePt t="59299" x="4122738" y="3535363"/>
          <p14:tracePt t="59315" x="4152900" y="3527425"/>
          <p14:tracePt t="59332" x="4160838" y="3521075"/>
          <p14:tracePt t="59349" x="4175125" y="3513138"/>
          <p14:tracePt t="60143" x="4183063" y="3513138"/>
          <p14:tracePt t="60151" x="4229100" y="3497263"/>
          <p14:tracePt t="60159" x="4335463" y="3467100"/>
          <p14:tracePt t="60167" x="4441825" y="3459163"/>
          <p14:tracePt t="60182" x="4625975" y="3436938"/>
          <p14:tracePt t="60199" x="4732338" y="3429000"/>
          <p14:tracePt t="60216" x="4800600" y="3421063"/>
          <p14:tracePt t="60232" x="4816475" y="3406775"/>
          <p14:tracePt t="60250" x="4846638" y="3406775"/>
          <p14:tracePt t="60266" x="4876800" y="3398838"/>
          <p14:tracePt t="60283" x="4937125" y="3375025"/>
          <p14:tracePt t="60299" x="5013325" y="3360738"/>
          <p14:tracePt t="60316" x="5127625" y="3322638"/>
          <p14:tracePt t="60333" x="5295900" y="3292475"/>
          <p14:tracePt t="60351" x="5592763" y="3254375"/>
          <p14:tracePt t="60366" x="5768975" y="3208338"/>
          <p14:tracePt t="60382" x="5921375" y="3170238"/>
          <p14:tracePt t="60399" x="6088063" y="3124200"/>
          <p14:tracePt t="60415" x="6210300" y="3086100"/>
          <p14:tracePt t="60432" x="6324600" y="3055938"/>
          <p14:tracePt t="60449" x="6430963" y="3040063"/>
          <p14:tracePt t="60466" x="6492875" y="3040063"/>
          <p14:tracePt t="60482" x="6507163" y="3040063"/>
          <p14:tracePt t="60500" x="6523038" y="3040063"/>
          <p14:tracePt t="60532" x="6561138" y="3048000"/>
          <p14:tracePt t="60550" x="6751638" y="3146425"/>
          <p14:tracePt t="60566" x="6964363" y="3222625"/>
          <p14:tracePt t="60583" x="7146925" y="3276600"/>
          <p14:tracePt t="60599" x="7429500" y="3368675"/>
          <p14:tracePt t="60616" x="7658100" y="3421063"/>
          <p14:tracePt t="60632" x="7832725" y="3451225"/>
          <p14:tracePt t="60649" x="7878763" y="3451225"/>
          <p14:tracePt t="60824" x="7908925" y="3459163"/>
          <p14:tracePt t="60831" x="7947025" y="3475038"/>
          <p14:tracePt t="60839" x="7978775" y="3475038"/>
          <p14:tracePt t="60849" x="8008938" y="3482975"/>
          <p14:tracePt t="60865" x="8077200" y="3489325"/>
          <p14:tracePt t="60882" x="8107363" y="3489325"/>
          <p14:tracePt t="60899" x="8115300" y="3489325"/>
          <p14:tracePt t="60951" x="8123238" y="3489325"/>
          <p14:tracePt t="60959" x="8131175" y="3482975"/>
          <p14:tracePt t="60983" x="8137525" y="3475038"/>
          <p14:tracePt t="60991" x="8137525" y="3467100"/>
          <p14:tracePt t="60999" x="8137525" y="3459163"/>
          <p14:tracePt t="61016" x="8145463" y="3444875"/>
          <p14:tracePt t="61033" x="8153400" y="3429000"/>
          <p14:tracePt t="61049" x="8161338" y="3406775"/>
          <p14:tracePt t="61083" x="8169275" y="3406775"/>
          <p14:tracePt t="61839" x="8161338" y="3406775"/>
          <p14:tracePt t="61847" x="8153400" y="3406775"/>
          <p14:tracePt t="61855" x="8123238" y="3406775"/>
          <p14:tracePt t="61866" x="8093075" y="3406775"/>
          <p14:tracePt t="61883" x="8047038" y="3406775"/>
          <p14:tracePt t="61900" x="8008938" y="3406775"/>
          <p14:tracePt t="61916" x="7978775" y="3406775"/>
          <p14:tracePt t="62048" x="7970838" y="3406775"/>
          <p14:tracePt t="62055" x="7962900" y="3406775"/>
          <p14:tracePt t="62066" x="7954963" y="3406775"/>
          <p14:tracePt t="62083" x="7940675" y="3406775"/>
          <p14:tracePt t="62100" x="7908925" y="3406775"/>
          <p14:tracePt t="62116" x="7894638" y="3406775"/>
          <p14:tracePt t="62119" x="7878763" y="3406775"/>
          <p14:tracePt t="62134" x="7832725" y="3398838"/>
          <p14:tracePt t="62150" x="7788275" y="3398838"/>
          <p14:tracePt t="62166" x="7734300" y="3390900"/>
          <p14:tracePt t="62183" x="7718425" y="3390900"/>
          <p14:tracePt t="62223" x="7712075" y="3382963"/>
          <p14:tracePt t="62239" x="7704138" y="3382963"/>
          <p14:tracePt t="62250" x="7680325" y="3382963"/>
          <p14:tracePt t="62267" x="7627938" y="3352800"/>
          <p14:tracePt t="62283" x="7543800" y="3322638"/>
          <p14:tracePt t="62300" x="7483475" y="3314700"/>
          <p14:tracePt t="62317" x="7459663" y="3306763"/>
          <p14:tracePt t="64784" x="7467600" y="3306763"/>
          <p14:tracePt t="64895" x="7475538" y="3314700"/>
          <p14:tracePt t="64943" x="7489825" y="3314700"/>
          <p14:tracePt t="64951" x="7543800" y="3314700"/>
          <p14:tracePt t="64959" x="7627938" y="3314700"/>
          <p14:tracePt t="64968" x="7688263" y="3314700"/>
          <p14:tracePt t="64984" x="7780338" y="3314700"/>
          <p14:tracePt t="65001" x="7870825" y="3314700"/>
          <p14:tracePt t="65018" x="7940675" y="3314700"/>
          <p14:tracePt t="65034" x="7970838" y="3306763"/>
          <p14:tracePt t="65051" x="7978775" y="3306763"/>
          <p14:tracePt t="65067" x="7985125" y="3306763"/>
          <p14:tracePt t="65151" x="7993063" y="3306763"/>
          <p14:tracePt t="65159" x="8001000" y="3306763"/>
          <p14:tracePt t="65167" x="8023225" y="3298825"/>
          <p14:tracePt t="65184" x="8054975" y="3292475"/>
          <p14:tracePt t="65201" x="8061325" y="3292475"/>
          <p14:tracePt t="65218" x="8077200" y="3292475"/>
          <p14:tracePt t="65234" x="8115300" y="3292475"/>
          <p14:tracePt t="65251" x="8161338" y="3292475"/>
          <p14:tracePt t="65268" x="8237538" y="3292475"/>
          <p14:tracePt t="65284" x="8289925" y="3292475"/>
          <p14:tracePt t="65301" x="8297863" y="3292475"/>
          <p14:tracePt t="65317" x="8313738" y="3292475"/>
          <p14:tracePt t="65334" x="8335963" y="3306763"/>
          <p14:tracePt t="65367" x="8351838" y="3306763"/>
          <p14:tracePt t="65384" x="8359775" y="3314700"/>
          <p14:tracePt t="65407" x="8366125" y="3314700"/>
          <p14:tracePt t="65559" x="8366125" y="3322638"/>
          <p14:tracePt t="65567" x="8374063" y="3330575"/>
          <p14:tracePt t="65583" x="8374063" y="3336925"/>
          <p14:tracePt t="65599" x="8374063" y="3344863"/>
          <p14:tracePt t="65608" x="8374063" y="3352800"/>
          <p14:tracePt t="65624" x="8374063" y="3360738"/>
          <p14:tracePt t="65663" x="8366125" y="3368675"/>
          <p14:tracePt t="65687" x="8359775" y="3368675"/>
          <p14:tracePt t="65695" x="8351838" y="3368675"/>
          <p14:tracePt t="65711" x="8343900" y="3368675"/>
          <p14:tracePt t="65759" x="8335963" y="3368675"/>
          <p14:tracePt t="65775" x="8321675" y="3368675"/>
          <p14:tracePt t="65783" x="8305800" y="3368675"/>
          <p14:tracePt t="65791" x="8289925" y="3368675"/>
          <p14:tracePt t="65801" x="8283575" y="3360738"/>
          <p14:tracePt t="65818" x="8267700" y="3360738"/>
          <p14:tracePt t="65834" x="8245475" y="3360738"/>
          <p14:tracePt t="65851" x="8229600" y="3360738"/>
          <p14:tracePt t="65868" x="8207375" y="3360738"/>
          <p14:tracePt t="65884" x="8183563" y="3360738"/>
          <p14:tracePt t="65902" x="8145463" y="3360738"/>
          <p14:tracePt t="65918" x="8093075" y="3368675"/>
          <p14:tracePt t="65935" x="8039100" y="3368675"/>
          <p14:tracePt t="65951" x="7932738" y="3390900"/>
          <p14:tracePt t="65968" x="7818438" y="3398838"/>
          <p14:tracePt t="65985" x="7750175" y="3398838"/>
          <p14:tracePt t="66002" x="7696200" y="3398838"/>
          <p14:tracePt t="66018" x="7666038" y="3398838"/>
          <p14:tracePt t="66034" x="7658100" y="3398838"/>
          <p14:tracePt t="66051" x="7635875" y="3398838"/>
          <p14:tracePt t="66068" x="7597775" y="3398838"/>
          <p14:tracePt t="66084" x="7566025" y="3406775"/>
          <p14:tracePt t="66102" x="7559675" y="3413125"/>
          <p14:tracePt t="66118" x="7543800" y="3413125"/>
          <p14:tracePt t="66134" x="7535863" y="3413125"/>
          <p14:tracePt t="66151" x="7513638" y="3413125"/>
          <p14:tracePt t="66168" x="7497763" y="3413125"/>
          <p14:tracePt t="66185" x="7475538" y="3413125"/>
          <p14:tracePt t="66201" x="7445375" y="3413125"/>
          <p14:tracePt t="66218" x="7413625" y="3413125"/>
          <p14:tracePt t="66235" x="7353300" y="3413125"/>
          <p14:tracePt t="66251" x="7292975" y="3413125"/>
          <p14:tracePt t="66268" x="7200900" y="3413125"/>
          <p14:tracePt t="66285" x="7070725" y="3413125"/>
          <p14:tracePt t="66302" x="6956425" y="3413125"/>
          <p14:tracePt t="66318" x="6811963" y="3398838"/>
          <p14:tracePt t="66335" x="6713538" y="3398838"/>
          <p14:tracePt t="66351" x="6629400" y="3390900"/>
          <p14:tracePt t="66368" x="6545263" y="3382963"/>
          <p14:tracePt t="66385" x="6446838" y="3382963"/>
          <p14:tracePt t="66402" x="6340475" y="3375025"/>
          <p14:tracePt t="66418" x="6240463" y="3375025"/>
          <p14:tracePt t="66435" x="6142038" y="3360738"/>
          <p14:tracePt t="66451" x="6011863" y="3344863"/>
          <p14:tracePt t="66468" x="5845175" y="3314700"/>
          <p14:tracePt t="66485" x="5684838" y="3306763"/>
          <p14:tracePt t="66502" x="5456238" y="3298825"/>
          <p14:tracePt t="66519" x="5303838" y="3268663"/>
          <p14:tracePt t="66535" x="5135563" y="3216275"/>
          <p14:tracePt t="66551" x="4991100" y="3208338"/>
          <p14:tracePt t="66569" x="4899025" y="3184525"/>
          <p14:tracePt t="66585" x="4830763" y="3184525"/>
          <p14:tracePt t="66601" x="4778375" y="3184525"/>
          <p14:tracePt t="66618" x="4746625" y="3184525"/>
          <p14:tracePt t="66635" x="4664075" y="3178175"/>
          <p14:tracePt t="66651" x="4541838" y="3178175"/>
          <p14:tracePt t="66668" x="4359275" y="3178175"/>
          <p14:tracePt t="66685" x="4152900" y="3178175"/>
          <p14:tracePt t="66702" x="3870325" y="3178175"/>
          <p14:tracePt t="66718" x="3794125" y="3178175"/>
          <p14:tracePt t="66735" x="3603625" y="3146425"/>
          <p14:tracePt t="66752" x="3551238" y="3146425"/>
          <p14:tracePt t="66768" x="3521075" y="3146425"/>
          <p14:tracePt t="66785" x="3497263" y="3140075"/>
          <p14:tracePt t="66801" x="3475038" y="3132138"/>
          <p14:tracePt t="66818" x="3459163" y="3132138"/>
          <p14:tracePt t="66835" x="3451225" y="3132138"/>
          <p14:tracePt t="67096" x="3436938" y="3132138"/>
          <p14:tracePt t="67223" x="3436938" y="3124200"/>
          <p14:tracePt t="67231" x="3475038" y="3086100"/>
          <p14:tracePt t="67239" x="3603625" y="3048000"/>
          <p14:tracePt t="67252" x="3725863" y="3032125"/>
          <p14:tracePt t="67269" x="4046538" y="3009900"/>
          <p14:tracePt t="67286" x="4708525" y="3009900"/>
          <p14:tracePt t="67302" x="5349875" y="3009900"/>
          <p14:tracePt t="67319" x="5989638" y="3009900"/>
          <p14:tracePt t="67335" x="6629400" y="3009900"/>
          <p14:tracePt t="67352" x="7108825" y="3009900"/>
          <p14:tracePt t="67368" x="7445375" y="3009900"/>
          <p14:tracePt t="67385" x="7666038" y="3009900"/>
          <p14:tracePt t="67402" x="7878763" y="3009900"/>
          <p14:tracePt t="67418" x="8099425" y="3009900"/>
          <p14:tracePt t="67435" x="8343900" y="3025775"/>
          <p14:tracePt t="67452" x="8542338" y="3032125"/>
          <p14:tracePt t="67469" x="8716963" y="3032125"/>
          <p14:tracePt t="67486" x="8899525" y="3032125"/>
          <p14:tracePt t="67502" x="8945563" y="3032125"/>
          <p14:tracePt t="67518" x="8969375" y="3032125"/>
          <p14:tracePt t="67535" x="8983663" y="3032125"/>
          <p14:tracePt t="67552" x="8999538" y="3032125"/>
          <p14:tracePt t="67568" x="9037638" y="3032125"/>
          <p14:tracePt t="67585" x="9075738" y="3032125"/>
          <p14:tracePt t="67602" x="9136063" y="3032125"/>
          <p14:tracePt t="67618" x="9190038" y="3032125"/>
          <p14:tracePt t="67635" x="9197975" y="3032125"/>
          <p14:tracePt t="67652" x="9204325" y="3032125"/>
          <p14:tracePt t="67669" x="9212263" y="3040063"/>
          <p14:tracePt t="67685" x="9212263" y="3055938"/>
          <p14:tracePt t="67702" x="9212263" y="3094038"/>
          <p14:tracePt t="67718" x="9136063" y="3178175"/>
          <p14:tracePt t="67735" x="9021763" y="3238500"/>
          <p14:tracePt t="67752" x="8885238" y="3298825"/>
          <p14:tracePt t="67768" x="8709025" y="3344863"/>
          <p14:tracePt t="67785" x="8534400" y="3375025"/>
          <p14:tracePt t="67802" x="8397875" y="3398838"/>
          <p14:tracePt t="67818" x="8283575" y="3413125"/>
          <p14:tracePt t="67835" x="8221663" y="3413125"/>
          <p14:tracePt t="67852" x="8169275" y="3413125"/>
          <p14:tracePt t="67868" x="8123238" y="3406775"/>
          <p14:tracePt t="67885" x="8047038" y="3398838"/>
          <p14:tracePt t="67902" x="7924800" y="3375025"/>
          <p14:tracePt t="67918" x="7826375" y="3375025"/>
          <p14:tracePt t="67935" x="7718425" y="3375025"/>
          <p14:tracePt t="67952" x="7620000" y="3375025"/>
          <p14:tracePt t="67969" x="7483475" y="3375025"/>
          <p14:tracePt t="67985" x="7323138" y="3375025"/>
          <p14:tracePt t="68002" x="7154863" y="3375025"/>
          <p14:tracePt t="68019" x="6950075" y="3375025"/>
          <p14:tracePt t="68035" x="6735763" y="3375025"/>
          <p14:tracePt t="68052" x="6530975" y="3375025"/>
          <p14:tracePt t="68069" x="6362700" y="3375025"/>
          <p14:tracePt t="68086" x="6164263" y="3375025"/>
          <p14:tracePt t="68102" x="6027738" y="3375025"/>
          <p14:tracePt t="68119" x="5889625" y="3375025"/>
          <p14:tracePt t="68136" x="5715000" y="3375025"/>
          <p14:tracePt t="68152" x="5532438" y="3375025"/>
          <p14:tracePt t="68169" x="5372100" y="3375025"/>
          <p14:tracePt t="68185" x="5241925" y="3375025"/>
          <p14:tracePt t="68202" x="5135563" y="3375025"/>
          <p14:tracePt t="68218" x="5067300" y="3375025"/>
          <p14:tracePt t="68235" x="5021263" y="3368675"/>
          <p14:tracePt t="68251" x="4999038" y="3360738"/>
          <p14:tracePt t="68268" x="4991100" y="3360738"/>
          <p14:tracePt t="68375" x="5013325" y="3360738"/>
          <p14:tracePt t="68383" x="5037138" y="3336925"/>
          <p14:tracePt t="68391" x="5067300" y="3336925"/>
          <p14:tracePt t="68402" x="5121275" y="3330575"/>
          <p14:tracePt t="68419" x="5311775" y="3330575"/>
          <p14:tracePt t="68435" x="5562600" y="3330575"/>
          <p14:tracePt t="68452" x="5897563" y="3330575"/>
          <p14:tracePt t="68469" x="6248400" y="3330575"/>
          <p14:tracePt t="68486" x="6765925" y="3330575"/>
          <p14:tracePt t="68502" x="6934200" y="3330575"/>
          <p14:tracePt t="68519" x="7261225" y="3330575"/>
          <p14:tracePt t="68535" x="7429500" y="3330575"/>
          <p14:tracePt t="68552" x="7566025" y="3314700"/>
          <p14:tracePt t="68569" x="7696200" y="3292475"/>
          <p14:tracePt t="68585" x="7788275" y="3276600"/>
          <p14:tracePt t="68602" x="7832725" y="3276600"/>
          <p14:tracePt t="68619" x="7840663" y="3268663"/>
          <p14:tracePt t="68635" x="7856538" y="3268663"/>
          <p14:tracePt t="68652" x="7886700" y="3268663"/>
          <p14:tracePt t="68670" x="8031163" y="3268663"/>
          <p14:tracePt t="68686" x="8169275" y="3268663"/>
          <p14:tracePt t="68702" x="8275638" y="3268663"/>
          <p14:tracePt t="68719" x="8335963" y="3268663"/>
          <p14:tracePt t="68783" x="8328025" y="3260725"/>
          <p14:tracePt t="68791" x="8305800" y="3254375"/>
          <p14:tracePt t="68802" x="8259763" y="3238500"/>
          <p14:tracePt t="68819" x="8191500" y="3238500"/>
          <p14:tracePt t="68836" x="8031163" y="3238500"/>
          <p14:tracePt t="68852" x="7764463" y="3260725"/>
          <p14:tracePt t="68869" x="7413625" y="3314700"/>
          <p14:tracePt t="68886" x="6545263" y="3368675"/>
          <p14:tracePt t="68902" x="6088063" y="3368675"/>
          <p14:tracePt t="68919" x="5654675" y="3368675"/>
          <p14:tracePt t="68936" x="5287963" y="3344863"/>
          <p14:tracePt t="68952" x="5051425" y="3298825"/>
          <p14:tracePt t="68969" x="4884738" y="3284538"/>
          <p14:tracePt t="68985" x="4762500" y="3260725"/>
          <p14:tracePt t="69002" x="4656138" y="3254375"/>
          <p14:tracePt t="69019" x="4587875" y="3246438"/>
          <p14:tracePt t="69035" x="4495800" y="3246438"/>
          <p14:tracePt t="69052" x="4397375" y="3246438"/>
          <p14:tracePt t="69069" x="4275138" y="3246438"/>
          <p14:tracePt t="69086" x="4122738" y="3246438"/>
          <p14:tracePt t="69102" x="4038600" y="3246438"/>
          <p14:tracePt t="69119" x="4000500" y="3246438"/>
          <p14:tracePt t="69255" x="4022725" y="3246438"/>
          <p14:tracePt t="69263" x="4054475" y="3246438"/>
          <p14:tracePt t="69271" x="4098925" y="3254375"/>
          <p14:tracePt t="69286" x="4152900" y="3254375"/>
          <p14:tracePt t="69302" x="4251325" y="3260725"/>
          <p14:tracePt t="69319" x="4351338" y="3276600"/>
          <p14:tracePt t="69336" x="4487863" y="3298825"/>
          <p14:tracePt t="69352" x="4656138" y="3322638"/>
          <p14:tracePt t="69369" x="4876800" y="3352800"/>
          <p14:tracePt t="69386" x="5121275" y="3390900"/>
          <p14:tracePt t="69403" x="5380038" y="3413125"/>
          <p14:tracePt t="69419" x="5600700" y="3413125"/>
          <p14:tracePt t="69436" x="5791200" y="3413125"/>
          <p14:tracePt t="69453" x="6003925" y="3413125"/>
          <p14:tracePt t="69470" x="6316663" y="3413125"/>
          <p14:tracePt t="69486" x="6561138" y="3413125"/>
          <p14:tracePt t="69502" x="6804025" y="3413125"/>
          <p14:tracePt t="69519" x="7070725" y="3413125"/>
          <p14:tracePt t="69536" x="7299325" y="3413125"/>
          <p14:tracePt t="69552" x="7489825" y="3413125"/>
          <p14:tracePt t="69569" x="7627938" y="3413125"/>
          <p14:tracePt t="69586" x="7718425" y="3413125"/>
          <p14:tracePt t="69603" x="7750175" y="3413125"/>
          <p14:tracePt t="69619" x="7764463" y="3413125"/>
          <p14:tracePt t="69759" x="7780338" y="3413125"/>
          <p14:tracePt t="69767" x="7802563" y="3421063"/>
          <p14:tracePt t="69775" x="7818438" y="3421063"/>
          <p14:tracePt t="69786" x="7848600" y="3421063"/>
          <p14:tracePt t="69803" x="7924800" y="3421063"/>
          <p14:tracePt t="69819" x="8023225" y="3421063"/>
          <p14:tracePt t="69836" x="8107363" y="3421063"/>
          <p14:tracePt t="69853" x="8137525" y="3421063"/>
          <p14:tracePt t="69869" x="8161338" y="3421063"/>
          <p14:tracePt t="70648" x="8145463" y="3421063"/>
          <p14:tracePt t="70655" x="8123238" y="3421063"/>
          <p14:tracePt t="70663" x="8099425" y="3421063"/>
          <p14:tracePt t="70671" x="8077200" y="3398838"/>
          <p14:tracePt t="70687" x="8061325" y="3375025"/>
          <p14:tracePt t="70703" x="8061325" y="3344863"/>
          <p14:tracePt t="72383" x="8047038" y="3344863"/>
          <p14:tracePt t="72391" x="8008938" y="3336925"/>
          <p14:tracePt t="72399" x="7962900" y="3322638"/>
          <p14:tracePt t="72407" x="7908925" y="3306763"/>
          <p14:tracePt t="72421" x="7878763" y="3298825"/>
          <p14:tracePt t="72437" x="7810500" y="3292475"/>
          <p14:tracePt t="72454" x="7712075" y="3260725"/>
          <p14:tracePt t="72470" x="7635875" y="3254375"/>
          <p14:tracePt t="72487" x="7559675" y="3238500"/>
          <p14:tracePt t="72504" x="7437438" y="3238500"/>
          <p14:tracePt t="72521" x="7269163" y="3260725"/>
          <p14:tracePt t="72537" x="7056438" y="3306763"/>
          <p14:tracePt t="72554" x="6835775" y="3330575"/>
          <p14:tracePt t="72571" x="6607175" y="3368675"/>
          <p14:tracePt t="72587" x="6423025" y="3382963"/>
          <p14:tracePt t="72604" x="6340475" y="3390900"/>
          <p14:tracePt t="72620" x="6316663" y="3406775"/>
          <p14:tracePt t="72656" x="6294438" y="3406775"/>
          <p14:tracePt t="72671" x="6286500" y="3398838"/>
          <p14:tracePt t="72679" x="6264275" y="3398838"/>
          <p14:tracePt t="72688" x="6240463" y="3398838"/>
          <p14:tracePt t="72704" x="6156325" y="3382963"/>
          <p14:tracePt t="72721" x="6042025" y="3382963"/>
          <p14:tracePt t="72737" x="5959475" y="3382963"/>
          <p14:tracePt t="72754" x="5883275" y="3382963"/>
          <p14:tracePt t="72770" x="5837238" y="3382963"/>
          <p14:tracePt t="72787" x="5807075" y="3382963"/>
          <p14:tracePt t="72804" x="5791200" y="3382963"/>
          <p14:tracePt t="72903" x="5783263" y="3382963"/>
          <p14:tracePt t="72927" x="5775325" y="3382963"/>
          <p14:tracePt t="72952" x="5768975" y="3382963"/>
          <p14:tracePt t="72959" x="5761038" y="3382963"/>
          <p14:tracePt t="72975" x="5745163" y="3382963"/>
          <p14:tracePt t="72987" x="5737225" y="3382963"/>
          <p14:tracePt t="73004" x="5722938" y="3382963"/>
          <p14:tracePt t="73020" x="5707063" y="3382963"/>
          <p14:tracePt t="73511" x="5676900" y="3382963"/>
          <p14:tracePt t="73519" x="5630863" y="3382963"/>
          <p14:tracePt t="73527" x="5562600" y="3382963"/>
          <p14:tracePt t="73537" x="5464175" y="3375025"/>
          <p14:tracePt t="73554" x="5227638" y="3375025"/>
          <p14:tracePt t="73571" x="4914900" y="3375025"/>
          <p14:tracePt t="73587" x="4640263" y="3375025"/>
          <p14:tracePt t="73604" x="4465638" y="3375025"/>
          <p14:tracePt t="73621" x="4381500" y="3375025"/>
          <p14:tracePt t="73624" x="4373563" y="3375025"/>
          <p14:tracePt t="73638" x="4365625" y="3375025"/>
          <p14:tracePt t="73703" x="4351338" y="3375025"/>
          <p14:tracePt t="73711" x="4335463" y="3368675"/>
          <p14:tracePt t="73720" x="4313238" y="3368675"/>
          <p14:tracePt t="73737" x="4297363" y="3368675"/>
          <p14:tracePt t="73839" x="4343400" y="3368675"/>
          <p14:tracePt t="73847" x="4397375" y="3368675"/>
          <p14:tracePt t="73856" x="4503738" y="3368675"/>
          <p14:tracePt t="73870" x="4770438" y="3368675"/>
          <p14:tracePt t="73887" x="5303838" y="3368675"/>
          <p14:tracePt t="73904" x="5927725" y="3368675"/>
          <p14:tracePt t="73921" x="6507163" y="3368675"/>
          <p14:tracePt t="73938" x="6827838" y="3360738"/>
          <p14:tracePt t="73954" x="6956425" y="3330575"/>
          <p14:tracePt t="73971" x="6972300" y="3330575"/>
          <p14:tracePt t="74004" x="6934200" y="3322638"/>
          <p14:tracePt t="74021" x="6858000" y="3292475"/>
          <p14:tracePt t="74038" x="6659563" y="3260725"/>
          <p14:tracePt t="74054" x="6523038" y="3260725"/>
          <p14:tracePt t="74071" x="6080125" y="3260725"/>
          <p14:tracePt t="74087" x="5829300" y="3260725"/>
          <p14:tracePt t="74104" x="5562600" y="3276600"/>
          <p14:tracePt t="74120" x="5372100" y="3276600"/>
          <p14:tracePt t="74137" x="5273675" y="3276600"/>
          <p14:tracePt t="74153" x="5227638" y="3276600"/>
          <p14:tracePt t="74170" x="5219700" y="3276600"/>
          <p14:tracePt t="74223" x="5211763" y="3276600"/>
          <p14:tracePt t="74231" x="5189538" y="3276600"/>
          <p14:tracePt t="74239" x="5165725" y="3268663"/>
          <p14:tracePt t="74254" x="5113338" y="3260725"/>
          <p14:tracePt t="74271" x="4930775" y="3260725"/>
          <p14:tracePt t="74288" x="4784725" y="3260725"/>
          <p14:tracePt t="74304" x="4664075" y="3260725"/>
          <p14:tracePt t="74321" x="4594225" y="3260725"/>
          <p14:tracePt t="74338" x="4533900" y="3260725"/>
          <p14:tracePt t="74354" x="4511675" y="3260725"/>
          <p14:tracePt t="74371" x="4503738" y="3260725"/>
          <p14:tracePt t="74404" x="4487863" y="3260725"/>
          <p14:tracePt t="74421" x="4465638" y="3254375"/>
          <p14:tracePt t="74438" x="4343400" y="3230563"/>
          <p14:tracePt t="74454" x="4283075" y="3208338"/>
          <p14:tracePt t="74471" x="4160838" y="3170238"/>
          <p14:tracePt t="74487" x="4098925" y="3154363"/>
          <p14:tracePt t="74504" x="4092575" y="3154363"/>
          <p14:tracePt t="74991" x="4152900" y="3162300"/>
          <p14:tracePt t="74999" x="4251325" y="3178175"/>
          <p14:tracePt t="75007" x="4397375" y="3208338"/>
          <p14:tracePt t="75021" x="4610100" y="3222625"/>
          <p14:tracePt t="75038" x="5067300" y="3222625"/>
          <p14:tracePt t="75054" x="5973763" y="3222625"/>
          <p14:tracePt t="75071" x="6591300" y="3178175"/>
          <p14:tracePt t="75088" x="7086600" y="3108325"/>
          <p14:tracePt t="75105" x="7459663" y="3048000"/>
          <p14:tracePt t="75121" x="7734300" y="3009900"/>
          <p14:tracePt t="75138" x="7940675" y="2987675"/>
          <p14:tracePt t="75155" x="8061325" y="2987675"/>
          <p14:tracePt t="75171" x="8153400" y="2979738"/>
          <p14:tracePt t="75188" x="8207375" y="2979738"/>
          <p14:tracePt t="75205" x="8245475" y="2979738"/>
          <p14:tracePt t="75221" x="8267700" y="2979738"/>
          <p14:tracePt t="75238" x="8289925" y="2987675"/>
          <p14:tracePt t="75254" x="8313738" y="3001963"/>
          <p14:tracePt t="75271" x="8374063" y="3040063"/>
          <p14:tracePt t="75288" x="8488363" y="3108325"/>
          <p14:tracePt t="75305" x="8572500" y="3146425"/>
          <p14:tracePt t="75321" x="8626475" y="3170238"/>
          <p14:tracePt t="75338" x="8640763" y="3178175"/>
          <p14:tracePt t="75355" x="8648700" y="3184525"/>
          <p14:tracePt t="75388" x="8618538" y="3184525"/>
          <p14:tracePt t="75405" x="8526463" y="3216275"/>
          <p14:tracePt t="75423" x="8328025" y="3314700"/>
          <p14:tracePt t="75438" x="8153400" y="3390900"/>
          <p14:tracePt t="75455" x="7970838" y="3444875"/>
          <p14:tracePt t="75471" x="7794625" y="3475038"/>
          <p14:tracePt t="75488" x="7673975" y="3482975"/>
          <p14:tracePt t="75505" x="7620000" y="3482975"/>
          <p14:tracePt t="75521" x="7612063" y="3482975"/>
          <p14:tracePt t="89662" x="7437438" y="3444875"/>
          <p14:tracePt t="89670" x="6773863" y="3429000"/>
          <p14:tracePt t="89678" x="5807075" y="3527425"/>
          <p14:tracePt t="89694" x="3505200" y="3894138"/>
          <p14:tracePt t="89710" x="2506663" y="4030663"/>
          <p14:tracePt t="89726" x="1036638" y="4098925"/>
          <p14:tracePt t="89743" x="517525" y="4030663"/>
          <p14:tracePt t="89759" x="0" y="3870325"/>
          <p14:tracePt t="89776" x="0" y="3673475"/>
          <p14:tracePt t="89792" x="0" y="3551238"/>
          <p14:tracePt t="89809" x="0" y="3513138"/>
          <p14:tracePt t="89847" x="0" y="3505200"/>
          <p14:tracePt t="89861" x="0" y="3413125"/>
          <p14:tracePt t="89877" x="0" y="3216275"/>
          <p14:tracePt t="89894" x="15875" y="3025775"/>
          <p14:tracePt t="89910" x="15875" y="3017838"/>
          <p14:tracePt t="90071" x="22225" y="3009900"/>
          <p14:tracePt t="90079" x="68263" y="3009900"/>
          <p14:tracePt t="90087" x="160338" y="3009900"/>
          <p14:tracePt t="90095" x="258763" y="3009900"/>
          <p14:tracePt t="90110" x="365125" y="3009900"/>
          <p14:tracePt t="90113" x="449263" y="3009900"/>
          <p14:tracePt t="90127" x="617538" y="3001963"/>
          <p14:tracePt t="90144" x="822325" y="2955925"/>
          <p14:tracePt t="90160" x="914400" y="2925763"/>
          <p14:tracePt t="90407" x="930275" y="2911475"/>
          <p14:tracePt t="90415" x="1089025" y="2841625"/>
          <p14:tracePt t="90423" x="1524000" y="2674938"/>
          <p14:tracePt t="90431" x="2117725" y="2536825"/>
          <p14:tracePt t="90443" x="2574925" y="2506663"/>
          <p14:tracePt t="90460" x="3094038" y="2506663"/>
          <p14:tracePt t="90477" x="3230563" y="2506663"/>
          <p14:tracePt t="90494" x="3573463" y="2492375"/>
          <p14:tracePt t="90510" x="3749675" y="2492375"/>
          <p14:tracePt t="90527" x="3779838" y="2492375"/>
          <p14:tracePt t="90544" x="3787775" y="2492375"/>
          <p14:tracePt t="90655" x="3787775" y="2552700"/>
          <p14:tracePt t="90663" x="3787775" y="2636838"/>
          <p14:tracePt t="90671" x="3787775" y="2697163"/>
          <p14:tracePt t="90679" x="3787775" y="2759075"/>
          <p14:tracePt t="90694" x="3787775" y="2819400"/>
          <p14:tracePt t="90710" x="3787775" y="2941638"/>
          <p14:tracePt t="90727" x="3787775" y="2987675"/>
          <p14:tracePt t="90744" x="3771900" y="3048000"/>
          <p14:tracePt t="90760" x="3711575" y="3101975"/>
          <p14:tracePt t="90777" x="3589338" y="3124200"/>
          <p14:tracePt t="90794" x="3436938" y="3124200"/>
          <p14:tracePt t="90811" x="3284538" y="3124200"/>
          <p14:tracePt t="90827" x="3178175" y="3132138"/>
          <p14:tracePt t="90844" x="3094038" y="3154363"/>
          <p14:tracePt t="90862" x="3040063" y="3170238"/>
          <p14:tracePt t="90877" x="3032125" y="3170238"/>
          <p14:tracePt t="90894" x="3017838" y="3170238"/>
          <p14:tracePt t="90910" x="2963863" y="3170238"/>
          <p14:tracePt t="90927" x="2873375" y="3170238"/>
          <p14:tracePt t="90944" x="2759075" y="3192463"/>
          <p14:tracePt t="90960" x="2659063" y="3208338"/>
          <p14:tracePt t="90977" x="2544763" y="3246438"/>
          <p14:tracePt t="90994" x="2484438" y="3276600"/>
          <p14:tracePt t="91010" x="2460625" y="3298825"/>
          <p14:tracePt t="91027" x="2460625" y="3322638"/>
          <p14:tracePt t="91044" x="2460625" y="3336925"/>
          <p14:tracePt t="91061" x="2498725" y="3382963"/>
          <p14:tracePt t="91079" x="2667000" y="3459163"/>
          <p14:tracePt t="91094" x="2819400" y="3497263"/>
          <p14:tracePt t="91110" x="2925763" y="3497263"/>
          <p14:tracePt t="91127" x="3017838" y="3497263"/>
          <p14:tracePt t="91144" x="3063875" y="3489325"/>
          <p14:tracePt t="91160" x="3070225" y="3482975"/>
          <p14:tracePt t="92807" x="3078163" y="3482975"/>
          <p14:tracePt t="92815" x="3108325" y="3482975"/>
          <p14:tracePt t="92823" x="3246438" y="3482975"/>
          <p14:tracePt t="92831" x="3451225" y="3482975"/>
          <p14:tracePt t="92845" x="3886200" y="3482975"/>
          <p14:tracePt t="92861" x="4922838" y="3810000"/>
          <p14:tracePt t="92879" x="6583363" y="4487863"/>
          <p14:tracePt t="92894" x="7612063" y="4746625"/>
          <p14:tracePt t="92911" x="8428038" y="4816475"/>
          <p14:tracePt t="92928" x="9029700" y="4816475"/>
          <p14:tracePt t="92944" x="9440863" y="4816475"/>
          <p14:tracePt t="92961" x="9707563" y="4816475"/>
          <p14:tracePt t="92978" x="9761538" y="4816475"/>
          <p14:tracePt t="93024" x="9753600" y="4816475"/>
          <p14:tracePt t="93031" x="9699625" y="4800600"/>
          <p14:tracePt t="93044" x="9631363" y="4784725"/>
          <p14:tracePt t="93062" x="9486900" y="4746625"/>
          <p14:tracePt t="93078" x="9440863" y="4724400"/>
          <p14:tracePt t="93094" x="9402763" y="4724400"/>
          <p14:tracePt t="93111" x="9372600" y="4716463"/>
          <p14:tracePt t="93128" x="9350375" y="4702175"/>
          <p14:tracePt t="93144" x="9304338" y="4694238"/>
          <p14:tracePt t="93161" x="9242425" y="4670425"/>
          <p14:tracePt t="93178" x="9197975" y="4664075"/>
          <p14:tracePt t="93195" x="9190038" y="466407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body" idx="4294967295"/>
          </p:nvPr>
        </p:nvSpPr>
        <p:spPr>
          <a:xfrm>
            <a:off x="2135188" y="836614"/>
            <a:ext cx="8229600" cy="5113337"/>
          </a:xfrm>
          <a:noFill/>
          <a:ln w="38100">
            <a:solidFill>
              <a:srgbClr val="008000"/>
            </a:solidFill>
            <a:miter lim="800000"/>
            <a:headEnd/>
            <a:tailEnd/>
          </a:ln>
        </p:spPr>
        <p:txBody>
          <a:bodyPr/>
          <a:lstStyle/>
          <a:p>
            <a:pPr marL="0" indent="0" algn="r" eaLnBrk="1" hangingPunct="1">
              <a:lnSpc>
                <a:spcPct val="90000"/>
              </a:lnSpc>
              <a:buNone/>
            </a:pPr>
            <a:r>
              <a:rPr lang="ar-SA" altLang="en-US" sz="4800" b="1" dirty="0">
                <a:solidFill>
                  <a:srgbClr val="FF3300"/>
                </a:solidFill>
              </a:rPr>
              <a:t>أما إذا كان طول النص المقتبس أكثر من ( ٤٠ ) كلمة:</a:t>
            </a:r>
          </a:p>
          <a:p>
            <a:pPr marL="0" indent="0" algn="r" eaLnBrk="1" hangingPunct="1">
              <a:lnSpc>
                <a:spcPct val="90000"/>
              </a:lnSpc>
              <a:buNone/>
            </a:pPr>
            <a:r>
              <a:rPr lang="ar-SA" altLang="en-US" sz="4800" b="1" dirty="0"/>
              <a:t> فلا بد من إبرازه بشكل واضح ومميز عن سياق لغة البحث بكتابته في فقرة منفصلة وبضغطه بمقدار خمس مسافات عن بداية ونهاية الأسطر العادية.</a:t>
            </a:r>
            <a:endParaRPr lang="en-US" altLang="en-US" sz="4800" b="1" dirty="0">
              <a:cs typeface="Arial" panose="020B0604020202020204" pitchFamily="34" charset="0"/>
            </a:endParaRP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7315950"/>
      </p:ext>
    </p:extLst>
  </p:cSld>
  <p:clrMapOvr>
    <a:masterClrMapping/>
  </p:clrMapOvr>
  <mc:AlternateContent xmlns:mc="http://schemas.openxmlformats.org/markup-compatibility/2006" xmlns:p14="http://schemas.microsoft.com/office/powerpoint/2010/main">
    <mc:Choice Requires="p14">
      <p:transition spd="slow" p14:dur="2000" advTm="38853"/>
    </mc:Choice>
    <mc:Fallback xmlns="">
      <p:transition spd="slow" advTm="3885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AutoShape 2"/>
          <p:cNvSpPr>
            <a:spLocks noChangeArrowheads="1"/>
          </p:cNvSpPr>
          <p:nvPr/>
        </p:nvSpPr>
        <p:spPr bwMode="gray">
          <a:xfrm>
            <a:off x="2063751" y="1700213"/>
            <a:ext cx="8424863" cy="44640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r>
              <a:rPr lang="ar-SA" altLang="zh-CN" sz="2800">
                <a:latin typeface="Arial" panose="020B0604020202020204" pitchFamily="34" charset="0"/>
              </a:rPr>
              <a:t>     </a:t>
            </a:r>
            <a:r>
              <a:rPr lang="ar-SA" altLang="zh-CN" sz="2800" b="1">
                <a:solidFill>
                  <a:schemeClr val="bg1"/>
                </a:solidFill>
                <a:latin typeface="Arial" panose="020B0604020202020204" pitchFamily="34" charset="0"/>
              </a:rPr>
              <a:t>  وينظر عوده ومكاوي ( ١٩٨٧ ، ص ص 85 - ٨٦ )</a:t>
            </a:r>
          </a:p>
          <a:p>
            <a:pPr rtl="0" eaLnBrk="1" hangingPunct="1">
              <a:spcBef>
                <a:spcPct val="0"/>
              </a:spcBef>
              <a:buFontTx/>
              <a:buNone/>
            </a:pPr>
            <a:r>
              <a:rPr lang="ar-SA" altLang="zh-CN" sz="2800" b="1">
                <a:solidFill>
                  <a:schemeClr val="bg1"/>
                </a:solidFill>
                <a:latin typeface="Arial" panose="020B0604020202020204" pitchFamily="34" charset="0"/>
              </a:rPr>
              <a:t> إلى البحث التربوي ضمن إطار مفهوم العلم. وقد خلصا إلى</a:t>
            </a:r>
          </a:p>
          <a:p>
            <a:pPr rtl="0" eaLnBrk="1" hangingPunct="1">
              <a:spcBef>
                <a:spcPct val="0"/>
              </a:spcBef>
              <a:buFontTx/>
              <a:buNone/>
            </a:pPr>
            <a:r>
              <a:rPr lang="ar-SA" altLang="zh-CN" sz="2800" b="1">
                <a:solidFill>
                  <a:schemeClr val="bg1"/>
                </a:solidFill>
                <a:latin typeface="Arial" panose="020B0604020202020204" pitchFamily="34" charset="0"/>
              </a:rPr>
              <a:t> تعريفه من خلال هذا الإطار بقولهما:</a:t>
            </a:r>
          </a:p>
          <a:p>
            <a:pPr eaLnBrk="1" hangingPunct="1">
              <a:spcBef>
                <a:spcPct val="0"/>
              </a:spcBef>
              <a:buFontTx/>
              <a:buNone/>
            </a:pPr>
            <a:r>
              <a:rPr lang="ar-SA" altLang="zh-CN" sz="2800" b="1">
                <a:solidFill>
                  <a:schemeClr val="bg1"/>
                </a:solidFill>
                <a:latin typeface="Arial" panose="020B0604020202020204" pitchFamily="34" charset="0"/>
              </a:rPr>
              <a:t>       "يقع مفهوم البحث ضمن إطار مفهوم العلم، ويتبادر</a:t>
            </a:r>
          </a:p>
          <a:p>
            <a:pPr eaLnBrk="1" hangingPunct="1">
              <a:spcBef>
                <a:spcPct val="0"/>
              </a:spcBef>
              <a:buFontTx/>
              <a:buNone/>
            </a:pPr>
            <a:r>
              <a:rPr lang="ar-SA" altLang="zh-CN" sz="2800" b="1">
                <a:solidFill>
                  <a:schemeClr val="bg1"/>
                </a:solidFill>
                <a:latin typeface="Arial" panose="020B0604020202020204" pitchFamily="34" charset="0"/>
              </a:rPr>
              <a:t> للذهن فورا أن المقصود هو البحث العلمي، أي البحث الذي يتبع</a:t>
            </a:r>
          </a:p>
          <a:p>
            <a:pPr eaLnBrk="1" hangingPunct="1">
              <a:spcBef>
                <a:spcPct val="0"/>
              </a:spcBef>
              <a:buFontTx/>
              <a:buNone/>
            </a:pPr>
            <a:r>
              <a:rPr lang="ar-SA" altLang="zh-CN" sz="2800" b="1">
                <a:solidFill>
                  <a:schemeClr val="bg1"/>
                </a:solidFill>
                <a:latin typeface="Arial" panose="020B0604020202020204" pitchFamily="34" charset="0"/>
              </a:rPr>
              <a:t> الطريقة العلمية أو المنهج العلمي بغرض تحقيق أهداف العلم،</a:t>
            </a:r>
          </a:p>
          <a:p>
            <a:pPr eaLnBrk="1" hangingPunct="1">
              <a:spcBef>
                <a:spcPct val="0"/>
              </a:spcBef>
              <a:buFontTx/>
              <a:buNone/>
            </a:pPr>
            <a:r>
              <a:rPr lang="ar-SA" altLang="zh-CN" sz="2800" b="1">
                <a:solidFill>
                  <a:schemeClr val="bg1"/>
                </a:solidFill>
                <a:latin typeface="Arial" panose="020B0604020202020204" pitchFamily="34" charset="0"/>
              </a:rPr>
              <a:t> فأنه يمكن تعريف البحث التربوي بأنه جهد منظم وموجه</a:t>
            </a:r>
          </a:p>
          <a:p>
            <a:pPr eaLnBrk="1" hangingPunct="1">
              <a:spcBef>
                <a:spcPct val="0"/>
              </a:spcBef>
              <a:buFontTx/>
              <a:buNone/>
            </a:pPr>
            <a:r>
              <a:rPr lang="ar-SA" altLang="zh-CN" sz="2800" b="1">
                <a:solidFill>
                  <a:schemeClr val="bg1"/>
                </a:solidFill>
                <a:latin typeface="Arial" panose="020B0604020202020204" pitchFamily="34" charset="0"/>
              </a:rPr>
              <a:t> بغرض التوصل إلى حلول للمشكلات التربوية</a:t>
            </a:r>
          </a:p>
          <a:p>
            <a:pPr eaLnBrk="1" hangingPunct="1">
              <a:spcBef>
                <a:spcPct val="0"/>
              </a:spcBef>
              <a:buFontTx/>
              <a:buNone/>
            </a:pPr>
            <a:r>
              <a:rPr lang="ar-SA" altLang="zh-CN" sz="2800" b="1">
                <a:solidFill>
                  <a:schemeClr val="bg1"/>
                </a:solidFill>
                <a:latin typeface="Arial" panose="020B0604020202020204" pitchFamily="34" charset="0"/>
              </a:rPr>
              <a:t> في المجالات المختلفة".</a:t>
            </a:r>
            <a:endParaRPr lang="en-US" altLang="zh-CN" sz="2800" b="1">
              <a:solidFill>
                <a:schemeClr val="bg1"/>
              </a:solidFill>
              <a:latin typeface="Arial" panose="020B0604020202020204" pitchFamily="34" charset="0"/>
            </a:endParaRPr>
          </a:p>
        </p:txBody>
      </p:sp>
      <p:sp>
        <p:nvSpPr>
          <p:cNvPr id="101379" name="AutoShape 3"/>
          <p:cNvSpPr>
            <a:spLocks noChangeArrowheads="1"/>
          </p:cNvSpPr>
          <p:nvPr/>
        </p:nvSpPr>
        <p:spPr bwMode="gray">
          <a:xfrm>
            <a:off x="3810000" y="428626"/>
            <a:ext cx="5905500"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a:t>
            </a:r>
            <a:endParaRPr lang="en-US" altLang="zh-CN" sz="4000">
              <a:latin typeface="Arial" panose="020B0604020202020204" pitchFamily="34" charset="0"/>
              <a:cs typeface="HeshamNormal" pitchFamily="2"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5373600"/>
      </p:ext>
    </p:extLst>
  </p:cSld>
  <p:clrMapOvr>
    <a:masterClrMapping/>
  </p:clrMapOvr>
  <mc:AlternateContent xmlns:mc="http://schemas.openxmlformats.org/markup-compatibility/2006" xmlns:p14="http://schemas.microsoft.com/office/powerpoint/2010/main">
    <mc:Choice Requires="p14">
      <p:transition spd="slow" p14:dur="2000" advTm="96954"/>
    </mc:Choice>
    <mc:Fallback xmlns="">
      <p:transition spd="slow" advTm="96954"/>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1378"/>
                                        </p:tgtEl>
                                        <p:attrNameLst>
                                          <p:attrName>style.visibility</p:attrName>
                                        </p:attrNameLst>
                                      </p:cBhvr>
                                      <p:to>
                                        <p:strVal val="visible"/>
                                      </p:to>
                                    </p:set>
                                    <p:animEffect transition="in" filter="slide(fromBottom)">
                                      <p:cBhvr>
                                        <p:cTn id="7" dur="500"/>
                                        <p:tgtEl>
                                          <p:spTgt spid="101378"/>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1379"/>
                                        </p:tgtEl>
                                        <p:attrNameLst>
                                          <p:attrName>style.visibility</p:attrName>
                                        </p:attrNameLst>
                                      </p:cBhvr>
                                      <p:to>
                                        <p:strVal val="visible"/>
                                      </p:to>
                                    </p:set>
                                    <p:animEffect transition="in" filter="slide(fromBottom)">
                                      <p:cBhvr>
                                        <p:cTn id="10" dur="500"/>
                                        <p:tgtEl>
                                          <p:spTgt spid="1013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animBg="1"/>
      <p:bldP spid="101379" grpId="0" animBg="1"/>
    </p:bldLst>
  </p:timing>
  <p:extLst mod="1">
    <p:ext uri="{3A86A75C-4F4B-4683-9AE1-C65F6400EC91}">
      <p14:laserTraceLst xmlns:p14="http://schemas.microsoft.com/office/powerpoint/2010/main">
        <p14:tracePtLst>
          <p14:tracePt t="2427" x="9174163" y="4648200"/>
          <p14:tracePt t="2433" x="9059863" y="4610100"/>
          <p14:tracePt t="2445" x="8931275" y="4572000"/>
          <p14:tracePt t="2462" x="8861425" y="4549775"/>
          <p14:tracePt t="2545" x="8855075" y="4549775"/>
          <p14:tracePt t="2603" x="8831263" y="4533900"/>
          <p14:tracePt t="2609" x="8816975" y="4441825"/>
          <p14:tracePt t="2617" x="8778875" y="4305300"/>
          <p14:tracePt t="2629" x="8732838" y="4175125"/>
          <p14:tracePt t="2645" x="8664575" y="4030663"/>
          <p14:tracePt t="2662" x="8580438" y="3902075"/>
          <p14:tracePt t="2679" x="8480425" y="3756025"/>
          <p14:tracePt t="2697" x="8221663" y="3581400"/>
          <p14:tracePt t="2713" x="7962900" y="3489325"/>
          <p14:tracePt t="2729" x="7673975" y="3451225"/>
          <p14:tracePt t="2745" x="7421563" y="3398838"/>
          <p14:tracePt t="2763" x="7375525" y="3406775"/>
          <p14:tracePt t="2977" x="7375525" y="3413125"/>
          <p14:tracePt t="2985" x="7383463" y="3413125"/>
          <p14:tracePt t="2995" x="7407275" y="3413125"/>
          <p14:tracePt t="3012" x="7543800" y="3284538"/>
          <p14:tracePt t="3029" x="7788275" y="2994025"/>
          <p14:tracePt t="3045" x="7993063" y="2574925"/>
          <p14:tracePt t="3062" x="8153400" y="2057400"/>
          <p14:tracePt t="3079" x="8305800" y="1447800"/>
          <p14:tracePt t="3096" x="8442325" y="815975"/>
          <p14:tracePt t="3112" x="8488363" y="617538"/>
          <p14:tracePt t="3129" x="8496300" y="555625"/>
          <p14:tracePt t="3146" x="8496300" y="549275"/>
          <p14:tracePt t="3617" x="8534400" y="625475"/>
          <p14:tracePt t="3625" x="8694738" y="922338"/>
          <p14:tracePt t="3633" x="8847138" y="1189038"/>
          <p14:tracePt t="3646" x="8961438" y="1431925"/>
          <p14:tracePt t="3662" x="9097963" y="1851025"/>
          <p14:tracePt t="3679" x="9136063" y="2103438"/>
          <p14:tracePt t="3696" x="9144000" y="2354263"/>
          <p14:tracePt t="3712" x="9144000" y="2460625"/>
          <p14:tracePt t="3729" x="9144000" y="2544763"/>
          <p14:tracePt t="3746" x="9075738" y="2598738"/>
          <p14:tracePt t="3762" x="8991600" y="2606675"/>
          <p14:tracePt t="3779" x="8823325" y="2606675"/>
          <p14:tracePt t="3795" x="8618538" y="2544763"/>
          <p14:tracePt t="3812" x="8374063" y="2484438"/>
          <p14:tracePt t="3829" x="8289925" y="2476500"/>
          <p14:tracePt t="3845" x="8237538" y="2476500"/>
          <p14:tracePt t="3862" x="8207375" y="2476500"/>
          <p14:tracePt t="3879" x="8161338" y="2498725"/>
          <p14:tracePt t="3896" x="8145463" y="2506663"/>
          <p14:tracePt t="3912" x="8131175" y="2522538"/>
          <p14:tracePt t="3929" x="8115300" y="2522538"/>
          <p14:tracePt t="3945" x="8107363" y="2522538"/>
          <p14:tracePt t="3962" x="8093075" y="2522538"/>
          <p14:tracePt t="3979" x="8054975" y="2522538"/>
          <p14:tracePt t="3996" x="7962900" y="2522538"/>
          <p14:tracePt t="4012" x="7832725" y="2522538"/>
          <p14:tracePt t="4029" x="7642225" y="2522538"/>
          <p14:tracePt t="4045" x="7467600" y="2506663"/>
          <p14:tracePt t="4062" x="7231063" y="2460625"/>
          <p14:tracePt t="4079" x="7040563" y="2446338"/>
          <p14:tracePt t="4096" x="6773863" y="2408238"/>
          <p14:tracePt t="4112" x="6667500" y="2384425"/>
          <p14:tracePt t="4129" x="6591300" y="2370138"/>
          <p14:tracePt t="4146" x="6575425" y="2354263"/>
          <p14:tracePt t="4163" x="6569075" y="2354263"/>
          <p14:tracePt t="4179" x="6561138" y="2354263"/>
          <p14:tracePt t="4196" x="6545263" y="2354263"/>
          <p14:tracePt t="4213" x="6530975" y="2354263"/>
          <p14:tracePt t="4229" x="6499225" y="2339975"/>
          <p14:tracePt t="4246" x="6484938" y="2339975"/>
          <p14:tracePt t="4262" x="6454775" y="2332038"/>
          <p14:tracePt t="4279" x="6392863" y="2324100"/>
          <p14:tracePt t="4296" x="6270625" y="2293938"/>
          <p14:tracePt t="4312" x="6134100" y="2278063"/>
          <p14:tracePt t="4329" x="6042025" y="2270125"/>
          <p14:tracePt t="4346" x="5965825" y="2255838"/>
          <p14:tracePt t="4362" x="5927725" y="2247900"/>
          <p14:tracePt t="4379" x="5913438" y="2247900"/>
          <p14:tracePt t="4905" x="5897563" y="2247900"/>
          <p14:tracePt t="4913" x="5851525" y="2239963"/>
          <p14:tracePt t="4921" x="5829300" y="2225675"/>
          <p14:tracePt t="4929" x="5807075" y="2217738"/>
          <p14:tracePt t="4946" x="5768975" y="2209800"/>
          <p14:tracePt t="4963" x="5737225" y="2209800"/>
          <p14:tracePt t="4979" x="5699125" y="2209800"/>
          <p14:tracePt t="4996" x="5630863" y="2232025"/>
          <p14:tracePt t="5013" x="5540375" y="2255838"/>
          <p14:tracePt t="5029" x="5426075" y="2278063"/>
          <p14:tracePt t="5046" x="5311775" y="2278063"/>
          <p14:tracePt t="5063" x="5173663" y="2278063"/>
          <p14:tracePt t="5080" x="4991100" y="2308225"/>
          <p14:tracePt t="5096" x="4892675" y="2316163"/>
          <p14:tracePt t="5113" x="4846638" y="2332038"/>
          <p14:tracePt t="5130" x="4822825" y="2339975"/>
          <p14:tracePt t="5146" x="4808538" y="2339975"/>
          <p14:tracePt t="5180" x="4792663" y="2354263"/>
          <p14:tracePt t="5209" x="4784725" y="2354263"/>
          <p14:tracePt t="5225" x="4778375" y="2354263"/>
          <p14:tracePt t="5233" x="4770438" y="2354263"/>
          <p14:tracePt t="5257" x="4754563" y="2354263"/>
          <p14:tracePt t="5273" x="4746625" y="2354263"/>
          <p14:tracePt t="5281" x="4732338" y="2354263"/>
          <p14:tracePt t="5296" x="4716463" y="2354263"/>
          <p14:tracePt t="5313" x="4648200" y="2339975"/>
          <p14:tracePt t="5330" x="4572000" y="2324100"/>
          <p14:tracePt t="5346" x="4518025" y="2324100"/>
          <p14:tracePt t="5362" x="4473575" y="2324100"/>
          <p14:tracePt t="5379" x="4403725" y="2324100"/>
          <p14:tracePt t="5396" x="4359275" y="2324100"/>
          <p14:tracePt t="5412" x="4321175" y="2339975"/>
          <p14:tracePt t="5429" x="4289425" y="2354263"/>
          <p14:tracePt t="5446" x="4275138" y="2362200"/>
          <p14:tracePt t="5657" x="4267200" y="2362200"/>
          <p14:tracePt t="5665" x="4251325" y="2362200"/>
          <p14:tracePt t="5673" x="4237038" y="2362200"/>
          <p14:tracePt t="5681" x="4221163" y="2362200"/>
          <p14:tracePt t="5696" x="4191000" y="2362200"/>
          <p14:tracePt t="5713" x="4160838" y="2362200"/>
          <p14:tracePt t="5730" x="4144963" y="2362200"/>
          <p14:tracePt t="5746" x="4130675" y="2362200"/>
          <p14:tracePt t="6001" x="4114800" y="2362200"/>
          <p14:tracePt t="6009" x="4106863" y="2370138"/>
          <p14:tracePt t="6017" x="4098925" y="2378075"/>
          <p14:tracePt t="6033" x="4092575" y="2378075"/>
          <p14:tracePt t="6046" x="4092575" y="2384425"/>
          <p14:tracePt t="6082" x="4084638" y="2384425"/>
          <p14:tracePt t="6105" x="4130675" y="2400300"/>
          <p14:tracePt t="6112" x="4168775" y="2400300"/>
          <p14:tracePt t="6120" x="4237038" y="2400300"/>
          <p14:tracePt t="6129" x="4321175" y="2400300"/>
          <p14:tracePt t="6146" x="4441825" y="2400300"/>
          <p14:tracePt t="6162" x="4549775" y="2384425"/>
          <p14:tracePt t="6179" x="4632325" y="2370138"/>
          <p14:tracePt t="6196" x="4686300" y="2370138"/>
          <p14:tracePt t="6212" x="4732338" y="2370138"/>
          <p14:tracePt t="6229" x="4740275" y="2370138"/>
          <p14:tracePt t="6263" x="4762500" y="2370138"/>
          <p14:tracePt t="6279" x="4770438" y="2370138"/>
          <p14:tracePt t="6296" x="4822825" y="2378075"/>
          <p14:tracePt t="6312" x="4884738" y="2400300"/>
          <p14:tracePt t="6329" x="4906963" y="2408238"/>
          <p14:tracePt t="6346" x="4937125" y="2422525"/>
          <p14:tracePt t="6415" x="4914900" y="2430463"/>
          <p14:tracePt t="6424" x="4876800" y="2430463"/>
          <p14:tracePt t="6431" x="4846638" y="2430463"/>
          <p14:tracePt t="6446" x="4808538" y="2430463"/>
          <p14:tracePt t="6462" x="4702175" y="2416175"/>
          <p14:tracePt t="6479" x="4511675" y="2400300"/>
          <p14:tracePt t="6496" x="4397375" y="2378075"/>
          <p14:tracePt t="6513" x="4297363" y="2370138"/>
          <p14:tracePt t="6529" x="4229100" y="2370138"/>
          <p14:tracePt t="6647" x="4221163" y="2370138"/>
          <p14:tracePt t="6655" x="4198938" y="2370138"/>
          <p14:tracePt t="6663" x="4183063" y="2362200"/>
          <p14:tracePt t="6679" x="4144963" y="2346325"/>
          <p14:tracePt t="6696" x="4076700" y="2346325"/>
          <p14:tracePt t="6713" x="4008438" y="2346325"/>
          <p14:tracePt t="6729" x="3886200" y="2346325"/>
          <p14:tracePt t="6746" x="3771900" y="2346325"/>
          <p14:tracePt t="6763" x="3679825" y="2346325"/>
          <p14:tracePt t="6779" x="3627438" y="2346325"/>
          <p14:tracePt t="6796" x="3619500" y="2346325"/>
          <p14:tracePt t="6888" x="3627438" y="2346325"/>
          <p14:tracePt t="6895" x="3673475" y="2346325"/>
          <p14:tracePt t="6903" x="3733800" y="2346325"/>
          <p14:tracePt t="6913" x="3802063" y="2346325"/>
          <p14:tracePt t="6929" x="3946525" y="2346325"/>
          <p14:tracePt t="6946" x="4038600" y="2339975"/>
          <p14:tracePt t="6963" x="4114800" y="2332038"/>
          <p14:tracePt t="6979" x="4130675" y="2332038"/>
          <p14:tracePt t="7303" x="4122738" y="2316163"/>
          <p14:tracePt t="7311" x="4098925" y="2316163"/>
          <p14:tracePt t="7319" x="4068763" y="2308225"/>
          <p14:tracePt t="7329" x="4030663" y="2308225"/>
          <p14:tracePt t="7346" x="3932238" y="2308225"/>
          <p14:tracePt t="7363" x="3825875" y="2316163"/>
          <p14:tracePt t="7380" x="3665538" y="2332038"/>
          <p14:tracePt t="7396" x="3527425" y="2339975"/>
          <p14:tracePt t="7413" x="3406775" y="2339975"/>
          <p14:tracePt t="7429" x="3330575" y="2339975"/>
          <p14:tracePt t="7446" x="3314700" y="2339975"/>
          <p14:tracePt t="7463" x="3306763" y="2339975"/>
          <p14:tracePt t="7535" x="3298825" y="2339975"/>
          <p14:tracePt t="7543" x="3292475" y="2339975"/>
          <p14:tracePt t="7551" x="3268663" y="2339975"/>
          <p14:tracePt t="7563" x="3254375" y="2339975"/>
          <p14:tracePt t="7580" x="3216275" y="2346325"/>
          <p14:tracePt t="7596" x="3140075" y="2362200"/>
          <p14:tracePt t="7613" x="3070225" y="2370138"/>
          <p14:tracePt t="7630" x="3025775" y="2378075"/>
          <p14:tracePt t="7743" x="3032125" y="2384425"/>
          <p14:tracePt t="7751" x="3048000" y="2384425"/>
          <p14:tracePt t="7759" x="3063875" y="2384425"/>
          <p14:tracePt t="7767" x="3078163" y="2392363"/>
          <p14:tracePt t="7780" x="3108325" y="2392363"/>
          <p14:tracePt t="7796" x="3200400" y="2392363"/>
          <p14:tracePt t="7813" x="3284538" y="2392363"/>
          <p14:tracePt t="7830" x="3344863" y="2392363"/>
          <p14:tracePt t="7846" x="3398838" y="2392363"/>
          <p14:tracePt t="7863" x="3451225" y="2392363"/>
          <p14:tracePt t="7880" x="3482975" y="2392363"/>
          <p14:tracePt t="7896" x="3551238" y="2392363"/>
          <p14:tracePt t="7913" x="3695700" y="2370138"/>
          <p14:tracePt t="7930" x="3870325" y="2370138"/>
          <p14:tracePt t="7946" x="4038600" y="2370138"/>
          <p14:tracePt t="7963" x="4229100" y="2370138"/>
          <p14:tracePt t="7980" x="4351338" y="2370138"/>
          <p14:tracePt t="7997" x="4411663" y="2370138"/>
          <p14:tracePt t="8040" x="4403725" y="2370138"/>
          <p14:tracePt t="8048" x="4343400" y="2370138"/>
          <p14:tracePt t="8063" x="4130675" y="2362200"/>
          <p14:tracePt t="8080" x="3848100" y="2332038"/>
          <p14:tracePt t="8097" x="3497263" y="2301875"/>
          <p14:tracePt t="8113" x="3146425" y="2270125"/>
          <p14:tracePt t="8130" x="3025775" y="2263775"/>
          <p14:tracePt t="8147" x="3017838" y="2263775"/>
          <p14:tracePt t="8184" x="3032125" y="2263775"/>
          <p14:tracePt t="8197" x="3132138" y="2263775"/>
          <p14:tracePt t="8214" x="3398838" y="2263775"/>
          <p14:tracePt t="8231" x="3687763" y="2278063"/>
          <p14:tracePt t="8248" x="3840163" y="2308225"/>
          <p14:tracePt t="8281" x="3848100" y="2324100"/>
          <p14:tracePt t="8297" x="3749675" y="2346325"/>
          <p14:tracePt t="8314" x="3619500" y="2346325"/>
          <p14:tracePt t="8331" x="3551238" y="2346325"/>
          <p14:tracePt t="8348" x="3543300" y="2346325"/>
          <p14:tracePt t="8385" x="3535363" y="2346325"/>
          <p14:tracePt t="8397" x="3559175" y="2370138"/>
          <p14:tracePt t="8414" x="3779838" y="2430463"/>
          <p14:tracePt t="8431" x="4114800" y="2476500"/>
          <p14:tracePt t="8435" x="4351338" y="2498725"/>
          <p14:tracePt t="8448" x="4930775" y="2590800"/>
          <p14:tracePt t="8464" x="5616575" y="2689225"/>
          <p14:tracePt t="8481" x="6332538" y="2765425"/>
          <p14:tracePt t="8497" x="7185025" y="2811463"/>
          <p14:tracePt t="8514" x="7848600" y="2841625"/>
          <p14:tracePt t="8531" x="8389938" y="2841625"/>
          <p14:tracePt t="8547" x="8823325" y="2841625"/>
          <p14:tracePt t="8564" x="8999538" y="2835275"/>
          <p14:tracePt t="8581" x="9105900" y="2819400"/>
          <p14:tracePt t="8598" x="9159875" y="2797175"/>
          <p14:tracePt t="8614" x="9174163" y="2797175"/>
          <p14:tracePt t="8631" x="9182100" y="2797175"/>
          <p14:tracePt t="8777" x="9190038" y="2797175"/>
          <p14:tracePt t="8785" x="9197975" y="2797175"/>
          <p14:tracePt t="8793" x="9204325" y="2797175"/>
          <p14:tracePt t="8801" x="9220200" y="2797175"/>
          <p14:tracePt t="8815" x="9236075" y="2797175"/>
          <p14:tracePt t="8832" x="9304338" y="2797175"/>
          <p14:tracePt t="8848" x="9350375" y="2789238"/>
          <p14:tracePt t="8864" x="9364663" y="2789238"/>
          <p14:tracePt t="9049" x="9356725" y="2781300"/>
          <p14:tracePt t="9057" x="9326563" y="2781300"/>
          <p14:tracePt t="9066" x="9304338" y="2781300"/>
          <p14:tracePt t="9081" x="9228138" y="2781300"/>
          <p14:tracePt t="9098" x="9128125" y="2781300"/>
          <p14:tracePt t="9114" x="8999538" y="2803525"/>
          <p14:tracePt t="9130" x="8861425" y="2803525"/>
          <p14:tracePt t="9147" x="8709025" y="2803525"/>
          <p14:tracePt t="9163" x="8564563" y="2803525"/>
          <p14:tracePt t="9180" x="8420100" y="2797175"/>
          <p14:tracePt t="9197" x="8297863" y="2781300"/>
          <p14:tracePt t="9213" x="8169275" y="2765425"/>
          <p14:tracePt t="9230" x="8085138" y="2759075"/>
          <p14:tracePt t="9247" x="8023225" y="2759075"/>
          <p14:tracePt t="9263" x="7954963" y="2759075"/>
          <p14:tracePt t="9280" x="7902575" y="2759075"/>
          <p14:tracePt t="9297" x="7826375" y="2759075"/>
          <p14:tracePt t="9314" x="7718425" y="2759075"/>
          <p14:tracePt t="9330" x="7627938" y="2759075"/>
          <p14:tracePt t="9347" x="7543800" y="2759075"/>
          <p14:tracePt t="9364" x="7483475" y="2751138"/>
          <p14:tracePt t="9380" x="7413625" y="2743200"/>
          <p14:tracePt t="9397" x="7369175" y="2727325"/>
          <p14:tracePt t="9414" x="7331075" y="2727325"/>
          <p14:tracePt t="9430" x="7307263" y="2720975"/>
          <p14:tracePt t="9447" x="7277100" y="2720975"/>
          <p14:tracePt t="9464" x="7261225" y="2720975"/>
          <p14:tracePt t="9480" x="7231063" y="2720975"/>
          <p14:tracePt t="9497" x="7200900" y="2720975"/>
          <p14:tracePt t="9514" x="7154863" y="2720975"/>
          <p14:tracePt t="9530" x="7086600" y="2720975"/>
          <p14:tracePt t="9547" x="6994525" y="2720975"/>
          <p14:tracePt t="9564" x="6865938" y="2720975"/>
          <p14:tracePt t="9580" x="6751638" y="2720975"/>
          <p14:tracePt t="9597" x="6629400" y="2720975"/>
          <p14:tracePt t="9614" x="6530975" y="2720975"/>
          <p14:tracePt t="9630" x="6423025" y="2720975"/>
          <p14:tracePt t="9647" x="6354763" y="2720975"/>
          <p14:tracePt t="9664" x="6294438" y="2720975"/>
          <p14:tracePt t="9680" x="6270625" y="2720975"/>
          <p14:tracePt t="9697" x="6264275" y="2720975"/>
          <p14:tracePt t="9714" x="6240463" y="2720975"/>
          <p14:tracePt t="9730" x="6210300" y="2720975"/>
          <p14:tracePt t="9747" x="6172200" y="2720975"/>
          <p14:tracePt t="9764" x="6118225" y="2720975"/>
          <p14:tracePt t="9780" x="6019800" y="2720975"/>
          <p14:tracePt t="9797" x="5883275" y="2720975"/>
          <p14:tracePt t="9814" x="5761038" y="2720975"/>
          <p14:tracePt t="9830" x="5630863" y="2720975"/>
          <p14:tracePt t="9847" x="5456238" y="2720975"/>
          <p14:tracePt t="9864" x="5364163" y="2720975"/>
          <p14:tracePt t="9880" x="5280025" y="2720975"/>
          <p14:tracePt t="9897" x="5241925" y="2720975"/>
          <p14:tracePt t="9914" x="5219700" y="2720975"/>
          <p14:tracePt t="9930" x="5189538" y="2720975"/>
          <p14:tracePt t="9947" x="5173663" y="2720975"/>
          <p14:tracePt t="9964" x="5159375" y="2720975"/>
          <p14:tracePt t="9981" x="5135563" y="2720975"/>
          <p14:tracePt t="9997" x="5113338" y="2720975"/>
          <p14:tracePt t="10014" x="5089525" y="2720975"/>
          <p14:tracePt t="10031" x="5075238" y="2720975"/>
          <p14:tracePt t="10048" x="5067300" y="2720975"/>
          <p14:tracePt t="10281" x="5105400" y="2720975"/>
          <p14:tracePt t="10289" x="5173663" y="2720975"/>
          <p14:tracePt t="10298" x="5227638" y="2720975"/>
          <p14:tracePt t="10315" x="5356225" y="2674938"/>
          <p14:tracePt t="10641" x="5356225" y="2682875"/>
          <p14:tracePt t="10651" x="5341938" y="2682875"/>
          <p14:tracePt t="10657" x="5318125" y="2682875"/>
          <p14:tracePt t="10665" x="5280025" y="2682875"/>
          <p14:tracePt t="10681" x="5165725" y="2682875"/>
          <p14:tracePt t="10698" x="5021263" y="2682875"/>
          <p14:tracePt t="10714" x="4884738" y="2682875"/>
          <p14:tracePt t="10731" x="4702175" y="2682875"/>
          <p14:tracePt t="10748" x="4533900" y="2674938"/>
          <p14:tracePt t="10764" x="4441825" y="2659063"/>
          <p14:tracePt t="10781" x="4351338" y="2644775"/>
          <p14:tracePt t="10798" x="4275138" y="2636838"/>
          <p14:tracePt t="10815" x="4198938" y="2628900"/>
          <p14:tracePt t="10832" x="4122738" y="2628900"/>
          <p14:tracePt t="10849" x="4084638" y="2628900"/>
          <p14:tracePt t="10865" x="4038600" y="2628900"/>
          <p14:tracePt t="10882" x="4000500" y="2628900"/>
          <p14:tracePt t="10898" x="3970338" y="2628900"/>
          <p14:tracePt t="10915" x="3932238" y="2628900"/>
          <p14:tracePt t="10932" x="3902075" y="2636838"/>
          <p14:tracePt t="10948" x="3894138" y="2636838"/>
          <p14:tracePt t="11041" x="3878263" y="2636838"/>
          <p14:tracePt t="11049" x="3856038" y="2636838"/>
          <p14:tracePt t="11057" x="3840163" y="2636838"/>
          <p14:tracePt t="11066" x="3817938" y="2636838"/>
          <p14:tracePt t="11082" x="3756025" y="2644775"/>
          <p14:tracePt t="11098" x="3679825" y="2651125"/>
          <p14:tracePt t="11115" x="3603625" y="2651125"/>
          <p14:tracePt t="11132" x="3527425" y="2651125"/>
          <p14:tracePt t="11148" x="3459163" y="2651125"/>
          <p14:tracePt t="11165" x="3421063" y="2651125"/>
          <p14:tracePt t="11182" x="3375025" y="2651125"/>
          <p14:tracePt t="11198" x="3344863" y="2667000"/>
          <p14:tracePt t="11215" x="3314700" y="2667000"/>
          <p14:tracePt t="11232" x="3292475" y="2674938"/>
          <p14:tracePt t="11248" x="3254375" y="2689225"/>
          <p14:tracePt t="11265" x="3230563" y="2689225"/>
          <p14:tracePt t="11282" x="3200400" y="2705100"/>
          <p14:tracePt t="11299" x="3170238" y="2713038"/>
          <p14:tracePt t="11315" x="3140075" y="2727325"/>
          <p14:tracePt t="11332" x="3108325" y="2735263"/>
          <p14:tracePt t="11348" x="3078163" y="2765425"/>
          <p14:tracePt t="11365" x="3055938" y="2781300"/>
          <p14:tracePt t="11382" x="3048000" y="2811463"/>
          <p14:tracePt t="11398" x="3048000" y="2827338"/>
          <p14:tracePt t="11415" x="3048000" y="2835275"/>
          <p14:tracePt t="11432" x="3048000" y="2857500"/>
          <p14:tracePt t="11809" x="3108325" y="2887663"/>
          <p14:tracePt t="11817" x="3222625" y="2917825"/>
          <p14:tracePt t="11825" x="3336925" y="2933700"/>
          <p14:tracePt t="11834" x="3467100" y="2949575"/>
          <p14:tracePt t="11849" x="3840163" y="2987675"/>
          <p14:tracePt t="11865" x="4305300" y="3063875"/>
          <p14:tracePt t="11883" x="4778375" y="3116263"/>
          <p14:tracePt t="11899" x="5303838" y="3154363"/>
          <p14:tracePt t="11915" x="5845175" y="3154363"/>
          <p14:tracePt t="11932" x="6400800" y="3154363"/>
          <p14:tracePt t="11949" x="7018338" y="3154363"/>
          <p14:tracePt t="11965" x="7642225" y="3154363"/>
          <p14:tracePt t="11982" x="8199438" y="3154363"/>
          <p14:tracePt t="11999" x="8678863" y="3154363"/>
          <p14:tracePt t="12016" x="9220200" y="3154363"/>
          <p14:tracePt t="12032" x="9394825" y="3154363"/>
          <p14:tracePt t="12049" x="9502775" y="3170238"/>
          <p14:tracePt t="12066" x="9585325" y="3184525"/>
          <p14:tracePt t="12082" x="9631363" y="3200400"/>
          <p14:tracePt t="12193" x="9647238" y="3200400"/>
          <p14:tracePt t="12201" x="9669463" y="3200400"/>
          <p14:tracePt t="12209" x="9693275" y="3200400"/>
          <p14:tracePt t="12217" x="9723438" y="3200400"/>
          <p14:tracePt t="12232" x="9753600" y="3200400"/>
          <p14:tracePt t="12249" x="9769475" y="3200400"/>
          <p14:tracePt t="12297" x="9775825" y="3200400"/>
          <p14:tracePt t="12305" x="9775825" y="3170238"/>
          <p14:tracePt t="12315" x="9769475" y="3162300"/>
          <p14:tracePt t="12369" x="9753600" y="3162300"/>
          <p14:tracePt t="12378" x="9737725" y="3162300"/>
          <p14:tracePt t="12385" x="9715500" y="3162300"/>
          <p14:tracePt t="12399" x="9685338" y="3162300"/>
          <p14:tracePt t="12416" x="9563100" y="3178175"/>
          <p14:tracePt t="12432" x="9418638" y="3184525"/>
          <p14:tracePt t="12449" x="9266238" y="3208338"/>
          <p14:tracePt t="12465" x="9105900" y="3208338"/>
          <p14:tracePt t="12482" x="8931275" y="3208338"/>
          <p14:tracePt t="12499" x="8770938" y="3208338"/>
          <p14:tracePt t="12515" x="8594725" y="3208338"/>
          <p14:tracePt t="12532" x="8442325" y="3208338"/>
          <p14:tracePt t="12549" x="8343900" y="3208338"/>
          <p14:tracePt t="12566" x="8251825" y="3208338"/>
          <p14:tracePt t="12582" x="8161338" y="3208338"/>
          <p14:tracePt t="12599" x="8077200" y="3208338"/>
          <p14:tracePt t="12617" x="7924800" y="3208338"/>
          <p14:tracePt t="12632" x="7810500" y="3208338"/>
          <p14:tracePt t="12649" x="7696200" y="3208338"/>
          <p14:tracePt t="12666" x="7604125" y="3208338"/>
          <p14:tracePt t="12682" x="7505700" y="3208338"/>
          <p14:tracePt t="12699" x="7407275" y="3208338"/>
          <p14:tracePt t="12716" x="7331075" y="3208338"/>
          <p14:tracePt t="12732" x="7254875" y="3208338"/>
          <p14:tracePt t="12749" x="7192963" y="3208338"/>
          <p14:tracePt t="12766" x="7124700" y="3208338"/>
          <p14:tracePt t="12782" x="7064375" y="3208338"/>
          <p14:tracePt t="12800" x="6994525" y="3208338"/>
          <p14:tracePt t="12816" x="6950075" y="3208338"/>
          <p14:tracePt t="12832" x="6926263" y="3208338"/>
          <p14:tracePt t="12849" x="6835775" y="3208338"/>
          <p14:tracePt t="12866" x="6727825" y="3208338"/>
          <p14:tracePt t="12882" x="6629400" y="3208338"/>
          <p14:tracePt t="12899" x="6530975" y="3208338"/>
          <p14:tracePt t="12916" x="6423025" y="3208338"/>
          <p14:tracePt t="12932" x="6340475" y="3208338"/>
          <p14:tracePt t="12949" x="6270625" y="3208338"/>
          <p14:tracePt t="12966" x="6194425" y="3208338"/>
          <p14:tracePt t="12982" x="6134100" y="3208338"/>
          <p14:tracePt t="12999" x="6073775" y="3208338"/>
          <p14:tracePt t="13015" x="6019800" y="3208338"/>
          <p14:tracePt t="13032" x="5951538" y="3208338"/>
          <p14:tracePt t="13048" x="5921375" y="3208338"/>
          <p14:tracePt t="13065" x="5897563" y="3208338"/>
          <p14:tracePt t="13082" x="5883275" y="3208338"/>
          <p14:tracePt t="13098" x="5859463" y="3208338"/>
          <p14:tracePt t="13115" x="5851525" y="3208338"/>
          <p14:tracePt t="13132" x="5799138" y="3208338"/>
          <p14:tracePt t="13149" x="5745163" y="3208338"/>
          <p14:tracePt t="13165" x="5668963" y="3208338"/>
          <p14:tracePt t="13182" x="5608638" y="3208338"/>
          <p14:tracePt t="13199" x="5546725" y="3208338"/>
          <p14:tracePt t="13216" x="5494338" y="3208338"/>
          <p14:tracePt t="13232" x="5440363" y="3208338"/>
          <p14:tracePt t="13249" x="5432425" y="3208338"/>
          <p14:tracePt t="13265" x="5418138" y="3208338"/>
          <p14:tracePt t="13697" x="5464175" y="3216275"/>
          <p14:tracePt t="13705" x="5524500" y="3216275"/>
          <p14:tracePt t="13716" x="5600700" y="3222625"/>
          <p14:tracePt t="13733" x="5821363" y="3222625"/>
          <p14:tracePt t="13749" x="6080125" y="3246438"/>
          <p14:tracePt t="13766" x="6294438" y="3246438"/>
          <p14:tracePt t="13783" x="6461125" y="3254375"/>
          <p14:tracePt t="13800" x="6727825" y="3284538"/>
          <p14:tracePt t="13816" x="6865938" y="3298825"/>
          <p14:tracePt t="13833" x="6988175" y="3306763"/>
          <p14:tracePt t="13849" x="7094538" y="3330575"/>
          <p14:tracePt t="13866" x="7178675" y="3336925"/>
          <p14:tracePt t="13883" x="7285038" y="3344863"/>
          <p14:tracePt t="13899" x="7383463" y="3368675"/>
          <p14:tracePt t="13916" x="7489825" y="3375025"/>
          <p14:tracePt t="13933" x="7635875" y="3398838"/>
          <p14:tracePt t="13949" x="7780338" y="3406775"/>
          <p14:tracePt t="13966" x="7954963" y="3421063"/>
          <p14:tracePt t="13983" x="8123238" y="3421063"/>
          <p14:tracePt t="14000" x="8321675" y="3421063"/>
          <p14:tracePt t="14016" x="8382000" y="3421063"/>
          <p14:tracePt t="14033" x="8542338" y="3421063"/>
          <p14:tracePt t="14049" x="8648700" y="3436938"/>
          <p14:tracePt t="14066" x="8747125" y="3436938"/>
          <p14:tracePt t="14082" x="8861425" y="3436938"/>
          <p14:tracePt t="14099" x="8975725" y="3436938"/>
          <p14:tracePt t="14116" x="9075738" y="3436938"/>
          <p14:tracePt t="14132" x="9151938" y="3436938"/>
          <p14:tracePt t="14149" x="9212263" y="3436938"/>
          <p14:tracePt t="14165" x="9250363" y="3436938"/>
          <p14:tracePt t="14182" x="9280525" y="3436938"/>
          <p14:tracePt t="14199" x="9288463" y="3436938"/>
          <p14:tracePt t="14279" x="9296400" y="3444875"/>
          <p14:tracePt t="14288" x="9296400" y="3451225"/>
          <p14:tracePt t="14296" x="9296400" y="3459163"/>
          <p14:tracePt t="14303" x="9288463" y="3475038"/>
          <p14:tracePt t="14315" x="9288463" y="3489325"/>
          <p14:tracePt t="14332" x="9266238" y="3527425"/>
          <p14:tracePt t="14349" x="9242425" y="3559175"/>
          <p14:tracePt t="14365" x="9220200" y="3589338"/>
          <p14:tracePt t="14382" x="9204325" y="3603625"/>
          <p14:tracePt t="14399" x="9190038" y="3611563"/>
          <p14:tracePt t="14432" x="9174163" y="3611563"/>
          <p14:tracePt t="14449" x="9136063" y="3581400"/>
          <p14:tracePt t="14465" x="9051925" y="3497263"/>
          <p14:tracePt t="14482" x="8945563" y="3421063"/>
          <p14:tracePt t="14499" x="8877300" y="3382963"/>
          <p14:tracePt t="14515" x="8839200" y="3368675"/>
          <p14:tracePt t="14532" x="8823325" y="3360738"/>
          <p14:tracePt t="14807" x="8816975" y="3352800"/>
          <p14:tracePt t="14823" x="8816975" y="3368675"/>
          <p14:tracePt t="14831" x="8816975" y="3421063"/>
          <p14:tracePt t="14839" x="8809038" y="3459163"/>
          <p14:tracePt t="14849" x="8809038" y="3521075"/>
          <p14:tracePt t="14866" x="8809038" y="3657600"/>
          <p14:tracePt t="14882" x="8809038" y="3832225"/>
          <p14:tracePt t="14899" x="8755063" y="4084638"/>
          <p14:tracePt t="14916" x="8656638" y="4419600"/>
          <p14:tracePt t="14932" x="8534400" y="4816475"/>
          <p14:tracePt t="14949" x="8382000" y="5241925"/>
          <p14:tracePt t="14966" x="8229600" y="5684838"/>
          <p14:tracePt t="14982" x="8107363" y="6027738"/>
          <p14:tracePt t="14999" x="8039100" y="6294438"/>
          <p14:tracePt t="15016" x="7962900" y="6591300"/>
          <p14:tracePt t="15032" x="7940675" y="6667500"/>
          <p14:tracePt t="15049" x="7940675" y="6675438"/>
          <p14:tracePt t="15096" x="7940675" y="6651625"/>
          <p14:tracePt t="15104" x="7940675" y="6553200"/>
          <p14:tracePt t="15116" x="7970838" y="6477000"/>
          <p14:tracePt t="15132" x="7993063" y="6240463"/>
          <p14:tracePt t="15149" x="8054975" y="5807075"/>
          <p14:tracePt t="15166" x="8115300" y="5334000"/>
          <p14:tracePt t="15182" x="8169275" y="4876800"/>
          <p14:tracePt t="15199" x="8169275" y="4427538"/>
          <p14:tracePt t="15216" x="8169275" y="4106863"/>
          <p14:tracePt t="15232" x="8169275" y="3992563"/>
          <p14:tracePt t="15295" x="8169275" y="4038600"/>
          <p14:tracePt t="15303" x="8169275" y="4144963"/>
          <p14:tracePt t="15311" x="8169275" y="4267200"/>
          <p14:tracePt t="15319" x="8169275" y="4397375"/>
          <p14:tracePt t="15332" x="8169275" y="4541838"/>
          <p14:tracePt t="15349" x="8169275" y="4876800"/>
          <p14:tracePt t="15366" x="8169275" y="5165725"/>
          <p14:tracePt t="15384" x="8169275" y="5432425"/>
          <p14:tracePt t="15400" x="8169275" y="5456238"/>
          <p14:tracePt t="15433" x="8213725" y="5402263"/>
          <p14:tracePt t="15450" x="8297863" y="4968875"/>
          <p14:tracePt t="15466" x="8321675" y="4549775"/>
          <p14:tracePt t="15483" x="8335963" y="3984625"/>
          <p14:tracePt t="15499" x="8382000" y="3527425"/>
          <p14:tracePt t="15516" x="8412163" y="3344863"/>
          <p14:tracePt t="15533" x="8412163" y="3298825"/>
          <p14:tracePt t="15567" x="8412163" y="3360738"/>
          <p14:tracePt t="15583" x="8412163" y="3527425"/>
          <p14:tracePt t="15599" x="8412163" y="4168775"/>
          <p14:tracePt t="15616" x="8412163" y="4525963"/>
          <p14:tracePt t="15633" x="8412163" y="4746625"/>
          <p14:tracePt t="15649" x="8428038" y="4822825"/>
          <p14:tracePt t="15666" x="8428038" y="4830763"/>
          <p14:tracePt t="15700" x="8428038" y="4816475"/>
          <p14:tracePt t="15716" x="8428038" y="4640263"/>
          <p14:tracePt t="15733" x="8428038" y="4487863"/>
          <p14:tracePt t="15750" x="8428038" y="4343400"/>
          <p14:tracePt t="15766" x="8428038" y="4335463"/>
          <p14:tracePt t="15808" x="8428038" y="4381500"/>
          <p14:tracePt t="15817" x="8428038" y="4503738"/>
          <p14:tracePt t="15833" x="8404225" y="4762500"/>
          <p14:tracePt t="15850" x="8382000" y="4975225"/>
          <p14:tracePt t="15867" x="8359775" y="5121275"/>
          <p14:tracePt t="15883" x="8351838" y="5173663"/>
          <p14:tracePt t="15930" x="8351838" y="5151438"/>
          <p14:tracePt t="15937" x="8351838" y="5029200"/>
          <p14:tracePt t="15950" x="8328025" y="4937125"/>
          <p14:tracePt t="15967" x="8297863" y="4724400"/>
          <p14:tracePt t="15984" x="8259763" y="4359275"/>
          <p14:tracePt t="16000" x="8237538" y="4283075"/>
          <p14:tracePt t="16017" x="8229600" y="4206875"/>
          <p14:tracePt t="16057" x="8221663" y="4237038"/>
          <p14:tracePt t="16067" x="8199438" y="4335463"/>
          <p14:tracePt t="16084" x="8153400" y="4625975"/>
          <p14:tracePt t="16101" x="8099425" y="4868863"/>
          <p14:tracePt t="16117" x="8054975" y="5059363"/>
          <p14:tracePt t="16134" x="8001000" y="5165725"/>
          <p14:tracePt t="16150" x="7978775" y="5219700"/>
          <p14:tracePt t="16194" x="7970838" y="5219700"/>
          <p14:tracePt t="16202" x="7954963" y="5151438"/>
          <p14:tracePt t="16217" x="7908925" y="4999038"/>
          <p14:tracePt t="16234" x="7864475" y="4876800"/>
          <p14:tracePt t="16250" x="7802563" y="4784725"/>
          <p14:tracePt t="16267" x="7718425" y="4724400"/>
          <p14:tracePt t="16284" x="7658100" y="4708525"/>
          <p14:tracePt t="16301" x="7543800" y="4708525"/>
          <p14:tracePt t="16317" x="7375525" y="4762500"/>
          <p14:tracePt t="16334" x="7216775" y="4822825"/>
          <p14:tracePt t="16350" x="7048500" y="4899025"/>
          <p14:tracePt t="16367" x="6880225" y="4953000"/>
          <p14:tracePt t="16384" x="6689725" y="5037138"/>
          <p14:tracePt t="16400" x="6591300" y="5097463"/>
          <p14:tracePt t="16417" x="6561138" y="5121275"/>
          <p14:tracePt t="16434" x="6561138" y="5127625"/>
          <p14:tracePt t="16450" x="6561138" y="5143500"/>
          <p14:tracePt t="16467" x="6575425" y="5159375"/>
          <p14:tracePt t="16484" x="6683375" y="5181600"/>
          <p14:tracePt t="16500" x="6873875" y="5189538"/>
          <p14:tracePt t="16517" x="7108825" y="5181600"/>
          <p14:tracePt t="16534" x="7451725" y="5089525"/>
          <p14:tracePt t="16550" x="7802563" y="4937125"/>
          <p14:tracePt t="16567" x="8023225" y="4822825"/>
          <p14:tracePt t="16584" x="8131175" y="4686300"/>
          <p14:tracePt t="16600" x="8131175" y="4594225"/>
          <p14:tracePt t="16617" x="8131175" y="4503738"/>
          <p14:tracePt t="16634" x="8047038" y="4381500"/>
          <p14:tracePt t="16650" x="7970838" y="4267200"/>
          <p14:tracePt t="16667" x="7947025" y="4229100"/>
          <p14:tracePt t="17000" x="7947025" y="4191000"/>
          <p14:tracePt t="17009" x="7954963" y="4098925"/>
          <p14:tracePt t="17017" x="7954963" y="4016375"/>
          <p14:tracePt t="17034" x="7954963" y="3940175"/>
          <p14:tracePt t="17145" x="7954963" y="3908425"/>
          <p14:tracePt t="17153" x="7970838" y="3832225"/>
          <p14:tracePt t="17161" x="8008938" y="3779838"/>
          <p14:tracePt t="17169" x="8023225" y="3733800"/>
          <p14:tracePt t="17184" x="8061325" y="3649663"/>
          <p14:tracePt t="17201" x="8107363" y="3535363"/>
          <p14:tracePt t="17217" x="8145463" y="3459163"/>
          <p14:tracePt t="17234" x="8169275" y="3375025"/>
          <p14:tracePt t="17251" x="8183563" y="3322638"/>
          <p14:tracePt t="17268" x="8183563" y="3298825"/>
          <p14:tracePt t="17284" x="8183563" y="3284538"/>
          <p14:tracePt t="17301" x="8175625" y="3276600"/>
          <p14:tracePt t="17318" x="8169275" y="3254375"/>
          <p14:tracePt t="17334" x="8153400" y="3230563"/>
          <p14:tracePt t="17351" x="8145463" y="3178175"/>
          <p14:tracePt t="17368" x="8069263" y="3048000"/>
          <p14:tracePt t="17384" x="8039100" y="2987675"/>
          <p14:tracePt t="17401" x="7924800" y="2803525"/>
          <p14:tracePt t="17417" x="7894638" y="2751138"/>
          <p14:tracePt t="17434" x="7886700" y="2674938"/>
          <p14:tracePt t="17451" x="7886700" y="2582863"/>
          <p14:tracePt t="17467" x="7886700" y="2530475"/>
          <p14:tracePt t="17484" x="7886700" y="2522538"/>
          <p14:tracePt t="17569" x="7886700" y="2568575"/>
          <p14:tracePt t="17577" x="7886700" y="2651125"/>
          <p14:tracePt t="17585" x="7894638" y="2773363"/>
          <p14:tracePt t="17601" x="7924800" y="3063875"/>
          <p14:tracePt t="17617" x="8016875" y="3413125"/>
          <p14:tracePt t="17634" x="8085138" y="3627438"/>
          <p14:tracePt t="17651" x="8161338" y="3763963"/>
          <p14:tracePt t="17667" x="8259763" y="3863975"/>
          <p14:tracePt t="17684" x="8335963" y="3870325"/>
          <p14:tracePt t="17701" x="8428038" y="3870325"/>
          <p14:tracePt t="17717" x="8518525" y="3840163"/>
          <p14:tracePt t="17734" x="8588375" y="3725863"/>
          <p14:tracePt t="17751" x="8626475" y="3627438"/>
          <p14:tracePt t="17768" x="8640763" y="3521075"/>
          <p14:tracePt t="17784" x="8640763" y="3482975"/>
          <p14:tracePt t="17801" x="8640763" y="3475038"/>
          <p14:tracePt t="17834" x="8648700" y="3467100"/>
          <p14:tracePt t="17850" x="8678863" y="3467100"/>
          <p14:tracePt t="17867" x="8755063" y="3505200"/>
          <p14:tracePt t="17883" x="8823325" y="3559175"/>
          <p14:tracePt t="17900" x="8885238" y="3597275"/>
          <p14:tracePt t="17917" x="8915400" y="3611563"/>
          <p14:tracePt t="17933" x="8923338" y="3611563"/>
          <p14:tracePt t="18097" x="8923338" y="3603625"/>
          <p14:tracePt t="18105" x="8923338" y="3589338"/>
          <p14:tracePt t="18113" x="8931275" y="3581400"/>
          <p14:tracePt t="18120" x="8937625" y="3565525"/>
          <p14:tracePt t="18134" x="8945563" y="3559175"/>
          <p14:tracePt t="18150" x="8953500" y="3535363"/>
          <p14:tracePt t="18200" x="8953500" y="3527425"/>
          <p14:tracePt t="18224" x="8945563" y="3521075"/>
          <p14:tracePt t="18232" x="8931275" y="3513138"/>
          <p14:tracePt t="18240" x="8899525" y="3513138"/>
          <p14:tracePt t="18250" x="8869363" y="3513138"/>
          <p14:tracePt t="18267" x="8732838" y="3527425"/>
          <p14:tracePt t="18284" x="8580438" y="3589338"/>
          <p14:tracePt t="18301" x="8389938" y="3627438"/>
          <p14:tracePt t="18318" x="8183563" y="3641725"/>
          <p14:tracePt t="18334" x="7894638" y="3641725"/>
          <p14:tracePt t="18352" x="7331075" y="3635375"/>
          <p14:tracePt t="18368" x="6873875" y="3573463"/>
          <p14:tracePt t="18384" x="6446838" y="3551238"/>
          <p14:tracePt t="18401" x="6057900" y="3551238"/>
          <p14:tracePt t="18418" x="5661025" y="3551238"/>
          <p14:tracePt t="18434" x="5364163" y="3551238"/>
          <p14:tracePt t="18451" x="4991100" y="3551238"/>
          <p14:tracePt t="18468" x="4678363" y="3597275"/>
          <p14:tracePt t="18484" x="4343400" y="3641725"/>
          <p14:tracePt t="18501" x="4030663" y="3695700"/>
          <p14:tracePt t="18518" x="3810000" y="3749675"/>
          <p14:tracePt t="18535" x="3603625" y="3878263"/>
          <p14:tracePt t="18552" x="3390900" y="4191000"/>
          <p14:tracePt t="18568" x="3382963" y="4305300"/>
          <p14:tracePt t="18584" x="3382963" y="4778375"/>
          <p14:tracePt t="18601" x="3513138" y="5135563"/>
          <p14:tracePt t="18618" x="3673475" y="5494338"/>
          <p14:tracePt t="18634" x="3856038" y="5745163"/>
          <p14:tracePt t="18651" x="4068763" y="5935663"/>
          <p14:tracePt t="18668" x="4381500" y="6080125"/>
          <p14:tracePt t="18684" x="4746625" y="6172200"/>
          <p14:tracePt t="18701" x="5318125" y="6210300"/>
          <p14:tracePt t="18718" x="5935663" y="6210300"/>
          <p14:tracePt t="18735" x="6575425" y="6134100"/>
          <p14:tracePt t="18752" x="7399338" y="5837238"/>
          <p14:tracePt t="18769" x="7750175" y="5608638"/>
          <p14:tracePt t="18784" x="7908925" y="5394325"/>
          <p14:tracePt t="18801" x="7947025" y="5211763"/>
          <p14:tracePt t="18818" x="7932738" y="5013325"/>
          <p14:tracePt t="18835" x="7826375" y="4846638"/>
          <p14:tracePt t="18851" x="7513638" y="4610100"/>
          <p14:tracePt t="18868" x="7040563" y="4411663"/>
          <p14:tracePt t="18885" x="6515100" y="4305300"/>
          <p14:tracePt t="18901" x="6019800" y="4305300"/>
          <p14:tracePt t="18918" x="5616575" y="4457700"/>
          <p14:tracePt t="18935" x="5203825" y="4716463"/>
          <p14:tracePt t="18938" x="5067300" y="4854575"/>
          <p14:tracePt t="18952" x="4960938" y="5089525"/>
          <p14:tracePt t="18968" x="4945063" y="5295900"/>
          <p14:tracePt t="18985" x="5059363" y="5508625"/>
          <p14:tracePt t="19001" x="5432425" y="5692775"/>
          <p14:tracePt t="19018" x="6118225" y="5807075"/>
          <p14:tracePt t="19034" x="6827838" y="5807075"/>
          <p14:tracePt t="19051" x="7620000" y="5646738"/>
          <p14:tracePt t="19068" x="8069263" y="5456238"/>
          <p14:tracePt t="19085" x="8221663" y="5295900"/>
          <p14:tracePt t="19101" x="8229600" y="5159375"/>
          <p14:tracePt t="19118" x="8115300" y="4945063"/>
          <p14:tracePt t="19135" x="7581900" y="4625975"/>
          <p14:tracePt t="19152" x="7064375" y="4479925"/>
          <p14:tracePt t="19168" x="6789738" y="4479925"/>
          <p14:tracePt t="19184" x="6629400" y="4572000"/>
          <p14:tracePt t="19201" x="6607175" y="4618038"/>
          <p14:tracePt t="19218" x="6629400" y="4670425"/>
          <p14:tracePt t="19235" x="6705600" y="4716463"/>
          <p14:tracePt t="19251" x="6873875" y="4762500"/>
          <p14:tracePt t="19268" x="6988175" y="4778375"/>
          <p14:tracePt t="19285" x="7010400" y="4778375"/>
          <p14:tracePt t="19329" x="7018338" y="4778375"/>
          <p14:tracePt t="19337" x="7018338" y="4770438"/>
          <p14:tracePt t="19352" x="7010400" y="4754563"/>
          <p14:tracePt t="19385" x="7010400" y="4746625"/>
          <p14:tracePt t="19729" x="6988175" y="4732338"/>
          <p14:tracePt t="19737" x="6797675" y="4625975"/>
          <p14:tracePt t="19745" x="6507163" y="4419600"/>
          <p14:tracePt t="19754" x="6302375" y="4275138"/>
          <p14:tracePt t="19768" x="6065838" y="4168775"/>
          <p14:tracePt t="19785" x="5280025" y="3848100"/>
          <p14:tracePt t="19802" x="4838700" y="3695700"/>
          <p14:tracePt t="19819" x="4411663" y="3603625"/>
          <p14:tracePt t="19835" x="4022725" y="3559175"/>
          <p14:tracePt t="19852" x="3619500" y="3551238"/>
          <p14:tracePt t="19868" x="3222625" y="3551238"/>
          <p14:tracePt t="19885" x="2911475" y="3551238"/>
          <p14:tracePt t="19902" x="2697163" y="3573463"/>
          <p14:tracePt t="19918" x="2530475" y="3641725"/>
          <p14:tracePt t="19935" x="2422525" y="3725863"/>
          <p14:tracePt t="19938" x="2384425" y="3756025"/>
          <p14:tracePt t="19952" x="2316163" y="3894138"/>
          <p14:tracePt t="19968" x="2263775" y="4068763"/>
          <p14:tracePt t="19985" x="2247900" y="4251325"/>
          <p14:tracePt t="20002" x="2247900" y="4479925"/>
          <p14:tracePt t="20019" x="2324100" y="4778375"/>
          <p14:tracePt t="20035" x="2468563" y="5067300"/>
          <p14:tracePt t="20052" x="2613025" y="5280025"/>
          <p14:tracePt t="20069" x="2789238" y="5432425"/>
          <p14:tracePt t="20085" x="3063875" y="5554663"/>
          <p14:tracePt t="20102" x="3535363" y="5692775"/>
          <p14:tracePt t="20119" x="4221163" y="5799138"/>
          <p14:tracePt t="20135" x="4953000" y="5837238"/>
          <p14:tracePt t="20152" x="6218238" y="5867400"/>
          <p14:tracePt t="20168" x="7102475" y="5867400"/>
          <p14:tracePt t="20185" x="7856538" y="5730875"/>
          <p14:tracePt t="20202" x="8442325" y="5486400"/>
          <p14:tracePt t="20218" x="8923338" y="5143500"/>
          <p14:tracePt t="20235" x="9212263" y="4800600"/>
          <p14:tracePt t="20252" x="9356725" y="4473575"/>
          <p14:tracePt t="20268" x="9380538" y="4106863"/>
          <p14:tracePt t="20284" x="9312275" y="3649663"/>
          <p14:tracePt t="20301" x="9075738" y="3146425"/>
          <p14:tracePt t="20318" x="8778875" y="2674938"/>
          <p14:tracePt t="20335" x="8518525" y="2370138"/>
          <p14:tracePt t="20352" x="8289925" y="2201863"/>
          <p14:tracePt t="20368" x="8153400" y="2155825"/>
          <p14:tracePt t="20385" x="8008938" y="2117725"/>
          <p14:tracePt t="20401" x="7818438" y="2117725"/>
          <p14:tracePt t="20418" x="7604125" y="2117725"/>
          <p14:tracePt t="20435" x="7421563" y="2149475"/>
          <p14:tracePt t="20452" x="7140575" y="2239963"/>
          <p14:tracePt t="20468" x="6858000" y="2339975"/>
          <p14:tracePt t="20485" x="6507163" y="2484438"/>
          <p14:tracePt t="20502" x="6194425" y="2628900"/>
          <p14:tracePt t="20519" x="5973763" y="2720975"/>
          <p14:tracePt t="20536" x="5753100" y="2857500"/>
          <p14:tracePt t="20552" x="5676900" y="2941638"/>
          <p14:tracePt t="20569" x="5661025" y="3017838"/>
          <p14:tracePt t="20585" x="5661025" y="3124200"/>
          <p14:tracePt t="20602" x="5668963" y="3254375"/>
          <p14:tracePt t="20618" x="5745163" y="3413125"/>
          <p14:tracePt t="20635" x="5905500" y="3603625"/>
          <p14:tracePt t="20652" x="6049963" y="3741738"/>
          <p14:tracePt t="20669" x="6308725" y="3886200"/>
          <p14:tracePt t="20685" x="6530975" y="3970338"/>
          <p14:tracePt t="20702" x="6713538" y="4022725"/>
          <p14:tracePt t="20718" x="6835775" y="4022725"/>
          <p14:tracePt t="20736" x="6873875" y="3984625"/>
          <p14:tracePt t="20752" x="6865938" y="3878263"/>
          <p14:tracePt t="20768" x="6689725" y="3703638"/>
          <p14:tracePt t="20786" x="6354763" y="3513138"/>
          <p14:tracePt t="20802" x="6073775" y="3421063"/>
          <p14:tracePt t="20819" x="5883275" y="3406775"/>
          <p14:tracePt t="20835" x="5707063" y="3406775"/>
          <p14:tracePt t="20852" x="5638800" y="3406775"/>
          <p14:tracePt t="20869" x="5608638" y="3406775"/>
          <p14:tracePt t="20954" x="5608638" y="3375025"/>
          <p14:tracePt t="20961" x="5608638" y="3344863"/>
          <p14:tracePt t="20969" x="5608638" y="3314700"/>
          <p14:tracePt t="20985" x="5608638" y="3260725"/>
          <p14:tracePt t="21001" x="5554663" y="3170238"/>
          <p14:tracePt t="21018" x="5486400" y="3078163"/>
          <p14:tracePt t="21035" x="5470525" y="3063875"/>
          <p14:tracePt t="21185" x="5464175" y="3048000"/>
          <p14:tracePt t="21193" x="5464175" y="3032125"/>
          <p14:tracePt t="21202" x="5464175" y="3025775"/>
          <p14:tracePt t="21219" x="5464175" y="3017838"/>
          <p14:tracePt t="21235" x="5464175" y="2994025"/>
          <p14:tracePt t="21253" x="5456238" y="2987675"/>
          <p14:tracePt t="21409" x="5456238" y="2994025"/>
          <p14:tracePt t="21417" x="5440363" y="3009900"/>
          <p14:tracePt t="21553" x="5440363" y="3017838"/>
          <p14:tracePt t="21585" x="5440363" y="3025775"/>
          <p14:tracePt t="21593" x="5440363" y="3032125"/>
          <p14:tracePt t="21602" x="5440363" y="3048000"/>
          <p14:tracePt t="21619" x="5440363" y="3078163"/>
          <p14:tracePt t="21636" x="5440363" y="3162300"/>
          <p14:tracePt t="21652" x="5516563" y="3298825"/>
          <p14:tracePt t="21669" x="5616575" y="3436938"/>
          <p14:tracePt t="21686" x="5775325" y="3573463"/>
          <p14:tracePt t="21703" x="6073775" y="3756025"/>
          <p14:tracePt t="21719" x="6599238" y="3940175"/>
          <p14:tracePt t="21736" x="7383463" y="3992563"/>
          <p14:tracePt t="21752" x="7970838" y="3978275"/>
          <p14:tracePt t="21769" x="8420100" y="3878263"/>
          <p14:tracePt t="21786" x="8648700" y="3763963"/>
          <p14:tracePt t="21802" x="8732838" y="3673475"/>
          <p14:tracePt t="21819" x="8755063" y="3627438"/>
          <p14:tracePt t="21836" x="8755063" y="3581400"/>
          <p14:tracePt t="21852" x="8755063" y="3543300"/>
          <p14:tracePt t="22295" x="8763000" y="3543300"/>
          <p14:tracePt t="22303" x="8778875" y="3543300"/>
          <p14:tracePt t="22311" x="8793163" y="3543300"/>
          <p14:tracePt t="22319" x="8816975" y="3543300"/>
          <p14:tracePt t="22647" x="8823325" y="3543300"/>
          <p14:tracePt t="22655" x="8839200" y="3535363"/>
          <p14:tracePt t="22663" x="8847138" y="3535363"/>
          <p14:tracePt t="22671" x="8869363" y="3527425"/>
          <p14:tracePt t="22685" x="8885238" y="3513138"/>
          <p14:tracePt t="22702" x="8899525" y="3505200"/>
          <p14:tracePt t="22718" x="8923338" y="3497263"/>
          <p14:tracePt t="23368" x="8923338" y="3489325"/>
          <p14:tracePt t="23376" x="8915400" y="3489325"/>
          <p14:tracePt t="23385" x="8885238" y="3489325"/>
          <p14:tracePt t="23402" x="8839200" y="3482975"/>
          <p14:tracePt t="23419" x="8770938" y="3482975"/>
          <p14:tracePt t="23435" x="8694738" y="3482975"/>
          <p14:tracePt t="23452" x="8618538" y="3489325"/>
          <p14:tracePt t="23469" x="8550275" y="3497263"/>
          <p14:tracePt t="23486" x="8512175" y="3505200"/>
          <p14:tracePt t="23503" x="8488363" y="3521075"/>
          <p14:tracePt t="23520" x="8442325" y="3543300"/>
          <p14:tracePt t="23536" x="8420100" y="3565525"/>
          <p14:tracePt t="23553" x="8397875" y="3597275"/>
          <p14:tracePt t="23569" x="8359775" y="3649663"/>
          <p14:tracePt t="23586" x="8313738" y="3741738"/>
          <p14:tracePt t="23603" x="8245475" y="3863975"/>
          <p14:tracePt t="23620" x="8199438" y="3984625"/>
          <p14:tracePt t="23636" x="8137525" y="4137025"/>
          <p14:tracePt t="23653" x="8099425" y="4275138"/>
          <p14:tracePt t="23670" x="8069263" y="4427538"/>
          <p14:tracePt t="23686" x="8054975" y="4541838"/>
          <p14:tracePt t="23704" x="8039100" y="4686300"/>
          <p14:tracePt t="23720" x="8039100" y="4716463"/>
          <p14:tracePt t="23736" x="8039100" y="4822825"/>
          <p14:tracePt t="23753" x="8016875" y="4884738"/>
          <p14:tracePt t="23770" x="8016875" y="4922838"/>
          <p14:tracePt t="23786" x="8016875" y="4960938"/>
          <p14:tracePt t="23803" x="8008938" y="4991100"/>
          <p14:tracePt t="23819" x="8008938" y="5021263"/>
          <p14:tracePt t="23836" x="7993063" y="5045075"/>
          <p14:tracePt t="23853" x="7985125" y="5075238"/>
          <p14:tracePt t="23870" x="7985125" y="5105400"/>
          <p14:tracePt t="23886" x="7985125" y="5151438"/>
          <p14:tracePt t="23904" x="7985125" y="5235575"/>
          <p14:tracePt t="23920" x="7985125" y="5287963"/>
          <p14:tracePt t="23936" x="7978775" y="5349875"/>
          <p14:tracePt t="23953" x="7978775" y="5394325"/>
          <p14:tracePt t="23970" x="7978775" y="5426075"/>
          <p14:tracePt t="23987" x="7978775" y="5448300"/>
          <p14:tracePt t="24003" x="7978775" y="5464175"/>
          <p14:tracePt t="24020" x="7978775" y="5470525"/>
          <p14:tracePt t="24053" x="7978775" y="5494338"/>
          <p14:tracePt t="24070" x="7978775" y="5508625"/>
          <p14:tracePt t="24086" x="7978775" y="5540375"/>
          <p14:tracePt t="24103" x="7978775" y="5584825"/>
          <p14:tracePt t="24120" x="7978775" y="5608638"/>
          <p14:tracePt t="24136" x="7978775" y="5616575"/>
          <p14:tracePt t="24257" x="7985125" y="5570538"/>
          <p14:tracePt t="24265" x="7993063" y="5516563"/>
          <p14:tracePt t="24273" x="8008938" y="5448300"/>
          <p14:tracePt t="24286" x="8039100" y="5326063"/>
          <p14:tracePt t="24303" x="8093075" y="5029200"/>
          <p14:tracePt t="24320" x="8131175" y="4740275"/>
          <p14:tracePt t="24336" x="8207375" y="4381500"/>
          <p14:tracePt t="24353" x="8267700" y="4130675"/>
          <p14:tracePt t="24370" x="8297863" y="3940175"/>
          <p14:tracePt t="24386" x="8328025" y="3749675"/>
          <p14:tracePt t="24403" x="8351838" y="3573463"/>
          <p14:tracePt t="24420" x="8366125" y="3475038"/>
          <p14:tracePt t="24436" x="8374063" y="3406775"/>
          <p14:tracePt t="24440" x="8374063" y="3382963"/>
          <p14:tracePt t="24453" x="8374063" y="3368675"/>
          <p14:tracePt t="24470" x="8374063" y="3360738"/>
          <p14:tracePt t="24632" x="8374063" y="3382963"/>
          <p14:tracePt t="24639" x="8374063" y="3444875"/>
          <p14:tracePt t="24647" x="8374063" y="3543300"/>
          <p14:tracePt t="24655" x="8359775" y="3641725"/>
          <p14:tracePt t="24669" x="8335963" y="3802063"/>
          <p14:tracePt t="24686" x="8275638" y="4198938"/>
          <p14:tracePt t="24703" x="8213725" y="4656138"/>
          <p14:tracePt t="24719" x="8207375" y="5280025"/>
          <p14:tracePt t="24736" x="8207375" y="5592763"/>
          <p14:tracePt t="24753" x="8207375" y="5768975"/>
          <p14:tracePt t="24769" x="8207375" y="5851525"/>
          <p14:tracePt t="24786" x="8207375" y="5859463"/>
          <p14:tracePt t="24847" x="8207375" y="5807075"/>
          <p14:tracePt t="24855" x="8207375" y="5722938"/>
          <p14:tracePt t="24863" x="8207375" y="5638800"/>
          <p14:tracePt t="24871" x="8207375" y="5554663"/>
          <p14:tracePt t="24886" x="8207375" y="5426075"/>
          <p14:tracePt t="24903" x="8207375" y="5113338"/>
          <p14:tracePt t="24919" x="8207375" y="4495800"/>
          <p14:tracePt t="24936" x="8207375" y="4183063"/>
          <p14:tracePt t="24953" x="8207375" y="3970338"/>
          <p14:tracePt t="24969" x="8207375" y="3794125"/>
          <p14:tracePt t="24986" x="8207375" y="3756025"/>
          <p14:tracePt t="25031" x="8191500" y="3763963"/>
          <p14:tracePt t="25039" x="8175625" y="3856038"/>
          <p14:tracePt t="25053" x="8137525" y="4030663"/>
          <p14:tracePt t="25069" x="8008938" y="4525963"/>
          <p14:tracePt t="25086" x="7848600" y="5045075"/>
          <p14:tracePt t="25103" x="7680325" y="5418138"/>
          <p14:tracePt t="25119" x="7604125" y="5578475"/>
          <p14:tracePt t="25153" x="7620000" y="5540375"/>
          <p14:tracePt t="25169" x="7666038" y="5318125"/>
          <p14:tracePt t="25186" x="7704138" y="5075238"/>
          <p14:tracePt t="25203" x="7742238" y="4792663"/>
          <p14:tracePt t="25219" x="7742238" y="4572000"/>
          <p14:tracePt t="25236" x="7718425" y="4411663"/>
          <p14:tracePt t="25253" x="7650163" y="4313238"/>
          <p14:tracePt t="25269" x="7505700" y="4275138"/>
          <p14:tracePt t="25286" x="7216775" y="4251325"/>
          <p14:tracePt t="25303" x="6811963" y="4359275"/>
          <p14:tracePt t="25320" x="6294438" y="4762500"/>
          <p14:tracePt t="25336" x="6027738" y="4983163"/>
          <p14:tracePt t="25353" x="5959475" y="5059363"/>
          <p14:tracePt t="25370" x="5959475" y="5113338"/>
          <p14:tracePt t="25387" x="6042025" y="5165725"/>
          <p14:tracePt t="25404" x="6507163" y="5165725"/>
          <p14:tracePt t="25420" x="7223125" y="5105400"/>
          <p14:tracePt t="25437" x="7696200" y="4914900"/>
          <p14:tracePt t="25440" x="7826375" y="4830763"/>
          <p14:tracePt t="25454" x="7878763" y="4770438"/>
          <p14:tracePt t="25470" x="7908925" y="4716463"/>
          <p14:tracePt t="25487" x="7788275" y="4594225"/>
          <p14:tracePt t="25504" x="6804025" y="4359275"/>
          <p14:tracePt t="25521" x="5845175" y="4275138"/>
          <p14:tracePt t="25537" x="4999038" y="4275138"/>
          <p14:tracePt t="25554" x="4244975" y="4419600"/>
          <p14:tracePt t="25571" x="3825875" y="4564063"/>
          <p14:tracePt t="25587" x="3756025" y="4610100"/>
          <p14:tracePt t="25604" x="3756025" y="4678363"/>
          <p14:tracePt t="25621" x="3962400" y="4732338"/>
          <p14:tracePt t="25638" x="4732338" y="4778375"/>
          <p14:tracePt t="25654" x="5394325" y="4778375"/>
          <p14:tracePt t="25671" x="5745163" y="4702175"/>
          <p14:tracePt t="25687" x="5867400" y="4632325"/>
          <p14:tracePt t="25704" x="5875338" y="4564063"/>
          <p14:tracePt t="25720" x="5578475" y="4419600"/>
          <p14:tracePt t="25737" x="4816475" y="4191000"/>
          <p14:tracePt t="25754" x="3992563" y="3962400"/>
          <p14:tracePt t="25770" x="3330575" y="3932238"/>
          <p14:tracePt t="25787" x="2955925" y="3932238"/>
          <p14:tracePt t="25804" x="2797175" y="4016375"/>
          <p14:tracePt t="25821" x="2789238" y="4068763"/>
          <p14:tracePt t="25837" x="2911475" y="4259263"/>
          <p14:tracePt t="25854" x="3475038" y="4632325"/>
          <p14:tracePt t="25870" x="4275138" y="4983163"/>
          <p14:tracePt t="25888" x="5478463" y="5410200"/>
          <p14:tracePt t="25904" x="6286500" y="5532438"/>
          <p14:tracePt t="25921" x="6994525" y="5570538"/>
          <p14:tracePt t="25937" x="7451725" y="5570538"/>
          <p14:tracePt t="25954" x="7604125" y="5516563"/>
          <p14:tracePt t="25971" x="7612063" y="5448300"/>
          <p14:tracePt t="25987" x="7597775" y="5241925"/>
          <p14:tracePt t="26004" x="7277100" y="4892675"/>
          <p14:tracePt t="26021" x="6781800" y="4564063"/>
          <p14:tracePt t="26037" x="6332538" y="4373563"/>
          <p14:tracePt t="26054" x="6142038" y="4365625"/>
          <p14:tracePt t="26071" x="5997575" y="4381500"/>
          <p14:tracePt t="26088" x="5845175" y="4533900"/>
          <p14:tracePt t="26104" x="5821363" y="4618038"/>
          <p14:tracePt t="26120" x="5799138" y="4868863"/>
          <p14:tracePt t="26138" x="5905500" y="5013325"/>
          <p14:tracePt t="26154" x="6149975" y="5097463"/>
          <p14:tracePt t="26171" x="6553200" y="5121275"/>
          <p14:tracePt t="26187" x="6904038" y="5121275"/>
          <p14:tracePt t="26204" x="7070725" y="5051425"/>
          <p14:tracePt t="26221" x="7132638" y="5013325"/>
          <p14:tracePt t="26237" x="7140575" y="4991100"/>
          <p14:tracePt t="26254" x="7140575" y="4922838"/>
          <p14:tracePt t="26271" x="7078663" y="4816475"/>
          <p14:tracePt t="26288" x="7040563" y="4784725"/>
          <p14:tracePt t="26427" x="7032625" y="4784725"/>
          <p14:tracePt t="26506" x="7026275" y="4778375"/>
          <p14:tracePt t="26513" x="7018338" y="4778375"/>
          <p14:tracePt t="26522" x="7002463" y="4770438"/>
          <p14:tracePt t="26937" x="7056438" y="4724400"/>
          <p14:tracePt t="26945" x="7102475" y="4708525"/>
          <p14:tracePt t="26954" x="7154863" y="4664075"/>
          <p14:tracePt t="26971" x="7216775" y="4610100"/>
          <p14:tracePt t="26988" x="7307263" y="4541838"/>
          <p14:tracePt t="27005" x="7383463" y="4465638"/>
          <p14:tracePt t="27021" x="7445375" y="4389438"/>
          <p14:tracePt t="27038" x="7475538" y="4335463"/>
          <p14:tracePt t="27054" x="7497763" y="4305300"/>
          <p14:tracePt t="27071" x="7497763" y="4289425"/>
          <p14:tracePt t="27104" x="7505700" y="4289425"/>
          <p14:tracePt t="27122" x="7505700" y="4275138"/>
          <p14:tracePt t="27137" x="7505700" y="4244975"/>
          <p14:tracePt t="27154" x="7513638" y="4221163"/>
          <p14:tracePt t="27171" x="7521575" y="4183063"/>
          <p14:tracePt t="27188" x="7527925" y="4160838"/>
          <p14:tracePt t="27204" x="7535863" y="4144963"/>
          <p14:tracePt t="27273" x="7535863" y="4130675"/>
          <p14:tracePt t="27281" x="7535863" y="4114800"/>
          <p14:tracePt t="27313" x="7543800" y="4114800"/>
          <p14:tracePt t="33639" x="7551738" y="4106863"/>
          <p14:tracePt t="33663" x="7551738" y="4098925"/>
          <p14:tracePt t="33671" x="7597775" y="4038600"/>
          <p14:tracePt t="33679" x="7696200" y="3916363"/>
          <p14:tracePt t="33689" x="7764463" y="3856038"/>
          <p14:tracePt t="33706" x="7932738" y="3794125"/>
          <p14:tracePt t="33723" x="8107363" y="3771900"/>
          <p14:tracePt t="33739" x="8412163" y="3771900"/>
          <p14:tracePt t="33756" x="8809038" y="3771900"/>
          <p14:tracePt t="33773" x="9228138" y="3771900"/>
          <p14:tracePt t="33789" x="9517063" y="3802063"/>
          <p14:tracePt t="33806" x="9655175" y="3817938"/>
          <p14:tracePt t="33871" x="9623425" y="3817938"/>
          <p14:tracePt t="33879" x="9478963" y="3810000"/>
          <p14:tracePt t="33887" x="9334500" y="3763963"/>
          <p14:tracePt t="33895" x="9128125" y="3717925"/>
          <p14:tracePt t="33906" x="9021763" y="3695700"/>
          <p14:tracePt t="33923" x="8899525" y="3673475"/>
          <p14:tracePt t="33939" x="8893175" y="3673475"/>
          <p14:tracePt t="34114" x="8885238" y="3673475"/>
          <p14:tracePt t="34121" x="8823325" y="3703638"/>
          <p14:tracePt t="34129" x="8747125" y="3733800"/>
          <p14:tracePt t="34140" x="8664575" y="3763963"/>
          <p14:tracePt t="34157" x="8534400" y="3779838"/>
          <p14:tracePt t="34174" x="8450263" y="3779838"/>
          <p14:tracePt t="34190" x="8389938" y="3779838"/>
          <p14:tracePt t="34207" x="8366125" y="3779838"/>
          <p14:tracePt t="34241" x="8359775" y="3779838"/>
          <p14:tracePt t="34337" x="8359775" y="3763963"/>
          <p14:tracePt t="34345" x="8359775" y="3741738"/>
          <p14:tracePt t="34353" x="8359775" y="3717925"/>
          <p14:tracePt t="34369" x="8359775" y="3695700"/>
          <p14:tracePt t="34825" x="8351838" y="3695700"/>
          <p14:tracePt t="34833" x="8305800" y="3741738"/>
          <p14:tracePt t="34841" x="8251825" y="3787775"/>
          <p14:tracePt t="34857" x="8213725" y="3802063"/>
          <p14:tracePt t="34874" x="8137525" y="3863975"/>
          <p14:tracePt t="34890" x="8039100" y="3940175"/>
          <p14:tracePt t="34907" x="7954963" y="4000500"/>
          <p14:tracePt t="34924" x="7932738" y="4016375"/>
          <p14:tracePt t="35353" x="7916863" y="4016375"/>
          <p14:tracePt t="35361" x="7848600" y="4016375"/>
          <p14:tracePt t="35369" x="7756525" y="4008438"/>
          <p14:tracePt t="35377" x="7650163" y="3970338"/>
          <p14:tracePt t="35390" x="7535863" y="3954463"/>
          <p14:tracePt t="35408" x="7239000" y="3908425"/>
          <p14:tracePt t="35424" x="7040563" y="3908425"/>
          <p14:tracePt t="35441" x="6850063" y="3902075"/>
          <p14:tracePt t="35457" x="6705600" y="3878263"/>
          <p14:tracePt t="35474" x="6621463" y="3870325"/>
          <p14:tracePt t="35491" x="6545263" y="3848100"/>
          <p14:tracePt t="35507" x="6484938" y="3840163"/>
          <p14:tracePt t="35524" x="6438900" y="3840163"/>
          <p14:tracePt t="35541" x="6408738" y="3840163"/>
          <p14:tracePt t="35558" x="6392863" y="3840163"/>
          <p14:tracePt t="35574" x="6354763" y="3856038"/>
          <p14:tracePt t="35591" x="6278563" y="3886200"/>
          <p14:tracePt t="35608" x="6096000" y="3940175"/>
          <p14:tracePt t="35624" x="6027738" y="3940175"/>
          <p14:tracePt t="35641" x="5783263" y="3940175"/>
          <p14:tracePt t="35657" x="5654675" y="3940175"/>
          <p14:tracePt t="35674" x="5562600" y="3940175"/>
          <p14:tracePt t="35691" x="5494338" y="3940175"/>
          <p14:tracePt t="35708" x="5470525" y="3924300"/>
          <p14:tracePt t="35724" x="5456238" y="3924300"/>
          <p14:tracePt t="35741" x="5432425" y="3916363"/>
          <p14:tracePt t="35758" x="5418138" y="3916363"/>
          <p14:tracePt t="35774" x="5410200" y="3916363"/>
          <p14:tracePt t="35791" x="5356225" y="3916363"/>
          <p14:tracePt t="35808" x="5303838" y="3916363"/>
          <p14:tracePt t="35825" x="5273675" y="3916363"/>
          <p14:tracePt t="35841" x="5227638" y="3916363"/>
          <p14:tracePt t="35857" x="5165725" y="3916363"/>
          <p14:tracePt t="35874" x="5075238" y="3916363"/>
          <p14:tracePt t="35891" x="5029200" y="3894138"/>
          <p14:tracePt t="35908" x="5021263" y="3894138"/>
          <p14:tracePt t="36233" x="5013325" y="3894138"/>
          <p14:tracePt t="36257" x="5006975" y="3886200"/>
          <p14:tracePt t="36274" x="4991100" y="3886200"/>
          <p14:tracePt t="36281" x="4975225" y="3878263"/>
          <p14:tracePt t="36297" x="4960938" y="3870325"/>
          <p14:tracePt t="36322" x="4953000" y="3870325"/>
          <p14:tracePt t="36329" x="4930775" y="3863975"/>
          <p14:tracePt t="36341" x="4922838" y="3856038"/>
          <p14:tracePt t="36358" x="4899025" y="3856038"/>
          <p14:tracePt t="36392" x="4854575" y="3840163"/>
          <p14:tracePt t="36408" x="4808538" y="3825875"/>
          <p14:tracePt t="36424" x="4778375" y="3810000"/>
          <p14:tracePt t="36441" x="4740275" y="3787775"/>
          <p14:tracePt t="36458" x="4656138" y="3749675"/>
          <p14:tracePt t="36475" x="4572000" y="3711575"/>
          <p14:tracePt t="36491" x="4457700" y="3679825"/>
          <p14:tracePt t="36508" x="4343400" y="3657600"/>
          <p14:tracePt t="36525" x="4191000" y="3649663"/>
          <p14:tracePt t="36541" x="4038600" y="3649663"/>
          <p14:tracePt t="36558" x="3902075" y="3649663"/>
          <p14:tracePt t="36575" x="3763963" y="3649663"/>
          <p14:tracePt t="36592" x="3603625" y="3649663"/>
          <p14:tracePt t="36608" x="3581400" y="3649663"/>
          <p14:tracePt t="36624" x="3505200" y="3665538"/>
          <p14:tracePt t="36641" x="3475038" y="3673475"/>
          <p14:tracePt t="37209" x="3475038" y="3711575"/>
          <p14:tracePt t="37217" x="3475038" y="3771900"/>
          <p14:tracePt t="37226" x="3497263" y="3802063"/>
          <p14:tracePt t="37241" x="3581400" y="3894138"/>
          <p14:tracePt t="37258" x="3665538" y="3940175"/>
          <p14:tracePt t="37275" x="3779838" y="4000500"/>
          <p14:tracePt t="37291" x="3916363" y="4038600"/>
          <p14:tracePt t="37308" x="4114800" y="4060825"/>
          <p14:tracePt t="37325" x="4403725" y="4060825"/>
          <p14:tracePt t="37341" x="4838700" y="4060825"/>
          <p14:tracePt t="37358" x="5318125" y="4060825"/>
          <p14:tracePt t="37375" x="5791200" y="4060825"/>
          <p14:tracePt t="37392" x="6530975" y="4016375"/>
          <p14:tracePt t="37408" x="7010400" y="3946525"/>
          <p14:tracePt t="37425" x="7513638" y="3863975"/>
          <p14:tracePt t="37441" x="8016875" y="3779838"/>
          <p14:tracePt t="37458" x="8488363" y="3711575"/>
          <p14:tracePt t="37475" x="8931275" y="3649663"/>
          <p14:tracePt t="37492" x="9266238" y="3641725"/>
          <p14:tracePt t="37509" x="9456738" y="3641725"/>
          <p14:tracePt t="37525" x="9609138" y="3641725"/>
          <p14:tracePt t="37542" x="9731375" y="3649663"/>
          <p14:tracePt t="37558" x="9783763" y="3665538"/>
          <p14:tracePt t="37575" x="9813925" y="3687763"/>
          <p14:tracePt t="37592" x="9837738" y="3733800"/>
          <p14:tracePt t="37608" x="9845675" y="3756025"/>
          <p14:tracePt t="37625" x="9845675" y="3924300"/>
          <p14:tracePt t="37641" x="9829800" y="4060825"/>
          <p14:tracePt t="37658" x="9783763" y="4183063"/>
          <p14:tracePt t="37675" x="9707563" y="4297363"/>
          <p14:tracePt t="37692" x="9647238" y="4389438"/>
          <p14:tracePt t="37708" x="9601200" y="4435475"/>
          <p14:tracePt t="37725" x="9517063" y="4457700"/>
          <p14:tracePt t="37742" x="9394825" y="4465638"/>
          <p14:tracePt t="37758" x="9258300" y="4465638"/>
          <p14:tracePt t="37775" x="9090025" y="4403725"/>
          <p14:tracePt t="37793" x="8785225" y="4251325"/>
          <p14:tracePt t="37808" x="8602663" y="4144963"/>
          <p14:tracePt t="37825" x="8480425" y="4076700"/>
          <p14:tracePt t="37841" x="8382000" y="4038600"/>
          <p14:tracePt t="37858" x="8335963" y="4022725"/>
          <p14:tracePt t="37875" x="8289925" y="4016375"/>
          <p14:tracePt t="37892" x="8259763" y="4016375"/>
          <p14:tracePt t="37909" x="8221663" y="4016375"/>
          <p14:tracePt t="37925" x="8175625" y="4016375"/>
          <p14:tracePt t="37928" x="8145463" y="4022725"/>
          <p14:tracePt t="37942" x="8115300" y="4038600"/>
          <p14:tracePt t="37958" x="8031163" y="4060825"/>
          <p14:tracePt t="37976" x="7856538" y="4098925"/>
          <p14:tracePt t="37992" x="7734300" y="4114800"/>
          <p14:tracePt t="38008" x="7688263" y="4114800"/>
          <p14:tracePt t="38025" x="7505700" y="4114800"/>
          <p14:tracePt t="38042" x="7407275" y="4114800"/>
          <p14:tracePt t="38058" x="7369175" y="4114800"/>
          <p14:tracePt t="38075" x="7331075" y="4106863"/>
          <p14:tracePt t="38092" x="7315200" y="4106863"/>
          <p14:tracePt t="38488" x="7307263" y="4106863"/>
          <p14:tracePt t="38495" x="7285038" y="4106863"/>
          <p14:tracePt t="38503" x="7261225" y="4106863"/>
          <p14:tracePt t="38511" x="7223125" y="4106863"/>
          <p14:tracePt t="38524" x="7178675" y="4137025"/>
          <p14:tracePt t="38541" x="7064375" y="4191000"/>
          <p14:tracePt t="38558" x="6956425" y="4221163"/>
          <p14:tracePt t="38574" x="6827838" y="4237038"/>
          <p14:tracePt t="38591" x="6591300" y="4251325"/>
          <p14:tracePt t="38608" x="6461125" y="4251325"/>
          <p14:tracePt t="38624" x="6362700" y="4251325"/>
          <p14:tracePt t="38641" x="6294438" y="4251325"/>
          <p14:tracePt t="38658" x="6270625" y="4251325"/>
          <p14:tracePt t="38674" x="6264275" y="4251325"/>
          <p14:tracePt t="39079" x="6218238" y="4244975"/>
          <p14:tracePt t="39087" x="6194425" y="4244975"/>
          <p14:tracePt t="39095" x="6156325" y="4237038"/>
          <p14:tracePt t="39108" x="6118225" y="4221163"/>
          <p14:tracePt t="39124" x="6042025" y="4198938"/>
          <p14:tracePt t="39141" x="5935663" y="4175125"/>
          <p14:tracePt t="39158" x="5813425" y="4152900"/>
          <p14:tracePt t="39175" x="5699125" y="4137025"/>
          <p14:tracePt t="39191" x="5464175" y="4106863"/>
          <p14:tracePt t="39208" x="5326063" y="4060825"/>
          <p14:tracePt t="39225" x="5181600" y="4038600"/>
          <p14:tracePt t="39241" x="5059363" y="4022725"/>
          <p14:tracePt t="39258" x="4960938" y="4000500"/>
          <p14:tracePt t="39275" x="4914900" y="3992563"/>
          <p14:tracePt t="39291" x="4868863" y="3992563"/>
          <p14:tracePt t="39308" x="4830763" y="3992563"/>
          <p14:tracePt t="39325" x="4816475" y="3992563"/>
          <p14:tracePt t="39341" x="4808538" y="3992563"/>
          <p14:tracePt t="39358" x="4778375" y="3992563"/>
          <p14:tracePt t="39375" x="4716463" y="3992563"/>
          <p14:tracePt t="39391" x="4579938" y="4000500"/>
          <p14:tracePt t="39408" x="4449763" y="4016375"/>
          <p14:tracePt t="39425" x="4313238" y="4016375"/>
          <p14:tracePt t="39441" x="4191000" y="4016375"/>
          <p14:tracePt t="39458" x="4084638" y="4016375"/>
          <p14:tracePt t="39475" x="4022725" y="4016375"/>
          <p14:tracePt t="39491" x="3992563" y="4016375"/>
          <p14:tracePt t="39508" x="3970338" y="4022725"/>
          <p14:tracePt t="39525" x="3962400" y="4022725"/>
          <p14:tracePt t="39567" x="3946525" y="4030663"/>
          <p14:tracePt t="39583" x="3946525" y="4038600"/>
          <p14:tracePt t="39592" x="3940175" y="4046538"/>
          <p14:tracePt t="39608" x="3916363" y="4060825"/>
          <p14:tracePt t="39625" x="3902075" y="4068763"/>
          <p14:tracePt t="39641" x="3878263" y="4068763"/>
          <p14:tracePt t="39658" x="3870325" y="4068763"/>
          <p14:tracePt t="39675" x="3848100" y="4054475"/>
          <p14:tracePt t="39691" x="3848100" y="4000500"/>
          <p14:tracePt t="40073" x="3840163" y="4000500"/>
          <p14:tracePt t="40082" x="3840163" y="4008438"/>
          <p14:tracePt t="40097" x="3825875" y="4016375"/>
          <p14:tracePt t="40109" x="3802063" y="4022725"/>
          <p14:tracePt t="40126" x="3741738" y="4030663"/>
          <p14:tracePt t="40142" x="3695700" y="4046538"/>
          <p14:tracePt t="40159" x="3665538" y="4054475"/>
          <p14:tracePt t="40176" x="3619500" y="4054475"/>
          <p14:tracePt t="40192" x="3589338" y="4060825"/>
          <p14:tracePt t="40209" x="3551238" y="4068763"/>
          <p14:tracePt t="40226" x="3543300" y="4068763"/>
          <p14:tracePt t="40243" x="3535363" y="4068763"/>
          <p14:tracePt t="40259" x="3527425" y="4076700"/>
          <p14:tracePt t="40497" x="3521075" y="4076700"/>
          <p14:tracePt t="40506" x="3505200" y="4076700"/>
          <p14:tracePt t="40513" x="3482975" y="4076700"/>
          <p14:tracePt t="40526" x="3459163" y="4076700"/>
          <p14:tracePt t="40543" x="3406775" y="4076700"/>
          <p14:tracePt t="40560" x="3200400" y="4076700"/>
          <p14:tracePt t="40576" x="3116263" y="4076700"/>
          <p14:tracePt t="40592" x="2963863" y="4076700"/>
          <p14:tracePt t="40609" x="2895600" y="4076700"/>
          <p14:tracePt t="40626" x="2857500" y="4076700"/>
          <p14:tracePt t="40753" x="2841625" y="4076700"/>
          <p14:tracePt t="40770" x="2827338" y="4076700"/>
          <p14:tracePt t="40778" x="2819400" y="4076700"/>
          <p14:tracePt t="40786" x="2789238" y="4084638"/>
          <p14:tracePt t="40793" x="2759075" y="4092575"/>
          <p14:tracePt t="40809" x="2705100" y="4098925"/>
          <p14:tracePt t="40826" x="2628900" y="4106863"/>
          <p14:tracePt t="40843" x="2574925" y="4114800"/>
          <p14:tracePt t="40859" x="2536825" y="4122738"/>
          <p14:tracePt t="40876" x="2514600" y="4130675"/>
          <p14:tracePt t="40953" x="2506663" y="4137025"/>
          <p14:tracePt t="40961" x="2492375" y="4152900"/>
          <p14:tracePt t="40977" x="2492375" y="4175125"/>
          <p14:tracePt t="40985" x="2492375" y="4191000"/>
          <p14:tracePt t="40993" x="2484438" y="4206875"/>
          <p14:tracePt t="41009" x="2484438" y="4259263"/>
          <p14:tracePt t="41026" x="2484438" y="4297363"/>
          <p14:tracePt t="41043" x="2522538" y="4365625"/>
          <p14:tracePt t="41059" x="2613025" y="4403725"/>
          <p14:tracePt t="41076" x="2781300" y="4449763"/>
          <p14:tracePt t="41093" x="3017838" y="4465638"/>
          <p14:tracePt t="41109" x="3360738" y="4487863"/>
          <p14:tracePt t="41125" x="3832225" y="4487863"/>
          <p14:tracePt t="41142" x="4289425" y="4487863"/>
          <p14:tracePt t="41159" x="4708525" y="4487863"/>
          <p14:tracePt t="41175" x="5287963" y="4487863"/>
          <p14:tracePt t="41192" x="5707063" y="4487863"/>
          <p14:tracePt t="41209" x="6156325" y="4487863"/>
          <p14:tracePt t="41225" x="6675438" y="4487863"/>
          <p14:tracePt t="41242" x="7132638" y="4487863"/>
          <p14:tracePt t="41259" x="7650163" y="4487863"/>
          <p14:tracePt t="41276" x="8047038" y="4487863"/>
          <p14:tracePt t="41292" x="8359775" y="4487863"/>
          <p14:tracePt t="41309" x="8632825" y="4487863"/>
          <p14:tracePt t="41325" x="8861425" y="4495800"/>
          <p14:tracePt t="41343" x="9029700" y="4511675"/>
          <p14:tracePt t="41360" x="9258300" y="4511675"/>
          <p14:tracePt t="41375" x="9318625" y="4511675"/>
          <p14:tracePt t="41392" x="9334500" y="4479925"/>
          <p14:tracePt t="41409" x="9266238" y="4411663"/>
          <p14:tracePt t="41426" x="9250363" y="4381500"/>
          <p14:tracePt t="41705" x="9242425" y="4381500"/>
          <p14:tracePt t="41713" x="9236075" y="4381500"/>
          <p14:tracePt t="41722" x="9220200" y="4381500"/>
          <p14:tracePt t="41729" x="9212263" y="4389438"/>
          <p14:tracePt t="41743" x="9182100" y="4411663"/>
          <p14:tracePt t="41760" x="8991600" y="4465638"/>
          <p14:tracePt t="41776" x="8839200" y="4479925"/>
          <p14:tracePt t="41793" x="8664575" y="4503738"/>
          <p14:tracePt t="41810" x="8474075" y="4503738"/>
          <p14:tracePt t="41827" x="8251825" y="4503738"/>
          <p14:tracePt t="41843" x="8016875" y="4503738"/>
          <p14:tracePt t="41860" x="7802563" y="4495800"/>
          <p14:tracePt t="41876" x="7604125" y="4473575"/>
          <p14:tracePt t="41893" x="7475538" y="4465638"/>
          <p14:tracePt t="41910" x="7375525" y="4449763"/>
          <p14:tracePt t="41926" x="7345363" y="4435475"/>
          <p14:tracePt t="42447" x="7315200" y="4427538"/>
          <p14:tracePt t="42455" x="7269163" y="4419600"/>
          <p14:tracePt t="42463" x="7254875" y="4419600"/>
          <p14:tracePt t="42476" x="7246938" y="4411663"/>
          <p14:tracePt t="42495" x="7239000" y="4403725"/>
          <p14:tracePt t="42509" x="7231063" y="4403725"/>
          <p14:tracePt t="42526" x="7200900" y="4403725"/>
          <p14:tracePt t="42542" x="7132638" y="4403725"/>
          <p14:tracePt t="42559" x="7056438" y="4419600"/>
          <p14:tracePt t="42576" x="6858000" y="4479925"/>
          <p14:tracePt t="42592" x="6705600" y="4479925"/>
          <p14:tracePt t="42609" x="6683375" y="4479925"/>
          <p14:tracePt t="42912" x="6675438" y="4479925"/>
          <p14:tracePt t="42919" x="6667500" y="4479925"/>
          <p14:tracePt t="42935" x="6659563" y="4487863"/>
          <p14:tracePt t="42943" x="6651625" y="4503738"/>
          <p14:tracePt t="42959" x="6637338" y="4518025"/>
          <p14:tracePt t="42976" x="6561138" y="4541838"/>
          <p14:tracePt t="42993" x="6454775" y="4549775"/>
          <p14:tracePt t="43009" x="6302375" y="4572000"/>
          <p14:tracePt t="43026" x="6156325" y="4572000"/>
          <p14:tracePt t="43043" x="6003925" y="4549775"/>
          <p14:tracePt t="43059" x="5859463" y="4525963"/>
          <p14:tracePt t="43076" x="5730875" y="4511675"/>
          <p14:tracePt t="43093" x="5668963" y="4511675"/>
          <p14:tracePt t="43109" x="5638800" y="4511675"/>
          <p14:tracePt t="43126" x="5630863" y="4511675"/>
          <p14:tracePt t="43143" x="5622925" y="4511675"/>
          <p14:tracePt t="43159" x="5616575" y="4511675"/>
          <p14:tracePt t="43193" x="5600700" y="4511675"/>
          <p14:tracePt t="43209" x="5562600" y="4511675"/>
          <p14:tracePt t="43226" x="5532438" y="4511675"/>
          <p14:tracePt t="43243" x="5478463" y="4511675"/>
          <p14:tracePt t="43259" x="5418138" y="4511675"/>
          <p14:tracePt t="43276" x="5341938" y="4511675"/>
          <p14:tracePt t="43293" x="5249863" y="4511675"/>
          <p14:tracePt t="43309" x="5165725" y="4511675"/>
          <p14:tracePt t="43326" x="5075238" y="4511675"/>
          <p14:tracePt t="43343" x="5013325" y="4511675"/>
          <p14:tracePt t="43359" x="4930775" y="4511675"/>
          <p14:tracePt t="43376" x="4892675" y="4511675"/>
          <p14:tracePt t="43393" x="4884738" y="4511675"/>
          <p14:tracePt t="43569" x="4876800" y="4511675"/>
          <p14:tracePt t="43577" x="4846638" y="4533900"/>
          <p14:tracePt t="43585" x="4830763" y="4533900"/>
          <p14:tracePt t="43593" x="4800600" y="4549775"/>
          <p14:tracePt t="43610" x="4754563" y="4564063"/>
          <p14:tracePt t="43627" x="4686300" y="4587875"/>
          <p14:tracePt t="43644" x="4602163" y="4594225"/>
          <p14:tracePt t="43660" x="4525963" y="4594225"/>
          <p14:tracePt t="43677" x="4473575" y="4594225"/>
          <p14:tracePt t="43694" x="4449763" y="4594225"/>
          <p14:tracePt t="43711" x="4435475" y="4594225"/>
          <p14:tracePt t="43746" x="4427538" y="4594225"/>
          <p14:tracePt t="43753" x="4427538" y="4587875"/>
          <p14:tracePt t="43761" x="4411663" y="4572000"/>
          <p14:tracePt t="43777" x="4373563" y="4564063"/>
          <p14:tracePt t="43794" x="4327525" y="4525963"/>
          <p14:tracePt t="43810" x="4275138" y="4487863"/>
          <p14:tracePt t="43827" x="4267200" y="4441825"/>
          <p14:tracePt t="43844" x="4267200" y="4419600"/>
          <p14:tracePt t="43860" x="4267200" y="4411663"/>
          <p14:tracePt t="44081" x="4251325" y="4411663"/>
          <p14:tracePt t="44089" x="4229100" y="4397375"/>
          <p14:tracePt t="44097" x="4213225" y="4389438"/>
          <p14:tracePt t="44110" x="4183063" y="4373563"/>
          <p14:tracePt t="44128" x="4114800" y="4327525"/>
          <p14:tracePt t="44144" x="4046538" y="4321175"/>
          <p14:tracePt t="44161" x="3984625" y="4321175"/>
          <p14:tracePt t="44177" x="3946525" y="4321175"/>
          <p14:tracePt t="44194" x="3902075" y="4321175"/>
          <p14:tracePt t="44211" x="3832225" y="4321175"/>
          <p14:tracePt t="44227" x="3756025" y="4321175"/>
          <p14:tracePt t="44244" x="3673475" y="4321175"/>
          <p14:tracePt t="44260" x="3573463" y="4321175"/>
          <p14:tracePt t="44277" x="3475038" y="4321175"/>
          <p14:tracePt t="44294" x="3382963" y="4343400"/>
          <p14:tracePt t="44310" x="3314700" y="4365625"/>
          <p14:tracePt t="44328" x="3200400" y="4397375"/>
          <p14:tracePt t="44344" x="3116263" y="4411663"/>
          <p14:tracePt t="44361" x="3070225" y="4411663"/>
          <p14:tracePt t="44377" x="3009900" y="4427538"/>
          <p14:tracePt t="44395" x="2955925" y="4435475"/>
          <p14:tracePt t="44411" x="2903538" y="4435475"/>
          <p14:tracePt t="44427" x="2857500" y="4435475"/>
          <p14:tracePt t="44444" x="2803525" y="4435475"/>
          <p14:tracePt t="44461" x="2743200" y="4427538"/>
          <p14:tracePt t="44477" x="2697163" y="4419600"/>
          <p14:tracePt t="44494" x="2667000" y="4403725"/>
          <p14:tracePt t="44511" x="2651125" y="4403725"/>
          <p14:tracePt t="44528" x="2644775" y="4403725"/>
          <p14:tracePt t="44601" x="2644775" y="4419600"/>
          <p14:tracePt t="44609" x="2659063" y="4465638"/>
          <p14:tracePt t="44617" x="2667000" y="4479925"/>
          <p14:tracePt t="44628" x="2682875" y="4511675"/>
          <p14:tracePt t="44644" x="2765425" y="4594225"/>
          <p14:tracePt t="44661" x="2895600" y="4602163"/>
          <p14:tracePt t="44678" x="3001963" y="4610100"/>
          <p14:tracePt t="44694" x="3040063" y="4610100"/>
          <p14:tracePt t="44897" x="3063875" y="4610100"/>
          <p14:tracePt t="44905" x="3078163" y="4610100"/>
          <p14:tracePt t="44913" x="3108325" y="4618038"/>
          <p14:tracePt t="44928" x="3238500" y="4618038"/>
          <p14:tracePt t="44944" x="3406775" y="4618038"/>
          <p14:tracePt t="44961" x="3619500" y="4618038"/>
          <p14:tracePt t="44978" x="4030663" y="4618038"/>
          <p14:tracePt t="44994" x="4610100" y="4618038"/>
          <p14:tracePt t="45011" x="5380038" y="4487863"/>
          <p14:tracePt t="45027" x="6202363" y="4389438"/>
          <p14:tracePt t="45044" x="7048500" y="4267200"/>
          <p14:tracePt t="45061" x="7870825" y="4175125"/>
          <p14:tracePt t="45077" x="8534400" y="4175125"/>
          <p14:tracePt t="45094" x="9067800" y="4175125"/>
          <p14:tracePt t="45111" x="9478963" y="4206875"/>
          <p14:tracePt t="45128" x="9783763" y="4267200"/>
          <p14:tracePt t="45145" x="9898063" y="4305300"/>
          <p14:tracePt t="45161" x="9952038" y="4327525"/>
          <p14:tracePt t="45178" x="9974263" y="4351338"/>
          <p14:tracePt t="45195" x="9974263" y="4359275"/>
          <p14:tracePt t="45211" x="9974263" y="4381500"/>
          <p14:tracePt t="45228" x="9974263" y="4419600"/>
          <p14:tracePt t="45244" x="9952038" y="4449763"/>
          <p14:tracePt t="45261" x="9913938" y="4518025"/>
          <p14:tracePt t="45278" x="9867900" y="4602163"/>
          <p14:tracePt t="45294" x="9813925" y="4686300"/>
          <p14:tracePt t="45311" x="9753600" y="4746625"/>
          <p14:tracePt t="45328" x="9623425" y="4830763"/>
          <p14:tracePt t="45344" x="9540875" y="4860925"/>
          <p14:tracePt t="45361" x="9418638" y="4876800"/>
          <p14:tracePt t="45378" x="9280525" y="4876800"/>
          <p14:tracePt t="45394" x="9159875" y="4876800"/>
          <p14:tracePt t="45411" x="9067800" y="4876800"/>
          <p14:tracePt t="45427" x="9013825" y="4854575"/>
          <p14:tracePt t="45444" x="8983663" y="4846638"/>
          <p14:tracePt t="45461" x="8961438" y="4838700"/>
          <p14:tracePt t="45478" x="8915400" y="4838700"/>
          <p14:tracePt t="45495" x="8855075" y="4838700"/>
          <p14:tracePt t="45511" x="8778875" y="4838700"/>
          <p14:tracePt t="45528" x="8664575" y="4884738"/>
          <p14:tracePt t="45544" x="8602663" y="4906963"/>
          <p14:tracePt t="45561" x="8435975" y="4960938"/>
          <p14:tracePt t="45578" x="8313738" y="4999038"/>
          <p14:tracePt t="45594" x="8199438" y="5021263"/>
          <p14:tracePt t="45611" x="8093075" y="5037138"/>
          <p14:tracePt t="45628" x="8008938" y="5037138"/>
          <p14:tracePt t="45645" x="7932738" y="5037138"/>
          <p14:tracePt t="45661" x="7864475" y="5029200"/>
          <p14:tracePt t="45678" x="7788275" y="5006975"/>
          <p14:tracePt t="45695" x="7712075" y="4983163"/>
          <p14:tracePt t="45712" x="7559675" y="4937125"/>
          <p14:tracePt t="45728" x="7475538" y="4922838"/>
          <p14:tracePt t="45744" x="7399338" y="4906963"/>
          <p14:tracePt t="45761" x="7361238" y="4899025"/>
          <p14:tracePt t="45778" x="7315200" y="4899025"/>
          <p14:tracePt t="45794" x="7285038" y="4899025"/>
          <p14:tracePt t="45811" x="7246938" y="4914900"/>
          <p14:tracePt t="45828" x="7208838" y="4937125"/>
          <p14:tracePt t="45844" x="7170738" y="4968875"/>
          <p14:tracePt t="45861" x="7146925" y="4983163"/>
          <p14:tracePt t="45878" x="7116763" y="4999038"/>
          <p14:tracePt t="45895" x="7108825" y="4999038"/>
          <p14:tracePt t="46249" x="7102475" y="4999038"/>
          <p14:tracePt t="46257" x="7078663" y="5013325"/>
          <p14:tracePt t="46265" x="7070725" y="5013325"/>
          <p14:tracePt t="46278" x="7064375" y="5013325"/>
          <p14:tracePt t="46295" x="7048500" y="5006975"/>
          <p14:tracePt t="46312" x="7026275" y="4999038"/>
          <p14:tracePt t="46328" x="6942138" y="4975225"/>
          <p14:tracePt t="46344" x="6904038" y="4975225"/>
          <p14:tracePt t="46361" x="6819900" y="4975225"/>
          <p14:tracePt t="46378" x="6735763" y="4975225"/>
          <p14:tracePt t="46395" x="6675438" y="4975225"/>
          <p14:tracePt t="46412" x="6621463" y="4975225"/>
          <p14:tracePt t="46428" x="6561138" y="4975225"/>
          <p14:tracePt t="46444" x="6530975" y="4975225"/>
          <p14:tracePt t="46461" x="6499225" y="4975225"/>
          <p14:tracePt t="46477" x="6477000" y="4975225"/>
          <p14:tracePt t="46494" x="6454775" y="4968875"/>
          <p14:tracePt t="46511" x="6423025" y="4968875"/>
          <p14:tracePt t="46528" x="6400800" y="4960938"/>
          <p14:tracePt t="46544" x="6286500" y="4922838"/>
          <p14:tracePt t="46561" x="6188075" y="4892675"/>
          <p14:tracePt t="46578" x="6111875" y="4876800"/>
          <p14:tracePt t="46595" x="6035675" y="4854575"/>
          <p14:tracePt t="46611" x="5951538" y="4830763"/>
          <p14:tracePt t="46628" x="5897563" y="4822825"/>
          <p14:tracePt t="46645" x="5821363" y="4816475"/>
          <p14:tracePt t="46662" x="5761038" y="4816475"/>
          <p14:tracePt t="46678" x="5684838" y="4816475"/>
          <p14:tracePt t="46696" x="5578475" y="4838700"/>
          <p14:tracePt t="46712" x="5516563" y="4868863"/>
          <p14:tracePt t="46728" x="5456238" y="4876800"/>
          <p14:tracePt t="46745" x="5432425" y="4884738"/>
          <p14:tracePt t="46762" x="5418138" y="4884738"/>
          <p14:tracePt t="46778" x="5410200" y="4884738"/>
          <p14:tracePt t="46795" x="5402263" y="4876800"/>
          <p14:tracePt t="46812" x="5410200" y="4868863"/>
          <p14:tracePt t="47097" x="5402263" y="4876800"/>
          <p14:tracePt t="47105" x="5394325" y="4899025"/>
          <p14:tracePt t="47114" x="5364163" y="4930775"/>
          <p14:tracePt t="47129" x="5295900" y="4960938"/>
          <p14:tracePt t="47145" x="5181600" y="4975225"/>
          <p14:tracePt t="47162" x="5075238" y="4983163"/>
          <p14:tracePt t="47178" x="4953000" y="5006975"/>
          <p14:tracePt t="47195" x="4816475" y="5006975"/>
          <p14:tracePt t="47212" x="4724400" y="5006975"/>
          <p14:tracePt t="47228" x="4618038" y="5006975"/>
          <p14:tracePt t="47245" x="4549775" y="5006975"/>
          <p14:tracePt t="47261" x="4503738" y="4991100"/>
          <p14:tracePt t="47278" x="4479925" y="4983163"/>
          <p14:tracePt t="47295" x="4457700" y="4968875"/>
          <p14:tracePt t="47312" x="4419600" y="4945063"/>
          <p14:tracePt t="47328" x="4381500" y="4937125"/>
          <p14:tracePt t="47345" x="4351338" y="4922838"/>
          <p14:tracePt t="47362" x="4297363" y="4906963"/>
          <p14:tracePt t="47378" x="4221163" y="4892675"/>
          <p14:tracePt t="47395" x="4130675" y="4892675"/>
          <p14:tracePt t="47412" x="4046538" y="4892675"/>
          <p14:tracePt t="47428" x="3954463" y="4899025"/>
          <p14:tracePt t="47432" x="3924300" y="4899025"/>
          <p14:tracePt t="47445" x="3894138" y="4906963"/>
          <p14:tracePt t="47462" x="3825875" y="4922838"/>
          <p14:tracePt t="47478" x="3779838" y="4922838"/>
          <p14:tracePt t="47495" x="3756025" y="4930775"/>
          <p14:tracePt t="47512" x="3725863" y="4937125"/>
          <p14:tracePt t="47528" x="3703638" y="4937125"/>
          <p14:tracePt t="47545" x="3695700" y="4945063"/>
          <p14:tracePt t="47562" x="3687763" y="4945063"/>
          <p14:tracePt t="47578" x="3665538" y="4945063"/>
          <p14:tracePt t="47594" x="3635375" y="4930775"/>
          <p14:tracePt t="47611" x="3581400" y="4906963"/>
          <p14:tracePt t="47628" x="3527425" y="4876800"/>
          <p14:tracePt t="47644" x="3475038" y="4854575"/>
          <p14:tracePt t="47661" x="3429000" y="4838700"/>
          <p14:tracePt t="47678" x="3398838" y="4830763"/>
          <p14:tracePt t="47694" x="3382963" y="4830763"/>
          <p14:tracePt t="47711" x="3360738" y="4830763"/>
          <p14:tracePt t="47728" x="3344863" y="4830763"/>
          <p14:tracePt t="47744" x="3330575" y="4830763"/>
          <p14:tracePt t="47761" x="3314700" y="4846638"/>
          <p14:tracePt t="47778" x="3292475" y="4854575"/>
          <p14:tracePt t="47794" x="3268663" y="4868863"/>
          <p14:tracePt t="47811" x="3230563" y="4899025"/>
          <p14:tracePt t="47828" x="3222625" y="4906963"/>
          <p14:tracePt t="47844" x="3208338" y="4922838"/>
          <p14:tracePt t="47861" x="3200400" y="4930775"/>
          <p14:tracePt t="48031" x="3238500" y="4930775"/>
          <p14:tracePt t="48039" x="3292475" y="4930775"/>
          <p14:tracePt t="48047" x="3375025" y="4930775"/>
          <p14:tracePt t="48061" x="3444875" y="4930775"/>
          <p14:tracePt t="48078" x="3657600" y="4930775"/>
          <p14:tracePt t="48094" x="4016375" y="4930775"/>
          <p14:tracePt t="48111" x="4572000" y="4930775"/>
          <p14:tracePt t="48128" x="5037138" y="5006975"/>
          <p14:tracePt t="48145" x="5570538" y="5083175"/>
          <p14:tracePt t="48161" x="6149975" y="5135563"/>
          <p14:tracePt t="48178" x="6697663" y="5173663"/>
          <p14:tracePt t="48195" x="7254875" y="5173663"/>
          <p14:tracePt t="48211" x="7832725" y="5173663"/>
          <p14:tracePt t="48228" x="8328025" y="5173663"/>
          <p14:tracePt t="48245" x="8664575" y="5173663"/>
          <p14:tracePt t="48261" x="9013825" y="5173663"/>
          <p14:tracePt t="48278" x="9274175" y="5173663"/>
          <p14:tracePt t="48295" x="9464675" y="5173663"/>
          <p14:tracePt t="48311" x="9609138" y="5173663"/>
          <p14:tracePt t="48328" x="9639300" y="5173663"/>
          <p14:tracePt t="48432" x="9647238" y="5181600"/>
          <p14:tracePt t="48447" x="9647238" y="5189538"/>
          <p14:tracePt t="48456" x="9661525" y="5211763"/>
          <p14:tracePt t="48463" x="9669463" y="5235575"/>
          <p14:tracePt t="48478" x="9669463" y="5241925"/>
          <p14:tracePt t="48495" x="9677400" y="5265738"/>
          <p14:tracePt t="48511" x="9685338" y="5287963"/>
          <p14:tracePt t="48528" x="9685338" y="5295900"/>
          <p14:tracePt t="48664" x="9685338" y="5303838"/>
          <p14:tracePt t="48687" x="9685338" y="5311775"/>
          <p14:tracePt t="48695" x="9661525" y="5311775"/>
          <p14:tracePt t="48703" x="9639300" y="5311775"/>
          <p14:tracePt t="48711" x="9601200" y="5257800"/>
          <p14:tracePt t="48728" x="9517063" y="5211763"/>
          <p14:tracePt t="49152" x="9509125" y="5197475"/>
          <p14:tracePt t="49160" x="9494838" y="5197475"/>
          <p14:tracePt t="49168" x="9471025" y="5197475"/>
          <p14:tracePt t="49178" x="9432925" y="5197475"/>
          <p14:tracePt t="49195" x="9334500" y="5197475"/>
          <p14:tracePt t="49212" x="9212263" y="5197475"/>
          <p14:tracePt t="49228" x="9051925" y="5197475"/>
          <p14:tracePt t="49245" x="8877300" y="5197475"/>
          <p14:tracePt t="49262" x="8678863" y="5197475"/>
          <p14:tracePt t="49278" x="8518525" y="5197475"/>
          <p14:tracePt t="49295" x="8366125" y="5197475"/>
          <p14:tracePt t="49312" x="8289925" y="5197475"/>
          <p14:tracePt t="49328" x="8251825" y="5181600"/>
          <p14:tracePt t="49345" x="8221663" y="5173663"/>
          <p14:tracePt t="49362" x="8183563" y="5159375"/>
          <p14:tracePt t="49379" x="8153400" y="5143500"/>
          <p14:tracePt t="49395" x="8115300" y="5127625"/>
          <p14:tracePt t="49412" x="8069263" y="5127625"/>
          <p14:tracePt t="49429" x="7993063" y="5113338"/>
          <p14:tracePt t="49433" x="7932738" y="5105400"/>
          <p14:tracePt t="49446" x="7878763" y="5105400"/>
          <p14:tracePt t="49463" x="7802563" y="5105400"/>
          <p14:tracePt t="49480" x="7726363" y="5105400"/>
          <p14:tracePt t="49496" x="7704138" y="5105400"/>
          <p14:tracePt t="49513" x="7658100" y="5113338"/>
          <p14:tracePt t="49529" x="7635875" y="5121275"/>
          <p14:tracePt t="49546" x="7620000" y="5135563"/>
          <p14:tracePt t="49562" x="7597775" y="5159375"/>
          <p14:tracePt t="49579" x="7589838" y="5165725"/>
          <p14:tracePt t="49596" x="7566025" y="5181600"/>
          <p14:tracePt t="49613" x="7543800" y="5189538"/>
          <p14:tracePt t="49629" x="7527925" y="5203825"/>
          <p14:tracePt t="49646" x="7505700" y="5211763"/>
          <p14:tracePt t="49663" x="7459663" y="5219700"/>
          <p14:tracePt t="49680" x="7407275" y="5235575"/>
          <p14:tracePt t="49697" x="7375525" y="5227638"/>
          <p14:tracePt t="49713" x="7375525" y="5219700"/>
          <p14:tracePt t="49729" x="7375525" y="5203825"/>
          <p14:tracePt t="50041" x="7369175" y="5203825"/>
          <p14:tracePt t="50057" x="7353300" y="5203825"/>
          <p14:tracePt t="50065" x="7315200" y="5203825"/>
          <p14:tracePt t="50073" x="7246938" y="5203825"/>
          <p14:tracePt t="50082" x="7146925" y="5203825"/>
          <p14:tracePt t="50096" x="6972300" y="5203825"/>
          <p14:tracePt t="50113" x="6804025" y="5203825"/>
          <p14:tracePt t="50129" x="6613525" y="5203825"/>
          <p14:tracePt t="50146" x="6416675" y="5203825"/>
          <p14:tracePt t="50162" x="6286500" y="5203825"/>
          <p14:tracePt t="50179" x="6164263" y="5203825"/>
          <p14:tracePt t="50196" x="6080125" y="5203825"/>
          <p14:tracePt t="50213" x="6011863" y="5181600"/>
          <p14:tracePt t="50230" x="5989638" y="5181600"/>
          <p14:tracePt t="50246" x="5959475" y="5181600"/>
          <p14:tracePt t="50263" x="5951538" y="5173663"/>
          <p14:tracePt t="50280" x="5927725" y="5173663"/>
          <p14:tracePt t="50296" x="5913438" y="5173663"/>
          <p14:tracePt t="50313" x="5851525" y="5173663"/>
          <p14:tracePt t="50329" x="5791200" y="5173663"/>
          <p14:tracePt t="50346" x="5707063" y="5173663"/>
          <p14:tracePt t="50363" x="5592763" y="5181600"/>
          <p14:tracePt t="50380" x="5478463" y="5197475"/>
          <p14:tracePt t="50397" x="5372100" y="5203825"/>
          <p14:tracePt t="50413" x="5295900" y="5219700"/>
          <p14:tracePt t="50430" x="5235575" y="5227638"/>
          <p14:tracePt t="50433" x="5203825" y="5227638"/>
          <p14:tracePt t="50446" x="5181600" y="5227638"/>
          <p14:tracePt t="50463" x="5121275" y="5227638"/>
          <p14:tracePt t="50480" x="5075238" y="5235575"/>
          <p14:tracePt t="50497" x="5051425" y="5235575"/>
          <p14:tracePt t="50513" x="5037138" y="5235575"/>
          <p14:tracePt t="50530" x="5021263" y="5235575"/>
          <p14:tracePt t="50546" x="5013325" y="5235575"/>
          <p14:tracePt t="50580" x="4999038" y="5235575"/>
          <p14:tracePt t="50596" x="4991100" y="5235575"/>
          <p14:tracePt t="50673" x="5021263" y="5235575"/>
          <p14:tracePt t="50681" x="5059363" y="5235575"/>
          <p14:tracePt t="50689" x="5135563" y="5235575"/>
          <p14:tracePt t="50698" x="5165725" y="5203825"/>
          <p14:tracePt t="50713" x="5211763" y="5181600"/>
          <p14:tracePt t="51081" x="5219700" y="5181600"/>
          <p14:tracePt t="51089" x="5235575" y="5181600"/>
          <p14:tracePt t="51833" x="5241925" y="5181600"/>
          <p14:tracePt t="51841" x="5349875" y="5135563"/>
          <p14:tracePt t="51849" x="5508625" y="5059363"/>
          <p14:tracePt t="51864" x="5875338" y="4838700"/>
          <p14:tracePt t="51880" x="6308725" y="4564063"/>
          <p14:tracePt t="51898" x="6683375" y="4305300"/>
          <p14:tracePt t="51914" x="7040563" y="4046538"/>
          <p14:tracePt t="51930" x="7277100" y="3870325"/>
          <p14:tracePt t="51947" x="7483475" y="3703638"/>
          <p14:tracePt t="51963" x="7604125" y="3581400"/>
          <p14:tracePt t="51980" x="7666038" y="3489325"/>
          <p14:tracePt t="51997" x="7726363" y="3382963"/>
          <p14:tracePt t="52013" x="7772400" y="3276600"/>
          <p14:tracePt t="52030" x="7802563" y="3162300"/>
          <p14:tracePt t="52047" x="7818438" y="3055938"/>
          <p14:tracePt t="52064" x="7818438" y="2949575"/>
          <p14:tracePt t="52081" x="7832725" y="2895600"/>
          <p14:tracePt t="52097" x="7832725" y="2865438"/>
          <p14:tracePt t="52114" x="7832725" y="2835275"/>
          <p14:tracePt t="52131" x="7826375" y="2827338"/>
          <p14:tracePt t="52394" x="7826375" y="2819400"/>
          <p14:tracePt t="52409" x="7832725" y="2803525"/>
          <p14:tracePt t="52417" x="7848600" y="2789238"/>
          <p14:tracePt t="52427" x="7870825" y="2781300"/>
          <p14:tracePt t="52433" x="7894638" y="2751138"/>
          <p14:tracePt t="52447" x="7908925" y="2735263"/>
          <p14:tracePt t="52464" x="7954963" y="2697163"/>
          <p14:tracePt t="52497" x="7954963" y="2689225"/>
          <p14:tracePt t="52850" x="7908925" y="2667000"/>
          <p14:tracePt t="52857" x="7818438" y="2628900"/>
          <p14:tracePt t="52865" x="7734300" y="2613025"/>
          <p14:tracePt t="52880" x="7581900" y="2544763"/>
          <p14:tracePt t="52897" x="7399338" y="2460625"/>
          <p14:tracePt t="52914" x="7064375" y="2346325"/>
          <p14:tracePt t="52930" x="6713538" y="2255838"/>
          <p14:tracePt t="52947" x="6362700" y="2163763"/>
          <p14:tracePt t="52964" x="6027738" y="2111375"/>
          <p14:tracePt t="52980" x="5592763" y="2079625"/>
          <p14:tracePt t="52997" x="5203825" y="2079625"/>
          <p14:tracePt t="53014" x="4906963" y="2079625"/>
          <p14:tracePt t="53030" x="4678363" y="2087563"/>
          <p14:tracePt t="53047" x="4465638" y="2117725"/>
          <p14:tracePt t="53064" x="4175125" y="2209800"/>
          <p14:tracePt t="53081" x="4038600" y="2247900"/>
          <p14:tracePt t="53097" x="3902075" y="2286000"/>
          <p14:tracePt t="53114" x="3825875" y="2316163"/>
          <p14:tracePt t="53130" x="3763963" y="2332038"/>
          <p14:tracePt t="53147" x="3725863" y="2346325"/>
          <p14:tracePt t="53164" x="3673475" y="2362200"/>
          <p14:tracePt t="53181" x="3627438" y="2392363"/>
          <p14:tracePt t="53197" x="3581400" y="2422525"/>
          <p14:tracePt t="53214" x="3535363" y="2460625"/>
          <p14:tracePt t="53231" x="3482975" y="2522538"/>
          <p14:tracePt t="53248" x="3413125" y="2720975"/>
          <p14:tracePt t="53265" x="3390900" y="2865438"/>
          <p14:tracePt t="53281" x="3459163" y="2994025"/>
          <p14:tracePt t="53297" x="3581400" y="3146425"/>
          <p14:tracePt t="53314" x="3894138" y="3344863"/>
          <p14:tracePt t="53330" x="4267200" y="3513138"/>
          <p14:tracePt t="53347" x="4732338" y="3665538"/>
          <p14:tracePt t="53364" x="5394325" y="3779838"/>
          <p14:tracePt t="53381" x="6103938" y="3810000"/>
          <p14:tracePt t="53397" x="6804025" y="3810000"/>
          <p14:tracePt t="53414" x="7489825" y="3687763"/>
          <p14:tracePt t="53431" x="7947025" y="3467100"/>
          <p14:tracePt t="53434" x="8077200" y="3382963"/>
          <p14:tracePt t="53447" x="8183563" y="3292475"/>
          <p14:tracePt t="53464" x="8297863" y="3154363"/>
          <p14:tracePt t="53480" x="8359775" y="2895600"/>
          <p14:tracePt t="53497" x="8359775" y="2727325"/>
          <p14:tracePt t="53514" x="8351838" y="2651125"/>
          <p14:tracePt t="53531" x="8313738" y="2590800"/>
          <p14:tracePt t="53547" x="8289925" y="2574925"/>
          <p14:tracePt t="53564" x="8283575" y="2574925"/>
          <p14:tracePt t="53581" x="8267700" y="2574925"/>
          <p14:tracePt t="53665" x="8275638" y="2574925"/>
          <p14:tracePt t="53673" x="8283575" y="2574925"/>
          <p14:tracePt t="53681" x="8305800" y="2568575"/>
          <p14:tracePt t="53697" x="8366125" y="2506663"/>
          <p14:tracePt t="53714" x="8428038" y="2454275"/>
          <p14:tracePt t="53731" x="8458200" y="2392363"/>
          <p14:tracePt t="53747" x="8474075" y="2378075"/>
          <p14:tracePt t="53792" x="8474075" y="2362200"/>
          <p14:tracePt t="53800" x="8474075" y="2339975"/>
          <p14:tracePt t="53814" x="8474075" y="2324100"/>
          <p14:tracePt t="53832" x="8474075" y="2270125"/>
          <p14:tracePt t="53849" x="8474075" y="2247900"/>
          <p14:tracePt t="53864" x="8458200" y="2217738"/>
          <p14:tracePt t="53881" x="8420100" y="2171700"/>
          <p14:tracePt t="53897" x="8382000" y="2149475"/>
          <p14:tracePt t="53914" x="8359775" y="2125663"/>
          <p14:tracePt t="53931" x="8289925" y="2095500"/>
          <p14:tracePt t="53948" x="8183563" y="2057400"/>
          <p14:tracePt t="53964" x="8016875" y="2011363"/>
          <p14:tracePt t="53981" x="7826375" y="1981200"/>
          <p14:tracePt t="53997" x="7673975" y="1965325"/>
          <p14:tracePt t="54014" x="7505700" y="1965325"/>
          <p14:tracePt t="54031" x="7353300" y="1965325"/>
          <p14:tracePt t="54048" x="7170738" y="1965325"/>
          <p14:tracePt t="54065" x="7102475" y="1973263"/>
          <p14:tracePt t="54081" x="7064375" y="1973263"/>
          <p14:tracePt t="54097" x="6956425" y="2011363"/>
          <p14:tracePt t="54114" x="6811963" y="2035175"/>
          <p14:tracePt t="54131" x="6637338" y="2057400"/>
          <p14:tracePt t="54148" x="6408738" y="2095500"/>
          <p14:tracePt t="54164" x="6118225" y="2125663"/>
          <p14:tracePt t="54181" x="5867400" y="2163763"/>
          <p14:tracePt t="54198" x="5540375" y="2209800"/>
          <p14:tracePt t="54214" x="5181600" y="2225675"/>
          <p14:tracePt t="54232" x="4830763" y="2225675"/>
          <p14:tracePt t="54248" x="4419600" y="2239963"/>
          <p14:tracePt t="54264" x="4198938" y="2239963"/>
          <p14:tracePt t="54281" x="3970338" y="2239963"/>
          <p14:tracePt t="54298" x="3802063" y="2239963"/>
          <p14:tracePt t="54314" x="3635375" y="2239963"/>
          <p14:tracePt t="54331" x="3505200" y="2239963"/>
          <p14:tracePt t="54347" x="3436938" y="2239963"/>
          <p14:tracePt t="54364" x="3421063" y="2232025"/>
          <p14:tracePt t="54381" x="3406775" y="2225675"/>
          <p14:tracePt t="54398" x="3390900" y="2217738"/>
          <p14:tracePt t="54414" x="3375025" y="2217738"/>
          <p14:tracePt t="54431" x="3360738" y="2209800"/>
          <p14:tracePt t="54448" x="3352800" y="2209800"/>
          <p14:tracePt t="54465" x="3344863" y="2209800"/>
          <p14:tracePt t="54489" x="3336925" y="2209800"/>
          <p14:tracePt t="54497" x="3330575" y="2209800"/>
          <p14:tracePt t="54514" x="3298825" y="2209800"/>
          <p14:tracePt t="54531" x="3284538" y="2232025"/>
          <p14:tracePt t="54548" x="3284538" y="2270125"/>
          <p14:tracePt t="54564" x="3284538" y="2324100"/>
          <p14:tracePt t="54581" x="3284538" y="2362200"/>
          <p14:tracePt t="54597" x="3298825" y="2384425"/>
          <p14:tracePt t="54614" x="3322638" y="2400300"/>
          <p14:tracePt t="54630" x="3375025" y="2416175"/>
          <p14:tracePt t="54647" x="3406775" y="2422525"/>
          <p14:tracePt t="54664" x="3521075" y="2430463"/>
          <p14:tracePt t="54680" x="3703638" y="2430463"/>
          <p14:tracePt t="54697" x="3924300" y="2430463"/>
          <p14:tracePt t="54714" x="4221163" y="2430463"/>
          <p14:tracePt t="54731" x="4511675" y="2430463"/>
          <p14:tracePt t="54747" x="4732338" y="2430463"/>
          <p14:tracePt t="54764" x="4960938" y="2430463"/>
          <p14:tracePt t="54781" x="5203825" y="2454275"/>
          <p14:tracePt t="54798" x="5394325" y="2484438"/>
          <p14:tracePt t="54815" x="5600700" y="2514600"/>
          <p14:tracePt t="54833" x="5927725" y="2522538"/>
          <p14:tracePt t="54849" x="6346825" y="2552700"/>
          <p14:tracePt t="54864" x="6781800" y="2552700"/>
          <p14:tracePt t="54881" x="7261225" y="2552700"/>
          <p14:tracePt t="54898" x="7680325" y="2552700"/>
          <p14:tracePt t="54914" x="7993063" y="2552700"/>
          <p14:tracePt t="54931" x="8213725" y="2552700"/>
          <p14:tracePt t="54948" x="8412163" y="2544763"/>
          <p14:tracePt t="54964" x="8526463" y="2536825"/>
          <p14:tracePt t="54981" x="8626475" y="2514600"/>
          <p14:tracePt t="54998" x="8702675" y="2506663"/>
          <p14:tracePt t="55014" x="8770938" y="2506663"/>
          <p14:tracePt t="55031" x="8823325" y="2506663"/>
          <p14:tracePt t="55048" x="8877300" y="2506663"/>
          <p14:tracePt t="55065" x="8961438" y="2506663"/>
          <p14:tracePt t="55082" x="9021763" y="2506663"/>
          <p14:tracePt t="55098" x="9097963" y="2506663"/>
          <p14:tracePt t="55114" x="9136063" y="2506663"/>
          <p14:tracePt t="55131" x="9151938" y="2498725"/>
          <p14:tracePt t="55281" x="9144000" y="2492375"/>
          <p14:tracePt t="55289" x="9113838" y="2484438"/>
          <p14:tracePt t="55298" x="9083675" y="2476500"/>
          <p14:tracePt t="55315" x="8983663" y="2454275"/>
          <p14:tracePt t="55332" x="8869363" y="2430463"/>
          <p14:tracePt t="55348" x="8740775" y="2392363"/>
          <p14:tracePt t="55365" x="8632825" y="2362200"/>
          <p14:tracePt t="55381" x="8526463" y="2332038"/>
          <p14:tracePt t="55398" x="8374063" y="2332038"/>
          <p14:tracePt t="55415" x="8229600" y="2339975"/>
          <p14:tracePt t="55432" x="8031163" y="2346325"/>
          <p14:tracePt t="55448" x="7947025" y="2346325"/>
          <p14:tracePt t="55465" x="7726363" y="2354263"/>
          <p14:tracePt t="55481" x="7589838" y="2354263"/>
          <p14:tracePt t="55498" x="7459663" y="2354263"/>
          <p14:tracePt t="55515" x="7315200" y="2354263"/>
          <p14:tracePt t="55531" x="7208838" y="2354263"/>
          <p14:tracePt t="55548" x="7070725" y="2354263"/>
          <p14:tracePt t="55565" x="6972300" y="2354263"/>
          <p14:tracePt t="55582" x="6888163" y="2354263"/>
          <p14:tracePt t="55598" x="6842125" y="2354263"/>
          <p14:tracePt t="55615" x="6819900" y="2354263"/>
          <p14:tracePt t="55632" x="6789738" y="2354263"/>
          <p14:tracePt t="55648" x="6773863" y="2354263"/>
          <p14:tracePt t="55665" x="6751638" y="2354263"/>
          <p14:tracePt t="55681" x="6697663" y="2370138"/>
          <p14:tracePt t="55698" x="6659563" y="2384425"/>
          <p14:tracePt t="55714" x="6613525" y="2384425"/>
          <p14:tracePt t="55731" x="6575425" y="2400300"/>
          <p14:tracePt t="55747" x="6545263" y="2408238"/>
          <p14:tracePt t="55764" x="6530975" y="2408238"/>
          <p14:tracePt t="55816" x="6530975" y="2416175"/>
          <p14:tracePt t="55823" x="6569075" y="2430463"/>
          <p14:tracePt t="55831" x="6637338" y="2438400"/>
          <p14:tracePt t="55847" x="6781800" y="2460625"/>
          <p14:tracePt t="55864" x="6942138" y="2460625"/>
          <p14:tracePt t="55881" x="7108825" y="2454275"/>
          <p14:tracePt t="55898" x="7299325" y="2446338"/>
          <p14:tracePt t="55914" x="7483475" y="2446338"/>
          <p14:tracePt t="55931" x="7620000" y="2416175"/>
          <p14:tracePt t="55947" x="7734300" y="2400300"/>
          <p14:tracePt t="55964" x="7826375" y="2384425"/>
          <p14:tracePt t="55981" x="7856538" y="2384425"/>
          <p14:tracePt t="56048" x="7864475" y="2384425"/>
          <p14:tracePt t="56055" x="7886700" y="2384425"/>
          <p14:tracePt t="56064" x="7902575" y="2384425"/>
          <p14:tracePt t="56081" x="7932738" y="2384425"/>
          <p14:tracePt t="56097" x="7940675" y="2384425"/>
          <p14:tracePt t="56114" x="7985125" y="2384425"/>
          <p14:tracePt t="56131" x="8023225" y="2384425"/>
          <p14:tracePt t="56148" x="8047038" y="2384425"/>
          <p14:tracePt t="56164" x="8069263" y="2384425"/>
          <p14:tracePt t="56856" x="8054975" y="2384425"/>
          <p14:tracePt t="56864" x="8047038" y="2384425"/>
          <p14:tracePt t="56871" x="8031163" y="2384425"/>
          <p14:tracePt t="56881" x="8016875" y="2384425"/>
          <p14:tracePt t="56898" x="7978775" y="2370138"/>
          <p14:tracePt t="56914" x="7947025" y="2370138"/>
          <p14:tracePt t="56931" x="7908925" y="2362200"/>
          <p14:tracePt t="56948" x="7864475" y="2362200"/>
          <p14:tracePt t="56964" x="7794625" y="2362200"/>
          <p14:tracePt t="56981" x="7718425" y="2362200"/>
          <p14:tracePt t="56998" x="7604125" y="2370138"/>
          <p14:tracePt t="57014" x="7513638" y="2392363"/>
          <p14:tracePt t="57031" x="7391400" y="2400300"/>
          <p14:tracePt t="57048" x="7246938" y="2408238"/>
          <p14:tracePt t="57065" x="7170738" y="2408238"/>
          <p14:tracePt t="57081" x="7116763" y="2408238"/>
          <p14:tracePt t="57098" x="7078663" y="2408238"/>
          <p14:tracePt t="57114" x="7026275" y="2408238"/>
          <p14:tracePt t="57131" x="6942138" y="2408238"/>
          <p14:tracePt t="57148" x="6850063" y="2400300"/>
          <p14:tracePt t="57165" x="6781800" y="2384425"/>
          <p14:tracePt t="57181" x="6727825" y="2384425"/>
          <p14:tracePt t="57198" x="6689725" y="2384425"/>
          <p14:tracePt t="57214" x="6667500" y="2384425"/>
          <p14:tracePt t="57231" x="6651625" y="2384425"/>
          <p14:tracePt t="57248" x="6621463" y="2378075"/>
          <p14:tracePt t="57264" x="6575425" y="2370138"/>
          <p14:tracePt t="57281" x="6507163" y="2362200"/>
          <p14:tracePt t="57298" x="6423025" y="2354263"/>
          <p14:tracePt t="57315" x="6308725" y="2346325"/>
          <p14:tracePt t="57331" x="6202363" y="2346325"/>
          <p14:tracePt t="57348" x="6142038" y="2346325"/>
          <p14:tracePt t="57365" x="6111875" y="2339975"/>
          <p14:tracePt t="57381" x="6096000" y="2339975"/>
          <p14:tracePt t="57398" x="6088063" y="2339975"/>
          <p14:tracePt t="57415" x="6073775" y="2332038"/>
          <p14:tracePt t="57431" x="6065838" y="2332038"/>
          <p14:tracePt t="57448" x="6049963" y="2332038"/>
          <p14:tracePt t="57465" x="6019800" y="2332038"/>
          <p14:tracePt t="57481" x="6003925" y="2332038"/>
          <p14:tracePt t="57498" x="5973763" y="2332038"/>
          <p14:tracePt t="57515" x="5951538" y="2332038"/>
          <p14:tracePt t="57531" x="5921375" y="2324100"/>
          <p14:tracePt t="57548" x="5889625" y="2324100"/>
          <p14:tracePt t="57565" x="5859463" y="2308225"/>
          <p14:tracePt t="57581" x="5821363" y="2301875"/>
          <p14:tracePt t="57598" x="5807075" y="2301875"/>
          <p14:tracePt t="57697" x="5799138" y="2301875"/>
          <p14:tracePt t="57713" x="5791200" y="2301875"/>
          <p14:tracePt t="57737" x="5783263" y="2301875"/>
          <p14:tracePt t="57937" x="5768975" y="2301875"/>
          <p14:tracePt t="57945" x="5730875" y="2301875"/>
          <p14:tracePt t="57953" x="5661025" y="2301875"/>
          <p14:tracePt t="57965" x="5554663" y="2301875"/>
          <p14:tracePt t="57982" x="5318125" y="2324100"/>
          <p14:tracePt t="57999" x="5021263" y="2332038"/>
          <p14:tracePt t="58016" x="4670425" y="2362200"/>
          <p14:tracePt t="58032" x="4594225" y="2362200"/>
          <p14:tracePt t="58049" x="4549775" y="2362200"/>
          <p14:tracePt t="58146" x="4541838" y="2362200"/>
          <p14:tracePt t="58162" x="4525963" y="2362200"/>
          <p14:tracePt t="58169" x="4503738" y="2362200"/>
          <p14:tracePt t="58177" x="4473575" y="2362200"/>
          <p14:tracePt t="58185" x="4397375" y="2362200"/>
          <p14:tracePt t="58199" x="4305300" y="2354263"/>
          <p14:tracePt t="58216" x="4092575" y="2316163"/>
          <p14:tracePt t="58232" x="3810000" y="2301875"/>
          <p14:tracePt t="58249" x="3467100" y="2301875"/>
          <p14:tracePt t="58266" x="3330575" y="2301875"/>
          <p14:tracePt t="58282" x="3322638" y="2301875"/>
          <p14:tracePt t="58759" x="3382963" y="2301875"/>
          <p14:tracePt t="58767" x="3482975" y="2308225"/>
          <p14:tracePt t="58775" x="3627438" y="2324100"/>
          <p14:tracePt t="58784" x="3878263" y="2339975"/>
          <p14:tracePt t="58798" x="4191000" y="2339975"/>
          <p14:tracePt t="58815" x="4999038" y="2339975"/>
          <p14:tracePt t="58832" x="5410200" y="2339975"/>
          <p14:tracePt t="58848" x="5608638" y="2339975"/>
          <p14:tracePt t="58865" x="5638800" y="2339975"/>
          <p14:tracePt t="58959" x="5654675" y="2339975"/>
          <p14:tracePt t="59031" x="5684838" y="2339975"/>
          <p14:tracePt t="59039" x="5730875" y="2339975"/>
          <p14:tracePt t="59049" x="5807075" y="2339975"/>
          <p14:tracePt t="59065" x="5997575" y="2339975"/>
          <p14:tracePt t="59082" x="6188075" y="2339975"/>
          <p14:tracePt t="59099" x="6332538" y="2339975"/>
          <p14:tracePt t="59115" x="6354763" y="2339975"/>
          <p14:tracePt t="59191" x="6346825" y="2339975"/>
          <p14:tracePt t="59199" x="6340475" y="2339975"/>
          <p14:tracePt t="59207" x="6324600" y="2339975"/>
          <p14:tracePt t="59215" x="6316663" y="2339975"/>
          <p14:tracePt t="59361" x="6302375" y="2332038"/>
          <p14:tracePt t="59369" x="6294438" y="2332038"/>
          <p14:tracePt t="59377" x="6264275" y="2324100"/>
          <p14:tracePt t="59385" x="6248400" y="2324100"/>
          <p14:tracePt t="59400" x="6232525" y="2324100"/>
          <p14:tracePt t="59705" x="6226175" y="2316163"/>
          <p14:tracePt t="59906" x="6248400" y="2316163"/>
          <p14:tracePt t="59913" x="6294438" y="2316163"/>
          <p14:tracePt t="59921" x="6384925" y="2316163"/>
          <p14:tracePt t="59933" x="6523038" y="2316163"/>
          <p14:tracePt t="59950" x="6956425" y="2316163"/>
          <p14:tracePt t="59967" x="7620000" y="2316163"/>
          <p14:tracePt t="59983" x="8137525" y="2316163"/>
          <p14:tracePt t="60000" x="8778875" y="2316163"/>
          <p14:tracePt t="60016" x="8915400" y="2316163"/>
          <p14:tracePt t="60152" x="8931275" y="2324100"/>
          <p14:tracePt t="60160" x="8931275" y="2332038"/>
          <p14:tracePt t="60168" x="8945563" y="2332038"/>
          <p14:tracePt t="60182" x="8969375" y="2362200"/>
          <p14:tracePt t="60199" x="9128125" y="2454275"/>
          <p14:tracePt t="60216" x="9258300" y="2506663"/>
          <p14:tracePt t="60232" x="9364663" y="2530475"/>
          <p14:tracePt t="60249" x="9410700" y="2544763"/>
          <p14:tracePt t="60266" x="9426575" y="2544763"/>
          <p14:tracePt t="60402" x="9426575" y="2552700"/>
          <p14:tracePt t="60409" x="9440863" y="2552700"/>
          <p14:tracePt t="60417" x="9464675" y="2574925"/>
          <p14:tracePt t="60433" x="9540875" y="2651125"/>
          <p14:tracePt t="60450" x="9593263" y="2697163"/>
          <p14:tracePt t="60467" x="9617075" y="2720975"/>
          <p14:tracePt t="60483" x="9623425" y="2720975"/>
          <p14:tracePt t="60521" x="9623425" y="2735263"/>
          <p14:tracePt t="60553" x="9617075" y="2735263"/>
          <p14:tracePt t="60561" x="9609138" y="2735263"/>
          <p14:tracePt t="60569" x="9593263" y="2735263"/>
          <p14:tracePt t="60584" x="9532938" y="2727325"/>
          <p14:tracePt t="60601" x="9448800" y="2697163"/>
          <p14:tracePt t="60617" x="9342438" y="2667000"/>
          <p14:tracePt t="60633" x="9197975" y="2628900"/>
          <p14:tracePt t="60650" x="8953500" y="2613025"/>
          <p14:tracePt t="60667" x="8580438" y="2613025"/>
          <p14:tracePt t="60683" x="8245475" y="2574925"/>
          <p14:tracePt t="60700" x="8031163" y="2536825"/>
          <p14:tracePt t="60717" x="7902575" y="2522538"/>
          <p14:tracePt t="60733" x="7864475" y="2514600"/>
          <p14:tracePt t="60802" x="7848600" y="2506663"/>
          <p14:tracePt t="60809" x="7832725" y="2506663"/>
          <p14:tracePt t="60817" x="7826375" y="2506663"/>
          <p14:tracePt t="60834" x="7810500" y="2498725"/>
          <p14:tracePt t="60889" x="7802563" y="2498725"/>
          <p14:tracePt t="60900" x="7794625" y="2498725"/>
          <p14:tracePt t="60907" x="7780338" y="2492375"/>
          <p14:tracePt t="60921" x="7756525" y="2476500"/>
          <p14:tracePt t="60933" x="7742238" y="2476500"/>
          <p14:tracePt t="60950" x="7673975" y="2476500"/>
          <p14:tracePt t="60967" x="7620000" y="2476500"/>
          <p14:tracePt t="60984" x="7551738" y="2476500"/>
          <p14:tracePt t="61000" x="7543800" y="2476500"/>
          <p14:tracePt t="61017" x="7521575" y="2468563"/>
          <p14:tracePt t="61034" x="7513638" y="2468563"/>
          <p14:tracePt t="61050" x="7505700" y="2468563"/>
          <p14:tracePt t="61121" x="7521575" y="2468563"/>
          <p14:tracePt t="61130" x="7604125" y="2476500"/>
          <p14:tracePt t="61137" x="7704138" y="2484438"/>
          <p14:tracePt t="61150" x="7826375" y="2484438"/>
          <p14:tracePt t="61167" x="8031163" y="2484438"/>
          <p14:tracePt t="61183" x="8107363" y="2484438"/>
          <p14:tracePt t="61233" x="8061325" y="2484438"/>
          <p14:tracePt t="61241" x="7947025" y="2476500"/>
          <p14:tracePt t="61250" x="7764463" y="2476500"/>
          <p14:tracePt t="61267" x="7223125" y="2476500"/>
          <p14:tracePt t="61284" x="6683375" y="2460625"/>
          <p14:tracePt t="61300" x="6286500" y="2408238"/>
          <p14:tracePt t="61317" x="6210300" y="2400300"/>
          <p14:tracePt t="61350" x="6210300" y="2384425"/>
          <p14:tracePt t="61368" x="6545263" y="2378075"/>
          <p14:tracePt t="61385" x="6918325" y="2378075"/>
          <p14:tracePt t="61400" x="7018338" y="2378075"/>
          <p14:tracePt t="61417" x="7048500" y="2378075"/>
          <p14:tracePt t="61449" x="6956425" y="2354263"/>
          <p14:tracePt t="61457" x="6850063" y="2354263"/>
          <p14:tracePt t="61467" x="6705600" y="2354263"/>
          <p14:tracePt t="61483" x="6507163" y="2346325"/>
          <p14:tracePt t="61500" x="6362700" y="2346325"/>
          <p14:tracePt t="61517" x="6354763" y="2346325"/>
          <p14:tracePt t="61551" x="6484938" y="2346325"/>
          <p14:tracePt t="61568" x="6865938" y="2392363"/>
          <p14:tracePt t="61584" x="6926263" y="2400300"/>
          <p14:tracePt t="61617" x="6850063" y="2422525"/>
          <p14:tracePt t="61633" x="6713538" y="2422525"/>
          <p14:tracePt t="61650" x="6569075" y="2422525"/>
          <p14:tracePt t="61667" x="6545263" y="2422525"/>
          <p14:tracePt t="61700" x="6621463" y="2422525"/>
          <p14:tracePt t="61717" x="6980238" y="2422525"/>
          <p14:tracePt t="61734" x="7277100" y="2422525"/>
          <p14:tracePt t="61750" x="7369175" y="2416175"/>
          <p14:tracePt t="61793" x="7323138" y="2400300"/>
          <p14:tracePt t="61802" x="7261225" y="2384425"/>
          <p14:tracePt t="61817" x="7185025" y="2354263"/>
          <p14:tracePt t="61834" x="7178675" y="2354263"/>
          <p14:tracePt t="61873" x="7216775" y="2354263"/>
          <p14:tracePt t="61884" x="7315200" y="2362200"/>
          <p14:tracePt t="61900" x="7475538" y="2378075"/>
          <p14:tracePt t="61918" x="7489825" y="2378075"/>
          <p14:tracePt t="61985" x="7483475" y="2378075"/>
          <p14:tracePt t="63943" x="7513638" y="2392363"/>
          <p14:tracePt t="63951" x="7559675" y="2400300"/>
          <p14:tracePt t="63959" x="7589838" y="2408238"/>
          <p14:tracePt t="63968" x="7680325" y="2438400"/>
          <p14:tracePt t="63984" x="7962900" y="2476500"/>
          <p14:tracePt t="64000" x="8169275" y="2506663"/>
          <p14:tracePt t="64017" x="8343900" y="2530475"/>
          <p14:tracePt t="64034" x="8435975" y="2530475"/>
          <p14:tracePt t="64050" x="8496300" y="2530475"/>
          <p14:tracePt t="64067" x="8534400" y="2536825"/>
          <p14:tracePt t="64084" x="8594725" y="2544763"/>
          <p14:tracePt t="64100" x="8694738" y="2568575"/>
          <p14:tracePt t="64117" x="8847138" y="2590800"/>
          <p14:tracePt t="64134" x="9045575" y="2613025"/>
          <p14:tracePt t="64150" x="9204325" y="2636838"/>
          <p14:tracePt t="64167" x="9304338" y="2644775"/>
          <p14:tracePt t="64184" x="9318625" y="2651125"/>
          <p14:tracePt t="64343" x="9342438" y="2651125"/>
          <p14:tracePt t="64351" x="9364663" y="2651125"/>
          <p14:tracePt t="64359" x="9394825" y="2651125"/>
          <p14:tracePt t="64368" x="9418638" y="2651125"/>
          <p14:tracePt t="64384" x="9456738" y="2667000"/>
          <p14:tracePt t="64400" x="9494838" y="2674938"/>
          <p14:tracePt t="64417" x="9517063" y="2682875"/>
          <p14:tracePt t="64535" x="9525000" y="2682875"/>
          <p14:tracePt t="64543" x="9547225" y="2697163"/>
          <p14:tracePt t="64551" x="9571038" y="2705100"/>
          <p14:tracePt t="64567" x="9639300" y="2743200"/>
          <p14:tracePt t="64584" x="9737725" y="2781300"/>
          <p14:tracePt t="64601" x="9807575" y="2803525"/>
          <p14:tracePt t="64617" x="9837738" y="2811463"/>
          <p14:tracePt t="64727" x="9829800" y="2811463"/>
          <p14:tracePt t="64735" x="9821863" y="2811463"/>
          <p14:tracePt t="64743" x="9799638" y="2811463"/>
          <p14:tracePt t="64751" x="9783763" y="2811463"/>
          <p14:tracePt t="64767" x="9731375" y="2811463"/>
          <p14:tracePt t="64784" x="9639300" y="2811463"/>
          <p14:tracePt t="64801" x="9547225" y="2811463"/>
          <p14:tracePt t="64817" x="9456738" y="2811463"/>
          <p14:tracePt t="64834" x="9334500" y="2819400"/>
          <p14:tracePt t="64851" x="9190038" y="2841625"/>
          <p14:tracePt t="64867" x="9067800" y="2849563"/>
          <p14:tracePt t="64884" x="8899525" y="2879725"/>
          <p14:tracePt t="64901" x="8763000" y="2887663"/>
          <p14:tracePt t="64917" x="8610600" y="2903538"/>
          <p14:tracePt t="64934" x="8458200" y="2925763"/>
          <p14:tracePt t="64951" x="8335963" y="2941638"/>
          <p14:tracePt t="64967" x="8137525" y="2941638"/>
          <p14:tracePt t="64984" x="8008938" y="2941638"/>
          <p14:tracePt t="65001" x="7848600" y="2941638"/>
          <p14:tracePt t="65017" x="7696200" y="2941638"/>
          <p14:tracePt t="65034" x="7521575" y="2941638"/>
          <p14:tracePt t="65051" x="7331075" y="2941638"/>
          <p14:tracePt t="65067" x="7146925" y="2941638"/>
          <p14:tracePt t="65084" x="6956425" y="2941638"/>
          <p14:tracePt t="65101" x="6735763" y="2941638"/>
          <p14:tracePt t="65117" x="6507163" y="2925763"/>
          <p14:tracePt t="65134" x="6248400" y="2895600"/>
          <p14:tracePt t="65151" x="6042025" y="2857500"/>
          <p14:tracePt t="65167" x="5775325" y="2827338"/>
          <p14:tracePt t="65184" x="5630863" y="2819400"/>
          <p14:tracePt t="65201" x="5524500" y="2811463"/>
          <p14:tracePt t="65217" x="5432425" y="2797175"/>
          <p14:tracePt t="65234" x="5380038" y="2797175"/>
          <p14:tracePt t="65251" x="5318125" y="2797175"/>
          <p14:tracePt t="65267" x="5257800" y="2797175"/>
          <p14:tracePt t="65284" x="5181600" y="2797175"/>
          <p14:tracePt t="65301" x="5089525" y="2797175"/>
          <p14:tracePt t="65317" x="4968875" y="2797175"/>
          <p14:tracePt t="65334" x="4846638" y="2797175"/>
          <p14:tracePt t="65351" x="4618038" y="2797175"/>
          <p14:tracePt t="65368" x="4411663" y="2797175"/>
          <p14:tracePt t="65384" x="4229100" y="2797175"/>
          <p14:tracePt t="65401" x="4068763" y="2797175"/>
          <p14:tracePt t="65418" x="3970338" y="2797175"/>
          <p14:tracePt t="65434" x="3894138" y="2797175"/>
          <p14:tracePt t="65451" x="3840163" y="2797175"/>
          <p14:tracePt t="65468" x="3810000" y="2789238"/>
          <p14:tracePt t="65484" x="3763963" y="2789238"/>
          <p14:tracePt t="65501" x="3733800" y="2789238"/>
          <p14:tracePt t="65518" x="3703638" y="2789238"/>
          <p14:tracePt t="65534" x="3649663" y="2789238"/>
          <p14:tracePt t="65551" x="3597275" y="2789238"/>
          <p14:tracePt t="65568" x="3527425" y="2789238"/>
          <p14:tracePt t="65584" x="3475038" y="2789238"/>
          <p14:tracePt t="65601" x="3436938" y="2789238"/>
          <p14:tracePt t="65618" x="3406775" y="2789238"/>
          <p14:tracePt t="65635" x="3390900" y="2789238"/>
          <p14:tracePt t="65668" x="3382963" y="2789238"/>
          <p14:tracePt t="65684" x="3368675" y="2797175"/>
          <p14:tracePt t="65701" x="3360738" y="2811463"/>
          <p14:tracePt t="65718" x="3352800" y="2841625"/>
          <p14:tracePt t="65735" x="3352800" y="2903538"/>
          <p14:tracePt t="65752" x="3368675" y="3017838"/>
          <p14:tracePt t="65768" x="3421063" y="3078163"/>
          <p14:tracePt t="65785" x="3513138" y="3116263"/>
          <p14:tracePt t="65802" x="3627438" y="3146425"/>
          <p14:tracePt t="65818" x="3756025" y="3154363"/>
          <p14:tracePt t="65835" x="3916363" y="3154363"/>
          <p14:tracePt t="65852" x="4106863" y="3154363"/>
          <p14:tracePt t="65868" x="4335463" y="3124200"/>
          <p14:tracePt t="65885" x="4594225" y="3048000"/>
          <p14:tracePt t="65902" x="4792663" y="2987675"/>
          <p14:tracePt t="65919" x="4991100" y="2925763"/>
          <p14:tracePt t="65936" x="5227638" y="2857500"/>
          <p14:tracePt t="65952" x="5326063" y="2841625"/>
          <p14:tracePt t="65968" x="5622925" y="2789238"/>
          <p14:tracePt t="65985" x="5897563" y="2751138"/>
          <p14:tracePt t="66002" x="6256338" y="2751138"/>
          <p14:tracePt t="66018" x="6667500" y="2751138"/>
          <p14:tracePt t="66035" x="7086600" y="2751138"/>
          <p14:tracePt t="66052" x="7399338" y="2751138"/>
          <p14:tracePt t="66068" x="7658100" y="2765425"/>
          <p14:tracePt t="66085" x="7870825" y="2797175"/>
          <p14:tracePt t="66102" x="8031163" y="2835275"/>
          <p14:tracePt t="66118" x="8077200" y="2835275"/>
          <p14:tracePt t="66135" x="8093075" y="2835275"/>
          <p14:tracePt t="66177" x="8093075" y="2841625"/>
          <p14:tracePt t="66194" x="8077200" y="2857500"/>
          <p14:tracePt t="66202" x="8054975" y="2857500"/>
          <p14:tracePt t="66219" x="7985125" y="2857500"/>
          <p14:tracePt t="66235" x="7870825" y="2865438"/>
          <p14:tracePt t="66252" x="7734300" y="2865438"/>
          <p14:tracePt t="66269" x="7581900" y="2865438"/>
          <p14:tracePt t="66286" x="7413625" y="2865438"/>
          <p14:tracePt t="66302" x="7292975" y="2865438"/>
          <p14:tracePt t="66319" x="7239000" y="2865438"/>
          <p14:tracePt t="66336" x="7231063" y="2865438"/>
          <p14:tracePt t="66361" x="7231063" y="2873375"/>
          <p14:tracePt t="66369" x="7231063" y="2887663"/>
          <p14:tracePt t="66385" x="7353300" y="2933700"/>
          <p14:tracePt t="66402" x="7527925" y="2979738"/>
          <p14:tracePt t="66419" x="7750175" y="2994025"/>
          <p14:tracePt t="66435" x="8047038" y="2994025"/>
          <p14:tracePt t="66452" x="8397875" y="2994025"/>
          <p14:tracePt t="66469" x="8747125" y="2971800"/>
          <p14:tracePt t="66485" x="9021763" y="2879725"/>
          <p14:tracePt t="66502" x="9166225" y="2849563"/>
          <p14:tracePt t="66519" x="9236075" y="2811463"/>
          <p14:tracePt t="66536" x="9242425" y="2803525"/>
          <p14:tracePt t="66552" x="9250363" y="2797175"/>
          <p14:tracePt t="66585" x="9250363" y="2789238"/>
          <p14:tracePt t="66602" x="9258300" y="2789238"/>
          <p14:tracePt t="66619" x="9280525" y="2789238"/>
          <p14:tracePt t="66635" x="9312275" y="2789238"/>
          <p14:tracePt t="66652" x="9342438" y="2797175"/>
          <p14:tracePt t="66668" x="9372600" y="2811463"/>
          <p14:tracePt t="66685" x="9380538" y="2811463"/>
          <p14:tracePt t="66736" x="9372600" y="2811463"/>
          <p14:tracePt t="66744" x="9342438" y="2811463"/>
          <p14:tracePt t="66751" x="9334500" y="2811463"/>
          <p14:tracePt t="66768" x="9250363" y="2797175"/>
          <p14:tracePt t="66785" x="9144000" y="2773363"/>
          <p14:tracePt t="66801" x="9045575" y="2765425"/>
          <p14:tracePt t="66818" x="8861425" y="2765425"/>
          <p14:tracePt t="66835" x="8678863" y="2765425"/>
          <p14:tracePt t="66852" x="8496300" y="2781300"/>
          <p14:tracePt t="66868" x="8321675" y="2781300"/>
          <p14:tracePt t="66885" x="8137525" y="2781300"/>
          <p14:tracePt t="66901" x="7947025" y="2781300"/>
          <p14:tracePt t="66918" x="7764463" y="2781300"/>
          <p14:tracePt t="66935" x="7627938" y="2781300"/>
          <p14:tracePt t="66935" x="7566025" y="2781300"/>
          <p14:tracePt t="66951" x="7459663" y="2781300"/>
          <p14:tracePt t="66968" x="7375525" y="2781300"/>
          <p14:tracePt t="66985" x="7299325" y="2781300"/>
          <p14:tracePt t="67001" x="7254875" y="2781300"/>
          <p14:tracePt t="67018" x="7231063" y="2781300"/>
          <p14:tracePt t="67035" x="7223125" y="2781300"/>
          <p14:tracePt t="67051" x="7216775" y="2781300"/>
          <p14:tracePt t="67068" x="7192963" y="2781300"/>
          <p14:tracePt t="67085" x="7185025" y="2781300"/>
          <p14:tracePt t="67101" x="7170738" y="2781300"/>
          <p14:tracePt t="67118" x="7146925" y="2781300"/>
          <p14:tracePt t="67135" x="7116763" y="2781300"/>
          <p14:tracePt t="67151" x="7094538" y="2789238"/>
          <p14:tracePt t="67185" x="7086600" y="2789238"/>
          <p14:tracePt t="67471" x="7078663" y="2789238"/>
          <p14:tracePt t="67479" x="7064375" y="2789238"/>
          <p14:tracePt t="67487" x="7032625" y="2803525"/>
          <p14:tracePt t="67502" x="7026275" y="2811463"/>
          <p14:tracePt t="67518" x="6964363" y="2827338"/>
          <p14:tracePt t="67535" x="6888163" y="2841625"/>
          <p14:tracePt t="67552" x="6850063" y="2849563"/>
          <p14:tracePt t="67751" x="6819900" y="2849563"/>
          <p14:tracePt t="67759" x="6789738" y="2849563"/>
          <p14:tracePt t="67768" x="6735763" y="2849563"/>
          <p14:tracePt t="67785" x="6651625" y="2857500"/>
          <p14:tracePt t="67802" x="6537325" y="2857500"/>
          <p14:tracePt t="67818" x="6430963" y="2865438"/>
          <p14:tracePt t="67835" x="6332538" y="2873375"/>
          <p14:tracePt t="67852" x="6270625" y="2873375"/>
          <p14:tracePt t="67868" x="6218238" y="2873375"/>
          <p14:tracePt t="67885" x="6149975" y="2873375"/>
          <p14:tracePt t="67902" x="6080125" y="2873375"/>
          <p14:tracePt t="67918" x="6011863" y="2873375"/>
          <p14:tracePt t="67935" x="5875338" y="2873375"/>
          <p14:tracePt t="67952" x="5791200" y="2873375"/>
          <p14:tracePt t="67968" x="5699125" y="2873375"/>
          <p14:tracePt t="67985" x="5616575" y="2865438"/>
          <p14:tracePt t="68002" x="5540375" y="2857500"/>
          <p14:tracePt t="68018" x="5486400" y="2841625"/>
          <p14:tracePt t="68035" x="5432425" y="2835275"/>
          <p14:tracePt t="68052" x="5387975" y="2835275"/>
          <p14:tracePt t="68069" x="5364163" y="2835275"/>
          <p14:tracePt t="68085" x="5349875" y="2827338"/>
          <p14:tracePt t="68102" x="5341938" y="2827338"/>
          <p14:tracePt t="68119" x="5326063" y="2827338"/>
          <p14:tracePt t="68136" x="5295900" y="2819400"/>
          <p14:tracePt t="68152" x="5235575" y="2819400"/>
          <p14:tracePt t="68170" x="5159375" y="2819400"/>
          <p14:tracePt t="68186" x="5059363" y="2819400"/>
          <p14:tracePt t="68203" x="4999038" y="2819400"/>
          <p14:tracePt t="68219" x="4975225" y="2819400"/>
          <p14:tracePt t="68236" x="4953000" y="2819400"/>
          <p14:tracePt t="68321" x="4945063" y="2819400"/>
          <p14:tracePt t="68329" x="4930775" y="2819400"/>
          <p14:tracePt t="68337" x="4922838" y="2819400"/>
          <p14:tracePt t="68353" x="4899025" y="2819400"/>
          <p14:tracePt t="68369" x="4876800" y="2819400"/>
          <p14:tracePt t="68386" x="4846638" y="2819400"/>
          <p14:tracePt t="68403" x="4800600" y="2819400"/>
          <p14:tracePt t="68420" x="4746625" y="2819400"/>
          <p14:tracePt t="68436" x="4664075" y="2819400"/>
          <p14:tracePt t="68440" x="4618038" y="2819400"/>
          <p14:tracePt t="68453" x="4572000" y="2819400"/>
          <p14:tracePt t="68469" x="4473575" y="2819400"/>
          <p14:tracePt t="68486" x="4397375" y="2819400"/>
          <p14:tracePt t="68503" x="4297363" y="2819400"/>
          <p14:tracePt t="68520" x="4206875" y="2819400"/>
          <p14:tracePt t="68536" x="4144963" y="2819400"/>
          <p14:tracePt t="68553" x="4092575" y="2819400"/>
          <p14:tracePt t="68570" x="4046538" y="2819400"/>
          <p14:tracePt t="68586" x="3992563" y="2819400"/>
          <p14:tracePt t="68603" x="3932238" y="2819400"/>
          <p14:tracePt t="68620" x="3886200" y="2819400"/>
          <p14:tracePt t="68636" x="3848100" y="2819400"/>
          <p14:tracePt t="68653" x="3802063" y="2819400"/>
          <p14:tracePt t="68670" x="3779838" y="2819400"/>
          <p14:tracePt t="68686" x="3771900" y="2819400"/>
          <p14:tracePt t="68746" x="3756025" y="2819400"/>
          <p14:tracePt t="68754" x="3733800" y="2827338"/>
          <p14:tracePt t="68761" x="3717925" y="2827338"/>
          <p14:tracePt t="68769" x="3711575" y="2827338"/>
          <p14:tracePt t="68786" x="3703638" y="2827338"/>
          <p14:tracePt t="68803" x="3695700" y="2827338"/>
          <p14:tracePt t="69427" x="3673475" y="2827338"/>
          <p14:tracePt t="69434" x="3627438" y="2827338"/>
          <p14:tracePt t="69441" x="3581400" y="2827338"/>
          <p14:tracePt t="69453" x="3527425" y="2827338"/>
          <p14:tracePt t="69469" x="3406775" y="2827338"/>
          <p14:tracePt t="69486" x="3292475" y="2827338"/>
          <p14:tracePt t="69502" x="3216275" y="2827338"/>
          <p14:tracePt t="69519" x="3132138" y="2827338"/>
          <p14:tracePt t="69536" x="3101975" y="2827338"/>
          <p14:tracePt t="69552" x="3063875" y="2827338"/>
          <p14:tracePt t="69569" x="3025775" y="2827338"/>
          <p14:tracePt t="69586" x="2963863" y="2827338"/>
          <p14:tracePt t="69603" x="2895600" y="2827338"/>
          <p14:tracePt t="69619" x="2827338" y="2827338"/>
          <p14:tracePt t="69636" x="2789238" y="2827338"/>
          <p14:tracePt t="69653" x="2773363" y="2827338"/>
          <p14:tracePt t="69669" x="2751138" y="2827338"/>
          <p14:tracePt t="69686" x="2743200" y="2827338"/>
          <p14:tracePt t="69703" x="2727325" y="2827338"/>
          <p14:tracePt t="69719" x="2713038" y="2835275"/>
          <p14:tracePt t="69736" x="2697163" y="2849563"/>
          <p14:tracePt t="69776" x="2697163" y="2857500"/>
          <p14:tracePt t="69792" x="2697163" y="2865438"/>
          <p14:tracePt t="70234" x="2689225" y="2865438"/>
          <p14:tracePt t="70297" x="2682875" y="2865438"/>
          <p14:tracePt t="70313" x="2667000" y="2865438"/>
          <p14:tracePt t="70322" x="2659063" y="2865438"/>
          <p14:tracePt t="72121" x="2689225" y="2865438"/>
          <p14:tracePt t="72129" x="2797175" y="2903538"/>
          <p14:tracePt t="72137" x="2911475" y="2917825"/>
          <p14:tracePt t="72154" x="3330575" y="3040063"/>
          <p14:tracePt t="72170" x="4198938" y="3178175"/>
          <p14:tracePt t="72187" x="4922838" y="3292475"/>
          <p14:tracePt t="72203" x="5578475" y="3368675"/>
          <p14:tracePt t="72220" x="5959475" y="3382963"/>
          <p14:tracePt t="72237" x="6073775" y="3382963"/>
          <p14:tracePt t="72253" x="6088063" y="3382963"/>
          <p14:tracePt t="72287" x="6096000" y="3382963"/>
          <p14:tracePt t="72303" x="6156325" y="3406775"/>
          <p14:tracePt t="72320" x="6270625" y="3421063"/>
          <p14:tracePt t="72337" x="6484938" y="3421063"/>
          <p14:tracePt t="72353" x="6759575" y="3459163"/>
          <p14:tracePt t="72370" x="7002463" y="3505200"/>
          <p14:tracePt t="72387" x="7269163" y="3543300"/>
          <p14:tracePt t="72403" x="7475538" y="3589338"/>
          <p14:tracePt t="72420" x="7627938" y="3627438"/>
          <p14:tracePt t="72437" x="7734300" y="3665538"/>
          <p14:tracePt t="72453" x="7764463" y="3687763"/>
          <p14:tracePt t="72470" x="7780338" y="3695700"/>
          <p14:tracePt t="72503" x="7818438" y="3741738"/>
          <p14:tracePt t="72520" x="7886700" y="3817938"/>
          <p14:tracePt t="72537" x="7970838" y="3894138"/>
          <p14:tracePt t="72553" x="8085138" y="3954463"/>
          <p14:tracePt t="72570" x="8145463" y="4000500"/>
          <p14:tracePt t="72587" x="8175625" y="4016375"/>
          <p14:tracePt t="72687" x="8183563" y="4016375"/>
          <p14:tracePt t="72703" x="8175625" y="4000500"/>
          <p14:tracePt t="72719" x="8169275" y="3984625"/>
          <p14:tracePt t="72735" x="8169275" y="3978275"/>
          <p14:tracePt t="72783" x="8169275" y="3962400"/>
          <p14:tracePt t="72791" x="8161338" y="3946525"/>
          <p14:tracePt t="72799" x="8161338" y="3924300"/>
          <p14:tracePt t="72807" x="8161338" y="3916363"/>
          <p14:tracePt t="72820" x="8153400" y="3894138"/>
          <p14:tracePt t="72837" x="8123238" y="3840163"/>
          <p14:tracePt t="72854" x="8123238" y="3802063"/>
          <p14:tracePt t="72870" x="8099425" y="3756025"/>
          <p14:tracePt t="72887" x="8085138" y="3733800"/>
          <p14:tracePt t="72904" x="8085138" y="3717925"/>
          <p14:tracePt t="72920" x="8085138" y="3711575"/>
          <p14:tracePt t="73207" x="8069263" y="3717925"/>
          <p14:tracePt t="73215" x="8061325" y="3779838"/>
          <p14:tracePt t="73224" x="8054975" y="3878263"/>
          <p14:tracePt t="73237" x="8016875" y="4016375"/>
          <p14:tracePt t="73254" x="7978775" y="4289425"/>
          <p14:tracePt t="73270" x="7947025" y="4632325"/>
          <p14:tracePt t="73287" x="7902575" y="4930775"/>
          <p14:tracePt t="73304" x="7894638" y="5135563"/>
          <p14:tracePt t="73320" x="7894638" y="5165725"/>
          <p14:tracePt t="73337" x="7894638" y="5181600"/>
          <p14:tracePt t="73354" x="7894638" y="5197475"/>
          <p14:tracePt t="73370" x="7894638" y="5227638"/>
          <p14:tracePt t="73387" x="7894638" y="5249863"/>
          <p14:tracePt t="73404" x="7886700" y="5265738"/>
          <p14:tracePt t="73420" x="7878763" y="5295900"/>
          <p14:tracePt t="73437" x="7870825" y="5311775"/>
          <p14:tracePt t="73454" x="7848600" y="5334000"/>
          <p14:tracePt t="73471" x="7826375" y="5334000"/>
          <p14:tracePt t="73487" x="7794625" y="5273675"/>
          <p14:tracePt t="74081" x="7788275" y="5273675"/>
          <p14:tracePt t="74090" x="7772400" y="5265738"/>
          <p14:tracePt t="74098" x="7764463" y="5249863"/>
          <p14:tracePt t="74105" x="7750175" y="5241925"/>
          <p14:tracePt t="74121" x="7718425" y="5235575"/>
          <p14:tracePt t="74138" x="7680325" y="5211763"/>
          <p14:tracePt t="74155" x="7658100" y="5189538"/>
          <p14:tracePt t="74172" x="7620000" y="5181600"/>
          <p14:tracePt t="74205" x="7620000" y="5173663"/>
          <p14:tracePt t="75073" x="7635875" y="5143500"/>
          <p14:tracePt t="75081" x="7666038" y="5113338"/>
          <p14:tracePt t="75089" x="7666038" y="5105400"/>
          <p14:tracePt t="75105" x="7666038" y="5029200"/>
          <p14:tracePt t="75121" x="7666038" y="4860925"/>
          <p14:tracePt t="75138" x="7666038" y="4678363"/>
          <p14:tracePt t="75155" x="7666038" y="4487863"/>
          <p14:tracePt t="75171" x="7666038" y="4297363"/>
          <p14:tracePt t="75188" x="7658100" y="4160838"/>
          <p14:tracePt t="75205" x="7642225" y="4046538"/>
          <p14:tracePt t="75221" x="7642225" y="4000500"/>
          <p14:tracePt t="77449" x="7612063" y="4084638"/>
          <p14:tracePt t="77457" x="7566025" y="4191000"/>
          <p14:tracePt t="77465" x="7521575" y="4305300"/>
          <p14:tracePt t="77473" x="7459663" y="4441825"/>
          <p14:tracePt t="77490" x="7307263" y="4716463"/>
          <p14:tracePt t="77506" x="7216775" y="4876800"/>
          <p14:tracePt t="77523" x="7162800" y="5013325"/>
          <p14:tracePt t="77540" x="7116763" y="5143500"/>
          <p14:tracePt t="77556" x="7102475" y="5249863"/>
          <p14:tracePt t="77573" x="7078663" y="5364163"/>
          <p14:tracePt t="77590" x="7070725" y="5456238"/>
          <p14:tracePt t="77606" x="7070725" y="5524500"/>
          <p14:tracePt t="77623" x="7070725" y="5554663"/>
          <p14:tracePt t="77640" x="7070725" y="5570538"/>
          <p14:tracePt t="77673" x="7070725" y="5578475"/>
          <p14:tracePt t="77690" x="7056438" y="5608638"/>
          <p14:tracePt t="77706" x="7040563" y="5630863"/>
          <p14:tracePt t="77723" x="7002463" y="5661025"/>
          <p14:tracePt t="77740" x="6964363" y="5692775"/>
          <p14:tracePt t="77756" x="6904038" y="5737225"/>
          <p14:tracePt t="77773" x="6804025" y="5813425"/>
          <p14:tracePt t="77790" x="6705600" y="5889625"/>
          <p14:tracePt t="77806" x="6621463" y="5973763"/>
          <p14:tracePt t="77823" x="6591300" y="6019800"/>
          <p14:tracePt t="77840" x="6575425" y="6049963"/>
          <p14:tracePt t="77977" x="6583363" y="6049963"/>
          <p14:tracePt t="77985" x="6599238" y="6042025"/>
          <p14:tracePt t="77993" x="6599238" y="6019800"/>
          <p14:tracePt t="78006" x="6607175" y="6011863"/>
          <p14:tracePt t="78023" x="6621463" y="5989638"/>
          <p14:tracePt t="78040" x="6651625" y="5959475"/>
          <p14:tracePt t="78056" x="6667500" y="5943600"/>
          <p14:tracePt t="78145" x="6675438" y="5927725"/>
          <p14:tracePt t="78153" x="6689725" y="5913438"/>
          <p14:tracePt t="78161" x="6705600" y="5875338"/>
          <p14:tracePt t="78173" x="6721475" y="5851525"/>
          <p14:tracePt t="78190" x="6727825" y="5829300"/>
          <p14:tracePt t="78206" x="6751638" y="5799138"/>
          <p14:tracePt t="85329" x="6765925" y="5753100"/>
          <p14:tracePt t="85337" x="6827838" y="5616575"/>
          <p14:tracePt t="85345" x="6926263" y="5418138"/>
          <p14:tracePt t="85359" x="6988175" y="5318125"/>
          <p14:tracePt t="85376" x="7154863" y="5083175"/>
          <p14:tracePt t="85392" x="7369175" y="4808538"/>
          <p14:tracePt t="85409" x="7475538" y="4648200"/>
          <p14:tracePt t="85425" x="7543800" y="4518025"/>
          <p14:tracePt t="85442" x="7551738" y="4511675"/>
          <p14:tracePt t="85504" x="7551738" y="4503738"/>
          <p14:tracePt t="85528" x="7551738" y="4487863"/>
          <p14:tracePt t="85544" x="7543800" y="4473575"/>
          <p14:tracePt t="85552" x="7535863" y="4473575"/>
          <p14:tracePt t="85560" x="7535863" y="4465638"/>
          <p14:tracePt t="85575" x="7505700" y="4411663"/>
          <p14:tracePt t="85592" x="7445375" y="4313238"/>
          <p14:tracePt t="85609" x="7383463" y="4213225"/>
          <p14:tracePt t="85625" x="7315200" y="4130675"/>
          <p14:tracePt t="85642" x="7277100" y="4068763"/>
          <p14:tracePt t="85659" x="7261225" y="4030663"/>
          <p14:tracePt t="85675" x="7254875" y="4016375"/>
          <p14:tracePt t="85692" x="7254875" y="4000500"/>
          <p14:tracePt t="85709" x="7269163" y="3970338"/>
          <p14:tracePt t="85726" x="7323138" y="3970338"/>
          <p14:tracePt t="85742" x="7383463" y="3970338"/>
          <p14:tracePt t="86065" x="7391400" y="3970338"/>
          <p14:tracePt t="86209" x="7399338" y="3970338"/>
          <p14:tracePt t="86217" x="7407275" y="3946525"/>
          <p14:tracePt t="86226" x="7421563" y="3932238"/>
          <p14:tracePt t="86243" x="7421563" y="3916363"/>
          <p14:tracePt t="86259" x="7437438" y="3894138"/>
          <p14:tracePt t="86276" x="7445375" y="3886200"/>
          <p14:tracePt t="86293" x="7445375" y="3870325"/>
          <p14:tracePt t="86309" x="7459663" y="3856038"/>
          <p14:tracePt t="86326" x="7467600" y="3840163"/>
          <p14:tracePt t="86793" x="7489825" y="3825875"/>
          <p14:tracePt t="86801" x="7521575" y="3779838"/>
          <p14:tracePt t="86809" x="7551738" y="3749675"/>
          <p14:tracePt t="86826" x="7566025" y="3725863"/>
          <p14:tracePt t="86843" x="7604125" y="3687763"/>
          <p14:tracePt t="86860" x="7612063" y="3673475"/>
          <p14:tracePt t="86946" x="7612063" y="3665538"/>
          <p14:tracePt t="86977" x="7597775" y="3665538"/>
          <p14:tracePt t="86985" x="7589838" y="3657600"/>
          <p14:tracePt t="86993" x="7551738" y="3641725"/>
          <p14:tracePt t="87010" x="7505700" y="3641725"/>
          <p14:tracePt t="87026" x="7467600" y="3641725"/>
          <p14:tracePt t="87043" x="7451725" y="364172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body" idx="4294967295"/>
          </p:nvPr>
        </p:nvSpPr>
        <p:spPr>
          <a:xfrm>
            <a:off x="2063750" y="1557338"/>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80000"/>
              </a:lnSpc>
              <a:spcBef>
                <a:spcPct val="10000"/>
              </a:spcBef>
              <a:buFont typeface="Arial" panose="020B0604020202020204" pitchFamily="34" charset="0"/>
              <a:buNone/>
            </a:pPr>
            <a:r>
              <a:rPr lang="ar-SA" altLang="en-US" sz="4000" b="1" dirty="0">
                <a:solidFill>
                  <a:srgbClr val="FF3300"/>
                </a:solidFill>
              </a:rPr>
              <a:t>توثيق مرجع لأول مرة لمؤلف واحد:</a:t>
            </a:r>
          </a:p>
          <a:p>
            <a:pPr algn="r" eaLnBrk="1" hangingPunct="1">
              <a:lnSpc>
                <a:spcPct val="80000"/>
              </a:lnSpc>
              <a:spcBef>
                <a:spcPct val="10000"/>
              </a:spcBef>
              <a:buFont typeface="Arial" panose="020B0604020202020204" pitchFamily="34" charset="0"/>
              <a:buNone/>
            </a:pPr>
            <a:r>
              <a:rPr lang="en-US" altLang="en-US" sz="6000" b="1" dirty="0">
                <a:cs typeface="Arial" panose="020B0604020202020204" pitchFamily="34" charset="0"/>
              </a:rPr>
              <a:t> </a:t>
            </a:r>
            <a:r>
              <a:rPr lang="ar-SA" altLang="en-US" sz="6000" b="1" dirty="0"/>
              <a:t>يجب كتابة فقط الاسم الأخير للباحث ملحوقا بسنة النشر</a:t>
            </a:r>
          </a:p>
          <a:p>
            <a:pPr algn="r" eaLnBrk="1" hangingPunct="1">
              <a:lnSpc>
                <a:spcPct val="80000"/>
              </a:lnSpc>
              <a:spcBef>
                <a:spcPct val="10000"/>
              </a:spcBef>
              <a:buFont typeface="Arial" panose="020B0604020202020204" pitchFamily="34" charset="0"/>
              <a:buNone/>
            </a:pPr>
            <a:r>
              <a:rPr lang="ar-SA" altLang="en-US" sz="6000" b="1" dirty="0"/>
              <a:t> بين </a:t>
            </a:r>
            <a:r>
              <a:rPr lang="ar-SA" altLang="en-US" sz="6000" b="1" dirty="0" smtClean="0"/>
              <a:t>قوسين</a:t>
            </a:r>
            <a:endParaRPr lang="en-US" altLang="en-US" sz="6000" dirty="0">
              <a:cs typeface="Arial" panose="020B0604020202020204" pitchFamily="34" charset="0"/>
            </a:endParaRPr>
          </a:p>
        </p:txBody>
      </p:sp>
      <p:sp>
        <p:nvSpPr>
          <p:cNvPr id="102403" name="AutoShape 3"/>
          <p:cNvSpPr>
            <a:spLocks noChangeArrowheads="1"/>
          </p:cNvSpPr>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en-US" altLang="zh-CN" sz="4400">
                <a:solidFill>
                  <a:schemeClr val="tx2"/>
                </a:solidFill>
                <a:latin typeface="Arial" panose="020B0604020202020204" pitchFamily="34" charset="0"/>
              </a:rPr>
              <a:t> </a:t>
            </a:r>
            <a:r>
              <a:rPr lang="ar-SA" altLang="zh-CN" sz="4400" b="1">
                <a:solidFill>
                  <a:schemeClr val="bg1"/>
                </a:solidFill>
                <a:latin typeface="Arial" panose="020B0604020202020204" pitchFamily="34" charset="0"/>
              </a:rPr>
              <a:t>توثيق المراجع في متن البحث</a:t>
            </a:r>
            <a:r>
              <a:rPr lang="en-US" altLang="zh-CN" sz="4400">
                <a:solidFill>
                  <a:schemeClr val="bg1"/>
                </a:solidFill>
                <a:latin typeface="Arial" panose="020B0604020202020204" pitchFamily="34" charset="0"/>
              </a:rPr>
              <a:t>  </a:t>
            </a:r>
          </a:p>
        </p:txBody>
      </p:sp>
      <p:grpSp>
        <p:nvGrpSpPr>
          <p:cNvPr id="41988" name="Group 4"/>
          <p:cNvGrpSpPr>
            <a:grpSpLocks/>
          </p:cNvGrpSpPr>
          <p:nvPr/>
        </p:nvGrpSpPr>
        <p:grpSpPr bwMode="auto">
          <a:xfrm>
            <a:off x="9191626" y="442914"/>
            <a:ext cx="682625" cy="682625"/>
            <a:chOff x="4830" y="279"/>
            <a:chExt cx="430" cy="430"/>
          </a:xfrm>
        </p:grpSpPr>
        <p:sp>
          <p:nvSpPr>
            <p:cNvPr id="41993"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4"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5"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6"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7"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41989"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0" name="Text Box 1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41991" name="Oval 12"/>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2" name="Text Box 13">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17521563"/>
      </p:ext>
    </p:extLst>
  </p:cSld>
  <p:clrMapOvr>
    <a:masterClrMapping/>
  </p:clrMapOvr>
  <mc:AlternateContent xmlns:mc="http://schemas.openxmlformats.org/markup-compatibility/2006" xmlns:p14="http://schemas.microsoft.com/office/powerpoint/2010/main">
    <mc:Choice Requires="p14">
      <p:transition spd="slow" p14:dur="2000" advTm="50336"/>
    </mc:Choice>
    <mc:Fallback xmlns="">
      <p:transition spd="slow" advTm="50336"/>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2403"/>
                                        </p:tgtEl>
                                        <p:attrNameLst>
                                          <p:attrName>style.visibility</p:attrName>
                                        </p:attrNameLst>
                                      </p:cBhvr>
                                      <p:to>
                                        <p:strVal val="visible"/>
                                      </p:to>
                                    </p:set>
                                    <p:animEffect transition="in" filter="slide(fromBottom)">
                                      <p:cBhvr>
                                        <p:cTn id="7" dur="500"/>
                                        <p:tgtEl>
                                          <p:spTgt spid="1024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AutoShape 2"/>
          <p:cNvSpPr>
            <a:spLocks noChangeArrowheads="1"/>
          </p:cNvSpPr>
          <p:nvPr/>
        </p:nvSpPr>
        <p:spPr bwMode="gray">
          <a:xfrm>
            <a:off x="2063750" y="1125539"/>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lnSpc>
                <a:spcPct val="90000"/>
              </a:lnSpc>
              <a:spcBef>
                <a:spcPct val="0"/>
              </a:spcBef>
              <a:buFont typeface="Arial" panose="020B0604020202020204" pitchFamily="34" charset="0"/>
              <a:buNone/>
            </a:pPr>
            <a:r>
              <a:rPr lang="ar-SA" altLang="zh-CN" sz="4000" b="1">
                <a:solidFill>
                  <a:schemeClr val="bg1"/>
                </a:solidFill>
                <a:latin typeface="Arial" panose="020B0604020202020204" pitchFamily="34" charset="0"/>
              </a:rPr>
              <a:t>قام الخليلي ( ١٩٨٦ ) بدراسة حدد فيها </a:t>
            </a:r>
            <a:r>
              <a:rPr lang="en-US" altLang="zh-CN" sz="4000" b="1">
                <a:solidFill>
                  <a:schemeClr val="bg1"/>
                </a:solidFill>
                <a:latin typeface="Arial" panose="020B0604020202020204" pitchFamily="34" charset="0"/>
              </a:rPr>
              <a:t>…</a:t>
            </a:r>
            <a:endParaRPr lang="ar-SA" altLang="zh-CN" sz="4000" b="1">
              <a:solidFill>
                <a:schemeClr val="bg1"/>
              </a:solidFill>
              <a:latin typeface="Arial" panose="020B0604020202020204" pitchFamily="34" charset="0"/>
            </a:endParaRPr>
          </a:p>
        </p:txBody>
      </p:sp>
      <p:sp>
        <p:nvSpPr>
          <p:cNvPr id="103427"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3428"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أجنبي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3429" name="AutoShape 5"/>
          <p:cNvSpPr>
            <a:spLocks noChangeArrowheads="1"/>
          </p:cNvSpPr>
          <p:nvPr/>
        </p:nvSpPr>
        <p:spPr bwMode="gray">
          <a:xfrm>
            <a:off x="2063750" y="4581526"/>
            <a:ext cx="8280400" cy="18716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r>
              <a:rPr lang="en-US" altLang="zh-CN" sz="4000" b="1">
                <a:solidFill>
                  <a:schemeClr val="bg1"/>
                </a:solidFill>
                <a:latin typeface="Arial" panose="020B0604020202020204" pitchFamily="34" charset="0"/>
              </a:rPr>
              <a:t>... Galbrait ( </a:t>
            </a:r>
            <a:r>
              <a:rPr lang="ar-SA" altLang="zh-CN" sz="4000" b="1">
                <a:solidFill>
                  <a:schemeClr val="bg1"/>
                </a:solidFill>
                <a:latin typeface="Arial" panose="020B0604020202020204" pitchFamily="34" charset="0"/>
              </a:rPr>
              <a:t>وقد أشارت جلبريث ( 1985</a:t>
            </a:r>
            <a:endParaRPr lang="en-US" altLang="zh-CN" sz="4000" b="1">
              <a:solidFill>
                <a:schemeClr val="bg1"/>
              </a:solidFill>
              <a:latin typeface="Arial" panose="020B0604020202020204" pitchFamily="34"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48745756"/>
      </p:ext>
    </p:extLst>
  </p:cSld>
  <p:clrMapOvr>
    <a:masterClrMapping/>
  </p:clrMapOvr>
  <mc:AlternateContent xmlns:mc="http://schemas.openxmlformats.org/markup-compatibility/2006" xmlns:p14="http://schemas.microsoft.com/office/powerpoint/2010/main">
    <mc:Choice Requires="p14">
      <p:transition spd="slow" p14:dur="2000" advTm="28961"/>
    </mc:Choice>
    <mc:Fallback xmlns="">
      <p:transition spd="slow" advTm="2896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3426"/>
                                        </p:tgtEl>
                                        <p:attrNameLst>
                                          <p:attrName>style.visibility</p:attrName>
                                        </p:attrNameLst>
                                      </p:cBhvr>
                                      <p:to>
                                        <p:strVal val="visible"/>
                                      </p:to>
                                    </p:set>
                                    <p:animEffect transition="in" filter="slide(fromBottom)">
                                      <p:cBhvr>
                                        <p:cTn id="7" dur="500"/>
                                        <p:tgtEl>
                                          <p:spTgt spid="10342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3427"/>
                                        </p:tgtEl>
                                        <p:attrNameLst>
                                          <p:attrName>style.visibility</p:attrName>
                                        </p:attrNameLst>
                                      </p:cBhvr>
                                      <p:to>
                                        <p:strVal val="visible"/>
                                      </p:to>
                                    </p:set>
                                    <p:animEffect transition="in" filter="slide(fromBottom)">
                                      <p:cBhvr>
                                        <p:cTn id="10" dur="500"/>
                                        <p:tgtEl>
                                          <p:spTgt spid="103427"/>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03428"/>
                                        </p:tgtEl>
                                        <p:attrNameLst>
                                          <p:attrName>style.visibility</p:attrName>
                                        </p:attrNameLst>
                                      </p:cBhvr>
                                      <p:to>
                                        <p:strVal val="visible"/>
                                      </p:to>
                                    </p:set>
                                    <p:animEffect transition="in" filter="slide(fromBottom)">
                                      <p:cBhvr>
                                        <p:cTn id="13" dur="500"/>
                                        <p:tgtEl>
                                          <p:spTgt spid="10342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03429"/>
                                        </p:tgtEl>
                                        <p:attrNameLst>
                                          <p:attrName>style.visibility</p:attrName>
                                        </p:attrNameLst>
                                      </p:cBhvr>
                                      <p:to>
                                        <p:strVal val="visible"/>
                                      </p:to>
                                    </p:set>
                                    <p:animEffect transition="in" filter="slide(fromBottom)">
                                      <p:cBhvr>
                                        <p:cTn id="16" dur="500"/>
                                        <p:tgtEl>
                                          <p:spTgt spid="1034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animBg="1"/>
      <p:bldP spid="103427" grpId="0" animBg="1"/>
      <p:bldP spid="103428" grpId="0" animBg="1"/>
      <p:bldP spid="103429" grpId="0" animBg="1"/>
    </p:bldLst>
  </p:timing>
  <p:extLst mod="1">
    <p:ext uri="{3A86A75C-4F4B-4683-9AE1-C65F6400EC91}">
      <p14:laserTraceLst xmlns:p14="http://schemas.microsoft.com/office/powerpoint/2010/main">
        <p14:tracePtLst>
          <p14:tracePt t="2311" x="7459663" y="3543300"/>
          <p14:tracePt t="2319" x="7597775" y="3146425"/>
          <p14:tracePt t="2327" x="7772400" y="2713038"/>
          <p14:tracePt t="2343" x="8107363" y="1951038"/>
          <p14:tracePt t="2359" x="8412163" y="1417638"/>
          <p14:tracePt t="2376" x="8816975" y="998538"/>
          <p14:tracePt t="2393" x="9356725" y="647700"/>
          <p14:tracePt t="2409" x="9875838" y="381000"/>
          <p14:tracePt t="2426" x="10156825" y="282575"/>
          <p14:tracePt t="2443" x="10233025" y="266700"/>
          <p14:tracePt t="2496" x="10233025" y="403225"/>
          <p14:tracePt t="2503" x="10194925" y="601663"/>
          <p14:tracePt t="2511" x="10104438" y="784225"/>
          <p14:tracePt t="2527" x="9936163" y="1036638"/>
          <p14:tracePt t="2543" x="9769475" y="1287463"/>
          <p14:tracePt t="2559" x="9693275" y="1431925"/>
          <p14:tracePt t="2576" x="9685338" y="1493838"/>
          <p14:tracePt t="2593" x="9685338" y="1508125"/>
          <p14:tracePt t="2627" x="9731375" y="1485900"/>
          <p14:tracePt t="2643" x="9769475" y="1455738"/>
          <p14:tracePt t="2660" x="9769475" y="1447800"/>
          <p14:tracePt t="2676" x="9761538" y="1425575"/>
          <p14:tracePt t="2693" x="9655175" y="1417638"/>
          <p14:tracePt t="2710" x="9532938" y="1508125"/>
          <p14:tracePt t="2726" x="9502775" y="1608138"/>
          <p14:tracePt t="2743" x="9388475" y="1905000"/>
          <p14:tracePt t="2759" x="9326563" y="2049463"/>
          <p14:tracePt t="2776" x="9296400" y="2149475"/>
          <p14:tracePt t="2792" x="9288463" y="2163763"/>
          <p14:tracePt t="2887" x="9280525" y="2171700"/>
          <p14:tracePt t="2895" x="9258300" y="2171700"/>
          <p14:tracePt t="2903" x="9250363" y="2171700"/>
          <p14:tracePt t="2911" x="9228138" y="2171700"/>
          <p14:tracePt t="2926" x="9190038" y="2187575"/>
          <p14:tracePt t="2943" x="9151938" y="2187575"/>
          <p14:tracePt t="2959" x="9121775" y="2201863"/>
          <p14:tracePt t="2976" x="9090025" y="2217738"/>
          <p14:tracePt t="2993" x="9045575" y="2225675"/>
          <p14:tracePt t="3010" x="9037638" y="2225675"/>
          <p14:tracePt t="3026" x="9029700" y="2225675"/>
          <p14:tracePt t="3263" x="8975725" y="2201863"/>
          <p14:tracePt t="3271" x="8953500" y="2193925"/>
          <p14:tracePt t="3279" x="8893175" y="2179638"/>
          <p14:tracePt t="3293" x="8793163" y="2179638"/>
          <p14:tracePt t="3310" x="8267700" y="2133600"/>
          <p14:tracePt t="3326" x="7954963" y="2049463"/>
          <p14:tracePt t="3343" x="7535863" y="1927225"/>
          <p14:tracePt t="3360" x="7124700" y="1806575"/>
          <p14:tracePt t="3376" x="6850063" y="1676400"/>
          <p14:tracePt t="3393" x="6713538" y="1630363"/>
          <p14:tracePt t="3410" x="6659563" y="1592263"/>
          <p14:tracePt t="3591" x="6651625" y="1608138"/>
          <p14:tracePt t="3600" x="6651625" y="1638300"/>
          <p14:tracePt t="3610" x="6651625" y="1668463"/>
          <p14:tracePt t="3626" x="6651625" y="1730375"/>
          <p14:tracePt t="3643" x="6659563" y="1774825"/>
          <p14:tracePt t="3660" x="6705600" y="1828800"/>
          <p14:tracePt t="3677" x="6765925" y="1858963"/>
          <p14:tracePt t="3695" x="6827838" y="1889125"/>
          <p14:tracePt t="3710" x="6858000" y="1889125"/>
          <p14:tracePt t="3743" x="6873875" y="1889125"/>
          <p14:tracePt t="3751" x="6880225" y="1889125"/>
          <p14:tracePt t="3760" x="6904038" y="1889125"/>
          <p14:tracePt t="3776" x="6926263" y="1889125"/>
          <p14:tracePt t="3793" x="6964363" y="1882775"/>
          <p14:tracePt t="3809" x="7018338" y="1874838"/>
          <p14:tracePt t="3827" x="7064375" y="1874838"/>
          <p14:tracePt t="3843" x="7078663" y="1874838"/>
          <p14:tracePt t="3860" x="7116763" y="1874838"/>
          <p14:tracePt t="3877" x="7124700" y="1874838"/>
          <p14:tracePt t="4231" x="7108825" y="1889125"/>
          <p14:tracePt t="4241" x="7032625" y="1958975"/>
          <p14:tracePt t="4247" x="6964363" y="2019300"/>
          <p14:tracePt t="4260" x="6888163" y="2073275"/>
          <p14:tracePt t="4277" x="6713538" y="2201863"/>
          <p14:tracePt t="4294" x="6308725" y="2378075"/>
          <p14:tracePt t="4310" x="6042025" y="2460625"/>
          <p14:tracePt t="4327" x="5821363" y="2484438"/>
          <p14:tracePt t="4343" x="5654675" y="2492375"/>
          <p14:tracePt t="4360" x="5578475" y="2492375"/>
          <p14:tracePt t="4377" x="5546725" y="2492375"/>
          <p14:tracePt t="4423" x="5546725" y="2484438"/>
          <p14:tracePt t="4431" x="5546725" y="2468563"/>
          <p14:tracePt t="4443" x="5546725" y="2460625"/>
          <p14:tracePt t="4460" x="5540375" y="2430463"/>
          <p14:tracePt t="4477" x="5516563" y="2378075"/>
          <p14:tracePt t="4494" x="5440363" y="2293938"/>
          <p14:tracePt t="4510" x="5356225" y="2239963"/>
          <p14:tracePt t="4527" x="5273675" y="2201863"/>
          <p14:tracePt t="4544" x="5181600" y="2193925"/>
          <p14:tracePt t="4560" x="5051425" y="2163763"/>
          <p14:tracePt t="4577" x="4884738" y="2163763"/>
          <p14:tracePt t="4594" x="4732338" y="2155825"/>
          <p14:tracePt t="4610" x="4602163" y="2149475"/>
          <p14:tracePt t="4627" x="4495800" y="2141538"/>
          <p14:tracePt t="4644" x="4473575" y="2141538"/>
          <p14:tracePt t="4660" x="4465638" y="2141538"/>
          <p14:tracePt t="4727" x="4465638" y="2133600"/>
          <p14:tracePt t="4790" x="4457700" y="2125663"/>
          <p14:tracePt t="4798" x="4441825" y="2117725"/>
          <p14:tracePt t="4806" x="4427538" y="2117725"/>
          <p14:tracePt t="4814" x="4397375" y="2111375"/>
          <p14:tracePt t="4826" x="4373563" y="2103438"/>
          <p14:tracePt t="4843" x="4267200" y="2087563"/>
          <p14:tracePt t="4860" x="4122738" y="2065338"/>
          <p14:tracePt t="4877" x="4008438" y="2049463"/>
          <p14:tracePt t="4895" x="3932238" y="2035175"/>
          <p14:tracePt t="4910" x="3924300" y="2035175"/>
          <p14:tracePt t="4927" x="3916363" y="2027238"/>
          <p14:tracePt t="5199" x="3908425" y="2027238"/>
          <p14:tracePt t="5208" x="3894138" y="2027238"/>
          <p14:tracePt t="5215" x="3856038" y="2027238"/>
          <p14:tracePt t="5227" x="3794125" y="2027238"/>
          <p14:tracePt t="5244" x="3603625" y="2057400"/>
          <p14:tracePt t="5260" x="3398838" y="2079625"/>
          <p14:tracePt t="5277" x="3230563" y="2079625"/>
          <p14:tracePt t="5294" x="2925763" y="2079625"/>
          <p14:tracePt t="5310" x="2811463" y="2079625"/>
          <p14:tracePt t="5327" x="2720975" y="2079625"/>
          <p14:tracePt t="5344" x="2667000" y="2079625"/>
          <p14:tracePt t="5361" x="2628900" y="2073275"/>
          <p14:tracePt t="5377" x="2552700" y="2073275"/>
          <p14:tracePt t="5394" x="2468563" y="2065338"/>
          <p14:tracePt t="5411" x="2324100" y="2035175"/>
          <p14:tracePt t="5427" x="2141538" y="2003425"/>
          <p14:tracePt t="5444" x="1965325" y="1989138"/>
          <p14:tracePt t="5461" x="1851025" y="1965325"/>
          <p14:tracePt t="5477" x="1798638" y="1958975"/>
          <p14:tracePt t="5935" x="1828800" y="1997075"/>
          <p14:tracePt t="5943" x="2049463" y="2155825"/>
          <p14:tracePt t="5951" x="2384425" y="2416175"/>
          <p14:tracePt t="5961" x="2713038" y="2628900"/>
          <p14:tracePt t="5977" x="3413125" y="2955925"/>
          <p14:tracePt t="5994" x="4397375" y="3322638"/>
          <p14:tracePt t="6011" x="5478463" y="3611563"/>
          <p14:tracePt t="6027" x="6659563" y="3848100"/>
          <p14:tracePt t="6044" x="7612063" y="3984625"/>
          <p14:tracePt t="6061" x="8305800" y="4060825"/>
          <p14:tracePt t="6078" x="8823325" y="4060825"/>
          <p14:tracePt t="6095" x="8869363" y="4060825"/>
          <p14:tracePt t="6167" x="8877300" y="4054475"/>
          <p14:tracePt t="6175" x="8893175" y="4038600"/>
          <p14:tracePt t="6183" x="8931275" y="4008438"/>
          <p14:tracePt t="6194" x="8945563" y="3978275"/>
          <p14:tracePt t="6211" x="9029700" y="3924300"/>
          <p14:tracePt t="6214" x="9075738" y="3908425"/>
          <p14:tracePt t="6227" x="9136063" y="3902075"/>
          <p14:tracePt t="6244" x="9250363" y="3878263"/>
          <p14:tracePt t="6261" x="9334500" y="3863975"/>
          <p14:tracePt t="6278" x="9456738" y="3832225"/>
          <p14:tracePt t="6294" x="9502775" y="3802063"/>
          <p14:tracePt t="6311" x="9517063" y="3763963"/>
          <p14:tracePt t="6327" x="9547225" y="3641725"/>
          <p14:tracePt t="6344" x="9571038" y="3406775"/>
          <p14:tracePt t="6361" x="9585325" y="3032125"/>
          <p14:tracePt t="6378" x="9585325" y="2613025"/>
          <p14:tracePt t="6394" x="9585325" y="2011363"/>
          <p14:tracePt t="6411" x="9585325" y="1295400"/>
          <p14:tracePt t="6427" x="9585325" y="631825"/>
          <p14:tracePt t="6444" x="9547225" y="320675"/>
          <p14:tracePt t="6461" x="9486900" y="130175"/>
          <p14:tracePt t="6478" x="9448800" y="0"/>
          <p14:tracePt t="6511" x="9440863" y="0"/>
          <p14:tracePt t="6599" x="9432925" y="0"/>
          <p14:tracePt t="6607" x="9426575" y="0"/>
          <p14:tracePt t="6615" x="9394825" y="0"/>
          <p14:tracePt t="6628" x="9364663" y="0"/>
          <p14:tracePt t="6644" x="9258300" y="0"/>
          <p14:tracePt t="6661" x="9121775" y="0"/>
          <p14:tracePt t="6678" x="8702675" y="60325"/>
          <p14:tracePt t="6694" x="8474075" y="136525"/>
          <p14:tracePt t="6711" x="7970838" y="358775"/>
          <p14:tracePt t="6728" x="7764463" y="449263"/>
          <p14:tracePt t="6744" x="7627938" y="503238"/>
          <p14:tracePt t="6761" x="7543800" y="549275"/>
          <p14:tracePt t="6777" x="7521575" y="571500"/>
          <p14:tracePt t="6831" x="7513638" y="571500"/>
          <p14:tracePt t="6839" x="7505700" y="579438"/>
          <p14:tracePt t="6847" x="7475538" y="587375"/>
          <p14:tracePt t="6861" x="7437438" y="593725"/>
          <p14:tracePt t="6878" x="7292975" y="617538"/>
          <p14:tracePt t="6894" x="7146925" y="631825"/>
          <p14:tracePt t="6911" x="7010400" y="655638"/>
          <p14:tracePt t="6928" x="6934200" y="693738"/>
          <p14:tracePt t="6944" x="6918325" y="731838"/>
          <p14:tracePt t="6961" x="6942138" y="815975"/>
          <p14:tracePt t="6978" x="7116763" y="892175"/>
          <p14:tracePt t="6994" x="7407275" y="944563"/>
          <p14:tracePt t="7011" x="7620000" y="960438"/>
          <p14:tracePt t="7028" x="7780338" y="944563"/>
          <p14:tracePt t="7044" x="7794625" y="930275"/>
          <p14:tracePt t="7061" x="7780338" y="914400"/>
          <p14:tracePt t="7078" x="7551738" y="830263"/>
          <p14:tracePt t="7094" x="7239000" y="739775"/>
          <p14:tracePt t="7111" x="6918325" y="677863"/>
          <p14:tracePt t="7128" x="6797675" y="677863"/>
          <p14:tracePt t="7144" x="6789738" y="677863"/>
          <p14:tracePt t="7161" x="6835775" y="685800"/>
          <p14:tracePt t="7178" x="7002463" y="739775"/>
          <p14:tracePt t="7195" x="7154863" y="784225"/>
          <p14:tracePt t="7212" x="7216775" y="800100"/>
          <p14:tracePt t="7247" x="7192963" y="808038"/>
          <p14:tracePt t="7255" x="7132638" y="815975"/>
          <p14:tracePt t="7263" x="7078663" y="815975"/>
          <p14:tracePt t="7278" x="7018338" y="815975"/>
          <p14:tracePt t="7294" x="6956425" y="822325"/>
          <p14:tracePt t="7351" x="6964363" y="830263"/>
          <p14:tracePt t="7663" x="6964363" y="838200"/>
          <p14:tracePt t="7671" x="6964363" y="906463"/>
          <p14:tracePt t="7680" x="6964363" y="1028700"/>
          <p14:tracePt t="7695" x="6934200" y="1616075"/>
          <p14:tracePt t="7712" x="6934200" y="2422525"/>
          <p14:tracePt t="7728" x="6934200" y="3184525"/>
          <p14:tracePt t="7744" x="6964363" y="3756025"/>
          <p14:tracePt t="7761" x="7086600" y="4130675"/>
          <p14:tracePt t="7777" x="7170738" y="4427538"/>
          <p14:tracePt t="7794" x="7246938" y="4618038"/>
          <p14:tracePt t="7811" x="7307263" y="4724400"/>
          <p14:tracePt t="7828" x="7361238" y="4784725"/>
          <p14:tracePt t="7845" x="7489825" y="4808538"/>
          <p14:tracePt t="7862" x="7802563" y="4800600"/>
          <p14:tracePt t="7878" x="8107363" y="4724400"/>
          <p14:tracePt t="7895" x="8389938" y="4648200"/>
          <p14:tracePt t="7911" x="8602663" y="4625975"/>
          <p14:tracePt t="7928" x="8702675" y="4618038"/>
          <p14:tracePt t="7945" x="8716963" y="4610100"/>
          <p14:tracePt t="8063" x="8724900" y="4610100"/>
          <p14:tracePt t="8071" x="8763000" y="4610100"/>
          <p14:tracePt t="8080" x="8809038" y="4610100"/>
          <p14:tracePt t="8095" x="8975725" y="4549775"/>
          <p14:tracePt t="8111" x="9144000" y="4495800"/>
          <p14:tracePt t="8128" x="9190038" y="4427538"/>
          <p14:tracePt t="8145" x="9204325" y="4427538"/>
          <p14:tracePt t="8327" x="9220200" y="4427538"/>
          <p14:tracePt t="8335" x="9280525" y="4449763"/>
          <p14:tracePt t="8345" x="9350375" y="4473575"/>
          <p14:tracePt t="8361" x="9380538" y="4487863"/>
          <p14:tracePt t="8423" x="9388475" y="4487863"/>
          <p14:tracePt t="8431" x="9380538" y="4473575"/>
          <p14:tracePt t="8439" x="9326563" y="4441825"/>
          <p14:tracePt t="8447" x="9258300" y="4427538"/>
          <p14:tracePt t="8463" x="9113838" y="4351338"/>
          <p14:tracePt t="8479" x="8991600" y="4305300"/>
          <p14:tracePt t="8495" x="8923338" y="4267200"/>
          <p14:tracePt t="8512" x="8907463" y="4267200"/>
          <p14:tracePt t="8528" x="8899525" y="4259263"/>
          <p14:tracePt t="8562" x="8899525" y="4251325"/>
          <p14:tracePt t="8578" x="8899525" y="4244975"/>
          <p14:tracePt t="8595" x="8899525" y="4237038"/>
          <p14:tracePt t="8680" x="8885238" y="4221163"/>
          <p14:tracePt t="8687" x="8831263" y="4221163"/>
          <p14:tracePt t="8696" x="8778875" y="4213225"/>
          <p14:tracePt t="8712" x="8618538" y="4213225"/>
          <p14:tracePt t="8728" x="8442325" y="4244975"/>
          <p14:tracePt t="8745" x="8283575" y="4289425"/>
          <p14:tracePt t="8761" x="8137525" y="4321175"/>
          <p14:tracePt t="8778" x="8085138" y="4335463"/>
          <p14:tracePt t="8795" x="8054975" y="4351338"/>
          <p14:tracePt t="8847" x="8061325" y="4351338"/>
          <p14:tracePt t="8855" x="8085138" y="4351338"/>
          <p14:tracePt t="8863" x="8123238" y="4351338"/>
          <p14:tracePt t="8878" x="8183563" y="4351338"/>
          <p14:tracePt t="8895" x="8191500" y="4351338"/>
          <p14:tracePt t="8928" x="8153400" y="4351338"/>
          <p14:tracePt t="8945" x="7962900" y="4351338"/>
          <p14:tracePt t="8962" x="7673975" y="4351338"/>
          <p14:tracePt t="8979" x="7254875" y="4289425"/>
          <p14:tracePt t="8995" x="7032625" y="4283075"/>
          <p14:tracePt t="9012" x="6964363" y="4283075"/>
          <p14:tracePt t="9029" x="6956425" y="4283075"/>
          <p14:tracePt t="9047" x="6956425" y="4275138"/>
          <p14:tracePt t="9368" x="6956425" y="4283075"/>
          <p14:tracePt t="9375" x="6964363" y="4359275"/>
          <p14:tracePt t="9383" x="7002463" y="4441825"/>
          <p14:tracePt t="9395" x="7108825" y="4587875"/>
          <p14:tracePt t="9412" x="7383463" y="4868863"/>
          <p14:tracePt t="9429" x="7840663" y="5173663"/>
          <p14:tracePt t="9446" x="8648700" y="5502275"/>
          <p14:tracePt t="9462" x="8983663" y="5532438"/>
          <p14:tracePt t="9479" x="9821863" y="5654675"/>
          <p14:tracePt t="9495" x="10118725" y="5654675"/>
          <p14:tracePt t="9512" x="10287000" y="5646738"/>
          <p14:tracePt t="9529" x="10347325" y="5616575"/>
          <p14:tracePt t="9545" x="10363200" y="5592763"/>
          <p14:tracePt t="9562" x="10363200" y="5540375"/>
          <p14:tracePt t="9579" x="10363200" y="5508625"/>
          <p14:tracePt t="9595" x="10363200" y="5502275"/>
          <p14:tracePt t="9612" x="10363200" y="5478463"/>
          <p14:tracePt t="9671" x="10355263" y="5478463"/>
          <p14:tracePt t="9695" x="10355263" y="5502275"/>
          <p14:tracePt t="9703" x="10355263" y="5516563"/>
          <p14:tracePt t="9712" x="10363200" y="5532438"/>
          <p14:tracePt t="9729" x="10363200" y="5562600"/>
          <p14:tracePt t="9745" x="10363200" y="5600700"/>
          <p14:tracePt t="9762" x="10363200" y="5630863"/>
          <p14:tracePt t="9778" x="10279063" y="5668963"/>
          <p14:tracePt t="9795" x="10156825" y="5676900"/>
          <p14:tracePt t="9812" x="10004425" y="5676900"/>
          <p14:tracePt t="9829" x="9898063" y="5654675"/>
          <p14:tracePt t="9846" x="9867900" y="5630863"/>
          <p14:tracePt t="9880" x="9867900" y="5622925"/>
          <p14:tracePt t="9896" x="9867900" y="5616575"/>
          <p14:tracePt t="9912" x="9867900" y="5608638"/>
          <p14:tracePt t="10007" x="9859963" y="5608638"/>
          <p14:tracePt t="10015" x="9837738" y="5608638"/>
          <p14:tracePt t="10031" x="9821863" y="5608638"/>
          <p14:tracePt t="10039" x="9813925" y="5608638"/>
          <p14:tracePt t="10055" x="9799638" y="5608638"/>
          <p14:tracePt t="10383" x="9791700" y="5608638"/>
          <p14:tracePt t="10399" x="9783763" y="5608638"/>
          <p14:tracePt t="10407" x="9775825" y="5608638"/>
          <p14:tracePt t="10415" x="9769475" y="5608638"/>
          <p14:tracePt t="10429" x="9753600" y="5616575"/>
          <p14:tracePt t="10446" x="9617075" y="5630863"/>
          <p14:tracePt t="10462" x="9517063" y="5654675"/>
          <p14:tracePt t="10479" x="9410700" y="5661025"/>
          <p14:tracePt t="10496" x="9288463" y="5661025"/>
          <p14:tracePt t="10512" x="9197975" y="5661025"/>
          <p14:tracePt t="10529" x="9105900" y="5646738"/>
          <p14:tracePt t="10546" x="9007475" y="5616575"/>
          <p14:tracePt t="10562" x="8907463" y="5578475"/>
          <p14:tracePt t="10579" x="8816975" y="5524500"/>
          <p14:tracePt t="10596" x="8747125" y="5486400"/>
          <p14:tracePt t="10613" x="8678863" y="5456238"/>
          <p14:tracePt t="10629" x="8656638" y="5432425"/>
          <p14:tracePt t="10646" x="8640763" y="5432425"/>
          <p14:tracePt t="10679" x="8602663" y="5432425"/>
          <p14:tracePt t="10696" x="8550275" y="5448300"/>
          <p14:tracePt t="10712" x="8480425" y="5516563"/>
          <p14:tracePt t="10729" x="8404225" y="5622925"/>
          <p14:tracePt t="10746" x="8328025" y="5737225"/>
          <p14:tracePt t="10762" x="8283575" y="5821363"/>
          <p14:tracePt t="10779" x="8267700" y="5845175"/>
          <p14:tracePt t="10795" x="8259763" y="5859463"/>
          <p14:tracePt t="10839" x="8245475" y="5859463"/>
          <p14:tracePt t="10847" x="8221663" y="5859463"/>
          <p14:tracePt t="10862" x="8169275" y="5837238"/>
          <p14:tracePt t="10879" x="8093075" y="5799138"/>
          <p14:tracePt t="10896" x="8047038" y="5783263"/>
          <p14:tracePt t="10913" x="8001000" y="5745163"/>
          <p14:tracePt t="10929" x="7993063" y="5722938"/>
          <p14:tracePt t="10946" x="7993063" y="5707063"/>
          <p14:tracePt t="11255" x="8008938" y="5707063"/>
          <p14:tracePt t="11271" x="8016875" y="5707063"/>
          <p14:tracePt t="11279" x="8023225" y="5707063"/>
          <p14:tracePt t="11287" x="8039100" y="5715000"/>
          <p14:tracePt t="11296" x="8054975" y="5722938"/>
          <p14:tracePt t="11313" x="8069263" y="5722938"/>
          <p14:tracePt t="11329" x="8107363" y="5722938"/>
          <p14:tracePt t="11346" x="8123238" y="5715000"/>
          <p14:tracePt t="11415" x="8123238" y="5699125"/>
          <p14:tracePt t="11423" x="8085138" y="5676900"/>
          <p14:tracePt t="11431" x="8061325" y="5661025"/>
          <p14:tracePt t="11446" x="8023225" y="5646738"/>
          <p14:tracePt t="11463" x="7940675" y="5608638"/>
          <p14:tracePt t="11479" x="7832725" y="5578475"/>
          <p14:tracePt t="11496" x="7680325" y="5540375"/>
          <p14:tracePt t="11513" x="7535863" y="5508625"/>
          <p14:tracePt t="11529" x="7391400" y="5494338"/>
          <p14:tracePt t="11546" x="7277100" y="5478463"/>
          <p14:tracePt t="11563" x="7185025" y="5478463"/>
          <p14:tracePt t="11579" x="7094538" y="5508625"/>
          <p14:tracePt t="11596" x="7018338" y="5608638"/>
          <p14:tracePt t="11613" x="6904038" y="5745163"/>
          <p14:tracePt t="11630" x="6713538" y="5913438"/>
          <p14:tracePt t="11646" x="6637338" y="5973763"/>
          <p14:tracePt t="11663" x="6545263" y="6003925"/>
          <p14:tracePt t="11680" x="6477000" y="6003925"/>
          <p14:tracePt t="11696" x="6384925" y="5997575"/>
          <p14:tracePt t="11713" x="6270625" y="5921375"/>
          <p14:tracePt t="11730" x="6065838" y="5761038"/>
          <p14:tracePt t="11746" x="5821363" y="5592763"/>
          <p14:tracePt t="11763" x="5699125" y="5502275"/>
          <p14:tracePt t="11779" x="5630863" y="5448300"/>
          <p14:tracePt t="11796" x="5630863" y="5432425"/>
          <p14:tracePt t="11863" x="5630863" y="5440363"/>
          <p14:tracePt t="11871" x="5630863" y="5470525"/>
          <p14:tracePt t="11879" x="5630863" y="5502275"/>
          <p14:tracePt t="11896" x="5630863" y="5554663"/>
          <p14:tracePt t="11913" x="5600700" y="5592763"/>
          <p14:tracePt t="11930" x="5592763" y="5608638"/>
          <p14:tracePt t="11946" x="5592763" y="5616575"/>
          <p14:tracePt t="11963" x="5584825" y="5616575"/>
          <p14:tracePt t="11996" x="5578475" y="5600700"/>
          <p14:tracePt t="12013" x="5578475" y="5546725"/>
          <p14:tracePt t="12030" x="5592763" y="5478463"/>
          <p14:tracePt t="12046" x="5608638" y="5470525"/>
          <p14:tracePt t="12063" x="5661025" y="5448300"/>
          <p14:tracePt t="12096" x="5676900" y="5456238"/>
          <p14:tracePt t="12113" x="5684838" y="5502275"/>
          <p14:tracePt t="12130" x="5684838" y="5508625"/>
          <p14:tracePt t="12183" x="5692775" y="5516563"/>
          <p14:tracePt t="12191" x="5722938" y="5516563"/>
          <p14:tracePt t="12199" x="5775325" y="5516563"/>
          <p14:tracePt t="12213" x="5821363" y="5516563"/>
          <p14:tracePt t="12230" x="5951538" y="5516563"/>
          <p14:tracePt t="12246" x="5973763" y="5516563"/>
          <p14:tracePt t="12263" x="5989638" y="5516563"/>
          <p14:tracePt t="12296" x="5997575" y="5524500"/>
          <p14:tracePt t="12313" x="6027738" y="5562600"/>
          <p14:tracePt t="12330" x="6080125" y="5570538"/>
          <p14:tracePt t="12346" x="6210300" y="5600700"/>
          <p14:tracePt t="12363" x="6370638" y="5630863"/>
          <p14:tracePt t="12380" x="6492875" y="5630863"/>
          <p14:tracePt t="12396" x="6523038" y="5630863"/>
          <p14:tracePt t="12431" x="6507163" y="5630863"/>
          <p14:tracePt t="12446" x="6332538" y="5630863"/>
          <p14:tracePt t="12463" x="6172200" y="5630863"/>
          <p14:tracePt t="12480" x="6011863" y="5646738"/>
          <p14:tracePt t="12496" x="5845175" y="5654675"/>
          <p14:tracePt t="12513" x="5722938" y="5654675"/>
          <p14:tracePt t="12530" x="5600700" y="5654675"/>
          <p14:tracePt t="12546" x="5486400" y="5638800"/>
          <p14:tracePt t="12563" x="5349875" y="5592763"/>
          <p14:tracePt t="12580" x="5227638" y="5570538"/>
          <p14:tracePt t="12597" x="5135563" y="5546725"/>
          <p14:tracePt t="12614" x="5013325" y="5540375"/>
          <p14:tracePt t="12630" x="4937125" y="5540375"/>
          <p14:tracePt t="12646" x="4846638" y="5540375"/>
          <p14:tracePt t="12663" x="4800600" y="5546725"/>
          <p14:tracePt t="12680" x="4754563" y="5570538"/>
          <p14:tracePt t="12696" x="4708525" y="5584825"/>
          <p14:tracePt t="12713" x="4678363" y="5608638"/>
          <p14:tracePt t="12730" x="4648200" y="5622925"/>
          <p14:tracePt t="12746" x="4602163" y="5630863"/>
          <p14:tracePt t="12763" x="4579938" y="5630863"/>
          <p14:tracePt t="12780" x="4549775" y="5630863"/>
          <p14:tracePt t="12797" x="4525963" y="5584825"/>
          <p14:tracePt t="12814" x="4495800" y="5502275"/>
          <p14:tracePt t="12983" x="4487863" y="5502275"/>
          <p14:tracePt t="12999" x="4435475" y="5502275"/>
          <p14:tracePt t="13007" x="4335463" y="5502275"/>
          <p14:tracePt t="13015" x="4283075" y="5502275"/>
          <p14:tracePt t="13030" x="4244975" y="5494338"/>
          <p14:tracePt t="13046" x="4008438" y="5494338"/>
          <p14:tracePt t="13063" x="3856038" y="5494338"/>
          <p14:tracePt t="13080" x="3794125" y="5494338"/>
          <p14:tracePt t="13097" x="3695700" y="5494338"/>
          <p14:tracePt t="13113" x="3559175" y="5494338"/>
          <p14:tracePt t="13130" x="3406775" y="5494338"/>
          <p14:tracePt t="13147" x="3254375" y="5494338"/>
          <p14:tracePt t="13164" x="3116263" y="5494338"/>
          <p14:tracePt t="13180" x="3001963" y="5494338"/>
          <p14:tracePt t="13197" x="2941638" y="5494338"/>
          <p14:tracePt t="13213" x="2917825" y="5494338"/>
          <p14:tracePt t="13255" x="2895600" y="5494338"/>
          <p14:tracePt t="13263" x="2879725" y="5502275"/>
          <p14:tracePt t="13271" x="2857500" y="5508625"/>
          <p14:tracePt t="13280" x="2835275" y="5516563"/>
          <p14:tracePt t="13297" x="2797175" y="5540375"/>
          <p14:tracePt t="13313" x="2735263" y="5562600"/>
          <p14:tracePt t="13330" x="2705100" y="5578475"/>
          <p14:tracePt t="13347" x="2667000" y="5600700"/>
          <p14:tracePt t="13363" x="2651125" y="5608638"/>
          <p14:tracePt t="13380" x="2636838" y="5622925"/>
          <p14:tracePt t="13397" x="2628900" y="5630863"/>
          <p14:tracePt t="13414" x="2606675" y="5638800"/>
          <p14:tracePt t="13431" x="2598738" y="5646738"/>
          <p14:tracePt t="13463" x="2590800" y="5646738"/>
          <p14:tracePt t="13480" x="2606675" y="5646738"/>
          <p14:tracePt t="13743" x="2620963" y="5646738"/>
          <p14:tracePt t="13751" x="2644775" y="5654675"/>
          <p14:tracePt t="13759" x="2651125" y="5661025"/>
          <p14:tracePt t="13775" x="2651125" y="5676900"/>
          <p14:tracePt t="13782" x="2620963" y="5715000"/>
          <p14:tracePt t="13797" x="2568575" y="5737225"/>
          <p14:tracePt t="13814" x="2384425" y="5791200"/>
          <p14:tracePt t="13830" x="2193925" y="5799138"/>
          <p14:tracePt t="13847" x="1912938" y="5799138"/>
          <p14:tracePt t="13864" x="1447800" y="5684838"/>
          <p14:tracePt t="13880" x="854075" y="5532438"/>
          <p14:tracePt t="13897" x="190500" y="5334000"/>
          <p14:tracePt t="13914" x="0" y="5165725"/>
          <p14:tracePt t="13931" x="0" y="5075238"/>
          <p14:tracePt t="13947" x="0" y="505936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body" idx="4294967295"/>
          </p:nvPr>
        </p:nvSpPr>
        <p:spPr>
          <a:xfrm>
            <a:off x="2063750" y="1341438"/>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80000"/>
              </a:lnSpc>
              <a:spcBef>
                <a:spcPct val="10000"/>
              </a:spcBef>
              <a:buFont typeface="Arial" panose="020B0604020202020204" pitchFamily="34" charset="0"/>
              <a:buNone/>
            </a:pPr>
            <a:r>
              <a:rPr lang="ar-SA" altLang="en-US" sz="6600" b="1" dirty="0"/>
              <a:t> </a:t>
            </a:r>
            <a:r>
              <a:rPr lang="ar-SA" altLang="en-US" sz="6600" b="1" dirty="0">
                <a:solidFill>
                  <a:srgbClr val="FF3300"/>
                </a:solidFill>
              </a:rPr>
              <a:t>توثيق مرجع لمؤلفين اثنين</a:t>
            </a:r>
            <a:r>
              <a:rPr lang="ar-SA" altLang="en-US" sz="6600" dirty="0">
                <a:solidFill>
                  <a:srgbClr val="FF3300"/>
                </a:solidFill>
              </a:rPr>
              <a:t>:</a:t>
            </a:r>
          </a:p>
          <a:p>
            <a:pPr algn="r" eaLnBrk="1" hangingPunct="1">
              <a:lnSpc>
                <a:spcPct val="80000"/>
              </a:lnSpc>
              <a:spcBef>
                <a:spcPct val="10000"/>
              </a:spcBef>
              <a:buFont typeface="Arial" panose="020B0604020202020204" pitchFamily="34" charset="0"/>
              <a:buNone/>
            </a:pPr>
            <a:r>
              <a:rPr lang="ar-SA" altLang="en-US" sz="6600" b="1" dirty="0"/>
              <a:t> يجب ذكر أسماء المؤلفين/الباحثين في كل مرة يذكر فيها المرجع.</a:t>
            </a:r>
            <a:endParaRPr lang="en-US" altLang="en-US" sz="6600" b="1" dirty="0">
              <a:cs typeface="Arial" panose="020B0604020202020204" pitchFamily="34" charset="0"/>
            </a:endParaRP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55128810"/>
      </p:ext>
    </p:extLst>
  </p:cSld>
  <p:clrMapOvr>
    <a:masterClrMapping/>
  </p:clrMapOvr>
  <mc:AlternateContent xmlns:mc="http://schemas.openxmlformats.org/markup-compatibility/2006" xmlns:p14="http://schemas.microsoft.com/office/powerpoint/2010/main">
    <mc:Choice Requires="p14">
      <p:transition spd="slow" p14:dur="2000" advTm="19079"/>
    </mc:Choice>
    <mc:Fallback xmlns="">
      <p:transition spd="slow" advTm="1907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AutoShape 2"/>
          <p:cNvSpPr>
            <a:spLocks noChangeArrowheads="1"/>
          </p:cNvSpPr>
          <p:nvPr/>
        </p:nvSpPr>
        <p:spPr bwMode="gray">
          <a:xfrm>
            <a:off x="2063750" y="1125539"/>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3600" b="1">
                <a:solidFill>
                  <a:schemeClr val="bg1"/>
                </a:solidFill>
                <a:latin typeface="Arial" panose="020B0604020202020204" pitchFamily="34" charset="0"/>
              </a:rPr>
              <a:t>قام الخليلي وملكاوي ( ١٩٨٥ ) بدراسة حول …</a:t>
            </a:r>
            <a:endParaRPr lang="en-US" altLang="zh-CN" sz="3600" b="1">
              <a:solidFill>
                <a:schemeClr val="bg1"/>
              </a:solidFill>
              <a:latin typeface="Arial" panose="020B0604020202020204" pitchFamily="34" charset="0"/>
            </a:endParaRPr>
          </a:p>
        </p:txBody>
      </p:sp>
      <p:sp>
        <p:nvSpPr>
          <p:cNvPr id="105475"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5476"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أجنبي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5477" name="AutoShape 5"/>
          <p:cNvSpPr>
            <a:spLocks noChangeArrowheads="1"/>
          </p:cNvSpPr>
          <p:nvPr/>
        </p:nvSpPr>
        <p:spPr bwMode="gray">
          <a:xfrm>
            <a:off x="2063750" y="4581526"/>
            <a:ext cx="8280400" cy="18716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zh-CN" sz="2500" b="1">
                <a:solidFill>
                  <a:schemeClr val="bg1"/>
                </a:solidFill>
                <a:latin typeface="Arial" panose="020B0604020202020204" pitchFamily="34" charset="0"/>
              </a:rPr>
              <a:t>العينة عشوائيا إلى</a:t>
            </a:r>
            <a:r>
              <a:rPr lang="en-US" altLang="zh-CN" sz="2500" b="1">
                <a:solidFill>
                  <a:schemeClr val="bg1"/>
                </a:solidFill>
                <a:latin typeface="Arial" panose="020B0604020202020204" pitchFamily="34" charset="0"/>
              </a:rPr>
              <a:t> Hall and McCurdy ( </a:t>
            </a:r>
            <a:r>
              <a:rPr lang="ar-SA" altLang="zh-CN" sz="2500" b="1">
                <a:solidFill>
                  <a:schemeClr val="bg1"/>
                </a:solidFill>
                <a:latin typeface="Arial" panose="020B0604020202020204" pitchFamily="34" charset="0"/>
              </a:rPr>
              <a:t>قسم هال ومكوردي ( 1990</a:t>
            </a:r>
            <a:endParaRPr lang="en-US" altLang="zh-CN" sz="2500" b="1">
              <a:solidFill>
                <a:schemeClr val="bg1"/>
              </a:solidFill>
              <a:latin typeface="Arial" panose="020B0604020202020204" pitchFamily="34" charset="0"/>
            </a:endParaRPr>
          </a:p>
          <a:p>
            <a:pPr algn="ctr" rtl="0" eaLnBrk="1" hangingPunct="1">
              <a:spcBef>
                <a:spcPct val="0"/>
              </a:spcBef>
              <a:buFontTx/>
              <a:buNone/>
            </a:pPr>
            <a:r>
              <a:rPr lang="ar-SA" altLang="zh-CN" sz="2500" b="1">
                <a:solidFill>
                  <a:schemeClr val="bg1"/>
                </a:solidFill>
                <a:latin typeface="Arial" panose="020B0604020202020204" pitchFamily="34" charset="0"/>
              </a:rPr>
              <a:t>مجموعتين</a:t>
            </a:r>
            <a:r>
              <a:rPr lang="en-US" altLang="zh-CN" sz="2000">
                <a:latin typeface="Arial" panose="020B0604020202020204" pitchFamily="34" charset="0"/>
              </a:rPr>
              <a: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87557725"/>
      </p:ext>
    </p:extLst>
  </p:cSld>
  <p:clrMapOvr>
    <a:masterClrMapping/>
  </p:clrMapOvr>
  <mc:AlternateContent xmlns:mc="http://schemas.openxmlformats.org/markup-compatibility/2006" xmlns:p14="http://schemas.microsoft.com/office/powerpoint/2010/main">
    <mc:Choice Requires="p14">
      <p:transition spd="slow" p14:dur="2000" advTm="38736"/>
    </mc:Choice>
    <mc:Fallback xmlns="">
      <p:transition spd="slow" advTm="38736"/>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5474"/>
                                        </p:tgtEl>
                                        <p:attrNameLst>
                                          <p:attrName>style.visibility</p:attrName>
                                        </p:attrNameLst>
                                      </p:cBhvr>
                                      <p:to>
                                        <p:strVal val="visible"/>
                                      </p:to>
                                    </p:set>
                                    <p:animEffect transition="in" filter="slide(fromBottom)">
                                      <p:cBhvr>
                                        <p:cTn id="7" dur="500"/>
                                        <p:tgtEl>
                                          <p:spTgt spid="10547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5475"/>
                                        </p:tgtEl>
                                        <p:attrNameLst>
                                          <p:attrName>style.visibility</p:attrName>
                                        </p:attrNameLst>
                                      </p:cBhvr>
                                      <p:to>
                                        <p:strVal val="visible"/>
                                      </p:to>
                                    </p:set>
                                    <p:animEffect transition="in" filter="slide(fromBottom)">
                                      <p:cBhvr>
                                        <p:cTn id="10" dur="500"/>
                                        <p:tgtEl>
                                          <p:spTgt spid="105475"/>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05476"/>
                                        </p:tgtEl>
                                        <p:attrNameLst>
                                          <p:attrName>style.visibility</p:attrName>
                                        </p:attrNameLst>
                                      </p:cBhvr>
                                      <p:to>
                                        <p:strVal val="visible"/>
                                      </p:to>
                                    </p:set>
                                    <p:animEffect transition="in" filter="slide(fromBottom)">
                                      <p:cBhvr>
                                        <p:cTn id="13" dur="500"/>
                                        <p:tgtEl>
                                          <p:spTgt spid="105476"/>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05477"/>
                                        </p:tgtEl>
                                        <p:attrNameLst>
                                          <p:attrName>style.visibility</p:attrName>
                                        </p:attrNameLst>
                                      </p:cBhvr>
                                      <p:to>
                                        <p:strVal val="visible"/>
                                      </p:to>
                                    </p:set>
                                    <p:animEffect transition="in" filter="slide(fromBottom)">
                                      <p:cBhvr>
                                        <p:cTn id="16" dur="500"/>
                                        <p:tgtEl>
                                          <p:spTgt spid="105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4" grpId="0" animBg="1"/>
      <p:bldP spid="105475" grpId="0" animBg="1"/>
      <p:bldP spid="105476" grpId="0" animBg="1"/>
      <p:bldP spid="10547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body" idx="4294967295"/>
          </p:nvPr>
        </p:nvSpPr>
        <p:spPr>
          <a:xfrm>
            <a:off x="2063750" y="1341438"/>
            <a:ext cx="8229600" cy="4525962"/>
          </a:xfrm>
          <a:noFill/>
          <a:ln w="38100">
            <a:solidFill>
              <a:srgbClr val="008000"/>
            </a:solidFill>
            <a:miter lim="800000"/>
            <a:headEnd/>
            <a:tailEnd/>
          </a:ln>
        </p:spPr>
        <p:txBody>
          <a:bodyPr/>
          <a:lstStyle/>
          <a:p>
            <a:pPr algn="just" eaLnBrk="1" hangingPunct="1">
              <a:lnSpc>
                <a:spcPct val="70000"/>
              </a:lnSpc>
              <a:spcBef>
                <a:spcPct val="10000"/>
              </a:spcBef>
              <a:buFont typeface="Arial" panose="020B0604020202020204" pitchFamily="34" charset="0"/>
              <a:buNone/>
            </a:pPr>
            <a:endParaRPr lang="ar-SA" altLang="en-US" sz="4000" b="1" dirty="0"/>
          </a:p>
          <a:p>
            <a:pPr algn="just" eaLnBrk="1" hangingPunct="1">
              <a:lnSpc>
                <a:spcPct val="90000"/>
              </a:lnSpc>
              <a:buFont typeface="Arial" panose="020B0604020202020204" pitchFamily="34" charset="0"/>
              <a:buNone/>
            </a:pPr>
            <a:r>
              <a:rPr lang="ar-SA" altLang="en-US" sz="4000" b="1" dirty="0">
                <a:solidFill>
                  <a:srgbClr val="FF3300"/>
                </a:solidFill>
              </a:rPr>
              <a:t>توثيق مرجع لثلاثة مؤلفين وأكثر: </a:t>
            </a:r>
          </a:p>
          <a:p>
            <a:pPr algn="just" eaLnBrk="1" hangingPunct="1">
              <a:lnSpc>
                <a:spcPct val="90000"/>
              </a:lnSpc>
              <a:buFont typeface="Arial" panose="020B0604020202020204" pitchFamily="34" charset="0"/>
              <a:buNone/>
            </a:pPr>
            <a:r>
              <a:rPr lang="ar-SA" altLang="en-US" sz="4000" b="1" dirty="0"/>
              <a:t>يجب ذكر جميع أسماء المؤلفين/الباحثين عند ذكر المرجع لأول مرة في المتن وفي المرات التالية يكتفي بذكر اسم المؤلف/الباحث الأول ملحقا بكلمة وآخرون، وان كان بالانجليزية يتبع ب </a:t>
            </a:r>
            <a:endParaRPr lang="ar-EG" altLang="en-US" sz="4000" b="1" dirty="0" smtClean="0"/>
          </a:p>
          <a:p>
            <a:pPr algn="just" eaLnBrk="1" hangingPunct="1">
              <a:lnSpc>
                <a:spcPct val="90000"/>
              </a:lnSpc>
              <a:buFont typeface="Arial" panose="020B0604020202020204" pitchFamily="34" charset="0"/>
              <a:buNone/>
            </a:pPr>
            <a:r>
              <a:rPr lang="en-US" altLang="en-US" sz="4000" b="1" dirty="0" smtClean="0">
                <a:cs typeface="Arial" panose="020B0604020202020204" pitchFamily="34" charset="0"/>
              </a:rPr>
              <a:t>et </a:t>
            </a:r>
            <a:r>
              <a:rPr lang="en-US" altLang="en-US" sz="4000" b="1" dirty="0">
                <a:cs typeface="Arial" panose="020B0604020202020204" pitchFamily="34" charset="0"/>
              </a:rPr>
              <a:t>al.</a:t>
            </a: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12138176"/>
      </p:ext>
    </p:extLst>
  </p:cSld>
  <p:clrMapOvr>
    <a:masterClrMapping/>
  </p:clrMapOvr>
  <mc:AlternateContent xmlns:mc="http://schemas.openxmlformats.org/markup-compatibility/2006" xmlns:p14="http://schemas.microsoft.com/office/powerpoint/2010/main">
    <mc:Choice Requires="p14">
      <p:transition spd="slow" p14:dur="2000" advTm="84753"/>
    </mc:Choice>
    <mc:Fallback xmlns="">
      <p:transition spd="slow" advTm="8475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AutoShape 2"/>
          <p:cNvSpPr>
            <a:spLocks noChangeArrowheads="1"/>
          </p:cNvSpPr>
          <p:nvPr/>
        </p:nvSpPr>
        <p:spPr bwMode="gray">
          <a:xfrm>
            <a:off x="2063750" y="1125539"/>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500" b="1">
                <a:solidFill>
                  <a:schemeClr val="bg1"/>
                </a:solidFill>
                <a:latin typeface="Arial" panose="020B0604020202020204" pitchFamily="34" charset="0"/>
              </a:rPr>
              <a:t>عندما يذكر المرجع لأول مرة:  قام الخليلي ومحمود والصمدي ( ١٩٨٥)....</a:t>
            </a:r>
          </a:p>
          <a:p>
            <a:pPr eaLnBrk="1" hangingPunct="1">
              <a:spcBef>
                <a:spcPct val="0"/>
              </a:spcBef>
              <a:buFontTx/>
              <a:buNone/>
            </a:pPr>
            <a:r>
              <a:rPr lang="ar-SA" altLang="zh-CN" sz="2500" b="1">
                <a:solidFill>
                  <a:schemeClr val="bg1"/>
                </a:solidFill>
                <a:latin typeface="Arial" panose="020B0604020202020204" pitchFamily="34" charset="0"/>
              </a:rPr>
              <a:t>عندما يذكر المرجع مرات أخرى:  قام الخليلي وآخرون ( ١٩٨٥).....</a:t>
            </a:r>
            <a:endParaRPr lang="en-US" altLang="zh-CN" sz="2500" b="1">
              <a:solidFill>
                <a:schemeClr val="bg1"/>
              </a:solidFill>
              <a:latin typeface="Arial" panose="020B0604020202020204" pitchFamily="34" charset="0"/>
            </a:endParaRPr>
          </a:p>
        </p:txBody>
      </p:sp>
      <p:sp>
        <p:nvSpPr>
          <p:cNvPr id="107523"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7524" name="AutoShape 4"/>
          <p:cNvSpPr>
            <a:spLocks noChangeArrowheads="1"/>
          </p:cNvSpPr>
          <p:nvPr/>
        </p:nvSpPr>
        <p:spPr bwMode="gray">
          <a:xfrm>
            <a:off x="6745288" y="3143251"/>
            <a:ext cx="3922712"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أجنبي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7525" name="AutoShape 5"/>
          <p:cNvSpPr>
            <a:spLocks noChangeArrowheads="1"/>
          </p:cNvSpPr>
          <p:nvPr/>
        </p:nvSpPr>
        <p:spPr bwMode="gray">
          <a:xfrm>
            <a:off x="1881188" y="4071938"/>
            <a:ext cx="8462962" cy="23812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zh-CN" sz="2500" b="1">
                <a:solidFill>
                  <a:srgbClr val="FFFF00"/>
                </a:solidFill>
                <a:latin typeface="Arial" panose="020B0604020202020204" pitchFamily="34" charset="0"/>
              </a:rPr>
              <a:t>أول مرة يظهر في النص:</a:t>
            </a:r>
            <a:endParaRPr lang="en-US" altLang="zh-CN" sz="2500" b="1">
              <a:solidFill>
                <a:srgbClr val="FFFF00"/>
              </a:solidFill>
              <a:latin typeface="Arial" panose="020B0604020202020204" pitchFamily="34" charset="0"/>
            </a:endParaRPr>
          </a:p>
          <a:p>
            <a:pPr algn="ctr" rtl="0" eaLnBrk="1" hangingPunct="1">
              <a:spcBef>
                <a:spcPct val="0"/>
              </a:spcBef>
              <a:buFontTx/>
              <a:buNone/>
            </a:pPr>
            <a:r>
              <a:rPr lang="en-US" altLang="zh-CN" sz="2500" b="1">
                <a:solidFill>
                  <a:schemeClr val="bg1"/>
                </a:solidFill>
                <a:latin typeface="Arial" panose="020B0604020202020204" pitchFamily="34" charset="0"/>
              </a:rPr>
              <a:t>Gilligan, Smirlock, and Marshall (1984)</a:t>
            </a:r>
            <a:r>
              <a:rPr lang="ar-SA" altLang="zh-CN" sz="2500" b="1">
                <a:solidFill>
                  <a:schemeClr val="bg1"/>
                </a:solidFill>
                <a:latin typeface="Arial" panose="020B0604020202020204" pitchFamily="34" charset="0"/>
              </a:rPr>
              <a:t> أشارت نتائج دراسة </a:t>
            </a:r>
            <a:r>
              <a:rPr lang="en-US" altLang="zh-CN" sz="2500" b="1">
                <a:solidFill>
                  <a:schemeClr val="bg1"/>
                </a:solidFill>
                <a:latin typeface="Arial" panose="020B0604020202020204" pitchFamily="34" charset="0"/>
              </a:rPr>
              <a:t> </a:t>
            </a:r>
          </a:p>
          <a:p>
            <a:pPr algn="ctr" rtl="0" eaLnBrk="1" hangingPunct="1">
              <a:spcBef>
                <a:spcPct val="0"/>
              </a:spcBef>
              <a:buFontTx/>
              <a:buNone/>
            </a:pPr>
            <a:r>
              <a:rPr lang="ar-SA" altLang="zh-CN" sz="2500" b="1">
                <a:solidFill>
                  <a:srgbClr val="FFFF00"/>
                </a:solidFill>
                <a:latin typeface="Arial" panose="020B0604020202020204" pitchFamily="34" charset="0"/>
              </a:rPr>
              <a:t>المرة الأولى التالية التي يظهر فيها التوثيق في الفقرة بعد ذلك:</a:t>
            </a:r>
            <a:endParaRPr lang="en-US" altLang="zh-CN" sz="2500" b="1">
              <a:solidFill>
                <a:srgbClr val="FFFF00"/>
              </a:solidFill>
              <a:latin typeface="Arial" panose="020B0604020202020204" pitchFamily="34" charset="0"/>
            </a:endParaRPr>
          </a:p>
          <a:p>
            <a:pPr algn="ctr" rtl="0" eaLnBrk="1" hangingPunct="1">
              <a:spcBef>
                <a:spcPct val="0"/>
              </a:spcBef>
              <a:buFontTx/>
              <a:buNone/>
            </a:pPr>
            <a:r>
              <a:rPr lang="en-US" altLang="zh-CN" sz="2500" b="1">
                <a:solidFill>
                  <a:schemeClr val="bg1"/>
                </a:solidFill>
                <a:latin typeface="Arial" panose="020B0604020202020204" pitchFamily="34" charset="0"/>
              </a:rPr>
              <a:t>Gilligan et al. (1984) found …….</a:t>
            </a:r>
            <a:endParaRPr lang="ar-SA" altLang="zh-CN" sz="2500" b="1">
              <a:solidFill>
                <a:schemeClr val="bg1"/>
              </a:solidFill>
              <a:latin typeface="Arial" panose="020B0604020202020204" pitchFamily="34" charset="0"/>
            </a:endParaRPr>
          </a:p>
          <a:p>
            <a:pPr algn="ctr" rtl="0" eaLnBrk="1" hangingPunct="1">
              <a:spcBef>
                <a:spcPct val="0"/>
              </a:spcBef>
              <a:buFontTx/>
              <a:buNone/>
            </a:pPr>
            <a:endParaRPr lang="en-US" altLang="zh-CN" sz="2500" b="1">
              <a:solidFill>
                <a:schemeClr val="bg1"/>
              </a:solidFill>
              <a:latin typeface="Arial" panose="020B0604020202020204" pitchFamily="34" charset="0"/>
            </a:endParaRPr>
          </a:p>
          <a:p>
            <a:pPr algn="ctr" rtl="0" eaLnBrk="1" hangingPunct="1">
              <a:spcBef>
                <a:spcPct val="0"/>
              </a:spcBef>
              <a:buFontTx/>
              <a:buNone/>
            </a:pPr>
            <a:endParaRPr lang="en-US" altLang="zh-CN" sz="2500" b="1">
              <a:solidFill>
                <a:schemeClr val="bg1"/>
              </a:solidFill>
              <a:latin typeface="Arial" panose="020B0604020202020204" pitchFamily="34"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62102583"/>
      </p:ext>
    </p:extLst>
  </p:cSld>
  <p:clrMapOvr>
    <a:masterClrMapping/>
  </p:clrMapOvr>
  <mc:AlternateContent xmlns:mc="http://schemas.openxmlformats.org/markup-compatibility/2006" xmlns:p14="http://schemas.microsoft.com/office/powerpoint/2010/main">
    <mc:Choice Requires="p14">
      <p:transition spd="slow" p14:dur="2000" advTm="106319"/>
    </mc:Choice>
    <mc:Fallback xmlns="">
      <p:transition spd="slow" advTm="106319"/>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7522"/>
                                        </p:tgtEl>
                                        <p:attrNameLst>
                                          <p:attrName>style.visibility</p:attrName>
                                        </p:attrNameLst>
                                      </p:cBhvr>
                                      <p:to>
                                        <p:strVal val="visible"/>
                                      </p:to>
                                    </p:set>
                                    <p:animEffect transition="in" filter="slide(fromBottom)">
                                      <p:cBhvr>
                                        <p:cTn id="7" dur="500"/>
                                        <p:tgtEl>
                                          <p:spTgt spid="107522"/>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7523"/>
                                        </p:tgtEl>
                                        <p:attrNameLst>
                                          <p:attrName>style.visibility</p:attrName>
                                        </p:attrNameLst>
                                      </p:cBhvr>
                                      <p:to>
                                        <p:strVal val="visible"/>
                                      </p:to>
                                    </p:set>
                                    <p:animEffect transition="in" filter="slide(fromBottom)">
                                      <p:cBhvr>
                                        <p:cTn id="10" dur="500"/>
                                        <p:tgtEl>
                                          <p:spTgt spid="10752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07524"/>
                                        </p:tgtEl>
                                        <p:attrNameLst>
                                          <p:attrName>style.visibility</p:attrName>
                                        </p:attrNameLst>
                                      </p:cBhvr>
                                      <p:to>
                                        <p:strVal val="visible"/>
                                      </p:to>
                                    </p:set>
                                    <p:animEffect transition="in" filter="slide(fromBottom)">
                                      <p:cBhvr>
                                        <p:cTn id="13" dur="500"/>
                                        <p:tgtEl>
                                          <p:spTgt spid="10752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07525"/>
                                        </p:tgtEl>
                                        <p:attrNameLst>
                                          <p:attrName>style.visibility</p:attrName>
                                        </p:attrNameLst>
                                      </p:cBhvr>
                                      <p:to>
                                        <p:strVal val="visible"/>
                                      </p:to>
                                    </p:set>
                                    <p:animEffect transition="in" filter="slide(fromBottom)">
                                      <p:cBhvr>
                                        <p:cTn id="16" dur="500"/>
                                        <p:tgtEl>
                                          <p:spTgt spid="107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2" grpId="0" animBg="1"/>
      <p:bldP spid="107523" grpId="0" animBg="1"/>
      <p:bldP spid="107524" grpId="0" animBg="1"/>
      <p:bldP spid="107525" grpId="0" animBg="1"/>
    </p:bldLst>
  </p:timing>
  <p:extLst mod="1">
    <p:ext uri="{3A86A75C-4F4B-4683-9AE1-C65F6400EC91}">
      <p14:laserTraceLst xmlns:p14="http://schemas.microsoft.com/office/powerpoint/2010/main">
        <p14:tracePtLst>
          <p14:tracePt t="1620" x="98425" y="4991100"/>
          <p14:tracePt t="1628" x="587375" y="4762500"/>
          <p14:tracePt t="1636" x="1050925" y="4503738"/>
          <p14:tracePt t="1644" x="1524000" y="4244975"/>
          <p14:tracePt t="1658" x="1828800" y="4038600"/>
          <p14:tracePt t="1675" x="2125663" y="3741738"/>
          <p14:tracePt t="1692" x="2408238" y="2917825"/>
          <p14:tracePt t="1709" x="2552700" y="2209800"/>
          <p14:tracePt t="1725" x="2590800" y="1638300"/>
          <p14:tracePt t="1742" x="2590800" y="1143000"/>
          <p14:tracePt t="1759" x="2536825" y="762000"/>
          <p14:tracePt t="1775" x="2514600" y="715963"/>
          <p14:tracePt t="1792" x="2492375" y="685800"/>
          <p14:tracePt t="1809" x="2400300" y="579438"/>
          <p14:tracePt t="1826" x="2225675" y="441325"/>
          <p14:tracePt t="1842" x="1874838" y="358775"/>
          <p14:tracePt t="1859" x="1622425" y="373063"/>
          <p14:tracePt t="1877" x="1477963" y="487363"/>
          <p14:tracePt t="1892" x="1477963" y="563563"/>
          <p14:tracePt t="1909" x="1836738" y="884238"/>
          <p14:tracePt t="1926" x="2400300" y="1058863"/>
          <p14:tracePt t="1942" x="3032125" y="1196975"/>
          <p14:tracePt t="1959" x="3673475" y="1196975"/>
          <p14:tracePt t="1976" x="4305300" y="1135063"/>
          <p14:tracePt t="1992" x="4830763" y="1058863"/>
          <p14:tracePt t="2009" x="5227638" y="990600"/>
          <p14:tracePt t="2026" x="5440363" y="944563"/>
          <p14:tracePt t="2042" x="5608638" y="914400"/>
          <p14:tracePt t="2059" x="5821363" y="876300"/>
          <p14:tracePt t="2076" x="6188075" y="830263"/>
          <p14:tracePt t="2092" x="6591300" y="808038"/>
          <p14:tracePt t="2109" x="7132638" y="808038"/>
          <p14:tracePt t="2126" x="7712075" y="800100"/>
          <p14:tracePt t="2142" x="8145463" y="746125"/>
          <p14:tracePt t="2159" x="8404225" y="701675"/>
          <p14:tracePt t="2176" x="8550275" y="677863"/>
          <p14:tracePt t="2192" x="8564563" y="677863"/>
          <p14:tracePt t="2365" x="8542338" y="663575"/>
          <p14:tracePt t="2373" x="8450263" y="655638"/>
          <p14:tracePt t="2381" x="8359775" y="625475"/>
          <p14:tracePt t="2393" x="8275638" y="593725"/>
          <p14:tracePt t="2409" x="8107363" y="549275"/>
          <p14:tracePt t="2426" x="7993063" y="517525"/>
          <p14:tracePt t="2443" x="7940675" y="503238"/>
          <p14:tracePt t="2749" x="7962900" y="503238"/>
          <p14:tracePt t="2757" x="8008938" y="533400"/>
          <p14:tracePt t="2765" x="8107363" y="593725"/>
          <p14:tracePt t="2776" x="8221663" y="655638"/>
          <p14:tracePt t="2793" x="8694738" y="830263"/>
          <p14:tracePt t="2810" x="9372600" y="1006475"/>
          <p14:tracePt t="2826" x="10142538" y="1173163"/>
          <p14:tracePt t="2843" x="10690225" y="1279525"/>
          <p14:tracePt t="2860" x="11223625" y="1425575"/>
          <p14:tracePt t="2876" x="11452225" y="1508125"/>
          <p14:tracePt t="2893" x="11460163" y="1516063"/>
          <p14:tracePt t="2909" x="11460163" y="1570038"/>
          <p14:tracePt t="2926" x="11422063" y="1676400"/>
          <p14:tracePt t="2943" x="11353800" y="1782763"/>
          <p14:tracePt t="2959" x="11261725" y="1935163"/>
          <p14:tracePt t="2976" x="11109325" y="2149475"/>
          <p14:tracePt t="2993" x="10934700" y="2316163"/>
          <p14:tracePt t="3009" x="10820400" y="2446338"/>
          <p14:tracePt t="3026" x="10752138" y="2498725"/>
          <p14:tracePt t="3043" x="10728325" y="2506663"/>
          <p14:tracePt t="3093" x="10721975" y="2492375"/>
          <p14:tracePt t="3101" x="10706100" y="2408238"/>
          <p14:tracePt t="3110" x="10675938" y="2324100"/>
          <p14:tracePt t="3126" x="10575925" y="2103438"/>
          <p14:tracePt t="3143" x="10439400" y="1912938"/>
          <p14:tracePt t="3160" x="10279063" y="1782763"/>
          <p14:tracePt t="3176" x="10172700" y="1730375"/>
          <p14:tracePt t="3193" x="10088563" y="1722438"/>
          <p14:tracePt t="3210" x="9998075" y="1722438"/>
          <p14:tracePt t="3213" x="9952038" y="1722438"/>
          <p14:tracePt t="3226" x="9913938" y="1744663"/>
          <p14:tracePt t="3243" x="9875838" y="1798638"/>
          <p14:tracePt t="3260" x="9867900" y="1844675"/>
          <p14:tracePt t="3549" x="9852025" y="1844675"/>
          <p14:tracePt t="3557" x="9845675" y="1858963"/>
          <p14:tracePt t="3565" x="9813925" y="1866900"/>
          <p14:tracePt t="3576" x="9775825" y="1874838"/>
          <p14:tracePt t="3593" x="9723438" y="1897063"/>
          <p14:tracePt t="3610" x="9655175" y="1912938"/>
          <p14:tracePt t="3626" x="9585325" y="1927225"/>
          <p14:tracePt t="3643" x="9502775" y="1927225"/>
          <p14:tracePt t="3660" x="9356725" y="1927225"/>
          <p14:tracePt t="3676" x="9258300" y="1927225"/>
          <p14:tracePt t="3694" x="9136063" y="1912938"/>
          <p14:tracePt t="3710" x="9029700" y="1897063"/>
          <p14:tracePt t="3726" x="8945563" y="1897063"/>
          <p14:tracePt t="3743" x="8899525" y="1897063"/>
          <p14:tracePt t="3760" x="8855075" y="1897063"/>
          <p14:tracePt t="3776" x="8823325" y="1897063"/>
          <p14:tracePt t="3793" x="8770938" y="1897063"/>
          <p14:tracePt t="3810" x="8709025" y="1897063"/>
          <p14:tracePt t="3826" x="8632825" y="1897063"/>
          <p14:tracePt t="3843" x="8564563" y="1897063"/>
          <p14:tracePt t="3861" x="8435975" y="1889125"/>
          <p14:tracePt t="3876" x="8404225" y="1889125"/>
          <p14:tracePt t="3893" x="8335963" y="1874838"/>
          <p14:tracePt t="3910" x="8283575" y="1866900"/>
          <p14:tracePt t="3926" x="8229600" y="1851025"/>
          <p14:tracePt t="3943" x="8183563" y="1836738"/>
          <p14:tracePt t="3960" x="8137525" y="1828800"/>
          <p14:tracePt t="3977" x="8077200" y="1828800"/>
          <p14:tracePt t="3993" x="8039100" y="1820863"/>
          <p14:tracePt t="4010" x="7993063" y="1812925"/>
          <p14:tracePt t="4026" x="7954963" y="1812925"/>
          <p14:tracePt t="4044" x="7932738" y="1812925"/>
          <p14:tracePt t="4060" x="7908925" y="1812925"/>
          <p14:tracePt t="4093" x="7856538" y="1812925"/>
          <p14:tracePt t="4110" x="7802563" y="1812925"/>
          <p14:tracePt t="4127" x="7764463" y="1812925"/>
          <p14:tracePt t="4143" x="7726363" y="1812925"/>
          <p14:tracePt t="4160" x="7712075" y="1812925"/>
          <p14:tracePt t="4177" x="7696200" y="1812925"/>
          <p14:tracePt t="4277" x="7688263" y="1812925"/>
          <p14:tracePt t="4285" x="7673975" y="1812925"/>
          <p14:tracePt t="4304" x="7658100" y="1812925"/>
          <p14:tracePt t="4311" x="7635875" y="1812925"/>
          <p14:tracePt t="4326" x="7543800" y="1812925"/>
          <p14:tracePt t="4343" x="7475538" y="1812925"/>
          <p14:tracePt t="4359" x="7399338" y="1812925"/>
          <p14:tracePt t="4376" x="7331075" y="1812925"/>
          <p14:tracePt t="4393" x="7277100" y="1812925"/>
          <p14:tracePt t="4410" x="7254875" y="1812925"/>
          <p14:tracePt t="4478" x="7246938" y="1812925"/>
          <p14:tracePt t="4486" x="7223125" y="1812925"/>
          <p14:tracePt t="4502" x="7208838" y="1812925"/>
          <p14:tracePt t="4510" x="7200900" y="1812925"/>
          <p14:tracePt t="4527" x="7178675" y="1812925"/>
          <p14:tracePt t="4543" x="7162800" y="1812925"/>
          <p14:tracePt t="4560" x="7154863" y="1812925"/>
          <p14:tracePt t="4577" x="7132638" y="1812925"/>
          <p14:tracePt t="4593" x="7102475" y="1812925"/>
          <p14:tracePt t="4610" x="7032625" y="1828800"/>
          <p14:tracePt t="4627" x="6950075" y="1836738"/>
          <p14:tracePt t="4644" x="6835775" y="1851025"/>
          <p14:tracePt t="4661" x="6781800" y="1851025"/>
          <p14:tracePt t="4677" x="6759575" y="1851025"/>
          <p14:tracePt t="4694" x="6743700" y="1858963"/>
          <p14:tracePt t="4781" x="6735763" y="1858963"/>
          <p14:tracePt t="4789" x="6721475" y="1858963"/>
          <p14:tracePt t="4797" x="6697663" y="1858963"/>
          <p14:tracePt t="4810" x="6683375" y="1858963"/>
          <p14:tracePt t="4827" x="6667500" y="1858963"/>
          <p14:tracePt t="4853" x="6659563" y="1858963"/>
          <p14:tracePt t="5053" x="6645275" y="1858963"/>
          <p14:tracePt t="5109" x="6613525" y="1858963"/>
          <p14:tracePt t="5118" x="6591300" y="1858963"/>
          <p14:tracePt t="5127" x="6569075" y="1858963"/>
          <p14:tracePt t="5144" x="6523038" y="1851025"/>
          <p14:tracePt t="5160" x="6408738" y="1836738"/>
          <p14:tracePt t="5177" x="6302375" y="1820863"/>
          <p14:tracePt t="5194" x="6232525" y="1812925"/>
          <p14:tracePt t="5197" x="6202363" y="1798638"/>
          <p14:tracePt t="5210" x="6180138" y="1798638"/>
          <p14:tracePt t="5227" x="6164263" y="1798638"/>
          <p14:tracePt t="5382" x="6156325" y="1798638"/>
          <p14:tracePt t="5389" x="6134100" y="1806575"/>
          <p14:tracePt t="5397" x="6111875" y="1806575"/>
          <p14:tracePt t="5410" x="6080125" y="1812925"/>
          <p14:tracePt t="5427" x="6035675" y="1828800"/>
          <p14:tracePt t="5444" x="5951538" y="1836738"/>
          <p14:tracePt t="5461" x="5921375" y="1851025"/>
          <p14:tracePt t="5477" x="5897563" y="1858963"/>
          <p14:tracePt t="5494" x="5889625" y="1858963"/>
          <p14:tracePt t="5510" x="5883275" y="1858963"/>
          <p14:tracePt t="5527" x="5875338" y="1858963"/>
          <p14:tracePt t="5544" x="5845175" y="1858963"/>
          <p14:tracePt t="5560" x="5807075" y="1858963"/>
          <p14:tracePt t="5577" x="5753100" y="1858963"/>
          <p14:tracePt t="5594" x="5684838" y="1858963"/>
          <p14:tracePt t="5610" x="5578475" y="1858963"/>
          <p14:tracePt t="5627" x="5486400" y="1858963"/>
          <p14:tracePt t="5644" x="5372100" y="1858963"/>
          <p14:tracePt t="5660" x="5334000" y="1858963"/>
          <p14:tracePt t="5677" x="5235575" y="1858963"/>
          <p14:tracePt t="5694" x="5173663" y="1858963"/>
          <p14:tracePt t="5710" x="5105400" y="1858963"/>
          <p14:tracePt t="5727" x="5059363" y="1858963"/>
          <p14:tracePt t="5744" x="5021263" y="1858963"/>
          <p14:tracePt t="5760" x="4975225" y="1858963"/>
          <p14:tracePt t="5777" x="4945063" y="1858963"/>
          <p14:tracePt t="5794" x="4892675" y="1858963"/>
          <p14:tracePt t="5810" x="4838700" y="1858963"/>
          <p14:tracePt t="5827" x="4770438" y="1858963"/>
          <p14:tracePt t="5844" x="4694238" y="1858963"/>
          <p14:tracePt t="5860" x="4602163" y="1858963"/>
          <p14:tracePt t="5877" x="4525963" y="1858963"/>
          <p14:tracePt t="5894" x="4479925" y="1858963"/>
          <p14:tracePt t="5911" x="4449763" y="1858963"/>
          <p14:tracePt t="5927" x="4435475" y="1858963"/>
          <p14:tracePt t="5944" x="4419600" y="1858963"/>
          <p14:tracePt t="5961" x="4403725" y="1858963"/>
          <p14:tracePt t="5977" x="4389438" y="1858963"/>
          <p14:tracePt t="5994" x="4373563" y="1858963"/>
          <p14:tracePt t="6010" x="4351338" y="1858963"/>
          <p14:tracePt t="6028" x="4313238" y="1858963"/>
          <p14:tracePt t="6044" x="4283075" y="1858963"/>
          <p14:tracePt t="6060" x="4267200" y="1858963"/>
          <p14:tracePt t="6077" x="4251325" y="1858963"/>
          <p14:tracePt t="6110" x="4244975" y="1858963"/>
          <p14:tracePt t="6127" x="4237038" y="1858963"/>
          <p14:tracePt t="6144" x="4221163" y="1866900"/>
          <p14:tracePt t="6161" x="4206875" y="1866900"/>
          <p14:tracePt t="6177" x="4175125" y="1866900"/>
          <p14:tracePt t="6194" x="4152900" y="1866900"/>
          <p14:tracePt t="6197" x="4130675" y="1866900"/>
          <p14:tracePt t="6211" x="4122738" y="1866900"/>
          <p14:tracePt t="6228" x="4098925" y="1866900"/>
          <p14:tracePt t="6244" x="4076700" y="1874838"/>
          <p14:tracePt t="6261" x="4054475" y="1874838"/>
          <p14:tracePt t="6277" x="4038600" y="1882775"/>
          <p14:tracePt t="6294" x="4022725" y="1882775"/>
          <p14:tracePt t="6404" x="4016375" y="1882775"/>
          <p14:tracePt t="6429" x="4008438" y="1882775"/>
          <p14:tracePt t="6438" x="4000500" y="1882775"/>
          <p14:tracePt t="6446" x="3992563" y="1882775"/>
          <p14:tracePt t="6461" x="3970338" y="1882775"/>
          <p14:tracePt t="6477" x="3932238" y="1882775"/>
          <p14:tracePt t="6494" x="3902075" y="1889125"/>
          <p14:tracePt t="6511" x="3886200" y="1889125"/>
          <p14:tracePt t="6527" x="3878263" y="1889125"/>
          <p14:tracePt t="6544" x="3863975" y="1889125"/>
          <p14:tracePt t="6577" x="3840163" y="1889125"/>
          <p14:tracePt t="6594" x="3817938" y="1889125"/>
          <p14:tracePt t="6611" x="3771900" y="1889125"/>
          <p14:tracePt t="6628" x="3657600" y="1889125"/>
          <p14:tracePt t="6645" x="3559175" y="1889125"/>
          <p14:tracePt t="6661" x="3475038" y="1889125"/>
          <p14:tracePt t="6678" x="3398838" y="1889125"/>
          <p14:tracePt t="6694" x="3322638" y="1889125"/>
          <p14:tracePt t="6711" x="3260725" y="1874838"/>
          <p14:tracePt t="6728" x="3192463" y="1844675"/>
          <p14:tracePt t="6744" x="3101975" y="1828800"/>
          <p14:tracePt t="6761" x="3025775" y="1806575"/>
          <p14:tracePt t="6778" x="2941638" y="1798638"/>
          <p14:tracePt t="6794" x="2857500" y="1774825"/>
          <p14:tracePt t="6811" x="2811463" y="1768475"/>
          <p14:tracePt t="6828" x="2751138" y="1752600"/>
          <p14:tracePt t="6844" x="2743200" y="1744663"/>
          <p14:tracePt t="6861" x="2727325" y="1736725"/>
          <p14:tracePt t="6878" x="2720975" y="1736725"/>
          <p14:tracePt t="6894" x="2713038" y="1736725"/>
          <p14:tracePt t="6933" x="2705100" y="1736725"/>
          <p14:tracePt t="6949" x="2697163" y="1736725"/>
          <p14:tracePt t="6961" x="2689225" y="1736725"/>
          <p14:tracePt t="7229" x="2682875" y="1736725"/>
          <p14:tracePt t="7246" x="2682875" y="1744663"/>
          <p14:tracePt t="7253" x="2682875" y="1768475"/>
          <p14:tracePt t="7261" x="2689225" y="1768475"/>
          <p14:tracePt t="7278" x="2697163" y="1774825"/>
          <p14:tracePt t="7295" x="2705100" y="1790700"/>
          <p14:tracePt t="7311" x="2713038" y="1790700"/>
          <p14:tracePt t="7717" x="2727325" y="1790700"/>
          <p14:tracePt t="7725" x="2759075" y="1798638"/>
          <p14:tracePt t="7733" x="2773363" y="1812925"/>
          <p14:tracePt t="7744" x="2797175" y="1812925"/>
          <p14:tracePt t="7761" x="2827338" y="1812925"/>
          <p14:tracePt t="7778" x="2873375" y="1812925"/>
          <p14:tracePt t="7795" x="2887663" y="1812925"/>
          <p14:tracePt t="7811" x="2903538" y="1812925"/>
          <p14:tracePt t="8093" x="2887663" y="1812925"/>
          <p14:tracePt t="8101" x="2857500" y="1812925"/>
          <p14:tracePt t="8111" x="2819400" y="1812925"/>
          <p14:tracePt t="8128" x="2759075" y="1820863"/>
          <p14:tracePt t="8145" x="2735263" y="1820863"/>
          <p14:tracePt t="8161" x="2727325" y="1820863"/>
          <p14:tracePt t="8245" x="2720975" y="1828800"/>
          <p14:tracePt t="8253" x="2713038" y="1828800"/>
          <p14:tracePt t="8263" x="2689225" y="1828800"/>
          <p14:tracePt t="8278" x="2659063" y="1828800"/>
          <p14:tracePt t="8295" x="2628900" y="1828800"/>
          <p14:tracePt t="8311" x="2582863" y="1836738"/>
          <p14:tracePt t="8510" x="2568575" y="1836738"/>
          <p14:tracePt t="8525" x="2544763" y="1844675"/>
          <p14:tracePt t="8533" x="2530475" y="1851025"/>
          <p14:tracePt t="8545" x="2506663" y="1851025"/>
          <p14:tracePt t="8562" x="2468563" y="1858963"/>
          <p14:tracePt t="8578" x="2422525" y="1858963"/>
          <p14:tracePt t="8595" x="2400300" y="1858963"/>
          <p14:tracePt t="8612" x="2392363" y="1858963"/>
          <p14:tracePt t="8669" x="2384425" y="1858963"/>
          <p14:tracePt t="8694" x="2378075" y="1858963"/>
          <p14:tracePt t="8701" x="2362200" y="1858963"/>
          <p14:tracePt t="8712" x="2354263" y="1858963"/>
          <p14:tracePt t="8728" x="2324100" y="1858963"/>
          <p14:tracePt t="8745" x="2217738" y="1858963"/>
          <p14:tracePt t="8762" x="2111375" y="1858963"/>
          <p14:tracePt t="8779" x="1935163" y="1858963"/>
          <p14:tracePt t="8795" x="1768475" y="1858963"/>
          <p14:tracePt t="8812" x="1570038" y="1858963"/>
          <p14:tracePt t="8828" x="1455738" y="1858963"/>
          <p14:tracePt t="8845" x="1439863" y="1858963"/>
          <p14:tracePt t="9005" x="1431925" y="1858963"/>
          <p14:tracePt t="9613" x="1417638" y="1858963"/>
          <p14:tracePt t="9621" x="1417638" y="1844675"/>
          <p14:tracePt t="9629" x="1417638" y="1812925"/>
          <p14:tracePt t="10110" x="1409700" y="1806575"/>
          <p14:tracePt t="10277" x="1393825" y="1806575"/>
          <p14:tracePt t="10286" x="1387475" y="1806575"/>
          <p14:tracePt t="10296" x="1363663" y="1806575"/>
          <p14:tracePt t="10312" x="1349375" y="1806575"/>
          <p14:tracePt t="10493" x="1447800" y="1806575"/>
          <p14:tracePt t="10501" x="1722438" y="1806575"/>
          <p14:tracePt t="10512" x="2133600" y="1806575"/>
          <p14:tracePt t="10529" x="2651125" y="1806575"/>
          <p14:tracePt t="10545" x="3017838" y="1882775"/>
          <p14:tracePt t="10562" x="3475038" y="1889125"/>
          <p14:tracePt t="10579" x="4160838" y="1889125"/>
          <p14:tracePt t="10596" x="5127625" y="1889125"/>
          <p14:tracePt t="10613" x="5562600" y="1851025"/>
          <p14:tracePt t="10629" x="5745163" y="1782763"/>
          <p14:tracePt t="10646" x="5837238" y="1736725"/>
          <p14:tracePt t="10693" x="5837238" y="1730375"/>
          <p14:tracePt t="10701" x="5829300" y="1722438"/>
          <p14:tracePt t="10814" x="5829300" y="1714500"/>
          <p14:tracePt t="10821" x="5829300" y="1676400"/>
          <p14:tracePt t="10830" x="5837238" y="1638300"/>
          <p14:tracePt t="10846" x="5867400" y="1608138"/>
          <p14:tracePt t="10862" x="5875338" y="1600200"/>
          <p14:tracePt t="10879" x="5889625" y="1584325"/>
          <p14:tracePt t="11492" x="5897563" y="1584325"/>
          <p14:tracePt t="11500" x="5927725" y="1616075"/>
          <p14:tracePt t="11508" x="5959475" y="1654175"/>
          <p14:tracePt t="11516" x="5981700" y="1676400"/>
          <p14:tracePt t="11529" x="6003925" y="1692275"/>
          <p14:tracePt t="11545" x="6057900" y="1722438"/>
          <p14:tracePt t="11562" x="6111875" y="1752600"/>
          <p14:tracePt t="11579" x="6118225" y="1752600"/>
          <p14:tracePt t="11628" x="6126163" y="1760538"/>
          <p14:tracePt t="14156" x="6126163" y="1768475"/>
          <p14:tracePt t="14164" x="6126163" y="1798638"/>
          <p14:tracePt t="14172" x="6149975" y="1866900"/>
          <p14:tracePt t="14180" x="6156325" y="1874838"/>
          <p14:tracePt t="14196" x="6180138" y="1905000"/>
          <p14:tracePt t="14213" x="6188075" y="1920875"/>
          <p14:tracePt t="14230" x="6218238" y="1935163"/>
          <p14:tracePt t="14246" x="6256338" y="1951038"/>
          <p14:tracePt t="14263" x="6294438" y="1965325"/>
          <p14:tracePt t="14280" x="6346825" y="1981200"/>
          <p14:tracePt t="14296" x="6408738" y="1981200"/>
          <p14:tracePt t="14313" x="6446838" y="1981200"/>
          <p14:tracePt t="14330" x="6507163" y="1981200"/>
          <p14:tracePt t="14346" x="6591300" y="1981200"/>
          <p14:tracePt t="14363" x="6675438" y="1973263"/>
          <p14:tracePt t="14380" x="6751638" y="1965325"/>
          <p14:tracePt t="14396" x="6781800" y="1965325"/>
          <p14:tracePt t="14573" x="6781800" y="1951038"/>
          <p14:tracePt t="14589" x="6773863" y="1951038"/>
          <p14:tracePt t="14605" x="6765925" y="1951038"/>
          <p14:tracePt t="14621" x="6765925" y="1943100"/>
          <p14:tracePt t="14869" x="6759575" y="1943100"/>
          <p14:tracePt t="14925" x="6743700" y="1943100"/>
          <p14:tracePt t="14933" x="6735763" y="1943100"/>
          <p14:tracePt t="14949" x="6727825" y="1943100"/>
          <p14:tracePt t="14957" x="6713538" y="1943100"/>
          <p14:tracePt t="14965" x="6705600" y="1951038"/>
          <p14:tracePt t="14980" x="6683375" y="1958975"/>
          <p14:tracePt t="14996" x="6659563" y="1965325"/>
          <p14:tracePt t="15014" x="6629400" y="1981200"/>
          <p14:tracePt t="15031" x="6607175" y="1989138"/>
          <p14:tracePt t="15047" x="6569075" y="1989138"/>
          <p14:tracePt t="15064" x="6545263" y="1989138"/>
          <p14:tracePt t="15081" x="6530975" y="1989138"/>
          <p14:tracePt t="15125" x="6523038" y="1997075"/>
          <p14:tracePt t="15158" x="6515100" y="1997075"/>
          <p14:tracePt t="15166" x="6507163" y="2003425"/>
          <p14:tracePt t="15173" x="6499225" y="2003425"/>
          <p14:tracePt t="15181" x="6484938" y="2011363"/>
          <p14:tracePt t="15198" x="6469063" y="2027238"/>
          <p14:tracePt t="15214" x="6430963" y="2041525"/>
          <p14:tracePt t="15231" x="6408738" y="2057400"/>
          <p14:tracePt t="15247" x="6384925" y="2079625"/>
          <p14:tracePt t="15264" x="6370638" y="2087563"/>
          <p14:tracePt t="15281" x="6332538" y="2095500"/>
          <p14:tracePt t="15297" x="6294438" y="2111375"/>
          <p14:tracePt t="15314" x="6256338" y="2117725"/>
          <p14:tracePt t="15330" x="6232525" y="2125663"/>
          <p14:tracePt t="15347" x="6210300" y="2125663"/>
          <p14:tracePt t="15364" x="6194425" y="2125663"/>
          <p14:tracePt t="15380" x="6164263" y="2125663"/>
          <p14:tracePt t="15429" x="6142038" y="2125663"/>
          <p14:tracePt t="15437" x="6103938" y="2095500"/>
          <p14:tracePt t="15447" x="6073775" y="2065338"/>
          <p14:tracePt t="15464" x="6035675" y="2035175"/>
          <p14:tracePt t="15481" x="5997575" y="2011363"/>
          <p14:tracePt t="15497" x="5965825" y="1973263"/>
          <p14:tracePt t="15514" x="5943600" y="1965325"/>
          <p14:tracePt t="15531" x="5935663" y="1958975"/>
          <p14:tracePt t="15669" x="5927725" y="1951038"/>
          <p14:tracePt t="15677" x="5927725" y="1943100"/>
          <p14:tracePt t="15685" x="5935663" y="1927225"/>
          <p14:tracePt t="15698" x="5959475" y="1905000"/>
          <p14:tracePt t="15714" x="5965825" y="1889125"/>
          <p14:tracePt t="15731" x="6019800" y="1858963"/>
          <p14:tracePt t="15748" x="6118225" y="1844675"/>
          <p14:tracePt t="15764" x="6142038" y="1836738"/>
          <p14:tracePt t="15781" x="6188075" y="1836738"/>
          <p14:tracePt t="15909" x="6188075" y="1851025"/>
          <p14:tracePt t="15917" x="6188075" y="1866900"/>
          <p14:tracePt t="15925" x="6188075" y="1882775"/>
          <p14:tracePt t="15933" x="6188075" y="1889125"/>
          <p14:tracePt t="15948" x="6188075" y="1912938"/>
          <p14:tracePt t="15982" x="6194425" y="1927225"/>
          <p14:tracePt t="15998" x="6264275" y="1927225"/>
          <p14:tracePt t="16014" x="6378575" y="1927225"/>
          <p14:tracePt t="16032" x="6438900" y="1927225"/>
          <p14:tracePt t="16093" x="6423025" y="1927225"/>
          <p14:tracePt t="16101" x="6384925" y="1927225"/>
          <p14:tracePt t="16110" x="6346825" y="1927225"/>
          <p14:tracePt t="16117" x="6294438" y="1912938"/>
          <p14:tracePt t="16131" x="6210300" y="1905000"/>
          <p14:tracePt t="16148" x="5889625" y="1905000"/>
          <p14:tracePt t="16164" x="5799138" y="1905000"/>
          <p14:tracePt t="16181" x="5592763" y="1905000"/>
          <p14:tracePt t="16197" x="5516563" y="1905000"/>
          <p14:tracePt t="16214" x="5470525" y="1905000"/>
          <p14:tracePt t="16231" x="5394325" y="1920875"/>
          <p14:tracePt t="16248" x="5280025" y="1943100"/>
          <p14:tracePt t="16264" x="5113338" y="1958975"/>
          <p14:tracePt t="16281" x="4876800" y="1973263"/>
          <p14:tracePt t="16298" x="4625975" y="1973263"/>
          <p14:tracePt t="16314" x="4441825" y="1973263"/>
          <p14:tracePt t="16330" x="4275138" y="1943100"/>
          <p14:tracePt t="16347" x="4229100" y="1927225"/>
          <p14:tracePt t="16364" x="4213225" y="1927225"/>
          <p14:tracePt t="16420" x="4251325" y="1927225"/>
          <p14:tracePt t="16428" x="4343400" y="1927225"/>
          <p14:tracePt t="16436" x="4449763" y="1927225"/>
          <p14:tracePt t="16448" x="4632325" y="1958975"/>
          <p14:tracePt t="16464" x="5059363" y="2003425"/>
          <p14:tracePt t="16481" x="5387975" y="2027238"/>
          <p14:tracePt t="16498" x="5516563" y="2049463"/>
          <p14:tracePt t="16515" x="5524500" y="2049463"/>
          <p14:tracePt t="16534" x="5508625" y="2049463"/>
          <p14:tracePt t="16548" x="5295900" y="2049463"/>
          <p14:tracePt t="16564" x="5127625" y="2049463"/>
          <p14:tracePt t="16581" x="4656138" y="2041525"/>
          <p14:tracePt t="16598" x="4449763" y="2003425"/>
          <p14:tracePt t="16614" x="4427538" y="2003425"/>
          <p14:tracePt t="16648" x="4441825" y="2003425"/>
          <p14:tracePt t="16664" x="4702175" y="2003425"/>
          <p14:tracePt t="16681" x="5089525" y="2003425"/>
          <p14:tracePt t="16698" x="5287963" y="2003425"/>
          <p14:tracePt t="16701" x="5303838" y="2003425"/>
          <p14:tracePt t="16749" x="5249863" y="2003425"/>
          <p14:tracePt t="16757" x="5151438" y="2003425"/>
          <p14:tracePt t="16765" x="5067300" y="2003425"/>
          <p14:tracePt t="16781" x="5006975" y="2003425"/>
          <p14:tracePt t="16837" x="5045075" y="2003425"/>
          <p14:tracePt t="16845" x="5089525" y="2003425"/>
          <p14:tracePt t="16853" x="5097463" y="2003425"/>
          <p14:tracePt t="16877" x="5105400" y="2003425"/>
          <p14:tracePt t="16885" x="5097463" y="2011363"/>
          <p14:tracePt t="16898" x="5021263" y="2019300"/>
          <p14:tracePt t="16915" x="4800600" y="2019300"/>
          <p14:tracePt t="16931" x="4587875" y="2019300"/>
          <p14:tracePt t="16949" x="4479925" y="2019300"/>
          <p14:tracePt t="16981" x="4495800" y="2019300"/>
          <p14:tracePt t="16998" x="4754563" y="2019300"/>
          <p14:tracePt t="17015" x="4999038" y="2019300"/>
          <p14:tracePt t="17031" x="5045075" y="2035175"/>
          <p14:tracePt t="17065" x="4999038" y="2041525"/>
          <p14:tracePt t="17081" x="4816475" y="2041525"/>
          <p14:tracePt t="17098" x="4656138" y="2041525"/>
          <p14:tracePt t="17115" x="4594225" y="2041525"/>
          <p14:tracePt t="17565" x="4594225" y="2035175"/>
          <p14:tracePt t="17797" x="4664075" y="2035175"/>
          <p14:tracePt t="17805" x="4800600" y="2035175"/>
          <p14:tracePt t="17815" x="4922838" y="2035175"/>
          <p14:tracePt t="17832" x="5241925" y="2035175"/>
          <p14:tracePt t="17848" x="5494338" y="2035175"/>
          <p14:tracePt t="17865" x="5616575" y="2035175"/>
          <p14:tracePt t="17882" x="5638800" y="2035175"/>
          <p14:tracePt t="18061" x="5661025" y="2027238"/>
          <p14:tracePt t="18069" x="5676900" y="2027238"/>
          <p14:tracePt t="18077" x="5707063" y="2019300"/>
          <p14:tracePt t="18085" x="5737225" y="2011363"/>
          <p14:tracePt t="18098" x="5783263" y="2003425"/>
          <p14:tracePt t="18116" x="5921375" y="2003425"/>
          <p14:tracePt t="18132" x="5989638" y="1981200"/>
          <p14:tracePt t="18149" x="6003925" y="1981200"/>
          <p14:tracePt t="18277" x="6003925" y="1973263"/>
          <p14:tracePt t="18286" x="6011863" y="1973263"/>
          <p14:tracePt t="18293" x="6027738" y="1958975"/>
          <p14:tracePt t="18302" x="6035675" y="1943100"/>
          <p14:tracePt t="18315" x="6049963" y="1927225"/>
          <p14:tracePt t="18332" x="6103938" y="1882775"/>
          <p14:tracePt t="18348" x="6149975" y="1851025"/>
          <p14:tracePt t="18364" x="6156325" y="1844675"/>
          <p14:tracePt t="18589" x="6111875" y="1844675"/>
          <p14:tracePt t="18597" x="6057900" y="1844675"/>
          <p14:tracePt t="18605" x="5989638" y="1851025"/>
          <p14:tracePt t="18615" x="5889625" y="1882775"/>
          <p14:tracePt t="18632" x="5684838" y="1920875"/>
          <p14:tracePt t="18649" x="5494338" y="1935163"/>
          <p14:tracePt t="18665" x="5349875" y="1935163"/>
          <p14:tracePt t="18682" x="5280025" y="1935163"/>
          <p14:tracePt t="18699" x="5273675" y="1935163"/>
          <p14:tracePt t="18861" x="5265738" y="1935163"/>
          <p14:tracePt t="18869" x="5257800" y="1927225"/>
          <p14:tracePt t="18877" x="5249863" y="1927225"/>
          <p14:tracePt t="18885" x="5241925" y="1927225"/>
          <p14:tracePt t="18899" x="5235575" y="1927225"/>
          <p14:tracePt t="19045" x="5203825" y="1920875"/>
          <p14:tracePt t="19053" x="5127625" y="1897063"/>
          <p14:tracePt t="19061" x="5059363" y="1897063"/>
          <p14:tracePt t="19069" x="4960938" y="1897063"/>
          <p14:tracePt t="19082" x="4846638" y="1897063"/>
          <p14:tracePt t="19099" x="4594225" y="1897063"/>
          <p14:tracePt t="19116" x="4244975" y="1897063"/>
          <p14:tracePt t="19132" x="4114800" y="1889125"/>
          <p14:tracePt t="19149" x="4060825" y="1882775"/>
          <p14:tracePt t="19205" x="4054475" y="1874838"/>
          <p14:tracePt t="20046" x="4106863" y="1874838"/>
          <p14:tracePt t="20053" x="4305300" y="1920875"/>
          <p14:tracePt t="20061" x="4656138" y="1943100"/>
          <p14:tracePt t="20069" x="5105400" y="2019300"/>
          <p14:tracePt t="20082" x="5646738" y="2087563"/>
          <p14:tracePt t="20099" x="6697663" y="2247900"/>
          <p14:tracePt t="20116" x="8275638" y="2468563"/>
          <p14:tracePt t="20132" x="8823325" y="2498725"/>
          <p14:tracePt t="20149" x="8975725" y="2498725"/>
          <p14:tracePt t="20166" x="8983663" y="2498725"/>
          <p14:tracePt t="20301" x="8983663" y="2506663"/>
          <p14:tracePt t="20342" x="8991600" y="2514600"/>
          <p14:tracePt t="20388" x="8983663" y="2514600"/>
          <p14:tracePt t="20396" x="8937625" y="2514600"/>
          <p14:tracePt t="20404" x="8855075" y="2492375"/>
          <p14:tracePt t="20415" x="8801100" y="2484438"/>
          <p14:tracePt t="20432" x="8640763" y="2438400"/>
          <p14:tracePt t="20449" x="8428038" y="2370138"/>
          <p14:tracePt t="20465" x="8161338" y="2301875"/>
          <p14:tracePt t="20482" x="7932738" y="2263775"/>
          <p14:tracePt t="20499" x="7756525" y="2239963"/>
          <p14:tracePt t="20516" x="7666038" y="2232025"/>
          <p14:tracePt t="20533" x="7658100" y="2232025"/>
          <p14:tracePt t="20837" x="7642225" y="2232025"/>
          <p14:tracePt t="20845" x="7620000" y="2232025"/>
          <p14:tracePt t="20853" x="7597775" y="2232025"/>
          <p14:tracePt t="20866" x="7581900" y="2232025"/>
          <p14:tracePt t="20883" x="7543800" y="2232025"/>
          <p14:tracePt t="21037" x="7551738" y="2225675"/>
          <p14:tracePt t="21045" x="7597775" y="2225675"/>
          <p14:tracePt t="21053" x="7620000" y="2232025"/>
          <p14:tracePt t="21066" x="7642225" y="2232025"/>
          <p14:tracePt t="21083" x="7642225" y="2239963"/>
          <p14:tracePt t="21099" x="7642225" y="2263775"/>
          <p14:tracePt t="21116" x="7620000" y="2286000"/>
          <p14:tracePt t="21133" x="7513638" y="2354263"/>
          <p14:tracePt t="21149" x="7383463" y="2416175"/>
          <p14:tracePt t="21166" x="7223125" y="2454275"/>
          <p14:tracePt t="21183" x="6918325" y="2492375"/>
          <p14:tracePt t="21200" x="6599238" y="2506663"/>
          <p14:tracePt t="21216" x="6362700" y="2506663"/>
          <p14:tracePt t="21233" x="6164263" y="2476500"/>
          <p14:tracePt t="21250" x="6057900" y="2438400"/>
          <p14:tracePt t="21266" x="6019800" y="2416175"/>
          <p14:tracePt t="21309" x="6019800" y="2408238"/>
          <p14:tracePt t="21318" x="6019800" y="2378075"/>
          <p14:tracePt t="21332" x="6019800" y="2308225"/>
          <p14:tracePt t="21349" x="6019800" y="2263775"/>
          <p14:tracePt t="21366" x="6019800" y="2232025"/>
          <p14:tracePt t="21382" x="6027738" y="2217738"/>
          <p14:tracePt t="21399" x="6027738" y="2209800"/>
          <p14:tracePt t="21416" x="6035675" y="2193925"/>
          <p14:tracePt t="21432" x="6042025" y="2171700"/>
          <p14:tracePt t="21449" x="6057900" y="2155825"/>
          <p14:tracePt t="21466" x="6073775" y="2141538"/>
          <p14:tracePt t="21482" x="6096000" y="2125663"/>
          <p14:tracePt t="21499" x="6126163" y="2125663"/>
          <p14:tracePt t="21516" x="6164263" y="2125663"/>
          <p14:tracePt t="21532" x="6256338" y="2125663"/>
          <p14:tracePt t="21549" x="6278563" y="2125663"/>
          <p14:tracePt t="21566" x="6286500" y="2125663"/>
          <p14:tracePt t="21629" x="6240463" y="2125663"/>
          <p14:tracePt t="21637" x="6180138" y="2125663"/>
          <p14:tracePt t="21645" x="6118225" y="2133600"/>
          <p14:tracePt t="21652" x="6042025" y="2155825"/>
          <p14:tracePt t="21666" x="5951538" y="2193925"/>
          <p14:tracePt t="21683" x="5807075" y="2232025"/>
          <p14:tracePt t="21700" x="5554663" y="2301875"/>
          <p14:tracePt t="21716" x="5532438" y="2301875"/>
          <p14:tracePt t="21733" x="5524500" y="2301875"/>
          <p14:tracePt t="21789" x="5516563" y="2301875"/>
          <p14:tracePt t="21829" x="5516563" y="2293938"/>
          <p14:tracePt t="22197" x="5494338" y="2286000"/>
          <p14:tracePt t="22205" x="5432425" y="2293938"/>
          <p14:tracePt t="22217" x="5372100" y="2301875"/>
          <p14:tracePt t="22233" x="5257800" y="2316163"/>
          <p14:tracePt t="22250" x="5105400" y="2316163"/>
          <p14:tracePt t="22267" x="4960938" y="2301875"/>
          <p14:tracePt t="22284" x="4784725" y="2247900"/>
          <p14:tracePt t="22300" x="4732338" y="2232025"/>
          <p14:tracePt t="22316" x="4694238" y="2217738"/>
          <p14:tracePt t="22333" x="4694238" y="2209800"/>
          <p14:tracePt t="22421" x="4686300" y="2209800"/>
          <p14:tracePt t="22525" x="4678363" y="2209800"/>
          <p14:tracePt t="22749" x="4716463" y="2209800"/>
          <p14:tracePt t="22757" x="4778375" y="2217738"/>
          <p14:tracePt t="22767" x="4868863" y="2239963"/>
          <p14:tracePt t="22783" x="5097463" y="2263775"/>
          <p14:tracePt t="22800" x="5295900" y="2293938"/>
          <p14:tracePt t="22817" x="5387975" y="2301875"/>
          <p14:tracePt t="22833" x="5394325" y="2301875"/>
          <p14:tracePt t="22868" x="5303838" y="2301875"/>
          <p14:tracePt t="22884" x="4838700" y="2301875"/>
          <p14:tracePt t="22901" x="4503738" y="2278063"/>
          <p14:tracePt t="22917" x="4313238" y="2255838"/>
          <p14:tracePt t="22934" x="4283075" y="2255838"/>
          <p14:tracePt t="22967" x="4283075" y="2247900"/>
          <p14:tracePt t="22984" x="4427538" y="2239963"/>
          <p14:tracePt t="23000" x="4602163" y="2239963"/>
          <p14:tracePt t="23017" x="4670425" y="2239963"/>
          <p14:tracePt t="23061" x="4618038" y="2239963"/>
          <p14:tracePt t="23069" x="4549775" y="2239963"/>
          <p14:tracePt t="23084" x="4427538" y="2239963"/>
          <p14:tracePt t="23100" x="4397375" y="2239963"/>
          <p14:tracePt t="23117" x="4389438" y="2239963"/>
          <p14:tracePt t="23134" x="4441825" y="2239963"/>
          <p14:tracePt t="23150" x="4708525" y="2239963"/>
          <p14:tracePt t="23167" x="4975225" y="2286000"/>
          <p14:tracePt t="23183" x="5051425" y="2316163"/>
          <p14:tracePt t="23217" x="5006975" y="2332038"/>
          <p14:tracePt t="23234" x="4830763" y="2332038"/>
          <p14:tracePt t="23250" x="4572000" y="2324100"/>
          <p14:tracePt t="23267" x="4397375" y="2270125"/>
          <p14:tracePt t="23284" x="4351338" y="2247900"/>
          <p14:tracePt t="23301" x="4359275" y="2232025"/>
          <p14:tracePt t="23317" x="4419600" y="2209800"/>
          <p14:tracePt t="23334" x="4435475" y="2193925"/>
          <p14:tracePt t="23380" x="4435475" y="2179638"/>
          <p14:tracePt t="23388" x="4435475" y="2163763"/>
          <p14:tracePt t="23400" x="4435475" y="2141538"/>
          <p14:tracePt t="23417" x="4427538" y="2079625"/>
          <p14:tracePt t="23434" x="4427538" y="2003425"/>
          <p14:tracePt t="23450" x="4465638" y="1927225"/>
          <p14:tracePt t="23467" x="4564063" y="1858963"/>
          <p14:tracePt t="23484" x="4784725" y="1851025"/>
          <p14:tracePt t="23500" x="4860925" y="1851025"/>
          <p14:tracePt t="23517" x="5006975" y="1943100"/>
          <p14:tracePt t="23534" x="5051425" y="2049463"/>
          <p14:tracePt t="23551" x="5059363" y="2201863"/>
          <p14:tracePt t="23567" x="4999038" y="2332038"/>
          <p14:tracePt t="23584" x="4876800" y="2438400"/>
          <p14:tracePt t="23600" x="4724400" y="2476500"/>
          <p14:tracePt t="23617" x="4602163" y="2476500"/>
          <p14:tracePt t="23634" x="4473575" y="2446338"/>
          <p14:tracePt t="23651" x="4381500" y="2354263"/>
          <p14:tracePt t="23667" x="4365625" y="2270125"/>
          <p14:tracePt t="23685" x="4495800" y="2087563"/>
          <p14:tracePt t="23700" x="4632325" y="2041525"/>
          <p14:tracePt t="23703" x="4792663" y="1997075"/>
          <p14:tracePt t="23717" x="5241925" y="1965325"/>
          <p14:tracePt t="23734" x="5532438" y="1981200"/>
          <p14:tracePt t="23751" x="5622925" y="2041525"/>
          <p14:tracePt t="23767" x="5622925" y="2141538"/>
          <p14:tracePt t="23784" x="5478463" y="2286000"/>
          <p14:tracePt t="23801" x="5127625" y="2362200"/>
          <p14:tracePt t="23817" x="4716463" y="2362200"/>
          <p14:tracePt t="23834" x="4359275" y="2301875"/>
          <p14:tracePt t="23851" x="4175125" y="2209800"/>
          <p14:tracePt t="23869" x="4168775" y="2133600"/>
          <p14:tracePt t="23885" x="4305300" y="2079625"/>
          <p14:tracePt t="23900" x="4518025" y="2057400"/>
          <p14:tracePt t="23917" x="4724400" y="2057400"/>
          <p14:tracePt t="23934" x="4838700" y="2103438"/>
          <p14:tracePt t="23951" x="4860925" y="2149475"/>
          <p14:tracePt t="23967" x="4822825" y="2201863"/>
          <p14:tracePt t="23984" x="4656138" y="2239963"/>
          <p14:tracePt t="24001" x="4473575" y="2239963"/>
          <p14:tracePt t="24017" x="4335463" y="2193925"/>
          <p14:tracePt t="24034" x="4275138" y="2133600"/>
          <p14:tracePt t="24051" x="4267200" y="2057400"/>
          <p14:tracePt t="24068" x="4335463" y="1965325"/>
          <p14:tracePt t="24084" x="4724400" y="1920875"/>
          <p14:tracePt t="24100" x="4906963" y="1927225"/>
          <p14:tracePt t="24117" x="5013325" y="2019300"/>
          <p14:tracePt t="24134" x="5029200" y="2111375"/>
          <p14:tracePt t="24151" x="5029200" y="2217738"/>
          <p14:tracePt t="24167" x="4899025" y="2286000"/>
          <p14:tracePt t="24184" x="4784725" y="2301875"/>
          <p14:tracePt t="24201" x="4708525" y="2286000"/>
          <p14:tracePt t="24217" x="4686300" y="2201863"/>
          <p14:tracePt t="24234" x="4670425" y="2117725"/>
          <p14:tracePt t="24250" x="4716463" y="2027238"/>
          <p14:tracePt t="24267" x="4830763" y="1973263"/>
          <p14:tracePt t="24284" x="5021263" y="1965325"/>
          <p14:tracePt t="24300" x="5143500" y="2041525"/>
          <p14:tracePt t="24317" x="5219700" y="2171700"/>
          <p14:tracePt t="24334" x="5227638" y="2270125"/>
          <p14:tracePt t="24351" x="5219700" y="2370138"/>
          <p14:tracePt t="24367" x="5159375" y="2416175"/>
          <p14:tracePt t="24384" x="5083175" y="2422525"/>
          <p14:tracePt t="24401" x="5029200" y="2422525"/>
          <p14:tracePt t="24417" x="4975225" y="2362200"/>
          <p14:tracePt t="24434" x="4945063" y="2286000"/>
          <p14:tracePt t="24451" x="4945063" y="2225675"/>
          <p14:tracePt t="24468" x="4975225" y="2171700"/>
          <p14:tracePt t="24484" x="5037138" y="2171700"/>
          <p14:tracePt t="24501" x="5089525" y="2171700"/>
          <p14:tracePt t="24517" x="5105400" y="2209800"/>
          <p14:tracePt t="24534" x="5113338" y="2270125"/>
          <p14:tracePt t="24551" x="5089525" y="2346325"/>
          <p14:tracePt t="24568" x="4999038" y="2378075"/>
          <p14:tracePt t="24584" x="4899025" y="2384425"/>
          <p14:tracePt t="24601" x="4792663" y="2384425"/>
          <p14:tracePt t="24617" x="4732338" y="2346325"/>
          <p14:tracePt t="24634" x="4732338" y="2332038"/>
          <p14:tracePt t="24651" x="4740275" y="2263775"/>
          <p14:tracePt t="24668" x="4854575" y="2193925"/>
          <p14:tracePt t="24684" x="4892675" y="2187575"/>
          <p14:tracePt t="24718" x="4899025" y="2187575"/>
          <p14:tracePt t="24757" x="4906963" y="2187575"/>
          <p14:tracePt t="24765" x="4906963" y="2193925"/>
          <p14:tracePt t="24773" x="4899025" y="2193925"/>
          <p14:tracePt t="24784" x="4899025" y="2201863"/>
          <p14:tracePt t="24801" x="4884738" y="2209800"/>
          <p14:tracePt t="24817" x="4876800" y="2217738"/>
          <p14:tracePt t="25701" x="4868863" y="2217738"/>
          <p14:tracePt t="25709" x="4868863" y="2187575"/>
          <p14:tracePt t="25718" x="4892675" y="2155825"/>
          <p14:tracePt t="25734" x="4953000" y="2079625"/>
          <p14:tracePt t="25751" x="5013325" y="1989138"/>
          <p14:tracePt t="25768" x="5045075" y="1927225"/>
          <p14:tracePt t="25785" x="5089525" y="1858963"/>
          <p14:tracePt t="25801" x="5127625" y="1798638"/>
          <p14:tracePt t="25818" x="5151438" y="1768475"/>
          <p14:tracePt t="25835" x="5197475" y="1736725"/>
          <p14:tracePt t="25851" x="5265738" y="1706563"/>
          <p14:tracePt t="25868" x="5432425" y="1684338"/>
          <p14:tracePt t="25885" x="5584825" y="1660525"/>
          <p14:tracePt t="25901" x="5737225" y="1646238"/>
          <p14:tracePt t="25918" x="5851525" y="1646238"/>
          <p14:tracePt t="25935" x="5889625" y="1630363"/>
          <p14:tracePt t="25982" x="5889625" y="1622425"/>
          <p14:tracePt t="25989" x="5859463" y="1616075"/>
          <p14:tracePt t="26001" x="5813425" y="1592263"/>
          <p14:tracePt t="26018" x="5730875" y="1577975"/>
          <p14:tracePt t="26035" x="5654675" y="1562100"/>
          <p14:tracePt t="26052" x="5600700" y="1562100"/>
          <p14:tracePt t="26068" x="5592763" y="1570038"/>
          <p14:tracePt t="26084" x="5584825" y="1622425"/>
          <p14:tracePt t="26101" x="5661025" y="1692275"/>
          <p14:tracePt t="26118" x="5761038" y="1736725"/>
          <p14:tracePt t="26135" x="5791200" y="1752600"/>
          <p14:tracePt t="26269" x="5799138" y="1760538"/>
          <p14:tracePt t="26277" x="5791200" y="1782763"/>
          <p14:tracePt t="26286" x="5783263" y="1790700"/>
          <p14:tracePt t="26301" x="5745163" y="1866900"/>
          <p14:tracePt t="26318" x="5715000" y="1973263"/>
          <p14:tracePt t="26334" x="5699125" y="2087563"/>
          <p14:tracePt t="26351" x="5699125" y="2149475"/>
          <p14:tracePt t="26367" x="5699125" y="2163763"/>
          <p14:tracePt t="26401" x="5692775" y="2179638"/>
          <p14:tracePt t="26418" x="5676900" y="2193925"/>
          <p14:tracePt t="26435" x="5630863" y="2201863"/>
          <p14:tracePt t="26452" x="5562600" y="2225675"/>
          <p14:tracePt t="26469" x="5448300" y="2239963"/>
          <p14:tracePt t="26485" x="5394325" y="2247900"/>
          <p14:tracePt t="26565" x="5394325" y="2255838"/>
          <p14:tracePt t="26701" x="5394325" y="2247900"/>
          <p14:tracePt t="26709" x="5402263" y="2239963"/>
          <p14:tracePt t="26718" x="5402263" y="2232025"/>
          <p14:tracePt t="26735" x="5426075" y="2201863"/>
          <p14:tracePt t="26751" x="5478463" y="2179638"/>
          <p14:tracePt t="26768" x="5508625" y="2163763"/>
          <p14:tracePt t="26785" x="5532438" y="2163763"/>
          <p14:tracePt t="26893" x="5508625" y="2179638"/>
          <p14:tracePt t="26901" x="5470525" y="2201863"/>
          <p14:tracePt t="26909" x="5440363" y="2225675"/>
          <p14:tracePt t="26918" x="5410200" y="2239963"/>
          <p14:tracePt t="26935" x="5356225" y="2263775"/>
          <p14:tracePt t="26952" x="5341938" y="2270125"/>
          <p14:tracePt t="26968" x="5334000" y="2278063"/>
          <p14:tracePt t="27013" x="5318125" y="2278063"/>
          <p14:tracePt t="27021" x="5311775" y="2278063"/>
          <p14:tracePt t="27035" x="5287963" y="2278063"/>
          <p14:tracePt t="27052" x="5257800" y="2263775"/>
          <p14:tracePt t="27068" x="5249863" y="2263775"/>
          <p14:tracePt t="27085" x="5241925" y="2247900"/>
          <p14:tracePt t="27165" x="5235575" y="2247900"/>
          <p14:tracePt t="27174" x="5219700" y="2239963"/>
          <p14:tracePt t="27181" x="5203825" y="2239963"/>
          <p14:tracePt t="27189" x="5181600" y="2232025"/>
          <p14:tracePt t="27202" x="5165725" y="2232025"/>
          <p14:tracePt t="27218" x="5127625" y="2217738"/>
          <p14:tracePt t="27453" x="5121275" y="2217738"/>
          <p14:tracePt t="27461" x="5113338" y="2217738"/>
          <p14:tracePt t="32277" x="5143500" y="2187575"/>
          <p14:tracePt t="32285" x="5219700" y="2149475"/>
          <p14:tracePt t="32293" x="5273675" y="2133600"/>
          <p14:tracePt t="32304" x="5326063" y="2103438"/>
          <p14:tracePt t="32320" x="5418138" y="2057400"/>
          <p14:tracePt t="32336" x="5516563" y="2019300"/>
          <p14:tracePt t="32353" x="5584825" y="1989138"/>
          <p14:tracePt t="32370" x="5661025" y="1927225"/>
          <p14:tracePt t="32386" x="5707063" y="1897063"/>
          <p14:tracePt t="32405" x="5768975" y="1844675"/>
          <p14:tracePt t="32420" x="5791200" y="1820863"/>
          <p14:tracePt t="32437" x="5905500" y="1752600"/>
          <p14:tracePt t="32453" x="5997575" y="1736725"/>
          <p14:tracePt t="32470" x="6073775" y="1730375"/>
          <p14:tracePt t="32487" x="6149975" y="1698625"/>
          <p14:tracePt t="32504" x="6202363" y="1684338"/>
          <p14:tracePt t="32521" x="6240463" y="1684338"/>
          <p14:tracePt t="32537" x="6248400" y="1684338"/>
          <p14:tracePt t="32598" x="6264275" y="1684338"/>
          <p14:tracePt t="32606" x="6270625" y="1684338"/>
          <p14:tracePt t="32613" x="6278563" y="1684338"/>
          <p14:tracePt t="32622" x="6302375" y="1684338"/>
          <p14:tracePt t="32637" x="6346825" y="1698625"/>
          <p14:tracePt t="32654" x="6384925" y="1722438"/>
          <p14:tracePt t="32670" x="6430963" y="1768475"/>
          <p14:tracePt t="32687" x="6469063" y="1806575"/>
          <p14:tracePt t="32704" x="6499225" y="1836738"/>
          <p14:tracePt t="32737" x="6499225" y="1844675"/>
          <p14:tracePt t="32754" x="6499225" y="1851025"/>
          <p14:tracePt t="32770" x="6492875" y="1874838"/>
          <p14:tracePt t="32787" x="6461125" y="1897063"/>
          <p14:tracePt t="32804" x="6408738" y="1912938"/>
          <p14:tracePt t="32820" x="6384925" y="1920875"/>
          <p14:tracePt t="32837" x="6384925" y="1927225"/>
          <p14:tracePt t="41725" x="6370638" y="1927225"/>
          <p14:tracePt t="41749" x="6362700" y="1927225"/>
          <p14:tracePt t="41942" x="6346825" y="1927225"/>
          <p14:tracePt t="41949" x="6340475" y="1927225"/>
          <p14:tracePt t="41997" x="6316663" y="1927225"/>
          <p14:tracePt t="42005" x="6270625" y="1912938"/>
          <p14:tracePt t="42013" x="6232525" y="1905000"/>
          <p14:tracePt t="42024" x="6194425" y="1889125"/>
          <p14:tracePt t="42041" x="6126163" y="1874838"/>
          <p14:tracePt t="42057" x="6096000" y="1866900"/>
          <p14:tracePt t="42074" x="6088063" y="1866900"/>
          <p14:tracePt t="42597" x="6111875" y="1866900"/>
          <p14:tracePt t="42606" x="6142038" y="1866900"/>
          <p14:tracePt t="42613" x="6164263" y="1866900"/>
          <p14:tracePt t="42624" x="6172200" y="1866900"/>
          <p14:tracePt t="42669" x="6180138" y="1866900"/>
          <p14:tracePt t="43013" x="6172200" y="1866900"/>
          <p14:tracePt t="43021" x="6156325" y="1889125"/>
          <p14:tracePt t="43029" x="6134100" y="1897063"/>
          <p14:tracePt t="43041" x="6103938" y="1920875"/>
          <p14:tracePt t="43058" x="6065838" y="1935163"/>
          <p14:tracePt t="43074" x="6035675" y="1943100"/>
          <p14:tracePt t="50477" x="6065838" y="1935163"/>
          <p14:tracePt t="50485" x="6126163" y="1905000"/>
          <p14:tracePt t="50493" x="6210300" y="1882775"/>
          <p14:tracePt t="50510" x="6316663" y="1858963"/>
          <p14:tracePt t="50527" x="6392863" y="1836738"/>
          <p14:tracePt t="50544" x="6454775" y="1828800"/>
          <p14:tracePt t="50561" x="6515100" y="1828800"/>
          <p14:tracePt t="50577" x="6537325" y="1828800"/>
          <p14:tracePt t="50594" x="6561138" y="1820863"/>
          <p14:tracePt t="50610" x="6591300" y="1812925"/>
          <p14:tracePt t="50627" x="6629400" y="1812925"/>
          <p14:tracePt t="50644" x="6689725" y="1798638"/>
          <p14:tracePt t="50660" x="6705600" y="1798638"/>
          <p14:tracePt t="50677" x="6765925" y="1790700"/>
          <p14:tracePt t="50694" x="6789738" y="1782763"/>
          <p14:tracePt t="50710" x="6811963" y="1782763"/>
          <p14:tracePt t="50893" x="6819900" y="1782763"/>
          <p14:tracePt t="50941" x="6804025" y="1806575"/>
          <p14:tracePt t="50949" x="6789738" y="1812925"/>
          <p14:tracePt t="50960" x="6759575" y="1820863"/>
          <p14:tracePt t="50977" x="6713538" y="1836738"/>
          <p14:tracePt t="50994" x="6659563" y="1844675"/>
          <p14:tracePt t="51010" x="6621463" y="1844675"/>
          <p14:tracePt t="51027" x="6569075" y="1844675"/>
          <p14:tracePt t="51044" x="6515100" y="1844675"/>
          <p14:tracePt t="51061" x="6430963" y="1844675"/>
          <p14:tracePt t="51077" x="6384925" y="1844675"/>
          <p14:tracePt t="51094" x="6332538" y="1844675"/>
          <p14:tracePt t="51110" x="6308725" y="1844675"/>
          <p14:tracePt t="51127" x="6302375" y="1844675"/>
          <p14:tracePt t="51173" x="6294438" y="1844675"/>
          <p14:tracePt t="51189" x="6286500" y="1844675"/>
          <p14:tracePt t="51213" x="6278563" y="1844675"/>
          <p14:tracePt t="51222" x="6264275" y="1844675"/>
          <p14:tracePt t="51238" x="6256338" y="1844675"/>
          <p14:tracePt t="51246" x="6240463" y="1844675"/>
          <p14:tracePt t="51260" x="6188075" y="1844675"/>
          <p14:tracePt t="51277" x="6126163" y="1844675"/>
          <p14:tracePt t="51294" x="6035675" y="1844675"/>
          <p14:tracePt t="51311" x="5921375" y="1844675"/>
          <p14:tracePt t="51327" x="5829300" y="1844675"/>
          <p14:tracePt t="51344" x="5753100" y="1844675"/>
          <p14:tracePt t="51360" x="5730875" y="1844675"/>
          <p14:tracePt t="51377" x="5722938" y="1844675"/>
          <p14:tracePt t="51394" x="5715000" y="1844675"/>
          <p14:tracePt t="51429" x="5707063" y="1844675"/>
          <p14:tracePt t="51444" x="5692775" y="1844675"/>
          <p14:tracePt t="51460" x="5684838" y="1844675"/>
          <p14:tracePt t="51477" x="5668963" y="1844675"/>
          <p14:tracePt t="51494" x="5661025" y="1844675"/>
          <p14:tracePt t="51524" x="5646738" y="1844675"/>
          <p14:tracePt t="51533" x="5638800" y="1844675"/>
          <p14:tracePt t="51544" x="5622925" y="1844675"/>
          <p14:tracePt t="51561" x="5592763" y="1844675"/>
          <p14:tracePt t="51577" x="5554663" y="1844675"/>
          <p14:tracePt t="51594" x="5502275" y="1844675"/>
          <p14:tracePt t="51610" x="5456238" y="1844675"/>
          <p14:tracePt t="51627" x="5418138" y="1851025"/>
          <p14:tracePt t="51644" x="5380038" y="1858963"/>
          <p14:tracePt t="51660" x="5334000" y="1866900"/>
          <p14:tracePt t="51677" x="5318125" y="1866900"/>
          <p14:tracePt t="51694" x="5311775" y="1866900"/>
          <p14:tracePt t="51727" x="5295900" y="1866900"/>
          <p14:tracePt t="51744" x="5280025" y="1866900"/>
          <p14:tracePt t="51761" x="5235575" y="1866900"/>
          <p14:tracePt t="51765" x="5203825" y="1866900"/>
          <p14:tracePt t="51777" x="5165725" y="1866900"/>
          <p14:tracePt t="51794" x="5051425" y="1866900"/>
          <p14:tracePt t="51811" x="4960938" y="1866900"/>
          <p14:tracePt t="51827" x="4838700" y="1866900"/>
          <p14:tracePt t="51844" x="4724400" y="1866900"/>
          <p14:tracePt t="51861" x="4625975" y="1866900"/>
          <p14:tracePt t="51877" x="4572000" y="1858963"/>
          <p14:tracePt t="51894" x="4549775" y="1858963"/>
          <p14:tracePt t="51911" x="4533900" y="1858963"/>
          <p14:tracePt t="51928" x="4518025" y="1858963"/>
          <p14:tracePt t="51944" x="4511675" y="1858963"/>
          <p14:tracePt t="51961" x="4503738" y="1858963"/>
          <p14:tracePt t="51978" x="4487863" y="1858963"/>
          <p14:tracePt t="51994" x="4479925" y="1874838"/>
          <p14:tracePt t="52011" x="4473575" y="1874838"/>
          <p14:tracePt t="52085" x="4465638" y="1882775"/>
          <p14:tracePt t="52279" x="4435475" y="1889125"/>
          <p14:tracePt t="52285" x="4427538" y="1905000"/>
          <p14:tracePt t="52294" x="4389438" y="1912938"/>
          <p14:tracePt t="52311" x="4297363" y="1920875"/>
          <p14:tracePt t="52327" x="4152900" y="1935163"/>
          <p14:tracePt t="52344" x="3970338" y="1951038"/>
          <p14:tracePt t="52361" x="3763963" y="1951038"/>
          <p14:tracePt t="52377" x="3573463" y="1920875"/>
          <p14:tracePt t="52394" x="3421063" y="1874838"/>
          <p14:tracePt t="52411" x="3330575" y="1851025"/>
          <p14:tracePt t="52428" x="3298825" y="1828800"/>
          <p14:tracePt t="52533" x="3292475" y="1828800"/>
          <p14:tracePt t="52542" x="3284538" y="1828800"/>
          <p14:tracePt t="52549" x="3276600" y="1828800"/>
          <p14:tracePt t="52589" x="3268663" y="1828800"/>
          <p14:tracePt t="52597" x="3260725" y="1828800"/>
          <p14:tracePt t="52725" x="3254375" y="1820863"/>
          <p14:tracePt t="55165" x="3276600" y="1798638"/>
          <p14:tracePt t="55173" x="3344863" y="1768475"/>
          <p14:tracePt t="55181" x="3390900" y="1752600"/>
          <p14:tracePt t="55195" x="3406775" y="1744663"/>
          <p14:tracePt t="55212" x="3413125" y="1744663"/>
          <p14:tracePt t="55229" x="3475038" y="1730375"/>
          <p14:tracePt t="55245" x="3497263" y="1730375"/>
          <p14:tracePt t="55262" x="3513138" y="1730375"/>
          <p14:tracePt t="55279" x="3535363" y="1730375"/>
          <p14:tracePt t="55295" x="3597275" y="1744663"/>
          <p14:tracePt t="55312" x="3717925" y="1768475"/>
          <p14:tracePt t="55329" x="3886200" y="1798638"/>
          <p14:tracePt t="55345" x="4098925" y="1820863"/>
          <p14:tracePt t="55362" x="4313238" y="1851025"/>
          <p14:tracePt t="55378" x="4579938" y="1889125"/>
          <p14:tracePt t="55395" x="4754563" y="1912938"/>
          <p14:tracePt t="55412" x="4930775" y="1951038"/>
          <p14:tracePt t="55429" x="5127625" y="1997075"/>
          <p14:tracePt t="55445" x="5273675" y="2035175"/>
          <p14:tracePt t="55462" x="5410200" y="2073275"/>
          <p14:tracePt t="55479" x="5584825" y="2133600"/>
          <p14:tracePt t="55495" x="5783263" y="2187575"/>
          <p14:tracePt t="55512" x="5935663" y="2225675"/>
          <p14:tracePt t="55529" x="6049963" y="2239963"/>
          <p14:tracePt t="55545" x="6118225" y="2255838"/>
          <p14:tracePt t="55562" x="6156325" y="2263775"/>
          <p14:tracePt t="55597" x="6164263" y="2263775"/>
          <p14:tracePt t="55612" x="6172200" y="2263775"/>
          <p14:tracePt t="55629" x="6188075" y="2255838"/>
          <p14:tracePt t="55645" x="6226175" y="2239963"/>
          <p14:tracePt t="55662" x="6286500" y="2232025"/>
          <p14:tracePt t="55679" x="6370638" y="2232025"/>
          <p14:tracePt t="55695" x="6477000" y="2232025"/>
          <p14:tracePt t="55712" x="6591300" y="2232025"/>
          <p14:tracePt t="55729" x="6697663" y="2232025"/>
          <p14:tracePt t="55746" x="6751638" y="2225675"/>
          <p14:tracePt t="55901" x="6735763" y="2225675"/>
          <p14:tracePt t="55933" x="6727825" y="2225675"/>
          <p14:tracePt t="55949" x="6721475" y="2225675"/>
          <p14:tracePt t="55957" x="6705600" y="2225675"/>
          <p14:tracePt t="55965" x="6689725" y="2225675"/>
          <p14:tracePt t="55979" x="6683375" y="2225675"/>
          <p14:tracePt t="55996" x="6651625" y="2225675"/>
          <p14:tracePt t="56029" x="6637338" y="2225675"/>
          <p14:tracePt t="56205" x="6629400" y="2225675"/>
          <p14:tracePt t="56214" x="6621463" y="2225675"/>
          <p14:tracePt t="56221" x="6607175" y="2225675"/>
          <p14:tracePt t="56230" x="6583363" y="2225675"/>
          <p14:tracePt t="56246" x="6530975" y="2247900"/>
          <p14:tracePt t="56262" x="6454775" y="2255838"/>
          <p14:tracePt t="56280" x="6378575" y="2263775"/>
          <p14:tracePt t="56296" x="6302375" y="2278063"/>
          <p14:tracePt t="56312" x="6256338" y="2286000"/>
          <p14:tracePt t="56328" x="6232525" y="2293938"/>
          <p14:tracePt t="56372" x="6226175" y="2293938"/>
          <p14:tracePt t="56412" x="6210300" y="2293938"/>
          <p14:tracePt t="56428" x="6202363" y="2293938"/>
          <p14:tracePt t="56444" x="6188075" y="2301875"/>
          <p14:tracePt t="56452" x="6172200" y="2301875"/>
          <p14:tracePt t="56462" x="6149975" y="2308225"/>
          <p14:tracePt t="56479" x="6096000" y="2316163"/>
          <p14:tracePt t="56495" x="6011863" y="2332038"/>
          <p14:tracePt t="56513" x="5927725" y="2339975"/>
          <p14:tracePt t="56529" x="5883275" y="2339975"/>
          <p14:tracePt t="56546" x="5837238" y="2346325"/>
          <p14:tracePt t="57109" x="5799138" y="2346325"/>
          <p14:tracePt t="57117" x="5715000" y="2346325"/>
          <p14:tracePt t="57125" x="5616575" y="2362200"/>
          <p14:tracePt t="57133" x="5516563" y="2378075"/>
          <p14:tracePt t="57146" x="5402263" y="2392363"/>
          <p14:tracePt t="57163" x="5135563" y="2422525"/>
          <p14:tracePt t="57180" x="4914900" y="2422525"/>
          <p14:tracePt t="57197" x="4884738" y="2422525"/>
          <p14:tracePt t="57781" x="4868863" y="2422525"/>
          <p14:tracePt t="57789" x="4854575" y="2422525"/>
          <p14:tracePt t="57798" x="4822825" y="2422525"/>
          <p14:tracePt t="57813" x="4708525" y="2422525"/>
          <p14:tracePt t="57830" x="4572000" y="2422525"/>
          <p14:tracePt t="57846" x="4441825" y="2422525"/>
          <p14:tracePt t="57863" x="4321175" y="2422525"/>
          <p14:tracePt t="57880" x="4221163" y="2422525"/>
          <p14:tracePt t="57896" x="4168775" y="2422525"/>
          <p14:tracePt t="57913" x="4137025" y="2422525"/>
          <p14:tracePt t="57930" x="4122738" y="2416175"/>
          <p14:tracePt t="57946" x="4114800" y="2416175"/>
          <p14:tracePt t="57963" x="4092575" y="2408238"/>
          <p14:tracePt t="57980" x="4076700" y="2400300"/>
          <p14:tracePt t="57997" x="4068763" y="2400300"/>
          <p14:tracePt t="58013" x="4060825" y="2400300"/>
          <p14:tracePt t="58030" x="4038600" y="2392363"/>
          <p14:tracePt t="58047" x="3984625" y="2392363"/>
          <p14:tracePt t="58063" x="3924300" y="2384425"/>
          <p14:tracePt t="58080" x="3863975" y="2384425"/>
          <p14:tracePt t="58096" x="3810000" y="2378075"/>
          <p14:tracePt t="58113" x="3802063" y="2370138"/>
          <p14:tracePt t="58221" x="3787775" y="2362200"/>
          <p14:tracePt t="58269" x="3779838" y="2362200"/>
          <p14:tracePt t="58302" x="3771900" y="2362200"/>
          <p14:tracePt t="62189" x="3771900" y="2339975"/>
          <p14:tracePt t="62197" x="3810000" y="2301875"/>
          <p14:tracePt t="62205" x="3863975" y="2270125"/>
          <p14:tracePt t="62215" x="3908425" y="2247900"/>
          <p14:tracePt t="62231" x="4046538" y="2201863"/>
          <p14:tracePt t="62248" x="4175125" y="2179638"/>
          <p14:tracePt t="62264" x="4327525" y="2179638"/>
          <p14:tracePt t="62281" x="4495800" y="2179638"/>
          <p14:tracePt t="62298" x="4708525" y="2179638"/>
          <p14:tracePt t="62315" x="4914900" y="2179638"/>
          <p14:tracePt t="62318" x="5006975" y="2179638"/>
          <p14:tracePt t="62331" x="5075238" y="2179638"/>
          <p14:tracePt t="62348" x="5143500" y="2179638"/>
          <p14:tracePt t="62365" x="5159375" y="2179638"/>
          <p14:tracePt t="63645" x="5173663" y="2179638"/>
          <p14:tracePt t="63653" x="5235575" y="2179638"/>
          <p14:tracePt t="63661" x="5280025" y="2179638"/>
          <p14:tracePt t="63669" x="5303838" y="2179638"/>
          <p14:tracePt t="63685" x="5303838" y="2187575"/>
          <p14:tracePt t="63698" x="5326063" y="2193925"/>
          <p14:tracePt t="63715" x="5356225" y="2217738"/>
          <p14:tracePt t="63732" x="5380038" y="2239963"/>
          <p14:tracePt t="63748" x="5402263" y="2247900"/>
          <p14:tracePt t="63765" x="5432425" y="2270125"/>
          <p14:tracePt t="63782" x="5448300" y="2278063"/>
          <p14:tracePt t="64029" x="5432425" y="2239963"/>
          <p14:tracePt t="64373" x="5456238" y="2247900"/>
          <p14:tracePt t="64381" x="5516563" y="2316163"/>
          <p14:tracePt t="64389" x="5592763" y="2392363"/>
          <p14:tracePt t="64399" x="5638800" y="2446338"/>
          <p14:tracePt t="64415" x="5707063" y="2568575"/>
          <p14:tracePt t="64432" x="5730875" y="2705100"/>
          <p14:tracePt t="64449" x="5730875" y="2873375"/>
          <p14:tracePt t="64465" x="5622925" y="3162300"/>
          <p14:tracePt t="64482" x="5241925" y="3611563"/>
          <p14:tracePt t="64499" x="4702175" y="4016375"/>
          <p14:tracePt t="64516" x="4068763" y="4365625"/>
          <p14:tracePt t="64532" x="3390900" y="4686300"/>
          <p14:tracePt t="64549" x="2446338" y="4930775"/>
          <p14:tracePt t="64565" x="2011363" y="4991100"/>
          <p14:tracePt t="64582" x="1828800" y="4991100"/>
          <p14:tracePt t="64599" x="1774825" y="4991100"/>
          <p14:tracePt t="64632" x="1774825" y="4975225"/>
          <p14:tracePt t="64649" x="1812925" y="4876800"/>
          <p14:tracePt t="64665" x="1897063" y="4778375"/>
          <p14:tracePt t="64682" x="1943100" y="4740275"/>
          <p14:tracePt t="64837" x="1943100" y="4732338"/>
          <p14:tracePt t="64845" x="1943100" y="4724400"/>
          <p14:tracePt t="64853" x="1874838" y="4746625"/>
          <p14:tracePt t="64865" x="1851025" y="4778375"/>
          <p14:tracePt t="64901" x="1851025" y="4792663"/>
          <p14:tracePt t="64909" x="1851025" y="4800600"/>
          <p14:tracePt t="64917" x="1889125" y="4816475"/>
          <p14:tracePt t="64933" x="2019300" y="4876800"/>
          <p14:tracePt t="64949" x="2149475" y="4906963"/>
          <p14:tracePt t="64966" x="2270125" y="4937125"/>
          <p14:tracePt t="64982" x="2400300" y="4937125"/>
          <p14:tracePt t="64999" x="2446338" y="4937125"/>
          <p14:tracePt t="65100" x="2438400" y="4937125"/>
          <p14:tracePt t="65108" x="2422525" y="4937125"/>
          <p14:tracePt t="65124" x="2416175" y="4937125"/>
          <p14:tracePt t="65132" x="2408238" y="4937125"/>
          <p14:tracePt t="65148" x="2384425" y="4945063"/>
          <p14:tracePt t="65165" x="2370138" y="4960938"/>
          <p14:tracePt t="65182" x="2362200" y="4968875"/>
          <p14:tracePt t="65198" x="2354263" y="4975225"/>
          <p14:tracePt t="65215" x="2346325" y="4975225"/>
          <p14:tracePt t="65260" x="2339975" y="4975225"/>
          <p14:tracePt t="65276" x="2339975" y="4968875"/>
          <p14:tracePt t="65284" x="2339975" y="4960938"/>
          <p14:tracePt t="65300" x="2339975" y="4953000"/>
          <p14:tracePt t="65316" x="2339975" y="4945063"/>
          <p14:tracePt t="65332" x="2339975" y="4937125"/>
          <p14:tracePt t="65557" x="2339975" y="4930775"/>
          <p14:tracePt t="65565" x="2339975" y="4914900"/>
          <p14:tracePt t="65573" x="2339975" y="4906963"/>
          <p14:tracePt t="65629" x="2339975" y="4899025"/>
          <p14:tracePt t="69542" x="2362200" y="4884738"/>
          <p14:tracePt t="69549" x="2430463" y="4876800"/>
          <p14:tracePt t="69557" x="2492375" y="4860925"/>
          <p14:tracePt t="69567" x="2544763" y="4860925"/>
          <p14:tracePt t="69584" x="2659063" y="4860925"/>
          <p14:tracePt t="69601" x="2803525" y="4860925"/>
          <p14:tracePt t="69617" x="2971800" y="4854575"/>
          <p14:tracePt t="69634" x="3078163" y="4854575"/>
          <p14:tracePt t="69651" x="3170238" y="4838700"/>
          <p14:tracePt t="69667" x="3208338" y="4838700"/>
          <p14:tracePt t="69684" x="3222625" y="4830763"/>
          <p14:tracePt t="69701" x="3238500" y="4822825"/>
          <p14:tracePt t="69749" x="3260725" y="4816475"/>
          <p14:tracePt t="69758" x="3298825" y="4808538"/>
          <p14:tracePt t="69767" x="3336925" y="4808538"/>
          <p14:tracePt t="69784" x="3421063" y="4800600"/>
          <p14:tracePt t="69801" x="3535363" y="4800600"/>
          <p14:tracePt t="69817" x="3641725" y="4792663"/>
          <p14:tracePt t="69834" x="3703638" y="4792663"/>
          <p14:tracePt t="69851" x="3717925" y="4792663"/>
          <p14:tracePt t="70006" x="3717925" y="4800600"/>
          <p14:tracePt t="70525" x="3725863" y="4800600"/>
          <p14:tracePt t="70534" x="3749675" y="4800600"/>
          <p14:tracePt t="70541" x="3756025" y="4800600"/>
          <p14:tracePt t="70551" x="3771900" y="4800600"/>
          <p14:tracePt t="70568" x="3794125" y="4800600"/>
          <p14:tracePt t="70584" x="3817938" y="4800600"/>
          <p14:tracePt t="70601" x="3825875" y="4800600"/>
          <p14:tracePt t="70669" x="3832225" y="4800600"/>
          <p14:tracePt t="70678" x="3840163" y="4800600"/>
          <p14:tracePt t="70686" x="3863975" y="4800600"/>
          <p14:tracePt t="70701" x="3908425" y="4800600"/>
          <p14:tracePt t="70718" x="3962400" y="4800600"/>
          <p14:tracePt t="70735" x="4030663" y="4792663"/>
          <p14:tracePt t="70751" x="4060825" y="4784725"/>
          <p14:tracePt t="70768" x="4092575" y="4784725"/>
          <p14:tracePt t="70784" x="4092575" y="4778375"/>
          <p14:tracePt t="70869" x="4098925" y="4778375"/>
          <p14:tracePt t="70878" x="4106863" y="4778375"/>
          <p14:tracePt t="70886" x="4114800" y="4778375"/>
          <p14:tracePt t="70901" x="4144963" y="4778375"/>
          <p14:tracePt t="70918" x="4191000" y="4778375"/>
          <p14:tracePt t="70935" x="4275138" y="4808538"/>
          <p14:tracePt t="70951" x="4389438" y="4830763"/>
          <p14:tracePt t="70968" x="4449763" y="4838700"/>
          <p14:tracePt t="70985" x="4487863" y="4838700"/>
          <p14:tracePt t="71001" x="4495800" y="4838700"/>
          <p14:tracePt t="71045" x="4503738" y="4838700"/>
          <p14:tracePt t="71061" x="4518025" y="4838700"/>
          <p14:tracePt t="71070" x="4525963" y="4830763"/>
          <p14:tracePt t="71084" x="4564063" y="4816475"/>
          <p14:tracePt t="71101" x="4587875" y="4816475"/>
          <p14:tracePt t="71118" x="4632325" y="4808538"/>
          <p14:tracePt t="71135" x="4670425" y="4792663"/>
          <p14:tracePt t="71151" x="4724400" y="4792663"/>
          <p14:tracePt t="71168" x="4770438" y="4792663"/>
          <p14:tracePt t="71185" x="4778375" y="4792663"/>
          <p14:tracePt t="71221" x="4784725" y="4792663"/>
          <p14:tracePt t="71235" x="4800600" y="4792663"/>
          <p14:tracePt t="71252" x="4822825" y="4792663"/>
          <p14:tracePt t="71268" x="4854575" y="4792663"/>
          <p14:tracePt t="71284" x="4868863" y="4792663"/>
          <p14:tracePt t="71364" x="4884738" y="4792663"/>
          <p14:tracePt t="71372" x="4899025" y="4792663"/>
          <p14:tracePt t="71380" x="4922838" y="4792663"/>
          <p14:tracePt t="71388" x="4937125" y="4792663"/>
          <p14:tracePt t="71401" x="4953000" y="4792663"/>
          <p14:tracePt t="71418" x="4983163" y="4792663"/>
          <p14:tracePt t="71435" x="5021263" y="4792663"/>
          <p14:tracePt t="71451" x="5037138" y="4792663"/>
          <p14:tracePt t="71629" x="5037138" y="4800600"/>
          <p14:tracePt t="71637" x="5013325" y="4822825"/>
          <p14:tracePt t="71645" x="4968875" y="4830763"/>
          <p14:tracePt t="71661" x="4960938" y="4830763"/>
          <p14:tracePt t="71670" x="4953000" y="4830763"/>
          <p14:tracePt t="71998" x="4975225" y="4830763"/>
          <p14:tracePt t="72005" x="5059363" y="4830763"/>
          <p14:tracePt t="72014" x="5135563" y="4846638"/>
          <p14:tracePt t="72021" x="5203825" y="4854575"/>
          <p14:tracePt t="72035" x="5241925" y="4854575"/>
          <p14:tracePt t="72052" x="5394325" y="4854575"/>
          <p14:tracePt t="72068" x="5456238" y="4854575"/>
          <p14:tracePt t="72085" x="5584825" y="4854575"/>
          <p14:tracePt t="72102" x="5654675" y="4808538"/>
          <p14:tracePt t="72118" x="5699125" y="4770438"/>
          <p14:tracePt t="72136" x="5745163" y="4724400"/>
          <p14:tracePt t="72152" x="5768975" y="4694238"/>
          <p14:tracePt t="72168" x="5783263" y="4670425"/>
          <p14:tracePt t="72185" x="5791200" y="4656138"/>
          <p14:tracePt t="72202" x="5807075" y="4625975"/>
          <p14:tracePt t="72218" x="5829300" y="4594225"/>
          <p14:tracePt t="72235" x="5837238" y="4556125"/>
          <p14:tracePt t="72252" x="5867400" y="4518025"/>
          <p14:tracePt t="72269" x="5921375" y="4473575"/>
          <p14:tracePt t="72285" x="5973763" y="4449763"/>
          <p14:tracePt t="72302" x="6035675" y="4435475"/>
          <p14:tracePt t="72318" x="6080125" y="4435475"/>
          <p14:tracePt t="72335" x="6142038" y="4435475"/>
          <p14:tracePt t="72351" x="6210300" y="4457700"/>
          <p14:tracePt t="72368" x="6264275" y="4503738"/>
          <p14:tracePt t="72385" x="6332538" y="4549775"/>
          <p14:tracePt t="72402" x="6354763" y="4572000"/>
          <p14:tracePt t="72418" x="6370638" y="4602163"/>
          <p14:tracePt t="72435" x="6392863" y="4625975"/>
          <p14:tracePt t="72453" x="6446838" y="4664075"/>
          <p14:tracePt t="72468" x="6454775" y="4664075"/>
          <p14:tracePt t="72485" x="6553200" y="4664075"/>
          <p14:tracePt t="72502" x="6651625" y="4664075"/>
          <p14:tracePt t="72518" x="6773863" y="4648200"/>
          <p14:tracePt t="72535" x="6873875" y="4625975"/>
          <p14:tracePt t="72552" x="6950075" y="4602163"/>
          <p14:tracePt t="72568" x="7010400" y="4587875"/>
          <p14:tracePt t="72585" x="7026275" y="4579938"/>
          <p14:tracePt t="72602" x="7040563" y="4579938"/>
          <p14:tracePt t="72618" x="7078663" y="4579938"/>
          <p14:tracePt t="72635" x="7154863" y="4579938"/>
          <p14:tracePt t="72652" x="7269163" y="4594225"/>
          <p14:tracePt t="72669" x="7467600" y="4656138"/>
          <p14:tracePt t="72685" x="7559675" y="4694238"/>
          <p14:tracePt t="72702" x="7597775" y="4708525"/>
          <p14:tracePt t="72719" x="7612063" y="4716463"/>
          <p14:tracePt t="73005" x="7612063" y="4732338"/>
          <p14:tracePt t="73013" x="7589838" y="4762500"/>
          <p14:tracePt t="73021" x="7573963" y="4784725"/>
          <p14:tracePt t="73035" x="7543800" y="4822825"/>
          <p14:tracePt t="73052" x="7445375" y="4930775"/>
          <p14:tracePt t="73068" x="7421563" y="4953000"/>
          <p14:tracePt t="73085" x="7407275" y="4960938"/>
          <p14:tracePt t="73150" x="7421563" y="4960938"/>
          <p14:tracePt t="73157" x="7437438" y="4953000"/>
          <p14:tracePt t="73169" x="7467600" y="4937125"/>
          <p14:tracePt t="73186" x="7505700" y="4906963"/>
          <p14:tracePt t="73202" x="7543800" y="4884738"/>
          <p14:tracePt t="73219" x="7589838" y="4860925"/>
          <p14:tracePt t="73235" x="7642225" y="4838700"/>
          <p14:tracePt t="73252" x="7680325" y="4822825"/>
          <p14:tracePt t="73269" x="7726363" y="4816475"/>
          <p14:tracePt t="73286" x="7734300" y="4808538"/>
          <p14:tracePt t="75885" x="7726363" y="4808538"/>
          <p14:tracePt t="75893" x="7712075" y="4808538"/>
          <p14:tracePt t="75903" x="7688263" y="4808538"/>
          <p14:tracePt t="75920" x="7597775" y="4854575"/>
          <p14:tracePt t="75936" x="7437438" y="4922838"/>
          <p14:tracePt t="75953" x="7285038" y="4968875"/>
          <p14:tracePt t="75970" x="7108825" y="5006975"/>
          <p14:tracePt t="75986" x="6934200" y="5045075"/>
          <p14:tracePt t="76003" x="6675438" y="5075238"/>
          <p14:tracePt t="76020" x="6264275" y="5143500"/>
          <p14:tracePt t="76036" x="6149975" y="5151438"/>
          <p14:tracePt t="76053" x="5791200" y="5159375"/>
          <p14:tracePt t="76070" x="5578475" y="5159375"/>
          <p14:tracePt t="76086" x="5426075" y="5159375"/>
          <p14:tracePt t="76103" x="5280025" y="5173663"/>
          <p14:tracePt t="76120" x="5197475" y="5189538"/>
          <p14:tracePt t="76136" x="5159375" y="5197475"/>
          <p14:tracePt t="76153" x="5127625" y="5197475"/>
          <p14:tracePt t="76170" x="5113338" y="5197475"/>
          <p14:tracePt t="76213" x="5105400" y="5197475"/>
          <p14:tracePt t="76245" x="5097463" y="5203825"/>
          <p14:tracePt t="76253" x="5075238" y="5211763"/>
          <p14:tracePt t="76261" x="5029200" y="5249863"/>
          <p14:tracePt t="76270" x="5013325" y="5249863"/>
          <p14:tracePt t="76286" x="4937125" y="5287963"/>
          <p14:tracePt t="76303" x="4822825" y="5334000"/>
          <p14:tracePt t="76320" x="4708525" y="5380038"/>
          <p14:tracePt t="76336" x="4640263" y="5418138"/>
          <p14:tracePt t="76353" x="4556125" y="5448300"/>
          <p14:tracePt t="76369" x="4503738" y="5486400"/>
          <p14:tracePt t="76386" x="4465638" y="5508625"/>
          <p14:tracePt t="76402" x="4411663" y="5532438"/>
          <p14:tracePt t="76420" x="4321175" y="5570538"/>
          <p14:tracePt t="76436" x="4275138" y="5570538"/>
          <p14:tracePt t="76453" x="4122738" y="5608638"/>
          <p14:tracePt t="76470" x="4054475" y="5608638"/>
          <p14:tracePt t="76486" x="4000500" y="5630863"/>
          <p14:tracePt t="76503" x="3970338" y="5630863"/>
          <p14:tracePt t="76565" x="3962400" y="5630863"/>
          <p14:tracePt t="76573" x="3954463" y="5630863"/>
          <p14:tracePt t="76581" x="3946525" y="5630863"/>
          <p14:tracePt t="76589" x="3940175" y="5630863"/>
          <p14:tracePt t="76605" x="3932238" y="5622925"/>
          <p14:tracePt t="76638" x="3924300" y="5608638"/>
          <p14:tracePt t="77149" x="3916363" y="5616575"/>
          <p14:tracePt t="77253" x="3902075" y="5616575"/>
          <p14:tracePt t="78277" x="3916363" y="5616575"/>
          <p14:tracePt t="78285" x="3946525" y="5616575"/>
          <p14:tracePt t="78293" x="3984625" y="5600700"/>
          <p14:tracePt t="78304" x="4016375" y="5592763"/>
          <p14:tracePt t="78320" x="4084638" y="5562600"/>
          <p14:tracePt t="78337" x="4144963" y="5532438"/>
          <p14:tracePt t="78353" x="4206875" y="5508625"/>
          <p14:tracePt t="78370" x="4251325" y="5494338"/>
          <p14:tracePt t="78387" x="4313238" y="5470525"/>
          <p14:tracePt t="78389" x="4343400" y="5464175"/>
          <p14:tracePt t="78405" x="4411663" y="5432425"/>
          <p14:tracePt t="78420" x="4457700" y="5410200"/>
          <p14:tracePt t="78437" x="4479925" y="5402263"/>
          <p14:tracePt t="78629" x="4479925" y="5410200"/>
          <p14:tracePt t="78638" x="4479925" y="5432425"/>
          <p14:tracePt t="78645" x="4479925" y="5456238"/>
          <p14:tracePt t="78654" x="4479925" y="5478463"/>
          <p14:tracePt t="78671" x="4479925" y="5508625"/>
          <p14:tracePt t="78687" x="4487863" y="5516563"/>
          <p14:tracePt t="78704" x="4495800" y="5524500"/>
          <p14:tracePt t="78973" x="4503738" y="5524500"/>
          <p14:tracePt t="80293" x="4487863" y="5524500"/>
          <p14:tracePt t="80301" x="4441825" y="5524500"/>
          <p14:tracePt t="80309" x="4381500" y="5524500"/>
          <p14:tracePt t="80321" x="4321175" y="5524500"/>
          <p14:tracePt t="80338" x="4175125" y="5524500"/>
          <p14:tracePt t="80354" x="4098925" y="5546725"/>
          <p14:tracePt t="80371" x="4060825" y="5554663"/>
          <p14:tracePt t="80387" x="4038600" y="5578475"/>
          <p14:tracePt t="80404" x="4030663" y="5616575"/>
          <p14:tracePt t="80421" x="4030663" y="5646738"/>
          <p14:tracePt t="80525" x="4022725" y="5654675"/>
          <p14:tracePt t="80549" x="4016375" y="5654675"/>
          <p14:tracePt t="80557" x="3992563" y="5654675"/>
          <p14:tracePt t="80565" x="3984625" y="5654675"/>
          <p14:tracePt t="80573" x="3970338" y="5654675"/>
          <p14:tracePt t="80588" x="3954463" y="5654675"/>
          <p14:tracePt t="80605" x="3863975" y="5646738"/>
          <p14:tracePt t="80621" x="3840163" y="5646738"/>
          <p14:tracePt t="80669" x="3832225" y="5638800"/>
          <p14:tracePt t="80933" x="3840163" y="5638800"/>
          <p14:tracePt t="80941" x="3848100" y="5638800"/>
          <p14:tracePt t="80949" x="3870325" y="5638800"/>
          <p14:tracePt t="80957" x="3908425" y="5630863"/>
          <p14:tracePt t="80972" x="3954463" y="5622925"/>
          <p14:tracePt t="80989" x="4000500" y="5616575"/>
          <p14:tracePt t="81005" x="4068763" y="5600700"/>
          <p14:tracePt t="81022" x="4122738" y="5592763"/>
          <p14:tracePt t="81038" x="4152900" y="5592763"/>
          <p14:tracePt t="81055" x="4175125" y="5592763"/>
          <p14:tracePt t="81072" x="4198938" y="5584825"/>
          <p14:tracePt t="81088" x="4229100" y="5584825"/>
          <p14:tracePt t="81105" x="4289425" y="5584825"/>
          <p14:tracePt t="81122" x="4397375" y="5584825"/>
          <p14:tracePt t="81138" x="4518025" y="5584825"/>
          <p14:tracePt t="81155" x="4602163" y="5584825"/>
          <p14:tracePt t="81173" x="4702175" y="5584825"/>
          <p14:tracePt t="81188" x="4724400" y="5584825"/>
          <p14:tracePt t="81205" x="4770438" y="5584825"/>
          <p14:tracePt t="81222" x="4808538" y="5578475"/>
          <p14:tracePt t="81238" x="4846638" y="5570538"/>
          <p14:tracePt t="81255" x="4868863" y="5562600"/>
          <p14:tracePt t="81272" x="4892675" y="5554663"/>
          <p14:tracePt t="81341" x="4906963" y="5554663"/>
          <p14:tracePt t="81349" x="4922838" y="5554663"/>
          <p14:tracePt t="81357" x="4945063" y="5554663"/>
          <p14:tracePt t="81372" x="4991100" y="5554663"/>
          <p14:tracePt t="81388" x="5045075" y="5546725"/>
          <p14:tracePt t="81391" x="5083175" y="5546725"/>
          <p14:tracePt t="81405" x="5197475" y="5546725"/>
          <p14:tracePt t="81422" x="5280025" y="5532438"/>
          <p14:tracePt t="81438" x="5334000" y="5532438"/>
          <p14:tracePt t="81455" x="5356225" y="5532438"/>
          <p14:tracePt t="81472" x="5364163" y="5532438"/>
          <p14:tracePt t="81517" x="5380038" y="5532438"/>
          <p14:tracePt t="81525" x="5418138" y="5532438"/>
          <p14:tracePt t="81538" x="5456238" y="5532438"/>
          <p14:tracePt t="81555" x="5630863" y="5592763"/>
          <p14:tracePt t="81573" x="6142038" y="5730875"/>
          <p14:tracePt t="81588" x="6302375" y="5753100"/>
          <p14:tracePt t="81605" x="6523038" y="5775325"/>
          <p14:tracePt t="81622" x="6561138" y="5775325"/>
          <p14:tracePt t="81717" x="6583363" y="5768975"/>
          <p14:tracePt t="81725" x="6591300" y="5753100"/>
          <p14:tracePt t="81734" x="6607175" y="5753100"/>
          <p14:tracePt t="81741" x="6629400" y="5745163"/>
          <p14:tracePt t="81755" x="6645275" y="5737225"/>
          <p14:tracePt t="81772" x="6759575" y="5722938"/>
          <p14:tracePt t="81788" x="6811963" y="5715000"/>
          <p14:tracePt t="81805" x="6827838" y="5715000"/>
          <p14:tracePt t="81934" x="6819900" y="5707063"/>
          <p14:tracePt t="81941" x="6789738" y="5707063"/>
          <p14:tracePt t="81949" x="6759575" y="5707063"/>
          <p14:tracePt t="81957" x="6727825" y="5707063"/>
          <p14:tracePt t="81972" x="6645275" y="5707063"/>
          <p14:tracePt t="81988" x="6545263" y="5737225"/>
          <p14:tracePt t="82005" x="6484938" y="5737225"/>
          <p14:tracePt t="82022" x="6384925" y="5737225"/>
          <p14:tracePt t="82039" x="6240463" y="5737225"/>
          <p14:tracePt t="82055" x="6049963" y="5737225"/>
          <p14:tracePt t="82072" x="5813425" y="5737225"/>
          <p14:tracePt t="82089" x="5592763" y="5737225"/>
          <p14:tracePt t="82105" x="5470525" y="5737225"/>
          <p14:tracePt t="82122" x="5372100" y="5730875"/>
          <p14:tracePt t="82139" x="5356225" y="5722938"/>
          <p14:tracePt t="82317" x="5356225" y="5715000"/>
          <p14:tracePt t="82413" x="5341938" y="5707063"/>
          <p14:tracePt t="82421" x="5287963" y="5692775"/>
          <p14:tracePt t="82429" x="5211763" y="5661025"/>
          <p14:tracePt t="82439" x="5165725" y="5654675"/>
          <p14:tracePt t="82456" x="5006975" y="5622925"/>
          <p14:tracePt t="82472" x="4846638" y="5608638"/>
          <p14:tracePt t="82489" x="4800600" y="5600700"/>
          <p14:tracePt t="82506" x="4800600" y="5592763"/>
          <p14:tracePt t="82522" x="4800600" y="5554663"/>
          <p14:tracePt t="82539" x="4838700" y="5502275"/>
          <p14:tracePt t="82556" x="4884738" y="5456238"/>
          <p14:tracePt t="82572" x="4884738" y="5448300"/>
          <p14:tracePt t="82597" x="4892675" y="5440363"/>
          <p14:tracePt t="82701" x="4892675" y="5464175"/>
          <p14:tracePt t="82709" x="4899025" y="5508625"/>
          <p14:tracePt t="82717" x="4899025" y="5532438"/>
          <p14:tracePt t="82725" x="4914900" y="5562600"/>
          <p14:tracePt t="82739" x="4914900" y="5584825"/>
          <p14:tracePt t="82756" x="4937125" y="5630863"/>
          <p14:tracePt t="82813" x="4953000" y="5630863"/>
          <p14:tracePt t="82822" x="4960938" y="5630863"/>
          <p14:tracePt t="82829" x="4968875" y="5630863"/>
          <p14:tracePt t="82839" x="4991100" y="5630863"/>
          <p14:tracePt t="82856" x="5013325" y="5608638"/>
          <p14:tracePt t="82872" x="5029200" y="5578475"/>
          <p14:tracePt t="82889" x="5029200" y="5570538"/>
          <p14:tracePt t="82949" x="5037138" y="5562600"/>
          <p14:tracePt t="82973" x="5045075" y="5562600"/>
          <p14:tracePt t="82981" x="5051425" y="5562600"/>
          <p14:tracePt t="82997" x="5059363" y="5562600"/>
          <p14:tracePt t="83006" x="5067300" y="5562600"/>
          <p14:tracePt t="83022" x="5089525" y="5562600"/>
          <p14:tracePt t="83039" x="5127625" y="5570538"/>
          <p14:tracePt t="83056" x="5235575" y="5584825"/>
          <p14:tracePt t="83072" x="5349875" y="5584825"/>
          <p14:tracePt t="83089" x="5426075" y="5584825"/>
          <p14:tracePt t="83106" x="5440363" y="5584825"/>
          <p14:tracePt t="83122" x="5448300" y="5584825"/>
          <p14:tracePt t="83197" x="5464175" y="5584825"/>
          <p14:tracePt t="83205" x="5470525" y="5584825"/>
          <p14:tracePt t="83213" x="5494338" y="5584825"/>
          <p14:tracePt t="83222" x="5532438" y="5584825"/>
          <p14:tracePt t="83239" x="5654675" y="5584825"/>
          <p14:tracePt t="83256" x="5761038" y="5600700"/>
          <p14:tracePt t="83272" x="5813425" y="5600700"/>
          <p14:tracePt t="83289" x="5821363" y="5600700"/>
          <p14:tracePt t="83325" x="5783263" y="5578475"/>
          <p14:tracePt t="83339" x="5730875" y="5570538"/>
          <p14:tracePt t="83356" x="5432425" y="5554663"/>
          <p14:tracePt t="83372" x="5189538" y="5554663"/>
          <p14:tracePt t="83389" x="5029200" y="5584825"/>
          <p14:tracePt t="83406" x="4991100" y="5584825"/>
          <p14:tracePt t="83453" x="5006975" y="5584825"/>
          <p14:tracePt t="83461" x="5083175" y="5578475"/>
          <p14:tracePt t="83472" x="5159375" y="5570538"/>
          <p14:tracePt t="83489" x="5311775" y="5562600"/>
          <p14:tracePt t="83506" x="5334000" y="5546725"/>
          <p14:tracePt t="83573" x="5318125" y="5546725"/>
          <p14:tracePt t="83582" x="5303838" y="5546725"/>
          <p14:tracePt t="83590" x="5295900" y="5546725"/>
          <p14:tracePt t="83606" x="5287963" y="5546725"/>
          <p14:tracePt t="83869" x="5273675" y="5532438"/>
          <p14:tracePt t="83877" x="5241925" y="5402263"/>
          <p14:tracePt t="83889" x="5197475" y="5219700"/>
          <p14:tracePt t="83906" x="4975225" y="4511675"/>
          <p14:tracePt t="83923" x="4694238" y="3344863"/>
          <p14:tracePt t="83940" x="4473575" y="1851025"/>
          <p14:tracePt t="83956" x="4473575" y="1539875"/>
          <p14:tracePt t="83972" x="4465638" y="1150938"/>
          <p14:tracePt t="83989" x="4465638" y="1050925"/>
          <p14:tracePt t="84006" x="4465638" y="1020763"/>
          <p14:tracePt t="84149" x="4473575" y="1028700"/>
          <p14:tracePt t="84158" x="4479925" y="1028700"/>
          <p14:tracePt t="84165" x="4503738" y="1036638"/>
          <p14:tracePt t="84173" x="4518025" y="1036638"/>
          <p14:tracePt t="84189" x="4572000" y="1058863"/>
          <p14:tracePt t="84206" x="4694238" y="1143000"/>
          <p14:tracePt t="84223" x="4838700" y="1273175"/>
          <p14:tracePt t="84239" x="4968875" y="1470025"/>
          <p14:tracePt t="84256" x="5083175" y="1760538"/>
          <p14:tracePt t="84273" x="5097463" y="1935163"/>
          <p14:tracePt t="84290" x="5083175" y="2117725"/>
          <p14:tracePt t="84306" x="4991100" y="2247900"/>
          <p14:tracePt t="84323" x="4899025" y="2378075"/>
          <p14:tracePt t="84339" x="4854575" y="2422525"/>
          <p14:tracePt t="84356" x="4854575" y="2430463"/>
          <p14:tracePt t="84413" x="4854575" y="2438400"/>
          <p14:tracePt t="84429" x="4854575" y="2446338"/>
          <p14:tracePt t="85158" x="4860925" y="2484438"/>
          <p14:tracePt t="85165" x="4860925" y="2735263"/>
          <p14:tracePt t="85174" x="4906963" y="3276600"/>
          <p14:tracePt t="85190" x="5067300" y="4229100"/>
          <p14:tracePt t="85206" x="5189538" y="5113338"/>
          <p14:tracePt t="85223" x="5303838" y="5775325"/>
          <p14:tracePt t="85240" x="5402263" y="6057900"/>
          <p14:tracePt t="85256" x="5478463" y="6180138"/>
          <p14:tracePt t="85273" x="5524500" y="6226175"/>
          <p14:tracePt t="85290" x="5570538" y="6232525"/>
          <p14:tracePt t="85306" x="5654675" y="6232525"/>
          <p14:tracePt t="85323" x="5791200" y="6226175"/>
          <p14:tracePt t="85340" x="5943600" y="6164263"/>
          <p14:tracePt t="85356" x="6156325" y="6042025"/>
          <p14:tracePt t="85373" x="6226175" y="5989638"/>
          <p14:tracePt t="85389" x="6248400" y="5951538"/>
          <p14:tracePt t="85406" x="6264275" y="5913438"/>
          <p14:tracePt t="85423" x="6278563" y="5883275"/>
          <p14:tracePt t="85440" x="6278563" y="5875338"/>
          <p14:tracePt t="85503" x="6286500" y="5875338"/>
          <p14:tracePt t="85510" x="6302375" y="5867400"/>
          <p14:tracePt t="85517" x="6324600" y="5859463"/>
          <p14:tracePt t="85525" x="6370638" y="5851525"/>
          <p14:tracePt t="85541" x="6469063" y="5837238"/>
          <p14:tracePt t="85556" x="6515100" y="5829300"/>
          <p14:tracePt t="85573" x="6675438" y="5791200"/>
          <p14:tracePt t="85590" x="6735763" y="5768975"/>
          <p14:tracePt t="85607" x="6751638" y="5753100"/>
          <p14:tracePt t="85623" x="6765925" y="5737225"/>
          <p14:tracePt t="85640" x="6765925" y="5722938"/>
          <p14:tracePt t="85657" x="6773863" y="5707063"/>
          <p14:tracePt t="85691" x="6781800" y="5692775"/>
          <p14:tracePt t="105126" x="0" y="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80000"/>
              </a:lnSpc>
              <a:spcBef>
                <a:spcPct val="10000"/>
              </a:spcBef>
              <a:buFont typeface="Arial" panose="020B0604020202020204" pitchFamily="34" charset="0"/>
              <a:buNone/>
            </a:pPr>
            <a:r>
              <a:rPr lang="ar-SA" altLang="en-US" sz="7200" b="1" dirty="0"/>
              <a:t>يذكر تاريخ العمل الأصلي أولا، ثم تاريخ العمل المترجم.</a:t>
            </a:r>
            <a:endParaRPr lang="en-US" altLang="en-US" sz="7200" b="1" dirty="0">
              <a:cs typeface="Arial" panose="020B0604020202020204" pitchFamily="34" charset="0"/>
            </a:endParaRPr>
          </a:p>
        </p:txBody>
      </p:sp>
      <p:sp>
        <p:nvSpPr>
          <p:cNvPr id="108547" name="AutoShape 3"/>
          <p:cNvSpPr>
            <a:spLocks noChangeArrowheads="1"/>
          </p:cNvSpPr>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en-US" altLang="zh-CN" sz="4400">
                <a:solidFill>
                  <a:schemeClr val="tx2"/>
                </a:solidFill>
                <a:latin typeface="Arial" panose="020B0604020202020204" pitchFamily="34" charset="0"/>
              </a:rPr>
              <a:t> </a:t>
            </a:r>
            <a:r>
              <a:rPr lang="ar-SA" altLang="zh-CN" sz="4400" b="1">
                <a:solidFill>
                  <a:schemeClr val="bg1"/>
                </a:solidFill>
                <a:latin typeface="Arial" panose="020B0604020202020204" pitchFamily="34" charset="0"/>
              </a:rPr>
              <a:t>توثيق كتاب مترجم في المتن</a:t>
            </a:r>
            <a:endParaRPr lang="en-US" altLang="zh-CN" sz="4400" b="1">
              <a:solidFill>
                <a:schemeClr val="bg1"/>
              </a:solidFill>
              <a:latin typeface="Arial" panose="020B0604020202020204" pitchFamily="34" charset="0"/>
            </a:endParaRPr>
          </a:p>
        </p:txBody>
      </p:sp>
      <p:grpSp>
        <p:nvGrpSpPr>
          <p:cNvPr id="54276" name="Group 4"/>
          <p:cNvGrpSpPr>
            <a:grpSpLocks/>
          </p:cNvGrpSpPr>
          <p:nvPr/>
        </p:nvGrpSpPr>
        <p:grpSpPr bwMode="auto">
          <a:xfrm>
            <a:off x="9191626" y="442914"/>
            <a:ext cx="682625" cy="682625"/>
            <a:chOff x="4830" y="279"/>
            <a:chExt cx="430" cy="430"/>
          </a:xfrm>
        </p:grpSpPr>
        <p:sp>
          <p:nvSpPr>
            <p:cNvPr id="54281"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82"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83"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84"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85"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54277"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78" name="Text Box 1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54279" name="Oval 12"/>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80" name="Text Box 13">
            <a:hlinkClick r:id="rId3" action="ppaction://hlinksldjump"/>
          </p:cNvPr>
          <p:cNvSpPr txBox="1">
            <a:spLocks noChangeArrowheads="1"/>
          </p:cNvSpPr>
          <p:nvPr/>
        </p:nvSpPr>
        <p:spPr bwMode="gray">
          <a:xfrm>
            <a:off x="9321801" y="498476"/>
            <a:ext cx="3841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3</a:t>
            </a:r>
            <a:endParaRPr lang="en-US" altLang="en-US" sz="2800" b="1">
              <a:solidFill>
                <a:srgbClr val="000000"/>
              </a:solidFill>
              <a:latin typeface="Articulate" pitchFamily="2" charset="0"/>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75773551"/>
      </p:ext>
    </p:extLst>
  </p:cSld>
  <p:clrMapOvr>
    <a:masterClrMapping/>
  </p:clrMapOvr>
  <mc:AlternateContent xmlns:mc="http://schemas.openxmlformats.org/markup-compatibility/2006" xmlns:p14="http://schemas.microsoft.com/office/powerpoint/2010/main">
    <mc:Choice Requires="p14">
      <p:transition spd="slow" p14:dur="2000" advTm="24379"/>
    </mc:Choice>
    <mc:Fallback xmlns="">
      <p:transition spd="slow" advTm="24379"/>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8547"/>
                                        </p:tgtEl>
                                        <p:attrNameLst>
                                          <p:attrName>style.visibility</p:attrName>
                                        </p:attrNameLst>
                                      </p:cBhvr>
                                      <p:to>
                                        <p:strVal val="visible"/>
                                      </p:to>
                                    </p:set>
                                    <p:animEffect transition="in" filter="slide(fromBottom)">
                                      <p:cBhvr>
                                        <p:cTn id="7" dur="500"/>
                                        <p:tgtEl>
                                          <p:spTgt spid="1085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AutoShape 2"/>
          <p:cNvSpPr>
            <a:spLocks noChangeArrowheads="1"/>
          </p:cNvSpPr>
          <p:nvPr/>
        </p:nvSpPr>
        <p:spPr bwMode="gray">
          <a:xfrm>
            <a:off x="2063750" y="1846264"/>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4000" b="1">
                <a:solidFill>
                  <a:schemeClr val="bg1"/>
                </a:solidFill>
                <a:latin typeface="Arial" panose="020B0604020202020204" pitchFamily="34" charset="0"/>
              </a:rPr>
              <a:t>ذكر كروشكانك (١٩٩٣/ ١٩٧١)...........</a:t>
            </a:r>
            <a:endParaRPr lang="en-US" altLang="zh-CN" sz="4000" b="1">
              <a:solidFill>
                <a:schemeClr val="bg1"/>
              </a:solidFill>
              <a:latin typeface="Arial" panose="020B0604020202020204" pitchFamily="34" charset="0"/>
            </a:endParaRPr>
          </a:p>
        </p:txBody>
      </p:sp>
      <p:sp>
        <p:nvSpPr>
          <p:cNvPr id="109571" name="AutoShape 3"/>
          <p:cNvSpPr>
            <a:spLocks noChangeArrowheads="1"/>
          </p:cNvSpPr>
          <p:nvPr/>
        </p:nvSpPr>
        <p:spPr bwMode="gray">
          <a:xfrm>
            <a:off x="6096001" y="620714"/>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مترجم</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23404205"/>
      </p:ext>
    </p:extLst>
  </p:cSld>
  <p:clrMapOvr>
    <a:masterClrMapping/>
  </p:clrMapOvr>
  <mc:AlternateContent xmlns:mc="http://schemas.openxmlformats.org/markup-compatibility/2006" xmlns:p14="http://schemas.microsoft.com/office/powerpoint/2010/main">
    <mc:Choice Requires="p14">
      <p:transition spd="slow" p14:dur="2000" advTm="22751"/>
    </mc:Choice>
    <mc:Fallback xmlns="">
      <p:transition spd="slow" advTm="2275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slide(fromBottom)">
                                      <p:cBhvr>
                                        <p:cTn id="7" dur="500"/>
                                        <p:tgtEl>
                                          <p:spTgt spid="109570"/>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9571"/>
                                        </p:tgtEl>
                                        <p:attrNameLst>
                                          <p:attrName>style.visibility</p:attrName>
                                        </p:attrNameLst>
                                      </p:cBhvr>
                                      <p:to>
                                        <p:strVal val="visible"/>
                                      </p:to>
                                    </p:set>
                                    <p:animEffect transition="in" filter="slide(fromBottom)">
                                      <p:cBhvr>
                                        <p:cTn id="10" dur="500"/>
                                        <p:tgtEl>
                                          <p:spTgt spid="1095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animBg="1"/>
      <p:bldP spid="10957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4294967295"/>
          </p:nvPr>
        </p:nvSpPr>
        <p:spPr>
          <a:xfrm>
            <a:off x="2063750" y="1927226"/>
            <a:ext cx="8229600" cy="4525963"/>
          </a:xfrm>
          <a:noFill/>
          <a:ln w="38100">
            <a:solidFill>
              <a:srgbClr val="008000"/>
            </a:solidFill>
            <a:miter lim="800000"/>
            <a:headEnd/>
            <a:tailEnd/>
          </a:ln>
        </p:spPr>
        <p:txBody>
          <a:bodyPr/>
          <a:lstStyle/>
          <a:p>
            <a:pPr algn="r" eaLnBrk="1" hangingPunct="1">
              <a:lnSpc>
                <a:spcPct val="90000"/>
              </a:lnSpc>
              <a:buFont typeface="Arial" panose="020B0604020202020204" pitchFamily="34" charset="0"/>
              <a:buNone/>
            </a:pPr>
            <a:r>
              <a:rPr lang="ar-SA" altLang="en-US" sz="4800" b="1" dirty="0"/>
              <a:t>مثلا عندما يحصل الباحث على معلومات حول نظرية لرائد في التربية، لنقل مثلا</a:t>
            </a:r>
          </a:p>
          <a:p>
            <a:pPr algn="r" eaLnBrk="1" hangingPunct="1">
              <a:lnSpc>
                <a:spcPct val="90000"/>
              </a:lnSpc>
              <a:buFont typeface="Arial" panose="020B0604020202020204" pitchFamily="34" charset="0"/>
              <a:buNone/>
            </a:pPr>
            <a:r>
              <a:rPr lang="ar-SA" altLang="en-US" sz="4800" b="1" dirty="0"/>
              <a:t>رنزولي، في كتاب لكاتب غير رنزولي يقوم الباحث بتوثيقها كما هو مذكور بالمثال.</a:t>
            </a:r>
            <a:endParaRPr lang="en-US" altLang="en-US" sz="4800" b="1" dirty="0">
              <a:cs typeface="Arial" panose="020B0604020202020204" pitchFamily="34" charset="0"/>
            </a:endParaRPr>
          </a:p>
        </p:txBody>
      </p:sp>
      <p:sp>
        <p:nvSpPr>
          <p:cNvPr id="110595" name="AutoShape 3"/>
          <p:cNvSpPr>
            <a:spLocks noChangeArrowheads="1"/>
          </p:cNvSpPr>
          <p:nvPr/>
        </p:nvSpPr>
        <p:spPr bwMode="gray">
          <a:xfrm>
            <a:off x="1992313" y="26035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en-US" altLang="zh-CN" sz="4400">
                <a:solidFill>
                  <a:schemeClr val="tx2"/>
                </a:solidFill>
                <a:latin typeface="Arial" panose="020B0604020202020204" pitchFamily="34" charset="0"/>
              </a:rPr>
              <a:t> </a:t>
            </a:r>
            <a:r>
              <a:rPr lang="ar-SA" altLang="zh-CN" sz="4400" b="1">
                <a:solidFill>
                  <a:schemeClr val="bg1"/>
                </a:solidFill>
                <a:latin typeface="Arial" panose="020B0604020202020204" pitchFamily="34" charset="0"/>
              </a:rPr>
              <a:t>توثيق عمل مأخوذ من</a:t>
            </a:r>
            <a:br>
              <a:rPr lang="ar-SA" altLang="zh-CN" sz="4400" b="1">
                <a:solidFill>
                  <a:schemeClr val="bg1"/>
                </a:solidFill>
                <a:latin typeface="Arial" panose="020B0604020202020204" pitchFamily="34" charset="0"/>
              </a:rPr>
            </a:br>
            <a:r>
              <a:rPr lang="ar-SA" altLang="zh-CN" sz="4400" b="1">
                <a:solidFill>
                  <a:schemeClr val="bg1"/>
                </a:solidFill>
                <a:latin typeface="Arial" panose="020B0604020202020204" pitchFamily="34" charset="0"/>
              </a:rPr>
              <a:t> مصدر ثانوي في المتن</a:t>
            </a:r>
            <a:endParaRPr lang="en-US" altLang="zh-CN" sz="4400" b="1">
              <a:solidFill>
                <a:schemeClr val="bg1"/>
              </a:solidFill>
              <a:latin typeface="Arial" panose="020B0604020202020204" pitchFamily="34" charset="0"/>
            </a:endParaRPr>
          </a:p>
        </p:txBody>
      </p:sp>
      <p:grpSp>
        <p:nvGrpSpPr>
          <p:cNvPr id="58372" name="Group 4"/>
          <p:cNvGrpSpPr>
            <a:grpSpLocks/>
          </p:cNvGrpSpPr>
          <p:nvPr/>
        </p:nvGrpSpPr>
        <p:grpSpPr bwMode="auto">
          <a:xfrm>
            <a:off x="9191626" y="442914"/>
            <a:ext cx="682625" cy="682625"/>
            <a:chOff x="4830" y="279"/>
            <a:chExt cx="430" cy="430"/>
          </a:xfrm>
        </p:grpSpPr>
        <p:sp>
          <p:nvSpPr>
            <p:cNvPr id="58377"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78"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79"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80"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81"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58373"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74" name="Text Box 1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58375" name="Oval 12"/>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76" name="Text Box 13">
            <a:hlinkClick r:id="rId3" action="ppaction://hlinksldjump"/>
          </p:cNvPr>
          <p:cNvSpPr txBox="1">
            <a:spLocks noChangeArrowheads="1"/>
          </p:cNvSpPr>
          <p:nvPr/>
        </p:nvSpPr>
        <p:spPr bwMode="gray">
          <a:xfrm>
            <a:off x="9321801" y="498476"/>
            <a:ext cx="3841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4</a:t>
            </a:r>
            <a:endParaRPr lang="en-US" altLang="en-US" sz="2800" b="1">
              <a:solidFill>
                <a:srgbClr val="000000"/>
              </a:solidFill>
              <a:latin typeface="Articulate" pitchFamily="2" charset="0"/>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71106159"/>
      </p:ext>
    </p:extLst>
  </p:cSld>
  <p:clrMapOvr>
    <a:masterClrMapping/>
  </p:clrMapOvr>
  <mc:AlternateContent xmlns:mc="http://schemas.openxmlformats.org/markup-compatibility/2006" xmlns:p14="http://schemas.microsoft.com/office/powerpoint/2010/main">
    <mc:Choice Requires="p14">
      <p:transition spd="slow" p14:dur="2000" advTm="17897"/>
    </mc:Choice>
    <mc:Fallback xmlns="">
      <p:transition spd="slow" advTm="17897"/>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0595"/>
                                        </p:tgtEl>
                                        <p:attrNameLst>
                                          <p:attrName>style.visibility</p:attrName>
                                        </p:attrNameLst>
                                      </p:cBhvr>
                                      <p:to>
                                        <p:strVal val="visible"/>
                                      </p:to>
                                    </p:set>
                                    <p:animEffect transition="in" filter="slide(fromBottom)">
                                      <p:cBhvr>
                                        <p:cTn id="7" dur="500"/>
                                        <p:tgtEl>
                                          <p:spTgt spid="110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AutoShape 3"/>
          <p:cNvSpPr>
            <a:spLocks noChangeArrowheads="1"/>
          </p:cNvSpPr>
          <p:nvPr/>
        </p:nvSpPr>
        <p:spPr bwMode="gray">
          <a:xfrm>
            <a:off x="6096001" y="331789"/>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60419" name="مستطيل 5"/>
          <p:cNvSpPr>
            <a:spLocks noChangeArrowheads="1"/>
          </p:cNvSpPr>
          <p:nvPr/>
        </p:nvSpPr>
        <p:spPr bwMode="auto">
          <a:xfrm>
            <a:off x="2309814" y="4714875"/>
            <a:ext cx="7786687" cy="183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hangingPunct="1">
              <a:lnSpc>
                <a:spcPct val="80000"/>
              </a:lnSpc>
              <a:spcBef>
                <a:spcPct val="0"/>
              </a:spcBef>
              <a:buFont typeface="Arial" panose="020B0604020202020204" pitchFamily="34" charset="0"/>
              <a:buNone/>
            </a:pPr>
            <a:endParaRPr lang="en-US" altLang="en-US" sz="2800" b="1">
              <a:solidFill>
                <a:srgbClr val="FF0000"/>
              </a:solidFill>
              <a:latin typeface="Arial" panose="020B0604020202020204" pitchFamily="34" charset="0"/>
              <a:cs typeface="Simplified Arabic" panose="02020603050405020304" pitchFamily="18" charset="-78"/>
              <a:sym typeface="Wingdings" panose="05000000000000000000" pitchFamily="2" charset="2"/>
            </a:endParaRPr>
          </a:p>
          <a:p>
            <a:pPr algn="just" eaLnBrk="1" hangingPunct="1">
              <a:lnSpc>
                <a:spcPct val="80000"/>
              </a:lnSpc>
              <a:spcBef>
                <a:spcPct val="0"/>
              </a:spcBef>
              <a:buFont typeface="Arial" panose="020B0604020202020204" pitchFamily="34" charset="0"/>
              <a:buNone/>
            </a:pPr>
            <a:r>
              <a:rPr lang="en-US" altLang="en-US" sz="2800" b="1">
                <a:solidFill>
                  <a:srgbClr val="FF0000"/>
                </a:solidFill>
                <a:latin typeface="Arial" panose="020B0604020202020204" pitchFamily="34" charset="0"/>
                <a:cs typeface="Simplified Arabic" panose="02020603050405020304" pitchFamily="18" charset="-78"/>
                <a:sym typeface="Wingdings" panose="05000000000000000000" pitchFamily="2" charset="2"/>
              </a:rPr>
              <a:t></a:t>
            </a:r>
            <a:r>
              <a:rPr lang="en-US" altLang="en-US" sz="2800" b="1">
                <a:solidFill>
                  <a:srgbClr val="FF0000"/>
                </a:solidFill>
                <a:latin typeface="Arial" panose="020B0604020202020204" pitchFamily="34" charset="0"/>
                <a:cs typeface="Simplified Arabic" panose="02020603050405020304" pitchFamily="18" charset="-78"/>
              </a:rPr>
              <a:t> </a:t>
            </a:r>
            <a:r>
              <a:rPr lang="ar-SA" altLang="en-US" sz="2800" b="1" u="sng">
                <a:solidFill>
                  <a:srgbClr val="FF0000"/>
                </a:solidFill>
                <a:latin typeface="Arial" panose="020B0604020202020204" pitchFamily="34" charset="0"/>
                <a:cs typeface="Simplified Arabic" panose="02020603050405020304" pitchFamily="18" charset="-78"/>
              </a:rPr>
              <a:t>ملاحظة</a:t>
            </a:r>
            <a:r>
              <a:rPr lang="en-US" altLang="en-US" sz="2800" b="1" u="sng">
                <a:solidFill>
                  <a:srgbClr val="FF0000"/>
                </a:solidFill>
                <a:latin typeface="Arial" panose="020B0604020202020204" pitchFamily="34" charset="0"/>
                <a:cs typeface="Simplified Arabic" panose="02020603050405020304" pitchFamily="18" charset="-78"/>
              </a:rPr>
              <a:t>:</a:t>
            </a:r>
            <a:r>
              <a:rPr lang="en-US" altLang="en-US" sz="2800" b="1">
                <a:solidFill>
                  <a:srgbClr val="FF0000"/>
                </a:solidFill>
                <a:latin typeface="Arial" panose="020B0604020202020204" pitchFamily="34" charset="0"/>
                <a:cs typeface="Simplified Arabic" panose="02020603050405020304" pitchFamily="18" charset="-78"/>
              </a:rPr>
              <a:t> </a:t>
            </a:r>
            <a:r>
              <a:rPr lang="ar-SA" altLang="en-US" sz="2800" b="1">
                <a:solidFill>
                  <a:srgbClr val="FF0000"/>
                </a:solidFill>
                <a:latin typeface="Arial" panose="020B0604020202020204" pitchFamily="34" charset="0"/>
                <a:cs typeface="Simplified Arabic" panose="02020603050405020304" pitchFamily="18" charset="-78"/>
              </a:rPr>
              <a:t> في قائمة المراجع يوثق المرجع الثانوي فقط</a:t>
            </a:r>
            <a:r>
              <a:rPr lang="en-US" altLang="en-US" sz="2800" b="1">
                <a:solidFill>
                  <a:srgbClr val="FF0000"/>
                </a:solidFill>
                <a:latin typeface="Arial" panose="020B0604020202020204" pitchFamily="34" charset="0"/>
                <a:cs typeface="Simplified Arabic" panose="02020603050405020304" pitchFamily="18" charset="-78"/>
              </a:rPr>
              <a:t>. </a:t>
            </a:r>
            <a:r>
              <a:rPr lang="ar-SA" altLang="en-US" sz="2800" b="1">
                <a:solidFill>
                  <a:srgbClr val="FF0000"/>
                </a:solidFill>
                <a:latin typeface="Arial" panose="020B0604020202020204" pitchFamily="34" charset="0"/>
                <a:cs typeface="Simplified Arabic" panose="02020603050405020304" pitchFamily="18" charset="-78"/>
              </a:rPr>
              <a:t>وفي هذا المثال هو</a:t>
            </a:r>
            <a:r>
              <a:rPr lang="en-US" altLang="en-US" sz="2800" b="1">
                <a:solidFill>
                  <a:srgbClr val="FF0000"/>
                </a:solidFill>
                <a:latin typeface="Arial" panose="020B0604020202020204" pitchFamily="34" charset="0"/>
                <a:cs typeface="Simplified Arabic" panose="02020603050405020304" pitchFamily="18" charset="-78"/>
              </a:rPr>
              <a:t>: </a:t>
            </a:r>
            <a:endParaRPr lang="ar-SA" altLang="en-US" sz="2800" b="1">
              <a:solidFill>
                <a:srgbClr val="FF0000"/>
              </a:solidFill>
              <a:latin typeface="Arial" panose="020B0604020202020204" pitchFamily="34" charset="0"/>
              <a:cs typeface="Simplified Arabic" panose="02020603050405020304" pitchFamily="18" charset="-78"/>
            </a:endParaRPr>
          </a:p>
          <a:p>
            <a:pPr algn="just" eaLnBrk="1" hangingPunct="1">
              <a:lnSpc>
                <a:spcPct val="80000"/>
              </a:lnSpc>
              <a:spcBef>
                <a:spcPct val="0"/>
              </a:spcBef>
              <a:buFont typeface="Arial" panose="020B0604020202020204" pitchFamily="34" charset="0"/>
              <a:buNone/>
            </a:pPr>
            <a:r>
              <a:rPr lang="ar-SA" altLang="en-US" sz="2800" b="1">
                <a:latin typeface="Arial" panose="020B0604020202020204" pitchFamily="34" charset="0"/>
                <a:cs typeface="Simplified Arabic" panose="02020603050405020304" pitchFamily="18" charset="-78"/>
              </a:rPr>
              <a:t>الحروب، أنيس  (1999). نظريات وبرامج في تربية المتميزين والموهوبين. عمان</a:t>
            </a:r>
            <a:r>
              <a:rPr lang="en-US" altLang="en-US" sz="2800" b="1">
                <a:latin typeface="Arial" panose="020B0604020202020204" pitchFamily="34" charset="0"/>
                <a:cs typeface="Simplified Arabic" panose="02020603050405020304" pitchFamily="18" charset="-78"/>
              </a:rPr>
              <a:t>: </a:t>
            </a:r>
            <a:r>
              <a:rPr lang="ar-SA" altLang="en-US" sz="2800" b="1">
                <a:latin typeface="Arial" panose="020B0604020202020204" pitchFamily="34" charset="0"/>
                <a:cs typeface="Simplified Arabic" panose="02020603050405020304" pitchFamily="18" charset="-78"/>
              </a:rPr>
              <a:t>دار الشروق للنشر والتوزيع</a:t>
            </a:r>
            <a:r>
              <a:rPr lang="en-US" altLang="en-US" sz="2800" b="1">
                <a:latin typeface="Arial" panose="020B0604020202020204" pitchFamily="34" charset="0"/>
                <a:cs typeface="Simplified Arabic" panose="02020603050405020304" pitchFamily="18" charset="-78"/>
              </a:rPr>
              <a:t>.</a:t>
            </a:r>
          </a:p>
        </p:txBody>
      </p:sp>
      <p:sp>
        <p:nvSpPr>
          <p:cNvPr id="7" name="AutoShape 3"/>
          <p:cNvSpPr>
            <a:spLocks noChangeArrowheads="1"/>
          </p:cNvSpPr>
          <p:nvPr/>
        </p:nvSpPr>
        <p:spPr bwMode="gray">
          <a:xfrm>
            <a:off x="1524000" y="1428751"/>
            <a:ext cx="8872538" cy="32861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hangingPunct="1">
              <a:lnSpc>
                <a:spcPct val="80000"/>
              </a:lnSpc>
              <a:spcBef>
                <a:spcPct val="0"/>
              </a:spcBef>
              <a:buFont typeface="Arial" panose="020B0604020202020204" pitchFamily="34" charset="0"/>
              <a:buNone/>
            </a:pPr>
            <a:r>
              <a:rPr lang="ar-SA" altLang="zh-CN" b="1">
                <a:solidFill>
                  <a:schemeClr val="bg1"/>
                </a:solidFill>
                <a:latin typeface="Arial" panose="020B0604020202020204" pitchFamily="34" charset="0"/>
              </a:rPr>
              <a:t>وباستخدام رنزولي المحكات الثلاثة ( القدرة العقلية العالية، والإبداع، والمثابرة) وسع معايير القبول بحيث شملت من 15- 20% من مجموع الطلاب، في حين شكل المعيار التقليدي القديم والمستند إلى درجات اختبارات الذكاء نسبة من(2- 5%) فقط من مجموع الطلاب، وبتوسيع هذه النسبة يمكن إعطاء فرصة أكبر لاكتشاف الطلاب المتميزين (أورد في</a:t>
            </a:r>
            <a:r>
              <a:rPr lang="en-US" altLang="zh-CN" b="1">
                <a:solidFill>
                  <a:schemeClr val="bg1"/>
                </a:solidFill>
                <a:latin typeface="Arial" panose="020B0604020202020204" pitchFamily="34" charset="0"/>
              </a:rPr>
              <a:t>: </a:t>
            </a:r>
            <a:r>
              <a:rPr lang="ar-SA" altLang="zh-CN" b="1">
                <a:solidFill>
                  <a:schemeClr val="bg1"/>
                </a:solidFill>
                <a:latin typeface="Arial" panose="020B0604020202020204" pitchFamily="34" charset="0"/>
              </a:rPr>
              <a:t>الحروب، ١٩٩٩ ).</a:t>
            </a: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28676063"/>
      </p:ext>
    </p:extLst>
  </p:cSld>
  <p:clrMapOvr>
    <a:masterClrMapping/>
  </p:clrMapOvr>
  <mc:AlternateContent xmlns:mc="http://schemas.openxmlformats.org/markup-compatibility/2006" xmlns:p14="http://schemas.microsoft.com/office/powerpoint/2010/main">
    <mc:Choice Requires="p14">
      <p:transition spd="slow" p14:dur="2000" advTm="60161"/>
    </mc:Choice>
    <mc:Fallback xmlns="">
      <p:transition spd="slow" advTm="6016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1619"/>
                                        </p:tgtEl>
                                        <p:attrNameLst>
                                          <p:attrName>style.visibility</p:attrName>
                                        </p:attrNameLst>
                                      </p:cBhvr>
                                      <p:to>
                                        <p:strVal val="visible"/>
                                      </p:to>
                                    </p:set>
                                    <p:animEffect transition="in" filter="slide(fromBottom)">
                                      <p:cBhvr>
                                        <p:cTn id="7" dur="500"/>
                                        <p:tgtEl>
                                          <p:spTgt spid="11161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Bottom)">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9"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90000"/>
              </a:lnSpc>
              <a:buFont typeface="Arial" panose="020B0604020202020204" pitchFamily="34" charset="0"/>
              <a:buNone/>
            </a:pPr>
            <a:r>
              <a:rPr lang="ar-SA" altLang="en-US" dirty="0" smtClean="0"/>
              <a:t>   </a:t>
            </a:r>
            <a:r>
              <a:rPr lang="ar-SA" altLang="en-US" sz="5400" b="1" dirty="0"/>
              <a:t>توضع المراجع بين قوسين وفقا لترتيبها في صفحة المراجع، بمعنى آخر أن ترتب المراجع بين قوسين ترتيبا أبجديا حسب أسماء المؤلفين.</a:t>
            </a:r>
            <a:endParaRPr lang="en-US" altLang="en-US" sz="5400" b="1" dirty="0">
              <a:cs typeface="Arial" panose="020B0604020202020204" pitchFamily="34" charset="0"/>
            </a:endParaRPr>
          </a:p>
        </p:txBody>
      </p:sp>
      <p:sp>
        <p:nvSpPr>
          <p:cNvPr id="112643" name="AutoShape 3"/>
          <p:cNvSpPr>
            <a:spLocks noChangeArrowheads="1"/>
          </p:cNvSpPr>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en-US" altLang="zh-CN" sz="4400">
                <a:solidFill>
                  <a:schemeClr val="tx2"/>
                </a:solidFill>
                <a:latin typeface="Arial" panose="020B0604020202020204" pitchFamily="34" charset="0"/>
              </a:rPr>
              <a:t> </a:t>
            </a:r>
            <a:r>
              <a:rPr lang="ar-SA" altLang="zh-CN" sz="4400" b="1">
                <a:solidFill>
                  <a:schemeClr val="bg1"/>
                </a:solidFill>
                <a:latin typeface="Arial" panose="020B0604020202020204" pitchFamily="34" charset="0"/>
              </a:rPr>
              <a:t>توثيق اكثر من عمل في المتن</a:t>
            </a:r>
            <a:endParaRPr lang="en-US" altLang="zh-CN" sz="4400" b="1">
              <a:solidFill>
                <a:schemeClr val="bg1"/>
              </a:solidFill>
              <a:latin typeface="Arial" panose="020B0604020202020204" pitchFamily="34" charset="0"/>
            </a:endParaRPr>
          </a:p>
        </p:txBody>
      </p:sp>
      <p:grpSp>
        <p:nvGrpSpPr>
          <p:cNvPr id="62468" name="Group 4"/>
          <p:cNvGrpSpPr>
            <a:grpSpLocks/>
          </p:cNvGrpSpPr>
          <p:nvPr/>
        </p:nvGrpSpPr>
        <p:grpSpPr bwMode="auto">
          <a:xfrm>
            <a:off x="9191626" y="442914"/>
            <a:ext cx="682625" cy="682625"/>
            <a:chOff x="4830" y="279"/>
            <a:chExt cx="430" cy="430"/>
          </a:xfrm>
        </p:grpSpPr>
        <p:sp>
          <p:nvSpPr>
            <p:cNvPr id="62471"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2472"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2473"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2474"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2475"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62469"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2470" name="Text Box 11">
            <a:hlinkClick r:id="rId3" action="ppaction://hlinksldjump"/>
          </p:cNvPr>
          <p:cNvSpPr txBox="1">
            <a:spLocks noChangeArrowheads="1"/>
          </p:cNvSpPr>
          <p:nvPr/>
        </p:nvSpPr>
        <p:spPr bwMode="gray">
          <a:xfrm>
            <a:off x="9307513" y="449264"/>
            <a:ext cx="4127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b="1">
                <a:solidFill>
                  <a:srgbClr val="000000"/>
                </a:solidFill>
                <a:latin typeface="Articulate" pitchFamily="2" charset="0"/>
              </a:rPr>
              <a:t>5</a:t>
            </a:r>
            <a:endParaRPr lang="en-US" altLang="en-US" b="1">
              <a:solidFill>
                <a:srgbClr val="000000"/>
              </a:solidFill>
              <a:latin typeface="Articulate" pitchFamily="2" charset="0"/>
            </a:endParaRP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0775263"/>
      </p:ext>
    </p:extLst>
  </p:cSld>
  <p:clrMapOvr>
    <a:masterClrMapping/>
  </p:clrMapOvr>
  <mc:AlternateContent xmlns:mc="http://schemas.openxmlformats.org/markup-compatibility/2006" xmlns:p14="http://schemas.microsoft.com/office/powerpoint/2010/main">
    <mc:Choice Requires="p14">
      <p:transition spd="slow" p14:dur="2000" advTm="40607"/>
    </mc:Choice>
    <mc:Fallback xmlns="">
      <p:transition spd="slow" advTm="40607"/>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2643"/>
                                        </p:tgtEl>
                                        <p:attrNameLst>
                                          <p:attrName>style.visibility</p:attrName>
                                        </p:attrNameLst>
                                      </p:cBhvr>
                                      <p:to>
                                        <p:strVal val="visible"/>
                                      </p:to>
                                    </p:set>
                                    <p:animEffect transition="in" filter="slide(fromBottom)">
                                      <p:cBhvr>
                                        <p:cTn id="7" dur="500"/>
                                        <p:tgtEl>
                                          <p:spTgt spid="1126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AutoShape 2"/>
          <p:cNvSpPr>
            <a:spLocks noChangeArrowheads="1"/>
          </p:cNvSpPr>
          <p:nvPr/>
        </p:nvSpPr>
        <p:spPr bwMode="gray">
          <a:xfrm>
            <a:off x="1738314" y="1125538"/>
            <a:ext cx="8605837" cy="1947862"/>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hangingPunct="1">
              <a:spcBef>
                <a:spcPct val="0"/>
              </a:spcBef>
              <a:buFontTx/>
              <a:buNone/>
            </a:pPr>
            <a:r>
              <a:rPr lang="ar-SA" altLang="zh-CN" sz="2800" b="1">
                <a:solidFill>
                  <a:schemeClr val="bg1"/>
                </a:solidFill>
                <a:latin typeface="Arial" panose="020B0604020202020204" pitchFamily="34" charset="0"/>
              </a:rPr>
              <a:t>ويحول قصور عملية التقويم وضعها دون معرفة المؤسسات التعليمية بمدى نجاحها في تحقيق أهدافها (أبو لبدة، ١٩٨٧ ؛ الطويل، ١٩٨٦ ؛ عجاوي وخضر، ١٩٨٧).</a:t>
            </a:r>
            <a:endParaRPr lang="en-US" altLang="zh-CN" sz="2800" b="1">
              <a:solidFill>
                <a:schemeClr val="bg1"/>
              </a:solidFill>
              <a:latin typeface="Arial" panose="020B0604020202020204" pitchFamily="34" charset="0"/>
            </a:endParaRPr>
          </a:p>
        </p:txBody>
      </p:sp>
      <p:sp>
        <p:nvSpPr>
          <p:cNvPr id="113667"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13668"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أجنبي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13669" name="AutoShape 5"/>
          <p:cNvSpPr>
            <a:spLocks noChangeArrowheads="1"/>
          </p:cNvSpPr>
          <p:nvPr/>
        </p:nvSpPr>
        <p:spPr bwMode="gray">
          <a:xfrm>
            <a:off x="1738314" y="4581526"/>
            <a:ext cx="8929687" cy="19478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hangingPunct="1">
              <a:lnSpc>
                <a:spcPct val="80000"/>
              </a:lnSpc>
              <a:spcBef>
                <a:spcPct val="0"/>
              </a:spcBef>
              <a:buFont typeface="Arial" panose="020B0604020202020204" pitchFamily="34" charset="0"/>
              <a:buNone/>
            </a:pPr>
            <a:r>
              <a:rPr lang="ar-SA" altLang="zh-CN" sz="2800" b="1">
                <a:solidFill>
                  <a:schemeClr val="bg1"/>
                </a:solidFill>
                <a:latin typeface="Arial" panose="020B0604020202020204" pitchFamily="34" charset="0"/>
              </a:rPr>
              <a:t>أشار عدد من الباحثين:</a:t>
            </a:r>
          </a:p>
          <a:p>
            <a:pPr algn="just" eaLnBrk="1" hangingPunct="1">
              <a:lnSpc>
                <a:spcPct val="80000"/>
              </a:lnSpc>
              <a:spcBef>
                <a:spcPct val="0"/>
              </a:spcBef>
              <a:buFont typeface="Arial" panose="020B0604020202020204" pitchFamily="34" charset="0"/>
              <a:buNone/>
            </a:pPr>
            <a:r>
              <a:rPr lang="en-US" altLang="zh-CN" sz="2400" b="1">
                <a:solidFill>
                  <a:schemeClr val="bg1"/>
                </a:solidFill>
                <a:latin typeface="Arial" panose="020B0604020202020204" pitchFamily="34" charset="0"/>
              </a:rPr>
              <a:t>(Balda, 1980; Kamil, 1988; Pepperberg &amp; Funk,1990) </a:t>
            </a:r>
            <a:endParaRPr lang="ar-SA" altLang="zh-CN" sz="2400" b="1">
              <a:solidFill>
                <a:schemeClr val="bg1"/>
              </a:solidFill>
              <a:latin typeface="Arial" panose="020B0604020202020204" pitchFamily="34" charset="0"/>
            </a:endParaRPr>
          </a:p>
          <a:p>
            <a:pPr algn="just" eaLnBrk="1" hangingPunct="1">
              <a:lnSpc>
                <a:spcPct val="80000"/>
              </a:lnSpc>
              <a:spcBef>
                <a:spcPct val="0"/>
              </a:spcBef>
              <a:buFont typeface="Arial" panose="020B0604020202020204" pitchFamily="34" charset="0"/>
              <a:buNone/>
            </a:pPr>
            <a:r>
              <a:rPr lang="ar-SA" altLang="en-US" sz="2800">
                <a:latin typeface="Arial" panose="020B0604020202020204" pitchFamily="34" charset="0"/>
              </a:rPr>
              <a:t> </a:t>
            </a:r>
            <a:endParaRPr lang="en-US" altLang="en-US" sz="2800">
              <a:latin typeface="Arial" panose="020B0604020202020204" pitchFamily="34" charset="0"/>
            </a:endParaRPr>
          </a:p>
          <a:p>
            <a:pPr algn="l" eaLnBrk="1" hangingPunct="1">
              <a:spcBef>
                <a:spcPct val="0"/>
              </a:spcBef>
              <a:buFontTx/>
              <a:buNone/>
            </a:pPr>
            <a:endParaRPr lang="en-US" altLang="zh-CN" sz="2000" b="1">
              <a:solidFill>
                <a:schemeClr val="bg1"/>
              </a:solidFill>
              <a:latin typeface="Arial" panose="020B0604020202020204" pitchFamily="34" charset="0"/>
              <a:cs typeface="Simplified Arabic" panose="02020603050405020304" pitchFamily="18"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47641152"/>
      </p:ext>
    </p:extLst>
  </p:cSld>
  <p:clrMapOvr>
    <a:masterClrMapping/>
  </p:clrMapOvr>
  <mc:AlternateContent xmlns:mc="http://schemas.openxmlformats.org/markup-compatibility/2006" xmlns:p14="http://schemas.microsoft.com/office/powerpoint/2010/main">
    <mc:Choice Requires="p14">
      <p:transition spd="slow" p14:dur="2000" advTm="74007"/>
    </mc:Choice>
    <mc:Fallback xmlns="">
      <p:transition spd="slow" advTm="74007"/>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3666"/>
                                        </p:tgtEl>
                                        <p:attrNameLst>
                                          <p:attrName>style.visibility</p:attrName>
                                        </p:attrNameLst>
                                      </p:cBhvr>
                                      <p:to>
                                        <p:strVal val="visible"/>
                                      </p:to>
                                    </p:set>
                                    <p:animEffect transition="in" filter="slide(fromBottom)">
                                      <p:cBhvr>
                                        <p:cTn id="7" dur="500"/>
                                        <p:tgtEl>
                                          <p:spTgt spid="11366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13667"/>
                                        </p:tgtEl>
                                        <p:attrNameLst>
                                          <p:attrName>style.visibility</p:attrName>
                                        </p:attrNameLst>
                                      </p:cBhvr>
                                      <p:to>
                                        <p:strVal val="visible"/>
                                      </p:to>
                                    </p:set>
                                    <p:animEffect transition="in" filter="slide(fromBottom)">
                                      <p:cBhvr>
                                        <p:cTn id="10" dur="500"/>
                                        <p:tgtEl>
                                          <p:spTgt spid="113667"/>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13668"/>
                                        </p:tgtEl>
                                        <p:attrNameLst>
                                          <p:attrName>style.visibility</p:attrName>
                                        </p:attrNameLst>
                                      </p:cBhvr>
                                      <p:to>
                                        <p:strVal val="visible"/>
                                      </p:to>
                                    </p:set>
                                    <p:animEffect transition="in" filter="slide(fromBottom)">
                                      <p:cBhvr>
                                        <p:cTn id="13" dur="500"/>
                                        <p:tgtEl>
                                          <p:spTgt spid="11366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13669"/>
                                        </p:tgtEl>
                                        <p:attrNameLst>
                                          <p:attrName>style.visibility</p:attrName>
                                        </p:attrNameLst>
                                      </p:cBhvr>
                                      <p:to>
                                        <p:strVal val="visible"/>
                                      </p:to>
                                    </p:set>
                                    <p:animEffect transition="in" filter="slide(fromBottom)">
                                      <p:cBhvr>
                                        <p:cTn id="16" dur="500"/>
                                        <p:tgtEl>
                                          <p:spTgt spid="1136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6" grpId="0" animBg="1"/>
      <p:bldP spid="113667" grpId="0" animBg="1"/>
      <p:bldP spid="113668" grpId="0" animBg="1"/>
      <p:bldP spid="113669" grpId="0" animBg="1"/>
    </p:bldLst>
  </p:timing>
  <p:extLst mod="1">
    <p:ext uri="{3A86A75C-4F4B-4683-9AE1-C65F6400EC91}">
      <p14:laserTraceLst xmlns:p14="http://schemas.microsoft.com/office/powerpoint/2010/main">
        <p14:tracePtLst>
          <p14:tracePt t="11645" x="441325" y="5211763"/>
          <p14:tracePt t="11773" x="479425" y="5203825"/>
          <p14:tracePt t="11782" x="631825" y="5203825"/>
          <p14:tracePt t="11790" x="1012825" y="5135563"/>
          <p14:tracePt t="11798" x="1463675" y="5059363"/>
          <p14:tracePt t="11815" x="2606675" y="4808538"/>
          <p14:tracePt t="11832" x="3894138" y="4473575"/>
          <p14:tracePt t="11848" x="4937125" y="4084638"/>
          <p14:tracePt t="11865" x="5638800" y="3741738"/>
          <p14:tracePt t="11882" x="6027738" y="3505200"/>
          <p14:tracePt t="11899" x="6149975" y="3398838"/>
          <p14:tracePt t="11915" x="6156325" y="3375025"/>
          <p14:tracePt t="12358" x="6156325" y="3344863"/>
          <p14:tracePt t="12367" x="6149975" y="3230563"/>
          <p14:tracePt t="12374" x="6088063" y="3063875"/>
          <p14:tracePt t="12383" x="6049963" y="2917825"/>
          <p14:tracePt t="12399" x="6042025" y="2819400"/>
          <p14:tracePt t="12416" x="6042025" y="2735263"/>
          <p14:tracePt t="12432" x="6088063" y="2620963"/>
          <p14:tracePt t="12449" x="6126163" y="2552700"/>
          <p14:tracePt t="12466" x="6180138" y="2468563"/>
          <p14:tracePt t="12482" x="6240463" y="2400300"/>
          <p14:tracePt t="12499" x="6286500" y="2346325"/>
          <p14:tracePt t="12516" x="6316663" y="2308225"/>
          <p14:tracePt t="12532" x="6324600" y="2301875"/>
          <p14:tracePt t="13062" x="6346825" y="2301875"/>
          <p14:tracePt t="13070" x="6492875" y="2301875"/>
          <p14:tracePt t="13078" x="6765925" y="2308225"/>
          <p14:tracePt t="13086" x="7026275" y="2346325"/>
          <p14:tracePt t="13099" x="7299325" y="2370138"/>
          <p14:tracePt t="13116" x="7856538" y="2422525"/>
          <p14:tracePt t="13119" x="8039100" y="2422525"/>
          <p14:tracePt t="13133" x="8267700" y="2422525"/>
          <p14:tracePt t="13149" x="8480425" y="2422525"/>
          <p14:tracePt t="13166" x="8504238" y="2422525"/>
          <p14:tracePt t="13191" x="8474075" y="2422525"/>
          <p14:tracePt t="13199" x="8343900" y="2416175"/>
          <p14:tracePt t="13216" x="7802563" y="2263775"/>
          <p14:tracePt t="13233" x="7185025" y="2163763"/>
          <p14:tracePt t="13249" x="6911975" y="2125663"/>
          <p14:tracePt t="13266" x="6865938" y="2117725"/>
          <p14:tracePt t="13283" x="6896100" y="2117725"/>
          <p14:tracePt t="13299" x="7124700" y="2117725"/>
          <p14:tracePt t="13316" x="7780338" y="2117725"/>
          <p14:tracePt t="13333" x="8550275" y="2187575"/>
          <p14:tracePt t="13350" x="8626475" y="2209800"/>
          <p14:tracePt t="13366" x="8632825" y="2217738"/>
          <p14:tracePt t="13383" x="8526463" y="2217738"/>
          <p14:tracePt t="13399" x="8267700" y="2141538"/>
          <p14:tracePt t="13416" x="8107363" y="2103438"/>
          <p14:tracePt t="13433" x="8023225" y="2073275"/>
          <p14:tracePt t="13466" x="8016875" y="2065338"/>
          <p14:tracePt t="13534" x="8001000" y="2073275"/>
          <p14:tracePt t="13542" x="7932738" y="2073275"/>
          <p14:tracePt t="13551" x="7856538" y="2079625"/>
          <p14:tracePt t="13566" x="7764463" y="2079625"/>
          <p14:tracePt t="13583" x="7750175" y="2079625"/>
          <p14:tracePt t="13630" x="7742238" y="2073275"/>
          <p14:tracePt t="13638" x="7742238" y="2041525"/>
          <p14:tracePt t="13649" x="7750175" y="2011363"/>
          <p14:tracePt t="13666" x="7780338" y="1958975"/>
          <p14:tracePt t="13683" x="7826375" y="1897063"/>
          <p14:tracePt t="13699" x="7878763" y="1820863"/>
          <p14:tracePt t="13716" x="7985125" y="1790700"/>
          <p14:tracePt t="13734" x="8161338" y="1774825"/>
          <p14:tracePt t="13749" x="8267700" y="1774825"/>
          <p14:tracePt t="13766" x="8359775" y="1774825"/>
          <p14:tracePt t="13783" x="8488363" y="1812925"/>
          <p14:tracePt t="13799" x="8594725" y="1874838"/>
          <p14:tracePt t="13816" x="8632825" y="1882775"/>
          <p14:tracePt t="13926" x="8640763" y="1882775"/>
          <p14:tracePt t="13935" x="8686800" y="1874838"/>
          <p14:tracePt t="13943" x="8732838" y="1866900"/>
          <p14:tracePt t="13951" x="8755063" y="1866900"/>
          <p14:tracePt t="13966" x="8770938" y="1866900"/>
          <p14:tracePt t="14038" x="8732838" y="1866900"/>
          <p14:tracePt t="14046" x="8656638" y="1858963"/>
          <p14:tracePt t="14054" x="8564563" y="1844675"/>
          <p14:tracePt t="14066" x="8466138" y="1844675"/>
          <p14:tracePt t="14083" x="8183563" y="1844675"/>
          <p14:tracePt t="14100" x="7878763" y="1820863"/>
          <p14:tracePt t="14117" x="7680325" y="1790700"/>
          <p14:tracePt t="14119" x="7597775" y="1760538"/>
          <p14:tracePt t="14133" x="7543800" y="1744663"/>
          <p14:tracePt t="14222" x="7535863" y="1744663"/>
          <p14:tracePt t="14231" x="7527925" y="1744663"/>
          <p14:tracePt t="14238" x="7521575" y="1768475"/>
          <p14:tracePt t="14250" x="7521575" y="1798638"/>
          <p14:tracePt t="14266" x="7513638" y="1844675"/>
          <p14:tracePt t="14283" x="7513638" y="1889125"/>
          <p14:tracePt t="14300" x="7489825" y="1927225"/>
          <p14:tracePt t="14317" x="7399338" y="2003425"/>
          <p14:tracePt t="14333" x="7277100" y="2027238"/>
          <p14:tracePt t="14350" x="7124700" y="2035175"/>
          <p14:tracePt t="14366" x="6964363" y="2035175"/>
          <p14:tracePt t="14383" x="6896100" y="2027238"/>
          <p14:tracePt t="14400" x="6888163" y="2027238"/>
          <p14:tracePt t="14686" x="6865938" y="2027238"/>
          <p14:tracePt t="14694" x="6781800" y="2027238"/>
          <p14:tracePt t="14702" x="6713538" y="2027238"/>
          <p14:tracePt t="14717" x="6629400" y="2049463"/>
          <p14:tracePt t="14733" x="6607175" y="2049463"/>
          <p14:tracePt t="14750" x="6569075" y="2049463"/>
          <p14:tracePt t="14767" x="6530975" y="2065338"/>
          <p14:tracePt t="14783" x="6515100" y="2073275"/>
          <p14:tracePt t="14800" x="6469063" y="2095500"/>
          <p14:tracePt t="14817" x="6362700" y="2117725"/>
          <p14:tracePt t="14833" x="6278563" y="2133600"/>
          <p14:tracePt t="14850" x="6180138" y="2141538"/>
          <p14:tracePt t="14867" x="6118225" y="2149475"/>
          <p14:tracePt t="14883" x="6096000" y="2163763"/>
          <p14:tracePt t="14900" x="6080125" y="2179638"/>
          <p14:tracePt t="14933" x="6080125" y="2187575"/>
          <p14:tracePt t="14950" x="6080125" y="2232025"/>
          <p14:tracePt t="14966" x="6080125" y="2270125"/>
          <p14:tracePt t="14983" x="6065838" y="2316163"/>
          <p14:tracePt t="15000" x="6049963" y="2362200"/>
          <p14:tracePt t="15016" x="6019800" y="2392363"/>
          <p14:tracePt t="15033" x="5997575" y="2416175"/>
          <p14:tracePt t="15050" x="5981700" y="2416175"/>
          <p14:tracePt t="15067" x="5973763" y="2416175"/>
          <p14:tracePt t="15102" x="5965825" y="2416175"/>
          <p14:tracePt t="15117" x="5965825" y="2370138"/>
          <p14:tracePt t="15133" x="5965825" y="2354263"/>
          <p14:tracePt t="15150" x="6011863" y="2286000"/>
          <p14:tracePt t="15167" x="6019800" y="2270125"/>
          <p14:tracePt t="15206" x="6027738" y="2263775"/>
          <p14:tracePt t="15238" x="6035675" y="2255838"/>
          <p14:tracePt t="15302" x="6011863" y="2286000"/>
          <p14:tracePt t="15310" x="5965825" y="2332038"/>
          <p14:tracePt t="15318" x="5943600" y="2362200"/>
          <p14:tracePt t="15334" x="5883275" y="2392363"/>
          <p14:tracePt t="15350" x="5807075" y="2416175"/>
          <p14:tracePt t="15367" x="5761038" y="2416175"/>
          <p14:tracePt t="15383" x="5737225" y="2416175"/>
          <p14:tracePt t="15401" x="5730875" y="2416175"/>
          <p14:tracePt t="15433" x="5722938" y="2400300"/>
          <p14:tracePt t="15450" x="5715000" y="2392363"/>
          <p14:tracePt t="15467" x="5692775" y="2370138"/>
          <p14:tracePt t="15483" x="5578475" y="2346325"/>
          <p14:tracePt t="15500" x="5464175" y="2332038"/>
          <p14:tracePt t="15517" x="5318125" y="2332038"/>
          <p14:tracePt t="15533" x="5257800" y="2332038"/>
          <p14:tracePt t="15550" x="5227638" y="2324100"/>
          <p14:tracePt t="15567" x="5203825" y="2316163"/>
          <p14:tracePt t="15600" x="5197475" y="2308225"/>
          <p14:tracePt t="15617" x="5165725" y="2293938"/>
          <p14:tracePt t="15622" x="5121275" y="2270125"/>
          <p14:tracePt t="15633" x="5075238" y="2239963"/>
          <p14:tracePt t="15650" x="4937125" y="2193925"/>
          <p14:tracePt t="15667" x="4808538" y="2133600"/>
          <p14:tracePt t="15683" x="4754563" y="2111375"/>
          <p14:tracePt t="15734" x="4746625" y="2103438"/>
          <p14:tracePt t="15934" x="4740275" y="2103438"/>
          <p14:tracePt t="15942" x="4732338" y="2103438"/>
          <p14:tracePt t="15950" x="4716463" y="2117725"/>
          <p14:tracePt t="15967" x="4686300" y="2163763"/>
          <p14:tracePt t="15984" x="4670425" y="2179638"/>
          <p14:tracePt t="16000" x="4656138" y="2193925"/>
          <p14:tracePt t="16017" x="4656138" y="2201863"/>
          <p14:tracePt t="16374" x="4648200" y="2201863"/>
          <p14:tracePt t="16383" x="4640263" y="2217738"/>
          <p14:tracePt t="16470" x="4632325" y="2225675"/>
          <p14:tracePt t="16478" x="4610100" y="2232025"/>
          <p14:tracePt t="16486" x="4594225" y="2232025"/>
          <p14:tracePt t="16501" x="4572000" y="2247900"/>
          <p14:tracePt t="16517" x="4503738" y="2263775"/>
          <p14:tracePt t="16534" x="4397375" y="2278063"/>
          <p14:tracePt t="16551" x="4343400" y="2278063"/>
          <p14:tracePt t="16567" x="4313238" y="2278063"/>
          <p14:tracePt t="16609" x="4297363" y="2278063"/>
          <p14:tracePt t="16623" x="4283075" y="2255838"/>
          <p14:tracePt t="16634" x="4275138" y="2239963"/>
          <p14:tracePt t="16651" x="4213225" y="2217738"/>
          <p14:tracePt t="16667" x="4106863" y="2187575"/>
          <p14:tracePt t="16684" x="4000500" y="2171700"/>
          <p14:tracePt t="16700" x="3894138" y="2149475"/>
          <p14:tracePt t="16717" x="3848100" y="2141538"/>
          <p14:tracePt t="16734" x="3810000" y="2133600"/>
          <p14:tracePt t="16798" x="3802063" y="2133600"/>
          <p14:tracePt t="16815" x="3794125" y="2133600"/>
          <p14:tracePt t="16830" x="3771900" y="2141538"/>
          <p14:tracePt t="16846" x="3756025" y="2141538"/>
          <p14:tracePt t="16854" x="3733800" y="2149475"/>
          <p14:tracePt t="16867" x="3717925" y="2149475"/>
          <p14:tracePt t="16884" x="3657600" y="2149475"/>
          <p14:tracePt t="16901" x="3551238" y="2155825"/>
          <p14:tracePt t="16917" x="3505200" y="2155825"/>
          <p14:tracePt t="16934" x="3489325" y="2155825"/>
          <p14:tracePt t="17062" x="3489325" y="2163763"/>
          <p14:tracePt t="17086" x="3489325" y="2171700"/>
          <p14:tracePt t="17111" x="3475038" y="2179638"/>
          <p14:tracePt t="17119" x="3475038" y="2193925"/>
          <p14:tracePt t="17126" x="3467100" y="2201863"/>
          <p14:tracePt t="17142" x="3451225" y="2225675"/>
          <p14:tracePt t="17151" x="3451225" y="2232025"/>
          <p14:tracePt t="17167" x="3421063" y="2263775"/>
          <p14:tracePt t="17184" x="3406775" y="2270125"/>
          <p14:tracePt t="17201" x="3390900" y="2278063"/>
          <p14:tracePt t="17311" x="3382963" y="2278063"/>
          <p14:tracePt t="17326" x="3368675" y="2278063"/>
          <p14:tracePt t="17334" x="3344863" y="2270125"/>
          <p14:tracePt t="17342" x="3298825" y="2263775"/>
          <p14:tracePt t="17351" x="3260725" y="2263775"/>
          <p14:tracePt t="17367" x="3146425" y="2247900"/>
          <p14:tracePt t="17384" x="2941638" y="2247900"/>
          <p14:tracePt t="17401" x="2727325" y="2247900"/>
          <p14:tracePt t="17418" x="2620963" y="2239963"/>
          <p14:tracePt t="17434" x="2598738" y="2232025"/>
          <p14:tracePt t="17451" x="2590800" y="2232025"/>
          <p14:tracePt t="17486" x="2590800" y="2217738"/>
          <p14:tracePt t="17511" x="2590800" y="2209800"/>
          <p14:tracePt t="17518" x="2590800" y="2201863"/>
          <p14:tracePt t="17534" x="2590800" y="2187575"/>
          <p14:tracePt t="17551" x="2590800" y="2171700"/>
          <p14:tracePt t="17608" x="2590800" y="2163763"/>
          <p14:tracePt t="17622" x="2582863" y="2155825"/>
          <p14:tracePt t="17638" x="2574925" y="2155825"/>
          <p14:tracePt t="17829" x="2568575" y="2155825"/>
          <p14:tracePt t="17837" x="2568575" y="2171700"/>
          <p14:tracePt t="17846" x="2582863" y="2193925"/>
          <p14:tracePt t="17853" x="2606675" y="2201863"/>
          <p14:tracePt t="17867" x="2644775" y="2232025"/>
          <p14:tracePt t="17884" x="2773363" y="2301875"/>
          <p14:tracePt t="17901" x="3040063" y="2400300"/>
          <p14:tracePt t="17917" x="3268663" y="2460625"/>
          <p14:tracePt t="17934" x="3559175" y="2536825"/>
          <p14:tracePt t="17951" x="3970338" y="2598738"/>
          <p14:tracePt t="17968" x="4457700" y="2620963"/>
          <p14:tracePt t="17984" x="4892675" y="2620963"/>
          <p14:tracePt t="18001" x="5311775" y="2620963"/>
          <p14:tracePt t="18018" x="5768975" y="2620963"/>
          <p14:tracePt t="18034" x="6156325" y="2620963"/>
          <p14:tracePt t="18051" x="6553200" y="2620963"/>
          <p14:tracePt t="18068" x="6994525" y="2606675"/>
          <p14:tracePt t="18086" x="7704138" y="2544763"/>
          <p14:tracePt t="18101" x="7962900" y="2514600"/>
          <p14:tracePt t="18118" x="8618538" y="2408238"/>
          <p14:tracePt t="18134" x="8893175" y="2370138"/>
          <p14:tracePt t="18151" x="9097963" y="2339975"/>
          <p14:tracePt t="18168" x="9250363" y="2339975"/>
          <p14:tracePt t="18184" x="9350375" y="2339975"/>
          <p14:tracePt t="18201" x="9432925" y="2339975"/>
          <p14:tracePt t="18218" x="9471025" y="2339975"/>
          <p14:tracePt t="18234" x="9486900" y="2339975"/>
          <p14:tracePt t="18251" x="9494838" y="2339975"/>
          <p14:tracePt t="18268" x="9509125" y="2339975"/>
          <p14:tracePt t="18285" x="9563100" y="2384425"/>
          <p14:tracePt t="18302" x="9631363" y="2430463"/>
          <p14:tracePt t="18318" x="9685338" y="2476500"/>
          <p14:tracePt t="18335" x="9731375" y="2506663"/>
          <p14:tracePt t="18351" x="9745663" y="2514600"/>
          <p14:tracePt t="18368" x="9761538" y="2522538"/>
          <p14:tracePt t="18454" x="9745663" y="2522538"/>
          <p14:tracePt t="18470" x="9731375" y="2536825"/>
          <p14:tracePt t="18478" x="9707563" y="2560638"/>
          <p14:tracePt t="18486" x="9693275" y="2590800"/>
          <p14:tracePt t="18502" x="9647238" y="2667000"/>
          <p14:tracePt t="18518" x="9593263" y="2743200"/>
          <p14:tracePt t="18535" x="9563100" y="2781300"/>
          <p14:tracePt t="18551" x="9540875" y="2789238"/>
          <p14:tracePt t="18568" x="9517063" y="2789238"/>
          <p14:tracePt t="18585" x="9494838" y="2789238"/>
          <p14:tracePt t="18601" x="9440863" y="2781300"/>
          <p14:tracePt t="18618" x="9402763" y="2759075"/>
          <p14:tracePt t="18635" x="9380538" y="2743200"/>
          <p14:tracePt t="18638" x="9372600" y="2743200"/>
          <p14:tracePt t="18651" x="9364663" y="2735263"/>
          <p14:tracePt t="18668" x="9350375" y="2735263"/>
          <p14:tracePt t="18685" x="9318625" y="2727325"/>
          <p14:tracePt t="18702" x="9228138" y="2727325"/>
          <p14:tracePt t="18718" x="9113838" y="2727325"/>
          <p14:tracePt t="18735" x="8983663" y="2727325"/>
          <p14:tracePt t="18751" x="8855075" y="2727325"/>
          <p14:tracePt t="18768" x="8740775" y="2727325"/>
          <p14:tracePt t="18784" x="8664575" y="2727325"/>
          <p14:tracePt t="18801" x="8610600" y="2720975"/>
          <p14:tracePt t="18817" x="8588375" y="2713038"/>
          <p14:tracePt t="18835" x="8556625" y="2705100"/>
          <p14:tracePt t="18851" x="8556625" y="2697163"/>
          <p14:tracePt t="18868" x="8542338" y="2697163"/>
          <p14:tracePt t="18885" x="8518525" y="2674938"/>
          <p14:tracePt t="18902" x="8488363" y="2667000"/>
          <p14:tracePt t="18918" x="8466138" y="2651125"/>
          <p14:tracePt t="18935" x="8420100" y="2651125"/>
          <p14:tracePt t="18951" x="8359775" y="2620963"/>
          <p14:tracePt t="18968" x="8313738" y="2620963"/>
          <p14:tracePt t="18985" x="8289925" y="2613025"/>
          <p14:tracePt t="19001" x="8283575" y="2613025"/>
          <p14:tracePt t="19018" x="8275638" y="2613025"/>
          <p14:tracePt t="19035" x="8259763" y="2613025"/>
          <p14:tracePt t="19051" x="8251825" y="2613025"/>
          <p14:tracePt t="19068" x="8221663" y="2613025"/>
          <p14:tracePt t="19085" x="8199438" y="2613025"/>
          <p14:tracePt t="19102" x="8175625" y="2613025"/>
          <p14:tracePt t="19118" x="8161338" y="2613025"/>
          <p14:tracePt t="19135" x="8123238" y="2613025"/>
          <p14:tracePt t="19152" x="8077200" y="2613025"/>
          <p14:tracePt t="19168" x="8023225" y="2613025"/>
          <p14:tracePt t="19185" x="7970838" y="2613025"/>
          <p14:tracePt t="19202" x="7902575" y="2620963"/>
          <p14:tracePt t="19218" x="7848600" y="2628900"/>
          <p14:tracePt t="19235" x="7810500" y="2628900"/>
          <p14:tracePt t="19252" x="7756525" y="2636838"/>
          <p14:tracePt t="19268" x="7718425" y="2651125"/>
          <p14:tracePt t="19286" x="7642225" y="2651125"/>
          <p14:tracePt t="19301" x="7627938" y="2651125"/>
          <p14:tracePt t="19318" x="7573963" y="2651125"/>
          <p14:tracePt t="19335" x="7551738" y="2651125"/>
          <p14:tracePt t="19415" x="7535863" y="2644775"/>
          <p14:tracePt t="19422" x="7527925" y="2644775"/>
          <p14:tracePt t="19435" x="7505700" y="2628900"/>
          <p14:tracePt t="19452" x="7483475" y="2628900"/>
          <p14:tracePt t="19469" x="7451725" y="2628900"/>
          <p14:tracePt t="19485" x="7413625" y="2628900"/>
          <p14:tracePt t="19501" x="7391400" y="2628900"/>
          <p14:tracePt t="19518" x="7375525" y="2628900"/>
          <p14:tracePt t="19535" x="7353300" y="2636838"/>
          <p14:tracePt t="19552" x="7337425" y="2636838"/>
          <p14:tracePt t="19568" x="7323138" y="2644775"/>
          <p14:tracePt t="19585" x="7315200" y="2644775"/>
          <p14:tracePt t="19602" x="7299325" y="2644775"/>
          <p14:tracePt t="19618" x="7285038" y="2644775"/>
          <p14:tracePt t="19635" x="7277100" y="2644775"/>
          <p14:tracePt t="19638" x="7269163" y="2644775"/>
          <p14:tracePt t="19652" x="7254875" y="2644775"/>
          <p14:tracePt t="19669" x="7216775" y="2651125"/>
          <p14:tracePt t="19685" x="7178675" y="2651125"/>
          <p14:tracePt t="19701" x="7154863" y="2651125"/>
          <p14:tracePt t="19718" x="7108825" y="2651125"/>
          <p14:tracePt t="19735" x="7048500" y="2651125"/>
          <p14:tracePt t="19752" x="6942138" y="2651125"/>
          <p14:tracePt t="19768" x="6789738" y="2651125"/>
          <p14:tracePt t="19785" x="6607175" y="2651125"/>
          <p14:tracePt t="19801" x="6400800" y="2651125"/>
          <p14:tracePt t="19818" x="6194425" y="2651125"/>
          <p14:tracePt t="19835" x="5981700" y="2651125"/>
          <p14:tracePt t="19852" x="5722938" y="2644775"/>
          <p14:tracePt t="19870" x="5257800" y="2582863"/>
          <p14:tracePt t="19885" x="4999038" y="2492375"/>
          <p14:tracePt t="19902" x="4778375" y="2400300"/>
          <p14:tracePt t="19919" x="4511675" y="2286000"/>
          <p14:tracePt t="19935" x="4351338" y="2239963"/>
          <p14:tracePt t="19952" x="4237038" y="2217738"/>
          <p14:tracePt t="19968" x="4191000" y="2217738"/>
          <p14:tracePt t="19985" x="4175125" y="2217738"/>
          <p14:tracePt t="20002" x="4144963" y="2209800"/>
          <p14:tracePt t="20018" x="4046538" y="2187575"/>
          <p14:tracePt t="20035" x="3902075" y="2171700"/>
          <p14:tracePt t="20052" x="3711575" y="2149475"/>
          <p14:tracePt t="20069" x="3459163" y="2103438"/>
          <p14:tracePt t="20085" x="3398838" y="2095500"/>
          <p14:tracePt t="20102" x="3360738" y="2087563"/>
          <p14:tracePt t="20231" x="3406775" y="2087563"/>
          <p14:tracePt t="20238" x="3467100" y="2095500"/>
          <p14:tracePt t="20246" x="3551238" y="2125663"/>
          <p14:tracePt t="20254" x="3619500" y="2155825"/>
          <p14:tracePt t="20269" x="3695700" y="2187575"/>
          <p14:tracePt t="20286" x="3771900" y="2217738"/>
          <p14:tracePt t="20302" x="3832225" y="2232025"/>
          <p14:tracePt t="20319" x="3863975" y="2232025"/>
          <p14:tracePt t="20335" x="3902075" y="2232025"/>
          <p14:tracePt t="20510" x="3908425" y="2239963"/>
          <p14:tracePt t="20518" x="3924300" y="2247900"/>
          <p14:tracePt t="20526" x="3970338" y="2263775"/>
          <p14:tracePt t="20535" x="4008438" y="2278063"/>
          <p14:tracePt t="20558" x="4022725" y="2278063"/>
          <p14:tracePt t="20569" x="4084638" y="2278063"/>
          <p14:tracePt t="20585" x="4289425" y="2286000"/>
          <p14:tracePt t="20602" x="4359275" y="2286000"/>
          <p14:tracePt t="20619" x="4487863" y="2286000"/>
          <p14:tracePt t="20625" x="4594225" y="2286000"/>
          <p14:tracePt t="20635" x="4708525" y="2286000"/>
          <p14:tracePt t="20652" x="4975225" y="2286000"/>
          <p14:tracePt t="20669" x="5349875" y="2255838"/>
          <p14:tracePt t="20685" x="5508625" y="2225675"/>
          <p14:tracePt t="20702" x="5692775" y="2187575"/>
          <p14:tracePt t="20719" x="5715000" y="2179638"/>
          <p14:tracePt t="20781" x="5722938" y="2179638"/>
          <p14:tracePt t="20789" x="5737225" y="2179638"/>
          <p14:tracePt t="20797" x="5761038" y="2179638"/>
          <p14:tracePt t="20805" x="5775325" y="2171700"/>
          <p14:tracePt t="20818" x="5791200" y="2163763"/>
          <p14:tracePt t="20835" x="5821363" y="2155825"/>
          <p14:tracePt t="20852" x="5837238" y="2155825"/>
          <p14:tracePt t="20869" x="5851525" y="2155825"/>
          <p14:tracePt t="20958" x="5859463" y="2155825"/>
          <p14:tracePt t="21030" x="5851525" y="2155825"/>
          <p14:tracePt t="21254" x="5845175" y="2163763"/>
          <p14:tracePt t="21271" x="5837238" y="2163763"/>
          <p14:tracePt t="21278" x="5821363" y="2163763"/>
          <p14:tracePt t="21286" x="5813425" y="2163763"/>
          <p14:tracePt t="21302" x="5768975" y="2149475"/>
          <p14:tracePt t="21319" x="5730875" y="2141538"/>
          <p14:tracePt t="21336" x="5699125" y="2141538"/>
          <p14:tracePt t="21352" x="5692775" y="2141538"/>
          <p14:tracePt t="21369" x="5654675" y="2141538"/>
          <p14:tracePt t="21385" x="5622925" y="2141538"/>
          <p14:tracePt t="21402" x="5584825" y="2141538"/>
          <p14:tracePt t="21419" x="5508625" y="2141538"/>
          <p14:tracePt t="21436" x="5440363" y="2141538"/>
          <p14:tracePt t="21452" x="5372100" y="2141538"/>
          <p14:tracePt t="21469" x="5303838" y="2141538"/>
          <p14:tracePt t="21485" x="5197475" y="2141538"/>
          <p14:tracePt t="21502" x="5127625" y="2141538"/>
          <p14:tracePt t="21519" x="5021263" y="2125663"/>
          <p14:tracePt t="21536" x="4914900" y="2111375"/>
          <p14:tracePt t="21552" x="4792663" y="2111375"/>
          <p14:tracePt t="21569" x="4678363" y="2103438"/>
          <p14:tracePt t="21586" x="4564063" y="2103438"/>
          <p14:tracePt t="21602" x="4473575" y="2103438"/>
          <p14:tracePt t="21619" x="4389438" y="2103438"/>
          <p14:tracePt t="21636" x="4297363" y="2103438"/>
          <p14:tracePt t="21642" x="4259263" y="2103438"/>
          <p14:tracePt t="21652" x="4213225" y="2103438"/>
          <p14:tracePt t="21670" x="4122738" y="2103438"/>
          <p14:tracePt t="21686" x="4068763" y="2103438"/>
          <p14:tracePt t="21702" x="4038600" y="2103438"/>
          <p14:tracePt t="21719" x="4016375" y="2103438"/>
          <p14:tracePt t="21736" x="4008438" y="2103438"/>
          <p14:tracePt t="21752" x="3984625" y="2103438"/>
          <p14:tracePt t="21769" x="3932238" y="2087563"/>
          <p14:tracePt t="21785" x="3856038" y="2079625"/>
          <p14:tracePt t="21802" x="3741738" y="2073275"/>
          <p14:tracePt t="21819" x="3635375" y="2073275"/>
          <p14:tracePt t="21836" x="3543300" y="2065338"/>
          <p14:tracePt t="21854" x="3475038" y="2065338"/>
          <p14:tracePt t="21869" x="3459163" y="2065338"/>
          <p14:tracePt t="21886" x="3451225" y="2065338"/>
          <p14:tracePt t="21998" x="3451225" y="2079625"/>
          <p14:tracePt t="22006" x="3459163" y="2095500"/>
          <p14:tracePt t="22014" x="3482975" y="2111375"/>
          <p14:tracePt t="22022" x="3521075" y="2133600"/>
          <p14:tracePt t="22036" x="3589338" y="2149475"/>
          <p14:tracePt t="22054" x="3984625" y="2225675"/>
          <p14:tracePt t="22069" x="4160838" y="2247900"/>
          <p14:tracePt t="22086" x="4800600" y="2346325"/>
          <p14:tracePt t="22103" x="5219700" y="2370138"/>
          <p14:tracePt t="22119" x="5532438" y="2370138"/>
          <p14:tracePt t="22136" x="5889625" y="2370138"/>
          <p14:tracePt t="22153" x="6324600" y="2370138"/>
          <p14:tracePt t="22169" x="6781800" y="2370138"/>
          <p14:tracePt t="22186" x="7239000" y="2370138"/>
          <p14:tracePt t="22203" x="7620000" y="2378075"/>
          <p14:tracePt t="22219" x="7970838" y="2378075"/>
          <p14:tracePt t="22236" x="8183563" y="2378075"/>
          <p14:tracePt t="22253" x="8343900" y="2378075"/>
          <p14:tracePt t="22270" x="8480425" y="2378075"/>
          <p14:tracePt t="22286" x="8610600" y="2378075"/>
          <p14:tracePt t="22303" x="8732838" y="2378075"/>
          <p14:tracePt t="22319" x="8885238" y="2378075"/>
          <p14:tracePt t="22336" x="9067800" y="2378075"/>
          <p14:tracePt t="22353" x="9166225" y="2378075"/>
          <p14:tracePt t="22369" x="9212263" y="2378075"/>
          <p14:tracePt t="22486" x="9212263" y="2384425"/>
          <p14:tracePt t="22494" x="9204325" y="2408238"/>
          <p14:tracePt t="22503" x="9182100" y="2446338"/>
          <p14:tracePt t="22519" x="9105900" y="2552700"/>
          <p14:tracePt t="22536" x="9029700" y="2628900"/>
          <p14:tracePt t="22553" x="8923338" y="2674938"/>
          <p14:tracePt t="22569" x="8816975" y="2705100"/>
          <p14:tracePt t="22586" x="8678863" y="2705100"/>
          <p14:tracePt t="22603" x="8518525" y="2705100"/>
          <p14:tracePt t="22619" x="8328025" y="2689225"/>
          <p14:tracePt t="22636" x="8123238" y="2644775"/>
          <p14:tracePt t="22653" x="7940675" y="2590800"/>
          <p14:tracePt t="22669" x="7916863" y="2590800"/>
          <p14:tracePt t="22686" x="7908925" y="2590800"/>
          <p14:tracePt t="22743" x="7878763" y="2574925"/>
          <p14:tracePt t="22750" x="7840663" y="2574925"/>
          <p14:tracePt t="22758" x="7772400" y="2568575"/>
          <p14:tracePt t="22769" x="7704138" y="2560638"/>
          <p14:tracePt t="22786" x="7489825" y="2522538"/>
          <p14:tracePt t="22803" x="7178675" y="2484438"/>
          <p14:tracePt t="22819" x="6804025" y="2422525"/>
          <p14:tracePt t="22838" x="6188075" y="2339975"/>
          <p14:tracePt t="22854" x="5905500" y="2278063"/>
          <p14:tracePt t="22870" x="5699125" y="2217738"/>
          <p14:tracePt t="22886" x="5584825" y="2179638"/>
          <p14:tracePt t="22903" x="5540375" y="2149475"/>
          <p14:tracePt t="22920" x="5494338" y="2111375"/>
          <p14:tracePt t="22936" x="5464175" y="2079625"/>
          <p14:tracePt t="22953" x="5456238" y="2049463"/>
          <p14:tracePt t="22969" x="5448300" y="2027238"/>
          <p14:tracePt t="22986" x="5448300" y="2011363"/>
          <p14:tracePt t="23003" x="5432425" y="2003425"/>
          <p14:tracePt t="23019" x="5432425" y="1997075"/>
          <p14:tracePt t="23036" x="5418138" y="1981200"/>
          <p14:tracePt t="23053" x="5410200" y="1981200"/>
          <p14:tracePt t="23087" x="5402263" y="1981200"/>
          <p14:tracePt t="23118" x="5394325" y="1981200"/>
          <p14:tracePt t="23126" x="5394325" y="1989138"/>
          <p14:tracePt t="23136" x="5402263" y="2003425"/>
          <p14:tracePt t="23153" x="5426075" y="2035175"/>
          <p14:tracePt t="23169" x="5440363" y="2057400"/>
          <p14:tracePt t="23186" x="5448300" y="2079625"/>
          <p14:tracePt t="23203" x="5456238" y="2087563"/>
          <p14:tracePt t="23219" x="5464175" y="2103438"/>
          <p14:tracePt t="23236" x="5470525" y="2117725"/>
          <p14:tracePt t="23253" x="5478463" y="2125663"/>
          <p14:tracePt t="23494" x="5470525" y="2125663"/>
          <p14:tracePt t="23502" x="5410200" y="2125663"/>
          <p14:tracePt t="23510" x="5303838" y="2125663"/>
          <p14:tracePt t="23520" x="5181600" y="2125663"/>
          <p14:tracePt t="23536" x="4868863" y="2125663"/>
          <p14:tracePt t="23553" x="4511675" y="2125663"/>
          <p14:tracePt t="23570" x="4221163" y="2125663"/>
          <p14:tracePt t="23586" x="4008438" y="2125663"/>
          <p14:tracePt t="23603" x="3856038" y="2125663"/>
          <p14:tracePt t="23620" x="3771900" y="2125663"/>
          <p14:tracePt t="23636" x="3711575" y="2125663"/>
          <p14:tracePt t="23654" x="3649663" y="2125663"/>
          <p14:tracePt t="23670" x="3603625" y="2125663"/>
          <p14:tracePt t="23686" x="3573463" y="2125663"/>
          <p14:tracePt t="23703" x="3565525" y="2125663"/>
          <p14:tracePt t="23758" x="3559175" y="2125663"/>
          <p14:tracePt t="23766" x="3543300" y="2125663"/>
          <p14:tracePt t="23774" x="3521075" y="2125663"/>
          <p14:tracePt t="23786" x="3497263" y="2125663"/>
          <p14:tracePt t="23803" x="3459163" y="2141538"/>
          <p14:tracePt t="23820" x="3436938" y="2141538"/>
          <p14:tracePt t="23982" x="3390900" y="2141538"/>
          <p14:tracePt t="23990" x="3322638" y="2141538"/>
          <p14:tracePt t="23998" x="3222625" y="2141538"/>
          <p14:tracePt t="24006" x="3094038" y="2141538"/>
          <p14:tracePt t="24020" x="2987675" y="2141538"/>
          <p14:tracePt t="24037" x="2582863" y="2141538"/>
          <p14:tracePt t="24053" x="2430463" y="2179638"/>
          <p14:tracePt t="24070" x="2346325" y="2193925"/>
          <p14:tracePt t="24086" x="2346325" y="2232025"/>
          <p14:tracePt t="24103" x="2392363" y="2346325"/>
          <p14:tracePt t="24120" x="2506663" y="2530475"/>
          <p14:tracePt t="24136" x="2606675" y="2713038"/>
          <p14:tracePt t="24153" x="2697163" y="2849563"/>
          <p14:tracePt t="24170" x="2819400" y="2963863"/>
          <p14:tracePt t="24186" x="2941638" y="3040063"/>
          <p14:tracePt t="24203" x="3078163" y="3078163"/>
          <p14:tracePt t="24220" x="3238500" y="3086100"/>
          <p14:tracePt t="24238" x="3565525" y="3086100"/>
          <p14:tracePt t="24253" x="3695700" y="3086100"/>
          <p14:tracePt t="24270" x="4327525" y="2933700"/>
          <p14:tracePt t="24287" x="4694238" y="2865438"/>
          <p14:tracePt t="24303" x="4999038" y="2797175"/>
          <p14:tracePt t="24320" x="5364163" y="2713038"/>
          <p14:tracePt t="24337" x="5761038" y="2651125"/>
          <p14:tracePt t="24353" x="6232525" y="2590800"/>
          <p14:tracePt t="24370" x="6689725" y="2544763"/>
          <p14:tracePt t="24387" x="6988175" y="2522538"/>
          <p14:tracePt t="24403" x="7208838" y="2522538"/>
          <p14:tracePt t="24420" x="7399338" y="2522538"/>
          <p14:tracePt t="24437" x="7521575" y="2530475"/>
          <p14:tracePt t="24453" x="7535863" y="2530475"/>
          <p14:tracePt t="24470" x="7543800" y="2530475"/>
          <p14:tracePt t="24526" x="7551738" y="2530475"/>
          <p14:tracePt t="24542" x="7551738" y="2552700"/>
          <p14:tracePt t="24550" x="7551738" y="2560638"/>
          <p14:tracePt t="24558" x="7543800" y="2590800"/>
          <p14:tracePt t="24570" x="7535863" y="2620963"/>
          <p14:tracePt t="24587" x="7489825" y="2682875"/>
          <p14:tracePt t="24603" x="7459663" y="2713038"/>
          <p14:tracePt t="24620" x="7413625" y="2727325"/>
          <p14:tracePt t="24638" x="7331075" y="2727325"/>
          <p14:tracePt t="24654" x="7192963" y="2705100"/>
          <p14:tracePt t="24670" x="6972300" y="2606675"/>
          <p14:tracePt t="24687" x="6675438" y="2522538"/>
          <p14:tracePt t="24703" x="6378575" y="2468563"/>
          <p14:tracePt t="24720" x="6194425" y="2430463"/>
          <p14:tracePt t="24737" x="6142038" y="2392363"/>
          <p14:tracePt t="24754" x="6134100" y="2384425"/>
          <p14:tracePt t="24770" x="6134100" y="2378075"/>
          <p14:tracePt t="25374" x="6126163" y="2378075"/>
          <p14:tracePt t="25383" x="6103938" y="2378075"/>
          <p14:tracePt t="25390" x="6088063" y="2378075"/>
          <p14:tracePt t="25404" x="6057900" y="2378075"/>
          <p14:tracePt t="25789" x="6049963" y="2378075"/>
          <p14:tracePt t="25797" x="6011863" y="2378075"/>
          <p14:tracePt t="25805" x="5959475" y="2362200"/>
          <p14:tracePt t="25820" x="5905500" y="2346325"/>
          <p14:tracePt t="25838" x="5699125" y="2239963"/>
          <p14:tracePt t="25854" x="5616575" y="2193925"/>
          <p14:tracePt t="25871" x="5592763" y="2187575"/>
          <p14:tracePt t="25982" x="5584825" y="2171700"/>
          <p14:tracePt t="25990" x="5578475" y="2171700"/>
          <p14:tracePt t="26014" x="5570538" y="2171700"/>
          <p14:tracePt t="26022" x="5570538" y="2163763"/>
          <p14:tracePt t="26031" x="5562600" y="2163763"/>
          <p14:tracePt t="26046" x="5546725" y="2155825"/>
          <p14:tracePt t="26062" x="5532438" y="2149475"/>
          <p14:tracePt t="26078" x="5516563" y="2149475"/>
          <p14:tracePt t="26087" x="5502275" y="2141538"/>
          <p14:tracePt t="26110" x="5494338" y="2141538"/>
          <p14:tracePt t="26142" x="5486400" y="2141538"/>
          <p14:tracePt t="26158" x="5478463" y="2141538"/>
          <p14:tracePt t="26190" x="5470525" y="2149475"/>
          <p14:tracePt t="28264" x="5448300" y="2155825"/>
          <p14:tracePt t="28270" x="5372100" y="2155825"/>
          <p14:tracePt t="28278" x="5280025" y="2179638"/>
          <p14:tracePt t="28288" x="5159375" y="2239963"/>
          <p14:tracePt t="28305" x="4960938" y="2316163"/>
          <p14:tracePt t="28322" x="4792663" y="2370138"/>
          <p14:tracePt t="28338" x="4625975" y="2408238"/>
          <p14:tracePt t="28355" x="4487863" y="2446338"/>
          <p14:tracePt t="28372" x="4411663" y="2454275"/>
          <p14:tracePt t="28388" x="4389438" y="2460625"/>
          <p14:tracePt t="28406" x="4365625" y="2460625"/>
          <p14:tracePt t="28422" x="4359275" y="2460625"/>
          <p14:tracePt t="28438" x="4343400" y="2460625"/>
          <p14:tracePt t="28455" x="4321175" y="2460625"/>
          <p14:tracePt t="28472" x="4289425" y="2460625"/>
          <p14:tracePt t="28488" x="4213225" y="2446338"/>
          <p14:tracePt t="28505" x="4060825" y="2422525"/>
          <p14:tracePt t="28522" x="3832225" y="2408238"/>
          <p14:tracePt t="28538" x="3573463" y="2378075"/>
          <p14:tracePt t="28555" x="3322638" y="2339975"/>
          <p14:tracePt t="28572" x="3154363" y="2308225"/>
          <p14:tracePt t="28588" x="3048000" y="2293938"/>
          <p14:tracePt t="28605" x="3001963" y="2263775"/>
          <p14:tracePt t="28663" x="2994025" y="2263775"/>
          <p14:tracePt t="28679" x="2994025" y="2255838"/>
          <p14:tracePt t="28695" x="2994025" y="2247900"/>
          <p14:tracePt t="28710" x="2994025" y="2232025"/>
          <p14:tracePt t="28734" x="2994025" y="2225675"/>
          <p14:tracePt t="28742" x="2994025" y="2217738"/>
          <p14:tracePt t="28758" x="2994025" y="2209800"/>
          <p14:tracePt t="28773" x="3001963" y="2193925"/>
          <p14:tracePt t="28942" x="3017838" y="2193925"/>
          <p14:tracePt t="28951" x="3040063" y="2193925"/>
          <p14:tracePt t="28958" x="3116263" y="2201863"/>
          <p14:tracePt t="28972" x="3200400" y="2225675"/>
          <p14:tracePt t="28989" x="3611563" y="2339975"/>
          <p14:tracePt t="29006" x="4237038" y="2430463"/>
          <p14:tracePt t="29022" x="4945063" y="2476500"/>
          <p14:tracePt t="29039" x="5630863" y="2476500"/>
          <p14:tracePt t="29055" x="6164263" y="2476500"/>
          <p14:tracePt t="29072" x="6713538" y="2446338"/>
          <p14:tracePt t="29089" x="7094538" y="2384425"/>
          <p14:tracePt t="29105" x="7337425" y="2362200"/>
          <p14:tracePt t="29122" x="7483475" y="2339975"/>
          <p14:tracePt t="29139" x="7666038" y="2316163"/>
          <p14:tracePt t="29155" x="7832725" y="2301875"/>
          <p14:tracePt t="29158" x="7886700" y="2301875"/>
          <p14:tracePt t="29172" x="7954963" y="2301875"/>
          <p14:tracePt t="29189" x="8161338" y="2301875"/>
          <p14:tracePt t="29206" x="8321675" y="2308225"/>
          <p14:tracePt t="29222" x="8474075" y="2354263"/>
          <p14:tracePt t="29239" x="8656638" y="2400300"/>
          <p14:tracePt t="29255" x="8809038" y="2446338"/>
          <p14:tracePt t="29272" x="8953500" y="2484438"/>
          <p14:tracePt t="29288" x="9037638" y="2514600"/>
          <p14:tracePt t="29305" x="9051925" y="2514600"/>
          <p14:tracePt t="29339" x="9059863" y="2514600"/>
          <p14:tracePt t="29367" x="9059863" y="2506663"/>
          <p14:tracePt t="29438" x="9059863" y="2498725"/>
          <p14:tracePt t="29446" x="9067800" y="2498725"/>
          <p14:tracePt t="29455" x="9083675" y="2498725"/>
          <p14:tracePt t="29472" x="9113838" y="2506663"/>
          <p14:tracePt t="29489" x="9174163" y="2536825"/>
          <p14:tracePt t="29505" x="9266238" y="2598738"/>
          <p14:tracePt t="29522" x="9312275" y="2620963"/>
          <p14:tracePt t="29539" x="9318625" y="2628900"/>
          <p14:tracePt t="29555" x="9318625" y="2636838"/>
          <p14:tracePt t="29574" x="9318625" y="2644775"/>
          <p14:tracePt t="29599" x="9312275" y="2651125"/>
          <p14:tracePt t="29607" x="9304338" y="2651125"/>
          <p14:tracePt t="29630" x="9296400" y="2651125"/>
          <p14:tracePt t="29638" x="9288463" y="2651125"/>
          <p14:tracePt t="29659" x="9280525" y="2651125"/>
          <p14:tracePt t="31462" x="9250363" y="2651125"/>
          <p14:tracePt t="31470" x="9228138" y="2651125"/>
          <p14:tracePt t="31478" x="9212263" y="2644775"/>
          <p14:tracePt t="31489" x="9166225" y="2644775"/>
          <p14:tracePt t="31506" x="9097963" y="2636838"/>
          <p14:tracePt t="31523" x="9007475" y="2636838"/>
          <p14:tracePt t="31539" x="8899525" y="2644775"/>
          <p14:tracePt t="31556" x="8785225" y="2659063"/>
          <p14:tracePt t="31573" x="8594725" y="2689225"/>
          <p14:tracePt t="31589" x="8556625" y="2689225"/>
          <p14:tracePt t="31606" x="8466138" y="2689225"/>
          <p14:tracePt t="31623" x="8404225" y="2689225"/>
          <p14:tracePt t="31639" x="8351838" y="2674938"/>
          <p14:tracePt t="31656" x="8321675" y="2667000"/>
          <p14:tracePt t="31673" x="8289925" y="2659063"/>
          <p14:tracePt t="31679" x="8283575" y="2651125"/>
          <p14:tracePt t="31689" x="8267700" y="2651125"/>
          <p14:tracePt t="31750" x="8259763" y="2651125"/>
          <p14:tracePt t="34550" x="8221663" y="2620963"/>
          <p14:tracePt t="34559" x="8145463" y="2574925"/>
          <p14:tracePt t="34566" x="8077200" y="2530475"/>
          <p14:tracePt t="34574" x="8008938" y="2430463"/>
          <p14:tracePt t="34910" x="8008938" y="2438400"/>
          <p14:tracePt t="34926" x="8016875" y="2446338"/>
          <p14:tracePt t="34934" x="8023225" y="2454275"/>
          <p14:tracePt t="34942" x="8039100" y="2468563"/>
          <p14:tracePt t="34957" x="8039100" y="2484438"/>
          <p14:tracePt t="34974" x="8047038" y="2498725"/>
          <p14:tracePt t="35054" x="8047038" y="2492375"/>
          <p14:tracePt t="35062" x="8047038" y="2484438"/>
          <p14:tracePt t="35302" x="7993063" y="2514600"/>
          <p14:tracePt t="35310" x="7848600" y="2598738"/>
          <p14:tracePt t="35319" x="7658100" y="2667000"/>
          <p14:tracePt t="35326" x="7489825" y="2682875"/>
          <p14:tracePt t="35341" x="7292975" y="2682875"/>
          <p14:tracePt t="35357" x="7116763" y="2636838"/>
          <p14:tracePt t="35374" x="6980238" y="2552700"/>
          <p14:tracePt t="35391" x="6911975" y="2484438"/>
          <p14:tracePt t="35407" x="6865938" y="2408238"/>
          <p14:tracePt t="35424" x="6827838" y="2346325"/>
          <p14:tracePt t="35441" x="6781800" y="2278063"/>
          <p14:tracePt t="35458" x="6735763" y="2201863"/>
          <p14:tracePt t="35474" x="6651625" y="2141538"/>
          <p14:tracePt t="35491" x="6553200" y="2095500"/>
          <p14:tracePt t="35508" x="6446838" y="2079625"/>
          <p14:tracePt t="35524" x="6270625" y="2049463"/>
          <p14:tracePt t="35542" x="5989638" y="2049463"/>
          <p14:tracePt t="35557" x="5883275" y="2049463"/>
          <p14:tracePt t="35574" x="5616575" y="2079625"/>
          <p14:tracePt t="35591" x="5508625" y="2117725"/>
          <p14:tracePt t="35608" x="5470525" y="2133600"/>
          <p14:tracePt t="35624" x="5464175" y="2133600"/>
          <p14:tracePt t="35662" x="5456238" y="2133600"/>
          <p14:tracePt t="35686" x="5448300" y="2133600"/>
          <p14:tracePt t="38302" x="5464175" y="2125663"/>
          <p14:tracePt t="38310" x="5486400" y="2111375"/>
          <p14:tracePt t="38318" x="5502275" y="2103438"/>
          <p14:tracePt t="38327" x="5508625" y="2095500"/>
          <p14:tracePt t="38342" x="5540375" y="2073275"/>
          <p14:tracePt t="38359" x="5562600" y="2065338"/>
          <p14:tracePt t="38375" x="5592763" y="2057400"/>
          <p14:tracePt t="38392" x="5608638" y="2049463"/>
          <p14:tracePt t="38409" x="5638800" y="2049463"/>
          <p14:tracePt t="38425" x="5654675" y="2049463"/>
          <p14:tracePt t="38442" x="5661025" y="2049463"/>
          <p14:tracePt t="38459" x="5676900" y="2049463"/>
          <p14:tracePt t="38475" x="5692775" y="2049463"/>
          <p14:tracePt t="38492" x="5730875" y="2065338"/>
          <p14:tracePt t="38509" x="5761038" y="2073275"/>
          <p14:tracePt t="38574" x="5761038" y="2079625"/>
          <p14:tracePt t="38606" x="5761038" y="2087563"/>
          <p14:tracePt t="38614" x="5761038" y="2111375"/>
          <p14:tracePt t="38625" x="5722938" y="2141538"/>
          <p14:tracePt t="38642" x="5608638" y="2209800"/>
          <p14:tracePt t="38659" x="5470525" y="2270125"/>
          <p14:tracePt t="38675" x="5295900" y="2308225"/>
          <p14:tracePt t="38692" x="5113338" y="2339975"/>
          <p14:tracePt t="38709" x="4953000" y="2339975"/>
          <p14:tracePt t="38712" x="4892675" y="2339975"/>
          <p14:tracePt t="38726" x="4762500" y="2324100"/>
          <p14:tracePt t="38742" x="4694238" y="2324100"/>
          <p14:tracePt t="38759" x="4670425" y="2308225"/>
          <p14:tracePt t="46721" x="4656138" y="2308225"/>
          <p14:tracePt t="46728" x="4495800" y="2522538"/>
          <p14:tracePt t="46735" x="4213225" y="2895600"/>
          <p14:tracePt t="46745" x="3992563" y="3222625"/>
          <p14:tracePt t="46762" x="3665538" y="3794125"/>
          <p14:tracePt t="46778" x="3475038" y="4229100"/>
          <p14:tracePt t="46795" x="3268663" y="4572000"/>
          <p14:tracePt t="46811" x="3086100" y="4846638"/>
          <p14:tracePt t="46828" x="2963863" y="5029200"/>
          <p14:tracePt t="46846" x="2873375" y="5189538"/>
          <p14:tracePt t="46862" x="2803525" y="5249863"/>
          <p14:tracePt t="46878" x="2743200" y="5257800"/>
          <p14:tracePt t="46895" x="2651125" y="5257800"/>
          <p14:tracePt t="46912" x="2560638" y="5241925"/>
          <p14:tracePt t="46929" x="2506663" y="5197475"/>
          <p14:tracePt t="46945" x="2498725" y="5197475"/>
          <p14:tracePt t="47006" x="2498725" y="5189538"/>
          <p14:tracePt t="47014" x="2506663" y="5189538"/>
          <p14:tracePt t="47110" x="2514600" y="5189538"/>
          <p14:tracePt t="47118" x="2522538" y="5189538"/>
          <p14:tracePt t="47129" x="2536825" y="5189538"/>
          <p14:tracePt t="47145" x="2582863" y="5203825"/>
          <p14:tracePt t="47162" x="2651125" y="5227638"/>
          <p14:tracePt t="47178" x="2751138" y="5235575"/>
          <p14:tracePt t="47195" x="2803525" y="5235575"/>
          <p14:tracePt t="47534" x="2803525" y="5241925"/>
          <p14:tracePt t="47542" x="2811463" y="5241925"/>
          <p14:tracePt t="47550" x="2819400" y="5241925"/>
          <p14:tracePt t="47562" x="2835275" y="5249863"/>
          <p14:tracePt t="47579" x="2849563" y="5265738"/>
          <p14:tracePt t="48182" x="2865438" y="5273675"/>
          <p14:tracePt t="48191" x="2903538" y="5280025"/>
          <p14:tracePt t="48198" x="2911475" y="5280025"/>
          <p14:tracePt t="48212" x="2925763" y="5280025"/>
          <p14:tracePt t="48229" x="2941638" y="5280025"/>
          <p14:tracePt t="48311" x="2949575" y="5280025"/>
          <p14:tracePt t="48318" x="2955925" y="5280025"/>
          <p14:tracePt t="48329" x="2963863" y="5273675"/>
          <p14:tracePt t="48346" x="2994025" y="5219700"/>
          <p14:tracePt t="48362" x="3025775" y="5189538"/>
          <p14:tracePt t="48379" x="3032125" y="5181600"/>
          <p14:tracePt t="48396" x="3040063" y="5173663"/>
          <p14:tracePt t="48446" x="3048000" y="5173663"/>
          <p14:tracePt t="48454" x="3063875" y="5173663"/>
          <p14:tracePt t="48463" x="3070225" y="5173663"/>
          <p14:tracePt t="48479" x="3101975" y="5181600"/>
          <p14:tracePt t="48496" x="3132138" y="5219700"/>
          <p14:tracePt t="48512" x="3162300" y="5257800"/>
          <p14:tracePt t="48529" x="3184525" y="5273675"/>
          <p14:tracePt t="48546" x="3208338" y="5303838"/>
          <p14:tracePt t="48562" x="3216275" y="5311775"/>
          <p14:tracePt t="48579" x="3222625" y="5311775"/>
          <p14:tracePt t="48631" x="3230563" y="5311775"/>
          <p14:tracePt t="48646" x="3246438" y="5311775"/>
          <p14:tracePt t="48654" x="3254375" y="5311775"/>
          <p14:tracePt t="48663" x="3276600" y="5311775"/>
          <p14:tracePt t="48679" x="3306763" y="5311775"/>
          <p14:tracePt t="48696" x="3344863" y="5318125"/>
          <p14:tracePt t="48712" x="3360738" y="5334000"/>
          <p14:tracePt t="48729" x="3382963" y="5341938"/>
          <p14:tracePt t="48746" x="3436938" y="5372100"/>
          <p14:tracePt t="48762" x="3489325" y="5402263"/>
          <p14:tracePt t="48779" x="3535363" y="5426075"/>
          <p14:tracePt t="48795" x="3641725" y="5470525"/>
          <p14:tracePt t="48812" x="3810000" y="5532438"/>
          <p14:tracePt t="48829" x="4060825" y="5546725"/>
          <p14:tracePt t="48846" x="4191000" y="5546725"/>
          <p14:tracePt t="48862" x="4251325" y="5532438"/>
          <p14:tracePt t="48879" x="4259263" y="5524500"/>
          <p14:tracePt t="48896" x="4267200" y="5524500"/>
          <p14:tracePt t="49398" x="4275138" y="5516563"/>
          <p14:tracePt t="49406" x="4283075" y="5502275"/>
          <p14:tracePt t="49415" x="4297363" y="5502275"/>
          <p14:tracePt t="49429" x="4305300" y="5502275"/>
          <p14:tracePt t="49446" x="4321175" y="5494338"/>
          <p14:tracePt t="49479" x="4327525" y="5486400"/>
          <p14:tracePt t="49502" x="4343400" y="5486400"/>
          <p14:tracePt t="49513" x="4359275" y="5494338"/>
          <p14:tracePt t="49530" x="4403725" y="5502275"/>
          <p14:tracePt t="49546" x="4441825" y="5508625"/>
          <p14:tracePt t="49563" x="4457700" y="5516563"/>
          <p14:tracePt t="49741" x="4465638" y="5516563"/>
          <p14:tracePt t="49749" x="4479925" y="5502275"/>
          <p14:tracePt t="49757" x="4487863" y="5502275"/>
          <p14:tracePt t="49765" x="4511675" y="5486400"/>
          <p14:tracePt t="49779" x="4525963" y="5478463"/>
          <p14:tracePt t="49795" x="4579938" y="5470525"/>
          <p14:tracePt t="49812" x="4618038" y="5456238"/>
          <p14:tracePt t="49829" x="4686300" y="5448300"/>
          <p14:tracePt t="49845" x="4702175" y="5440363"/>
          <p14:tracePt t="49862" x="4708525" y="5440363"/>
          <p14:tracePt t="49895" x="4724400" y="5426075"/>
          <p14:tracePt t="49912" x="4740275" y="5426075"/>
          <p14:tracePt t="49929" x="4754563" y="5426075"/>
          <p14:tracePt t="49945" x="4778375" y="5418138"/>
          <p14:tracePt t="49962" x="4800600" y="5418138"/>
          <p14:tracePt t="49979" x="4822825" y="5402263"/>
          <p14:tracePt t="49996" x="4838700" y="5387975"/>
          <p14:tracePt t="50012" x="4868863" y="5372100"/>
          <p14:tracePt t="50029" x="4892675" y="5341938"/>
          <p14:tracePt t="50046" x="4906963" y="5326063"/>
          <p14:tracePt t="50062" x="4937125" y="5295900"/>
          <p14:tracePt t="50079" x="4960938" y="5273675"/>
          <p14:tracePt t="50096" x="4968875" y="5235575"/>
          <p14:tracePt t="50112" x="4991100" y="5211763"/>
          <p14:tracePt t="50245" x="4999038" y="5211763"/>
          <p14:tracePt t="50253" x="5006975" y="5211763"/>
          <p14:tracePt t="50262" x="5013325" y="5227638"/>
          <p14:tracePt t="50279" x="5051425" y="5280025"/>
          <p14:tracePt t="50296" x="5097463" y="5349875"/>
          <p14:tracePt t="50312" x="5135563" y="5380038"/>
          <p14:tracePt t="50329" x="5159375" y="5410200"/>
          <p14:tracePt t="50346" x="5173663" y="5432425"/>
          <p14:tracePt t="50362" x="5189538" y="5440363"/>
          <p14:tracePt t="50405" x="5203825" y="5440363"/>
          <p14:tracePt t="50413" x="5235575" y="5432425"/>
          <p14:tracePt t="50429" x="5334000" y="5394325"/>
          <p14:tracePt t="50446" x="5432425" y="5364163"/>
          <p14:tracePt t="50463" x="5532438" y="5334000"/>
          <p14:tracePt t="50479" x="5622925" y="5311775"/>
          <p14:tracePt t="50496" x="5692775" y="5303838"/>
          <p14:tracePt t="50513" x="5753100" y="5303838"/>
          <p14:tracePt t="50529" x="5807075" y="5303838"/>
          <p14:tracePt t="50546" x="5829300" y="5303838"/>
          <p14:tracePt t="50563" x="5859463" y="5318125"/>
          <p14:tracePt t="50580" x="5889625" y="5334000"/>
          <p14:tracePt t="50597" x="5927725" y="5349875"/>
          <p14:tracePt t="50613" x="5951538" y="5364163"/>
          <p14:tracePt t="50630" x="6019800" y="5372100"/>
          <p14:tracePt t="50646" x="6057900" y="5372100"/>
          <p14:tracePt t="50663" x="6065838" y="5372100"/>
          <p14:tracePt t="50702" x="6073775" y="5372100"/>
          <p14:tracePt t="50790" x="6080125" y="5372100"/>
          <p14:tracePt t="50814" x="6088063" y="5372100"/>
          <p14:tracePt t="50822" x="6103938" y="5372100"/>
          <p14:tracePt t="50838" x="6118225" y="5380038"/>
          <p14:tracePt t="50847" x="6134100" y="5387975"/>
          <p14:tracePt t="50863" x="6164263" y="5402263"/>
          <p14:tracePt t="50880" x="6210300" y="5432425"/>
          <p14:tracePt t="50896" x="6218238" y="5440363"/>
          <p14:tracePt t="50913" x="6226175" y="5448300"/>
          <p14:tracePt t="52094" x="6248400" y="5448300"/>
          <p14:tracePt t="52102" x="6302375" y="5440363"/>
          <p14:tracePt t="52114" x="6340475" y="5432425"/>
          <p14:tracePt t="52130" x="6370638" y="5418138"/>
          <p14:tracePt t="52147" x="6392863" y="5410200"/>
          <p14:tracePt t="52164" x="6400800" y="5402263"/>
          <p14:tracePt t="52191" x="6408738" y="5402263"/>
          <p14:tracePt t="52206" x="6416675" y="5394325"/>
          <p14:tracePt t="52231" x="6423025" y="5387975"/>
          <p14:tracePt t="52238" x="6446838" y="5380038"/>
          <p14:tracePt t="52247" x="6454775" y="5372100"/>
          <p14:tracePt t="52264" x="6469063" y="5364163"/>
          <p14:tracePt t="52280" x="6507163" y="5356225"/>
          <p14:tracePt t="52297" x="6553200" y="5341938"/>
          <p14:tracePt t="52314" x="6583363" y="5334000"/>
          <p14:tracePt t="52330" x="6599238" y="5326063"/>
          <p14:tracePt t="52347" x="6607175" y="5326063"/>
          <p14:tracePt t="52380" x="6621463" y="5326063"/>
          <p14:tracePt t="52397" x="6637338" y="5311775"/>
          <p14:tracePt t="52414" x="6667500" y="5303838"/>
          <p14:tracePt t="52430" x="6705600" y="5295900"/>
          <p14:tracePt t="52447" x="6743700" y="5295900"/>
          <p14:tracePt t="52464" x="6797675" y="5295900"/>
          <p14:tracePt t="52480" x="6835775" y="5295900"/>
          <p14:tracePt t="52497" x="6858000" y="5295900"/>
          <p14:tracePt t="52514" x="6888163" y="5295900"/>
          <p14:tracePt t="52530" x="6904038" y="5295900"/>
          <p14:tracePt t="52564" x="6918325" y="5318125"/>
          <p14:tracePt t="52580" x="6934200" y="5326063"/>
          <p14:tracePt t="52614" x="6942138" y="5334000"/>
          <p14:tracePt t="52631" x="6950075" y="5349875"/>
          <p14:tracePt t="52671" x="6956425" y="5356225"/>
          <p14:tracePt t="52702" x="6956425" y="5364163"/>
          <p14:tracePt t="53431" x="6972300" y="5372100"/>
          <p14:tracePt t="53438" x="6988175" y="5372100"/>
          <p14:tracePt t="53447" x="7010400" y="5372100"/>
          <p14:tracePt t="53464" x="7140575" y="5372100"/>
          <p14:tracePt t="53481" x="7216775" y="5372100"/>
          <p14:tracePt t="53497" x="7261225" y="5380038"/>
          <p14:tracePt t="53514" x="7337425" y="5402263"/>
          <p14:tracePt t="53531" x="7353300" y="5402263"/>
          <p14:tracePt t="53718" x="7323138" y="5402263"/>
          <p14:tracePt t="53726" x="7292975" y="5387975"/>
          <p14:tracePt t="53734" x="7254875" y="5380038"/>
          <p14:tracePt t="53747" x="7208838" y="5372100"/>
          <p14:tracePt t="53764" x="7178675" y="5356225"/>
          <p14:tracePt t="53781" x="7170738" y="5356225"/>
          <p14:tracePt t="54406" x="7239000" y="5356225"/>
          <p14:tracePt t="54414" x="7399338" y="5356225"/>
          <p14:tracePt t="54422" x="7573963" y="5372100"/>
          <p14:tracePt t="54431" x="7756525" y="5372100"/>
          <p14:tracePt t="54448" x="8093075" y="5372100"/>
          <p14:tracePt t="54465" x="8305800" y="5372100"/>
          <p14:tracePt t="54481" x="8526463" y="5372100"/>
          <p14:tracePt t="54498" x="8763000" y="5341938"/>
          <p14:tracePt t="54514" x="8899525" y="5303838"/>
          <p14:tracePt t="54531" x="8953500" y="5273675"/>
          <p14:tracePt t="54548" x="8961438" y="5273675"/>
          <p14:tracePt t="54854" x="8999538" y="5273675"/>
          <p14:tracePt t="54862" x="9121775" y="5287963"/>
          <p14:tracePt t="54870" x="9334500" y="5318125"/>
          <p14:tracePt t="54881" x="9525000" y="5372100"/>
          <p14:tracePt t="54898" x="9813925" y="5456238"/>
          <p14:tracePt t="54915" x="10004425" y="5494338"/>
          <p14:tracePt t="54931" x="10218738" y="5494338"/>
          <p14:tracePt t="54948" x="10371138" y="5494338"/>
          <p14:tracePt t="54966" x="10477500" y="5494338"/>
          <p14:tracePt t="54981" x="10477500" y="5486400"/>
          <p14:tracePt t="55015" x="10477500" y="5470525"/>
          <p14:tracePt t="55031" x="10469563" y="5432425"/>
          <p14:tracePt t="55048" x="10455275" y="5418138"/>
          <p14:tracePt t="55065" x="10431463" y="5402263"/>
          <p14:tracePt t="55081" x="10409238" y="5402263"/>
          <p14:tracePt t="55098" x="10379075" y="5402263"/>
          <p14:tracePt t="55115" x="10325100" y="5410200"/>
          <p14:tracePt t="55131" x="10248900" y="5486400"/>
          <p14:tracePt t="55148" x="10180638" y="5546725"/>
          <p14:tracePt t="55166" x="10126663" y="5570538"/>
          <p14:tracePt t="55181" x="10112375" y="5570538"/>
          <p14:tracePt t="55254" x="10112375" y="5546725"/>
          <p14:tracePt t="55262" x="10096500" y="5532438"/>
          <p14:tracePt t="55270" x="10088563" y="5516563"/>
          <p14:tracePt t="55281" x="10088563" y="5508625"/>
          <p14:tracePt t="55298" x="10080625" y="5478463"/>
          <p14:tracePt t="55315" x="10066338" y="5464175"/>
          <p14:tracePt t="55348" x="10058400" y="5456238"/>
          <p14:tracePt t="55366" x="10050463" y="5456238"/>
          <p14:tracePt t="55381" x="10042525" y="5456238"/>
          <p14:tracePt t="55400" x="10020300" y="5456238"/>
          <p14:tracePt t="55438" x="10004425" y="5456238"/>
          <p14:tracePt t="55862" x="9998075" y="5456238"/>
          <p14:tracePt t="55870" x="9928225" y="5448300"/>
          <p14:tracePt t="55882" x="9791700" y="5448300"/>
          <p14:tracePt t="55898" x="9578975" y="5464175"/>
          <p14:tracePt t="55915" x="9212263" y="5502275"/>
          <p14:tracePt t="55932" x="8732838" y="5562600"/>
          <p14:tracePt t="55949" x="7993063" y="5676900"/>
          <p14:tracePt t="55965" x="7680325" y="5715000"/>
          <p14:tracePt t="55982" x="7521575" y="5730875"/>
          <p14:tracePt t="55998" x="7407275" y="5730875"/>
          <p14:tracePt t="56015" x="7277100" y="5730875"/>
          <p14:tracePt t="56032" x="7086600" y="5661025"/>
          <p14:tracePt t="56048" x="6789738" y="5592763"/>
          <p14:tracePt t="56065" x="6308725" y="5440363"/>
          <p14:tracePt t="56082" x="5829300" y="5311775"/>
          <p14:tracePt t="56098" x="5456238" y="5203825"/>
          <p14:tracePt t="56115" x="5197475" y="5143500"/>
          <p14:tracePt t="56132" x="5037138" y="5105400"/>
          <p14:tracePt t="56149" x="4868863" y="5075238"/>
          <p14:tracePt t="56165" x="4808538" y="5067300"/>
          <p14:tracePt t="56182" x="4778375" y="5067300"/>
          <p14:tracePt t="56198" x="4762500" y="5067300"/>
          <p14:tracePt t="56215" x="4754563" y="5067300"/>
          <p14:tracePt t="56232" x="4732338" y="5067300"/>
          <p14:tracePt t="56249" x="4625975" y="5059363"/>
          <p14:tracePt t="56265" x="4449763" y="5059363"/>
          <p14:tracePt t="56282" x="4183063" y="5075238"/>
          <p14:tracePt t="56299" x="3725863" y="5181600"/>
          <p14:tracePt t="56315" x="3230563" y="5326063"/>
          <p14:tracePt t="56332" x="2917825" y="5426075"/>
          <p14:tracePt t="56349" x="2759075" y="5456238"/>
          <p14:tracePt t="56365" x="2759075" y="5464175"/>
          <p14:tracePt t="56534" x="2765425" y="5464175"/>
          <p14:tracePt t="56558" x="2773363" y="5464175"/>
          <p14:tracePt t="56574" x="2789238" y="5464175"/>
          <p14:tracePt t="56582" x="2803525" y="5464175"/>
          <p14:tracePt t="56590" x="2827338" y="5464175"/>
          <p14:tracePt t="56598" x="2857500" y="5464175"/>
          <p14:tracePt t="56615" x="2917825" y="5464175"/>
          <p14:tracePt t="56632" x="3009900" y="5464175"/>
          <p14:tracePt t="56649" x="3086100" y="5464175"/>
          <p14:tracePt t="56665" x="3146425" y="5448300"/>
          <p14:tracePt t="56682" x="3192463" y="5440363"/>
          <p14:tracePt t="56699" x="3216275" y="5426075"/>
          <p14:tracePt t="56716" x="3222625" y="5426075"/>
          <p14:tracePt t="56918" x="3222625" y="5418138"/>
          <p14:tracePt t="56926" x="3254375" y="5418138"/>
          <p14:tracePt t="56933" x="3292475" y="5418138"/>
          <p14:tracePt t="56949" x="3406775" y="5418138"/>
          <p14:tracePt t="56965" x="3467100" y="5418138"/>
          <p14:tracePt t="56982" x="3733800" y="5410200"/>
          <p14:tracePt t="56999" x="3894138" y="5410200"/>
          <p14:tracePt t="57015" x="4054475" y="5394325"/>
          <p14:tracePt t="57032" x="4175125" y="5372100"/>
          <p14:tracePt t="57048" x="4313238" y="5356225"/>
          <p14:tracePt t="57065" x="4441825" y="5341938"/>
          <p14:tracePt t="57082" x="4549775" y="5341938"/>
          <p14:tracePt t="57099" x="4678363" y="5334000"/>
          <p14:tracePt t="57115" x="4778375" y="5334000"/>
          <p14:tracePt t="57132" x="4860925" y="5334000"/>
          <p14:tracePt t="57149" x="4968875" y="5334000"/>
          <p14:tracePt t="57165" x="5045075" y="5334000"/>
          <p14:tracePt t="57182" x="5173663" y="5334000"/>
          <p14:tracePt t="57199" x="5303838" y="5334000"/>
          <p14:tracePt t="57215" x="5418138" y="5334000"/>
          <p14:tracePt t="57232" x="5508625" y="5334000"/>
          <p14:tracePt t="57249" x="5570538" y="5334000"/>
          <p14:tracePt t="57265" x="5622925" y="5334000"/>
          <p14:tracePt t="57282" x="5661025" y="5334000"/>
          <p14:tracePt t="57299" x="5745163" y="5334000"/>
          <p14:tracePt t="57316" x="5875338" y="5334000"/>
          <p14:tracePt t="57332" x="6011863" y="5334000"/>
          <p14:tracePt t="57350" x="6256338" y="5334000"/>
          <p14:tracePt t="57366" x="6430963" y="5334000"/>
          <p14:tracePt t="57382" x="6575425" y="5334000"/>
          <p14:tracePt t="57399" x="6689725" y="5334000"/>
          <p14:tracePt t="57416" x="6781800" y="5334000"/>
          <p14:tracePt t="57432" x="6873875" y="5334000"/>
          <p14:tracePt t="57450" x="6994525" y="5334000"/>
          <p14:tracePt t="57465" x="7140575" y="5318125"/>
          <p14:tracePt t="57482" x="7299325" y="5318125"/>
          <p14:tracePt t="57499" x="7483475" y="5318125"/>
          <p14:tracePt t="57516" x="7673975" y="5318125"/>
          <p14:tracePt t="57532" x="7832725" y="5318125"/>
          <p14:tracePt t="57549" x="8061325" y="5318125"/>
          <p14:tracePt t="57566" x="8169275" y="5318125"/>
          <p14:tracePt t="57583" x="8229600" y="5318125"/>
          <p14:tracePt t="57599" x="8267700" y="5295900"/>
          <p14:tracePt t="57616" x="8297863" y="5295900"/>
          <p14:tracePt t="57632" x="8297863" y="5287963"/>
          <p14:tracePt t="57694" x="8267700" y="5287963"/>
          <p14:tracePt t="57702" x="8207375" y="5311775"/>
          <p14:tracePt t="57711" x="8123238" y="5334000"/>
          <p14:tracePt t="57718" x="8016875" y="5372100"/>
          <p14:tracePt t="57733" x="7902575" y="5418138"/>
          <p14:tracePt t="57749" x="7513638" y="5524500"/>
          <p14:tracePt t="57752" x="7307263" y="5570538"/>
          <p14:tracePt t="57765" x="6705600" y="5584825"/>
          <p14:tracePt t="57782" x="5981700" y="5584825"/>
          <p14:tracePt t="57798" x="5189538" y="5546725"/>
          <p14:tracePt t="57815" x="4465638" y="5448300"/>
          <p14:tracePt t="57832" x="3817938" y="5318125"/>
          <p14:tracePt t="57849" x="3322638" y="5257800"/>
          <p14:tracePt t="57866" x="3055938" y="5219700"/>
          <p14:tracePt t="57882" x="2925763" y="5211763"/>
          <p14:tracePt t="57899" x="2849563" y="5211763"/>
          <p14:tracePt t="57916" x="2835275" y="5211763"/>
          <p14:tracePt t="57974" x="2827338" y="5211763"/>
          <p14:tracePt t="57998" x="2819400" y="5211763"/>
          <p14:tracePt t="58014" x="2811463" y="5211763"/>
          <p14:tracePt t="58038" x="2803525" y="5211763"/>
          <p14:tracePt t="58054" x="2789238" y="5211763"/>
          <p14:tracePt t="58070" x="2773363" y="5211763"/>
          <p14:tracePt t="58079" x="2765425" y="5203825"/>
          <p14:tracePt t="58086" x="2735263" y="5197475"/>
          <p14:tracePt t="58099" x="2727325" y="5197475"/>
          <p14:tracePt t="58116" x="2697163" y="5197475"/>
          <p14:tracePt t="58132" x="2682875" y="5197475"/>
          <p14:tracePt t="58166" x="2674938" y="5197475"/>
          <p14:tracePt t="58182" x="2674938" y="5219700"/>
          <p14:tracePt t="58199" x="2697163" y="5273675"/>
          <p14:tracePt t="58216" x="2727325" y="5311775"/>
          <p14:tracePt t="58232" x="2781300" y="5364163"/>
          <p14:tracePt t="58249" x="2835275" y="5402263"/>
          <p14:tracePt t="58266" x="2933700" y="5440363"/>
          <p14:tracePt t="58283" x="3025775" y="5456238"/>
          <p14:tracePt t="58299" x="3170238" y="5456238"/>
          <p14:tracePt t="58316" x="3352800" y="5456238"/>
          <p14:tracePt t="58332" x="3565525" y="5456238"/>
          <p14:tracePt t="58349" x="3787775" y="5418138"/>
          <p14:tracePt t="58366" x="4106863" y="5326063"/>
          <p14:tracePt t="58383" x="4289425" y="5265738"/>
          <p14:tracePt t="58399" x="4503738" y="5219700"/>
          <p14:tracePt t="58416" x="4732338" y="5181600"/>
          <p14:tracePt t="58432" x="4960938" y="5151438"/>
          <p14:tracePt t="58449" x="5165725" y="5121275"/>
          <p14:tracePt t="58466" x="5356225" y="5113338"/>
          <p14:tracePt t="58483" x="5546725" y="5113338"/>
          <p14:tracePt t="58499" x="5737225" y="5113338"/>
          <p14:tracePt t="58516" x="5943600" y="5113338"/>
          <p14:tracePt t="58533" x="6103938" y="5113338"/>
          <p14:tracePt t="58550" x="6370638" y="5135563"/>
          <p14:tracePt t="58566" x="6545263" y="5165725"/>
          <p14:tracePt t="58583" x="6705600" y="5173663"/>
          <p14:tracePt t="58599" x="6842125" y="5173663"/>
          <p14:tracePt t="58616" x="6972300" y="5173663"/>
          <p14:tracePt t="58633" x="7070725" y="5173663"/>
          <p14:tracePt t="58649" x="7162800" y="5173663"/>
          <p14:tracePt t="58666" x="7277100" y="5173663"/>
          <p14:tracePt t="58683" x="7399338" y="5173663"/>
          <p14:tracePt t="58699" x="7513638" y="5173663"/>
          <p14:tracePt t="58716" x="7666038" y="5173663"/>
          <p14:tracePt t="58733" x="7870825" y="5173663"/>
          <p14:tracePt t="58749" x="7947025" y="5173663"/>
          <p14:tracePt t="58752" x="8039100" y="5173663"/>
          <p14:tracePt t="58766" x="8213725" y="5173663"/>
          <p14:tracePt t="58783" x="8404225" y="5173663"/>
          <p14:tracePt t="58799" x="8572500" y="5173663"/>
          <p14:tracePt t="58816" x="8709025" y="5181600"/>
          <p14:tracePt t="58832" x="8823325" y="5181600"/>
          <p14:tracePt t="58849" x="8885238" y="5181600"/>
          <p14:tracePt t="58866" x="8893175" y="5181600"/>
          <p14:tracePt t="58958" x="8861425" y="5181600"/>
          <p14:tracePt t="58966" x="8801100" y="5173663"/>
          <p14:tracePt t="58974" x="8702675" y="5173663"/>
          <p14:tracePt t="58983" x="8542338" y="5173663"/>
          <p14:tracePt t="58999" x="8008938" y="5241925"/>
          <p14:tracePt t="59016" x="7285038" y="5341938"/>
          <p14:tracePt t="59033" x="6430963" y="5402263"/>
          <p14:tracePt t="59049" x="5684838" y="5402263"/>
          <p14:tracePt t="59066" x="4884738" y="5402263"/>
          <p14:tracePt t="59083" x="4213225" y="5364163"/>
          <p14:tracePt t="59099" x="3794125" y="5311775"/>
          <p14:tracePt t="59116" x="3619500" y="5273675"/>
          <p14:tracePt t="59134" x="3521075" y="5273675"/>
          <p14:tracePt t="59191" x="3513138" y="5273675"/>
          <p14:tracePt t="59198" x="3497263" y="5273675"/>
          <p14:tracePt t="59214" x="3482975" y="5273675"/>
          <p14:tracePt t="59222" x="3459163" y="5265738"/>
          <p14:tracePt t="59238" x="3451225" y="5265738"/>
          <p14:tracePt t="59249" x="3444875" y="5249863"/>
          <p14:tracePt t="59279" x="3429000" y="5249863"/>
          <p14:tracePt t="59286" x="3413125" y="5249863"/>
          <p14:tracePt t="59299" x="3398838" y="5249863"/>
          <p14:tracePt t="59316" x="3360738" y="5241925"/>
          <p14:tracePt t="59333" x="3292475" y="5241925"/>
          <p14:tracePt t="59350" x="3192463" y="5241925"/>
          <p14:tracePt t="59366" x="3154363" y="5249863"/>
          <p14:tracePt t="59383" x="3140075" y="5257800"/>
          <p14:tracePt t="64423" x="3132138" y="5257800"/>
          <p14:tracePt t="64430" x="3216275" y="5287963"/>
          <p14:tracePt t="64438" x="3406775" y="5303838"/>
          <p14:tracePt t="64451" x="3657600" y="5303838"/>
          <p14:tracePt t="64468" x="4092575" y="5303838"/>
          <p14:tracePt t="64486" x="4556125" y="5303838"/>
          <p14:tracePt t="64502" x="4800600" y="5280025"/>
          <p14:tracePt t="64518" x="4937125" y="5265738"/>
          <p14:tracePt t="64535" x="4953000" y="5257800"/>
          <p14:tracePt t="64574" x="4937125" y="5241925"/>
          <p14:tracePt t="64585" x="4868863" y="5235575"/>
          <p14:tracePt t="64602" x="4708525" y="5189538"/>
          <p14:tracePt t="64618" x="4479925" y="5181600"/>
          <p14:tracePt t="64635" x="4267200" y="5181600"/>
          <p14:tracePt t="64652" x="4130675" y="5219700"/>
          <p14:tracePt t="64668" x="4054475" y="5257800"/>
          <p14:tracePt t="64685" x="4046538" y="526573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AutoShape 2"/>
          <p:cNvSpPr>
            <a:spLocks noChangeArrowheads="1"/>
          </p:cNvSpPr>
          <p:nvPr/>
        </p:nvSpPr>
        <p:spPr bwMode="gray">
          <a:xfrm>
            <a:off x="3287713" y="2133600"/>
            <a:ext cx="5434012" cy="15113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endParaRPr lang="ar-SA" altLang="zh-CN" sz="1800" b="1">
              <a:solidFill>
                <a:schemeClr val="bg1"/>
              </a:solidFill>
              <a:latin typeface="Arial" panose="020B0604020202020204" pitchFamily="34" charset="0"/>
              <a:cs typeface="HeshamNormal" pitchFamily="2" charset="0"/>
            </a:endParaRPr>
          </a:p>
          <a:p>
            <a:pPr algn="ctr">
              <a:spcBef>
                <a:spcPct val="0"/>
              </a:spcBef>
              <a:buFontTx/>
              <a:buNone/>
            </a:pPr>
            <a:r>
              <a:rPr lang="ar-SA" altLang="zh-CN" sz="4400" b="1">
                <a:solidFill>
                  <a:schemeClr val="bg1"/>
                </a:solidFill>
                <a:latin typeface="Arial" panose="020B0604020202020204" pitchFamily="34" charset="0"/>
                <a:cs typeface="HeshamNormal" pitchFamily="2" charset="0"/>
              </a:rPr>
              <a:t>التوثيق في الحواشي</a:t>
            </a:r>
          </a:p>
          <a:p>
            <a:pPr algn="ctr">
              <a:spcBef>
                <a:spcPct val="0"/>
              </a:spcBef>
              <a:buFontTx/>
              <a:buNone/>
            </a:pPr>
            <a:r>
              <a:rPr lang="ar-SA" altLang="zh-CN" sz="4000" b="1">
                <a:solidFill>
                  <a:schemeClr val="bg1"/>
                </a:solidFill>
                <a:latin typeface="Arial" panose="020B0604020202020204" pitchFamily="34" charset="0"/>
                <a:cs typeface="HeshamNormal" pitchFamily="2" charset="0"/>
              </a:rPr>
              <a:t>”الهوامش“</a:t>
            </a:r>
            <a:endParaRPr lang="en-US" altLang="zh-CN" sz="4400" b="1">
              <a:solidFill>
                <a:schemeClr val="bg1"/>
              </a:solidFill>
              <a:latin typeface="Arial" panose="020B0604020202020204" pitchFamily="34" charset="0"/>
              <a:cs typeface="HeshamNormal" pitchFamily="2" charset="0"/>
            </a:endParaRPr>
          </a:p>
        </p:txBody>
      </p:sp>
      <p:sp>
        <p:nvSpPr>
          <p:cNvPr id="66563" name="AutoShape 3"/>
          <p:cNvSpPr>
            <a:spLocks noChangeArrowheads="1"/>
          </p:cNvSpPr>
          <p:nvPr/>
        </p:nvSpPr>
        <p:spPr bwMode="gray">
          <a:xfrm>
            <a:off x="8183563" y="95251"/>
            <a:ext cx="1835150" cy="957263"/>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6564" name="AutoShape 4"/>
          <p:cNvSpPr>
            <a:spLocks noChangeArrowheads="1"/>
          </p:cNvSpPr>
          <p:nvPr/>
        </p:nvSpPr>
        <p:spPr bwMode="gray">
          <a:xfrm>
            <a:off x="9048751" y="198439"/>
            <a:ext cx="785813" cy="782637"/>
          </a:xfrm>
          <a:prstGeom prst="roundRect">
            <a:avLst>
              <a:gd name="adj" fmla="val 11921"/>
            </a:avLst>
          </a:prstGeom>
          <a:gradFill rotWithShape="1">
            <a:gsLst>
              <a:gs pos="0">
                <a:srgbClr val="0066CC"/>
              </a:gs>
              <a:gs pos="100000">
                <a:srgbClr val="00478E"/>
              </a:gs>
            </a:gsLst>
            <a:lin ang="5400000" scaled="1"/>
          </a:gradFill>
          <a:ln w="38100">
            <a:solidFill>
              <a:schemeClr val="tx1"/>
            </a:solidFill>
            <a:round/>
            <a:headEnd/>
            <a:tailEnd/>
          </a:ln>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6565" name="Text Box 5"/>
          <p:cNvSpPr txBox="1">
            <a:spLocks noChangeArrowheads="1"/>
          </p:cNvSpPr>
          <p:nvPr/>
        </p:nvSpPr>
        <p:spPr bwMode="gray">
          <a:xfrm>
            <a:off x="8975726" y="328614"/>
            <a:ext cx="9112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b="1">
                <a:solidFill>
                  <a:schemeClr val="bg1"/>
                </a:solidFill>
                <a:latin typeface="Articulate" pitchFamily="2" charset="0"/>
                <a:cs typeface="HeshamNormal" pitchFamily="2" charset="0"/>
              </a:rPr>
              <a:t>ثانيا</a:t>
            </a:r>
            <a:endParaRPr lang="en-US" altLang="en-US" b="1">
              <a:solidFill>
                <a:schemeClr val="bg1"/>
              </a:solidFill>
              <a:latin typeface="Articulate" pitchFamily="2" charset="0"/>
              <a:cs typeface="HeshamNormal" pitchFamily="2" charset="0"/>
            </a:endParaRPr>
          </a:p>
        </p:txBody>
      </p:sp>
      <p:sp>
        <p:nvSpPr>
          <p:cNvPr id="115718" name="Freeform 6"/>
          <p:cNvSpPr>
            <a:spLocks/>
          </p:cNvSpPr>
          <p:nvPr/>
        </p:nvSpPr>
        <p:spPr bwMode="gray">
          <a:xfrm>
            <a:off x="8256588" y="157163"/>
            <a:ext cx="392112" cy="392112"/>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0066CC">
                  <a:gamma/>
                  <a:tint val="54510"/>
                  <a:invGamma/>
                </a:srgbClr>
              </a:gs>
              <a:gs pos="50000">
                <a:srgbClr val="0066CC">
                  <a:alpha val="0"/>
                </a:srgbClr>
              </a:gs>
              <a:gs pos="100000">
                <a:srgbClr val="0066CC">
                  <a:gamma/>
                  <a:tint val="54510"/>
                  <a:invGamma/>
                </a:srgbClr>
              </a:gs>
            </a:gsLst>
            <a:lin ang="2700000" scaled="1"/>
          </a:gradFill>
          <a:ln w="0">
            <a:noFill/>
            <a:prstDash val="solid"/>
            <a:round/>
            <a:headEnd/>
            <a:tailEnd/>
          </a:ln>
        </p:spPr>
        <p:txBody>
          <a:bodyPr/>
          <a:lstStyle/>
          <a:p>
            <a:pPr eaLnBrk="1" hangingPunct="1">
              <a:defRPr/>
            </a:pPr>
            <a:endParaRPr lang="ar-SA" sz="2000"/>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12671229"/>
      </p:ext>
    </p:extLst>
  </p:cSld>
  <p:clrMapOvr>
    <a:masterClrMapping/>
  </p:clrMapOvr>
  <mc:AlternateContent xmlns:mc="http://schemas.openxmlformats.org/markup-compatibility/2006" xmlns:p14="http://schemas.microsoft.com/office/powerpoint/2010/main">
    <mc:Choice Requires="p14">
      <p:transition spd="slow" p14:dur="2000" advTm="12464"/>
    </mc:Choice>
    <mc:Fallback xmlns="">
      <p:transition spd="slow" advTm="12464"/>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5714"/>
                                        </p:tgtEl>
                                        <p:attrNameLst>
                                          <p:attrName>style.visibility</p:attrName>
                                        </p:attrNameLst>
                                      </p:cBhvr>
                                      <p:to>
                                        <p:strVal val="visible"/>
                                      </p:to>
                                    </p:set>
                                    <p:animEffect transition="in" filter="slide(fromBottom)">
                                      <p:cBhvr>
                                        <p:cTn id="7" dur="500"/>
                                        <p:tgtEl>
                                          <p:spTgt spid="1157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6738" name="Rectangle 2"/>
          <p:cNvSpPr>
            <a:spLocks noGrp="1" noChangeArrowheads="1"/>
          </p:cNvSpPr>
          <p:nvPr>
            <p:ph type="body" idx="4294967295"/>
          </p:nvPr>
        </p:nvSpPr>
        <p:spPr>
          <a:xfrm>
            <a:off x="2063750" y="178276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90000"/>
              </a:lnSpc>
              <a:buFont typeface="Arial" panose="020B0604020202020204" pitchFamily="34" charset="0"/>
              <a:buNone/>
            </a:pPr>
            <a:r>
              <a:rPr lang="ar-SA" altLang="en-US" sz="3700" b="1" dirty="0"/>
              <a:t>   </a:t>
            </a:r>
            <a:r>
              <a:rPr lang="ar-SA" altLang="en-US" sz="4900" b="1" dirty="0"/>
              <a:t>هي تلك المادة العلمية التي تظهر في أسفل الصفحة أو نهاية الفصل أو البحث في شكل أسطر متقاربة وذلك من أجل توضيح فكرة أو إعطاء معلومات عن مرجع تم الإشارة إليه أو الاقتباس منه.</a:t>
            </a:r>
          </a:p>
        </p:txBody>
      </p:sp>
      <p:sp>
        <p:nvSpPr>
          <p:cNvPr id="116739" name="AutoShape 3"/>
          <p:cNvSpPr>
            <a:spLocks noChangeArrowheads="1"/>
          </p:cNvSpPr>
          <p:nvPr/>
        </p:nvSpPr>
        <p:spPr bwMode="gray">
          <a:xfrm>
            <a:off x="2135188" y="188914"/>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solidFill>
                  <a:schemeClr val="bg1"/>
                </a:solidFill>
                <a:latin typeface="Arial" panose="020B0604020202020204" pitchFamily="34" charset="0"/>
              </a:rPr>
              <a:t>تعريف الحواشي أو الهوامش</a:t>
            </a:r>
            <a:endParaRPr lang="en-US" altLang="zh-CN" sz="4400" b="1">
              <a:solidFill>
                <a:schemeClr val="bg1"/>
              </a:solidFill>
              <a:latin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65918737"/>
      </p:ext>
    </p:extLst>
  </p:cSld>
  <p:clrMapOvr>
    <a:masterClrMapping/>
  </p:clrMapOvr>
  <mc:AlternateContent xmlns:mc="http://schemas.openxmlformats.org/markup-compatibility/2006" xmlns:p14="http://schemas.microsoft.com/office/powerpoint/2010/main">
    <mc:Choice Requires="p14">
      <p:transition spd="slow" p14:dur="2000" advTm="34151"/>
    </mc:Choice>
    <mc:Fallback xmlns="">
      <p:transition spd="slow" advTm="3415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6739"/>
                                        </p:tgtEl>
                                        <p:attrNameLst>
                                          <p:attrName>style.visibility</p:attrName>
                                        </p:attrNameLst>
                                      </p:cBhvr>
                                      <p:to>
                                        <p:strVal val="visible"/>
                                      </p:to>
                                    </p:set>
                                    <p:animEffect transition="in" filter="slide(fromBottom)">
                                      <p:cBhvr>
                                        <p:cTn id="7" dur="500"/>
                                        <p:tgtEl>
                                          <p:spTgt spid="116739"/>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16738">
                                            <p:bg/>
                                          </p:spTgt>
                                        </p:tgtEl>
                                        <p:attrNameLst>
                                          <p:attrName>style.visibility</p:attrName>
                                        </p:attrNameLst>
                                      </p:cBhvr>
                                      <p:to>
                                        <p:strVal val="visible"/>
                                      </p:to>
                                    </p:set>
                                    <p:anim calcmode="lin" valueType="num">
                                      <p:cBhvr additive="base">
                                        <p:cTn id="11" dur="500" fill="hold"/>
                                        <p:tgtEl>
                                          <p:spTgt spid="116738">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116738">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6738">
                                            <p:txEl>
                                              <p:pRg st="1" end="1"/>
                                            </p:txEl>
                                          </p:spTgt>
                                        </p:tgtEl>
                                        <p:attrNameLst>
                                          <p:attrName>style.visibility</p:attrName>
                                        </p:attrNameLst>
                                      </p:cBhvr>
                                      <p:to>
                                        <p:strVal val="visible"/>
                                      </p:to>
                                    </p:set>
                                    <p:anim calcmode="lin" valueType="num">
                                      <p:cBhvr additive="base">
                                        <p:cTn id="15" dur="500" fill="hold"/>
                                        <p:tgtEl>
                                          <p:spTgt spid="116738">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1673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8" grpId="0" build="p" animBg="1"/>
      <p:bldP spid="116739"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8786" name="Rectangle 2"/>
          <p:cNvSpPr>
            <a:spLocks noGrp="1" noChangeArrowheads="1"/>
          </p:cNvSpPr>
          <p:nvPr>
            <p:ph type="body" idx="4294967295"/>
          </p:nvPr>
        </p:nvSpPr>
        <p:spPr>
          <a:xfrm>
            <a:off x="2063750" y="1782763"/>
            <a:ext cx="8229600" cy="4525962"/>
          </a:xfrm>
          <a:noFill/>
          <a:ln w="38100">
            <a:solidFill>
              <a:srgbClr val="008000"/>
            </a:solidFill>
            <a:miter lim="800000"/>
            <a:headEnd/>
            <a:tailEnd/>
          </a:ln>
        </p:spPr>
        <p:txBody>
          <a:bodyPr/>
          <a:lstStyle/>
          <a:p>
            <a:pPr algn="r" eaLnBrk="1" hangingPunct="1">
              <a:lnSpc>
                <a:spcPct val="75000"/>
              </a:lnSpc>
              <a:spcBef>
                <a:spcPct val="10000"/>
              </a:spcBef>
              <a:buFont typeface="Arial" panose="020B0604020202020204" pitchFamily="34" charset="0"/>
              <a:buNone/>
            </a:pPr>
            <a:r>
              <a:rPr lang="ar-SA" altLang="en-US" sz="3700" b="1" dirty="0"/>
              <a:t>   </a:t>
            </a:r>
            <a:r>
              <a:rPr lang="ar-SA" altLang="en-US" b="1" dirty="0" smtClean="0"/>
              <a:t>يوضع رقم صغير بعد المعلومة المنقولة نصا أو فكرة ثم يشار إلى المصدر أسفل الصفحة. وتعرف الملاحظات السفلية بـ فوت نوتس (</a:t>
            </a:r>
            <a:r>
              <a:rPr lang="en-US" altLang="en-US" b="1" dirty="0" smtClean="0">
                <a:cs typeface="Arial" panose="020B0604020202020204" pitchFamily="34" charset="0"/>
              </a:rPr>
              <a:t>Footnotes</a:t>
            </a:r>
            <a:r>
              <a:rPr lang="ar-SA" altLang="en-US" b="1" dirty="0" smtClean="0"/>
              <a:t>).</a:t>
            </a:r>
            <a:br>
              <a:rPr lang="ar-SA" altLang="en-US" b="1" dirty="0" smtClean="0"/>
            </a:br>
            <a:r>
              <a:rPr lang="ar-SA" altLang="en-US" b="1" dirty="0" smtClean="0"/>
              <a:t/>
            </a:r>
            <a:br>
              <a:rPr lang="ar-SA" altLang="en-US" b="1" dirty="0" smtClean="0"/>
            </a:br>
            <a:r>
              <a:rPr lang="ar-SA" altLang="en-US" b="1" dirty="0" smtClean="0"/>
              <a:t>بعد وضع رقم صغير أسفل الصفحة توضع قربه معلومات التوثيق .</a:t>
            </a:r>
            <a:r>
              <a:rPr lang="en-US" altLang="en-US" dirty="0" smtClean="0">
                <a:cs typeface="Arial" panose="020B0604020202020204" pitchFamily="34" charset="0"/>
              </a:rPr>
              <a:t> </a:t>
            </a:r>
            <a:endParaRPr lang="ar-SA" altLang="en-US" dirty="0" smtClean="0"/>
          </a:p>
          <a:p>
            <a:pPr algn="r" eaLnBrk="1" hangingPunct="1">
              <a:lnSpc>
                <a:spcPct val="75000"/>
              </a:lnSpc>
              <a:spcBef>
                <a:spcPct val="10000"/>
              </a:spcBef>
              <a:buFont typeface="Arial" panose="020B0604020202020204" pitchFamily="34" charset="0"/>
              <a:buNone/>
            </a:pPr>
            <a:r>
              <a:rPr lang="ar-SA" altLang="en-US" dirty="0" smtClean="0"/>
              <a:t/>
            </a:r>
            <a:br>
              <a:rPr lang="ar-SA" altLang="en-US" dirty="0" smtClean="0"/>
            </a:br>
            <a:r>
              <a:rPr lang="ar-SA" altLang="en-US" sz="2400" b="1" dirty="0"/>
              <a:t>= اسم المؤلف: الاسم الأول، ثم اسم العائلة.</a:t>
            </a:r>
            <a:br>
              <a:rPr lang="ar-SA" altLang="en-US" sz="2400" b="1" dirty="0"/>
            </a:br>
            <a:r>
              <a:rPr lang="ar-SA" altLang="en-US" sz="2400" b="1" dirty="0"/>
              <a:t>2= عنوان الكتاب.</a:t>
            </a:r>
            <a:br>
              <a:rPr lang="ar-SA" altLang="en-US" sz="2400" b="1" dirty="0"/>
            </a:br>
            <a:r>
              <a:rPr lang="ar-SA" altLang="en-US" sz="2400" b="1" dirty="0"/>
              <a:t>3 = مكان النشر.</a:t>
            </a:r>
            <a:br>
              <a:rPr lang="ar-SA" altLang="en-US" sz="2400" b="1" dirty="0"/>
            </a:br>
            <a:r>
              <a:rPr lang="ar-SA" altLang="en-US" sz="2400" b="1" dirty="0"/>
              <a:t>4 = اسم الناشر.</a:t>
            </a:r>
            <a:br>
              <a:rPr lang="ar-SA" altLang="en-US" sz="2400" b="1" dirty="0"/>
            </a:br>
            <a:r>
              <a:rPr lang="ar-SA" altLang="en-US" sz="2400" b="1" dirty="0"/>
              <a:t>5 = عام النشر.</a:t>
            </a:r>
            <a:br>
              <a:rPr lang="ar-SA" altLang="en-US" sz="2400" b="1" dirty="0"/>
            </a:br>
            <a:r>
              <a:rPr lang="ar-SA" altLang="en-US" sz="2400" b="1" dirty="0"/>
              <a:t>6 = رقم الصفحة.</a:t>
            </a:r>
            <a:r>
              <a:rPr lang="en-US" altLang="en-US" sz="2400" b="1" dirty="0">
                <a:cs typeface="Arial" panose="020B0604020202020204" pitchFamily="34" charset="0"/>
              </a:rPr>
              <a:t> </a:t>
            </a:r>
            <a:endParaRPr lang="ar-SA" altLang="en-US" sz="2400" b="1" dirty="0"/>
          </a:p>
        </p:txBody>
      </p:sp>
      <p:sp>
        <p:nvSpPr>
          <p:cNvPr id="118787" name="AutoShape 3"/>
          <p:cNvSpPr>
            <a:spLocks noChangeArrowheads="1"/>
          </p:cNvSpPr>
          <p:nvPr/>
        </p:nvSpPr>
        <p:spPr bwMode="gray">
          <a:xfrm>
            <a:off x="2135188" y="188914"/>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400" b="1">
                <a:solidFill>
                  <a:schemeClr val="bg1"/>
                </a:solidFill>
                <a:latin typeface="Arial" panose="020B0604020202020204" pitchFamily="34" charset="0"/>
              </a:rPr>
              <a:t>التوثيق في الحواشي </a:t>
            </a:r>
            <a:endParaRPr lang="en-US" altLang="zh-CN" sz="4400" b="1">
              <a:solidFill>
                <a:schemeClr val="bg1"/>
              </a:solidFill>
              <a:latin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5658597"/>
      </p:ext>
    </p:extLst>
  </p:cSld>
  <p:clrMapOvr>
    <a:masterClrMapping/>
  </p:clrMapOvr>
  <mc:AlternateContent xmlns:mc="http://schemas.openxmlformats.org/markup-compatibility/2006" xmlns:p14="http://schemas.microsoft.com/office/powerpoint/2010/main">
    <mc:Choice Requires="p14">
      <p:transition spd="slow" p14:dur="2000" advTm="59136"/>
    </mc:Choice>
    <mc:Fallback xmlns="">
      <p:transition spd="slow" advTm="59136"/>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8787"/>
                                        </p:tgtEl>
                                        <p:attrNameLst>
                                          <p:attrName>style.visibility</p:attrName>
                                        </p:attrNameLst>
                                      </p:cBhvr>
                                      <p:to>
                                        <p:strVal val="visible"/>
                                      </p:to>
                                    </p:set>
                                    <p:animEffect transition="in" filter="slide(fromBottom)">
                                      <p:cBhvr>
                                        <p:cTn id="7" dur="500"/>
                                        <p:tgtEl>
                                          <p:spTgt spid="118787"/>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18786">
                                            <p:bg/>
                                          </p:spTgt>
                                        </p:tgtEl>
                                        <p:attrNameLst>
                                          <p:attrName>style.visibility</p:attrName>
                                        </p:attrNameLst>
                                      </p:cBhvr>
                                      <p:to>
                                        <p:strVal val="visible"/>
                                      </p:to>
                                    </p:set>
                                    <p:anim calcmode="lin" valueType="num">
                                      <p:cBhvr additive="base">
                                        <p:cTn id="11" dur="500" fill="hold"/>
                                        <p:tgtEl>
                                          <p:spTgt spid="118786">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118786">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8786">
                                            <p:txEl>
                                              <p:pRg st="0" end="0"/>
                                            </p:txEl>
                                          </p:spTgt>
                                        </p:tgtEl>
                                        <p:attrNameLst>
                                          <p:attrName>style.visibility</p:attrName>
                                        </p:attrNameLst>
                                      </p:cBhvr>
                                      <p:to>
                                        <p:strVal val="visible"/>
                                      </p:to>
                                    </p:set>
                                    <p:anim calcmode="lin" valueType="num">
                                      <p:cBhvr additive="base">
                                        <p:cTn id="15" dur="500" fill="hold"/>
                                        <p:tgtEl>
                                          <p:spTgt spid="118786">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18786">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8786">
                                            <p:txEl>
                                              <p:pRg st="1" end="1"/>
                                            </p:txEl>
                                          </p:spTgt>
                                        </p:tgtEl>
                                        <p:attrNameLst>
                                          <p:attrName>style.visibility</p:attrName>
                                        </p:attrNameLst>
                                      </p:cBhvr>
                                      <p:to>
                                        <p:strVal val="visible"/>
                                      </p:to>
                                    </p:set>
                                    <p:anim calcmode="lin" valueType="num">
                                      <p:cBhvr additive="base">
                                        <p:cTn id="19" dur="500" fill="hold"/>
                                        <p:tgtEl>
                                          <p:spTgt spid="11878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878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build="p" animBg="1"/>
      <p:bldP spid="11878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AutoShape 2"/>
          <p:cNvSpPr>
            <a:spLocks noChangeArrowheads="1"/>
          </p:cNvSpPr>
          <p:nvPr/>
        </p:nvSpPr>
        <p:spPr bwMode="gray">
          <a:xfrm>
            <a:off x="1919289" y="1125539"/>
            <a:ext cx="8569325" cy="539908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400" b="1">
                <a:solidFill>
                  <a:schemeClr val="bg1"/>
                </a:solidFill>
                <a:latin typeface="Arial" panose="020B0604020202020204" pitchFamily="34" charset="0"/>
              </a:rPr>
              <a:t>...</a:t>
            </a:r>
            <a:br>
              <a:rPr lang="ar-SA" altLang="zh-CN" sz="2400" b="1">
                <a:solidFill>
                  <a:schemeClr val="bg1"/>
                </a:solidFill>
                <a:latin typeface="Arial" panose="020B0604020202020204" pitchFamily="34" charset="0"/>
              </a:rPr>
            </a:br>
            <a:r>
              <a:rPr lang="ar-SA" altLang="zh-CN" sz="2400" b="1">
                <a:solidFill>
                  <a:schemeClr val="bg1"/>
                </a:solidFill>
                <a:latin typeface="Arial" panose="020B0604020202020204" pitchFamily="34" charset="0"/>
              </a:rPr>
              <a:t>...</a:t>
            </a:r>
          </a:p>
          <a:p>
            <a:pPr eaLnBrk="1" hangingPunct="1">
              <a:spcBef>
                <a:spcPct val="0"/>
              </a:spcBef>
              <a:buFontTx/>
              <a:buNone/>
            </a:pPr>
            <a:r>
              <a:rPr lang="ar-SA" altLang="zh-CN" sz="2400" b="1">
                <a:solidFill>
                  <a:schemeClr val="bg1"/>
                </a:solidFill>
                <a:latin typeface="Arial" panose="020B0604020202020204" pitchFamily="34" charset="0"/>
              </a:rPr>
              <a:t>"رأى المويلحي في علم التاريخ علما جليلا، وأدرك أن تطبيق هذا العلم على</a:t>
            </a:r>
          </a:p>
          <a:p>
            <a:pPr eaLnBrk="1" hangingPunct="1">
              <a:spcBef>
                <a:spcPct val="0"/>
              </a:spcBef>
              <a:buFontTx/>
              <a:buNone/>
            </a:pPr>
            <a:r>
              <a:rPr lang="ar-SA" altLang="zh-CN" sz="2400" b="1">
                <a:solidFill>
                  <a:schemeClr val="bg1"/>
                </a:solidFill>
                <a:latin typeface="Arial" panose="020B0604020202020204" pitchFamily="34" charset="0"/>
              </a:rPr>
              <a:t> الظواهر الاجتماعية يغير من أحوالها ووظائفها."1 ........</a:t>
            </a:r>
            <a:br>
              <a:rPr lang="ar-SA" altLang="zh-CN" sz="2400" b="1">
                <a:solidFill>
                  <a:schemeClr val="bg1"/>
                </a:solidFill>
                <a:latin typeface="Arial" panose="020B0604020202020204" pitchFamily="34" charset="0"/>
              </a:rPr>
            </a:br>
            <a:r>
              <a:rPr lang="ar-SA" altLang="zh-CN" sz="2400" b="1">
                <a:solidFill>
                  <a:schemeClr val="bg1"/>
                </a:solidFill>
                <a:latin typeface="Arial" panose="020B0604020202020204" pitchFamily="34" charset="0"/>
              </a:rPr>
              <a:t>...</a:t>
            </a:r>
            <a:br>
              <a:rPr lang="ar-SA" altLang="zh-CN" sz="2400" b="1">
                <a:solidFill>
                  <a:schemeClr val="bg1"/>
                </a:solidFill>
                <a:latin typeface="Arial" panose="020B0604020202020204" pitchFamily="34" charset="0"/>
              </a:rPr>
            </a:br>
            <a:r>
              <a:rPr lang="ar-SA" altLang="zh-CN" sz="2400" b="1">
                <a:solidFill>
                  <a:schemeClr val="bg1"/>
                </a:solidFill>
                <a:latin typeface="Arial" panose="020B0604020202020204" pitchFamily="34" charset="0"/>
              </a:rPr>
              <a:t>...</a:t>
            </a:r>
            <a:br>
              <a:rPr lang="ar-SA" altLang="zh-CN" sz="2400" b="1">
                <a:solidFill>
                  <a:schemeClr val="bg1"/>
                </a:solidFill>
                <a:latin typeface="Arial" panose="020B0604020202020204" pitchFamily="34" charset="0"/>
              </a:rPr>
            </a:br>
            <a:r>
              <a:rPr lang="ar-SA" altLang="zh-CN" sz="2400" b="1">
                <a:solidFill>
                  <a:schemeClr val="bg1"/>
                </a:solidFill>
                <a:latin typeface="Arial" panose="020B0604020202020204" pitchFamily="34" charset="0"/>
              </a:rPr>
              <a:t>...</a:t>
            </a:r>
            <a:br>
              <a:rPr lang="ar-SA" altLang="zh-CN" sz="2400" b="1">
                <a:solidFill>
                  <a:schemeClr val="bg1"/>
                </a:solidFill>
                <a:latin typeface="Arial" panose="020B0604020202020204" pitchFamily="34" charset="0"/>
              </a:rPr>
            </a:br>
            <a:r>
              <a:rPr lang="ar-SA" altLang="zh-CN" sz="2400" b="1">
                <a:solidFill>
                  <a:schemeClr val="bg1"/>
                </a:solidFill>
                <a:latin typeface="Arial" panose="020B0604020202020204" pitchFamily="34" charset="0"/>
              </a:rPr>
              <a:t>__________</a:t>
            </a:r>
            <a:br>
              <a:rPr lang="ar-SA" altLang="zh-CN" sz="2400" b="1">
                <a:solidFill>
                  <a:schemeClr val="bg1"/>
                </a:solidFill>
                <a:latin typeface="Arial" panose="020B0604020202020204" pitchFamily="34" charset="0"/>
              </a:rPr>
            </a:br>
            <a:r>
              <a:rPr lang="ar-SA" altLang="zh-CN" sz="2000" b="1">
                <a:solidFill>
                  <a:schemeClr val="bg1"/>
                </a:solidFill>
                <a:latin typeface="Arial" panose="020B0604020202020204" pitchFamily="34" charset="0"/>
              </a:rPr>
              <a:t/>
            </a:r>
            <a:br>
              <a:rPr lang="ar-SA" altLang="zh-CN" sz="2000" b="1">
                <a:solidFill>
                  <a:schemeClr val="bg1"/>
                </a:solidFill>
                <a:latin typeface="Arial" panose="020B0604020202020204" pitchFamily="34" charset="0"/>
              </a:rPr>
            </a:br>
            <a:r>
              <a:rPr lang="ar-SA" altLang="zh-CN" sz="2000" b="1">
                <a:solidFill>
                  <a:schemeClr val="bg1"/>
                </a:solidFill>
                <a:latin typeface="Arial" panose="020B0604020202020204" pitchFamily="34" charset="0"/>
              </a:rPr>
              <a:t>1</a:t>
            </a:r>
            <a:r>
              <a:rPr lang="ar-SA" altLang="zh-CN" sz="1000" b="1">
                <a:solidFill>
                  <a:schemeClr val="bg1"/>
                </a:solidFill>
                <a:latin typeface="Arial" panose="020B0604020202020204" pitchFamily="34" charset="0"/>
              </a:rPr>
              <a:t> فيصل دراج، نظرية الرواية والرواية العربية (الدار البيضاء: لمركز الثقافي العربي، 2002)، 178.</a:t>
            </a:r>
            <a:endParaRPr lang="en-US" altLang="zh-CN" sz="1000" b="1">
              <a:solidFill>
                <a:schemeClr val="bg1"/>
              </a:solidFill>
              <a:latin typeface="Arial" panose="020B0604020202020204" pitchFamily="34" charset="0"/>
            </a:endParaRPr>
          </a:p>
        </p:txBody>
      </p:sp>
      <p:sp>
        <p:nvSpPr>
          <p:cNvPr id="120835" name="AutoShape 3"/>
          <p:cNvSpPr>
            <a:spLocks noChangeArrowheads="1"/>
          </p:cNvSpPr>
          <p:nvPr/>
        </p:nvSpPr>
        <p:spPr bwMode="gray">
          <a:xfrm>
            <a:off x="6096001" y="260351"/>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3400" b="1">
                <a:latin typeface="Arial" panose="020B0604020202020204" pitchFamily="34" charset="0"/>
                <a:cs typeface="HeshamNormal" pitchFamily="2" charset="0"/>
              </a:rPr>
              <a:t>مثال للتوثيق في الحواشي</a:t>
            </a:r>
            <a:r>
              <a:rPr lang="ar-SA" altLang="zh-CN" sz="3400">
                <a:latin typeface="Arial" panose="020B0604020202020204" pitchFamily="34" charset="0"/>
                <a:cs typeface="HeshamNormal" pitchFamily="2" charset="0"/>
              </a:rPr>
              <a:t> </a:t>
            </a:r>
            <a:endParaRPr lang="en-US" altLang="zh-CN" sz="3400">
              <a:latin typeface="Arial" panose="020B0604020202020204" pitchFamily="34" charset="0"/>
              <a:cs typeface="HeshamNormal" pitchFamily="2"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65495012"/>
      </p:ext>
    </p:extLst>
  </p:cSld>
  <p:clrMapOvr>
    <a:masterClrMapping/>
  </p:clrMapOvr>
  <mc:AlternateContent xmlns:mc="http://schemas.openxmlformats.org/markup-compatibility/2006" xmlns:p14="http://schemas.microsoft.com/office/powerpoint/2010/main">
    <mc:Choice Requires="p14">
      <p:transition spd="slow" p14:dur="2000" advTm="38247"/>
    </mc:Choice>
    <mc:Fallback xmlns="">
      <p:transition spd="slow" advTm="38247"/>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slide(fromBottom)">
                                      <p:cBhvr>
                                        <p:cTn id="7" dur="500"/>
                                        <p:tgtEl>
                                          <p:spTgt spid="12083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20835"/>
                                        </p:tgtEl>
                                        <p:attrNameLst>
                                          <p:attrName>style.visibility</p:attrName>
                                        </p:attrNameLst>
                                      </p:cBhvr>
                                      <p:to>
                                        <p:strVal val="visible"/>
                                      </p:to>
                                    </p:set>
                                    <p:animEffect transition="in" filter="slide(fromBottom)">
                                      <p:cBhvr>
                                        <p:cTn id="10" dur="500"/>
                                        <p:tgtEl>
                                          <p:spTgt spid="1208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animBg="1"/>
      <p:bldP spid="120835" grpId="0" animBg="1"/>
    </p:bldLst>
  </p:timing>
  <p:extLst mod="1">
    <p:ext uri="{3A86A75C-4F4B-4683-9AE1-C65F6400EC91}">
      <p14:laserTraceLst xmlns:p14="http://schemas.microsoft.com/office/powerpoint/2010/main">
        <p14:tracePtLst>
          <p14:tracePt t="3463" x="4092575" y="5265738"/>
          <p14:tracePt t="3470" x="4283075" y="5105400"/>
          <p14:tracePt t="3479" x="4694238" y="4838700"/>
          <p14:tracePt t="3487" x="5097463" y="4625975"/>
          <p14:tracePt t="3502" x="5753100" y="4343400"/>
          <p14:tracePt t="3519" x="6088063" y="4198938"/>
          <p14:tracePt t="3535" x="6232525" y="4130675"/>
          <p14:tracePt t="3552" x="6264275" y="4122738"/>
          <p14:tracePt t="3590" x="6248400" y="4122738"/>
          <p14:tracePt t="3602" x="6164263" y="4098925"/>
          <p14:tracePt t="3619" x="5745163" y="3970338"/>
          <p14:tracePt t="3635" x="5334000" y="3863975"/>
          <p14:tracePt t="3652" x="5181600" y="3810000"/>
          <p14:tracePt t="3669" x="5151438" y="3810000"/>
          <p14:tracePt t="3703" x="5203825" y="3810000"/>
          <p14:tracePt t="3710" x="5318125" y="3787775"/>
          <p14:tracePt t="3719" x="5570538" y="3711575"/>
          <p14:tracePt t="3735" x="6354763" y="3467100"/>
          <p14:tracePt t="3752" x="7231063" y="3170238"/>
          <p14:tracePt t="3769" x="7978775" y="2797175"/>
          <p14:tracePt t="3785" x="8542338" y="2484438"/>
          <p14:tracePt t="3802" x="8801100" y="2324100"/>
          <p14:tracePt t="3819" x="8861425" y="2278063"/>
          <p14:tracePt t="3871" x="8847138" y="2278063"/>
          <p14:tracePt t="3879" x="8839200" y="2278063"/>
          <p14:tracePt t="3974" x="8923338" y="2293938"/>
          <p14:tracePt t="3982" x="9250363" y="2354263"/>
          <p14:tracePt t="3990" x="9707563" y="2400300"/>
          <p14:tracePt t="4002" x="10074275" y="2460625"/>
          <p14:tracePt t="4019" x="10226675" y="2460625"/>
          <p14:tracePt t="4035" x="10256838" y="2460625"/>
          <p14:tracePt t="4052" x="10279063" y="2438400"/>
          <p14:tracePt t="4069" x="10287000" y="2430463"/>
          <p14:tracePt t="4237" x="10287000" y="2422525"/>
          <p14:tracePt t="4245" x="10279063" y="2416175"/>
          <p14:tracePt t="4253" x="10240963" y="2416175"/>
          <p14:tracePt t="4269" x="10172700" y="2400300"/>
          <p14:tracePt t="4285" x="10042525" y="2378075"/>
          <p14:tracePt t="4302" x="9669463" y="2392363"/>
          <p14:tracePt t="4319" x="9486900" y="2446338"/>
          <p14:tracePt t="4336" x="9372600" y="2460625"/>
          <p14:tracePt t="4352" x="9356725" y="2460625"/>
          <p14:tracePt t="4369" x="9350375" y="2460625"/>
          <p14:tracePt t="4386" x="9326563" y="2446338"/>
          <p14:tracePt t="4403" x="9326563" y="2422525"/>
          <p14:tracePt t="4419" x="9312275" y="2384425"/>
          <p14:tracePt t="4436" x="9288463" y="2354263"/>
          <p14:tracePt t="4452" x="9274175" y="2339975"/>
          <p14:tracePt t="4470" x="9266238" y="2339975"/>
          <p14:tracePt t="4486" x="9258300" y="2339975"/>
          <p14:tracePt t="4502" x="9242425" y="2339975"/>
          <p14:tracePt t="4519" x="9220200" y="2339975"/>
          <p14:tracePt t="4536" x="9166225" y="2339975"/>
          <p14:tracePt t="4552" x="9121775" y="2339975"/>
          <p14:tracePt t="4569" x="9083675" y="2362200"/>
          <p14:tracePt t="4586" x="9083675" y="2378075"/>
          <p14:tracePt t="4602" x="9083675" y="2392363"/>
          <p14:tracePt t="4619" x="9136063" y="2422525"/>
          <p14:tracePt t="4636" x="9197975" y="2438400"/>
          <p14:tracePt t="4652" x="9274175" y="2460625"/>
          <p14:tracePt t="4670" x="9296400" y="2460625"/>
          <p14:tracePt t="4783" x="9318625" y="2468563"/>
          <p14:tracePt t="4790" x="9342438" y="2492375"/>
          <p14:tracePt t="4799" x="9380538" y="2514600"/>
          <p14:tracePt t="4806" x="9402763" y="2536825"/>
          <p14:tracePt t="4819" x="9440863" y="2568575"/>
          <p14:tracePt t="4836" x="9525000" y="2636838"/>
          <p14:tracePt t="4854" x="9609138" y="2682875"/>
          <p14:tracePt t="4869" x="9617075" y="2682875"/>
          <p14:tracePt t="5175" x="9609138" y="2697163"/>
          <p14:tracePt t="5182" x="9547225" y="2720975"/>
          <p14:tracePt t="5190" x="9517063" y="2735263"/>
          <p14:tracePt t="5203" x="9494838" y="2743200"/>
          <p14:tracePt t="5270" x="9494838" y="2705100"/>
          <p14:tracePt t="5278" x="9517063" y="2598738"/>
          <p14:tracePt t="5286" x="9540875" y="2484438"/>
          <p14:tracePt t="5303" x="9563100" y="2278063"/>
          <p14:tracePt t="5319" x="9593263" y="2079625"/>
          <p14:tracePt t="5336" x="9609138" y="1958975"/>
          <p14:tracePt t="5353" x="9617075" y="1927225"/>
          <p14:tracePt t="5369" x="9617075" y="1920875"/>
          <p14:tracePt t="5403" x="9585325" y="2019300"/>
          <p14:tracePt t="5419" x="9532938" y="2239963"/>
          <p14:tracePt t="5436" x="9486900" y="2430463"/>
          <p14:tracePt t="5453" x="9440863" y="2620963"/>
          <p14:tracePt t="5469" x="9432925" y="2636838"/>
          <p14:tracePt t="5510" x="9432925" y="2620963"/>
          <p14:tracePt t="5519" x="9456738" y="2536825"/>
          <p14:tracePt t="5536" x="9478963" y="2378075"/>
          <p14:tracePt t="5553" x="9502775" y="2270125"/>
          <p14:tracePt t="5569" x="9502775" y="2247900"/>
          <p14:tracePt t="5606" x="9502775" y="2255838"/>
          <p14:tracePt t="5619" x="9502775" y="2286000"/>
          <p14:tracePt t="5636" x="9494838" y="2370138"/>
          <p14:tracePt t="5654" x="9486900" y="2422525"/>
          <p14:tracePt t="5711" x="9486900" y="2392363"/>
          <p14:tracePt t="5719" x="9486900" y="2354263"/>
          <p14:tracePt t="5726" x="9486900" y="2308225"/>
          <p14:tracePt t="5736" x="9494838" y="2270125"/>
          <p14:tracePt t="5753" x="9502775" y="2232025"/>
          <p14:tracePt t="5769" x="9502775" y="2225675"/>
          <p14:tracePt t="5822" x="9502775" y="2255838"/>
          <p14:tracePt t="5830" x="9494838" y="2270125"/>
          <p14:tracePt t="5838" x="9486900" y="2301875"/>
          <p14:tracePt t="5853" x="9478963" y="2324100"/>
          <p14:tracePt t="5903" x="9471025" y="2316163"/>
          <p14:tracePt t="5911" x="9471025" y="2263775"/>
          <p14:tracePt t="5919" x="9471025" y="2201863"/>
          <p14:tracePt t="5936" x="9456738" y="2117725"/>
          <p14:tracePt t="5953" x="9456738" y="2103438"/>
          <p14:tracePt t="5986" x="9440863" y="2103438"/>
          <p14:tracePt t="6003" x="9410700" y="2239963"/>
          <p14:tracePt t="6019" x="9394825" y="2400300"/>
          <p14:tracePt t="6036" x="9380538" y="2544763"/>
          <p14:tracePt t="6053" x="9380538" y="2574925"/>
          <p14:tracePt t="6087" x="9380538" y="2568575"/>
          <p14:tracePt t="6103" x="9388475" y="2408238"/>
          <p14:tracePt t="6120" x="9394825" y="2270125"/>
          <p14:tracePt t="6136" x="9402763" y="2209800"/>
          <p14:tracePt t="6183" x="9402763" y="2239963"/>
          <p14:tracePt t="6190" x="9380538" y="2324100"/>
          <p14:tracePt t="6203" x="9356725" y="2400300"/>
          <p14:tracePt t="6220" x="9342438" y="2498725"/>
          <p14:tracePt t="6236" x="9342438" y="2536825"/>
          <p14:tracePt t="6270" x="9342438" y="2530475"/>
          <p14:tracePt t="6286" x="9342438" y="2346325"/>
          <p14:tracePt t="6303" x="9372600" y="2171700"/>
          <p14:tracePt t="6320" x="9372600" y="2073275"/>
          <p14:tracePt t="6336" x="9372600" y="2065338"/>
          <p14:tracePt t="6367" x="9372600" y="2079625"/>
          <p14:tracePt t="6375" x="9372600" y="2141538"/>
          <p14:tracePt t="6386" x="9350375" y="2217738"/>
          <p14:tracePt t="6403" x="9326563" y="2362200"/>
          <p14:tracePt t="6420" x="9318625" y="2446338"/>
          <p14:tracePt t="6436" x="9318625" y="2460625"/>
          <p14:tracePt t="6479" x="9318625" y="2438400"/>
          <p14:tracePt t="6487" x="9334500" y="2370138"/>
          <p14:tracePt t="6503" x="9342438" y="2301875"/>
          <p14:tracePt t="6520" x="9342438" y="2278063"/>
          <p14:tracePt t="6566" x="9342438" y="2332038"/>
          <p14:tracePt t="6575" x="9342438" y="2400300"/>
          <p14:tracePt t="6587" x="9342438" y="2454275"/>
          <p14:tracePt t="6603" x="9364663" y="2530475"/>
          <p14:tracePt t="6620" x="9364663" y="2544763"/>
          <p14:tracePt t="6646" x="9364663" y="2552700"/>
          <p14:tracePt t="6679" x="9364663" y="2536825"/>
          <p14:tracePt t="6687" x="9364663" y="2514600"/>
          <p14:tracePt t="6695" x="9364663" y="2506663"/>
          <p14:tracePt t="6799" x="9364663" y="2498725"/>
          <p14:tracePt t="6806" x="9356725" y="2498725"/>
          <p14:tracePt t="6816" x="9356725" y="2492375"/>
          <p14:tracePt t="7031" x="9350375" y="2492375"/>
          <p14:tracePt t="7063" x="9342438" y="2492375"/>
          <p14:tracePt t="7079" x="9326563" y="2522538"/>
          <p14:tracePt t="7086" x="9318625" y="2582863"/>
          <p14:tracePt t="7094" x="9318625" y="2651125"/>
          <p14:tracePt t="7103" x="9318625" y="2735263"/>
          <p14:tracePt t="7120" x="9318625" y="2903538"/>
          <p14:tracePt t="7137" x="9304338" y="3070225"/>
          <p14:tracePt t="7153" x="9304338" y="3184525"/>
          <p14:tracePt t="7170" x="9304338" y="3222625"/>
          <p14:tracePt t="7187" x="9304338" y="3238500"/>
          <p14:tracePt t="7203" x="9304338" y="3246438"/>
          <p14:tracePt t="7255" x="9312275" y="3216275"/>
          <p14:tracePt t="7262" x="9326563" y="3116263"/>
          <p14:tracePt t="7270" x="9364663" y="2987675"/>
          <p14:tracePt t="7286" x="9418638" y="2667000"/>
          <p14:tracePt t="7303" x="9478963" y="2308225"/>
          <p14:tracePt t="7320" x="9509125" y="2117725"/>
          <p14:tracePt t="7337" x="9540875" y="1920875"/>
          <p14:tracePt t="7353" x="9563100" y="1790700"/>
          <p14:tracePt t="7370" x="9578975" y="1730375"/>
          <p14:tracePt t="7415" x="9578975" y="1722438"/>
          <p14:tracePt t="7431" x="9563100" y="1722438"/>
          <p14:tracePt t="7440" x="9555163" y="1774825"/>
          <p14:tracePt t="7454" x="9532938" y="1973263"/>
          <p14:tracePt t="7470" x="9502775" y="2278063"/>
          <p14:tracePt t="7487" x="9486900" y="2506663"/>
          <p14:tracePt t="7504" x="9486900" y="2674938"/>
          <p14:tracePt t="7520" x="9486900" y="2720975"/>
          <p14:tracePt t="7583" x="9486900" y="2682875"/>
          <p14:tracePt t="7590" x="9486900" y="2620963"/>
          <p14:tracePt t="7599" x="9486900" y="2590800"/>
          <p14:tracePt t="7606" x="9486900" y="2582863"/>
          <p14:tracePt t="7663" x="9486900" y="2659063"/>
          <p14:tracePt t="7671" x="9486900" y="2827338"/>
          <p14:tracePt t="7679" x="9448800" y="3048000"/>
          <p14:tracePt t="7687" x="9426575" y="3284538"/>
          <p14:tracePt t="7704" x="9426575" y="3657600"/>
          <p14:tracePt t="7720" x="9394825" y="3894138"/>
          <p14:tracePt t="7737" x="9388475" y="3984625"/>
          <p14:tracePt t="7754" x="9388475" y="4022725"/>
          <p14:tracePt t="7770" x="9388475" y="4068763"/>
          <p14:tracePt t="7787" x="9394825" y="4175125"/>
          <p14:tracePt t="7804" x="9394825" y="4343400"/>
          <p14:tracePt t="7820" x="9394825" y="4579938"/>
          <p14:tracePt t="7824" x="9394825" y="4678363"/>
          <p14:tracePt t="7838" x="9356725" y="4854575"/>
          <p14:tracePt t="7853" x="9356725" y="4884738"/>
          <p14:tracePt t="7870" x="9342438" y="4930775"/>
          <p14:tracePt t="7943" x="9342438" y="4884738"/>
          <p14:tracePt t="7950" x="9342438" y="4830763"/>
          <p14:tracePt t="7958" x="9342438" y="4762500"/>
          <p14:tracePt t="7970" x="9342438" y="4678363"/>
          <p14:tracePt t="7987" x="9342438" y="4518025"/>
          <p14:tracePt t="8004" x="9342438" y="4321175"/>
          <p14:tracePt t="8020" x="9342438" y="4084638"/>
          <p14:tracePt t="8037" x="9342438" y="3717925"/>
          <p14:tracePt t="8053" x="9342438" y="3611563"/>
          <p14:tracePt t="8070" x="9388475" y="3375025"/>
          <p14:tracePt t="8087" x="9402763" y="3314700"/>
          <p14:tracePt t="8104" x="9410700" y="3292475"/>
          <p14:tracePt t="8158" x="9418638" y="3284538"/>
          <p14:tracePt t="8174" x="9426575" y="3284538"/>
          <p14:tracePt t="8182" x="9432925" y="3284538"/>
          <p14:tracePt t="8190" x="9440863" y="3284538"/>
          <p14:tracePt t="8204" x="9448800" y="3284538"/>
          <p14:tracePt t="8229" x="9471025" y="3284538"/>
          <p14:tracePt t="8237" x="9486900" y="3260725"/>
          <p14:tracePt t="8253" x="9517063" y="3184525"/>
          <p14:tracePt t="8270" x="9540875" y="3094038"/>
          <p14:tracePt t="8287" x="9547225" y="3032125"/>
          <p14:tracePt t="8304" x="9547225" y="2994025"/>
          <p14:tracePt t="8320" x="9547225" y="2963863"/>
          <p14:tracePt t="8337" x="9525000" y="2963863"/>
          <p14:tracePt t="8354" x="9494838" y="2963863"/>
          <p14:tracePt t="8370" x="9418638" y="2979738"/>
          <p14:tracePt t="8387" x="9250363" y="3078163"/>
          <p14:tracePt t="8404" x="9097963" y="3146425"/>
          <p14:tracePt t="8421" x="8915400" y="3222625"/>
          <p14:tracePt t="8438" x="8389938" y="3292475"/>
          <p14:tracePt t="8454" x="7750175" y="3292475"/>
          <p14:tracePt t="8470" x="6972300" y="3238500"/>
          <p14:tracePt t="8487" x="6308725" y="3140075"/>
          <p14:tracePt t="8504" x="5829300" y="3140075"/>
          <p14:tracePt t="8520" x="5440363" y="3140075"/>
          <p14:tracePt t="8537" x="5227638" y="3140075"/>
          <p14:tracePt t="8554" x="5159375" y="3154363"/>
          <p14:tracePt t="8587" x="5151438" y="3154363"/>
          <p14:tracePt t="8604" x="5151438" y="3178175"/>
          <p14:tracePt t="8621" x="5303838" y="3230563"/>
          <p14:tracePt t="8638" x="5478463" y="3254375"/>
          <p14:tracePt t="8654" x="5775325" y="3284538"/>
          <p14:tracePt t="8670" x="5981700" y="3284538"/>
          <p14:tracePt t="8687" x="6042025" y="3292475"/>
          <p14:tracePt t="8720" x="6049963" y="3292475"/>
          <p14:tracePt t="8737" x="5997575" y="3292475"/>
          <p14:tracePt t="8754" x="5889625" y="3276600"/>
          <p14:tracePt t="8771" x="5851525" y="3268663"/>
          <p14:tracePt t="8823" x="5883275" y="3268663"/>
          <p14:tracePt t="8831" x="5927725" y="3276600"/>
          <p14:tracePt t="8839" x="5943600" y="3276600"/>
          <p14:tracePt t="8854" x="5965825" y="3276600"/>
          <p14:tracePt t="9054" x="6057900" y="3276600"/>
          <p14:tracePt t="9062" x="6378575" y="3260725"/>
          <p14:tracePt t="9071" x="6842125" y="3184525"/>
          <p14:tracePt t="9087" x="7712075" y="3094038"/>
          <p14:tracePt t="9104" x="7970838" y="3055938"/>
          <p14:tracePt t="9121" x="8137525" y="3025775"/>
          <p14:tracePt t="9137" x="8251825" y="2987675"/>
          <p14:tracePt t="9154" x="8289925" y="2971800"/>
          <p14:tracePt t="9171" x="8321675" y="2955925"/>
          <p14:tracePt t="9187" x="8328025" y="2949575"/>
          <p14:tracePt t="9230" x="8343900" y="2949575"/>
          <p14:tracePt t="9238" x="8359775" y="2949575"/>
          <p14:tracePt t="9253" x="8442325" y="2949575"/>
          <p14:tracePt t="9270" x="8564563" y="2949575"/>
          <p14:tracePt t="9287" x="8747125" y="2949575"/>
          <p14:tracePt t="9303" x="8937625" y="2949575"/>
          <p14:tracePt t="9320" x="9051925" y="2949575"/>
          <p14:tracePt t="9337" x="9144000" y="2949575"/>
          <p14:tracePt t="9354" x="9204325" y="2949575"/>
          <p14:tracePt t="9455" x="9212263" y="2949575"/>
          <p14:tracePt t="9471" x="9228138" y="2949575"/>
          <p14:tracePt t="9479" x="9236075" y="2949575"/>
          <p14:tracePt t="9487" x="9258300" y="2955925"/>
          <p14:tracePt t="9504" x="9274175" y="2971800"/>
          <p14:tracePt t="9537" x="9274175" y="2987675"/>
          <p14:tracePt t="9571" x="9266238" y="2987675"/>
          <p14:tracePt t="9587" x="9197975" y="2987675"/>
          <p14:tracePt t="9604" x="9090025" y="2987675"/>
          <p14:tracePt t="9622" x="8877300" y="2987675"/>
          <p14:tracePt t="9638" x="8823325" y="2987675"/>
          <p14:tracePt t="9654" x="8602663" y="2987675"/>
          <p14:tracePt t="9671" x="8474075" y="2987675"/>
          <p14:tracePt t="9687" x="8359775" y="2971800"/>
          <p14:tracePt t="9704" x="8267700" y="2971800"/>
          <p14:tracePt t="9721" x="8169275" y="2971800"/>
          <p14:tracePt t="9737" x="8107363" y="2971800"/>
          <p14:tracePt t="9754" x="8008938" y="2971800"/>
          <p14:tracePt t="9771" x="7954963" y="2971800"/>
          <p14:tracePt t="9787" x="7886700" y="2971800"/>
          <p14:tracePt t="9804" x="7826375" y="2971800"/>
          <p14:tracePt t="9822" x="7726363" y="2971800"/>
          <p14:tracePt t="9838" x="7666038" y="2971800"/>
          <p14:tracePt t="9854" x="7604125" y="2971800"/>
          <p14:tracePt t="9871" x="7535863" y="2971800"/>
          <p14:tracePt t="9888" x="7459663" y="2971800"/>
          <p14:tracePt t="9904" x="7399338" y="2971800"/>
          <p14:tracePt t="9921" x="7323138" y="2971800"/>
          <p14:tracePt t="9938" x="7254875" y="2971800"/>
          <p14:tracePt t="9954" x="7192963" y="2971800"/>
          <p14:tracePt t="9971" x="7140575" y="2971800"/>
          <p14:tracePt t="9988" x="7078663" y="2971800"/>
          <p14:tracePt t="10004" x="7032625" y="2963863"/>
          <p14:tracePt t="10022" x="6956425" y="2963863"/>
          <p14:tracePt t="10038" x="6934200" y="2963863"/>
          <p14:tracePt t="10054" x="6858000" y="2941638"/>
          <p14:tracePt t="10071" x="6819900" y="2917825"/>
          <p14:tracePt t="10088" x="6819900" y="2911475"/>
          <p14:tracePt t="10406" x="6811963" y="2911475"/>
          <p14:tracePt t="10415" x="6811963" y="2933700"/>
          <p14:tracePt t="10423" x="6781800" y="2971800"/>
          <p14:tracePt t="10438" x="6667500" y="3063875"/>
          <p14:tracePt t="10455" x="6530975" y="3124200"/>
          <p14:tracePt t="10471" x="6430963" y="3162300"/>
          <p14:tracePt t="10488" x="6332538" y="3184525"/>
          <p14:tracePt t="10505" x="6264275" y="3184525"/>
          <p14:tracePt t="10521" x="6180138" y="3184525"/>
          <p14:tracePt t="10538" x="6080125" y="3184525"/>
          <p14:tracePt t="10555" x="6003925" y="3154363"/>
          <p14:tracePt t="10571" x="5943600" y="3154363"/>
          <p14:tracePt t="10588" x="5913438" y="3140075"/>
          <p14:tracePt t="10605" x="5897563" y="3132138"/>
          <p14:tracePt t="10622" x="5883275" y="3124200"/>
          <p14:tracePt t="10638" x="5883275" y="3116263"/>
          <p14:tracePt t="10655" x="5875338" y="3108325"/>
          <p14:tracePt t="10671" x="5875338" y="3101975"/>
          <p14:tracePt t="10735" x="5867400" y="3101975"/>
          <p14:tracePt t="10742" x="5859463" y="3094038"/>
          <p14:tracePt t="10751" x="5845175" y="3086100"/>
          <p14:tracePt t="10759" x="5807075" y="3063875"/>
          <p14:tracePt t="10771" x="5783263" y="3048000"/>
          <p14:tracePt t="10788" x="5715000" y="3025775"/>
          <p14:tracePt t="10805" x="5622925" y="2979738"/>
          <p14:tracePt t="10822" x="5592763" y="2979738"/>
          <p14:tracePt t="10838" x="5584825" y="2979738"/>
          <p14:tracePt t="10887" x="5578475" y="2979738"/>
          <p14:tracePt t="10943" x="5570538" y="2979738"/>
          <p14:tracePt t="10951" x="5562600" y="2979738"/>
          <p14:tracePt t="10966" x="5554663" y="2987675"/>
          <p14:tracePt t="10974" x="5540375" y="2994025"/>
          <p14:tracePt t="10999" x="5532438" y="3001963"/>
          <p14:tracePt t="11007" x="5532438" y="3009900"/>
          <p14:tracePt t="11030" x="5516563" y="3017838"/>
          <p14:tracePt t="11615" x="5508625" y="3032125"/>
          <p14:tracePt t="11623" x="5502275" y="3032125"/>
          <p14:tracePt t="11631" x="5486400" y="3032125"/>
          <p14:tracePt t="11639" x="5470525" y="3032125"/>
          <p14:tracePt t="11655" x="5356225" y="3040063"/>
          <p14:tracePt t="11672" x="5235575" y="3040063"/>
          <p14:tracePt t="11688" x="5083175" y="3040063"/>
          <p14:tracePt t="11705" x="4930775" y="3040063"/>
          <p14:tracePt t="11722" x="4854575" y="3040063"/>
          <p14:tracePt t="11738" x="4838700" y="3040063"/>
          <p14:tracePt t="11755" x="4830763" y="3040063"/>
          <p14:tracePt t="11863" x="4822825" y="3040063"/>
          <p14:tracePt t="11870" x="4808538" y="3032125"/>
          <p14:tracePt t="11895" x="4800600" y="3032125"/>
          <p14:tracePt t="11919" x="4784725" y="3032125"/>
          <p14:tracePt t="11926" x="4762500" y="3032125"/>
          <p14:tracePt t="11934" x="4754563" y="3032125"/>
          <p14:tracePt t="11942" x="4732338" y="3032125"/>
          <p14:tracePt t="11958" x="4724400" y="3032125"/>
          <p14:tracePt t="11983" x="4702175" y="3040063"/>
          <p14:tracePt t="12142" x="4702175" y="3032125"/>
          <p14:tracePt t="12511" x="4708525" y="3040063"/>
          <p14:tracePt t="12519" x="4708525" y="3055938"/>
          <p14:tracePt t="12526" x="4708525" y="3086100"/>
          <p14:tracePt t="12539" x="4708525" y="3108325"/>
          <p14:tracePt t="12555" x="4678363" y="3162300"/>
          <p14:tracePt t="12572" x="4618038" y="3178175"/>
          <p14:tracePt t="12590" x="4525963" y="3208338"/>
          <p14:tracePt t="12605" x="4487863" y="3216275"/>
          <p14:tracePt t="12622" x="4403725" y="3222625"/>
          <p14:tracePt t="12639" x="4359275" y="3222625"/>
          <p14:tracePt t="12655" x="4321175" y="3222625"/>
          <p14:tracePt t="12672" x="4289425" y="3222625"/>
          <p14:tracePt t="12689" x="4259263" y="3216275"/>
          <p14:tracePt t="12705" x="4221163" y="3216275"/>
          <p14:tracePt t="12722" x="4191000" y="3200400"/>
          <p14:tracePt t="12739" x="4137025" y="3192463"/>
          <p14:tracePt t="12755" x="4076700" y="3192463"/>
          <p14:tracePt t="12772" x="4030663" y="3184525"/>
          <p14:tracePt t="12790" x="3992563" y="3184525"/>
          <p14:tracePt t="12806" x="3954463" y="3170238"/>
          <p14:tracePt t="12822" x="3924300" y="3162300"/>
          <p14:tracePt t="12839" x="3886200" y="3162300"/>
          <p14:tracePt t="12855" x="3825875" y="3162300"/>
          <p14:tracePt t="12872" x="3763963" y="3132138"/>
          <p14:tracePt t="12889" x="3711575" y="3124200"/>
          <p14:tracePt t="12905" x="3649663" y="3116263"/>
          <p14:tracePt t="12922" x="3589338" y="3101975"/>
          <p14:tracePt t="12939" x="3535363" y="3094038"/>
          <p14:tracePt t="12955" x="3482975" y="3094038"/>
          <p14:tracePt t="12972" x="3429000" y="3078163"/>
          <p14:tracePt t="12989" x="3413125" y="3070225"/>
          <p14:tracePt t="13006" x="3390900" y="3063875"/>
          <p14:tracePt t="13022" x="3360738" y="3055938"/>
          <p14:tracePt t="13039" x="3322638" y="3048000"/>
          <p14:tracePt t="13055" x="3292475" y="3040063"/>
          <p14:tracePt t="13072" x="3260725" y="3040063"/>
          <p14:tracePt t="13089" x="3222625" y="3040063"/>
          <p14:tracePt t="13105" x="3208338" y="3040063"/>
          <p14:tracePt t="13122" x="3178175" y="3040063"/>
          <p14:tracePt t="13139" x="3154363" y="3040063"/>
          <p14:tracePt t="13156" x="3108325" y="3040063"/>
          <p14:tracePt t="13172" x="3078163" y="3040063"/>
          <p14:tracePt t="13189" x="2994025" y="3040063"/>
          <p14:tracePt t="13205" x="2949575" y="3040063"/>
          <p14:tracePt t="13222" x="2879725" y="3040063"/>
          <p14:tracePt t="13239" x="2827338" y="3040063"/>
          <p14:tracePt t="13256" x="2759075" y="3040063"/>
          <p14:tracePt t="13272" x="2697163" y="3040063"/>
          <p14:tracePt t="13289" x="2644775" y="3040063"/>
          <p14:tracePt t="13305" x="2590800" y="3040063"/>
          <p14:tracePt t="13322" x="2530475" y="3040063"/>
          <p14:tracePt t="13339" x="2506663" y="3040063"/>
          <p14:tracePt t="13342" x="2492375" y="3040063"/>
          <p14:tracePt t="13356" x="2468563" y="3040063"/>
          <p14:tracePt t="13372" x="2438400" y="3040063"/>
          <p14:tracePt t="13389" x="2416175" y="3040063"/>
          <p14:tracePt t="13405" x="2408238" y="3040063"/>
          <p14:tracePt t="13423" x="2384425" y="3040063"/>
          <p14:tracePt t="13456" x="2362200" y="3048000"/>
          <p14:tracePt t="13472" x="2346325" y="3086100"/>
          <p14:tracePt t="13489" x="2332038" y="3124200"/>
          <p14:tracePt t="13506" x="2324100" y="3162300"/>
          <p14:tracePt t="13522" x="2324100" y="3192463"/>
          <p14:tracePt t="13539" x="2324100" y="3238500"/>
          <p14:tracePt t="13556" x="2324100" y="3268663"/>
          <p14:tracePt t="13572" x="2378075" y="3322638"/>
          <p14:tracePt t="13590" x="2492375" y="3382963"/>
          <p14:tracePt t="13606" x="2544763" y="3406775"/>
          <p14:tracePt t="13622" x="2773363" y="3421063"/>
          <p14:tracePt t="13639" x="2994025" y="3421063"/>
          <p14:tracePt t="13656" x="3192463" y="3421063"/>
          <p14:tracePt t="13672" x="3436938" y="3413125"/>
          <p14:tracePt t="13689" x="3619500" y="3375025"/>
          <p14:tracePt t="13706" x="3810000" y="3344863"/>
          <p14:tracePt t="13722" x="4000500" y="3306763"/>
          <p14:tracePt t="13739" x="4275138" y="3238500"/>
          <p14:tracePt t="13756" x="4541838" y="3208338"/>
          <p14:tracePt t="13772" x="4922838" y="3146425"/>
          <p14:tracePt t="13790" x="5608638" y="3086100"/>
          <p14:tracePt t="13806" x="6049963" y="3063875"/>
          <p14:tracePt t="13822" x="6430963" y="3055938"/>
          <p14:tracePt t="13839" x="6727825" y="3055938"/>
          <p14:tracePt t="13856" x="6888163" y="3055938"/>
          <p14:tracePt t="13872" x="6972300" y="3055938"/>
          <p14:tracePt t="13889" x="7040563" y="3055938"/>
          <p14:tracePt t="13906" x="7108825" y="3055938"/>
          <p14:tracePt t="13923" x="7146925" y="3055938"/>
          <p14:tracePt t="13939" x="7223125" y="3055938"/>
          <p14:tracePt t="13956" x="7337425" y="3055938"/>
          <p14:tracePt t="13972" x="7513638" y="3055938"/>
          <p14:tracePt t="13989" x="7688263" y="3078163"/>
          <p14:tracePt t="14006" x="7993063" y="3101975"/>
          <p14:tracePt t="14022" x="8221663" y="3140075"/>
          <p14:tracePt t="14039" x="8374063" y="3154363"/>
          <p14:tracePt t="14056" x="8526463" y="3178175"/>
          <p14:tracePt t="14072" x="8648700" y="3192463"/>
          <p14:tracePt t="14089" x="8785225" y="3216275"/>
          <p14:tracePt t="14106" x="8885238" y="3230563"/>
          <p14:tracePt t="14123" x="8931275" y="3238500"/>
          <p14:tracePt t="14139" x="8945563" y="3246438"/>
          <p14:tracePt t="14156" x="8953500" y="3246438"/>
          <p14:tracePt t="14173" x="8983663" y="3276600"/>
          <p14:tracePt t="14190" x="8983663" y="3314700"/>
          <p14:tracePt t="14206" x="8999538" y="3368675"/>
          <p14:tracePt t="14222" x="9007475" y="3398838"/>
          <p14:tracePt t="14239" x="9007475" y="3429000"/>
          <p14:tracePt t="14256" x="9007475" y="3467100"/>
          <p14:tracePt t="14272" x="8991600" y="3505200"/>
          <p14:tracePt t="14289" x="8907463" y="3527425"/>
          <p14:tracePt t="14306" x="8801100" y="3535363"/>
          <p14:tracePt t="14323" x="8732838" y="3535363"/>
          <p14:tracePt t="14340" x="8656638" y="3535363"/>
          <p14:tracePt t="14343" x="8632825" y="3535363"/>
          <p14:tracePt t="14356" x="8594725" y="3535363"/>
          <p14:tracePt t="14373" x="8542338" y="3535363"/>
          <p14:tracePt t="14390" x="8389938" y="3505200"/>
          <p14:tracePt t="14406" x="8275638" y="3467100"/>
          <p14:tracePt t="14423" x="8175625" y="3444875"/>
          <p14:tracePt t="14439" x="8131175" y="3429000"/>
          <p14:tracePt t="14456" x="8093075" y="3421063"/>
          <p14:tracePt t="14473" x="8061325" y="3413125"/>
          <p14:tracePt t="14489" x="8047038" y="3406775"/>
          <p14:tracePt t="14506" x="8008938" y="3398838"/>
          <p14:tracePt t="14523" x="7985125" y="3398838"/>
          <p14:tracePt t="14539" x="7954963" y="3398838"/>
          <p14:tracePt t="14556" x="7908925" y="3398838"/>
          <p14:tracePt t="14573" x="7826375" y="3398838"/>
          <p14:tracePt t="14590" x="7742238" y="3398838"/>
          <p14:tracePt t="14606" x="7688263" y="3398838"/>
          <p14:tracePt t="14623" x="7642225" y="3398838"/>
          <p14:tracePt t="14640" x="7589838" y="3398838"/>
          <p14:tracePt t="14656" x="7551738" y="3398838"/>
          <p14:tracePt t="14673" x="7489825" y="3398838"/>
          <p14:tracePt t="14689" x="7437438" y="3398838"/>
          <p14:tracePt t="14706" x="7383463" y="3398838"/>
          <p14:tracePt t="14723" x="7345363" y="3398838"/>
          <p14:tracePt t="14739" x="7292975" y="3398838"/>
          <p14:tracePt t="14756" x="7239000" y="3398838"/>
          <p14:tracePt t="14773" x="7170738" y="3398838"/>
          <p14:tracePt t="14790" x="7140575" y="3398838"/>
          <p14:tracePt t="14806" x="7108825" y="3398838"/>
          <p14:tracePt t="14823" x="7094538" y="3406775"/>
          <p14:tracePt t="14839" x="7070725" y="3406775"/>
          <p14:tracePt t="14856" x="7040563" y="3406775"/>
          <p14:tracePt t="14872" x="7018338" y="3406775"/>
          <p14:tracePt t="14889" x="7002463" y="3406775"/>
          <p14:tracePt t="14905" x="6994525" y="3406775"/>
          <p14:tracePt t="14922" x="6980238" y="3406775"/>
          <p14:tracePt t="14939" x="6972300" y="3406775"/>
          <p14:tracePt t="14956" x="6950075" y="3413125"/>
          <p14:tracePt t="14973" x="6934200" y="3421063"/>
          <p14:tracePt t="14990" x="6918325" y="3421063"/>
          <p14:tracePt t="15006" x="6880225" y="3436938"/>
          <p14:tracePt t="15023" x="6850063" y="3436938"/>
          <p14:tracePt t="15040" x="6811963" y="3436938"/>
          <p14:tracePt t="15056" x="6773863" y="3451225"/>
          <p14:tracePt t="15073" x="6727825" y="3459163"/>
          <p14:tracePt t="15089" x="6697663" y="3459163"/>
          <p14:tracePt t="15106" x="6675438" y="3459163"/>
          <p14:tracePt t="15123" x="6645275" y="3459163"/>
          <p14:tracePt t="15140" x="6629400" y="3459163"/>
          <p14:tracePt t="15156" x="6621463" y="3459163"/>
          <p14:tracePt t="15174" x="6607175" y="3459163"/>
          <p14:tracePt t="15190" x="6591300" y="3459163"/>
          <p14:tracePt t="15206" x="6575425" y="3459163"/>
          <p14:tracePt t="15223" x="6553200" y="3459163"/>
          <p14:tracePt t="15239" x="6530975" y="3459163"/>
          <p14:tracePt t="15256" x="6507163" y="3459163"/>
          <p14:tracePt t="15272" x="6492875" y="3459163"/>
          <p14:tracePt t="15289" x="6484938" y="3459163"/>
          <p14:tracePt t="15306" x="6469063" y="3459163"/>
          <p14:tracePt t="15323" x="6446838" y="3459163"/>
          <p14:tracePt t="15340" x="6423025" y="3459163"/>
          <p14:tracePt t="15343" x="6408738" y="3459163"/>
          <p14:tracePt t="15356" x="6392863" y="3459163"/>
          <p14:tracePt t="15374" x="6332538" y="3459163"/>
          <p14:tracePt t="15390" x="6302375" y="3459163"/>
          <p14:tracePt t="15406" x="6248400" y="3459163"/>
          <p14:tracePt t="15423" x="6210300" y="3459163"/>
          <p14:tracePt t="15440" x="6164263" y="3459163"/>
          <p14:tracePt t="15456" x="6134100" y="3459163"/>
          <p14:tracePt t="15473" x="6103938" y="3459163"/>
          <p14:tracePt t="15490" x="6073775" y="3459163"/>
          <p14:tracePt t="15506" x="6049963" y="3459163"/>
          <p14:tracePt t="15523" x="6027738" y="3459163"/>
          <p14:tracePt t="15540" x="6019800" y="3459163"/>
          <p14:tracePt t="15557" x="6011863" y="3451225"/>
          <p14:tracePt t="15574" x="5997575" y="3451225"/>
          <p14:tracePt t="15590" x="5973763" y="3451225"/>
          <p14:tracePt t="15607" x="5935663" y="3451225"/>
          <p14:tracePt t="15623" x="5889625" y="3451225"/>
          <p14:tracePt t="15640" x="5821363" y="3444875"/>
          <p14:tracePt t="15656" x="5745163" y="3444875"/>
          <p14:tracePt t="15673" x="5646738" y="3444875"/>
          <p14:tracePt t="15690" x="5554663" y="3444875"/>
          <p14:tracePt t="15707" x="5502275" y="3444875"/>
          <p14:tracePt t="15723" x="5464175" y="3444875"/>
          <p14:tracePt t="15739" x="5418138" y="3444875"/>
          <p14:tracePt t="15756" x="5387975" y="3444875"/>
          <p14:tracePt t="15773" x="5334000" y="3429000"/>
          <p14:tracePt t="15789" x="5287963" y="3421063"/>
          <p14:tracePt t="15806" x="5257800" y="3413125"/>
          <p14:tracePt t="15823" x="5219700" y="3398838"/>
          <p14:tracePt t="15840" x="5197475" y="3398838"/>
          <p14:tracePt t="15856" x="5173663" y="3390900"/>
          <p14:tracePt t="15873" x="5159375" y="3382963"/>
          <p14:tracePt t="15890" x="5143500" y="3382963"/>
          <p14:tracePt t="15906" x="5135563" y="3382963"/>
          <p14:tracePt t="15923" x="5121275" y="3382963"/>
          <p14:tracePt t="15940" x="5113338" y="3382963"/>
          <p14:tracePt t="15958" x="5089525" y="3382963"/>
          <p14:tracePt t="15973" x="5075238" y="3382963"/>
          <p14:tracePt t="15990" x="5045075" y="3382963"/>
          <p14:tracePt t="16007" x="5013325" y="3382963"/>
          <p14:tracePt t="16023" x="4991100" y="3382963"/>
          <p14:tracePt t="16040" x="4953000" y="3382963"/>
          <p14:tracePt t="16057" x="4930775" y="3382963"/>
          <p14:tracePt t="16073" x="4906963" y="3382963"/>
          <p14:tracePt t="16090" x="4884738" y="3382963"/>
          <p14:tracePt t="16107" x="4854575" y="3382963"/>
          <p14:tracePt t="16123" x="4846638" y="3390900"/>
          <p14:tracePt t="16140" x="4830763" y="3390900"/>
          <p14:tracePt t="16173" x="4822825" y="3390900"/>
          <p14:tracePt t="16190" x="4816475" y="3390900"/>
          <p14:tracePt t="16207" x="4808538" y="3390900"/>
          <p14:tracePt t="16223" x="4800600" y="3390900"/>
          <p14:tracePt t="16239" x="4784725" y="3390900"/>
          <p14:tracePt t="16256" x="4762500" y="3390900"/>
          <p14:tracePt t="16273" x="4762500" y="3398838"/>
          <p14:tracePt t="16290" x="4746625" y="3398838"/>
          <p14:tracePt t="16307" x="4740275" y="3406775"/>
          <p14:tracePt t="16323" x="4724400" y="3406775"/>
          <p14:tracePt t="16340" x="4708525" y="3413125"/>
          <p14:tracePt t="16357" x="4694238" y="3421063"/>
          <p14:tracePt t="16374" x="4678363" y="3421063"/>
          <p14:tracePt t="16390" x="4670425" y="3421063"/>
          <p14:tracePt t="16463" x="4670425" y="3413125"/>
          <p14:tracePt t="16471" x="4670425" y="3390900"/>
          <p14:tracePt t="16478" x="4670425" y="3375025"/>
          <p14:tracePt t="16490" x="4670425" y="3368675"/>
          <p14:tracePt t="16507" x="4670425" y="3344863"/>
          <p14:tracePt t="16523" x="4670425" y="3336925"/>
          <p14:tracePt t="16607" x="4670425" y="3344863"/>
          <p14:tracePt t="16615" x="4670425" y="3368675"/>
          <p14:tracePt t="16623" x="4670425" y="3390900"/>
          <p14:tracePt t="16640" x="4670425" y="3421063"/>
          <p14:tracePt t="16743" x="4670425" y="3406775"/>
          <p14:tracePt t="16751" x="4670425" y="3398838"/>
          <p14:tracePt t="16759" x="4670425" y="3390900"/>
          <p14:tracePt t="16790" x="4664075" y="3390900"/>
          <p14:tracePt t="17519" x="4670425" y="3429000"/>
          <p14:tracePt t="17526" x="4686300" y="3559175"/>
          <p14:tracePt t="17535" x="4740275" y="3687763"/>
          <p14:tracePt t="17542" x="4762500" y="3779838"/>
          <p14:tracePt t="17558" x="4822825" y="3970338"/>
          <p14:tracePt t="17574" x="4960938" y="4251325"/>
          <p14:tracePt t="17590" x="5181600" y="4549775"/>
          <p14:tracePt t="17607" x="5456238" y="4906963"/>
          <p14:tracePt t="17624" x="5692775" y="5197475"/>
          <p14:tracePt t="17641" x="5965825" y="5456238"/>
          <p14:tracePt t="17657" x="6202363" y="5646738"/>
          <p14:tracePt t="17674" x="6400800" y="5761038"/>
          <p14:tracePt t="17691" x="6675438" y="5859463"/>
          <p14:tracePt t="17707" x="6934200" y="5905500"/>
          <p14:tracePt t="17724" x="7261225" y="5943600"/>
          <p14:tracePt t="17742" x="7826375" y="5943600"/>
          <p14:tracePt t="17758" x="8221663" y="5943600"/>
          <p14:tracePt t="17774" x="8556625" y="5935663"/>
          <p14:tracePt t="17791" x="8823325" y="5905500"/>
          <p14:tracePt t="17807" x="9097963" y="5859463"/>
          <p14:tracePt t="17824" x="9280525" y="5845175"/>
          <p14:tracePt t="17841" x="9432925" y="5813425"/>
          <p14:tracePt t="17857" x="9555163" y="5799138"/>
          <p14:tracePt t="17874" x="9609138" y="5783263"/>
          <p14:tracePt t="17890" x="9617075" y="5783263"/>
          <p14:tracePt t="17951" x="9617075" y="5775325"/>
          <p14:tracePt t="17959" x="9631363" y="5775325"/>
          <p14:tracePt t="17967" x="9647238" y="5768975"/>
          <p14:tracePt t="17975" x="9669463" y="5753100"/>
          <p14:tracePt t="17991" x="9723438" y="5722938"/>
          <p14:tracePt t="18007" x="9775825" y="5684838"/>
          <p14:tracePt t="18024" x="9813925" y="5654675"/>
          <p14:tracePt t="18041" x="9829800" y="5638800"/>
          <p14:tracePt t="18110" x="9829800" y="5630863"/>
          <p14:tracePt t="18119" x="9829800" y="5608638"/>
          <p14:tracePt t="18126" x="9829800" y="5584825"/>
          <p14:tracePt t="18159" x="9821863" y="5578475"/>
          <p14:tracePt t="18246" x="9807575" y="5570538"/>
          <p14:tracePt t="18253" x="9799638" y="5570538"/>
          <p14:tracePt t="18261" x="9783763" y="5562600"/>
          <p14:tracePt t="18274" x="9775825" y="5554663"/>
          <p14:tracePt t="18290" x="9761538" y="5554663"/>
          <p14:tracePt t="18307" x="9745663" y="5546725"/>
          <p14:tracePt t="18324" x="9723438" y="5540375"/>
          <p14:tracePt t="18341" x="9685338" y="5524500"/>
          <p14:tracePt t="18358" x="9677400" y="5524500"/>
          <p14:tracePt t="18374" x="9655175" y="5516563"/>
          <p14:tracePt t="18783" x="9647238" y="5516563"/>
          <p14:tracePt t="18790" x="9623425" y="5502275"/>
          <p14:tracePt t="18799" x="9609138" y="5502275"/>
          <p14:tracePt t="18807" x="9593263" y="5494338"/>
          <p14:tracePt t="18824" x="9585325" y="5494338"/>
          <p14:tracePt t="18841" x="9555163" y="5486400"/>
          <p14:tracePt t="18858" x="9540875" y="5478463"/>
          <p14:tracePt t="19103" x="9525000" y="5486400"/>
          <p14:tracePt t="19110" x="9517063" y="5502275"/>
          <p14:tracePt t="19119" x="9509125" y="5508625"/>
          <p14:tracePt t="19135" x="9494838" y="5524500"/>
          <p14:tracePt t="19143" x="9494838" y="5532438"/>
          <p14:tracePt t="19158" x="9486900" y="5540375"/>
          <p14:tracePt t="19174" x="9464675" y="5578475"/>
          <p14:tracePt t="19191" x="9448800" y="5592763"/>
          <p14:tracePt t="19208" x="9440863" y="5608638"/>
          <p14:tracePt t="19375" x="9440863" y="5616575"/>
          <p14:tracePt t="19383" x="9432925" y="5616575"/>
          <p14:tracePt t="19415" x="9426575" y="5616575"/>
          <p14:tracePt t="19446" x="9418638" y="5616575"/>
          <p14:tracePt t="19454" x="9410700" y="5616575"/>
          <p14:tracePt t="19462" x="9402763" y="5616575"/>
          <p14:tracePt t="19599" x="9394825" y="5616575"/>
          <p14:tracePt t="19606" x="9388475" y="5616575"/>
          <p14:tracePt t="19638" x="9380538" y="5616575"/>
          <p14:tracePt t="19646" x="9372600" y="5608638"/>
          <p14:tracePt t="19655" x="9364663" y="5608638"/>
          <p14:tracePt t="19662" x="9356725" y="5600700"/>
          <p14:tracePt t="19674" x="9350375" y="5592763"/>
          <p14:tracePt t="19691" x="9334500" y="5592763"/>
          <p14:tracePt t="19708" x="9318625" y="5592763"/>
          <p14:tracePt t="19724" x="9312275" y="5592763"/>
          <p14:tracePt t="19741" x="9288463" y="5592763"/>
          <p14:tracePt t="19758" x="9242425" y="5592763"/>
          <p14:tracePt t="19775" x="9204325" y="5592763"/>
          <p14:tracePt t="19791" x="9159875" y="5592763"/>
          <p14:tracePt t="19808" x="9121775" y="5592763"/>
          <p14:tracePt t="19825" x="9090025" y="5592763"/>
          <p14:tracePt t="19841" x="9075738" y="5592763"/>
          <p14:tracePt t="19858" x="9067800" y="5592763"/>
          <p14:tracePt t="19934" x="9051925" y="5592763"/>
          <p14:tracePt t="19951" x="9045575" y="5592763"/>
          <p14:tracePt t="19967" x="9029700" y="5592763"/>
          <p14:tracePt t="19983" x="9021763" y="5592763"/>
          <p14:tracePt t="19991" x="8999538" y="5584825"/>
          <p14:tracePt t="19999" x="8991600" y="5584825"/>
          <p14:tracePt t="20008" x="8961438" y="5584825"/>
          <p14:tracePt t="20025" x="8907463" y="5570538"/>
          <p14:tracePt t="20041" x="8831263" y="5562600"/>
          <p14:tracePt t="20058" x="8778875" y="5546725"/>
          <p14:tracePt t="20075" x="8747125" y="5546725"/>
          <p14:tracePt t="20091" x="8740775" y="5546725"/>
          <p14:tracePt t="20261" x="8732838" y="5546725"/>
          <p14:tracePt t="20277" x="8724900" y="5540375"/>
          <p14:tracePt t="20438" x="8716963" y="5540375"/>
          <p14:tracePt t="20453" x="8702675" y="5540375"/>
          <p14:tracePt t="20469" x="8686800" y="5540375"/>
          <p14:tracePt t="20477" x="8678863" y="5554663"/>
          <p14:tracePt t="20485" x="8648700" y="5562600"/>
          <p14:tracePt t="20494" x="8632825" y="5570538"/>
          <p14:tracePt t="20508" x="8626475" y="5578475"/>
          <p14:tracePt t="20526" x="8572500" y="5584825"/>
          <p14:tracePt t="20558" x="8550275" y="5584825"/>
          <p14:tracePt t="20575" x="8526463" y="5584825"/>
          <p14:tracePt t="20591" x="8518525" y="5584825"/>
          <p14:tracePt t="20609" x="8512175" y="5584825"/>
          <p14:tracePt t="20625" x="8504238" y="5584825"/>
          <p14:tracePt t="20710" x="8496300" y="5584825"/>
          <p14:tracePt t="20726" x="8488363" y="5584825"/>
          <p14:tracePt t="20734" x="8480425" y="5584825"/>
          <p14:tracePt t="20751" x="8466138" y="5584825"/>
          <p14:tracePt t="20759" x="8458200" y="5584825"/>
          <p14:tracePt t="20775" x="8428038" y="5584825"/>
          <p14:tracePt t="20792" x="8412163" y="5584825"/>
          <p14:tracePt t="20808" x="8404225" y="5584825"/>
          <p14:tracePt t="20825" x="8389938" y="5584825"/>
          <p14:tracePt t="20859" x="8374063" y="5592763"/>
          <p14:tracePt t="20875" x="8351838" y="5608638"/>
          <p14:tracePt t="20892" x="8335963" y="5608638"/>
          <p14:tracePt t="20926" x="8328025" y="5608638"/>
          <p14:tracePt t="21183" x="8328025" y="5622925"/>
          <p14:tracePt t="21198" x="8328025" y="5630863"/>
          <p14:tracePt t="21207" x="8321675" y="5630863"/>
          <p14:tracePt t="21214" x="8305800" y="5646738"/>
          <p14:tracePt t="21230" x="8289925" y="5646738"/>
          <p14:tracePt t="21245" x="8283575" y="5646738"/>
          <p14:tracePt t="21286" x="8275638" y="5646738"/>
          <p14:tracePt t="21414" x="8267700" y="5646738"/>
          <p14:tracePt t="21422" x="8259763" y="5646738"/>
          <p14:tracePt t="21430" x="8245475" y="5646738"/>
          <p14:tracePt t="21442" x="8237538" y="5646738"/>
          <p14:tracePt t="21458" x="8213725" y="5646738"/>
          <p14:tracePt t="21475" x="8183563" y="5646738"/>
          <p14:tracePt t="21492" x="8137525" y="5646738"/>
          <p14:tracePt t="21508" x="8107363" y="5646738"/>
          <p14:tracePt t="21525" x="8085138" y="5646738"/>
          <p14:tracePt t="21542" x="8077200" y="5646738"/>
          <p14:tracePt t="21559" x="8061325" y="5646738"/>
          <p14:tracePt t="21598" x="8054975" y="5646738"/>
          <p14:tracePt t="21607" x="8047038" y="5646738"/>
          <p14:tracePt t="21614" x="8031163" y="5646738"/>
          <p14:tracePt t="21625" x="8008938" y="5638800"/>
          <p14:tracePt t="21642" x="7947025" y="5616575"/>
          <p14:tracePt t="21659" x="7878763" y="5608638"/>
          <p14:tracePt t="21675" x="7818438" y="5600700"/>
          <p14:tracePt t="21692" x="7772400" y="5600700"/>
          <p14:tracePt t="21709" x="7742238" y="5592763"/>
          <p14:tracePt t="21725" x="7734300" y="5592763"/>
          <p14:tracePt t="21742" x="7726363" y="5592763"/>
          <p14:tracePt t="21759" x="7718425" y="5592763"/>
          <p14:tracePt t="21775" x="7712075" y="5592763"/>
          <p14:tracePt t="21798" x="7704138" y="5592763"/>
          <p14:tracePt t="21809" x="7688263" y="5584825"/>
          <p14:tracePt t="21825" x="7658100" y="5584825"/>
          <p14:tracePt t="21842" x="7627938" y="5584825"/>
          <p14:tracePt t="21846" x="7612063" y="5584825"/>
          <p14:tracePt t="21859" x="7597775" y="5584825"/>
          <p14:tracePt t="21875" x="7573963" y="5584825"/>
          <p14:tracePt t="21892" x="7551738" y="5584825"/>
          <p14:tracePt t="21910" x="7521575" y="5584825"/>
          <p14:tracePt t="21925" x="7497763" y="5584825"/>
          <p14:tracePt t="21942" x="7451725" y="5584825"/>
          <p14:tracePt t="21959" x="7429500" y="5584825"/>
          <p14:tracePt t="21975" x="7413625" y="5584825"/>
          <p14:tracePt t="21992" x="7391400" y="5584825"/>
          <p14:tracePt t="22009" x="7375525" y="5584825"/>
          <p14:tracePt t="22025" x="7369175" y="5578475"/>
          <p14:tracePt t="22127" x="7361238" y="5578475"/>
          <p14:tracePt t="22134" x="7353300" y="5578475"/>
          <p14:tracePt t="22159" x="7345363" y="5578475"/>
          <p14:tracePt t="22183" x="7331075" y="5578475"/>
          <p14:tracePt t="22199" x="7323138" y="5578475"/>
          <p14:tracePt t="22207" x="7307263" y="5578475"/>
          <p14:tracePt t="22215" x="7299325" y="5578475"/>
          <p14:tracePt t="22226" x="7285038" y="5578475"/>
          <p14:tracePt t="22242" x="7261225" y="5578475"/>
          <p14:tracePt t="22259" x="7223125" y="5578475"/>
          <p14:tracePt t="22275" x="7192963" y="5578475"/>
          <p14:tracePt t="22292" x="7162800" y="5578475"/>
          <p14:tracePt t="22309" x="7108825" y="5578475"/>
          <p14:tracePt t="22326" x="7102475" y="5578475"/>
          <p14:tracePt t="22342" x="7086600" y="5578475"/>
          <p14:tracePt t="22359" x="7070725" y="5578475"/>
          <p14:tracePt t="22502" x="7064375" y="5578475"/>
          <p14:tracePt t="22510" x="7048500" y="5578475"/>
          <p14:tracePt t="22519" x="7040563" y="5578475"/>
          <p14:tracePt t="22527" x="7026275" y="5578475"/>
          <p14:tracePt t="22542" x="6994525" y="5578475"/>
          <p14:tracePt t="22559" x="6950075" y="5578475"/>
          <p14:tracePt t="22576" x="6926263" y="5578475"/>
          <p14:tracePt t="22592" x="6880225" y="5578475"/>
          <p14:tracePt t="22609" x="6865938" y="5578475"/>
          <p14:tracePt t="22626" x="6850063" y="5578475"/>
          <p14:tracePt t="22659" x="6842125" y="5578475"/>
          <p14:tracePt t="22676" x="6827838" y="5578475"/>
          <p14:tracePt t="22692" x="6819900" y="5578475"/>
          <p14:tracePt t="22710" x="6804025" y="5578475"/>
          <p14:tracePt t="22725" x="6789738" y="5578475"/>
          <p14:tracePt t="22742" x="6781800" y="5578475"/>
          <p14:tracePt t="22759" x="6765925" y="5578475"/>
          <p14:tracePt t="22776" x="6759575" y="5578475"/>
          <p14:tracePt t="22809" x="6743700" y="5578475"/>
          <p14:tracePt t="22826" x="6735763" y="5584825"/>
          <p14:tracePt t="22842" x="6727825" y="5584825"/>
          <p14:tracePt t="22859" x="6713538" y="5584825"/>
          <p14:tracePt t="22876" x="6689725" y="5584825"/>
          <p14:tracePt t="22893" x="6667500" y="5600700"/>
          <p14:tracePt t="22910" x="6575425" y="5600700"/>
          <p14:tracePt t="22926" x="6537325" y="5600700"/>
          <p14:tracePt t="23439" x="6523038" y="5608638"/>
          <p14:tracePt t="23494" x="6515100" y="5608638"/>
          <p14:tracePt t="23511" x="6499225" y="5608638"/>
          <p14:tracePt t="23519" x="6484938" y="5616575"/>
          <p14:tracePt t="23527" x="6461125" y="5616575"/>
          <p14:tracePt t="23543" x="6408738" y="5622925"/>
          <p14:tracePt t="23559" x="6340475" y="5638800"/>
          <p14:tracePt t="23576" x="6270625" y="5646738"/>
          <p14:tracePt t="23593" x="6226175" y="5654675"/>
          <p14:tracePt t="23609" x="6218238" y="5654675"/>
          <p14:tracePt t="23626" x="6210300" y="5654675"/>
          <p14:tracePt t="24671" x="6194425" y="5661025"/>
          <p14:tracePt t="24678" x="6180138" y="5661025"/>
          <p14:tracePt t="24687" x="6156325" y="5661025"/>
          <p14:tracePt t="24694" x="6126163" y="5668963"/>
          <p14:tracePt t="24710" x="6065838" y="5684838"/>
          <p14:tracePt t="24727" x="6003925" y="5684838"/>
          <p14:tracePt t="24743" x="5889625" y="5684838"/>
          <p14:tracePt t="24760" x="5791200" y="5684838"/>
          <p14:tracePt t="24777" x="5715000" y="5684838"/>
          <p14:tracePt t="24793" x="5684838" y="5684838"/>
          <p14:tracePt t="24810" x="5661025" y="5676900"/>
          <p14:tracePt t="24827" x="5646738" y="5676900"/>
          <p14:tracePt t="25047" x="5646738" y="5668963"/>
          <p14:tracePt t="25055" x="5646738" y="5661025"/>
          <p14:tracePt t="25063" x="5646738" y="5654675"/>
          <p14:tracePt t="25078" x="5646738" y="5630863"/>
          <p14:tracePt t="25093" x="5654675" y="5622925"/>
          <p14:tracePt t="25110" x="5684838" y="5600700"/>
          <p14:tracePt t="25127" x="5684838" y="5592763"/>
          <p14:tracePt t="25143" x="5699125" y="5584825"/>
          <p14:tracePt t="25246" x="5684838" y="5578475"/>
          <p14:tracePt t="25254" x="5661025" y="5578475"/>
          <p14:tracePt t="25261" x="5630863" y="5570538"/>
          <p14:tracePt t="25276" x="5592763" y="5570538"/>
          <p14:tracePt t="25293" x="5440363" y="5570538"/>
          <p14:tracePt t="25309" x="5349875" y="5570538"/>
          <p14:tracePt t="25326" x="5311775" y="5562600"/>
          <p14:tracePt t="25360" x="5303838" y="5562600"/>
          <p14:tracePt t="25895" x="5311775" y="5562600"/>
          <p14:tracePt t="25903" x="5341938" y="5562600"/>
          <p14:tracePt t="25911" x="5364163" y="5562600"/>
          <p14:tracePt t="25927" x="5380038" y="5562600"/>
          <p14:tracePt t="25943" x="5394325" y="5562600"/>
          <p14:tracePt t="25960" x="5426075" y="5562600"/>
          <p14:tracePt t="25977" x="5440363" y="5562600"/>
          <p14:tracePt t="25994" x="5448300" y="5562600"/>
          <p14:tracePt t="26087" x="5486400" y="5578475"/>
          <p14:tracePt t="26095" x="5532438" y="5584825"/>
          <p14:tracePt t="26102" x="5584825" y="5600700"/>
          <p14:tracePt t="26111" x="5646738" y="5616575"/>
          <p14:tracePt t="26127" x="5761038" y="5616575"/>
          <p14:tracePt t="26144" x="5783263" y="5616575"/>
          <p14:tracePt t="26238" x="5775325" y="5616575"/>
          <p14:tracePt t="26246" x="5753100" y="5616575"/>
          <p14:tracePt t="26254" x="5737225" y="5616575"/>
          <p14:tracePt t="26261" x="5715000" y="5616575"/>
          <p14:tracePt t="26277" x="5661025" y="5630863"/>
          <p14:tracePt t="26294" x="5638800" y="5630863"/>
          <p14:tracePt t="26310" x="5622925" y="5630863"/>
          <p14:tracePt t="26327" x="5616575" y="5630863"/>
          <p14:tracePt t="26344" x="5608638" y="5630863"/>
          <p14:tracePt t="26439" x="5592763" y="5622925"/>
          <p14:tracePt t="26446" x="5584825" y="5622925"/>
          <p14:tracePt t="26462" x="5570538" y="5616575"/>
          <p14:tracePt t="26472" x="5562600" y="5616575"/>
          <p14:tracePt t="26481" x="5554663" y="5616575"/>
          <p14:tracePt t="26494" x="5546725" y="5608638"/>
          <p14:tracePt t="26510" x="5532438" y="5608638"/>
          <p14:tracePt t="26527" x="5524500" y="5600700"/>
          <p14:tracePt t="26544" x="5516563" y="5600700"/>
          <p14:tracePt t="26577" x="5508625" y="5600700"/>
          <p14:tracePt t="26790" x="5502275" y="5600700"/>
          <p14:tracePt t="26798" x="5486400" y="5600700"/>
          <p14:tracePt t="26807" x="5464175" y="5600700"/>
          <p14:tracePt t="26814" x="5440363" y="5584825"/>
          <p14:tracePt t="26827" x="5432425" y="5584825"/>
          <p14:tracePt t="26844" x="5402263" y="5570538"/>
          <p14:tracePt t="26860" x="5394325" y="5570538"/>
          <p14:tracePt t="26877" x="5380038" y="5570538"/>
          <p14:tracePt t="26990" x="5387975" y="5570538"/>
          <p14:tracePt t="26998" x="5410200" y="5570538"/>
          <p14:tracePt t="27006" x="5432425" y="5570538"/>
          <p14:tracePt t="27014" x="5448300" y="5570538"/>
          <p14:tracePt t="27027" x="5464175" y="5562600"/>
          <p14:tracePt t="27044" x="5478463" y="5562600"/>
          <p14:tracePt t="27061" x="5486400" y="5562600"/>
          <p14:tracePt t="27135" x="5502275" y="5562600"/>
          <p14:tracePt t="27143" x="5516563" y="5562600"/>
          <p14:tracePt t="27151" x="5532438" y="5562600"/>
          <p14:tracePt t="27161" x="5540375" y="5562600"/>
          <p14:tracePt t="27177" x="5562600" y="5562600"/>
          <p14:tracePt t="28959" x="5608638" y="5562600"/>
          <p14:tracePt t="28967" x="5707063" y="5540375"/>
          <p14:tracePt t="28978" x="5799138" y="5532438"/>
          <p14:tracePt t="28995" x="6073775" y="5486400"/>
          <p14:tracePt t="29011" x="6553200" y="5418138"/>
          <p14:tracePt t="29028" x="7154863" y="5341938"/>
          <p14:tracePt t="29045" x="7612063" y="5249863"/>
          <p14:tracePt t="29062" x="8008938" y="5143500"/>
          <p14:tracePt t="29078" x="8229600" y="5037138"/>
          <p14:tracePt t="29095" x="8251825" y="5021263"/>
          <p14:tracePt t="29150" x="8259763" y="5021263"/>
          <p14:tracePt t="29246" x="8267700" y="5013325"/>
          <p14:tracePt t="29254" x="8297863" y="5013325"/>
          <p14:tracePt t="29262" x="8359775" y="5013325"/>
          <p14:tracePt t="29277" x="8518525" y="5013325"/>
          <p14:tracePt t="29294" x="8724900" y="5013325"/>
          <p14:tracePt t="29311" x="8945563" y="5006975"/>
          <p14:tracePt t="29328" x="9228138" y="5006975"/>
          <p14:tracePt t="29345" x="9402763" y="5006975"/>
          <p14:tracePt t="29361" x="9432925" y="5006975"/>
          <p14:tracePt t="29463" x="9432925" y="4999038"/>
          <p14:tracePt t="29471" x="9448800" y="4983163"/>
          <p14:tracePt t="29479" x="9486900" y="4930775"/>
          <p14:tracePt t="29495" x="9525000" y="4784725"/>
          <p14:tracePt t="29512" x="9547225" y="4686300"/>
          <p14:tracePt t="29528" x="9578975" y="4587875"/>
          <p14:tracePt t="29545" x="9593263" y="4518025"/>
          <p14:tracePt t="29562" x="9601200" y="4449763"/>
          <p14:tracePt t="29578" x="9617075" y="4335463"/>
          <p14:tracePt t="29595" x="9631363" y="4168775"/>
          <p14:tracePt t="29612" x="9631363" y="4008438"/>
          <p14:tracePt t="29628" x="9585325" y="3817938"/>
          <p14:tracePt t="29645" x="9394825" y="3597275"/>
          <p14:tracePt t="29661" x="9326563" y="3551238"/>
          <p14:tracePt t="29678" x="9159875" y="3505200"/>
          <p14:tracePt t="29695" x="9021763" y="3475038"/>
          <p14:tracePt t="29712" x="8556625" y="3459163"/>
          <p14:tracePt t="29728" x="7505700" y="3459163"/>
          <p14:tracePt t="29745" x="6270625" y="3459163"/>
          <p14:tracePt t="29762" x="5097463" y="3459163"/>
          <p14:tracePt t="29778" x="4175125" y="3459163"/>
          <p14:tracePt t="29795" x="3413125" y="3459163"/>
          <p14:tracePt t="29812" x="3192463" y="3459163"/>
          <p14:tracePt t="29828" x="3184525" y="3459163"/>
          <p14:tracePt t="29845" x="3178175" y="3451225"/>
          <p14:tracePt t="29862" x="3246438" y="3344863"/>
          <p14:tracePt t="29878" x="3368675" y="3246438"/>
          <p14:tracePt t="29895" x="3429000" y="3184525"/>
          <p14:tracePt t="29912" x="3475038" y="3146425"/>
          <p14:tracePt t="29928" x="3521075" y="3132138"/>
          <p14:tracePt t="29945" x="3565525" y="3124200"/>
          <p14:tracePt t="29962" x="3665538" y="3124200"/>
          <p14:tracePt t="29978" x="3856038" y="3124200"/>
          <p14:tracePt t="29995" x="4084638" y="3124200"/>
          <p14:tracePt t="30012" x="4275138" y="3124200"/>
          <p14:tracePt t="30028" x="4373563" y="3124200"/>
          <p14:tracePt t="30045" x="4381500" y="3124200"/>
          <p14:tracePt t="30119" x="4397375" y="3124200"/>
          <p14:tracePt t="30127" x="4411663" y="3124200"/>
          <p14:tracePt t="30134" x="4441825" y="3132138"/>
          <p14:tracePt t="30145" x="4479925" y="3146425"/>
          <p14:tracePt t="30162" x="4610100" y="3208338"/>
          <p14:tracePt t="30178" x="4754563" y="3330575"/>
          <p14:tracePt t="30195" x="4868863" y="3467100"/>
          <p14:tracePt t="30212" x="4960938" y="3521075"/>
          <p14:tracePt t="30228" x="5021263" y="3535363"/>
          <p14:tracePt t="30263" x="5029200" y="3535363"/>
          <p14:tracePt t="30278" x="4999038" y="3475038"/>
          <p14:tracePt t="30295" x="4922838" y="3421063"/>
          <p14:tracePt t="30312" x="4876800" y="3398838"/>
          <p14:tracePt t="30328" x="4854575" y="3390900"/>
          <p14:tracePt t="30391" x="4846638" y="3390900"/>
          <p14:tracePt t="30398" x="4838700" y="3390900"/>
          <p14:tracePt t="30407" x="4822825" y="3390900"/>
          <p14:tracePt t="30414" x="4808538" y="3382963"/>
          <p14:tracePt t="30429" x="4792663" y="3382963"/>
          <p14:tracePt t="30445" x="4762500" y="3382963"/>
          <p14:tracePt t="30462" x="4754563" y="3382963"/>
          <p14:tracePt t="30479" x="4746625" y="3382963"/>
          <p14:tracePt t="30495" x="4732338" y="3368675"/>
          <p14:tracePt t="30528" x="4724400" y="3368675"/>
          <p14:tracePt t="30550" x="4724400" y="3360738"/>
          <p14:tracePt t="30582" x="4708525" y="3352800"/>
          <p14:tracePt t="30590" x="4702175" y="3344863"/>
          <p14:tracePt t="30599" x="4694238" y="3344863"/>
          <p14:tracePt t="30612" x="4678363" y="3336925"/>
          <p14:tracePt t="30629" x="4648200" y="3314700"/>
          <p14:tracePt t="30645" x="4618038" y="3306763"/>
          <p14:tracePt t="30662" x="4602163" y="3306763"/>
          <p14:tracePt t="31239" x="4618038" y="3330575"/>
          <p14:tracePt t="31247" x="4678363" y="3406775"/>
          <p14:tracePt t="31254" x="4762500" y="3559175"/>
          <p14:tracePt t="31262" x="4876800" y="3763963"/>
          <p14:tracePt t="31278" x="5303838" y="4289425"/>
          <p14:tracePt t="31295" x="5753100" y="4770438"/>
          <p14:tracePt t="31312" x="6286500" y="5121275"/>
          <p14:tracePt t="31329" x="6988175" y="5418138"/>
          <p14:tracePt t="31345" x="7680325" y="5578475"/>
          <p14:tracePt t="31362" x="8343900" y="5676900"/>
          <p14:tracePt t="31378" x="8801100" y="5692775"/>
          <p14:tracePt t="31395" x="9090025" y="5692775"/>
          <p14:tracePt t="31412" x="9220200" y="5692775"/>
          <p14:tracePt t="31429" x="9228138" y="5684838"/>
          <p14:tracePt t="31582" x="9236075" y="5684838"/>
          <p14:tracePt t="31590" x="9236075" y="5676900"/>
          <p14:tracePt t="31598" x="9258300" y="5654675"/>
          <p14:tracePt t="31612" x="9288463" y="5616575"/>
          <p14:tracePt t="31630" x="9350375" y="5546725"/>
          <p14:tracePt t="31646" x="9372600" y="5524500"/>
          <p14:tracePt t="31662" x="9402763" y="5478463"/>
          <p14:tracePt t="31879" x="9418638" y="5478463"/>
          <p14:tracePt t="31894" x="9432925" y="5470525"/>
          <p14:tracePt t="31903" x="9448800" y="5470525"/>
          <p14:tracePt t="31912" x="9456738" y="5470525"/>
          <p14:tracePt t="31929" x="9464675" y="5464175"/>
          <p14:tracePt t="32135" x="9471025" y="5464175"/>
          <p14:tracePt t="32151" x="9486900" y="5464175"/>
          <p14:tracePt t="32158" x="9494838" y="5464175"/>
          <p14:tracePt t="32167" x="9502775" y="5464175"/>
          <p14:tracePt t="32179" x="9509125" y="5464175"/>
          <p14:tracePt t="32196" x="9525000" y="5464175"/>
          <p14:tracePt t="32213" x="9532938" y="5464175"/>
          <p14:tracePt t="32422" x="9525000" y="5464175"/>
          <p14:tracePt t="32431" x="9509125" y="5464175"/>
          <p14:tracePt t="32439" x="9486900" y="5464175"/>
          <p14:tracePt t="32447" x="9456738" y="5464175"/>
          <p14:tracePt t="32462" x="9380538" y="5478463"/>
          <p14:tracePt t="32479" x="9304338" y="5486400"/>
          <p14:tracePt t="32496" x="9250363" y="5494338"/>
          <p14:tracePt t="32512" x="9182100" y="5502275"/>
          <p14:tracePt t="32529" x="9159875" y="5502275"/>
          <p14:tracePt t="32638" x="9151938" y="5502275"/>
          <p14:tracePt t="32646" x="9144000" y="5502275"/>
          <p14:tracePt t="32663" x="9128125" y="5502275"/>
          <p14:tracePt t="32671" x="9113838" y="5502275"/>
          <p14:tracePt t="32686" x="9090025" y="5502275"/>
          <p14:tracePt t="32696" x="9059863" y="5502275"/>
          <p14:tracePt t="32713" x="8945563" y="5516563"/>
          <p14:tracePt t="32729" x="8785225" y="5524500"/>
          <p14:tracePt t="32746" x="8588375" y="5540375"/>
          <p14:tracePt t="32763" x="8382000" y="5562600"/>
          <p14:tracePt t="32779" x="8153400" y="5562600"/>
          <p14:tracePt t="32796" x="7962900" y="5562600"/>
          <p14:tracePt t="32813" x="7794625" y="5562600"/>
          <p14:tracePt t="32829" x="7635875" y="5562600"/>
          <p14:tracePt t="32846" x="7459663" y="5554663"/>
          <p14:tracePt t="32863" x="7375525" y="5540375"/>
          <p14:tracePt t="32879" x="7269163" y="5524500"/>
          <p14:tracePt t="32896" x="7178675" y="5508625"/>
          <p14:tracePt t="32913" x="7048500" y="5502275"/>
          <p14:tracePt t="32929" x="6918325" y="5470525"/>
          <p14:tracePt t="32946" x="6759575" y="5456238"/>
          <p14:tracePt t="32963" x="6607175" y="5440363"/>
          <p14:tracePt t="32979" x="6454775" y="5440363"/>
          <p14:tracePt t="32996" x="6354763" y="5440363"/>
          <p14:tracePt t="33013" x="6240463" y="5440363"/>
          <p14:tracePt t="33030" x="6210300" y="5440363"/>
          <p14:tracePt t="33046" x="6149975" y="5440363"/>
          <p14:tracePt t="33063" x="6096000" y="5440363"/>
          <p14:tracePt t="33080" x="6019800" y="5440363"/>
          <p14:tracePt t="33096" x="5951538" y="5440363"/>
          <p14:tracePt t="33113" x="5859463" y="5440363"/>
          <p14:tracePt t="33130" x="5783263" y="5440363"/>
          <p14:tracePt t="33146" x="5761038" y="5440363"/>
          <p14:tracePt t="33163" x="5745163" y="5440363"/>
          <p14:tracePt t="33180" x="5737225" y="5440363"/>
          <p14:tracePt t="33197" x="5722938" y="5440363"/>
          <p14:tracePt t="33213" x="5676900" y="5440363"/>
          <p14:tracePt t="33230" x="5646738" y="5440363"/>
          <p14:tracePt t="33246" x="5516563" y="5440363"/>
          <p14:tracePt t="33263" x="5402263" y="5440363"/>
          <p14:tracePt t="33279" x="5257800" y="5440363"/>
          <p14:tracePt t="33296" x="5197475" y="5440363"/>
          <p14:tracePt t="33312" x="5159375" y="5440363"/>
          <p14:tracePt t="33399" x="5151438" y="5440363"/>
          <p14:tracePt t="33407" x="5151438" y="5426075"/>
          <p14:tracePt t="33415" x="5151438" y="5410200"/>
          <p14:tracePt t="33429" x="5159375" y="5387975"/>
          <p14:tracePt t="33446" x="5181600" y="5356225"/>
          <p14:tracePt t="33463" x="5219700" y="5318125"/>
          <p14:tracePt t="33480" x="5249863" y="5295900"/>
          <p14:tracePt t="33496" x="5280025" y="5273675"/>
          <p14:tracePt t="33513" x="5356225" y="5273675"/>
          <p14:tracePt t="33530" x="5456238" y="5273675"/>
          <p14:tracePt t="33546" x="5608638" y="5273675"/>
          <p14:tracePt t="33563" x="5775325" y="5273675"/>
          <p14:tracePt t="33580" x="5973763" y="5273675"/>
          <p14:tracePt t="33597" x="6256338" y="5287963"/>
          <p14:tracePt t="33614" x="6438900" y="5303838"/>
          <p14:tracePt t="33630" x="6607175" y="5326063"/>
          <p14:tracePt t="33646" x="6819900" y="5326063"/>
          <p14:tracePt t="33663" x="7040563" y="5341938"/>
          <p14:tracePt t="33680" x="7292975" y="5341938"/>
          <p14:tracePt t="33697" x="7559675" y="5341938"/>
          <p14:tracePt t="33713" x="7772400" y="5341938"/>
          <p14:tracePt t="33730" x="7947025" y="5341938"/>
          <p14:tracePt t="33747" x="8115300" y="5341938"/>
          <p14:tracePt t="33763" x="8267700" y="5356225"/>
          <p14:tracePt t="33780" x="8450263" y="5356225"/>
          <p14:tracePt t="33797" x="8656638" y="5356225"/>
          <p14:tracePt t="33814" x="8937625" y="5356225"/>
          <p14:tracePt t="33830" x="9051925" y="5356225"/>
          <p14:tracePt t="33847" x="9090025" y="5356225"/>
          <p14:tracePt t="33863" x="9113838" y="5334000"/>
          <p14:tracePt t="33880" x="9121775" y="5334000"/>
          <p14:tracePt t="33897" x="9151938" y="5326063"/>
          <p14:tracePt t="33913" x="9197975" y="5326063"/>
          <p14:tracePt t="33930" x="9296400" y="5326063"/>
          <p14:tracePt t="33947" x="9418638" y="5326063"/>
          <p14:tracePt t="33963" x="9486900" y="5326063"/>
          <p14:tracePt t="33980" x="9532938" y="5326063"/>
          <p14:tracePt t="33997" x="9555163" y="5326063"/>
          <p14:tracePt t="34014" x="9585325" y="5334000"/>
          <p14:tracePt t="34030" x="9609138" y="5341938"/>
          <p14:tracePt t="34047" x="9647238" y="5356225"/>
          <p14:tracePt t="34063" x="9655175" y="5364163"/>
          <p14:tracePt t="34080" x="9661525" y="5364163"/>
          <p14:tracePt t="34113" x="9669463" y="5372100"/>
          <p14:tracePt t="34130" x="9669463" y="5387975"/>
          <p14:tracePt t="34147" x="9669463" y="5432425"/>
          <p14:tracePt t="34163" x="9669463" y="5516563"/>
          <p14:tracePt t="34180" x="9669463" y="5608638"/>
          <p14:tracePt t="34197" x="9669463" y="5676900"/>
          <p14:tracePt t="34214" x="9669463" y="5699125"/>
          <p14:tracePt t="34230" x="9655175" y="5722938"/>
          <p14:tracePt t="34246" x="9623425" y="5737225"/>
          <p14:tracePt t="34263" x="9585325" y="5753100"/>
          <p14:tracePt t="34280" x="9525000" y="5761038"/>
          <p14:tracePt t="34296" x="9448800" y="5761038"/>
          <p14:tracePt t="34313" x="9356725" y="5761038"/>
          <p14:tracePt t="34330" x="9266238" y="5761038"/>
          <p14:tracePt t="34347" x="9144000" y="5761038"/>
          <p14:tracePt t="34350" x="9067800" y="5761038"/>
          <p14:tracePt t="34363" x="8969375" y="5768975"/>
          <p14:tracePt t="34380" x="8770938" y="5768975"/>
          <p14:tracePt t="34398" x="8351838" y="5768975"/>
          <p14:tracePt t="34414" x="8008938" y="5791200"/>
          <p14:tracePt t="34430" x="7756525" y="5791200"/>
          <p14:tracePt t="34446" x="7505700" y="5791200"/>
          <p14:tracePt t="34463" x="7269163" y="5799138"/>
          <p14:tracePt t="34480" x="7056438" y="5799138"/>
          <p14:tracePt t="34497" x="6858000" y="5799138"/>
          <p14:tracePt t="34513" x="6675438" y="5799138"/>
          <p14:tracePt t="34530" x="6423025" y="5799138"/>
          <p14:tracePt t="34547" x="6202363" y="5799138"/>
          <p14:tracePt t="34563" x="5997575" y="5799138"/>
          <p14:tracePt t="34580" x="5821363" y="5768975"/>
          <p14:tracePt t="34598" x="5562600" y="5737225"/>
          <p14:tracePt t="34614" x="5418138" y="5707063"/>
          <p14:tracePt t="34630" x="5280025" y="5692775"/>
          <p14:tracePt t="34647" x="5165725" y="5668963"/>
          <p14:tracePt t="34663" x="5083175" y="5638800"/>
          <p14:tracePt t="34680" x="5037138" y="5616575"/>
          <p14:tracePt t="34697" x="5021263" y="5600700"/>
          <p14:tracePt t="34730" x="5013325" y="5600700"/>
          <p14:tracePt t="34747" x="5013325" y="5578475"/>
          <p14:tracePt t="34763" x="5006975" y="5554663"/>
          <p14:tracePt t="34780" x="4999038" y="5508625"/>
          <p14:tracePt t="34798" x="4983163" y="5470525"/>
          <p14:tracePt t="34814" x="4975225" y="5456238"/>
          <p14:tracePt t="34830" x="4975225" y="5440363"/>
          <p14:tracePt t="34863" x="4975225" y="5426075"/>
          <p14:tracePt t="34870" x="4975225" y="5418138"/>
          <p14:tracePt t="34880" x="4975225" y="5402263"/>
          <p14:tracePt t="34897" x="4983163" y="5356225"/>
          <p14:tracePt t="34913" x="5013325" y="5326063"/>
          <p14:tracePt t="34930" x="5059363" y="5295900"/>
          <p14:tracePt t="34947" x="5121275" y="5273675"/>
          <p14:tracePt t="34964" x="5211763" y="5257800"/>
          <p14:tracePt t="34980" x="5318125" y="5241925"/>
          <p14:tracePt t="34998" x="5540375" y="5219700"/>
          <p14:tracePt t="35013" x="5616575" y="5203825"/>
          <p14:tracePt t="35030" x="5851525" y="5203825"/>
          <p14:tracePt t="35047" x="5981700" y="5203825"/>
          <p14:tracePt t="35064" x="6111875" y="5203825"/>
          <p14:tracePt t="35080" x="6232525" y="5203825"/>
          <p14:tracePt t="35097" x="6370638" y="5203825"/>
          <p14:tracePt t="35114" x="6530975" y="5203825"/>
          <p14:tracePt t="35130" x="6689725" y="5203825"/>
          <p14:tracePt t="35147" x="6911975" y="5203825"/>
          <p14:tracePt t="35164" x="7154863" y="5203825"/>
          <p14:tracePt t="35180" x="7315200" y="5203825"/>
          <p14:tracePt t="35198" x="7612063" y="5203825"/>
          <p14:tracePt t="35214" x="7794625" y="5203825"/>
          <p14:tracePt t="35230" x="7954963" y="5203825"/>
          <p14:tracePt t="35247" x="8145463" y="5203825"/>
          <p14:tracePt t="35263" x="8321675" y="5203825"/>
          <p14:tracePt t="35280" x="8512175" y="5203825"/>
          <p14:tracePt t="35296" x="8648700" y="5203825"/>
          <p14:tracePt t="35314" x="8793163" y="5203825"/>
          <p14:tracePt t="35330" x="8915400" y="5203825"/>
          <p14:tracePt t="35347" x="9021763" y="5203825"/>
          <p14:tracePt t="35364" x="9128125" y="5203825"/>
          <p14:tracePt t="35380" x="9242425" y="5203825"/>
          <p14:tracePt t="35397" x="9356725" y="5203825"/>
          <p14:tracePt t="35414" x="9440863" y="5211763"/>
          <p14:tracePt t="35430" x="9502775" y="5211763"/>
          <p14:tracePt t="35447" x="9555163" y="5227638"/>
          <p14:tracePt t="35464" x="9609138" y="5235575"/>
          <p14:tracePt t="35480" x="9669463" y="5249863"/>
          <p14:tracePt t="35497" x="9699625" y="5257800"/>
          <p14:tracePt t="35514" x="9731375" y="5273675"/>
          <p14:tracePt t="35530" x="9753600" y="5273675"/>
          <p14:tracePt t="35547" x="9761538" y="5273675"/>
          <p14:tracePt t="35615" x="9761538" y="5280025"/>
          <p14:tracePt t="35623" x="9761538" y="5287963"/>
          <p14:tracePt t="35631" x="9775825" y="5311775"/>
          <p14:tracePt t="35647" x="9791700" y="5380038"/>
          <p14:tracePt t="35664" x="9813925" y="5418138"/>
          <p14:tracePt t="35680" x="9821863" y="5448300"/>
          <p14:tracePt t="35697" x="9845675" y="5502275"/>
          <p14:tracePt t="35714" x="9852025" y="5532438"/>
          <p14:tracePt t="35730" x="9852025" y="5554663"/>
          <p14:tracePt t="35807" x="9852025" y="5562600"/>
          <p14:tracePt t="35823" x="9852025" y="5578475"/>
          <p14:tracePt t="35831" x="9829800" y="5584825"/>
          <p14:tracePt t="35838" x="9807575" y="5592763"/>
          <p14:tracePt t="35847" x="9775825" y="5616575"/>
          <p14:tracePt t="35864" x="9707563" y="5654675"/>
          <p14:tracePt t="35880" x="9609138" y="5684838"/>
          <p14:tracePt t="35897" x="9486900" y="5737225"/>
          <p14:tracePt t="35914" x="9350375" y="5775325"/>
          <p14:tracePt t="35931" x="9121775" y="5821363"/>
          <p14:tracePt t="35947" x="8793163" y="5859463"/>
          <p14:tracePt t="35964" x="8297863" y="5859463"/>
          <p14:tracePt t="35982" x="7391400" y="5859463"/>
          <p14:tracePt t="35997" x="7108825" y="5829300"/>
          <p14:tracePt t="36014" x="6461125" y="5753100"/>
          <p14:tracePt t="36031" x="6156325" y="5722938"/>
          <p14:tracePt t="36047" x="5973763" y="5699125"/>
          <p14:tracePt t="36064" x="5799138" y="5646738"/>
          <p14:tracePt t="36081" x="5600700" y="5630863"/>
          <p14:tracePt t="36097" x="5341938" y="5592763"/>
          <p14:tracePt t="36114" x="5121275" y="5554663"/>
          <p14:tracePt t="36131" x="4945063" y="5532438"/>
          <p14:tracePt t="36147" x="4792663" y="5508625"/>
          <p14:tracePt t="36164" x="4746625" y="550227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1858" name="Rectangle 2"/>
          <p:cNvSpPr>
            <a:spLocks noGrp="1" noChangeArrowheads="1"/>
          </p:cNvSpPr>
          <p:nvPr>
            <p:ph type="body" idx="4294967295"/>
          </p:nvPr>
        </p:nvSpPr>
        <p:spPr>
          <a:xfrm>
            <a:off x="2063750" y="1782763"/>
            <a:ext cx="8229600" cy="4525962"/>
          </a:xfrm>
          <a:noFill/>
          <a:ln w="38100">
            <a:solidFill>
              <a:srgbClr val="008000"/>
            </a:solidFill>
            <a:miter lim="800000"/>
            <a:headEnd/>
            <a:tailEnd/>
          </a:ln>
        </p:spPr>
        <p:txBody>
          <a:bodyPr/>
          <a:lstStyle/>
          <a:p>
            <a:pPr marL="0" indent="0" algn="r">
              <a:buNone/>
            </a:pPr>
            <a:r>
              <a:rPr lang="ar-SA" altLang="en-US" sz="4400" b="1" dirty="0">
                <a:latin typeface="Simplified Arabic" panose="02020603050405020304" pitchFamily="18" charset="-78"/>
                <a:cs typeface="Simplified Arabic" panose="02020603050405020304" pitchFamily="18" charset="-78"/>
              </a:rPr>
              <a:t>إيضاحات تورد أحياناً لتفصيل مجمل ما ورد في صلب البحث.</a:t>
            </a:r>
          </a:p>
          <a:p>
            <a:pPr marL="457200" lvl="1" indent="0" algn="r">
              <a:buNone/>
            </a:pPr>
            <a:endParaRPr lang="ar-SA" altLang="en-US" sz="1400" b="1" dirty="0">
              <a:latin typeface="Simplified Arabic" panose="02020603050405020304" pitchFamily="18" charset="-78"/>
              <a:cs typeface="Simplified Arabic" panose="02020603050405020304" pitchFamily="18" charset="-78"/>
            </a:endParaRPr>
          </a:p>
          <a:p>
            <a:pPr marL="0" indent="0" algn="r">
              <a:buNone/>
            </a:pPr>
            <a:r>
              <a:rPr lang="ar-SA" altLang="en-US" sz="4400" b="1" dirty="0">
                <a:latin typeface="Simplified Arabic" panose="02020603050405020304" pitchFamily="18" charset="-78"/>
                <a:cs typeface="Simplified Arabic" panose="02020603050405020304" pitchFamily="18" charset="-78"/>
              </a:rPr>
              <a:t>إحالة القارئ إلى مكان آخر في البحث.</a:t>
            </a:r>
          </a:p>
          <a:p>
            <a:pPr marL="457200" lvl="1" indent="0" algn="r">
              <a:buNone/>
            </a:pPr>
            <a:endParaRPr lang="ar-SA" altLang="en-US" sz="600" b="1" dirty="0">
              <a:latin typeface="Simplified Arabic" panose="02020603050405020304" pitchFamily="18" charset="-78"/>
              <a:cs typeface="Simplified Arabic" panose="02020603050405020304" pitchFamily="18" charset="-78"/>
            </a:endParaRPr>
          </a:p>
          <a:p>
            <a:pPr marL="0" indent="0" algn="r">
              <a:buNone/>
            </a:pPr>
            <a:r>
              <a:rPr lang="ar-SA" altLang="en-US" sz="4400" b="1" dirty="0">
                <a:latin typeface="Simplified Arabic" panose="02020603050405020304" pitchFamily="18" charset="-78"/>
                <a:cs typeface="Simplified Arabic" panose="02020603050405020304" pitchFamily="18" charset="-78"/>
              </a:rPr>
              <a:t>الإشارة إلى مراجع أخرى تعالج نفس الفكرة التي نحن بصدد الحديث عنها.</a:t>
            </a:r>
          </a:p>
          <a:p>
            <a:pPr marL="0" indent="0" algn="r">
              <a:buNone/>
            </a:pPr>
            <a:endParaRPr lang="ar-SA" altLang="en-US" sz="4400" b="1" dirty="0">
              <a:latin typeface="Simplified Arabic" panose="02020603050405020304" pitchFamily="18" charset="-78"/>
              <a:cs typeface="Simplified Arabic" panose="02020603050405020304" pitchFamily="18" charset="-78"/>
            </a:endParaRPr>
          </a:p>
        </p:txBody>
      </p:sp>
      <p:sp>
        <p:nvSpPr>
          <p:cNvPr id="121859" name="AutoShape 3"/>
          <p:cNvSpPr>
            <a:spLocks noChangeArrowheads="1"/>
          </p:cNvSpPr>
          <p:nvPr/>
        </p:nvSpPr>
        <p:spPr bwMode="gray">
          <a:xfrm>
            <a:off x="2135188" y="188914"/>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400" b="1">
                <a:solidFill>
                  <a:schemeClr val="bg1"/>
                </a:solidFill>
                <a:latin typeface="Arial" panose="020B0604020202020204" pitchFamily="34" charset="0"/>
              </a:rPr>
              <a:t>حالات استخدام الحواشي </a:t>
            </a:r>
            <a:endParaRPr lang="en-US" altLang="zh-CN" sz="4400" b="1">
              <a:solidFill>
                <a:schemeClr val="bg1"/>
              </a:solidFill>
              <a:latin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132878145"/>
      </p:ext>
    </p:extLst>
  </p:cSld>
  <p:clrMapOvr>
    <a:masterClrMapping/>
  </p:clrMapOvr>
  <mc:AlternateContent xmlns:mc="http://schemas.openxmlformats.org/markup-compatibility/2006" xmlns:p14="http://schemas.microsoft.com/office/powerpoint/2010/main">
    <mc:Choice Requires="p14">
      <p:transition spd="slow" p14:dur="2000" advTm="25133"/>
    </mc:Choice>
    <mc:Fallback xmlns="">
      <p:transition spd="slow" advTm="25133"/>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1859"/>
                                        </p:tgtEl>
                                        <p:attrNameLst>
                                          <p:attrName>style.visibility</p:attrName>
                                        </p:attrNameLst>
                                      </p:cBhvr>
                                      <p:to>
                                        <p:strVal val="visible"/>
                                      </p:to>
                                    </p:set>
                                    <p:animEffect transition="in" filter="slide(fromBottom)">
                                      <p:cBhvr>
                                        <p:cTn id="7" dur="500"/>
                                        <p:tgtEl>
                                          <p:spTgt spid="121859"/>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1858">
                                            <p:bg/>
                                          </p:spTgt>
                                        </p:tgtEl>
                                        <p:attrNameLst>
                                          <p:attrName>style.visibility</p:attrName>
                                        </p:attrNameLst>
                                      </p:cBhvr>
                                      <p:to>
                                        <p:strVal val="visible"/>
                                      </p:to>
                                    </p:set>
                                    <p:anim calcmode="lin" valueType="num">
                                      <p:cBhvr additive="base">
                                        <p:cTn id="11" dur="500" fill="hold"/>
                                        <p:tgtEl>
                                          <p:spTgt spid="121858">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121858">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1858">
                                            <p:txEl>
                                              <p:pRg st="0" end="0"/>
                                            </p:txEl>
                                          </p:spTgt>
                                        </p:tgtEl>
                                        <p:attrNameLst>
                                          <p:attrName>style.visibility</p:attrName>
                                        </p:attrNameLst>
                                      </p:cBhvr>
                                      <p:to>
                                        <p:strVal val="visible"/>
                                      </p:to>
                                    </p:set>
                                    <p:anim calcmode="lin" valueType="num">
                                      <p:cBhvr additive="base">
                                        <p:cTn id="15" dur="500" fill="hold"/>
                                        <p:tgtEl>
                                          <p:spTgt spid="121858">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185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1858">
                                            <p:txEl>
                                              <p:pRg st="2" end="2"/>
                                            </p:txEl>
                                          </p:spTgt>
                                        </p:tgtEl>
                                        <p:attrNameLst>
                                          <p:attrName>style.visibility</p:attrName>
                                        </p:attrNameLst>
                                      </p:cBhvr>
                                      <p:to>
                                        <p:strVal val="visible"/>
                                      </p:to>
                                    </p:set>
                                    <p:anim calcmode="lin" valueType="num">
                                      <p:cBhvr additive="base">
                                        <p:cTn id="21" dur="500" fill="hold"/>
                                        <p:tgtEl>
                                          <p:spTgt spid="121858">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185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1858">
                                            <p:txEl>
                                              <p:pRg st="4" end="4"/>
                                            </p:txEl>
                                          </p:spTgt>
                                        </p:tgtEl>
                                        <p:attrNameLst>
                                          <p:attrName>style.visibility</p:attrName>
                                        </p:attrNameLst>
                                      </p:cBhvr>
                                      <p:to>
                                        <p:strVal val="visible"/>
                                      </p:to>
                                    </p:set>
                                    <p:anim calcmode="lin" valueType="num">
                                      <p:cBhvr additive="base">
                                        <p:cTn id="27" dur="500" fill="hold"/>
                                        <p:tgtEl>
                                          <p:spTgt spid="121858">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185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8" grpId="0" build="p" animBg="1"/>
      <p:bldP spid="121859" grpId="0" animBg="1"/>
    </p:bldLst>
  </p:timing>
  <p:extLst mod="1">
    <p:ext uri="{3A86A75C-4F4B-4683-9AE1-C65F6400EC91}">
      <p14:laserTraceLst xmlns:p14="http://schemas.microsoft.com/office/powerpoint/2010/main">
        <p14:tracePtLst>
          <p14:tracePt t="5044" x="6057900" y="3756025"/>
          <p14:tracePt t="5052" x="6065838" y="3756025"/>
          <p14:tracePt t="5076" x="6103938" y="3711575"/>
          <p14:tracePt t="5084" x="6172200" y="3665538"/>
          <p14:tracePt t="5092" x="6240463" y="3627438"/>
          <p14:tracePt t="5108" x="6324600" y="3581400"/>
          <p14:tracePt t="5125" x="6384925" y="3559175"/>
          <p14:tracePt t="5142" x="6438900" y="3527425"/>
          <p14:tracePt t="5159" x="6454775" y="3527425"/>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p:cNvSpPr>
            <a:spLocks noChangeArrowheads="1"/>
          </p:cNvSpPr>
          <p:nvPr/>
        </p:nvSpPr>
        <p:spPr bwMode="gray">
          <a:xfrm>
            <a:off x="3287713" y="2133601"/>
            <a:ext cx="5434012" cy="12033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3600" b="1">
                <a:solidFill>
                  <a:schemeClr val="bg1"/>
                </a:solidFill>
                <a:latin typeface="Arial" panose="020B0604020202020204" pitchFamily="34" charset="0"/>
                <a:cs typeface="HeshamNormal" pitchFamily="2" charset="0"/>
              </a:rPr>
              <a:t>التوثيق في نهاية الدراسة</a:t>
            </a:r>
          </a:p>
          <a:p>
            <a:pPr algn="ctr" rtl="0">
              <a:spcBef>
                <a:spcPct val="0"/>
              </a:spcBef>
              <a:buFontTx/>
              <a:buNone/>
            </a:pPr>
            <a:r>
              <a:rPr lang="ar-SA" altLang="zh-CN" sz="3600" b="1">
                <a:solidFill>
                  <a:schemeClr val="bg1"/>
                </a:solidFill>
                <a:latin typeface="Arial" panose="020B0604020202020204" pitchFamily="34" charset="0"/>
                <a:cs typeface="HeshamNormal" pitchFamily="2" charset="0"/>
              </a:rPr>
              <a:t> ”قائمة المراجع“ </a:t>
            </a:r>
            <a:endParaRPr lang="en-US" altLang="zh-CN" sz="3600" b="1">
              <a:solidFill>
                <a:schemeClr val="bg1"/>
              </a:solidFill>
              <a:latin typeface="Arial" panose="020B0604020202020204" pitchFamily="34" charset="0"/>
              <a:cs typeface="HeshamNormal" pitchFamily="2" charset="0"/>
            </a:endParaRPr>
          </a:p>
        </p:txBody>
      </p:sp>
      <p:sp>
        <p:nvSpPr>
          <p:cNvPr id="76803" name="AutoShape 4"/>
          <p:cNvSpPr>
            <a:spLocks noChangeArrowheads="1"/>
          </p:cNvSpPr>
          <p:nvPr/>
        </p:nvSpPr>
        <p:spPr bwMode="gray">
          <a:xfrm>
            <a:off x="8328026" y="95251"/>
            <a:ext cx="2124075" cy="957263"/>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6804" name="AutoShape 5"/>
          <p:cNvSpPr>
            <a:spLocks noChangeArrowheads="1"/>
          </p:cNvSpPr>
          <p:nvPr/>
        </p:nvSpPr>
        <p:spPr bwMode="gray">
          <a:xfrm>
            <a:off x="9551988" y="198439"/>
            <a:ext cx="785812" cy="782637"/>
          </a:xfrm>
          <a:prstGeom prst="roundRect">
            <a:avLst>
              <a:gd name="adj" fmla="val 11921"/>
            </a:avLst>
          </a:prstGeom>
          <a:gradFill rotWithShape="1">
            <a:gsLst>
              <a:gs pos="0">
                <a:srgbClr val="0066CC"/>
              </a:gs>
              <a:gs pos="100000">
                <a:srgbClr val="00478E"/>
              </a:gs>
            </a:gsLst>
            <a:lin ang="5400000" scaled="1"/>
          </a:gradFill>
          <a:ln w="38100">
            <a:solidFill>
              <a:schemeClr val="tx1"/>
            </a:solidFill>
            <a:round/>
            <a:headEnd/>
            <a:tailEnd/>
          </a:ln>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6805" name="Text Box 6"/>
          <p:cNvSpPr txBox="1">
            <a:spLocks noChangeArrowheads="1"/>
          </p:cNvSpPr>
          <p:nvPr/>
        </p:nvSpPr>
        <p:spPr bwMode="gray">
          <a:xfrm>
            <a:off x="9480551" y="328614"/>
            <a:ext cx="8810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b="1">
                <a:solidFill>
                  <a:schemeClr val="bg1"/>
                </a:solidFill>
                <a:latin typeface="Articulate" pitchFamily="2" charset="0"/>
                <a:cs typeface="HeshamNormal" pitchFamily="2" charset="0"/>
              </a:rPr>
              <a:t>ثالثا</a:t>
            </a:r>
            <a:endParaRPr lang="en-US" altLang="en-US" b="1">
              <a:solidFill>
                <a:schemeClr val="bg1"/>
              </a:solidFill>
              <a:latin typeface="Articulate" pitchFamily="2" charset="0"/>
              <a:cs typeface="HeshamNormal" pitchFamily="2" charset="0"/>
            </a:endParaRPr>
          </a:p>
        </p:txBody>
      </p:sp>
      <p:sp>
        <p:nvSpPr>
          <p:cNvPr id="17424" name="Freeform 16"/>
          <p:cNvSpPr>
            <a:spLocks/>
          </p:cNvSpPr>
          <p:nvPr/>
        </p:nvSpPr>
        <p:spPr bwMode="gray">
          <a:xfrm>
            <a:off x="8401051" y="188913"/>
            <a:ext cx="392113" cy="392112"/>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0066CC">
                  <a:gamma/>
                  <a:tint val="54510"/>
                  <a:invGamma/>
                </a:srgbClr>
              </a:gs>
              <a:gs pos="50000">
                <a:srgbClr val="0066CC">
                  <a:alpha val="0"/>
                </a:srgbClr>
              </a:gs>
              <a:gs pos="100000">
                <a:srgbClr val="0066CC">
                  <a:gamma/>
                  <a:tint val="54510"/>
                  <a:invGamma/>
                </a:srgbClr>
              </a:gs>
            </a:gsLst>
            <a:lin ang="2700000" scaled="1"/>
          </a:gradFill>
          <a:ln w="0">
            <a:noFill/>
            <a:prstDash val="solid"/>
            <a:round/>
            <a:headEnd/>
            <a:tailEnd/>
          </a:ln>
        </p:spPr>
        <p:txBody>
          <a:bodyPr/>
          <a:lstStyle/>
          <a:p>
            <a:pPr eaLnBrk="1" hangingPunct="1">
              <a:defRPr/>
            </a:pPr>
            <a:endParaRPr lang="ar-SA" sz="2000"/>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48724469"/>
      </p:ext>
    </p:extLst>
  </p:cSld>
  <p:clrMapOvr>
    <a:masterClrMapping/>
  </p:clrMapOvr>
  <mc:AlternateContent xmlns:mc="http://schemas.openxmlformats.org/markup-compatibility/2006" xmlns:p14="http://schemas.microsoft.com/office/powerpoint/2010/main">
    <mc:Choice Requires="p14">
      <p:transition spd="slow" p14:dur="2000" advTm="7167"/>
    </mc:Choice>
    <mc:Fallback xmlns="">
      <p:transition spd="slow" advTm="7167"/>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slide(fromBottom)">
                                      <p:cBhvr>
                                        <p:cTn id="7"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body" idx="4294967295"/>
          </p:nvPr>
        </p:nvSpPr>
        <p:spPr>
          <a:xfrm>
            <a:off x="1992313" y="1639888"/>
            <a:ext cx="8229600" cy="4525962"/>
          </a:xfrm>
          <a:noFill/>
          <a:ln w="38100">
            <a:solidFill>
              <a:srgbClr val="008000"/>
            </a:solidFill>
            <a:miter lim="800000"/>
            <a:headEnd/>
            <a:tailEnd/>
          </a:ln>
        </p:spPr>
        <p:txBody>
          <a:bodyPr/>
          <a:lstStyle/>
          <a:p>
            <a:pPr marL="0" indent="0" algn="r" eaLnBrk="1" hangingPunct="1">
              <a:lnSpc>
                <a:spcPct val="70000"/>
              </a:lnSpc>
              <a:spcBef>
                <a:spcPct val="10000"/>
              </a:spcBef>
              <a:buNone/>
            </a:pPr>
            <a:endParaRPr lang="ar-SA" altLang="en-US" b="1" dirty="0"/>
          </a:p>
          <a:p>
            <a:pPr marL="0" indent="0" algn="r" eaLnBrk="1" hangingPunct="1">
              <a:lnSpc>
                <a:spcPct val="80000"/>
              </a:lnSpc>
              <a:spcBef>
                <a:spcPct val="15000"/>
              </a:spcBef>
              <a:buNone/>
            </a:pPr>
            <a:r>
              <a:rPr lang="ar-SA" altLang="en-US" sz="4000" b="1" dirty="0"/>
              <a:t>هي قائمة تكتب في نهاية البحث أو في نهاية كل فصل من فصول البحث وهي تحتوي على كافة المراجع التي اعتمد عليها الباحث وتشتمل تلك القائمة على الكتب والدوريات والموسوعات  المقابلات والتقارير والوثائق الحكومية.....الخ</a:t>
            </a:r>
          </a:p>
        </p:txBody>
      </p:sp>
      <p:sp>
        <p:nvSpPr>
          <p:cNvPr id="40963" name="AutoShape 3"/>
          <p:cNvSpPr>
            <a:spLocks noGrp="1" noChangeArrowheads="1"/>
          </p:cNvSpPr>
          <p:nvPr>
            <p:ph type="title" idx="4294967295"/>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lstStyle/>
          <a:p>
            <a:r>
              <a:rPr lang="ar-SA" altLang="zh-CN" sz="4800" b="1">
                <a:solidFill>
                  <a:schemeClr val="bg1"/>
                </a:solidFill>
              </a:rPr>
              <a:t>ما هي قائمة المراجع:</a:t>
            </a:r>
            <a:r>
              <a:rPr lang="en-US" altLang="zh-CN" sz="4000">
                <a:cs typeface="Times New Roman" panose="02020603050405020304" pitchFamily="18" charset="0"/>
              </a:rPr>
              <a:t> </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87374217"/>
      </p:ext>
    </p:extLst>
  </p:cSld>
  <p:clrMapOvr>
    <a:masterClrMapping/>
  </p:clrMapOvr>
  <mc:AlternateContent xmlns:mc="http://schemas.openxmlformats.org/markup-compatibility/2006" xmlns:p14="http://schemas.microsoft.com/office/powerpoint/2010/main">
    <mc:Choice Requires="p14">
      <p:transition spd="slow" p14:dur="2000" advTm="70464"/>
    </mc:Choice>
    <mc:Fallback xmlns="">
      <p:transition spd="slow" advTm="70464"/>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slide(fromBottom)">
                                      <p:cBhvr>
                                        <p:cTn id="7" dur="500"/>
                                        <p:tgtEl>
                                          <p:spTgt spid="40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animBg="1"/>
    </p:bldLst>
  </p:timing>
  <p:extLst mod="1">
    <p:ext uri="{3A86A75C-4F4B-4683-9AE1-C65F6400EC91}">
      <p14:laserTraceLst xmlns:p14="http://schemas.microsoft.com/office/powerpoint/2010/main">
        <p14:tracePtLst>
          <p14:tracePt t="68777" x="0" y="0"/>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body" idx="4294967295"/>
          </p:nvPr>
        </p:nvSpPr>
        <p:spPr>
          <a:xfrm>
            <a:off x="2063750" y="1639888"/>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b="1" dirty="0"/>
          </a:p>
          <a:p>
            <a:pPr algn="r" eaLnBrk="1" hangingPunct="1">
              <a:lnSpc>
                <a:spcPct val="70000"/>
              </a:lnSpc>
              <a:spcBef>
                <a:spcPct val="10000"/>
              </a:spcBef>
              <a:buFont typeface="Arial" panose="020B0604020202020204" pitchFamily="34" charset="0"/>
              <a:buNone/>
            </a:pPr>
            <a:r>
              <a:rPr lang="ar-SA" altLang="en-US" sz="5400" b="1" dirty="0">
                <a:solidFill>
                  <a:srgbClr val="FF3300"/>
                </a:solidFill>
              </a:rPr>
              <a:t>في حالة وجود مؤلف واحد:</a:t>
            </a:r>
            <a:r>
              <a:rPr lang="ar-SA" altLang="en-US" sz="5400" dirty="0">
                <a:solidFill>
                  <a:srgbClr val="FF3300"/>
                </a:solidFill>
              </a:rPr>
              <a:t> </a:t>
            </a:r>
          </a:p>
          <a:p>
            <a:pPr algn="r" eaLnBrk="1" hangingPunct="1">
              <a:lnSpc>
                <a:spcPct val="70000"/>
              </a:lnSpc>
              <a:spcBef>
                <a:spcPct val="10000"/>
              </a:spcBef>
              <a:buFont typeface="Arial" panose="020B0604020202020204" pitchFamily="34" charset="0"/>
              <a:buNone/>
            </a:pPr>
            <a:r>
              <a:rPr lang="ar-SA" altLang="en-US" sz="4000" b="1" dirty="0"/>
              <a:t>يتم توثيقها بذكر المعلومات التالية مرتبة كالتالي:</a:t>
            </a:r>
          </a:p>
          <a:p>
            <a:pPr algn="r" eaLnBrk="1" hangingPunct="1">
              <a:lnSpc>
                <a:spcPct val="90000"/>
              </a:lnSpc>
              <a:buFont typeface="Arial" panose="020B0604020202020204" pitchFamily="34" charset="0"/>
              <a:buNone/>
            </a:pPr>
            <a:r>
              <a:rPr lang="ar-SA" altLang="en-US" sz="4000" b="1" dirty="0"/>
              <a:t>اسم العائلة، المؤلف. </a:t>
            </a:r>
            <a:r>
              <a:rPr lang="ar-JO" altLang="en-US" sz="4000" b="1" dirty="0"/>
              <a:t>تاريخ النشر.</a:t>
            </a:r>
            <a:r>
              <a:rPr lang="ar-SA" altLang="en-US" sz="4000" b="1" dirty="0"/>
              <a:t> العنوان. المترجم. الطبعة. مكان النشر:</a:t>
            </a:r>
            <a:r>
              <a:rPr lang="en-US" altLang="en-US" sz="4000" b="1" dirty="0">
                <a:cs typeface="Arial" panose="020B0604020202020204" pitchFamily="34" charset="0"/>
              </a:rPr>
              <a:t>    </a:t>
            </a:r>
            <a:r>
              <a:rPr lang="ar-SA" altLang="en-US" sz="4000" b="1" dirty="0"/>
              <a:t>الناشر.</a:t>
            </a:r>
            <a:r>
              <a:rPr lang="en-US" altLang="en-US" sz="4000" b="1" dirty="0">
                <a:cs typeface="Arial" panose="020B0604020202020204" pitchFamily="34" charset="0"/>
              </a:rPr>
              <a:t> </a:t>
            </a:r>
          </a:p>
        </p:txBody>
      </p:sp>
      <p:sp>
        <p:nvSpPr>
          <p:cNvPr id="16444" name="AutoShape 60"/>
          <p:cNvSpPr>
            <a:spLocks noChangeArrowheads="1"/>
          </p:cNvSpPr>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الكتب</a:t>
            </a:r>
            <a:endParaRPr lang="en-US" altLang="zh-CN" sz="4400" b="1">
              <a:solidFill>
                <a:schemeClr val="bg1"/>
              </a:solidFill>
              <a:latin typeface="Arial" panose="020B0604020202020204" pitchFamily="34" charset="0"/>
            </a:endParaRPr>
          </a:p>
        </p:txBody>
      </p:sp>
      <p:grpSp>
        <p:nvGrpSpPr>
          <p:cNvPr id="2" name="Group 62"/>
          <p:cNvGrpSpPr>
            <a:grpSpLocks/>
          </p:cNvGrpSpPr>
          <p:nvPr/>
        </p:nvGrpSpPr>
        <p:grpSpPr bwMode="auto">
          <a:xfrm>
            <a:off x="9191626" y="404814"/>
            <a:ext cx="682625" cy="700087"/>
            <a:chOff x="1691" y="961"/>
            <a:chExt cx="430" cy="441"/>
          </a:xfrm>
        </p:grpSpPr>
        <p:sp>
          <p:nvSpPr>
            <p:cNvPr id="80901" name="Oval 63"/>
            <p:cNvSpPr>
              <a:spLocks noChangeArrowheads="1"/>
            </p:cNvSpPr>
            <p:nvPr/>
          </p:nvSpPr>
          <p:spPr bwMode="gray">
            <a:xfrm>
              <a:off x="1691" y="972"/>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80902" name="Oval 64"/>
            <p:cNvSpPr>
              <a:spLocks noChangeArrowheads="1"/>
            </p:cNvSpPr>
            <p:nvPr/>
          </p:nvSpPr>
          <p:spPr bwMode="gray">
            <a:xfrm>
              <a:off x="1697" y="974"/>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80903" name="Oval 65"/>
            <p:cNvSpPr>
              <a:spLocks noChangeArrowheads="1"/>
            </p:cNvSpPr>
            <p:nvPr/>
          </p:nvSpPr>
          <p:spPr bwMode="gray">
            <a:xfrm>
              <a:off x="1701" y="978"/>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80904" name="Oval 66"/>
            <p:cNvSpPr>
              <a:spLocks noChangeArrowheads="1"/>
            </p:cNvSpPr>
            <p:nvPr/>
          </p:nvSpPr>
          <p:spPr bwMode="gray">
            <a:xfrm>
              <a:off x="1724" y="990"/>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80905" name="Text Box 67">
              <a:hlinkClick r:id="rId3" action="ppaction://hlinksldjump"/>
            </p:cNvPr>
            <p:cNvSpPr txBox="1">
              <a:spLocks noChangeArrowheads="1"/>
            </p:cNvSpPr>
            <p:nvPr/>
          </p:nvSpPr>
          <p:spPr bwMode="gray">
            <a:xfrm>
              <a:off x="1792" y="961"/>
              <a:ext cx="200"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en-US" altLang="en-US" sz="1800" b="1">
                  <a:solidFill>
                    <a:srgbClr val="000000"/>
                  </a:solidFill>
                  <a:latin typeface="Articulate" pitchFamily="2" charset="0"/>
                </a:rPr>
                <a:t>1</a:t>
              </a:r>
            </a:p>
          </p:txBody>
        </p:sp>
      </p:gr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75995621"/>
      </p:ext>
    </p:extLst>
  </p:cSld>
  <p:clrMapOvr>
    <a:masterClrMapping/>
  </p:clrMapOvr>
  <mc:AlternateContent xmlns:mc="http://schemas.openxmlformats.org/markup-compatibility/2006" xmlns:p14="http://schemas.microsoft.com/office/powerpoint/2010/main">
    <mc:Choice Requires="p14">
      <p:transition spd="slow" p14:dur="2000" advTm="33639"/>
    </mc:Choice>
    <mc:Fallback xmlns="">
      <p:transition spd="slow" advTm="33639"/>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12" presetClass="entr" presetSubtype="4" fill="hold" grpId="0" nodeType="withEffect">
                                  <p:stCondLst>
                                    <p:cond delay="0"/>
                                  </p:stCondLst>
                                  <p:childTnLst>
                                    <p:set>
                                      <p:cBhvr>
                                        <p:cTn id="22" dur="1" fill="hold">
                                          <p:stCondLst>
                                            <p:cond delay="0"/>
                                          </p:stCondLst>
                                        </p:cTn>
                                        <p:tgtEl>
                                          <p:spTgt spid="16444"/>
                                        </p:tgtEl>
                                        <p:attrNameLst>
                                          <p:attrName>style.visibility</p:attrName>
                                        </p:attrNameLst>
                                      </p:cBhvr>
                                      <p:to>
                                        <p:strVal val="visible"/>
                                      </p:to>
                                    </p:set>
                                    <p:animEffect transition="in" filter="slide(fromBottom)">
                                      <p:cBhvr>
                                        <p:cTn id="23" dur="500"/>
                                        <p:tgtEl>
                                          <p:spTgt spid="16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44" grpId="0" animBg="1"/>
    </p:bldLst>
  </p:timing>
  <p:extLst mod="1">
    <p:ext uri="{3A86A75C-4F4B-4683-9AE1-C65F6400EC91}">
      <p14:laserTraceLst xmlns:p14="http://schemas.microsoft.com/office/powerpoint/2010/main">
        <p14:tracePtLst>
          <p14:tracePt t="27908" x="511175" y="5273675"/>
          <p14:tracePt t="28038" x="511175" y="5265738"/>
          <p14:tracePt t="28046" x="525463" y="5265738"/>
          <p14:tracePt t="28054" x="533400" y="5265738"/>
          <p14:tracePt t="28063" x="563563" y="5273675"/>
          <p14:tracePt t="28080" x="631825" y="5280025"/>
          <p14:tracePt t="28097" x="792163" y="5241925"/>
          <p14:tracePt t="28113" x="1044575" y="5159375"/>
          <p14:tracePt t="28130" x="1379538" y="5059363"/>
          <p14:tracePt t="28147" x="1973263" y="4922838"/>
          <p14:tracePt t="28163" x="2590800" y="4838700"/>
          <p14:tracePt t="28181" x="3375025" y="4694238"/>
          <p14:tracePt t="28197" x="3733800" y="4594225"/>
          <p14:tracePt t="28213" x="4046538" y="4495800"/>
          <p14:tracePt t="28230" x="4275138" y="4441825"/>
          <p14:tracePt t="28246" x="4441825" y="4419600"/>
          <p14:tracePt t="28263" x="4618038" y="4397375"/>
          <p14:tracePt t="28280" x="4822825" y="4397375"/>
          <p14:tracePt t="28297" x="5113338" y="4397375"/>
          <p14:tracePt t="28313" x="5349875" y="4397375"/>
          <p14:tracePt t="28330" x="5502275" y="4365625"/>
          <p14:tracePt t="28347" x="5600700" y="4359275"/>
          <p14:tracePt t="28363" x="5638800" y="4351338"/>
          <p14:tracePt t="28381" x="5775325" y="4327525"/>
          <p14:tracePt t="28397" x="5897563" y="4305300"/>
          <p14:tracePt t="28413" x="6080125" y="4289425"/>
          <p14:tracePt t="28430" x="6256338" y="4267200"/>
          <p14:tracePt t="28447" x="6423025" y="4244975"/>
          <p14:tracePt t="28463" x="6583363" y="4237038"/>
          <p14:tracePt t="28480" x="6683375" y="4237038"/>
          <p14:tracePt t="28497" x="6735763" y="4229100"/>
          <p14:tracePt t="28513" x="6735763" y="4221163"/>
          <p14:tracePt t="28934" x="6721475" y="4206875"/>
          <p14:tracePt t="28942" x="6607175" y="4198938"/>
          <p14:tracePt t="28949" x="6507163" y="4183063"/>
          <p14:tracePt t="28963" x="6400800" y="4183063"/>
          <p14:tracePt t="28981" x="6164263" y="4183063"/>
          <p14:tracePt t="28997" x="6111875" y="4183063"/>
          <p14:tracePt t="29013" x="5997575" y="4183063"/>
          <p14:tracePt t="29030" x="5981700" y="4191000"/>
          <p14:tracePt t="29102" x="5973763" y="4191000"/>
          <p14:tracePt t="29111" x="5951538" y="4191000"/>
          <p14:tracePt t="29118" x="5927725" y="4191000"/>
          <p14:tracePt t="29130" x="5889625" y="4191000"/>
          <p14:tracePt t="29147" x="5837238" y="4206875"/>
          <p14:tracePt t="29163" x="5791200" y="4206875"/>
          <p14:tracePt t="29181" x="5745163" y="4213225"/>
          <p14:tracePt t="29302" x="5737225" y="4221163"/>
          <p14:tracePt t="29311" x="5730875" y="4229100"/>
          <p14:tracePt t="29318" x="5707063" y="4244975"/>
          <p14:tracePt t="29330" x="5692775" y="4267200"/>
          <p14:tracePt t="29347" x="5638800" y="4335463"/>
          <p14:tracePt t="29364" x="5608638" y="4373563"/>
          <p14:tracePt t="29381" x="5562600" y="4427538"/>
          <p14:tracePt t="29397" x="5554663" y="4435475"/>
          <p14:tracePt t="29414" x="5546725" y="4449763"/>
          <p14:tracePt t="29518" x="5546725" y="4465638"/>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2"/>
          <p:cNvSpPr>
            <a:spLocks noChangeArrowheads="1"/>
          </p:cNvSpPr>
          <p:nvPr/>
        </p:nvSpPr>
        <p:spPr bwMode="gray">
          <a:xfrm>
            <a:off x="1992313" y="1484314"/>
            <a:ext cx="8280400" cy="9366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spcBef>
                <a:spcPct val="0"/>
              </a:spcBef>
              <a:buFontTx/>
              <a:buNone/>
            </a:pPr>
            <a:r>
              <a:rPr lang="ar-SA" altLang="zh-CN" sz="2300" b="1">
                <a:solidFill>
                  <a:schemeClr val="bg1"/>
                </a:solidFill>
                <a:latin typeface="Arial" panose="020B0604020202020204" pitchFamily="34" charset="0"/>
              </a:rPr>
              <a:t>سعيد، إدوارد.</a:t>
            </a:r>
            <a:r>
              <a:rPr lang="ar-JO" altLang="zh-CN" sz="2300" b="1">
                <a:solidFill>
                  <a:schemeClr val="bg1"/>
                </a:solidFill>
                <a:latin typeface="Arial" panose="020B0604020202020204" pitchFamily="34" charset="0"/>
              </a:rPr>
              <a:t>( 2004 )</a:t>
            </a:r>
            <a:r>
              <a:rPr lang="en-US" altLang="zh-CN" sz="2300" b="1">
                <a:solidFill>
                  <a:schemeClr val="bg1"/>
                </a:solidFill>
                <a:latin typeface="Arial" panose="020B0604020202020204" pitchFamily="34" charset="0"/>
              </a:rPr>
              <a:t>. </a:t>
            </a:r>
            <a:r>
              <a:rPr lang="ar-SA" altLang="zh-CN" sz="2300" b="1">
                <a:solidFill>
                  <a:schemeClr val="bg1"/>
                </a:solidFill>
                <a:latin typeface="Arial" panose="020B0604020202020204" pitchFamily="34" charset="0"/>
              </a:rPr>
              <a:t>تأملات حول المنفى و مقالات أخرى. بيروت :</a:t>
            </a:r>
          </a:p>
          <a:p>
            <a:pPr>
              <a:spcBef>
                <a:spcPct val="0"/>
              </a:spcBef>
              <a:buFontTx/>
              <a:buNone/>
            </a:pPr>
            <a:r>
              <a:rPr lang="ar-SA" altLang="zh-CN" sz="2300" b="1">
                <a:solidFill>
                  <a:schemeClr val="bg1"/>
                </a:solidFill>
                <a:latin typeface="Arial" panose="020B0604020202020204" pitchFamily="34" charset="0"/>
              </a:rPr>
              <a:t> دار</a:t>
            </a:r>
            <a:r>
              <a:rPr lang="en-US" altLang="zh-CN" sz="2300" b="1">
                <a:solidFill>
                  <a:schemeClr val="bg1"/>
                </a:solidFill>
                <a:latin typeface="Arial" panose="020B0604020202020204" pitchFamily="34" charset="0"/>
              </a:rPr>
              <a:t> </a:t>
            </a:r>
            <a:r>
              <a:rPr lang="ar-SA" altLang="zh-CN" sz="2300" b="1">
                <a:solidFill>
                  <a:schemeClr val="bg1"/>
                </a:solidFill>
                <a:latin typeface="Arial" panose="020B0604020202020204" pitchFamily="34" charset="0"/>
              </a:rPr>
              <a:t>الآداب.</a:t>
            </a:r>
            <a:r>
              <a:rPr lang="ar-SA" altLang="zh-CN" sz="2300">
                <a:latin typeface="Arial" panose="020B0604020202020204" pitchFamily="34" charset="0"/>
              </a:rPr>
              <a:t> </a:t>
            </a:r>
            <a:r>
              <a:rPr lang="ar-SA" altLang="zh-CN" sz="2300">
                <a:solidFill>
                  <a:schemeClr val="bg1"/>
                </a:solidFill>
                <a:latin typeface="Arial" panose="020B0604020202020204" pitchFamily="34" charset="0"/>
                <a:cs typeface="HeshamNormal" pitchFamily="2" charset="0"/>
              </a:rPr>
              <a:t> </a:t>
            </a:r>
            <a:endParaRPr lang="en-US" altLang="zh-CN" sz="2300">
              <a:solidFill>
                <a:schemeClr val="bg1"/>
              </a:solidFill>
              <a:latin typeface="Arial" panose="020B0604020202020204" pitchFamily="34" charset="0"/>
              <a:cs typeface="HeshamNormal" pitchFamily="2" charset="0"/>
            </a:endParaRPr>
          </a:p>
        </p:txBody>
      </p:sp>
      <p:sp>
        <p:nvSpPr>
          <p:cNvPr id="18435" name="AutoShape 3"/>
          <p:cNvSpPr>
            <a:spLocks noChangeArrowheads="1"/>
          </p:cNvSpPr>
          <p:nvPr/>
        </p:nvSpPr>
        <p:spPr bwMode="gray">
          <a:xfrm>
            <a:off x="6167438" y="333375"/>
            <a:ext cx="3922712"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العربية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8436" name="AutoShape 4"/>
          <p:cNvSpPr>
            <a:spLocks noChangeArrowheads="1"/>
          </p:cNvSpPr>
          <p:nvPr/>
        </p:nvSpPr>
        <p:spPr bwMode="gray">
          <a:xfrm>
            <a:off x="6311901" y="4076700"/>
            <a:ext cx="3922713"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الأجنبية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8437" name="AutoShape 5"/>
          <p:cNvSpPr>
            <a:spLocks noChangeArrowheads="1"/>
          </p:cNvSpPr>
          <p:nvPr/>
        </p:nvSpPr>
        <p:spPr bwMode="gray">
          <a:xfrm>
            <a:off x="1911350" y="5156201"/>
            <a:ext cx="8280400" cy="9366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a:spcBef>
                <a:spcPct val="0"/>
              </a:spcBef>
              <a:buFontTx/>
              <a:buNone/>
            </a:pPr>
            <a:r>
              <a:rPr lang="en-US" altLang="zh-CN" sz="2000" b="1">
                <a:solidFill>
                  <a:schemeClr val="bg1"/>
                </a:solidFill>
                <a:latin typeface="Arial" panose="020B0604020202020204" pitchFamily="34" charset="0"/>
              </a:rPr>
              <a:t>Parker, Greg. ( 1994 ). Introductory Semiconductor Device Physics.</a:t>
            </a:r>
            <a:endParaRPr lang="ar-SA" altLang="zh-CN" sz="2000" b="1">
              <a:solidFill>
                <a:schemeClr val="bg1"/>
              </a:solidFill>
              <a:latin typeface="Arial" panose="020B0604020202020204" pitchFamily="34" charset="0"/>
            </a:endParaRPr>
          </a:p>
          <a:p>
            <a:pPr algn="l">
              <a:spcBef>
                <a:spcPct val="0"/>
              </a:spcBef>
              <a:buFontTx/>
              <a:buNone/>
            </a:pPr>
            <a:r>
              <a:rPr lang="en-US" altLang="zh-CN" sz="2000" b="1">
                <a:solidFill>
                  <a:schemeClr val="bg1"/>
                </a:solidFill>
                <a:latin typeface="Arial" panose="020B0604020202020204" pitchFamily="34" charset="0"/>
              </a:rPr>
              <a:t>New York: Prentice Hall Inc.</a:t>
            </a:r>
            <a:r>
              <a:rPr lang="en-US" altLang="zh-CN" sz="2000">
                <a:solidFill>
                  <a:schemeClr val="bg1"/>
                </a:solidFill>
                <a:latin typeface="Arial" panose="020B0604020202020204" pitchFamily="34" charset="0"/>
              </a:rPr>
              <a: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10884704"/>
      </p:ext>
    </p:extLst>
  </p:cSld>
  <p:clrMapOvr>
    <a:masterClrMapping/>
  </p:clrMapOvr>
  <mc:AlternateContent xmlns:mc="http://schemas.openxmlformats.org/markup-compatibility/2006" xmlns:p14="http://schemas.microsoft.com/office/powerpoint/2010/main">
    <mc:Choice Requires="p14">
      <p:transition spd="slow" p14:dur="2000" advTm="53727"/>
    </mc:Choice>
    <mc:Fallback xmlns="">
      <p:transition spd="slow" advTm="53727"/>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slide(fromBottom)">
                                      <p:cBhvr>
                                        <p:cTn id="7" dur="500"/>
                                        <p:tgtEl>
                                          <p:spTgt spid="1843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8435"/>
                                        </p:tgtEl>
                                        <p:attrNameLst>
                                          <p:attrName>style.visibility</p:attrName>
                                        </p:attrNameLst>
                                      </p:cBhvr>
                                      <p:to>
                                        <p:strVal val="visible"/>
                                      </p:to>
                                    </p:set>
                                    <p:animEffect transition="in" filter="slide(fromBottom)">
                                      <p:cBhvr>
                                        <p:cTn id="10" dur="500"/>
                                        <p:tgtEl>
                                          <p:spTgt spid="18435"/>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8436"/>
                                        </p:tgtEl>
                                        <p:attrNameLst>
                                          <p:attrName>style.visibility</p:attrName>
                                        </p:attrNameLst>
                                      </p:cBhvr>
                                      <p:to>
                                        <p:strVal val="visible"/>
                                      </p:to>
                                    </p:set>
                                    <p:animEffect transition="in" filter="slide(fromBottom)">
                                      <p:cBhvr>
                                        <p:cTn id="13" dur="500"/>
                                        <p:tgtEl>
                                          <p:spTgt spid="18436"/>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8437"/>
                                        </p:tgtEl>
                                        <p:attrNameLst>
                                          <p:attrName>style.visibility</p:attrName>
                                        </p:attrNameLst>
                                      </p:cBhvr>
                                      <p:to>
                                        <p:strVal val="visible"/>
                                      </p:to>
                                    </p:set>
                                    <p:animEffect transition="in" filter="slide(fromBottom)">
                                      <p:cBhvr>
                                        <p:cTn id="16" dur="500"/>
                                        <p:tgtEl>
                                          <p:spTgt spid="18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5" grpId="0" animBg="1"/>
      <p:bldP spid="18436" grpId="0" animBg="1"/>
      <p:bldP spid="18437" grpId="0" animBg="1"/>
    </p:bldLst>
  </p:timing>
  <p:extLst mod="1">
    <p:ext uri="{3A86A75C-4F4B-4683-9AE1-C65F6400EC91}">
      <p14:laserTraceLst xmlns:p14="http://schemas.microsoft.com/office/powerpoint/2010/main">
        <p14:tracePtLst>
          <p14:tracePt t="2375" x="5532438" y="4441825"/>
          <p14:tracePt t="2383" x="5524500" y="4144963"/>
          <p14:tracePt t="2394" x="5546725" y="3749675"/>
          <p14:tracePt t="2410" x="6118225" y="2903538"/>
          <p14:tracePt t="2427" x="6918325" y="2187575"/>
          <p14:tracePt t="2444" x="7712075" y="1616075"/>
          <p14:tracePt t="2460" x="8450263" y="1235075"/>
          <p14:tracePt t="2478" x="9113838" y="898525"/>
          <p14:tracePt t="2494" x="9288463" y="815975"/>
          <p14:tracePt t="2497" x="9410700" y="792163"/>
          <p14:tracePt t="2510" x="9593263" y="731838"/>
          <p14:tracePt t="2527" x="9661525" y="715963"/>
          <p14:tracePt t="2607" x="9661525" y="723900"/>
          <p14:tracePt t="2614" x="9693275" y="815975"/>
          <p14:tracePt t="2623" x="9761538" y="968375"/>
          <p14:tracePt t="2630" x="9829800" y="1143000"/>
          <p14:tracePt t="2644" x="9936163" y="1287463"/>
          <p14:tracePt t="2661" x="10104438" y="1409700"/>
          <p14:tracePt t="2678" x="10401300" y="1447800"/>
          <p14:tracePt t="2694" x="10469563" y="1447800"/>
          <p14:tracePt t="2711" x="10614025" y="1363663"/>
          <p14:tracePt t="2727" x="10629900" y="1341438"/>
          <p14:tracePt t="2760" x="10629900" y="1325563"/>
          <p14:tracePt t="2777" x="10569575" y="1311275"/>
          <p14:tracePt t="2794" x="10469563" y="1295400"/>
          <p14:tracePt t="2811" x="10371138" y="1303338"/>
          <p14:tracePt t="2827" x="10294938" y="1379538"/>
          <p14:tracePt t="2844" x="10264775" y="1425575"/>
          <p14:tracePt t="2861" x="10264775" y="1447800"/>
          <p14:tracePt t="2877" x="10264775" y="1463675"/>
          <p14:tracePt t="2911" x="10256838" y="1470025"/>
          <p14:tracePt t="2919" x="10240963" y="1493838"/>
          <p14:tracePt t="2928" x="10233025" y="1516063"/>
          <p14:tracePt t="2944" x="10164763" y="1600200"/>
          <p14:tracePt t="2961" x="10112375" y="1692275"/>
          <p14:tracePt t="2977" x="10058400" y="1806575"/>
          <p14:tracePt t="2994" x="10012363" y="1882775"/>
          <p14:tracePt t="3143" x="9998075" y="1882775"/>
          <p14:tracePt t="3151" x="9974263" y="1882775"/>
          <p14:tracePt t="3161" x="9928225" y="1882775"/>
          <p14:tracePt t="3177" x="9807575" y="1905000"/>
          <p14:tracePt t="3194" x="9617075" y="1943100"/>
          <p14:tracePt t="3211" x="9426575" y="1951038"/>
          <p14:tracePt t="3227" x="9242425" y="1951038"/>
          <p14:tracePt t="3243" x="9105900" y="1951038"/>
          <p14:tracePt t="3260" x="9037638" y="1958975"/>
          <p14:tracePt t="3277" x="8975725" y="1965325"/>
          <p14:tracePt t="3519" x="8969375" y="1965325"/>
          <p14:tracePt t="3527" x="8937625" y="1965325"/>
          <p14:tracePt t="3535" x="8915400" y="1965325"/>
          <p14:tracePt t="3544" x="8861425" y="1965325"/>
          <p14:tracePt t="3561" x="8816975" y="1965325"/>
          <p14:tracePt t="3578" x="8793163" y="1965325"/>
          <p14:tracePt t="3594" x="8785225" y="1965325"/>
          <p14:tracePt t="4199" x="8778875" y="1965325"/>
          <p14:tracePt t="4206" x="8809038" y="1943100"/>
          <p14:tracePt t="4214" x="8861425" y="1935163"/>
          <p14:tracePt t="4228" x="8907463" y="1935163"/>
          <p14:tracePt t="4244" x="8937625" y="1920875"/>
          <p14:tracePt t="4261" x="8961438" y="1920875"/>
          <p14:tracePt t="4847" x="8983663" y="1920875"/>
          <p14:tracePt t="4855" x="9037638" y="1927225"/>
          <p14:tracePt t="4863" x="9151938" y="1927225"/>
          <p14:tracePt t="4878" x="9478963" y="1935163"/>
          <p14:tracePt t="4895" x="9685338" y="1965325"/>
          <p14:tracePt t="4911" x="9783763" y="1965325"/>
          <p14:tracePt t="4928" x="9799638" y="1965325"/>
          <p14:tracePt t="4983" x="9745663" y="1965325"/>
          <p14:tracePt t="4991" x="9669463" y="1958975"/>
          <p14:tracePt t="4998" x="9563100" y="1958975"/>
          <p14:tracePt t="5011" x="9456738" y="1958975"/>
          <p14:tracePt t="5028" x="9280525" y="1958975"/>
          <p14:tracePt t="5045" x="9212263" y="1958975"/>
          <p14:tracePt t="5079" x="9242425" y="1958975"/>
          <p14:tracePt t="5095" x="9318625" y="1958975"/>
          <p14:tracePt t="5111" x="9380538" y="1958975"/>
          <p14:tracePt t="5175" x="9380538" y="1951038"/>
          <p14:tracePt t="5191" x="9372600" y="1951038"/>
          <p14:tracePt t="5751" x="9356725" y="1943100"/>
          <p14:tracePt t="5759" x="9318625" y="1935163"/>
          <p14:tracePt t="5767" x="9296400" y="1927225"/>
          <p14:tracePt t="5778" x="9274175" y="1920875"/>
          <p14:tracePt t="5796" x="9220200" y="1905000"/>
          <p14:tracePt t="5812" x="9182100" y="1897063"/>
          <p14:tracePt t="5828" x="9174163" y="1889125"/>
          <p14:tracePt t="5845" x="9166225" y="1889125"/>
          <p14:tracePt t="6143" x="9159875" y="1889125"/>
          <p14:tracePt t="6159" x="9151938" y="1889125"/>
          <p14:tracePt t="6175" x="9136063" y="1889125"/>
          <p14:tracePt t="6183" x="9128125" y="1897063"/>
          <p14:tracePt t="6195" x="9121775" y="1905000"/>
          <p14:tracePt t="6212" x="9105900" y="1912938"/>
          <p14:tracePt t="6228" x="9083675" y="1935163"/>
          <p14:tracePt t="6245" x="9075738" y="1943100"/>
          <p14:tracePt t="7167" x="9105900" y="1943100"/>
          <p14:tracePt t="7175" x="9174163" y="1943100"/>
          <p14:tracePt t="7183" x="9258300" y="1943100"/>
          <p14:tracePt t="7195" x="9350375" y="1943100"/>
          <p14:tracePt t="7212" x="9555163" y="1943100"/>
          <p14:tracePt t="7229" x="9737725" y="1943100"/>
          <p14:tracePt t="7245" x="9921875" y="1943100"/>
          <p14:tracePt t="7262" x="9959975" y="1943100"/>
          <p14:tracePt t="7278" x="9966325" y="1943100"/>
          <p14:tracePt t="7327" x="9966325" y="1935163"/>
          <p14:tracePt t="7431" x="9974263" y="1935163"/>
          <p14:tracePt t="7439" x="9982200" y="1935163"/>
          <p14:tracePt t="7447" x="9998075" y="1935163"/>
          <p14:tracePt t="7463" x="10012363" y="1935163"/>
          <p14:tracePt t="7479" x="10042525" y="1935163"/>
          <p14:tracePt t="7496" x="10074275" y="1943100"/>
          <p14:tracePt t="7512" x="10112375" y="1943100"/>
          <p14:tracePt t="7529" x="10156825" y="1943100"/>
          <p14:tracePt t="7546" x="10180638" y="1943100"/>
          <p14:tracePt t="7647" x="10188575" y="1943100"/>
          <p14:tracePt t="8047" x="10202863" y="1927225"/>
          <p14:tracePt t="8055" x="10240963" y="1905000"/>
          <p14:tracePt t="8063" x="10271125" y="1889125"/>
          <p14:tracePt t="8079" x="10302875" y="1866900"/>
          <p14:tracePt t="8096" x="10333038" y="1851025"/>
          <p14:tracePt t="8113" x="10340975" y="1844675"/>
          <p14:tracePt t="8129" x="10355263" y="1836738"/>
          <p14:tracePt t="8416" x="10355263" y="1828800"/>
          <p14:tracePt t="8423" x="10317163" y="1820863"/>
          <p14:tracePt t="8431" x="10279063" y="1812925"/>
          <p14:tracePt t="8446" x="10172700" y="1806575"/>
          <p14:tracePt t="8463" x="10042525" y="1806575"/>
          <p14:tracePt t="8479" x="9944100" y="1812925"/>
          <p14:tracePt t="8496" x="9875838" y="1820863"/>
          <p14:tracePt t="8734" x="9859963" y="1828800"/>
          <p14:tracePt t="8741" x="9852025" y="1836738"/>
          <p14:tracePt t="8749" x="9829800" y="1851025"/>
          <p14:tracePt t="8762" x="9799638" y="1866900"/>
          <p14:tracePt t="8779" x="9737725" y="1882775"/>
          <p14:tracePt t="8796" x="9677400" y="1889125"/>
          <p14:tracePt t="8812" x="9647238" y="1897063"/>
          <p14:tracePt t="9935" x="9655175" y="1897063"/>
          <p14:tracePt t="9943" x="9699625" y="1889125"/>
          <p14:tracePt t="9950" x="9723438" y="1889125"/>
          <p14:tracePt t="9963" x="9737725" y="1889125"/>
          <p14:tracePt t="9980" x="9761538" y="1874838"/>
          <p14:tracePt t="9996" x="9799638" y="1874838"/>
          <p14:tracePt t="10014" x="9875838" y="1874838"/>
          <p14:tracePt t="10030" x="9898063" y="1874838"/>
          <p14:tracePt t="10032" x="9921875" y="1874838"/>
          <p14:tracePt t="10046" x="9936163" y="1882775"/>
          <p14:tracePt t="10063" x="9952038" y="1882775"/>
          <p14:tracePt t="10319" x="9952038" y="1889125"/>
          <p14:tracePt t="10327" x="9952038" y="1897063"/>
          <p14:tracePt t="10334" x="9936163" y="1905000"/>
          <p14:tracePt t="10347" x="9928225" y="1905000"/>
          <p14:tracePt t="10363" x="9883775" y="1935163"/>
          <p14:tracePt t="10380" x="9837738" y="1951038"/>
          <p14:tracePt t="10397" x="9821863" y="1958975"/>
          <p14:tracePt t="11303" x="9807575" y="1958975"/>
          <p14:tracePt t="11314" x="9753600" y="1958975"/>
          <p14:tracePt t="11330" x="9547225" y="1943100"/>
          <p14:tracePt t="11347" x="9364663" y="1935163"/>
          <p14:tracePt t="11364" x="9304338" y="1935163"/>
          <p14:tracePt t="11380" x="9250363" y="1951038"/>
          <p14:tracePt t="11398" x="9220200" y="1951038"/>
          <p14:tracePt t="11471" x="9204325" y="1951038"/>
          <p14:tracePt t="11479" x="9190038" y="1951038"/>
          <p14:tracePt t="11495" x="9182100" y="1951038"/>
          <p14:tracePt t="11503" x="9174163" y="1951038"/>
          <p14:tracePt t="11518" x="9166225" y="1951038"/>
          <p14:tracePt t="11559" x="9159875" y="1951038"/>
          <p14:tracePt t="11567" x="9151938" y="1951038"/>
          <p14:tracePt t="11575" x="9144000" y="1951038"/>
          <p14:tracePt t="11582" x="9136063" y="1951038"/>
          <p14:tracePt t="11615" x="9128125" y="1951038"/>
          <p14:tracePt t="12759" x="9121775" y="1951038"/>
          <p14:tracePt t="12767" x="9075738" y="1951038"/>
          <p14:tracePt t="12775" x="9021763" y="1951038"/>
          <p14:tracePt t="12783" x="8953500" y="1951038"/>
          <p14:tracePt t="12798" x="8861425" y="1973263"/>
          <p14:tracePt t="12814" x="8602663" y="2003425"/>
          <p14:tracePt t="12831" x="8420100" y="2027238"/>
          <p14:tracePt t="12848" x="8313738" y="2027238"/>
          <p14:tracePt t="12864" x="8259763" y="2027238"/>
          <p14:tracePt t="12881" x="8251825" y="2027238"/>
          <p14:tracePt t="12959" x="8245475" y="2027238"/>
          <p14:tracePt t="12975" x="8237538" y="2027238"/>
          <p14:tracePt t="12991" x="8229600" y="2027238"/>
          <p14:tracePt t="12999" x="8221663" y="2027238"/>
          <p14:tracePt t="13015" x="8213725" y="2027238"/>
          <p14:tracePt t="13023" x="8199438" y="2027238"/>
          <p14:tracePt t="13039" x="8191500" y="2027238"/>
          <p14:tracePt t="13048" x="8183563" y="2027238"/>
          <p14:tracePt t="13191" x="8175625" y="2027238"/>
          <p14:tracePt t="13215" x="8175625" y="2019300"/>
          <p14:tracePt t="13222" x="8183563" y="2011363"/>
          <p14:tracePt t="13262" x="8191500" y="2003425"/>
          <p14:tracePt t="13270" x="8199438" y="2003425"/>
          <p14:tracePt t="14039" x="8207375" y="1989138"/>
          <p14:tracePt t="14055" x="8199438" y="1981200"/>
          <p14:tracePt t="14063" x="8169275" y="1981200"/>
          <p14:tracePt t="14070" x="8131175" y="1981200"/>
          <p14:tracePt t="14081" x="8085138" y="1981200"/>
          <p14:tracePt t="14098" x="7970838" y="1981200"/>
          <p14:tracePt t="14115" x="7894638" y="1981200"/>
          <p14:tracePt t="14132" x="7840663" y="1981200"/>
          <p14:tracePt t="14148" x="7818438" y="1981200"/>
          <p14:tracePt t="14165" x="7802563" y="1981200"/>
          <p14:tracePt t="14182" x="7788275" y="1973263"/>
          <p14:tracePt t="14198" x="7772400" y="1965325"/>
          <p14:tracePt t="14215" x="7734300" y="1958975"/>
          <p14:tracePt t="14231" x="7680325" y="1943100"/>
          <p14:tracePt t="14247" x="7597775" y="1943100"/>
          <p14:tracePt t="14264" x="7535863" y="1943100"/>
          <p14:tracePt t="14281" x="7497763" y="1943100"/>
          <p14:tracePt t="14887" x="7505700" y="1958975"/>
          <p14:tracePt t="15230" x="7527925" y="1981200"/>
          <p14:tracePt t="15238" x="7535863" y="2011363"/>
          <p14:tracePt t="15248" x="7559675" y="2019300"/>
          <p14:tracePt t="15265" x="7581900" y="2057400"/>
          <p14:tracePt t="15281" x="7581900" y="2065338"/>
          <p14:tracePt t="15317" x="7581900" y="2073275"/>
          <p14:tracePt t="15331" x="7559675" y="2073275"/>
          <p14:tracePt t="15348" x="7489825" y="2057400"/>
          <p14:tracePt t="15365" x="7437438" y="2049463"/>
          <p14:tracePt t="15381" x="7208838" y="2035175"/>
          <p14:tracePt t="15398" x="7064375" y="2035175"/>
          <p14:tracePt t="15415" x="6950075" y="2049463"/>
          <p14:tracePt t="15432" x="6835775" y="2073275"/>
          <p14:tracePt t="15448" x="6765925" y="2073275"/>
          <p14:tracePt t="15465" x="6721475" y="2073275"/>
          <p14:tracePt t="15482" x="6689725" y="2073275"/>
          <p14:tracePt t="15498" x="6675438" y="2073275"/>
          <p14:tracePt t="15515" x="6637338" y="2073275"/>
          <p14:tracePt t="15532" x="6599238" y="2073275"/>
          <p14:tracePt t="15535" x="6569075" y="2073275"/>
          <p14:tracePt t="15548" x="6530975" y="2065338"/>
          <p14:tracePt t="15566" x="6384925" y="2041525"/>
          <p14:tracePt t="15582" x="6240463" y="2027238"/>
          <p14:tracePt t="15598" x="6103938" y="2003425"/>
          <p14:tracePt t="15615" x="6011863" y="1997075"/>
          <p14:tracePt t="15632" x="5935663" y="1981200"/>
          <p14:tracePt t="15649" x="5913438" y="1973263"/>
          <p14:tracePt t="15665" x="5897563" y="1965325"/>
          <p14:tracePt t="15699" x="5883275" y="1965325"/>
          <p14:tracePt t="15715" x="5859463" y="1958975"/>
          <p14:tracePt t="15732" x="5829300" y="1943100"/>
          <p14:tracePt t="15749" x="5791200" y="1943100"/>
          <p14:tracePt t="15766" x="5722938" y="1935163"/>
          <p14:tracePt t="15782" x="5684838" y="1927225"/>
          <p14:tracePt t="15799" x="5630863" y="1927225"/>
          <p14:tracePt t="15815" x="5584825" y="1912938"/>
          <p14:tracePt t="15832" x="5540375" y="1912938"/>
          <p14:tracePt t="15849" x="5486400" y="1912938"/>
          <p14:tracePt t="15865" x="5456238" y="1912938"/>
          <p14:tracePt t="15882" x="5410200" y="1905000"/>
          <p14:tracePt t="15899" x="5380038" y="1897063"/>
          <p14:tracePt t="15915" x="5356225" y="1882775"/>
          <p14:tracePt t="15932" x="5326063" y="1882775"/>
          <p14:tracePt t="15949" x="5303838" y="1874838"/>
          <p14:tracePt t="15966" x="5249863" y="1866900"/>
          <p14:tracePt t="15982" x="5211763" y="1866900"/>
          <p14:tracePt t="15999" x="5165725" y="1858963"/>
          <p14:tracePt t="16015" x="5121275" y="1851025"/>
          <p14:tracePt t="16033" x="5067300" y="1851025"/>
          <p14:tracePt t="16049" x="5021263" y="1851025"/>
          <p14:tracePt t="16065" x="4983163" y="1844675"/>
          <p14:tracePt t="16082" x="4945063" y="1844675"/>
          <p14:tracePt t="16099" x="4899025" y="1844675"/>
          <p14:tracePt t="16115" x="4838700" y="1844675"/>
          <p14:tracePt t="16132" x="4800600" y="1844675"/>
          <p14:tracePt t="16150" x="4746625" y="1844675"/>
          <p14:tracePt t="16166" x="4732338" y="1844675"/>
          <p14:tracePt t="16182" x="4724400" y="1844675"/>
          <p14:tracePt t="16223" x="4708525" y="1844675"/>
          <p14:tracePt t="16239" x="4702175" y="1844675"/>
          <p14:tracePt t="16248" x="4686300" y="1844675"/>
          <p14:tracePt t="16265" x="4664075" y="1851025"/>
          <p14:tracePt t="16282" x="4625975" y="1851025"/>
          <p14:tracePt t="16299" x="4602163" y="1851025"/>
          <p14:tracePt t="16315" x="4594225" y="1851025"/>
          <p14:tracePt t="16332" x="4587875" y="1858963"/>
          <p14:tracePt t="16439" x="4572000" y="1866900"/>
          <p14:tracePt t="17007" x="4579938" y="1874838"/>
          <p14:tracePt t="17015" x="4640263" y="1882775"/>
          <p14:tracePt t="17023" x="4754563" y="1912938"/>
          <p14:tracePt t="17032" x="4937125" y="1935163"/>
          <p14:tracePt t="17049" x="5265738" y="1935163"/>
          <p14:tracePt t="17066" x="5684838" y="1935163"/>
          <p14:tracePt t="17083" x="6080125" y="1943100"/>
          <p14:tracePt t="17099" x="6354763" y="1943100"/>
          <p14:tracePt t="17116" x="6629400" y="1943100"/>
          <p14:tracePt t="17132" x="6789738" y="1943100"/>
          <p14:tracePt t="17150" x="6950075" y="1943100"/>
          <p14:tracePt t="17166" x="7018338" y="1943100"/>
          <p14:tracePt t="17182" x="7048500" y="1943100"/>
          <p14:tracePt t="17199" x="7056438" y="1943100"/>
          <p14:tracePt t="17303" x="7086600" y="1943100"/>
          <p14:tracePt t="17311" x="7124700" y="1943100"/>
          <p14:tracePt t="17319" x="7185025" y="1943100"/>
          <p14:tracePt t="17332" x="7231063" y="1943100"/>
          <p14:tracePt t="17350" x="7323138" y="1943100"/>
          <p14:tracePt t="17366" x="7337425" y="1943100"/>
          <p14:tracePt t="17495" x="7331075" y="1943100"/>
          <p14:tracePt t="17502" x="7292975" y="1927225"/>
          <p14:tracePt t="17511" x="7231063" y="1920875"/>
          <p14:tracePt t="17519" x="7185025" y="1912938"/>
          <p14:tracePt t="17533" x="7132638" y="1897063"/>
          <p14:tracePt t="17550" x="6956425" y="1889125"/>
          <p14:tracePt t="17566" x="6918325" y="1889125"/>
          <p14:tracePt t="17583" x="6811963" y="1889125"/>
          <p14:tracePt t="17599" x="6759575" y="1889125"/>
          <p14:tracePt t="17616" x="6689725" y="1889125"/>
          <p14:tracePt t="17633" x="6599238" y="1889125"/>
          <p14:tracePt t="17649" x="6492875" y="1889125"/>
          <p14:tracePt t="17666" x="6384925" y="1889125"/>
          <p14:tracePt t="17683" x="6270625" y="1889125"/>
          <p14:tracePt t="17699" x="6149975" y="1889125"/>
          <p14:tracePt t="17716" x="6035675" y="1889125"/>
          <p14:tracePt t="17733" x="5927725" y="1882775"/>
          <p14:tracePt t="17750" x="5730875" y="1874838"/>
          <p14:tracePt t="17766" x="5592763" y="1874838"/>
          <p14:tracePt t="17783" x="5440363" y="1874838"/>
          <p14:tracePt t="17799" x="5303838" y="1874838"/>
          <p14:tracePt t="17816" x="5181600" y="1874838"/>
          <p14:tracePt t="17833" x="5067300" y="1874838"/>
          <p14:tracePt t="17850" x="4999038" y="1874838"/>
          <p14:tracePt t="17866" x="4945063" y="1874838"/>
          <p14:tracePt t="17883" x="4914900" y="1874838"/>
          <p14:tracePt t="17899" x="4906963" y="1874838"/>
          <p14:tracePt t="18160" x="4892675" y="1874838"/>
          <p14:tracePt t="18167" x="4846638" y="1874838"/>
          <p14:tracePt t="18175" x="4770438" y="1874838"/>
          <p14:tracePt t="18183" x="4694238" y="1874838"/>
          <p14:tracePt t="18199" x="4503738" y="1874838"/>
          <p14:tracePt t="18216" x="4289425" y="1874838"/>
          <p14:tracePt t="18232" x="4114800" y="1858963"/>
          <p14:tracePt t="18249" x="4022725" y="1844675"/>
          <p14:tracePt t="18266" x="3984625" y="1844675"/>
          <p14:tracePt t="18343" x="3962400" y="1844675"/>
          <p14:tracePt t="18352" x="3932238" y="1844675"/>
          <p14:tracePt t="18359" x="3916363" y="1844675"/>
          <p14:tracePt t="18367" x="3894138" y="1844675"/>
          <p14:tracePt t="18383" x="3886200" y="1844675"/>
          <p14:tracePt t="18455" x="3878263" y="1844675"/>
          <p14:tracePt t="18471" x="3863975" y="1844675"/>
          <p14:tracePt t="18479" x="3840163" y="1844675"/>
          <p14:tracePt t="18487" x="3825875" y="1844675"/>
          <p14:tracePt t="18499" x="3817938" y="1844675"/>
          <p14:tracePt t="18516" x="3802063" y="1851025"/>
          <p14:tracePt t="18533" x="3794125" y="1851025"/>
          <p14:tracePt t="18591" x="3787775" y="1851025"/>
          <p14:tracePt t="18599" x="3771900" y="1858963"/>
          <p14:tracePt t="18607" x="3763963" y="1858963"/>
          <p14:tracePt t="18616" x="3756025" y="1858963"/>
          <p14:tracePt t="18633" x="3749675" y="1866900"/>
          <p14:tracePt t="18650" x="3741738" y="1866900"/>
          <p14:tracePt t="18831" x="3725863" y="1874838"/>
          <p14:tracePt t="18839" x="3695700" y="1882775"/>
          <p14:tracePt t="18850" x="3687763" y="1882775"/>
          <p14:tracePt t="18866" x="3657600" y="1889125"/>
          <p14:tracePt t="18883" x="3627438" y="1905000"/>
          <p14:tracePt t="18900" x="3611563" y="1905000"/>
          <p14:tracePt t="20095" x="3603625" y="1905000"/>
          <p14:tracePt t="20103" x="3703638" y="1951038"/>
          <p14:tracePt t="20111" x="3992563" y="2019300"/>
          <p14:tracePt t="20119" x="4427538" y="2163763"/>
          <p14:tracePt t="20134" x="4892675" y="2255838"/>
          <p14:tracePt t="20150" x="6384925" y="2476500"/>
          <p14:tracePt t="20167" x="7048500" y="2560638"/>
          <p14:tracePt t="20184" x="7437438" y="2598738"/>
          <p14:tracePt t="20200" x="7612063" y="2598738"/>
          <p14:tracePt t="20217" x="7666038" y="2598738"/>
          <p14:tracePt t="20233" x="7680325" y="2598738"/>
          <p14:tracePt t="20250" x="7704138" y="2598738"/>
          <p14:tracePt t="20267" x="7750175" y="2574925"/>
          <p14:tracePt t="20283" x="7818438" y="2560638"/>
          <p14:tracePt t="20300" x="7932738" y="2530475"/>
          <p14:tracePt t="20318" x="8093075" y="2492375"/>
          <p14:tracePt t="20334" x="8115300" y="2484438"/>
          <p14:tracePt t="20351" x="8123238" y="2484438"/>
          <p14:tracePt t="20439" x="8137525" y="2484438"/>
          <p14:tracePt t="20447" x="8175625" y="2468563"/>
          <p14:tracePt t="20455" x="8221663" y="2460625"/>
          <p14:tracePt t="20467" x="8283575" y="2446338"/>
          <p14:tracePt t="20484" x="8420100" y="2422525"/>
          <p14:tracePt t="20500" x="8564563" y="2392363"/>
          <p14:tracePt t="20518" x="8770938" y="2324100"/>
          <p14:tracePt t="20534" x="8831263" y="2301875"/>
          <p14:tracePt t="20551" x="8983663" y="2232025"/>
          <p14:tracePt t="20567" x="9029700" y="2217738"/>
          <p14:tracePt t="20584" x="9075738" y="2201863"/>
          <p14:tracePt t="20600" x="9151938" y="2179638"/>
          <p14:tracePt t="20617" x="9288463" y="2141538"/>
          <p14:tracePt t="20634" x="9440863" y="2117725"/>
          <p14:tracePt t="20650" x="9585325" y="2065338"/>
          <p14:tracePt t="20667" x="9723438" y="2035175"/>
          <p14:tracePt t="20684" x="9829800" y="1997075"/>
          <p14:tracePt t="20701" x="9906000" y="1958975"/>
          <p14:tracePt t="20718" x="9952038" y="1943100"/>
          <p14:tracePt t="20734" x="9966325" y="1935163"/>
          <p14:tracePt t="20751" x="9974263" y="1935163"/>
          <p14:tracePt t="20807" x="9990138" y="1935163"/>
          <p14:tracePt t="20823" x="10004425" y="1935163"/>
          <p14:tracePt t="20831" x="10012363" y="1935163"/>
          <p14:tracePt t="20839" x="10036175" y="1951038"/>
          <p14:tracePt t="20851" x="10042525" y="1965325"/>
          <p14:tracePt t="20867" x="10066338" y="2003425"/>
          <p14:tracePt t="20884" x="10066338" y="2011363"/>
          <p14:tracePt t="20911" x="10066338" y="2019300"/>
          <p14:tracePt t="20919" x="10066338" y="2027238"/>
          <p14:tracePt t="20934" x="10066338" y="2035175"/>
          <p14:tracePt t="20951" x="10012363" y="2041525"/>
          <p14:tracePt t="20967" x="9974263" y="2057400"/>
          <p14:tracePt t="20984" x="9928225" y="2073275"/>
          <p14:tracePt t="21001" x="9913938" y="2079625"/>
          <p14:tracePt t="21017" x="9906000" y="2087563"/>
          <p14:tracePt t="21034" x="9898063" y="2087563"/>
          <p14:tracePt t="21067" x="9883775" y="2087563"/>
          <p14:tracePt t="21084" x="9867900" y="2087563"/>
          <p14:tracePt t="21101" x="9859963" y="2087563"/>
          <p14:tracePt t="21118" x="9807575" y="2095500"/>
          <p14:tracePt t="21134" x="9761538" y="2103438"/>
          <p14:tracePt t="21151" x="9685338" y="2111375"/>
          <p14:tracePt t="21167" x="9617075" y="2125663"/>
          <p14:tracePt t="21184" x="9540875" y="2133600"/>
          <p14:tracePt t="21201" x="9464675" y="2155825"/>
          <p14:tracePt t="21217" x="9418638" y="2171700"/>
          <p14:tracePt t="21234" x="9380538" y="2171700"/>
          <p14:tracePt t="21250" x="9350375" y="2171700"/>
          <p14:tracePt t="21267" x="9304338" y="2187575"/>
          <p14:tracePt t="21284" x="9258300" y="2187575"/>
          <p14:tracePt t="21300" x="9204325" y="2187575"/>
          <p14:tracePt t="21318" x="9151938" y="2187575"/>
          <p14:tracePt t="21334" x="9144000" y="2187575"/>
          <p14:tracePt t="21351" x="9136063" y="2187575"/>
          <p14:tracePt t="21695" x="9121775" y="2187575"/>
          <p14:tracePt t="21703" x="9029700" y="2201863"/>
          <p14:tracePt t="21711" x="8899525" y="2217738"/>
          <p14:tracePt t="21719" x="8664575" y="2247900"/>
          <p14:tracePt t="21734" x="7932738" y="2270125"/>
          <p14:tracePt t="21751" x="6988175" y="2270125"/>
          <p14:tracePt t="21768" x="6057900" y="2270125"/>
          <p14:tracePt t="21784" x="5241925" y="2225675"/>
          <p14:tracePt t="21801" x="4746625" y="2141538"/>
          <p14:tracePt t="21818" x="4549775" y="2103438"/>
          <p14:tracePt t="21834" x="4473575" y="2073275"/>
          <p14:tracePt t="21851" x="4457700" y="2065338"/>
          <p14:tracePt t="21884" x="4419600" y="2035175"/>
          <p14:tracePt t="21902" x="4313238" y="1981200"/>
          <p14:tracePt t="21918" x="4229100" y="1927225"/>
          <p14:tracePt t="21934" x="4137025" y="1874838"/>
          <p14:tracePt t="21951" x="4046538" y="1820863"/>
          <p14:tracePt t="21968" x="3978275" y="1782763"/>
          <p14:tracePt t="21984" x="3878263" y="1744663"/>
          <p14:tracePt t="22001" x="3756025" y="1722438"/>
          <p14:tracePt t="22018" x="3611563" y="1714500"/>
          <p14:tracePt t="22034" x="3505200" y="1706563"/>
          <p14:tracePt t="22051" x="3467100" y="1706563"/>
          <p14:tracePt t="22068" x="3459163" y="1706563"/>
          <p14:tracePt t="22143" x="3451225" y="1706563"/>
          <p14:tracePt t="22160" x="3451225" y="1714500"/>
          <p14:tracePt t="22169" x="3451225" y="1722438"/>
          <p14:tracePt t="22175" x="3459163" y="1736725"/>
          <p14:tracePt t="22184" x="3459163" y="1744663"/>
          <p14:tracePt t="22201" x="3489325" y="1798638"/>
          <p14:tracePt t="22218" x="3527425" y="1836738"/>
          <p14:tracePt t="22234" x="3551238" y="1866900"/>
          <p14:tracePt t="22251" x="3573463" y="1889125"/>
          <p14:tracePt t="22268" x="3611563" y="1912938"/>
          <p14:tracePt t="22284" x="3627438" y="1920875"/>
          <p14:tracePt t="22302" x="3665538" y="1927225"/>
          <p14:tracePt t="22318" x="3673475" y="1927225"/>
          <p14:tracePt t="24967" x="3687763" y="1935163"/>
          <p14:tracePt t="24975" x="3763963" y="1973263"/>
          <p14:tracePt t="24985" x="3908425" y="2079625"/>
          <p14:tracePt t="25002" x="4244975" y="2332038"/>
          <p14:tracePt t="25019" x="4732338" y="2598738"/>
          <p14:tracePt t="25035" x="5410200" y="2879725"/>
          <p14:tracePt t="25052" x="6073775" y="3094038"/>
          <p14:tracePt t="25070" x="7124700" y="3390900"/>
          <p14:tracePt t="25086" x="7505700" y="3521075"/>
          <p14:tracePt t="25102" x="7704138" y="3581400"/>
          <p14:tracePt t="25119" x="7794625" y="3619500"/>
          <p14:tracePt t="25135" x="7826375" y="3641725"/>
          <p14:tracePt t="25152" x="7840663" y="3649663"/>
          <p14:tracePt t="25199" x="7840663" y="3657600"/>
          <p14:tracePt t="25206" x="7840663" y="3679825"/>
          <p14:tracePt t="25219" x="7840663" y="3695700"/>
          <p14:tracePt t="25235" x="7840663" y="3756025"/>
          <p14:tracePt t="25252" x="7840663" y="3794125"/>
          <p14:tracePt t="25268" x="7878763" y="3787775"/>
          <p14:tracePt t="25503" x="7894638" y="3817938"/>
          <p14:tracePt t="25511" x="7894638" y="3878263"/>
          <p14:tracePt t="25519" x="7870825" y="3924300"/>
          <p14:tracePt t="25536" x="7734300" y="4092575"/>
          <p14:tracePt t="25552" x="7413625" y="4549775"/>
          <p14:tracePt t="25569" x="6950075" y="5083175"/>
          <p14:tracePt t="25586" x="6370638" y="5638800"/>
          <p14:tracePt t="25602" x="5668963" y="6088063"/>
          <p14:tracePt t="25619" x="4937125" y="6392863"/>
          <p14:tracePt t="25636" x="4175125" y="6499225"/>
          <p14:tracePt t="25652" x="3482975" y="6461125"/>
          <p14:tracePt t="25670" x="2354263" y="6180138"/>
          <p14:tracePt t="25686" x="2041525" y="6096000"/>
          <p14:tracePt t="25702" x="1654175" y="5905500"/>
          <p14:tracePt t="25719" x="1600200" y="5867400"/>
          <p14:tracePt t="25736" x="1584325" y="5851525"/>
          <p14:tracePt t="26167" x="1584325" y="5837238"/>
          <p14:tracePt t="26175" x="1616075" y="5799138"/>
          <p14:tracePt t="26186" x="1684338" y="5768975"/>
          <p14:tracePt t="26203" x="1774825" y="5722938"/>
          <p14:tracePt t="26219" x="1858963" y="5684838"/>
          <p14:tracePt t="26236" x="1905000" y="5654675"/>
          <p14:tracePt t="26253" x="1943100" y="5630863"/>
          <p14:tracePt t="26269" x="1958975" y="5616575"/>
          <p14:tracePt t="26285" x="1958975" y="5608638"/>
          <p14:tracePt t="26303" x="1973263" y="5578475"/>
          <p14:tracePt t="26319" x="1989138" y="5562600"/>
          <p14:tracePt t="26336" x="2011363" y="5532438"/>
          <p14:tracePt t="26353" x="2041525" y="5524500"/>
          <p14:tracePt t="26369" x="2079625" y="5508625"/>
          <p14:tracePt t="26386" x="2103438" y="5508625"/>
          <p14:tracePt t="26403" x="2117725" y="5508625"/>
          <p14:tracePt t="26419" x="2149475" y="5508625"/>
          <p14:tracePt t="26436" x="2179638" y="5532438"/>
          <p14:tracePt t="26453" x="2232025" y="5578475"/>
          <p14:tracePt t="26470" x="2263775" y="5616575"/>
          <p14:tracePt t="26486" x="2263775" y="5622925"/>
          <p14:tracePt t="26503" x="2286000" y="5630863"/>
          <p14:tracePt t="26567" x="2293938" y="5630863"/>
          <p14:tracePt t="26575" x="2308225" y="5608638"/>
          <p14:tracePt t="26586" x="2316163" y="5584825"/>
          <p14:tracePt t="26603" x="2316163" y="5562600"/>
          <p14:tracePt t="26619" x="2324100" y="5540375"/>
          <p14:tracePt t="26636" x="2332038" y="5532438"/>
          <p14:tracePt t="26727" x="2339975" y="5532438"/>
          <p14:tracePt t="26735" x="2354263" y="5532438"/>
          <p14:tracePt t="26751" x="2370138" y="5532438"/>
          <p14:tracePt t="26759" x="2378075" y="5532438"/>
          <p14:tracePt t="26769" x="2384425" y="5532438"/>
          <p14:tracePt t="26786" x="2408238" y="5532438"/>
          <p14:tracePt t="26803" x="2422525" y="5532438"/>
          <p14:tracePt t="26819" x="2430463" y="5532438"/>
          <p14:tracePt t="26836" x="2438400" y="5540375"/>
          <p14:tracePt t="26853" x="2454275" y="5540375"/>
          <p14:tracePt t="26870" x="2468563" y="5540375"/>
          <p14:tracePt t="26886" x="2484438" y="5532438"/>
          <p14:tracePt t="26951" x="2498725" y="5532438"/>
          <p14:tracePt t="26959" x="2522538" y="5532438"/>
          <p14:tracePt t="26970" x="2560638" y="5540375"/>
          <p14:tracePt t="26986" x="2636838" y="5554663"/>
          <p14:tracePt t="27003" x="2727325" y="5562600"/>
          <p14:tracePt t="27019" x="2835275" y="5584825"/>
          <p14:tracePt t="27036" x="2949575" y="5584825"/>
          <p14:tracePt t="27054" x="3070225" y="5584825"/>
          <p14:tracePt t="27070" x="3116263" y="5584825"/>
          <p14:tracePt t="27086" x="3132138" y="5584825"/>
          <p14:tracePt t="27103" x="3132138" y="5578475"/>
          <p14:tracePt t="27167" x="3146425" y="5578475"/>
          <p14:tracePt t="27183" x="3162300" y="5578475"/>
          <p14:tracePt t="27191" x="3170238" y="5578475"/>
          <p14:tracePt t="27203" x="3192463" y="5578475"/>
          <p14:tracePt t="27219" x="3268663" y="5578475"/>
          <p14:tracePt t="27236" x="3360738" y="5578475"/>
          <p14:tracePt t="27252" x="3475038" y="5578475"/>
          <p14:tracePt t="27269" x="3551238" y="5578475"/>
          <p14:tracePt t="27286" x="3581400" y="5562600"/>
          <p14:tracePt t="27383" x="3589338" y="5562600"/>
          <p14:tracePt t="27390" x="3597275" y="5562600"/>
          <p14:tracePt t="27407" x="3611563" y="5570538"/>
          <p14:tracePt t="27415" x="3657600" y="5608638"/>
          <p14:tracePt t="27422" x="3703638" y="5638800"/>
          <p14:tracePt t="27436" x="3779838" y="5668963"/>
          <p14:tracePt t="27454" x="4038600" y="5753100"/>
          <p14:tracePt t="27470" x="4221163" y="5768975"/>
          <p14:tracePt t="27486" x="4259263" y="5768975"/>
          <p14:tracePt t="27520" x="4221163" y="5768975"/>
          <p14:tracePt t="27536" x="4076700" y="5730875"/>
          <p14:tracePt t="27553" x="3924300" y="5692775"/>
          <p14:tracePt t="27570" x="3794125" y="5661025"/>
          <p14:tracePt t="27586" x="3763963" y="5661025"/>
          <p14:tracePt t="27639" x="3771900" y="5661025"/>
          <p14:tracePt t="27647" x="3779838" y="5661025"/>
          <p14:tracePt t="27655" x="3787775" y="5661025"/>
          <p14:tracePt t="27727" x="3779838" y="5661025"/>
          <p14:tracePt t="27734" x="3763963" y="5661025"/>
          <p14:tracePt t="27751" x="3756025" y="5661025"/>
          <p14:tracePt t="27759" x="3749675" y="5661025"/>
          <p14:tracePt t="27770" x="3741738" y="5661025"/>
          <p14:tracePt t="27786" x="3741738" y="5654675"/>
          <p14:tracePt t="27803" x="3733800" y="5654675"/>
          <p14:tracePt t="27820" x="3725863" y="5654675"/>
          <p14:tracePt t="27836" x="3703638" y="5646738"/>
          <p14:tracePt t="27854" x="3665538" y="5638800"/>
          <p14:tracePt t="27870" x="3627438" y="5630863"/>
          <p14:tracePt t="27886" x="3611563" y="5630863"/>
          <p14:tracePt t="27903" x="3603625" y="5622925"/>
          <p14:tracePt t="27936" x="3603625" y="5616575"/>
          <p14:tracePt t="27953" x="3603625" y="5608638"/>
          <p14:tracePt t="27970" x="3603625" y="5592763"/>
          <p14:tracePt t="27991" x="3611563" y="5592763"/>
          <p14:tracePt t="28063" x="3603625" y="5592763"/>
          <p14:tracePt t="28071" x="3581400" y="5592763"/>
          <p14:tracePt t="28087" x="3565525" y="5600700"/>
          <p14:tracePt t="28095" x="3551238" y="5600700"/>
          <p14:tracePt t="28104" x="3543300" y="5600700"/>
          <p14:tracePt t="28183" x="3535363" y="5600700"/>
          <p14:tracePt t="28222" x="3527425" y="5600700"/>
          <p14:tracePt t="28230" x="3521075" y="5592763"/>
          <p14:tracePt t="28238" x="3513138" y="5592763"/>
          <p14:tracePt t="28254" x="3497263" y="5592763"/>
          <p14:tracePt t="28269" x="3482975" y="5584825"/>
          <p14:tracePt t="28286" x="3451225" y="5584825"/>
          <p14:tracePt t="28303" x="3406775" y="5584825"/>
          <p14:tracePt t="28320" x="3375025" y="5578475"/>
          <p14:tracePt t="28399" x="3375025" y="5570538"/>
          <p14:tracePt t="28407" x="3375025" y="5562600"/>
          <p14:tracePt t="28415" x="3375025" y="5554663"/>
          <p14:tracePt t="28423" x="3375025" y="5546725"/>
          <p14:tracePt t="28439" x="3375025" y="5540375"/>
          <p14:tracePt t="28453" x="3375025" y="5532438"/>
          <p14:tracePt t="28470" x="3421063" y="5524500"/>
          <p14:tracePt t="28487" x="3581400" y="5570538"/>
          <p14:tracePt t="28503" x="3725863" y="5608638"/>
          <p14:tracePt t="28520" x="3771900" y="5630863"/>
          <p14:tracePt t="28537" x="3779838" y="5638800"/>
          <p14:tracePt t="28553" x="3779838" y="5661025"/>
          <p14:tracePt t="28570" x="3649663" y="5676900"/>
          <p14:tracePt t="28587" x="3489325" y="5692775"/>
          <p14:tracePt t="28590" x="3398838" y="5692775"/>
          <p14:tracePt t="28603" x="3306763" y="5692775"/>
          <p14:tracePt t="28620" x="3124200" y="5661025"/>
          <p14:tracePt t="28637" x="3032125" y="5630863"/>
          <p14:tracePt t="28654" x="3009900" y="5608638"/>
          <p14:tracePt t="28670" x="3017838" y="5562600"/>
          <p14:tracePt t="28687" x="3101975" y="5502275"/>
          <p14:tracePt t="28703" x="3254375" y="5456238"/>
          <p14:tracePt t="28720" x="3398838" y="5448300"/>
          <p14:tracePt t="28737" x="3429000" y="5448300"/>
          <p14:tracePt t="28770" x="3390900" y="5524500"/>
          <p14:tracePt t="28787" x="3268663" y="5608638"/>
          <p14:tracePt t="28803" x="3124200" y="5668963"/>
          <p14:tracePt t="28820" x="3017838" y="5684838"/>
          <p14:tracePt t="28837" x="2994025" y="5684838"/>
          <p14:tracePt t="28854" x="2994025" y="5676900"/>
          <p14:tracePt t="28870" x="3063875" y="5638800"/>
          <p14:tracePt t="28887" x="3192463" y="5584825"/>
          <p14:tracePt t="28904" x="3314700" y="5554663"/>
          <p14:tracePt t="28920" x="3336925" y="5546725"/>
          <p14:tracePt t="28953" x="3306763" y="5546725"/>
          <p14:tracePt t="28970" x="3222625" y="5546725"/>
          <p14:tracePt t="28987" x="3192463" y="5546725"/>
          <p14:tracePt t="29004" x="3170238" y="5546725"/>
          <p14:tracePt t="29055" x="3184525" y="5546725"/>
          <p14:tracePt t="29063" x="3192463" y="5546725"/>
          <p14:tracePt t="29071" x="3222625" y="5532438"/>
          <p14:tracePt t="29087" x="3246438" y="5516563"/>
          <p14:tracePt t="29103" x="3260725" y="5516563"/>
          <p14:tracePt t="29159" x="3254375" y="5516563"/>
          <p14:tracePt t="29167" x="3222625" y="5524500"/>
          <p14:tracePt t="29175" x="3208338" y="5532438"/>
          <p14:tracePt t="29187" x="3184525" y="5532438"/>
          <p14:tracePt t="29204" x="3162300" y="5532438"/>
          <p14:tracePt t="29220" x="3146425" y="5532438"/>
          <p14:tracePt t="29237" x="3140075" y="5532438"/>
          <p14:tracePt t="29254" x="3140075" y="5524500"/>
          <p14:tracePt t="29270" x="3140075" y="5516563"/>
          <p14:tracePt t="29286" x="3140075" y="5508625"/>
          <p14:tracePt t="29304" x="3140075" y="5502275"/>
          <p14:tracePt t="29320" x="3154363" y="5502275"/>
          <p14:tracePt t="29343" x="3162300" y="5502275"/>
          <p14:tracePt t="29367" x="3170238" y="5502275"/>
          <p14:tracePt t="29374" x="3178175" y="5502275"/>
          <p14:tracePt t="29387" x="3184525" y="5508625"/>
          <p14:tracePt t="29404" x="3192463" y="5508625"/>
          <p14:tracePt t="29420" x="3208338" y="5524500"/>
          <p14:tracePt t="29438" x="3230563" y="5532438"/>
          <p14:tracePt t="29454" x="3246438" y="5532438"/>
          <p14:tracePt t="29584" x="3230563" y="5532438"/>
          <p14:tracePt t="29590" x="3222625" y="5532438"/>
          <p14:tracePt t="29607" x="3208338" y="5532438"/>
          <p14:tracePt t="29703" x="3238500" y="5532438"/>
          <p14:tracePt t="29711" x="3260725" y="5532438"/>
          <p14:tracePt t="29720" x="3284538" y="5540375"/>
          <p14:tracePt t="29737" x="3306763" y="5546725"/>
          <p14:tracePt t="29759" x="3314700" y="5546725"/>
          <p14:tracePt t="29799" x="3292475" y="5546725"/>
          <p14:tracePt t="29807" x="3268663" y="5546725"/>
          <p14:tracePt t="29815" x="3254375" y="5546725"/>
          <p14:tracePt t="29823" x="3230563" y="5546725"/>
          <p14:tracePt t="29839" x="3222625" y="5546725"/>
          <p14:tracePt t="29903" x="3238500" y="5546725"/>
          <p14:tracePt t="29911" x="3268663" y="5546725"/>
          <p14:tracePt t="29920" x="3292475" y="5546725"/>
          <p14:tracePt t="29937" x="3360738" y="5546725"/>
          <p14:tracePt t="29954" x="3375025" y="5546725"/>
          <p14:tracePt t="30015" x="3368675" y="5540375"/>
          <p14:tracePt t="30023" x="3360738" y="5540375"/>
          <p14:tracePt t="30111" x="3382963" y="5540375"/>
          <p14:tracePt t="30119" x="3406775" y="5540375"/>
          <p14:tracePt t="30126" x="3406775" y="5546725"/>
          <p14:tracePt t="30137" x="3413125" y="5546725"/>
          <p14:tracePt t="30207" x="3406775" y="5546725"/>
          <p14:tracePt t="30215" x="3390900" y="5546725"/>
          <p14:tracePt t="30222" x="3375025" y="5546725"/>
          <p14:tracePt t="30238" x="3352800" y="5540375"/>
          <p14:tracePt t="30351" x="3360738" y="5540375"/>
          <p14:tracePt t="30367" x="3368675" y="5540375"/>
          <p14:tracePt t="31111" x="3375025" y="5540375"/>
          <p14:tracePt t="31119" x="3413125" y="5540375"/>
          <p14:tracePt t="31127" x="3489325" y="5540375"/>
          <p14:tracePt t="31138" x="3551238" y="5540375"/>
          <p14:tracePt t="31154" x="3573463" y="5540375"/>
          <p14:tracePt t="31285" x="3551238" y="5540375"/>
          <p14:tracePt t="31293" x="3521075" y="5540375"/>
          <p14:tracePt t="31301" x="3482975" y="5546725"/>
          <p14:tracePt t="31309" x="3444875" y="5554663"/>
          <p14:tracePt t="31320" x="3398838" y="5570538"/>
          <p14:tracePt t="31337" x="3336925" y="5600700"/>
          <p14:tracePt t="31354" x="3322638" y="5600700"/>
          <p14:tracePt t="31422" x="3330575" y="5600700"/>
          <p14:tracePt t="31430" x="3336925" y="5600700"/>
          <p14:tracePt t="31439" x="3352800" y="5600700"/>
          <p14:tracePt t="31527" x="3344863" y="5600700"/>
          <p14:tracePt t="31535" x="3314700" y="5592763"/>
          <p14:tracePt t="31543" x="3298825" y="5578475"/>
          <p14:tracePt t="31555" x="3284538" y="5570538"/>
          <p14:tracePt t="31571" x="3260725" y="5570538"/>
          <p14:tracePt t="31623" x="3260725" y="5562600"/>
          <p14:tracePt t="31631" x="3260725" y="5546725"/>
          <p14:tracePt t="31648" x="3260725" y="5540375"/>
          <p14:tracePt t="31735" x="3260725" y="5532438"/>
          <p14:tracePt t="31751" x="3246438" y="5532438"/>
          <p14:tracePt t="31759" x="3238500" y="5524500"/>
          <p14:tracePt t="31767" x="3222625" y="5524500"/>
          <p14:tracePt t="31775" x="3216275" y="5516563"/>
          <p14:tracePt t="31847" x="3216275" y="5508625"/>
          <p14:tracePt t="31863" x="3222625" y="5502275"/>
          <p14:tracePt t="31871" x="3238500" y="5502275"/>
          <p14:tracePt t="31879" x="3246438" y="5502275"/>
          <p14:tracePt t="31888" x="3260725" y="5502275"/>
          <p14:tracePt t="31905" x="3268663" y="5502275"/>
          <p14:tracePt t="31991" x="3268663" y="5508625"/>
          <p14:tracePt t="31999" x="3254375" y="5524500"/>
          <p14:tracePt t="32007" x="3238500" y="5540375"/>
          <p14:tracePt t="32022" x="3222625" y="5554663"/>
          <p14:tracePt t="32038" x="3208338" y="5554663"/>
          <p14:tracePt t="32535" x="3184525" y="5554663"/>
          <p14:tracePt t="32542" x="3132138" y="5554663"/>
          <p14:tracePt t="32551" x="3048000" y="5578475"/>
          <p14:tracePt t="32558" x="2955925" y="5578475"/>
          <p14:tracePt t="32572" x="2857500" y="5578475"/>
          <p14:tracePt t="32589" x="2606675" y="5578475"/>
          <p14:tracePt t="32592" x="2498725" y="5578475"/>
          <p14:tracePt t="32606" x="2316163" y="5578475"/>
          <p14:tracePt t="32622" x="2239963" y="5578475"/>
          <p14:tracePt t="32638" x="2217738" y="5578475"/>
          <p14:tracePt t="32687" x="2209800" y="5578475"/>
          <p14:tracePt t="32703" x="2209800" y="5570538"/>
          <p14:tracePt t="32711" x="2217738" y="5562600"/>
          <p14:tracePt t="32721" x="2239963" y="5554663"/>
          <p14:tracePt t="32738" x="2316163" y="5540375"/>
          <p14:tracePt t="32755" x="2346325" y="5532438"/>
          <p14:tracePt t="32772" x="2370138" y="5532438"/>
          <p14:tracePt t="32831" x="2332038" y="5546725"/>
          <p14:tracePt t="32839" x="2301875" y="5554663"/>
          <p14:tracePt t="32847" x="2263775" y="5570538"/>
          <p14:tracePt t="32855" x="2232025" y="5570538"/>
          <p14:tracePt t="32872" x="2179638" y="5570538"/>
          <p14:tracePt t="32888" x="2149475" y="5570538"/>
          <p14:tracePt t="32922" x="2149475" y="5524500"/>
          <p14:tracePt t="32938" x="2149475" y="5464175"/>
          <p14:tracePt t="32955" x="2155825" y="5402263"/>
          <p14:tracePt t="32972" x="2201863" y="5334000"/>
          <p14:tracePt t="32988" x="2286000" y="5303838"/>
          <p14:tracePt t="33006" x="2454275" y="5295900"/>
          <p14:tracePt t="33022" x="2514600" y="5295900"/>
          <p14:tracePt t="33038" x="2659063" y="5402263"/>
          <p14:tracePt t="33055" x="2697163" y="5502275"/>
          <p14:tracePt t="33072" x="2697163" y="5616575"/>
          <p14:tracePt t="33088" x="2667000" y="5676900"/>
          <p14:tracePt t="33105" x="2568575" y="5730875"/>
          <p14:tracePt t="33122" x="2468563" y="5730875"/>
          <p14:tracePt t="33138" x="2354263" y="5722938"/>
          <p14:tracePt t="33155" x="2232025" y="5638800"/>
          <p14:tracePt t="33172" x="2155825" y="5578475"/>
          <p14:tracePt t="33188" x="2133600" y="5486400"/>
          <p14:tracePt t="33206" x="2117725" y="5402263"/>
          <p14:tracePt t="33222" x="2149475" y="5364163"/>
          <p14:tracePt t="33238" x="2339975" y="5326063"/>
          <p14:tracePt t="33255" x="2468563" y="5326063"/>
          <p14:tracePt t="33271" x="2590800" y="5387975"/>
          <p14:tracePt t="33288" x="2636838" y="5470525"/>
          <p14:tracePt t="33305" x="2659063" y="5592763"/>
          <p14:tracePt t="33322" x="2644775" y="5692775"/>
          <p14:tracePt t="33338" x="2560638" y="5753100"/>
          <p14:tracePt t="33355" x="2468563" y="5753100"/>
          <p14:tracePt t="33372" x="2370138" y="5737225"/>
          <p14:tracePt t="33389" x="2247900" y="5654675"/>
          <p14:tracePt t="33406" x="2125663" y="5540375"/>
          <p14:tracePt t="33422" x="2125663" y="5494338"/>
          <p14:tracePt t="33438" x="2125663" y="5432425"/>
          <p14:tracePt t="33455" x="2255838" y="5380038"/>
          <p14:tracePt t="33472" x="2476500" y="5380038"/>
          <p14:tracePt t="33489" x="2674938" y="5402263"/>
          <p14:tracePt t="33505" x="2797175" y="5464175"/>
          <p14:tracePt t="33522" x="2849563" y="5546725"/>
          <p14:tracePt t="33539" x="2849563" y="5646738"/>
          <p14:tracePt t="33555" x="2781300" y="5707063"/>
          <p14:tracePt t="33572" x="2628900" y="5730875"/>
          <p14:tracePt t="33588" x="2454275" y="5730875"/>
          <p14:tracePt t="33606" x="2111375" y="5608638"/>
          <p14:tracePt t="33623" x="1981200" y="5502275"/>
          <p14:tracePt t="33638" x="1965325" y="5464175"/>
          <p14:tracePt t="33655" x="1965325" y="5426075"/>
          <p14:tracePt t="33672" x="2057400" y="5372100"/>
          <p14:tracePt t="33688" x="2247900" y="5372100"/>
          <p14:tracePt t="33705" x="2506663" y="5387975"/>
          <p14:tracePt t="33722" x="2636838" y="5440363"/>
          <p14:tracePt t="33739" x="2651125" y="5478463"/>
          <p14:tracePt t="33755" x="2651125" y="5562600"/>
          <p14:tracePt t="33772" x="2574925" y="5630863"/>
          <p14:tracePt t="33789" x="2438400" y="5630863"/>
          <p14:tracePt t="33806" x="2209800" y="5600700"/>
          <p14:tracePt t="33822" x="2095500" y="5546725"/>
          <p14:tracePt t="33839" x="2087563" y="5516563"/>
          <p14:tracePt t="33855" x="2087563" y="5456238"/>
          <p14:tracePt t="33872" x="2179638" y="5387975"/>
          <p14:tracePt t="33889" x="2378075" y="5349875"/>
          <p14:tracePt t="33905" x="2574925" y="5349875"/>
          <p14:tracePt t="33922" x="2674938" y="5356225"/>
          <p14:tracePt t="33939" x="2682875" y="5380038"/>
          <p14:tracePt t="33955" x="2682875" y="5432425"/>
          <p14:tracePt t="33972" x="2582863" y="5486400"/>
          <p14:tracePt t="33989" x="2422525" y="5516563"/>
          <p14:tracePt t="34006" x="2201863" y="5508625"/>
          <p14:tracePt t="34022" x="2163763" y="5486400"/>
          <p14:tracePt t="34039" x="2155825" y="5464175"/>
          <p14:tracePt t="34055" x="2155825" y="5432425"/>
          <p14:tracePt t="34072" x="2232025" y="5387975"/>
          <p14:tracePt t="34089" x="2362200" y="5380038"/>
          <p14:tracePt t="34106" x="2454275" y="5380038"/>
          <p14:tracePt t="34110" x="2460625" y="5380038"/>
          <p14:tracePt t="34122" x="2468563" y="5387975"/>
          <p14:tracePt t="34139" x="2468563" y="5410200"/>
          <p14:tracePt t="34155" x="2468563" y="5470525"/>
          <p14:tracePt t="34172" x="2400300" y="5516563"/>
          <p14:tracePt t="34189" x="2324100" y="5516563"/>
          <p14:tracePt t="34206" x="2286000" y="5516563"/>
          <p14:tracePt t="34239" x="2286000" y="5502275"/>
          <p14:tracePt t="34255" x="2286000" y="5486400"/>
          <p14:tracePt t="34272" x="2339975" y="5456238"/>
          <p14:tracePt t="34289" x="2446338" y="5456238"/>
          <p14:tracePt t="34305" x="2514600" y="5464175"/>
          <p14:tracePt t="34322" x="2552700" y="5486400"/>
          <p14:tracePt t="34339" x="2560638" y="5516563"/>
          <p14:tracePt t="34356" x="2560638" y="5562600"/>
          <p14:tracePt t="34372" x="2560638" y="5592763"/>
          <p14:tracePt t="34389" x="2522538" y="5600700"/>
          <p14:tracePt t="34406" x="2454275" y="5592763"/>
          <p14:tracePt t="34422" x="2408238" y="5570538"/>
          <p14:tracePt t="34439" x="2400300" y="5546725"/>
          <p14:tracePt t="34456" x="2400300" y="5516563"/>
          <p14:tracePt t="34472" x="2430463" y="5478463"/>
          <p14:tracePt t="34489" x="2560638" y="5464175"/>
          <p14:tracePt t="34506" x="2759075" y="5464175"/>
          <p14:tracePt t="34522" x="2865438" y="5494338"/>
          <p14:tracePt t="34539" x="2895600" y="5524500"/>
          <p14:tracePt t="34556" x="2895600" y="5578475"/>
          <p14:tracePt t="34572" x="2857500" y="5608638"/>
          <p14:tracePt t="34589" x="2720975" y="5616575"/>
          <p14:tracePt t="34591" x="2659063" y="5616575"/>
          <p14:tracePt t="34606" x="2598738" y="5608638"/>
          <p14:tracePt t="34622" x="2484438" y="5562600"/>
          <p14:tracePt t="34639" x="2468563" y="5554663"/>
          <p14:tracePt t="34656" x="2468563" y="5524500"/>
          <p14:tracePt t="34672" x="2506663" y="5470525"/>
          <p14:tracePt t="34689" x="2644775" y="5456238"/>
          <p14:tracePt t="34706" x="2735263" y="5456238"/>
          <p14:tracePt t="34722" x="2743200" y="5456238"/>
          <p14:tracePt t="34756" x="2751138" y="5456238"/>
          <p14:tracePt t="34772" x="2751138" y="5464175"/>
          <p14:tracePt t="34789" x="2720975" y="5478463"/>
          <p14:tracePt t="34806" x="2705100" y="5486400"/>
          <p14:tracePt t="35775" x="2751138" y="5502275"/>
          <p14:tracePt t="35783" x="2827338" y="5532438"/>
          <p14:tracePt t="35791" x="2895600" y="5546725"/>
          <p14:tracePt t="35806" x="3124200" y="5554663"/>
          <p14:tracePt t="35823" x="3375025" y="5554663"/>
          <p14:tracePt t="35839" x="3551238" y="5554663"/>
          <p14:tracePt t="35856" x="3687763" y="5554663"/>
          <p14:tracePt t="35873" x="3725863" y="5554663"/>
          <p14:tracePt t="35927" x="3733800" y="5554663"/>
          <p14:tracePt t="35935" x="3756025" y="5532438"/>
          <p14:tracePt t="35942" x="3794125" y="5494338"/>
          <p14:tracePt t="35956" x="3810000" y="5478463"/>
          <p14:tracePt t="35974" x="3902075" y="5410200"/>
          <p14:tracePt t="35990" x="3940175" y="5387975"/>
          <p14:tracePt t="36006" x="3970338" y="5372100"/>
          <p14:tracePt t="36023" x="3978275" y="5372100"/>
          <p14:tracePt t="36039" x="3992563" y="5372100"/>
          <p14:tracePt t="36056" x="4022725" y="5372100"/>
          <p14:tracePt t="36073" x="4106863" y="5380038"/>
          <p14:tracePt t="36090" x="4275138" y="5432425"/>
          <p14:tracePt t="36106" x="4449763" y="5508625"/>
          <p14:tracePt t="36123" x="4525963" y="5532438"/>
          <p14:tracePt t="36139" x="4541838" y="5532438"/>
          <p14:tracePt t="36767" x="4541838" y="5540375"/>
          <p14:tracePt t="36774" x="4533900" y="5540375"/>
          <p14:tracePt t="36783" x="4525963" y="5546725"/>
          <p14:tracePt t="36791" x="4518025" y="5554663"/>
          <p14:tracePt t="36806" x="4511675" y="5570538"/>
          <p14:tracePt t="36840" x="4503738" y="5584825"/>
          <p14:tracePt t="36856" x="4503738" y="5592763"/>
          <p14:tracePt t="36873" x="4503738" y="5608638"/>
          <p14:tracePt t="36906" x="4503738" y="5616575"/>
          <p14:tracePt t="36923" x="4503738" y="5630863"/>
          <p14:tracePt t="36940" x="4511675" y="5630863"/>
          <p14:tracePt t="36956" x="4511675" y="5638800"/>
          <p14:tracePt t="36974" x="4495800" y="5661025"/>
          <p14:tracePt t="36990" x="4441825" y="5661025"/>
          <p14:tracePt t="37007" x="4381500" y="5699125"/>
          <p14:tracePt t="37254" x="4381500" y="5707063"/>
          <p14:tracePt t="37262" x="4403725" y="5715000"/>
          <p14:tracePt t="37270" x="4403725" y="5722938"/>
          <p14:tracePt t="37278" x="4411663" y="5722938"/>
          <p14:tracePt t="37289" x="4435475" y="5730875"/>
          <p14:tracePt t="37306" x="4465638" y="5737225"/>
          <p14:tracePt t="37323" x="4503738" y="5737225"/>
          <p14:tracePt t="37340" x="4572000" y="5737225"/>
          <p14:tracePt t="37356" x="4694238" y="5737225"/>
          <p14:tracePt t="37373" x="4922838" y="5737225"/>
          <p14:tracePt t="37390" x="5105400" y="5737225"/>
          <p14:tracePt t="37406" x="5280025" y="5737225"/>
          <p14:tracePt t="37423" x="5432425" y="5737225"/>
          <p14:tracePt t="37440" x="5570538" y="5737225"/>
          <p14:tracePt t="37457" x="5692775" y="5737225"/>
          <p14:tracePt t="37473" x="5799138" y="5737225"/>
          <p14:tracePt t="37490" x="5883275" y="5730875"/>
          <p14:tracePt t="37507" x="5951538" y="5707063"/>
          <p14:tracePt t="37523" x="6003925" y="5699125"/>
          <p14:tracePt t="37540" x="6065838" y="5692775"/>
          <p14:tracePt t="37557" x="6134100" y="5676900"/>
          <p14:tracePt t="37574" x="6218238" y="5668963"/>
          <p14:tracePt t="37590" x="6430963" y="5638800"/>
          <p14:tracePt t="37607" x="6599238" y="5630863"/>
          <p14:tracePt t="37623" x="6743700" y="5630863"/>
          <p14:tracePt t="37640" x="6904038" y="5616575"/>
          <p14:tracePt t="37657" x="7040563" y="5616575"/>
          <p14:tracePt t="37673" x="7146925" y="5592763"/>
          <p14:tracePt t="37690" x="7216775" y="5584825"/>
          <p14:tracePt t="37707" x="7269163" y="5578475"/>
          <p14:tracePt t="37723" x="7323138" y="5562600"/>
          <p14:tracePt t="37740" x="7391400" y="5546725"/>
          <p14:tracePt t="37757" x="7459663" y="5532438"/>
          <p14:tracePt t="37774" x="7543800" y="5524500"/>
          <p14:tracePt t="37790" x="7597775" y="5524500"/>
          <p14:tracePt t="37807" x="7658100" y="5524500"/>
          <p14:tracePt t="37823" x="7734300" y="5524500"/>
          <p14:tracePt t="37840" x="7794625" y="5524500"/>
          <p14:tracePt t="37857" x="7848600" y="5524500"/>
          <p14:tracePt t="37874" x="7894638" y="5516563"/>
          <p14:tracePt t="37890" x="7932738" y="5516563"/>
          <p14:tracePt t="37907" x="7993063" y="5516563"/>
          <p14:tracePt t="37924" x="8047038" y="5516563"/>
          <p14:tracePt t="37940" x="8099425" y="5516563"/>
          <p14:tracePt t="37958" x="8175625" y="5516563"/>
          <p14:tracePt t="37974" x="8207375" y="5516563"/>
          <p14:tracePt t="37990" x="8305800" y="5516563"/>
          <p14:tracePt t="38007" x="8389938" y="5516563"/>
          <p14:tracePt t="38023" x="8480425" y="5516563"/>
          <p14:tracePt t="38040" x="8572500" y="5516563"/>
          <p14:tracePt t="38057" x="8656638" y="5516563"/>
          <p14:tracePt t="38074" x="8724900" y="5516563"/>
          <p14:tracePt t="38090" x="8755063" y="5516563"/>
          <p14:tracePt t="38107" x="8778875" y="5516563"/>
          <p14:tracePt t="38111" x="8801100" y="5516563"/>
          <p14:tracePt t="38123" x="8809038" y="5516563"/>
          <p14:tracePt t="38140" x="8823325" y="5516563"/>
          <p14:tracePt t="38157" x="8855075" y="5516563"/>
          <p14:tracePt t="38174" x="8877300" y="5516563"/>
          <p14:tracePt t="38190" x="8931275" y="5516563"/>
          <p14:tracePt t="38207" x="8953500" y="5516563"/>
          <p14:tracePt t="38224" x="8975725" y="5516563"/>
          <p14:tracePt t="38240" x="9013825" y="5516563"/>
          <p14:tracePt t="38257" x="9037638" y="5516563"/>
          <p14:tracePt t="38273" x="9059863" y="5516563"/>
          <p14:tracePt t="38290" x="9097963" y="5516563"/>
          <p14:tracePt t="38306" x="9151938" y="5516563"/>
          <p14:tracePt t="38323" x="9258300" y="5516563"/>
          <p14:tracePt t="38340" x="9372600" y="5516563"/>
          <p14:tracePt t="38356" x="9432925" y="5516563"/>
          <p14:tracePt t="38406" x="9380538" y="5516563"/>
          <p14:tracePt t="38414" x="9312275" y="5516563"/>
          <p14:tracePt t="38423" x="9220200" y="5516563"/>
          <p14:tracePt t="38440" x="8961438" y="5524500"/>
          <p14:tracePt t="38457" x="8640763" y="5540375"/>
          <p14:tracePt t="38473" x="8343900" y="5540375"/>
          <p14:tracePt t="38490" x="8016875" y="5540375"/>
          <p14:tracePt t="38507" x="7704138" y="5540375"/>
          <p14:tracePt t="38523" x="7383463" y="5540375"/>
          <p14:tracePt t="38540" x="7116763" y="5540375"/>
          <p14:tracePt t="38557" x="6759575" y="5540375"/>
          <p14:tracePt t="38574" x="6545263" y="5540375"/>
          <p14:tracePt t="38590" x="6332538" y="5540375"/>
          <p14:tracePt t="38607" x="6202363" y="5540375"/>
          <p14:tracePt t="38624" x="6080125" y="5540375"/>
          <p14:tracePt t="38640" x="5959475" y="5540375"/>
          <p14:tracePt t="38657" x="5829300" y="5540375"/>
          <p14:tracePt t="38674" x="5707063" y="5540375"/>
          <p14:tracePt t="38690" x="5600700" y="5524500"/>
          <p14:tracePt t="38707" x="5516563" y="5516563"/>
          <p14:tracePt t="38724" x="5486400" y="5502275"/>
          <p14:tracePt t="38775" x="5478463" y="5502275"/>
          <p14:tracePt t="38782" x="5470525" y="5502275"/>
          <p14:tracePt t="38791" x="5456238" y="5494338"/>
          <p14:tracePt t="38807" x="5410200" y="5478463"/>
          <p14:tracePt t="38824" x="5334000" y="5478463"/>
          <p14:tracePt t="38840" x="5280025" y="5478463"/>
          <p14:tracePt t="38857" x="5257800" y="5478463"/>
          <p14:tracePt t="38874" x="5227638" y="5478463"/>
          <p14:tracePt t="38907" x="5219700" y="5478463"/>
          <p14:tracePt t="38924" x="5203825" y="5486400"/>
          <p14:tracePt t="38940" x="5189538" y="5494338"/>
          <p14:tracePt t="38957" x="5181600" y="5502275"/>
          <p14:tracePt t="38974" x="5173663" y="5502275"/>
          <p14:tracePt t="38990" x="5159375" y="5508625"/>
          <p14:tracePt t="39055" x="5159375" y="5516563"/>
          <p14:tracePt t="39063" x="5151438" y="5516563"/>
          <p14:tracePt t="39479" x="5159375" y="5524500"/>
          <p14:tracePt t="39487" x="5189538" y="5532438"/>
          <p14:tracePt t="39495" x="5257800" y="5554663"/>
          <p14:tracePt t="39507" x="5303838" y="5562600"/>
          <p14:tracePt t="39524" x="5502275" y="5570538"/>
          <p14:tracePt t="39541" x="5807075" y="5570538"/>
          <p14:tracePt t="39558" x="6240463" y="5570538"/>
          <p14:tracePt t="39574" x="6461125" y="5570538"/>
          <p14:tracePt t="39591" x="6613525" y="5570538"/>
          <p14:tracePt t="39607" x="6675438" y="5570538"/>
          <p14:tracePt t="39624" x="6697663" y="5570538"/>
          <p14:tracePt t="39871" x="6697663" y="5578475"/>
          <p14:tracePt t="39878" x="6697663" y="5584825"/>
          <p14:tracePt t="39903" x="6697663" y="5600700"/>
          <p14:tracePt t="39910" x="6697663" y="5608638"/>
          <p14:tracePt t="39919" x="6705600" y="5608638"/>
          <p14:tracePt t="39927" x="6705600" y="5622925"/>
          <p14:tracePt t="39941" x="6705600" y="5630863"/>
          <p14:tracePt t="39958" x="6705600" y="5638800"/>
          <p14:tracePt t="39975" x="6713538" y="5654675"/>
          <p14:tracePt t="40815" x="6721475" y="5654675"/>
          <p14:tracePt t="40823" x="6727825" y="5654675"/>
          <p14:tracePt t="40847" x="6735763" y="5654675"/>
          <p14:tracePt t="40855" x="6751638" y="5646738"/>
          <p14:tracePt t="40863" x="6759575" y="5638800"/>
          <p14:tracePt t="40875" x="6781800" y="5630863"/>
          <p14:tracePt t="40891" x="6835775" y="5622925"/>
          <p14:tracePt t="40908" x="6942138" y="5622925"/>
          <p14:tracePt t="40926" x="7132638" y="5622925"/>
          <p14:tracePt t="40942" x="7307263" y="5622925"/>
          <p14:tracePt t="40958" x="7399338" y="5622925"/>
          <p14:tracePt t="40975" x="7650163" y="5622925"/>
          <p14:tracePt t="40991" x="7764463" y="5622925"/>
          <p14:tracePt t="41008" x="7864475" y="5622925"/>
          <p14:tracePt t="41025" x="7970838" y="5608638"/>
          <p14:tracePt t="41041" x="8008938" y="5608638"/>
          <p14:tracePt t="41058" x="8047038" y="5600700"/>
          <p14:tracePt t="41075" x="8077200" y="5600700"/>
          <p14:tracePt t="41091" x="8137525" y="5600700"/>
          <p14:tracePt t="41108" x="8221663" y="5600700"/>
          <p14:tracePt t="41112" x="8297863" y="5600700"/>
          <p14:tracePt t="41125" x="8366125" y="5600700"/>
          <p14:tracePt t="41142" x="8556625" y="5600700"/>
          <p14:tracePt t="41158" x="8626475" y="5600700"/>
          <p14:tracePt t="41175" x="8686800" y="5600700"/>
          <p14:tracePt t="41191" x="8747125" y="5600700"/>
          <p14:tracePt t="41208" x="8778875" y="5600700"/>
          <p14:tracePt t="41225" x="8839200" y="5600700"/>
          <p14:tracePt t="41241" x="8877300" y="5608638"/>
          <p14:tracePt t="41258" x="8937625" y="5622925"/>
          <p14:tracePt t="41274" x="8991600" y="5622925"/>
          <p14:tracePt t="41291" x="9090025" y="5622925"/>
          <p14:tracePt t="41308" x="9159875" y="5622925"/>
          <p14:tracePt t="41326" x="9364663" y="5616575"/>
          <p14:tracePt t="41342" x="9517063" y="5584825"/>
          <p14:tracePt t="41358" x="9631363" y="5570538"/>
          <p14:tracePt t="41375" x="9715500" y="5570538"/>
          <p14:tracePt t="41391" x="9775825" y="5554663"/>
          <p14:tracePt t="41408" x="9799638" y="5554663"/>
          <p14:tracePt t="41425" x="9807575" y="5546725"/>
          <p14:tracePt t="41441" x="9813925" y="5546725"/>
          <p14:tracePt t="41458" x="9829800" y="5546725"/>
          <p14:tracePt t="41475" x="9859963" y="5546725"/>
          <p14:tracePt t="41492" x="9867900" y="5546725"/>
          <p14:tracePt t="41508" x="9875838" y="5554663"/>
          <p14:tracePt t="41727" x="9883775" y="5554663"/>
          <p14:tracePt t="41735" x="9890125" y="5554663"/>
          <p14:tracePt t="41743" x="9898063" y="5554663"/>
          <p14:tracePt t="41855" x="9898063" y="5562600"/>
          <p14:tracePt t="41862" x="9867900" y="5562600"/>
          <p14:tracePt t="41871" x="9821863" y="5584825"/>
          <p14:tracePt t="41878" x="9761538" y="5600700"/>
          <p14:tracePt t="41892" x="9677400" y="5622925"/>
          <p14:tracePt t="41908" x="9372600" y="5722938"/>
          <p14:tracePt t="41926" x="8518525" y="5997575"/>
          <p14:tracePt t="41942" x="7802563" y="6188075"/>
          <p14:tracePt t="41958" x="6972300" y="6316663"/>
          <p14:tracePt t="41975" x="6149975" y="6332538"/>
          <p14:tracePt t="41992" x="5440363" y="6332538"/>
          <p14:tracePt t="42008" x="4822825" y="6332538"/>
          <p14:tracePt t="42025" x="4449763" y="6286500"/>
          <p14:tracePt t="42042" x="4152900" y="6232525"/>
          <p14:tracePt t="42058" x="3978275" y="6210300"/>
          <p14:tracePt t="42075" x="3810000" y="6194425"/>
          <p14:tracePt t="42092" x="3679825" y="6164263"/>
          <p14:tracePt t="42108" x="3489325" y="6142038"/>
          <p14:tracePt t="42112" x="3375025" y="6126163"/>
          <p14:tracePt t="42126" x="3178175" y="6103938"/>
          <p14:tracePt t="42142" x="3070225" y="6073775"/>
          <p14:tracePt t="42158" x="2903538" y="6035675"/>
          <p14:tracePt t="42175" x="2849563" y="6027738"/>
          <p14:tracePt t="42192" x="2819400" y="6027738"/>
          <p14:tracePt t="42208" x="2811463" y="6027738"/>
          <p14:tracePt t="42242" x="2789238" y="6027738"/>
          <p14:tracePt t="42258" x="2743200" y="6027738"/>
          <p14:tracePt t="42275" x="2727325" y="6027738"/>
          <p14:tracePt t="42291" x="2697163" y="6027738"/>
          <p14:tracePt t="42308" x="2674938" y="6019800"/>
          <p14:tracePt t="42325" x="2636838" y="6003925"/>
          <p14:tracePt t="42342" x="2544763" y="5981700"/>
          <p14:tracePt t="42358" x="2400300" y="5935663"/>
          <p14:tracePt t="42375" x="2293938" y="5889625"/>
          <p14:tracePt t="42392" x="2225675" y="5883275"/>
          <p14:tracePt t="42409" x="2209800" y="5867400"/>
          <p14:tracePt t="42495" x="2217738" y="5867400"/>
          <p14:tracePt t="42503" x="2239963" y="5867400"/>
          <p14:tracePt t="42511" x="2255838" y="5859463"/>
          <p14:tracePt t="42526" x="2308225" y="5851525"/>
          <p14:tracePt t="42542" x="2339975" y="5837238"/>
          <p14:tracePt t="42558" x="2408238" y="5837238"/>
          <p14:tracePt t="42575" x="2438400" y="5829300"/>
          <p14:tracePt t="42592" x="2460625" y="5813425"/>
          <p14:tracePt t="42609" x="2468563" y="5807075"/>
          <p14:tracePt t="42625" x="2476500" y="5807075"/>
          <p14:tracePt t="42647" x="2484438" y="5799138"/>
          <p14:tracePt t="42671" x="2492375" y="5799138"/>
          <p14:tracePt t="42695" x="2498725" y="5799138"/>
          <p14:tracePt t="42703" x="2514600" y="5799138"/>
          <p14:tracePt t="42711" x="2522538" y="5799138"/>
          <p14:tracePt t="42726" x="2568575" y="5799138"/>
          <p14:tracePt t="42742" x="2582863" y="5799138"/>
          <p14:tracePt t="42759" x="2667000" y="5799138"/>
          <p14:tracePt t="42775" x="2743200" y="5799138"/>
          <p14:tracePt t="42792" x="2803525" y="5799138"/>
          <p14:tracePt t="42809" x="2857500" y="5799138"/>
          <p14:tracePt t="42825" x="2911475" y="5799138"/>
          <p14:tracePt t="42842" x="2933700" y="5783263"/>
          <p14:tracePt t="42859" x="2955925" y="5775325"/>
          <p14:tracePt t="42875" x="2987675" y="5753100"/>
          <p14:tracePt t="42892" x="3009900" y="5753100"/>
          <p14:tracePt t="42909" x="3048000" y="5753100"/>
          <p14:tracePt t="42926" x="3124200" y="5753100"/>
          <p14:tracePt t="42942" x="3222625" y="5775325"/>
          <p14:tracePt t="42959" x="3344863" y="5821363"/>
          <p14:tracePt t="42975" x="3459163" y="5875338"/>
          <p14:tracePt t="42992" x="3597275" y="5927725"/>
          <p14:tracePt t="43009" x="3733800" y="5935663"/>
          <p14:tracePt t="43025" x="3825875" y="5943600"/>
          <p14:tracePt t="43042" x="3863975" y="5943600"/>
          <p14:tracePt t="43059" x="3886200" y="5943600"/>
          <p14:tracePt t="43092" x="3894138" y="5943600"/>
          <p14:tracePt t="43109" x="3894138" y="5935663"/>
          <p14:tracePt t="43126" x="3894138" y="5927725"/>
          <p14:tracePt t="43239" x="3894138" y="5935663"/>
          <p14:tracePt t="43247" x="3894138" y="5943600"/>
          <p14:tracePt t="43254" x="3894138" y="5951538"/>
          <p14:tracePt t="43265" x="3894138" y="5959475"/>
          <p14:tracePt t="43278" x="3886200" y="5965825"/>
          <p14:tracePt t="43294" x="3886200" y="5973763"/>
          <p14:tracePt t="43310" x="3878263" y="5973763"/>
          <p14:tracePt t="43333" x="3870325" y="5973763"/>
          <p14:tracePt t="43349" x="3863975" y="5973763"/>
          <p14:tracePt t="43358" x="3856038" y="5973763"/>
          <p14:tracePt t="43375" x="3848100" y="5973763"/>
          <p14:tracePt t="43392" x="3832225" y="5973763"/>
          <p14:tracePt t="43408" x="3825875" y="5973763"/>
          <p14:tracePt t="43478" x="3817938" y="5965825"/>
          <p14:tracePt t="43486" x="3810000" y="5965825"/>
          <p14:tracePt t="43494" x="3802063" y="5959475"/>
          <p14:tracePt t="43509" x="3794125" y="5959475"/>
          <p14:tracePt t="43525" x="3787775" y="5951538"/>
          <p14:tracePt t="43542" x="3779838" y="5935663"/>
          <p14:tracePt t="43559" x="3771900" y="5927725"/>
          <p14:tracePt t="43576" x="3763963" y="5927725"/>
          <p14:tracePt t="43647" x="3756025" y="5921375"/>
          <p14:tracePt t="43671" x="3756025" y="5913438"/>
          <p14:tracePt t="43679" x="3756025" y="5905500"/>
          <p14:tracePt t="43687" x="3756025" y="5889625"/>
          <p14:tracePt t="43695" x="3756025" y="5883275"/>
          <p14:tracePt t="43709" x="3756025" y="5875338"/>
          <p14:tracePt t="43726" x="3749675" y="5859463"/>
          <p14:tracePt t="43742" x="3749675" y="5837238"/>
          <p14:tracePt t="43776" x="3749675" y="5829300"/>
          <p14:tracePt t="43903" x="3749675" y="5851525"/>
          <p14:tracePt t="43911" x="3749675" y="5859463"/>
          <p14:tracePt t="43919" x="3756025" y="5867400"/>
          <p14:tracePt t="43927" x="3763963" y="5883275"/>
          <p14:tracePt t="43942" x="3779838" y="5905500"/>
          <p14:tracePt t="43959" x="3787775" y="5913438"/>
          <p14:tracePt t="43976" x="3794125" y="5913438"/>
          <p14:tracePt t="43992" x="3802063" y="5921375"/>
          <p14:tracePt t="44031" x="3810000" y="5921375"/>
          <p14:tracePt t="44042" x="3817938" y="5921375"/>
          <p14:tracePt t="44059" x="3840163" y="5921375"/>
          <p14:tracePt t="44076" x="3863975" y="5905500"/>
          <p14:tracePt t="44092" x="3894138" y="5851525"/>
          <p14:tracePt t="44096" x="3916363" y="5829300"/>
          <p14:tracePt t="44109" x="3916363" y="5821363"/>
          <p14:tracePt t="44126" x="3924300" y="5807075"/>
          <p14:tracePt t="44175" x="3932238" y="5799138"/>
          <p14:tracePt t="44183" x="3946525" y="5799138"/>
          <p14:tracePt t="44192" x="3962400" y="5799138"/>
          <p14:tracePt t="44209" x="4016375" y="5829300"/>
          <p14:tracePt t="44226" x="4054475" y="5851525"/>
          <p14:tracePt t="44243" x="4092575" y="5875338"/>
          <p14:tracePt t="44259" x="4106863" y="5883275"/>
          <p14:tracePt t="44276" x="4114800" y="5883275"/>
          <p14:tracePt t="44311" x="4114800" y="5867400"/>
          <p14:tracePt t="44383" x="4122738" y="5859463"/>
          <p14:tracePt t="44391" x="4144963" y="5867400"/>
          <p14:tracePt t="44399" x="4183063" y="5897563"/>
          <p14:tracePt t="44409" x="4221163" y="5921375"/>
          <p14:tracePt t="44426" x="4343400" y="5973763"/>
          <p14:tracePt t="44443" x="4435475" y="5989638"/>
          <p14:tracePt t="44459" x="4549775" y="5989638"/>
          <p14:tracePt t="44476" x="4579938" y="5989638"/>
          <p14:tracePt t="44493" x="4587875" y="5973763"/>
          <p14:tracePt t="44510" x="4610100" y="5913438"/>
          <p14:tracePt t="44526" x="4610100" y="5905500"/>
          <p14:tracePt t="44575" x="4610100" y="5897563"/>
          <p14:tracePt t="44582" x="4632325" y="5897563"/>
          <p14:tracePt t="44593" x="4656138" y="5897563"/>
          <p14:tracePt t="44609" x="4740275" y="5897563"/>
          <p14:tracePt t="44626" x="4860925" y="5897563"/>
          <p14:tracePt t="44643" x="4960938" y="5897563"/>
          <p14:tracePt t="44660" x="5029200" y="5875338"/>
          <p14:tracePt t="44676" x="5059363" y="5867400"/>
          <p14:tracePt t="44759" x="5075238" y="5867400"/>
          <p14:tracePt t="44767" x="5105400" y="5867400"/>
          <p14:tracePt t="44776" x="5135563" y="5867400"/>
          <p14:tracePt t="44793" x="5273675" y="5905500"/>
          <p14:tracePt t="44809" x="5448300" y="5951538"/>
          <p14:tracePt t="44826" x="5616575" y="5989638"/>
          <p14:tracePt t="44843" x="5761038" y="6003925"/>
          <p14:tracePt t="44859" x="5783263" y="6003925"/>
          <p14:tracePt t="44927" x="5791200" y="6003925"/>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body" idx="4294967295"/>
          </p:nvPr>
        </p:nvSpPr>
        <p:spPr>
          <a:xfrm>
            <a:off x="2063750" y="919163"/>
            <a:ext cx="8229600" cy="4525962"/>
          </a:xfrm>
          <a:noFill/>
          <a:ln w="38100">
            <a:solidFill>
              <a:srgbClr val="008000"/>
            </a:solidFill>
            <a:miter lim="800000"/>
            <a:headEnd/>
            <a:tailEnd/>
          </a:ln>
        </p:spPr>
        <p:txBody>
          <a:bodyPr/>
          <a:lstStyle/>
          <a:p>
            <a:pPr marL="0" indent="0" algn="r" eaLnBrk="1" hangingPunct="1">
              <a:lnSpc>
                <a:spcPct val="70000"/>
              </a:lnSpc>
              <a:spcBef>
                <a:spcPct val="10000"/>
              </a:spcBef>
              <a:buNone/>
            </a:pPr>
            <a:endParaRPr lang="ar-SA" altLang="en-US" b="1" dirty="0"/>
          </a:p>
          <a:p>
            <a:pPr marL="0" indent="0" algn="r" eaLnBrk="1" hangingPunct="1">
              <a:lnSpc>
                <a:spcPct val="90000"/>
              </a:lnSpc>
              <a:buNone/>
            </a:pPr>
            <a:r>
              <a:rPr lang="ar-SA" altLang="en-US" sz="4800" b="1" dirty="0">
                <a:solidFill>
                  <a:srgbClr val="FF3300"/>
                </a:solidFill>
              </a:rPr>
              <a:t>في حالة وجود كتابين أو أكثر لمؤلف: </a:t>
            </a:r>
          </a:p>
          <a:p>
            <a:pPr marL="0" indent="0" algn="r" eaLnBrk="1" hangingPunct="1">
              <a:lnSpc>
                <a:spcPct val="90000"/>
              </a:lnSpc>
              <a:buNone/>
            </a:pPr>
            <a:r>
              <a:rPr lang="ar-SA" altLang="en-US" b="1" dirty="0" smtClean="0"/>
              <a:t>   </a:t>
            </a:r>
            <a:r>
              <a:rPr lang="ar-SA" altLang="en-US" sz="5400" b="1" dirty="0"/>
              <a:t>يكتب اسم عائلة المؤلف ومن ثم إسمه في المدخل الأول وترتب باقي المداخل هجائياً حسب العناوين.</a:t>
            </a:r>
            <a:endParaRPr lang="en-US" altLang="en-US" sz="5400" b="1" dirty="0">
              <a:cs typeface="Arial" panose="020B0604020202020204" pitchFamily="34" charset="0"/>
            </a:endParaRP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61527049"/>
      </p:ext>
    </p:extLst>
  </p:cSld>
  <p:clrMapOvr>
    <a:masterClrMapping/>
  </p:clrMapOvr>
  <mc:AlternateContent xmlns:mc="http://schemas.openxmlformats.org/markup-compatibility/2006" xmlns:p14="http://schemas.microsoft.com/office/powerpoint/2010/main">
    <mc:Choice Requires="p14">
      <p:transition spd="slow" p14:dur="2000" advTm="20473"/>
    </mc:Choice>
    <mc:Fallback xmlns="">
      <p:transition spd="slow" advTm="20473"/>
    </mc:Fallback>
  </mc:AlternateContent>
  <p:timing>
    <p:tnLst>
      <p:par>
        <p:cTn id="1" dur="indefinite" restart="never" nodeType="tmRoot"/>
      </p:par>
    </p:tnLst>
  </p:timing>
  <p:extLst mod="1">
    <p:ext uri="{3A86A75C-4F4B-4683-9AE1-C65F6400EC91}">
      <p14:laserTraceLst xmlns:p14="http://schemas.microsoft.com/office/powerpoint/2010/main">
        <p14:tracePtLst>
          <p14:tracePt t="16023" x="5775325" y="6003925"/>
          <p14:tracePt t="16031" x="5715000" y="5913438"/>
          <p14:tracePt t="16040" x="5646738" y="5508625"/>
          <p14:tracePt t="16057" x="5554663" y="4808538"/>
          <p14:tracePt t="16074" x="5478463" y="4587875"/>
          <p14:tracePt t="16091" x="5470525" y="4579938"/>
          <p14:tracePt t="16159" x="5478463" y="4587875"/>
          <p14:tracePt t="16191" x="5494338" y="4594225"/>
          <p14:tracePt t="16199" x="5516563" y="4610100"/>
          <p14:tracePt t="16208" x="5540375" y="4632325"/>
          <p14:tracePt t="16224" x="5600700" y="4678363"/>
          <p14:tracePt t="16241" x="5684838" y="4754563"/>
          <p14:tracePt t="16258" x="5821363" y="4860925"/>
          <p14:tracePt t="16274" x="6049963" y="4991100"/>
          <p14:tracePt t="16291" x="6553200" y="5241925"/>
          <p14:tracePt t="16308" x="7178675" y="5440363"/>
          <p14:tracePt t="16324" x="7894638" y="5532438"/>
          <p14:tracePt t="16341" x="8534400" y="5546725"/>
          <p14:tracePt t="16358" x="8907463" y="5516563"/>
          <p14:tracePt t="16374" x="9113838" y="5432425"/>
          <p14:tracePt t="16391" x="9128125" y="5410200"/>
          <p14:tracePt t="16407" x="9128125" y="5341938"/>
          <p14:tracePt t="16424" x="9007475" y="5089525"/>
          <p14:tracePt t="16441" x="8747125" y="4754563"/>
          <p14:tracePt t="16458" x="8632825" y="4618038"/>
          <p14:tracePt t="16474" x="8580438" y="4556125"/>
          <p14:tracePt t="16491" x="8518525" y="4511675"/>
          <p14:tracePt t="16508" x="8488363" y="4495800"/>
          <p14:tracePt t="16524" x="8480425" y="4495800"/>
          <p14:tracePt t="16543" x="8466138" y="4495800"/>
          <p14:tracePt t="16558" x="8420100" y="4479925"/>
          <p14:tracePt t="16574" x="8328025" y="4479925"/>
          <p14:tracePt t="16591" x="8169275" y="4479925"/>
          <p14:tracePt t="16607" x="7940675" y="4465638"/>
          <p14:tracePt t="16624" x="7589838" y="4411663"/>
          <p14:tracePt t="16641" x="7086600" y="4335463"/>
          <p14:tracePt t="16658" x="6523038" y="4244975"/>
          <p14:tracePt t="16674" x="6188075" y="4244975"/>
          <p14:tracePt t="16691" x="5921375" y="4244975"/>
          <p14:tracePt t="16708" x="5692775" y="4244975"/>
          <p14:tracePt t="16725" x="5502275" y="4244975"/>
          <p14:tracePt t="16741" x="5303838" y="4244975"/>
          <p14:tracePt t="16758" x="5075238" y="4283075"/>
          <p14:tracePt t="16774" x="5037138" y="4297363"/>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2"/>
          <p:cNvSpPr>
            <a:spLocks noChangeArrowheads="1"/>
          </p:cNvSpPr>
          <p:nvPr/>
        </p:nvSpPr>
        <p:spPr bwMode="gray">
          <a:xfrm>
            <a:off x="2063750" y="1125539"/>
            <a:ext cx="8280400" cy="194468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200" b="1">
                <a:solidFill>
                  <a:schemeClr val="bg1"/>
                </a:solidFill>
                <a:latin typeface="Arial" panose="020B0604020202020204" pitchFamily="34" charset="0"/>
              </a:rPr>
              <a:t>زكي، رمزي. </a:t>
            </a:r>
            <a:r>
              <a:rPr lang="ar-JO" altLang="zh-CN" sz="2200" b="1">
                <a:solidFill>
                  <a:schemeClr val="bg1"/>
                </a:solidFill>
                <a:latin typeface="Arial" panose="020B0604020202020204" pitchFamily="34" charset="0"/>
              </a:rPr>
              <a:t>(1980 ). </a:t>
            </a:r>
            <a:r>
              <a:rPr lang="ar-SA" altLang="zh-CN" sz="2200" b="1">
                <a:solidFill>
                  <a:schemeClr val="bg1"/>
                </a:solidFill>
                <a:latin typeface="Arial" panose="020B0604020202020204" pitchFamily="34" charset="0"/>
              </a:rPr>
              <a:t>مشكلة التضخم في مصر. القاهرة: الهيئة</a:t>
            </a:r>
            <a:r>
              <a:rPr lang="en-US" altLang="zh-CN" sz="2200" b="1">
                <a:solidFill>
                  <a:schemeClr val="bg1"/>
                </a:solidFill>
                <a:latin typeface="Arial" panose="020B0604020202020204" pitchFamily="34" charset="0"/>
              </a:rPr>
              <a:t>         </a:t>
            </a:r>
            <a:endParaRPr lang="ar-SA" altLang="zh-CN" sz="2200" b="1">
              <a:solidFill>
                <a:schemeClr val="bg1"/>
              </a:solidFill>
              <a:latin typeface="Arial" panose="020B0604020202020204" pitchFamily="34" charset="0"/>
            </a:endParaRPr>
          </a:p>
          <a:p>
            <a:pPr eaLnBrk="1" hangingPunct="1">
              <a:spcBef>
                <a:spcPct val="0"/>
              </a:spcBef>
              <a:buFontTx/>
              <a:buNone/>
            </a:pPr>
            <a:r>
              <a:rPr lang="ar-SA" altLang="zh-CN" sz="2200" b="1">
                <a:solidFill>
                  <a:schemeClr val="bg1"/>
                </a:solidFill>
                <a:latin typeface="Arial" panose="020B0604020202020204" pitchFamily="34" charset="0"/>
              </a:rPr>
              <a:t>المصرية للكتاب</a:t>
            </a:r>
            <a:r>
              <a:rPr lang="ar-JO" altLang="zh-CN" sz="2200" b="1">
                <a:solidFill>
                  <a:schemeClr val="bg1"/>
                </a:solidFill>
                <a:latin typeface="Arial" panose="020B0604020202020204" pitchFamily="34" charset="0"/>
              </a:rPr>
              <a:t>.</a:t>
            </a:r>
            <a:endParaRPr lang="ar-SA" altLang="zh-CN" sz="2200" b="1">
              <a:solidFill>
                <a:schemeClr val="bg1"/>
              </a:solidFill>
              <a:latin typeface="Arial" panose="020B0604020202020204" pitchFamily="34" charset="0"/>
            </a:endParaRPr>
          </a:p>
          <a:p>
            <a:pPr eaLnBrk="1" hangingPunct="1">
              <a:spcBef>
                <a:spcPct val="0"/>
              </a:spcBef>
              <a:buFontTx/>
              <a:buNone/>
            </a:pPr>
            <a:endParaRPr lang="ar-SA" altLang="zh-CN" sz="1000" b="1">
              <a:solidFill>
                <a:schemeClr val="bg1"/>
              </a:solidFill>
              <a:latin typeface="Arial" panose="020B0604020202020204" pitchFamily="34" charset="0"/>
            </a:endParaRPr>
          </a:p>
          <a:p>
            <a:pPr eaLnBrk="1" hangingPunct="1">
              <a:spcBef>
                <a:spcPct val="0"/>
              </a:spcBef>
              <a:buFontTx/>
              <a:buNone/>
            </a:pPr>
            <a:r>
              <a:rPr lang="ar-SA" altLang="zh-CN" sz="2200" b="1">
                <a:solidFill>
                  <a:schemeClr val="bg1"/>
                </a:solidFill>
                <a:latin typeface="Arial" panose="020B0604020202020204" pitchFamily="34" charset="0"/>
              </a:rPr>
              <a:t>_______.</a:t>
            </a:r>
            <a:r>
              <a:rPr lang="ar-JO" altLang="zh-CN" sz="2200" b="1">
                <a:solidFill>
                  <a:schemeClr val="bg1"/>
                </a:solidFill>
                <a:latin typeface="Arial" panose="020B0604020202020204" pitchFamily="34" charset="0"/>
              </a:rPr>
              <a:t>( 1978 ) . </a:t>
            </a:r>
            <a:r>
              <a:rPr lang="ar-SA" altLang="zh-CN" sz="2200" b="1">
                <a:solidFill>
                  <a:schemeClr val="bg1"/>
                </a:solidFill>
                <a:latin typeface="Arial" panose="020B0604020202020204" pitchFamily="34" charset="0"/>
              </a:rPr>
              <a:t>مشكلة الإدخار مع دراسة خاصة عن البلاد النامية. </a:t>
            </a:r>
          </a:p>
          <a:p>
            <a:pPr eaLnBrk="1" hangingPunct="1">
              <a:spcBef>
                <a:spcPct val="0"/>
              </a:spcBef>
              <a:buFontTx/>
              <a:buNone/>
            </a:pPr>
            <a:r>
              <a:rPr lang="ar-SA" altLang="zh-CN" sz="2200" b="1">
                <a:solidFill>
                  <a:schemeClr val="bg1"/>
                </a:solidFill>
                <a:latin typeface="Arial" panose="020B0604020202020204" pitchFamily="34" charset="0"/>
              </a:rPr>
              <a:t>القاهرة : الدار القومية للطباعة و النشر  .</a:t>
            </a:r>
            <a:endParaRPr lang="en-US" altLang="zh-CN" sz="2200" b="1">
              <a:solidFill>
                <a:schemeClr val="bg1"/>
              </a:solidFill>
              <a:latin typeface="Arial" panose="020B0604020202020204" pitchFamily="34" charset="0"/>
            </a:endParaRPr>
          </a:p>
        </p:txBody>
      </p:sp>
      <p:sp>
        <p:nvSpPr>
          <p:cNvPr id="20483"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العربية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0484"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الأجنبية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0485" name="AutoShape 5"/>
          <p:cNvSpPr>
            <a:spLocks noChangeArrowheads="1"/>
          </p:cNvSpPr>
          <p:nvPr/>
        </p:nvSpPr>
        <p:spPr bwMode="gray">
          <a:xfrm>
            <a:off x="2063750" y="4581526"/>
            <a:ext cx="8280400" cy="18716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r>
              <a:rPr lang="en-US" altLang="zh-CN" sz="2100" b="1">
                <a:solidFill>
                  <a:schemeClr val="bg1"/>
                </a:solidFill>
                <a:latin typeface="Arial" panose="020B0604020202020204" pitchFamily="34" charset="0"/>
              </a:rPr>
              <a:t>Frye, Northrop. ( 1973 )  </a:t>
            </a:r>
            <a:r>
              <a:rPr lang="en-US" altLang="zh-CN" sz="2100" b="1" i="1">
                <a:solidFill>
                  <a:schemeClr val="bg1"/>
                </a:solidFill>
                <a:latin typeface="Arial" panose="020B0604020202020204" pitchFamily="34" charset="0"/>
              </a:rPr>
              <a:t>Anatomy of Criticism: Four Essays</a:t>
            </a:r>
            <a:r>
              <a:rPr lang="en-US" altLang="zh-CN" sz="2100" b="1">
                <a:solidFill>
                  <a:schemeClr val="bg1"/>
                </a:solidFill>
                <a:latin typeface="Arial" panose="020B0604020202020204" pitchFamily="34" charset="0"/>
              </a:rPr>
              <a:t>.</a:t>
            </a:r>
            <a:endParaRPr lang="ar-SA" altLang="zh-CN" sz="2100" b="1">
              <a:solidFill>
                <a:schemeClr val="bg1"/>
              </a:solidFill>
              <a:latin typeface="Arial" panose="020B0604020202020204" pitchFamily="34" charset="0"/>
            </a:endParaRPr>
          </a:p>
          <a:p>
            <a:pPr algn="l" rtl="0" eaLnBrk="1" hangingPunct="1">
              <a:spcBef>
                <a:spcPct val="0"/>
              </a:spcBef>
              <a:buFontTx/>
              <a:buNone/>
            </a:pPr>
            <a:r>
              <a:rPr lang="en-US" altLang="zh-CN" sz="2100" b="1">
                <a:solidFill>
                  <a:schemeClr val="bg1"/>
                </a:solidFill>
                <a:latin typeface="Arial" panose="020B0604020202020204" pitchFamily="34" charset="0"/>
              </a:rPr>
              <a:t> Princeton: Princeton Univ. Press.</a:t>
            </a:r>
          </a:p>
          <a:p>
            <a:pPr algn="l" rtl="0" eaLnBrk="1" hangingPunct="1">
              <a:spcBef>
                <a:spcPct val="0"/>
              </a:spcBef>
              <a:buFontTx/>
              <a:buNone/>
            </a:pPr>
            <a:r>
              <a:rPr lang="en-US" altLang="zh-CN" sz="2100" b="1">
                <a:solidFill>
                  <a:schemeClr val="bg1"/>
                </a:solidFill>
                <a:latin typeface="Arial" panose="020B0604020202020204" pitchFamily="34" charset="0"/>
              </a:rPr>
              <a:t>----------. ( 1971 ) </a:t>
            </a:r>
            <a:r>
              <a:rPr lang="en-US" altLang="zh-CN" sz="2100" b="1" i="1">
                <a:solidFill>
                  <a:schemeClr val="bg1"/>
                </a:solidFill>
                <a:latin typeface="Arial" panose="020B0604020202020204" pitchFamily="34" charset="0"/>
              </a:rPr>
              <a:t>The Critical Path: Essay on the Social Context</a:t>
            </a:r>
            <a:endParaRPr lang="ar-SA" altLang="zh-CN" sz="2100" b="1" i="1">
              <a:solidFill>
                <a:schemeClr val="bg1"/>
              </a:solidFill>
              <a:latin typeface="Arial" panose="020B0604020202020204" pitchFamily="34" charset="0"/>
            </a:endParaRPr>
          </a:p>
          <a:p>
            <a:pPr algn="l" rtl="0" eaLnBrk="1" hangingPunct="1">
              <a:spcBef>
                <a:spcPct val="0"/>
              </a:spcBef>
              <a:buFontTx/>
              <a:buNone/>
            </a:pPr>
            <a:r>
              <a:rPr lang="en-US" altLang="zh-CN" sz="2100" b="1" i="1">
                <a:solidFill>
                  <a:schemeClr val="bg1"/>
                </a:solidFill>
                <a:latin typeface="Arial" panose="020B0604020202020204" pitchFamily="34" charset="0"/>
              </a:rPr>
              <a:t> of Literary Criticism</a:t>
            </a:r>
            <a:r>
              <a:rPr lang="en-US" altLang="zh-CN" sz="2100" b="1">
                <a:solidFill>
                  <a:schemeClr val="bg1"/>
                </a:solidFill>
                <a:latin typeface="Arial" panose="020B0604020202020204" pitchFamily="34" charset="0"/>
              </a:rPr>
              <a:t>. Bloomington: Indiana Univ. Press 1971.</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56475886"/>
      </p:ext>
    </p:extLst>
  </p:cSld>
  <p:clrMapOvr>
    <a:masterClrMapping/>
  </p:clrMapOvr>
  <mc:AlternateContent xmlns:mc="http://schemas.openxmlformats.org/markup-compatibility/2006" xmlns:p14="http://schemas.microsoft.com/office/powerpoint/2010/main">
    <mc:Choice Requires="p14">
      <p:transition spd="slow" p14:dur="2000" advTm="43582"/>
    </mc:Choice>
    <mc:Fallback xmlns="">
      <p:transition spd="slow" advTm="43582"/>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slide(fromBottom)">
                                      <p:cBhvr>
                                        <p:cTn id="7" dur="500"/>
                                        <p:tgtEl>
                                          <p:spTgt spid="20482"/>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0483"/>
                                        </p:tgtEl>
                                        <p:attrNameLst>
                                          <p:attrName>style.visibility</p:attrName>
                                        </p:attrNameLst>
                                      </p:cBhvr>
                                      <p:to>
                                        <p:strVal val="visible"/>
                                      </p:to>
                                    </p:set>
                                    <p:animEffect transition="in" filter="slide(fromBottom)">
                                      <p:cBhvr>
                                        <p:cTn id="10" dur="500"/>
                                        <p:tgtEl>
                                          <p:spTgt spid="2048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20484"/>
                                        </p:tgtEl>
                                        <p:attrNameLst>
                                          <p:attrName>style.visibility</p:attrName>
                                        </p:attrNameLst>
                                      </p:cBhvr>
                                      <p:to>
                                        <p:strVal val="visible"/>
                                      </p:to>
                                    </p:set>
                                    <p:animEffect transition="in" filter="slide(fromBottom)">
                                      <p:cBhvr>
                                        <p:cTn id="13" dur="500"/>
                                        <p:tgtEl>
                                          <p:spTgt spid="2048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slide(fromBottom)">
                                      <p:cBhvr>
                                        <p:cTn id="16" dur="5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nimBg="1"/>
      <p:bldP spid="20484" grpId="0" animBg="1"/>
      <p:bldP spid="20485" grpId="0" animBg="1"/>
    </p:bldLst>
  </p:timing>
  <p:extLst mod="1">
    <p:ext uri="{3A86A75C-4F4B-4683-9AE1-C65F6400EC91}">
      <p14:laserTraceLst xmlns:p14="http://schemas.microsoft.com/office/powerpoint/2010/main">
        <p14:tracePtLst>
          <p14:tracePt t="2214" x="5089525" y="4275138"/>
          <p14:tracePt t="2222" x="5143500" y="4251325"/>
          <p14:tracePt t="2230" x="5159375" y="4244975"/>
          <p14:tracePt t="2238" x="5159375" y="4237038"/>
          <p14:tracePt t="2253" x="5173663" y="4221163"/>
          <p14:tracePt t="2271" x="5249863" y="4130675"/>
          <p14:tracePt t="2287" x="5418138" y="3902075"/>
          <p14:tracePt t="2303" x="5578475" y="3565525"/>
          <p14:tracePt t="2320" x="5737225" y="3216275"/>
          <p14:tracePt t="2337" x="5927725" y="2797175"/>
          <p14:tracePt t="2353" x="6096000" y="2422525"/>
          <p14:tracePt t="2370" x="6270625" y="2187575"/>
          <p14:tracePt t="2387" x="6423025" y="2073275"/>
          <p14:tracePt t="2404" x="6667500" y="1965325"/>
          <p14:tracePt t="2421" x="7261225" y="1882775"/>
          <p14:tracePt t="2437" x="7818438" y="1820863"/>
          <p14:tracePt t="2454" x="8283575" y="1782763"/>
          <p14:tracePt t="2470" x="8724900" y="1722438"/>
          <p14:tracePt t="2487" x="9037638" y="1668463"/>
          <p14:tracePt t="2504" x="9250363" y="1622425"/>
          <p14:tracePt t="2520" x="9364663" y="1592263"/>
          <p14:tracePt t="2537" x="9410700" y="1577975"/>
          <p14:tracePt t="2590" x="9410700" y="1570038"/>
          <p14:tracePt t="2598" x="9410700" y="1539875"/>
          <p14:tracePt t="2606" x="9388475" y="1485900"/>
          <p14:tracePt t="2621" x="9334500" y="1401763"/>
          <p14:tracePt t="2637" x="9312275" y="1379538"/>
          <p14:tracePt t="2677" x="9304338" y="1379538"/>
          <p14:tracePt t="2686" x="9296400" y="1379538"/>
          <p14:tracePt t="2703" x="9266238" y="1455738"/>
          <p14:tracePt t="2720" x="9250363" y="1554163"/>
          <p14:tracePt t="2737" x="9250363" y="1692275"/>
          <p14:tracePt t="2754" x="9258300" y="1820863"/>
          <p14:tracePt t="2770" x="9318625" y="1958975"/>
          <p14:tracePt t="2787" x="9394825" y="2087563"/>
          <p14:tracePt t="2804" x="9486900" y="2201863"/>
          <p14:tracePt t="2821" x="9555163" y="2293938"/>
          <p14:tracePt t="2837" x="9571038" y="2308225"/>
          <p14:tracePt t="3222" x="9525000" y="2316163"/>
          <p14:tracePt t="3230" x="9448800" y="2316163"/>
          <p14:tracePt t="3238" x="9364663" y="2316163"/>
          <p14:tracePt t="3254" x="9236075" y="2316163"/>
          <p14:tracePt t="3271" x="9159875" y="2332038"/>
          <p14:tracePt t="3287" x="9075738" y="2370138"/>
          <p14:tracePt t="3304" x="9013825" y="2408238"/>
          <p14:tracePt t="3320" x="8969375" y="2468563"/>
          <p14:tracePt t="3337" x="8931275" y="2514600"/>
          <p14:tracePt t="3354" x="8907463" y="2568575"/>
          <p14:tracePt t="3370" x="8899525" y="2606675"/>
          <p14:tracePt t="3388" x="8885238" y="2689225"/>
          <p14:tracePt t="3405" x="8869363" y="2835275"/>
          <p14:tracePt t="3421" x="8869363" y="2879725"/>
          <p14:tracePt t="3437" x="8869363" y="2903538"/>
          <p14:tracePt t="3630" x="8893175" y="2895600"/>
          <p14:tracePt t="3638" x="8907463" y="2879725"/>
          <p14:tracePt t="3646" x="8937625" y="2865438"/>
          <p14:tracePt t="3655" x="8975725" y="2857500"/>
          <p14:tracePt t="3671" x="9029700" y="2857500"/>
          <p14:tracePt t="3687" x="9045575" y="2857500"/>
          <p14:tracePt t="3704" x="9051925" y="2857500"/>
          <p14:tracePt t="3720" x="9059863" y="2857500"/>
          <p14:tracePt t="4166" x="9090025" y="2841625"/>
          <p14:tracePt t="4174" x="9151938" y="2789238"/>
          <p14:tracePt t="4182" x="9242425" y="2735263"/>
          <p14:tracePt t="4190" x="9326563" y="2667000"/>
          <p14:tracePt t="4205" x="9440863" y="2568575"/>
          <p14:tracePt t="4221" x="9486900" y="2522538"/>
          <p14:tracePt t="4237" x="9685338" y="2362200"/>
          <p14:tracePt t="4254" x="9783763" y="2278063"/>
          <p14:tracePt t="4271" x="9821863" y="2225675"/>
          <p14:tracePt t="4287" x="9852025" y="2163763"/>
          <p14:tracePt t="4304" x="9859963" y="2117725"/>
          <p14:tracePt t="4321" x="9859963" y="2087563"/>
          <p14:tracePt t="4338" x="9859963" y="2057400"/>
          <p14:tracePt t="4354" x="9852025" y="2035175"/>
          <p14:tracePt t="4371" x="9852025" y="2019300"/>
          <p14:tracePt t="4388" x="9852025" y="2003425"/>
          <p14:tracePt t="4405" x="9845675" y="1973263"/>
          <p14:tracePt t="4421" x="9845675" y="1935163"/>
          <p14:tracePt t="4438" x="9845675" y="1905000"/>
          <p14:tracePt t="4454" x="9845675" y="1866900"/>
          <p14:tracePt t="4471" x="9859963" y="1806575"/>
          <p14:tracePt t="4488" x="9944100" y="1714500"/>
          <p14:tracePt t="4504" x="9998075" y="1638300"/>
          <p14:tracePt t="4521" x="10028238" y="1616075"/>
          <p14:tracePt t="4538" x="10050463" y="1592263"/>
          <p14:tracePt t="4554" x="10066338" y="1577975"/>
          <p14:tracePt t="4734" x="10058400" y="1577975"/>
          <p14:tracePt t="4758" x="10036175" y="1577975"/>
          <p14:tracePt t="4766" x="9998075" y="1608138"/>
          <p14:tracePt t="4773" x="9990138" y="1616075"/>
          <p14:tracePt t="4788" x="9959975" y="1630363"/>
          <p14:tracePt t="4805" x="9936163" y="1646238"/>
          <p14:tracePt t="5510" x="9913938" y="1646238"/>
          <p14:tracePt t="5518" x="9890125" y="1646238"/>
          <p14:tracePt t="5525" x="9859963" y="1646238"/>
          <p14:tracePt t="5538" x="9821863" y="1646238"/>
          <p14:tracePt t="5555" x="9715500" y="1646238"/>
          <p14:tracePt t="5571" x="9609138" y="1646238"/>
          <p14:tracePt t="5589" x="9432925" y="1646238"/>
          <p14:tracePt t="5605" x="9380538" y="1630363"/>
          <p14:tracePt t="5621" x="9296400" y="1622425"/>
          <p14:tracePt t="5639" x="9280525" y="1622425"/>
          <p14:tracePt t="5694" x="9274175" y="1622425"/>
          <p14:tracePt t="5702" x="9266238" y="1622425"/>
          <p14:tracePt t="5709" x="9258300" y="1622425"/>
          <p14:tracePt t="5734" x="9250363" y="1622425"/>
          <p14:tracePt t="5742" x="9242425" y="1622425"/>
          <p14:tracePt t="5755" x="9236075" y="1622425"/>
          <p14:tracePt t="5771" x="9204325" y="1622425"/>
          <p14:tracePt t="5789" x="9182100" y="1622425"/>
          <p14:tracePt t="5805" x="9174163" y="1622425"/>
          <p14:tracePt t="5821" x="9166225" y="1622425"/>
          <p14:tracePt t="5838" x="9159875" y="1622425"/>
          <p14:tracePt t="5855" x="9136063" y="1630363"/>
          <p14:tracePt t="5872" x="9105900" y="1638300"/>
          <p14:tracePt t="5888" x="9067800" y="1654175"/>
          <p14:tracePt t="5905" x="9051925" y="1660525"/>
          <p14:tracePt t="5921" x="9045575" y="1660525"/>
          <p14:tracePt t="6928" x="9007475" y="1660525"/>
          <p14:tracePt t="6934" x="8953500" y="1654175"/>
          <p14:tracePt t="6941" x="8915400" y="1646238"/>
          <p14:tracePt t="6955" x="8869363" y="1646238"/>
          <p14:tracePt t="6972" x="8801100" y="1646238"/>
          <p14:tracePt t="6989" x="8686800" y="1646238"/>
          <p14:tracePt t="7005" x="8618538" y="1646238"/>
          <p14:tracePt t="7022" x="8564563" y="1638300"/>
          <p14:tracePt t="7039" x="8512175" y="1638300"/>
          <p14:tracePt t="7055" x="8435975" y="1638300"/>
          <p14:tracePt t="7072" x="8351838" y="1638300"/>
          <p14:tracePt t="7088" x="8305800" y="1638300"/>
          <p14:tracePt t="7105" x="8289925" y="1638300"/>
          <p14:tracePt t="7122" x="8283575" y="1638300"/>
          <p14:tracePt t="7854" x="8275638" y="1646238"/>
          <p14:tracePt t="7862" x="8259763" y="1646238"/>
          <p14:tracePt t="7872" x="8237538" y="1646238"/>
          <p14:tracePt t="7889" x="8183563" y="1646238"/>
          <p14:tracePt t="7906" x="8085138" y="1646238"/>
          <p14:tracePt t="7922" x="7902575" y="1676400"/>
          <p14:tracePt t="7925" x="7810500" y="1692275"/>
          <p14:tracePt t="7939" x="7718425" y="1698625"/>
          <p14:tracePt t="7956" x="7521575" y="1698625"/>
          <p14:tracePt t="7973" x="7353300" y="1698625"/>
          <p14:tracePt t="7989" x="7331075" y="1698625"/>
          <p14:tracePt t="8638" x="7315200" y="1698625"/>
          <p14:tracePt t="8646" x="7307263" y="1698625"/>
          <p14:tracePt t="8656" x="7285038" y="1698625"/>
          <p14:tracePt t="8673" x="7285038" y="1692275"/>
          <p14:tracePt t="8689" x="7261225" y="1692275"/>
          <p14:tracePt t="8706" x="7246938" y="1692275"/>
          <p14:tracePt t="8723" x="7231063" y="1692275"/>
          <p14:tracePt t="8739" x="7200900" y="1698625"/>
          <p14:tracePt t="8756" x="7162800" y="1698625"/>
          <p14:tracePt t="8773" x="7102475" y="1698625"/>
          <p14:tracePt t="8789" x="7070725" y="1698625"/>
          <p14:tracePt t="8806" x="7018338" y="1698625"/>
          <p14:tracePt t="8822" x="6994525" y="1698625"/>
          <p14:tracePt t="8839" x="6956425" y="1698625"/>
          <p14:tracePt t="8856" x="6934200" y="1698625"/>
          <p14:tracePt t="8873" x="6911975" y="1698625"/>
          <p14:tracePt t="8889" x="6904038" y="1698625"/>
          <p14:tracePt t="8906" x="6888163" y="1698625"/>
          <p14:tracePt t="8923" x="6880225" y="1698625"/>
          <p14:tracePt t="8927" x="6873875" y="1698625"/>
          <p14:tracePt t="8942" x="6865938" y="1698625"/>
          <p14:tracePt t="9502" x="6850063" y="1698625"/>
          <p14:tracePt t="9509" x="6842125" y="1698625"/>
          <p14:tracePt t="9518" x="6811963" y="1698625"/>
          <p14:tracePt t="9526" x="6773863" y="1698625"/>
          <p14:tracePt t="9539" x="6735763" y="1684338"/>
          <p14:tracePt t="9558" x="6613525" y="1676400"/>
          <p14:tracePt t="9573" x="6569075" y="1676400"/>
          <p14:tracePt t="9589" x="6423025" y="1676400"/>
          <p14:tracePt t="9606" x="6362700" y="1676400"/>
          <p14:tracePt t="9623" x="6302375" y="1676400"/>
          <p14:tracePt t="9640" x="6264275" y="1668463"/>
          <p14:tracePt t="9656" x="6226175" y="1668463"/>
          <p14:tracePt t="9673" x="6194425" y="1660525"/>
          <p14:tracePt t="9689" x="6164263" y="1654175"/>
          <p14:tracePt t="9706" x="6142038" y="1654175"/>
          <p14:tracePt t="9723" x="6111875" y="1646238"/>
          <p14:tracePt t="9740" x="6073775" y="1646238"/>
          <p14:tracePt t="9757" x="6011863" y="1646238"/>
          <p14:tracePt t="9773" x="5997575" y="1646238"/>
          <p14:tracePt t="9790" x="5965825" y="1646238"/>
          <p14:tracePt t="9806" x="5951538" y="1646238"/>
          <p14:tracePt t="9823" x="5943600" y="1646238"/>
          <p14:tracePt t="9840" x="5935663" y="1646238"/>
          <p14:tracePt t="9856" x="5921375" y="1646238"/>
          <p14:tracePt t="9873" x="5889625" y="1654175"/>
          <p14:tracePt t="9890" x="5867400" y="1654175"/>
          <p14:tracePt t="9906" x="5851525" y="1654175"/>
          <p14:tracePt t="9923" x="5845175" y="1654175"/>
          <p14:tracePt t="9940" x="5837238" y="1654175"/>
          <p14:tracePt t="9958" x="5829300" y="1654175"/>
          <p14:tracePt t="9998" x="5821363" y="1654175"/>
          <p14:tracePt t="10022" x="5813425" y="1654175"/>
          <p14:tracePt t="10574" x="5807075" y="1654175"/>
          <p14:tracePt t="10582" x="5799138" y="1654175"/>
          <p14:tracePt t="10591" x="5745163" y="1654175"/>
          <p14:tracePt t="10607" x="5578475" y="1668463"/>
          <p14:tracePt t="10623" x="5418138" y="1668463"/>
          <p14:tracePt t="10640" x="5249863" y="1668463"/>
          <p14:tracePt t="10656" x="5135563" y="1668463"/>
          <p14:tracePt t="10673" x="5075238" y="1660525"/>
          <p14:tracePt t="10690" x="5067300" y="1654175"/>
          <p14:tracePt t="10926" x="5051425" y="1654175"/>
          <p14:tracePt t="10935" x="4999038" y="1654175"/>
          <p14:tracePt t="10942" x="4930775" y="1676400"/>
          <p14:tracePt t="10957" x="4846638" y="1698625"/>
          <p14:tracePt t="10973" x="4602163" y="1706563"/>
          <p14:tracePt t="10990" x="4457700" y="1706563"/>
          <p14:tracePt t="11007" x="4389438" y="1706563"/>
          <p14:tracePt t="11023" x="4381500" y="1706563"/>
          <p14:tracePt t="11094" x="4373563" y="1706563"/>
          <p14:tracePt t="11110" x="4365625" y="1698625"/>
          <p14:tracePt t="11118" x="4359275" y="1698625"/>
          <p14:tracePt t="11134" x="4351338" y="1698625"/>
          <p14:tracePt t="11150" x="4343400" y="1698625"/>
          <p14:tracePt t="11174" x="4335463" y="1692275"/>
          <p14:tracePt t="11213" x="4327525" y="1684338"/>
          <p14:tracePt t="11229" x="4321175" y="1684338"/>
          <p14:tracePt t="11237" x="4313238" y="1684338"/>
          <p14:tracePt t="11245" x="4305300" y="1684338"/>
          <p14:tracePt t="11270" x="4297363" y="1684338"/>
          <p14:tracePt t="11782" x="4289425" y="1684338"/>
          <p14:tracePt t="11790" x="4275138" y="1684338"/>
          <p14:tracePt t="11798" x="4259263" y="1684338"/>
          <p14:tracePt t="11807" x="4244975" y="1684338"/>
          <p14:tracePt t="11824" x="4213225" y="1676400"/>
          <p14:tracePt t="11840" x="4183063" y="1676400"/>
          <p14:tracePt t="11857" x="4160838" y="1668463"/>
          <p14:tracePt t="11873" x="4144963" y="1660525"/>
          <p14:tracePt t="11890" x="4106863" y="1654175"/>
          <p14:tracePt t="11907" x="4098925" y="1654175"/>
          <p14:tracePt t="11940" x="4076700" y="1654175"/>
          <p14:tracePt t="11957" x="4046538" y="1654175"/>
          <p14:tracePt t="11974" x="4030663" y="1660525"/>
          <p14:tracePt t="11990" x="4016375" y="1676400"/>
          <p14:tracePt t="12007" x="4016375" y="1692275"/>
          <p14:tracePt t="12024" x="4016375" y="1722438"/>
          <p14:tracePt t="12040" x="4016375" y="1752600"/>
          <p14:tracePt t="12057" x="4016375" y="1782763"/>
          <p14:tracePt t="12074" x="4076700" y="1820863"/>
          <p14:tracePt t="12090" x="4221163" y="1866900"/>
          <p14:tracePt t="12107" x="4403725" y="1912938"/>
          <p14:tracePt t="12124" x="4754563" y="1943100"/>
          <p14:tracePt t="12141" x="5418138" y="1943100"/>
          <p14:tracePt t="12157" x="5889625" y="1943100"/>
          <p14:tracePt t="12174" x="6286500" y="1943100"/>
          <p14:tracePt t="12190" x="6599238" y="1943100"/>
          <p14:tracePt t="12207" x="6880225" y="1943100"/>
          <p14:tracePt t="12224" x="7192963" y="1889125"/>
          <p14:tracePt t="12240" x="7505700" y="1844675"/>
          <p14:tracePt t="12257" x="7886700" y="1790700"/>
          <p14:tracePt t="12274" x="8283575" y="1774825"/>
          <p14:tracePt t="12290" x="8656638" y="1774825"/>
          <p14:tracePt t="12307" x="8931275" y="1774825"/>
          <p14:tracePt t="12324" x="9151938" y="1774825"/>
          <p14:tracePt t="12341" x="9342438" y="1774825"/>
          <p14:tracePt t="12357" x="9388475" y="1782763"/>
          <p14:tracePt t="12374" x="9418638" y="1798638"/>
          <p14:tracePt t="12390" x="9426575" y="1798638"/>
          <p14:tracePt t="12407" x="9440863" y="1820863"/>
          <p14:tracePt t="12424" x="9440863" y="1836738"/>
          <p14:tracePt t="12440" x="9440863" y="1866900"/>
          <p14:tracePt t="12457" x="9440863" y="1920875"/>
          <p14:tracePt t="12474" x="9380538" y="1958975"/>
          <p14:tracePt t="12490" x="9258300" y="1965325"/>
          <p14:tracePt t="12507" x="9075738" y="1965325"/>
          <p14:tracePt t="12524" x="8877300" y="1965325"/>
          <p14:tracePt t="12541" x="8678863" y="1965325"/>
          <p14:tracePt t="12557" x="8648700" y="1951038"/>
          <p14:tracePt t="13342" x="8626475" y="1951038"/>
          <p14:tracePt t="13350" x="8602663" y="1943100"/>
          <p14:tracePt t="13358" x="8594725" y="1935163"/>
          <p14:tracePt t="13374" x="8564563" y="1927225"/>
          <p14:tracePt t="13391" x="8550275" y="1920875"/>
          <p14:tracePt t="13408" x="8526463" y="1920875"/>
          <p14:tracePt t="13424" x="8512175" y="1920875"/>
          <p14:tracePt t="13441" x="8450263" y="1965325"/>
          <p14:tracePt t="13458" x="8389938" y="2087563"/>
          <p14:tracePt t="13474" x="8351838" y="2201863"/>
          <p14:tracePt t="13491" x="8335963" y="2346325"/>
          <p14:tracePt t="13508" x="8335963" y="2438400"/>
          <p14:tracePt t="13525" x="8374063" y="2530475"/>
          <p14:tracePt t="13541" x="8404225" y="2560638"/>
          <p14:tracePt t="13557" x="8572500" y="2636838"/>
          <p14:tracePt t="13574" x="8670925" y="2651125"/>
          <p14:tracePt t="13591" x="8770938" y="2659063"/>
          <p14:tracePt t="13608" x="8877300" y="2659063"/>
          <p14:tracePt t="13625" x="8953500" y="2644775"/>
          <p14:tracePt t="13641" x="9021763" y="2606675"/>
          <p14:tracePt t="13658" x="9067800" y="2568575"/>
          <p14:tracePt t="13674" x="9090025" y="2544763"/>
          <p14:tracePt t="13691" x="9113838" y="2530475"/>
          <p14:tracePt t="13709" x="9197975" y="2514600"/>
          <p14:tracePt t="13725" x="9280525" y="2514600"/>
          <p14:tracePt t="13742" x="9364663" y="2514600"/>
          <p14:tracePt t="13757" x="9464675" y="2530475"/>
          <p14:tracePt t="13774" x="9578975" y="2568575"/>
          <p14:tracePt t="13791" x="9677400" y="2598738"/>
          <p14:tracePt t="13808" x="9693275" y="2606675"/>
          <p14:tracePt t="13974" x="9723438" y="2606675"/>
          <p14:tracePt t="13982" x="9761538" y="2598738"/>
          <p14:tracePt t="13991" x="9791700" y="2598738"/>
          <p14:tracePt t="14008" x="9890125" y="2598738"/>
          <p14:tracePt t="14024" x="9959975" y="2598738"/>
          <p14:tracePt t="14078" x="9928225" y="2590800"/>
          <p14:tracePt t="14086" x="9852025" y="2590800"/>
          <p14:tracePt t="14094" x="9761538" y="2590800"/>
          <p14:tracePt t="14108" x="9655175" y="2590800"/>
          <p14:tracePt t="14125" x="9266238" y="2590800"/>
          <p14:tracePt t="14141" x="9097963" y="2590800"/>
          <p14:tracePt t="14158" x="9075738" y="2582863"/>
          <p14:tracePt t="14198" x="9136063" y="2568575"/>
          <p14:tracePt t="14208" x="9190038" y="2560638"/>
          <p14:tracePt t="14225" x="9350375" y="2560638"/>
          <p14:tracePt t="14241" x="9448800" y="2560638"/>
          <p14:tracePt t="14258" x="9456738" y="2560638"/>
          <p14:tracePt t="14294" x="9426575" y="2552700"/>
          <p14:tracePt t="14308" x="9372600" y="2530475"/>
          <p14:tracePt t="14325" x="9182100" y="2484438"/>
          <p14:tracePt t="14341" x="9159875" y="2476500"/>
          <p14:tracePt t="14374" x="9174163" y="2476500"/>
          <p14:tracePt t="14392" x="9312275" y="2476500"/>
          <p14:tracePt t="14408" x="9464675" y="2506663"/>
          <p14:tracePt t="14425" x="9555163" y="2514600"/>
          <p14:tracePt t="14462" x="9547225" y="2514600"/>
          <p14:tracePt t="14470" x="9509125" y="2498725"/>
          <p14:tracePt t="14478" x="9464675" y="2492375"/>
          <p14:tracePt t="14491" x="9394825" y="2460625"/>
          <p14:tracePt t="14508" x="9356725" y="2460625"/>
          <p14:tracePt t="14550" x="9364663" y="2460625"/>
          <p14:tracePt t="14558" x="9402763" y="2460625"/>
          <p14:tracePt t="14575" x="9464675" y="2460625"/>
          <p14:tracePt t="14592" x="9471025" y="2460625"/>
          <p14:tracePt t="14638" x="9464675" y="2460625"/>
          <p14:tracePt t="14646" x="9456738" y="2460625"/>
          <p14:tracePt t="14658" x="9440863" y="2460625"/>
          <p14:tracePt t="14675" x="9432925" y="2454275"/>
          <p14:tracePt t="16958" x="9402763" y="2454275"/>
          <p14:tracePt t="16966" x="9380538" y="2454275"/>
          <p14:tracePt t="16975" x="9334500" y="2438400"/>
          <p14:tracePt t="16992" x="9266238" y="2430463"/>
          <p14:tracePt t="17009" x="9151938" y="2430463"/>
          <p14:tracePt t="17025" x="9021763" y="2454275"/>
          <p14:tracePt t="17042" x="8937625" y="2454275"/>
          <p14:tracePt t="17058" x="8847138" y="2454275"/>
          <p14:tracePt t="17075" x="8755063" y="2454275"/>
          <p14:tracePt t="17092" x="8640763" y="2454275"/>
          <p14:tracePt t="17108" x="8404225" y="2454275"/>
          <p14:tracePt t="17125" x="8213725" y="2454275"/>
          <p14:tracePt t="17142" x="7985125" y="2416175"/>
          <p14:tracePt t="17158" x="7794625" y="2392363"/>
          <p14:tracePt t="17175" x="7666038" y="2392363"/>
          <p14:tracePt t="17191" x="7620000" y="2392363"/>
          <p14:tracePt t="17209" x="7612063" y="2392363"/>
          <p14:tracePt t="17286" x="7650163" y="2392363"/>
          <p14:tracePt t="17294" x="7688263" y="2408238"/>
          <p14:tracePt t="17302" x="7742238" y="2430463"/>
          <p14:tracePt t="17311" x="7818438" y="2446338"/>
          <p14:tracePt t="17326" x="7970838" y="2468563"/>
          <p14:tracePt t="17342" x="8137525" y="2468563"/>
          <p14:tracePt t="17359" x="8245475" y="2468563"/>
          <p14:tracePt t="17376" x="8275638" y="2468563"/>
          <p14:tracePt t="17393" x="8283575" y="2468563"/>
          <p14:tracePt t="17550" x="8297863" y="2454275"/>
          <p14:tracePt t="17558" x="8313738" y="2446338"/>
          <p14:tracePt t="17566" x="8335963" y="2446338"/>
          <p14:tracePt t="17576" x="8351838" y="2438400"/>
          <p14:tracePt t="17593" x="8382000" y="2430463"/>
          <p14:tracePt t="17609" x="8389938" y="2430463"/>
          <p14:tracePt t="17702" x="8366125" y="2430463"/>
          <p14:tracePt t="17711" x="8328025" y="2430463"/>
          <p14:tracePt t="17718" x="8289925" y="2430463"/>
          <p14:tracePt t="17726" x="8259763" y="2430463"/>
          <p14:tracePt t="17742" x="8183563" y="2430463"/>
          <p14:tracePt t="17759" x="8145463" y="2416175"/>
          <p14:tracePt t="17776" x="8137525" y="2408238"/>
          <p14:tracePt t="17792" x="8137525" y="2400300"/>
          <p14:tracePt t="17809" x="8137525" y="2378075"/>
          <p14:tracePt t="17826" x="8183563" y="2339975"/>
          <p14:tracePt t="17842" x="8283575" y="2308225"/>
          <p14:tracePt t="17859" x="8397875" y="2293938"/>
          <p14:tracePt t="17877" x="8504238" y="2293938"/>
          <p14:tracePt t="17893" x="8542338" y="2293938"/>
          <p14:tracePt t="17909" x="8550275" y="2301875"/>
          <p14:tracePt t="17926" x="8556625" y="2308225"/>
          <p14:tracePt t="17942" x="8556625" y="2316163"/>
          <p14:tracePt t="17959" x="8556625" y="2332038"/>
          <p14:tracePt t="18060" x="8564563" y="2339975"/>
          <p14:tracePt t="18068" x="8588375" y="2339975"/>
          <p14:tracePt t="18076" x="8632825" y="2346325"/>
          <p14:tracePt t="18092" x="8702675" y="2346325"/>
          <p14:tracePt t="18109" x="8732838" y="2346325"/>
          <p14:tracePt t="18126" x="8747125" y="2346325"/>
          <p14:tracePt t="18212" x="8747125" y="2354263"/>
          <p14:tracePt t="18221" x="8747125" y="2362200"/>
          <p14:tracePt t="18229" x="8747125" y="2384425"/>
          <p14:tracePt t="18242" x="8747125" y="2392363"/>
          <p14:tracePt t="18259" x="8724900" y="2430463"/>
          <p14:tracePt t="18275" x="8664575" y="2476500"/>
          <p14:tracePt t="18292" x="8518525" y="2498725"/>
          <p14:tracePt t="18309" x="8428038" y="2514600"/>
          <p14:tracePt t="18326" x="8366125" y="2514600"/>
          <p14:tracePt t="18342" x="8335963" y="2514600"/>
          <p14:tracePt t="18359" x="8328025" y="2506663"/>
          <p14:tracePt t="18393" x="8328025" y="2498725"/>
          <p14:tracePt t="18409" x="8328025" y="2492375"/>
          <p14:tracePt t="18426" x="8321675" y="2484438"/>
          <p14:tracePt t="18454" x="8321675" y="2476500"/>
          <p14:tracePt t="18470" x="8313738" y="2468563"/>
          <p14:tracePt t="18478" x="8305800" y="2468563"/>
          <p14:tracePt t="18493" x="8275638" y="2468563"/>
          <p14:tracePt t="18509" x="8267700" y="2460625"/>
          <p14:tracePt t="18526" x="8259763" y="2460625"/>
          <p14:tracePt t="18591" x="8289925" y="2468563"/>
          <p14:tracePt t="18598" x="8313738" y="2476500"/>
          <p14:tracePt t="18609" x="8374063" y="2476500"/>
          <p14:tracePt t="18626" x="8488363" y="2476500"/>
          <p14:tracePt t="18643" x="8572500" y="2476500"/>
          <p14:tracePt t="18660" x="8610600" y="2468563"/>
          <p14:tracePt t="19086" x="8618538" y="2468563"/>
          <p14:tracePt t="19094" x="8632825" y="2454275"/>
          <p14:tracePt t="19102" x="8694738" y="2400300"/>
          <p14:tracePt t="19110" x="8793163" y="2339975"/>
          <p14:tracePt t="19127" x="9045575" y="2187575"/>
          <p14:tracePt t="19143" x="9266238" y="1989138"/>
          <p14:tracePt t="19160" x="9402763" y="1812925"/>
          <p14:tracePt t="19176" x="9432925" y="1744663"/>
          <p14:tracePt t="19193" x="9440863" y="1684338"/>
          <p14:tracePt t="19210" x="9440863" y="1646238"/>
          <p14:tracePt t="19574" x="9440863" y="1660525"/>
          <p14:tracePt t="19582" x="9418638" y="1722438"/>
          <p14:tracePt t="19593" x="9410700" y="1790700"/>
          <p14:tracePt t="19610" x="9402763" y="1958975"/>
          <p14:tracePt t="19627" x="9402763" y="2079625"/>
          <p14:tracePt t="19643" x="9402763" y="2133600"/>
          <p14:tracePt t="19660" x="9402763" y="2149475"/>
          <p14:tracePt t="19718" x="9394825" y="2155825"/>
          <p14:tracePt t="19726" x="9394825" y="2163763"/>
          <p14:tracePt t="19734" x="9388475" y="2171700"/>
          <p14:tracePt t="19750" x="9388475" y="2187575"/>
          <p14:tracePt t="19760" x="9388475" y="2193925"/>
          <p14:tracePt t="19777" x="9380538" y="2217738"/>
          <p14:tracePt t="19793" x="9372600" y="2247900"/>
          <p14:tracePt t="19810" x="9364663" y="2263775"/>
          <p14:tracePt t="19827" x="9364663" y="2270125"/>
          <p14:tracePt t="19886" x="9364663" y="2278063"/>
          <p14:tracePt t="19894" x="9364663" y="2301875"/>
          <p14:tracePt t="19902" x="9364663" y="2332038"/>
          <p14:tracePt t="19910" x="9364663" y="2370138"/>
          <p14:tracePt t="19926" x="9364663" y="2446338"/>
          <p14:tracePt t="19944" x="9364663" y="2506663"/>
          <p14:tracePt t="19960" x="9364663" y="2522538"/>
          <p14:tracePt t="19976" x="9364663" y="2530475"/>
          <p14:tracePt t="20310" x="9304338" y="2530475"/>
          <p14:tracePt t="20318" x="9190038" y="2530475"/>
          <p14:tracePt t="20326" x="8999538" y="2552700"/>
          <p14:tracePt t="20343" x="8389938" y="2606675"/>
          <p14:tracePt t="20360" x="7666038" y="2620963"/>
          <p14:tracePt t="20377" x="7002463" y="2620963"/>
          <p14:tracePt t="20393" x="6689725" y="2620963"/>
          <p14:tracePt t="20410" x="6599238" y="2620963"/>
          <p14:tracePt t="20427" x="6591300" y="2620963"/>
          <p14:tracePt t="20446" x="6591300" y="2613025"/>
          <p14:tracePt t="20471" x="6607175" y="2606675"/>
          <p14:tracePt t="20478" x="6613525" y="2598738"/>
          <p14:tracePt t="20493" x="6629400" y="2590800"/>
          <p14:tracePt t="20510" x="6667500" y="2568575"/>
          <p14:tracePt t="20527" x="6735763" y="2560638"/>
          <p14:tracePt t="20544" x="6850063" y="2536825"/>
          <p14:tracePt t="20560" x="6926263" y="2522538"/>
          <p14:tracePt t="20577" x="7032625" y="2498725"/>
          <p14:tracePt t="20594" x="7102475" y="2476500"/>
          <p14:tracePt t="20610" x="7124700" y="2468563"/>
          <p14:tracePt t="20627" x="7140575" y="2460625"/>
          <p14:tracePt t="20644" x="7146925" y="2454275"/>
          <p14:tracePt t="20774" x="7154863" y="2454275"/>
          <p14:tracePt t="20782" x="7185025" y="2468563"/>
          <p14:tracePt t="20790" x="7208838" y="2468563"/>
          <p14:tracePt t="20798" x="7246938" y="2476500"/>
          <p14:tracePt t="20810" x="7292975" y="2492375"/>
          <p14:tracePt t="20828" x="7407275" y="2522538"/>
          <p14:tracePt t="20844" x="7505700" y="2536825"/>
          <p14:tracePt t="20860" x="7566025" y="2544763"/>
          <p14:tracePt t="20958" x="7559675" y="2544763"/>
          <p14:tracePt t="20966" x="7551738" y="2544763"/>
          <p14:tracePt t="20990" x="7543800" y="2544763"/>
          <p14:tracePt t="20998" x="7527925" y="2544763"/>
          <p14:tracePt t="21010" x="7513638" y="2544763"/>
          <p14:tracePt t="21027" x="7475538" y="2544763"/>
          <p14:tracePt t="21044" x="7437438" y="2544763"/>
          <p14:tracePt t="21061" x="7307263" y="2544763"/>
          <p14:tracePt t="21077" x="7216775" y="2552700"/>
          <p14:tracePt t="21094" x="7070725" y="2568575"/>
          <p14:tracePt t="21110" x="6926263" y="2568575"/>
          <p14:tracePt t="21127" x="6751638" y="2568575"/>
          <p14:tracePt t="21144" x="6561138" y="2568575"/>
          <p14:tracePt t="21161" x="6370638" y="2568575"/>
          <p14:tracePt t="21177" x="6210300" y="2568575"/>
          <p14:tracePt t="21194" x="6042025" y="2544763"/>
          <p14:tracePt t="21211" x="5959475" y="2530475"/>
          <p14:tracePt t="21227" x="5875338" y="2522538"/>
          <p14:tracePt t="21244" x="5845175" y="2522538"/>
          <p14:tracePt t="21261" x="5768975" y="2522538"/>
          <p14:tracePt t="21277" x="5722938" y="2522538"/>
          <p14:tracePt t="21294" x="5699125" y="2498725"/>
          <p14:tracePt t="21311" x="5692775" y="2498725"/>
          <p14:tracePt t="21646" x="5654675" y="2498725"/>
          <p14:tracePt t="21654" x="5630863" y="2498725"/>
          <p14:tracePt t="21662" x="5608638" y="2498725"/>
          <p14:tracePt t="21677" x="5570538" y="2498725"/>
          <p14:tracePt t="21694" x="5516563" y="2514600"/>
          <p14:tracePt t="21711" x="5410200" y="2522538"/>
          <p14:tracePt t="21727" x="5273675" y="2522538"/>
          <p14:tracePt t="21744" x="5105400" y="2522538"/>
          <p14:tracePt t="21760" x="4922838" y="2522538"/>
          <p14:tracePt t="21777" x="4792663" y="2484438"/>
          <p14:tracePt t="21794" x="4670425" y="2460625"/>
          <p14:tracePt t="21811" x="4572000" y="2454275"/>
          <p14:tracePt t="21828" x="4533900" y="2454275"/>
          <p14:tracePt t="21845" x="4503738" y="2446338"/>
          <p14:tracePt t="21861" x="4465638" y="2446338"/>
          <p14:tracePt t="21877" x="4441825" y="2446338"/>
          <p14:tracePt t="21894" x="4403725" y="2446338"/>
          <p14:tracePt t="21911" x="4359275" y="2446338"/>
          <p14:tracePt t="21927" x="4321175" y="2446338"/>
          <p14:tracePt t="21944" x="4283075" y="2446338"/>
          <p14:tracePt t="21961" x="4244975" y="2446338"/>
          <p14:tracePt t="21977" x="4198938" y="2446338"/>
          <p14:tracePt t="21994" x="4144963" y="2446338"/>
          <p14:tracePt t="22011" x="4068763" y="2446338"/>
          <p14:tracePt t="22027" x="3992563" y="2446338"/>
          <p14:tracePt t="22045" x="3886200" y="2446338"/>
          <p14:tracePt t="22061" x="3840163" y="2446338"/>
          <p14:tracePt t="22078" x="3802063" y="2446338"/>
          <p14:tracePt t="22094" x="3771900" y="2446338"/>
          <p14:tracePt t="22111" x="3717925" y="2446338"/>
          <p14:tracePt t="22128" x="3679825" y="2454275"/>
          <p14:tracePt t="22145" x="3635375" y="2460625"/>
          <p14:tracePt t="22161" x="3597275" y="2468563"/>
          <p14:tracePt t="22177" x="3559175" y="2468563"/>
          <p14:tracePt t="22194" x="3527425" y="2468563"/>
          <p14:tracePt t="22211" x="3489325" y="2468563"/>
          <p14:tracePt t="22227" x="3459163" y="2468563"/>
          <p14:tracePt t="22245" x="3413125" y="2484438"/>
          <p14:tracePt t="22261" x="3382963" y="2484438"/>
          <p14:tracePt t="22278" x="3352800" y="2484438"/>
          <p14:tracePt t="22294" x="3306763" y="2484438"/>
          <p14:tracePt t="22311" x="3268663" y="2484438"/>
          <p14:tracePt t="22328" x="3222625" y="2484438"/>
          <p14:tracePt t="22344" x="3208338" y="2484438"/>
          <p14:tracePt t="22361" x="3200400" y="2484438"/>
          <p14:tracePt t="22631" x="3200400" y="2492375"/>
          <p14:tracePt t="22878" x="3230563" y="2492375"/>
          <p14:tracePt t="22886" x="3260725" y="2492375"/>
          <p14:tracePt t="22894" x="3336925" y="2506663"/>
          <p14:tracePt t="22911" x="3489325" y="2536825"/>
          <p14:tracePt t="22927" x="3733800" y="2568575"/>
          <p14:tracePt t="22944" x="4144963" y="2620963"/>
          <p14:tracePt t="22960" x="4602163" y="2682875"/>
          <p14:tracePt t="22977" x="4937125" y="2689225"/>
          <p14:tracePt t="22994" x="5334000" y="2689225"/>
          <p14:tracePt t="23011" x="5668963" y="2689225"/>
          <p14:tracePt t="23029" x="6294438" y="2689225"/>
          <p14:tracePt t="23045" x="6705600" y="2689225"/>
          <p14:tracePt t="23061" x="6956425" y="2689225"/>
          <p14:tracePt t="23078" x="7658100" y="2689225"/>
          <p14:tracePt t="23095" x="8077200" y="2689225"/>
          <p14:tracePt t="23111" x="8366125" y="2689225"/>
          <p14:tracePt t="23128" x="8640763" y="2689225"/>
          <p14:tracePt t="23144" x="8839200" y="2697163"/>
          <p14:tracePt t="23161" x="9021763" y="2705100"/>
          <p14:tracePt t="23178" x="9182100" y="2735263"/>
          <p14:tracePt t="23194" x="9304338" y="2751138"/>
          <p14:tracePt t="23211" x="9418638" y="2789238"/>
          <p14:tracePt t="23228" x="9478963" y="2811463"/>
          <p14:tracePt t="23245" x="9555163" y="2849563"/>
          <p14:tracePt t="23374" x="9555163" y="2857500"/>
          <p14:tracePt t="23478" x="9555163" y="2865438"/>
          <p14:tracePt t="23494" x="9547225" y="2865438"/>
          <p14:tracePt t="23502" x="9540875" y="2865438"/>
          <p14:tracePt t="23511" x="9525000" y="2865438"/>
          <p14:tracePt t="23528" x="9509125" y="2865438"/>
          <p14:tracePt t="23545" x="9471025" y="2865438"/>
          <p14:tracePt t="23561" x="9410700" y="2865438"/>
          <p14:tracePt t="23578" x="9312275" y="2879725"/>
          <p14:tracePt t="23595" x="9212263" y="2903538"/>
          <p14:tracePt t="23611" x="9097963" y="2917825"/>
          <p14:tracePt t="23629" x="8877300" y="2933700"/>
          <p14:tracePt t="23645" x="8732838" y="2933700"/>
          <p14:tracePt t="23661" x="8602663" y="2941638"/>
          <p14:tracePt t="23678" x="8496300" y="2941638"/>
          <p14:tracePt t="23695" x="8412163" y="2941638"/>
          <p14:tracePt t="23711" x="8313738" y="2941638"/>
          <p14:tracePt t="23728" x="8229600" y="2941638"/>
          <p14:tracePt t="23745" x="8123238" y="2933700"/>
          <p14:tracePt t="23761" x="7962900" y="2917825"/>
          <p14:tracePt t="23778" x="7810500" y="2895600"/>
          <p14:tracePt t="23795" x="7673975" y="2879725"/>
          <p14:tracePt t="23812" x="7566025" y="2857500"/>
          <p14:tracePt t="23829" x="7429500" y="2849563"/>
          <p14:tracePt t="23845" x="7345363" y="2849563"/>
          <p14:tracePt t="23861" x="7246938" y="2849563"/>
          <p14:tracePt t="23878" x="7124700" y="2849563"/>
          <p14:tracePt t="23895" x="6994525" y="2849563"/>
          <p14:tracePt t="23911" x="6858000" y="2849563"/>
          <p14:tracePt t="23928" x="6735763" y="2849563"/>
          <p14:tracePt t="23945" x="6607175" y="2849563"/>
          <p14:tracePt t="23961" x="6499225" y="2849563"/>
          <p14:tracePt t="23978" x="6416675" y="2827338"/>
          <p14:tracePt t="23995" x="6340475" y="2819400"/>
          <p14:tracePt t="24012" x="6278563" y="2811463"/>
          <p14:tracePt t="24029" x="6172200" y="2789238"/>
          <p14:tracePt t="24045" x="6057900" y="2789238"/>
          <p14:tracePt t="24062" x="5981700" y="2789238"/>
          <p14:tracePt t="24078" x="5897563" y="2789238"/>
          <p14:tracePt t="24095" x="5845175" y="2789238"/>
          <p14:tracePt t="24111" x="5813425" y="2789238"/>
          <p14:tracePt t="24128" x="5775325" y="2789238"/>
          <p14:tracePt t="24145" x="5737225" y="2789238"/>
          <p14:tracePt t="24161" x="5699125" y="2789238"/>
          <p14:tracePt t="24178" x="5654675" y="2789238"/>
          <p14:tracePt t="24195" x="5616575" y="2789238"/>
          <p14:tracePt t="24212" x="5578475" y="2789238"/>
          <p14:tracePt t="24229" x="5546725" y="2789238"/>
          <p14:tracePt t="24245" x="5540375" y="2789238"/>
          <p14:tracePt t="24806" x="5532438" y="2781300"/>
          <p14:tracePt t="24814" x="5532438" y="2735263"/>
          <p14:tracePt t="24822" x="5532438" y="2720975"/>
          <p14:tracePt t="24830" x="5540375" y="2720975"/>
          <p14:tracePt t="25126" x="5562600" y="2765425"/>
          <p14:tracePt t="25134" x="5570538" y="2797175"/>
          <p14:tracePt t="25145" x="5570538" y="2857500"/>
          <p14:tracePt t="25162" x="5578475" y="3040063"/>
          <p14:tracePt t="25178" x="5578475" y="3368675"/>
          <p14:tracePt t="25195" x="5494338" y="3832225"/>
          <p14:tracePt t="25212" x="5235575" y="4351338"/>
          <p14:tracePt t="25229" x="4778375" y="4914900"/>
          <p14:tracePt t="25245" x="4479925" y="5127625"/>
          <p14:tracePt t="25262" x="4229100" y="5249863"/>
          <p14:tracePt t="25278" x="4114800" y="5287963"/>
          <p14:tracePt t="25295" x="4038600" y="5311775"/>
          <p14:tracePt t="25312" x="4016375" y="5311775"/>
          <p14:tracePt t="25358" x="4000500" y="5311775"/>
          <p14:tracePt t="25375" x="3984625" y="5311775"/>
          <p14:tracePt t="25381" x="3946525" y="5273675"/>
          <p14:tracePt t="25395" x="3916363" y="5241925"/>
          <p14:tracePt t="25413" x="3779838" y="5197475"/>
          <p14:tracePt t="25429" x="3749675" y="5189538"/>
          <p14:tracePt t="25431" x="3717925" y="5189538"/>
          <p14:tracePt t="25445" x="3641725" y="5189538"/>
          <p14:tracePt t="25462" x="3565525" y="5211763"/>
          <p14:tracePt t="25479" x="3513138" y="5257800"/>
          <p14:tracePt t="25495" x="3459163" y="5311775"/>
          <p14:tracePt t="25512" x="3390900" y="5387975"/>
          <p14:tracePt t="25529" x="3330575" y="5426075"/>
          <p14:tracePt t="25545" x="3268663" y="5456238"/>
          <p14:tracePt t="25562" x="3238500" y="5456238"/>
          <p14:tracePt t="25579" x="3222625" y="5456238"/>
          <p14:tracePt t="25606" x="3216275" y="5456238"/>
          <p14:tracePt t="25622" x="3216275" y="5426075"/>
          <p14:tracePt t="25630" x="3216275" y="5402263"/>
          <p14:tracePt t="25645" x="3200400" y="5356225"/>
          <p14:tracePt t="25663" x="3184525" y="5334000"/>
          <p14:tracePt t="25679" x="3170238" y="5303838"/>
          <p14:tracePt t="25695" x="3162300" y="5303838"/>
          <p14:tracePt t="25712" x="3154363" y="5287963"/>
          <p14:tracePt t="25729" x="3146425" y="5287963"/>
          <p14:tracePt t="25746" x="3140075" y="5280025"/>
          <p14:tracePt t="25762" x="3108325" y="5273675"/>
          <p14:tracePt t="25779" x="3063875" y="5257800"/>
          <p14:tracePt t="25795" x="3009900" y="5249863"/>
          <p14:tracePt t="25813" x="2925763" y="5227638"/>
          <p14:tracePt t="25829" x="2835275" y="5219700"/>
          <p14:tracePt t="25846" x="2765425" y="5211763"/>
          <p14:tracePt t="25862" x="2727325" y="5211763"/>
          <p14:tracePt t="25879" x="2682875" y="5211763"/>
          <p14:tracePt t="25895" x="2628900" y="5211763"/>
          <p14:tracePt t="25912" x="2613025" y="5211763"/>
          <p14:tracePt t="25929" x="2598738" y="5211763"/>
          <p14:tracePt t="25945" x="2590800" y="5211763"/>
          <p14:tracePt t="26438" x="2598738" y="5211763"/>
          <p14:tracePt t="26446" x="2628900" y="5211763"/>
          <p14:tracePt t="26454" x="2651125" y="5219700"/>
          <p14:tracePt t="26462" x="2689225" y="5219700"/>
          <p14:tracePt t="26479" x="2789238" y="5219700"/>
          <p14:tracePt t="26496" x="2865438" y="5219700"/>
          <p14:tracePt t="26513" x="2933700" y="5219700"/>
          <p14:tracePt t="26529" x="3040063" y="5219700"/>
          <p14:tracePt t="26545" x="3170238" y="5219700"/>
          <p14:tracePt t="26562" x="3314700" y="5219700"/>
          <p14:tracePt t="26579" x="3444875" y="5219700"/>
          <p14:tracePt t="26595" x="3573463" y="5219700"/>
          <p14:tracePt t="26613" x="3673475" y="5227638"/>
          <p14:tracePt t="26629" x="3711575" y="5227638"/>
          <p14:tracePt t="26646" x="3741738" y="5227638"/>
          <p14:tracePt t="26662" x="3794125" y="5227638"/>
          <p14:tracePt t="26679" x="3840163" y="5227638"/>
          <p14:tracePt t="26696" x="3856038" y="5227638"/>
          <p14:tracePt t="26814" x="3832225" y="5227638"/>
          <p14:tracePt t="26822" x="3802063" y="5227638"/>
          <p14:tracePt t="26830" x="3763963" y="5227638"/>
          <p14:tracePt t="26846" x="3641725" y="5273675"/>
          <p14:tracePt t="26862" x="3513138" y="5318125"/>
          <p14:tracePt t="26879" x="3390900" y="5349875"/>
          <p14:tracePt t="26896" x="3276600" y="5356225"/>
          <p14:tracePt t="26912" x="3184525" y="5356225"/>
          <p14:tracePt t="26929" x="3078163" y="5356225"/>
          <p14:tracePt t="26946" x="2994025" y="5356225"/>
          <p14:tracePt t="26962" x="2941638" y="5356225"/>
          <p14:tracePt t="26979" x="2933700" y="5356225"/>
          <p14:tracePt t="27022" x="2925763" y="5356225"/>
          <p14:tracePt t="27030" x="2925763" y="5364163"/>
          <p14:tracePt t="27038" x="2925763" y="5402263"/>
          <p14:tracePt t="27046" x="2925763" y="5448300"/>
          <p14:tracePt t="27062" x="2925763" y="5532438"/>
          <p14:tracePt t="27079" x="2963863" y="5630863"/>
          <p14:tracePt t="27096" x="2994025" y="5737225"/>
          <p14:tracePt t="27113" x="3040063" y="5813425"/>
          <p14:tracePt t="27129" x="3078163" y="5867400"/>
          <p14:tracePt t="27146" x="3086100" y="5889625"/>
          <p14:tracePt t="27206" x="3094038" y="5889625"/>
          <p14:tracePt t="27214" x="3108325" y="5889625"/>
          <p14:tracePt t="27222" x="3116263" y="5889625"/>
          <p14:tracePt t="27238" x="3140075" y="5889625"/>
          <p14:tracePt t="27246" x="3162300" y="5875338"/>
          <p14:tracePt t="27263" x="3200400" y="5867400"/>
          <p14:tracePt t="27279" x="3238500" y="5845175"/>
          <p14:tracePt t="27296" x="3292475" y="5837238"/>
          <p14:tracePt t="27312" x="3352800" y="5829300"/>
          <p14:tracePt t="27329" x="3429000" y="5807075"/>
          <p14:tracePt t="27345" x="3521075" y="5807075"/>
          <p14:tracePt t="27362" x="3627438" y="5799138"/>
          <p14:tracePt t="27379" x="3717925" y="5791200"/>
          <p14:tracePt t="27395" x="3825875" y="5775325"/>
          <p14:tracePt t="27412" x="3916363" y="5768975"/>
          <p14:tracePt t="27429" x="4030663" y="5768975"/>
          <p14:tracePt t="27445" x="4137025" y="5768975"/>
          <p14:tracePt t="27462" x="4237038" y="5768975"/>
          <p14:tracePt t="27479" x="4373563" y="5768975"/>
          <p14:tracePt t="27495" x="4541838" y="5768975"/>
          <p14:tracePt t="27512" x="4724400" y="5768975"/>
          <p14:tracePt t="27529" x="4906963" y="5768975"/>
          <p14:tracePt t="27545" x="5059363" y="5768975"/>
          <p14:tracePt t="27562" x="5181600" y="5768975"/>
          <p14:tracePt t="27579" x="5273675" y="5768975"/>
          <p14:tracePt t="27595" x="5318125" y="5768975"/>
          <p14:tracePt t="27612" x="5334000" y="5768975"/>
          <p14:tracePt t="27677" x="5341938" y="5768975"/>
          <p14:tracePt t="28094" x="5349875" y="5768975"/>
          <p14:tracePt t="28102" x="5364163" y="5761038"/>
          <p14:tracePt t="28113" x="5410200" y="5715000"/>
          <p14:tracePt t="28130" x="5540375" y="5630863"/>
          <p14:tracePt t="28147" x="5699125" y="5584825"/>
          <p14:tracePt t="28163" x="5973763" y="5532438"/>
          <p14:tracePt t="28179" x="6264275" y="5486400"/>
          <p14:tracePt t="28197" x="6523038" y="5448300"/>
          <p14:tracePt t="28213" x="6591300" y="5432425"/>
          <p14:tracePt t="28229" x="6727825" y="5372100"/>
          <p14:tracePt t="28246" x="6743700" y="5364163"/>
          <p14:tracePt t="28263" x="6751638" y="5349875"/>
          <p14:tracePt t="28280" x="6765925" y="5326063"/>
          <p14:tracePt t="28296" x="6773863" y="5311775"/>
          <p14:tracePt t="28313" x="6773863" y="5303838"/>
          <p14:tracePt t="28358" x="6773863" y="5295900"/>
          <p14:tracePt t="28878" x="6773863" y="5280025"/>
          <p14:tracePt t="28886" x="6727825" y="5257800"/>
          <p14:tracePt t="28896" x="6683375" y="5211763"/>
          <p14:tracePt t="28913" x="6637338" y="5181600"/>
          <p14:tracePt t="28930" x="6621463" y="5165725"/>
          <p14:tracePt t="28946" x="6613525" y="5165725"/>
          <p14:tracePt t="28963" x="6607175" y="5159375"/>
          <p14:tracePt t="28982" x="6591300" y="5159375"/>
          <p14:tracePt t="28997" x="6583363" y="5159375"/>
          <p14:tracePt t="29013" x="6561138" y="5151438"/>
          <p14:tracePt t="29030" x="6553200" y="5151438"/>
          <p14:tracePt t="30492" x="6561138" y="5113338"/>
          <p14:tracePt t="30500" x="6659563" y="5051425"/>
          <p14:tracePt t="30508" x="6751638" y="5013325"/>
          <p14:tracePt t="30517" x="6842125" y="4960938"/>
          <p14:tracePt t="30530" x="6926263" y="4906963"/>
          <p14:tracePt t="30547" x="7146925" y="4740275"/>
          <p14:tracePt t="30563" x="7451725" y="4479925"/>
          <p14:tracePt t="30580" x="7848600" y="4198938"/>
          <p14:tracePt t="30596" x="8412163" y="3794125"/>
          <p14:tracePt t="30613" x="8670925" y="3603625"/>
          <p14:tracePt t="30630" x="8816975" y="3444875"/>
          <p14:tracePt t="30647" x="8923338" y="3292475"/>
          <p14:tracePt t="30663" x="8983663" y="3162300"/>
          <p14:tracePt t="30680" x="9021763" y="3063875"/>
          <p14:tracePt t="30697" x="9037638" y="2971800"/>
          <p14:tracePt t="30713" x="9051925" y="2903538"/>
          <p14:tracePt t="30730" x="9067800" y="2857500"/>
          <p14:tracePt t="30747" x="9067800" y="2841625"/>
          <p14:tracePt t="30780" x="9059863" y="2835275"/>
          <p14:tracePt t="30797" x="9013825" y="2827338"/>
          <p14:tracePt t="30813" x="9007475" y="2827338"/>
          <p14:tracePt t="30830" x="8999538" y="2827338"/>
          <p14:tracePt t="30996" x="8999538" y="2803525"/>
          <p14:tracePt t="31004" x="9037638" y="2720975"/>
          <p14:tracePt t="31013" x="9051925" y="2667000"/>
          <p14:tracePt t="31030" x="9105900" y="2574925"/>
          <p14:tracePt t="31047" x="9151938" y="2438400"/>
          <p14:tracePt t="31064" x="9190038" y="2324100"/>
          <p14:tracePt t="31080" x="9204325" y="2255838"/>
          <p14:tracePt t="31097" x="9204325" y="2193925"/>
          <p14:tracePt t="31114" x="9204325" y="2155825"/>
          <p14:tracePt t="31130" x="9204325" y="2141538"/>
          <p14:tracePt t="31147" x="9204325" y="2133600"/>
          <p14:tracePt t="31230" x="9204325" y="2117725"/>
          <p14:tracePt t="31238" x="9204325" y="2095500"/>
          <p14:tracePt t="31247" x="9204325" y="2079625"/>
          <p14:tracePt t="31264" x="9204325" y="2041525"/>
          <p14:tracePt t="31281" x="9236075" y="1973263"/>
          <p14:tracePt t="31298" x="9280525" y="1920875"/>
          <p14:tracePt t="31314" x="9334500" y="1844675"/>
          <p14:tracePt t="31331" x="9372600" y="1774825"/>
          <p14:tracePt t="31347" x="9418638" y="1714500"/>
          <p14:tracePt t="31365" x="9440863" y="1676400"/>
          <p14:tracePt t="31381" x="9440863" y="1660525"/>
          <p14:tracePt t="31398" x="9456738" y="1654175"/>
          <p14:tracePt t="31414" x="9456738" y="1646238"/>
          <p14:tracePt t="31462" x="9456738" y="1638300"/>
          <p14:tracePt t="31470" x="9464675" y="1616075"/>
          <p14:tracePt t="31678" x="9456738" y="1630363"/>
          <p14:tracePt t="31686" x="9448800" y="1638300"/>
          <p14:tracePt t="31697" x="9448800" y="1654175"/>
          <p14:tracePt t="31714" x="9432925" y="1684338"/>
          <p14:tracePt t="31731" x="9432925" y="1722438"/>
          <p14:tracePt t="31748" x="9432925" y="1752600"/>
          <p14:tracePt t="31765" x="9426575" y="1798638"/>
          <p14:tracePt t="31781" x="9426575" y="1806575"/>
          <p14:tracePt t="31814" x="9410700" y="1836738"/>
          <p14:tracePt t="31831" x="9394825" y="1858963"/>
          <p14:tracePt t="31848" x="9364663" y="1912938"/>
          <p14:tracePt t="31864" x="9334500" y="1943100"/>
          <p14:tracePt t="31881" x="9288463" y="1989138"/>
          <p14:tracePt t="31898" x="9212263" y="2057400"/>
          <p14:tracePt t="31914" x="9151938" y="2095500"/>
          <p14:tracePt t="31931" x="9105900" y="2125663"/>
          <p14:tracePt t="31935" x="9067800" y="2149475"/>
          <p14:tracePt t="31948" x="9067800" y="2155825"/>
          <p14:tracePt t="31965" x="9021763" y="2179638"/>
          <p14:tracePt t="31998" x="9013825" y="2187575"/>
          <p14:tracePt t="32022" x="8999538" y="2187575"/>
          <p14:tracePt t="32046" x="8999538" y="2193925"/>
          <p14:tracePt t="32062" x="8991600" y="2201863"/>
          <p14:tracePt t="32542" x="8983663" y="2209800"/>
          <p14:tracePt t="32550" x="8937625" y="2209800"/>
          <p14:tracePt t="32558" x="8893175" y="2209800"/>
          <p14:tracePt t="32566" x="8869363" y="2209800"/>
          <p14:tracePt t="32639" x="8869363" y="2232025"/>
          <p14:tracePt t="32645" x="8869363" y="2286000"/>
          <p14:tracePt t="32654" x="8869363" y="2324100"/>
          <p14:tracePt t="32664" x="8869363" y="2354263"/>
          <p14:tracePt t="32681" x="8869363" y="2416175"/>
          <p14:tracePt t="32698" x="8893175" y="2476500"/>
          <p14:tracePt t="32715" x="8923338" y="2530475"/>
          <p14:tracePt t="32732" x="8945563" y="2568575"/>
          <p14:tracePt t="32749" x="8969375" y="2606675"/>
          <p14:tracePt t="32765" x="8975725" y="2613025"/>
          <p14:tracePt t="32982" x="8999538" y="2606675"/>
          <p14:tracePt t="32990" x="9051925" y="2598738"/>
          <p14:tracePt t="32998" x="9105900" y="2590800"/>
          <p14:tracePt t="33015" x="9190038" y="2574925"/>
          <p14:tracePt t="33031" x="9280525" y="2560638"/>
          <p14:tracePt t="33048" x="9388475" y="2530475"/>
          <p14:tracePt t="33065" x="9418638" y="2522538"/>
          <p14:tracePt t="33118" x="9418638" y="2514600"/>
          <p14:tracePt t="33126" x="9418638" y="2506663"/>
          <p14:tracePt t="33150" x="9418638" y="2484438"/>
          <p14:tracePt t="33158" x="9418638" y="2454275"/>
          <p14:tracePt t="33166" x="9418638" y="2416175"/>
          <p14:tracePt t="33181" x="9380538" y="2301875"/>
          <p14:tracePt t="33198" x="9318625" y="2187575"/>
          <p14:tracePt t="33215" x="9280525" y="2079625"/>
          <p14:tracePt t="33232" x="9266238" y="1989138"/>
          <p14:tracePt t="33248" x="9258300" y="1912938"/>
          <p14:tracePt t="33265" x="9258300" y="1858963"/>
          <p14:tracePt t="33282" x="9258300" y="1790700"/>
          <p14:tracePt t="33298" x="9280525" y="1752600"/>
          <p14:tracePt t="33315" x="9304338" y="1714500"/>
          <p14:tracePt t="33332" x="9318625" y="1698625"/>
          <p14:tracePt t="33349" x="9318625" y="1692275"/>
          <p14:tracePt t="33462" x="9288463" y="1692275"/>
          <p14:tracePt t="33470" x="9242425" y="1676400"/>
          <p14:tracePt t="33478" x="9174163" y="1654175"/>
          <p14:tracePt t="33486" x="9090025" y="1630363"/>
          <p14:tracePt t="33498" x="8983663" y="1600200"/>
          <p14:tracePt t="33516" x="8801100" y="1562100"/>
          <p14:tracePt t="33532" x="8686800" y="1546225"/>
          <p14:tracePt t="33548" x="8648700" y="1546225"/>
          <p14:tracePt t="33598" x="8656638" y="1546225"/>
          <p14:tracePt t="33606" x="8678863" y="1546225"/>
          <p14:tracePt t="33615" x="8686800" y="1546225"/>
          <p14:tracePt t="33632" x="8755063" y="1562100"/>
          <p14:tracePt t="33648" x="8823325" y="1577975"/>
          <p14:tracePt t="33665" x="8899525" y="1592263"/>
          <p14:tracePt t="33682" x="8953500" y="1608138"/>
          <p14:tracePt t="33698" x="8975725" y="1616075"/>
          <p14:tracePt t="33735" x="8983663" y="1622425"/>
          <p14:tracePt t="33749" x="8877300" y="1714500"/>
          <p14:tracePt t="33765" x="8755063" y="1760538"/>
          <p14:tracePt t="33782" x="7962900" y="1905000"/>
          <p14:tracePt t="33798" x="7513638" y="1965325"/>
          <p14:tracePt t="33815" x="7299325" y="2003425"/>
          <p14:tracePt t="33831" x="7285038" y="2003425"/>
          <p14:tracePt t="33870" x="7307263" y="2003425"/>
          <p14:tracePt t="33881" x="7361238" y="2003425"/>
          <p14:tracePt t="33898" x="7475538" y="2003425"/>
          <p14:tracePt t="33989" x="7459663" y="2003425"/>
          <p14:tracePt t="34244" x="7459663" y="2027238"/>
          <p14:tracePt t="34252" x="7459663" y="2073275"/>
          <p14:tracePt t="34260" x="7505700" y="2133600"/>
          <p14:tracePt t="34269" x="7597775" y="2209800"/>
          <p14:tracePt t="34281" x="7750175" y="2286000"/>
          <p14:tracePt t="34298" x="8061325" y="2370138"/>
          <p14:tracePt t="34315" x="8389938" y="2446338"/>
          <p14:tracePt t="34331" x="8594725" y="2446338"/>
          <p14:tracePt t="34348" x="8670925" y="2446338"/>
          <p14:tracePt t="34389" x="8670925" y="2422525"/>
          <p14:tracePt t="34398" x="8632825" y="2378075"/>
          <p14:tracePt t="34415" x="8496300" y="2286000"/>
          <p14:tracePt t="34431" x="8229600" y="2217738"/>
          <p14:tracePt t="34448" x="7878763" y="2141538"/>
          <p14:tracePt t="34465" x="7413625" y="2103438"/>
          <p14:tracePt t="34482" x="7102475" y="2103438"/>
          <p14:tracePt t="34499" x="6873875" y="2103438"/>
          <p14:tracePt t="34515" x="6689725" y="2133600"/>
          <p14:tracePt t="34532" x="6545263" y="2187575"/>
          <p14:tracePt t="34549" x="6392863" y="2270125"/>
          <p14:tracePt t="34565" x="6354763" y="2308225"/>
          <p14:tracePt t="34582" x="6264275" y="2370138"/>
          <p14:tracePt t="34599" x="6188075" y="2408238"/>
          <p14:tracePt t="34615" x="6111875" y="2446338"/>
          <p14:tracePt t="34632" x="6042025" y="2484438"/>
          <p14:tracePt t="34649" x="6003925" y="2492375"/>
          <p14:tracePt t="34665" x="5997575" y="2498725"/>
          <p14:tracePt t="34718" x="6035675" y="2498725"/>
          <p14:tracePt t="34726" x="6118225" y="2476500"/>
          <p14:tracePt t="34735" x="6210300" y="2438400"/>
          <p14:tracePt t="34749" x="6362700" y="2400300"/>
          <p14:tracePt t="34765" x="6759575" y="2232025"/>
          <p14:tracePt t="34782" x="7026275" y="2073275"/>
          <p14:tracePt t="34799" x="7154863" y="1973263"/>
          <p14:tracePt t="34815" x="7239000" y="1912938"/>
          <p14:tracePt t="34832" x="7285038" y="1874838"/>
          <p14:tracePt t="34849" x="7307263" y="1828800"/>
          <p14:tracePt t="34865" x="7337425" y="1744663"/>
          <p14:tracePt t="34882" x="7375525" y="1660525"/>
          <p14:tracePt t="34899" x="7429500" y="1592263"/>
          <p14:tracePt t="34915" x="7451725" y="1570038"/>
          <p14:tracePt t="34932" x="7467600" y="1554163"/>
          <p14:tracePt t="34982" x="7497763" y="1562100"/>
          <p14:tracePt t="34990" x="7573963" y="1630363"/>
          <p14:tracePt t="34999" x="7635875" y="1684338"/>
          <p14:tracePt t="35015" x="7750175" y="1782763"/>
          <p14:tracePt t="35032" x="7940675" y="1820863"/>
          <p14:tracePt t="35049" x="8145463" y="1820863"/>
          <p14:tracePt t="35065" x="8328025" y="1760538"/>
          <p14:tracePt t="35082" x="8512175" y="1622425"/>
          <p14:tracePt t="35099" x="8610600" y="1455738"/>
          <p14:tracePt t="35115" x="8656638" y="1311275"/>
          <p14:tracePt t="35132" x="8670925" y="1257300"/>
          <p14:tracePt t="35174" x="8670925" y="1295400"/>
          <p14:tracePt t="35182" x="8670925" y="1393825"/>
          <p14:tracePt t="35199" x="8648700" y="1660525"/>
          <p14:tracePt t="35216" x="8648700" y="1882775"/>
          <p14:tracePt t="35232" x="8648700" y="2041525"/>
          <p14:tracePt t="35249" x="8648700" y="2111375"/>
          <p14:tracePt t="35285" x="8648700" y="2103438"/>
          <p14:tracePt t="35299" x="8648700" y="2011363"/>
          <p14:tracePt t="35316" x="8618538" y="1806575"/>
          <p14:tracePt t="35333" x="8610600" y="1554163"/>
          <p14:tracePt t="35349" x="8602663" y="1508125"/>
          <p14:tracePt t="35366" x="8602663" y="1485900"/>
          <p14:tracePt t="35398" x="8602663" y="1477963"/>
          <p14:tracePt t="35406" x="8588375" y="1485900"/>
          <p14:tracePt t="35416" x="8580438" y="1584325"/>
          <p14:tracePt t="35432" x="8572500" y="1889125"/>
          <p14:tracePt t="35449" x="8550275" y="2293938"/>
          <p14:tracePt t="35466" x="8550275" y="2560638"/>
          <p14:tracePt t="35483" x="8550275" y="2667000"/>
          <p14:tracePt t="35499" x="8550275" y="2674938"/>
          <p14:tracePt t="35574" x="8550275" y="2727325"/>
          <p14:tracePt t="35582" x="8526463" y="2797175"/>
          <p14:tracePt t="35590" x="8496300" y="2895600"/>
          <p14:tracePt t="35599" x="8488363" y="3032125"/>
          <p14:tracePt t="35616" x="8450263" y="3398838"/>
          <p14:tracePt t="35632" x="8450263" y="3635375"/>
          <p14:tracePt t="35649" x="8450263" y="3779838"/>
          <p14:tracePt t="35666" x="8450263" y="3863975"/>
          <p14:tracePt t="35682" x="8450263" y="3916363"/>
          <p14:tracePt t="35700" x="8450263" y="3970338"/>
          <p14:tracePt t="35716" x="8450263" y="4038600"/>
          <p14:tracePt t="35733" x="8450263" y="4365625"/>
          <p14:tracePt t="35749" x="8450263" y="4556125"/>
          <p14:tracePt t="35766" x="8450263" y="5075238"/>
          <p14:tracePt t="35783" x="8450263" y="5295900"/>
          <p14:tracePt t="35799" x="8450263" y="5448300"/>
          <p14:tracePt t="35816" x="8450263" y="5570538"/>
          <p14:tracePt t="35832" x="8450263" y="5638800"/>
          <p14:tracePt t="35849" x="8450263" y="5699125"/>
          <p14:tracePt t="35866" x="8450263" y="5737225"/>
          <p14:tracePt t="35882" x="8450263" y="5799138"/>
          <p14:tracePt t="35899" x="8450263" y="5851525"/>
          <p14:tracePt t="35916" x="8450263" y="5905500"/>
          <p14:tracePt t="35933" x="8450263" y="5965825"/>
          <p14:tracePt t="35949" x="8458200" y="6011863"/>
          <p14:tracePt t="35966" x="8458200" y="6049963"/>
          <p14:tracePt t="35982" x="8466138" y="6080125"/>
          <p14:tracePt t="35999" x="8474075" y="6096000"/>
          <p14:tracePt t="36118" x="8480425" y="6096000"/>
          <p14:tracePt t="36134" x="8480425" y="6080125"/>
          <p14:tracePt t="36150" x="8480425" y="6065838"/>
          <p14:tracePt t="36158" x="8496300" y="6042025"/>
          <p14:tracePt t="36166" x="8504238" y="6027738"/>
          <p14:tracePt t="36182" x="8504238" y="5989638"/>
          <p14:tracePt t="36902" x="8512175" y="5989638"/>
          <p14:tracePt t="36950" x="8512175" y="5981700"/>
          <p14:tracePt t="36958" x="8504238" y="5981700"/>
          <p14:tracePt t="36967" x="8504238" y="5973763"/>
          <p14:tracePt t="36983" x="8496300" y="5965825"/>
          <p14:tracePt t="37030" x="8496300" y="5951538"/>
          <p14:tracePt t="37070" x="8496300" y="5943600"/>
          <p14:tracePt t="37078" x="8496300" y="5927725"/>
          <p14:tracePt t="37086" x="8496300" y="5921375"/>
          <p14:tracePt t="37134" x="8496300" y="5905500"/>
          <p14:tracePt t="37142" x="8496300" y="5883275"/>
          <p14:tracePt t="37150" x="8496300" y="5859463"/>
          <p14:tracePt t="37206" x="8496300" y="5851525"/>
          <p14:tracePt t="37214" x="8496300" y="5837238"/>
          <p14:tracePt t="37254" x="8496300" y="5829300"/>
          <p14:tracePt t="37262" x="8496300" y="5821363"/>
          <p14:tracePt t="37686" x="8496300" y="5813425"/>
          <p14:tracePt t="38510" x="8480425" y="5813425"/>
          <p14:tracePt t="38854" x="8466138" y="5799138"/>
          <p14:tracePt t="38920" x="8466138" y="5791200"/>
          <p14:tracePt t="38942" x="8458200" y="5791200"/>
          <p14:tracePt t="38974" x="8458200" y="5783263"/>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body" idx="4294967295"/>
          </p:nvPr>
        </p:nvSpPr>
        <p:spPr>
          <a:xfrm>
            <a:off x="1992313" y="91916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b="1" dirty="0"/>
          </a:p>
          <a:p>
            <a:pPr algn="r" eaLnBrk="1" hangingPunct="1">
              <a:lnSpc>
                <a:spcPct val="90000"/>
              </a:lnSpc>
              <a:buFont typeface="Arial" panose="020B0604020202020204" pitchFamily="34" charset="0"/>
              <a:buNone/>
            </a:pPr>
            <a:r>
              <a:rPr lang="ar-SA" altLang="en-US" sz="5400" b="1" dirty="0">
                <a:solidFill>
                  <a:srgbClr val="FF3300"/>
                </a:solidFill>
              </a:rPr>
              <a:t>في حالة وجود مؤلفين أو ثلاثة:</a:t>
            </a:r>
          </a:p>
          <a:p>
            <a:pPr algn="r" eaLnBrk="1" hangingPunct="1">
              <a:lnSpc>
                <a:spcPct val="90000"/>
              </a:lnSpc>
              <a:buFont typeface="Arial" panose="020B0604020202020204" pitchFamily="34" charset="0"/>
              <a:buNone/>
            </a:pPr>
            <a:r>
              <a:rPr lang="ar-SA" altLang="en-US" sz="4400" b="1" dirty="0"/>
              <a:t>الاسم الأول يكون عائلة المؤلف الأول ومن ثم اسم المؤلف الأول، وهكذا بالنسبة لبقية المؤلفين.</a:t>
            </a:r>
            <a:endParaRPr lang="en-US" altLang="en-US" sz="4400" b="1" dirty="0">
              <a:cs typeface="Arial" panose="020B0604020202020204" pitchFamily="34" charset="0"/>
            </a:endParaRP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36833793"/>
      </p:ext>
    </p:extLst>
  </p:cSld>
  <p:clrMapOvr>
    <a:masterClrMapping/>
  </p:clrMapOvr>
  <mc:AlternateContent xmlns:mc="http://schemas.openxmlformats.org/markup-compatibility/2006" xmlns:p14="http://schemas.microsoft.com/office/powerpoint/2010/main">
    <mc:Choice Requires="p14">
      <p:transition spd="slow" p14:dur="2000" advTm="35386"/>
    </mc:Choice>
    <mc:Fallback xmlns="">
      <p:transition spd="slow" advTm="3538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p:cNvSpPr>
            <a:spLocks noChangeArrowheads="1"/>
          </p:cNvSpPr>
          <p:nvPr/>
        </p:nvSpPr>
        <p:spPr bwMode="gray">
          <a:xfrm>
            <a:off x="1524000" y="1071564"/>
            <a:ext cx="8851900" cy="232568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spAutoFit/>
          </a:bodyPr>
          <a:lstStyle>
            <a:lvl1pPr marL="514350" indent="-514350"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lnSpc>
                <a:spcPct val="90000"/>
              </a:lnSpc>
              <a:spcBef>
                <a:spcPct val="0"/>
              </a:spcBef>
              <a:buFont typeface="Calibri" panose="020F0502020204030204" pitchFamily="34" charset="0"/>
              <a:buAutoNum type="arabicPeriod"/>
            </a:pPr>
            <a:r>
              <a:rPr lang="ar-SA" altLang="zh-CN" sz="2800" b="1" i="1">
                <a:solidFill>
                  <a:schemeClr val="bg1"/>
                </a:solidFill>
                <a:latin typeface="Arial" panose="020B0604020202020204" pitchFamily="34" charset="0"/>
                <a:cs typeface="Simplified Arabic" panose="02020603050405020304" pitchFamily="18" charset="-78"/>
              </a:rPr>
              <a:t>حواشين، زيدان و حواشين، مفيد (1998).  تعليم الأطفال الموهوبين</a:t>
            </a:r>
            <a:r>
              <a:rPr lang="en-US" altLang="zh-CN" sz="2800" b="1" i="1">
                <a:solidFill>
                  <a:schemeClr val="bg1"/>
                </a:solidFill>
                <a:latin typeface="Arial" panose="020B0604020202020204" pitchFamily="34" charset="0"/>
                <a:cs typeface="Simplified Arabic" panose="02020603050405020304" pitchFamily="18" charset="-78"/>
              </a:rPr>
              <a:t>. </a:t>
            </a:r>
            <a:r>
              <a:rPr lang="ar-SA" altLang="zh-CN" sz="2800" b="1" i="1">
                <a:solidFill>
                  <a:schemeClr val="bg1"/>
                </a:solidFill>
                <a:latin typeface="Arial" panose="020B0604020202020204" pitchFamily="34" charset="0"/>
                <a:cs typeface="Simplified Arabic" panose="02020603050405020304" pitchFamily="18" charset="-78"/>
              </a:rPr>
              <a:t>عمان</a:t>
            </a:r>
            <a:r>
              <a:rPr lang="en-US" altLang="zh-CN" sz="2800" b="1" i="1">
                <a:solidFill>
                  <a:schemeClr val="bg1"/>
                </a:solidFill>
                <a:latin typeface="Arial" panose="020B0604020202020204" pitchFamily="34" charset="0"/>
                <a:cs typeface="Simplified Arabic" panose="02020603050405020304" pitchFamily="18" charset="-78"/>
              </a:rPr>
              <a:t>: </a:t>
            </a:r>
            <a:r>
              <a:rPr lang="ar-SA" altLang="zh-CN" sz="2800" b="1" i="1">
                <a:solidFill>
                  <a:schemeClr val="bg1"/>
                </a:solidFill>
                <a:latin typeface="Arial" panose="020B0604020202020204" pitchFamily="34" charset="0"/>
                <a:cs typeface="Simplified Arabic" panose="02020603050405020304" pitchFamily="18" charset="-78"/>
              </a:rPr>
              <a:t>دار الفكر</a:t>
            </a:r>
            <a:r>
              <a:rPr lang="en-US" altLang="en-US" sz="2800">
                <a:latin typeface="Arial" panose="020B0604020202020204" pitchFamily="34" charset="0"/>
                <a:cs typeface="Simplified Arabic" panose="02020603050405020304" pitchFamily="18" charset="-78"/>
              </a:rPr>
              <a:t>.</a:t>
            </a:r>
            <a:endParaRPr lang="ar-SA" altLang="en-US" sz="2800">
              <a:latin typeface="Arial" panose="020B0604020202020204" pitchFamily="34" charset="0"/>
              <a:cs typeface="Simplified Arabic" panose="02020603050405020304" pitchFamily="18" charset="-78"/>
            </a:endParaRPr>
          </a:p>
          <a:p>
            <a:pPr eaLnBrk="1" hangingPunct="1">
              <a:lnSpc>
                <a:spcPct val="90000"/>
              </a:lnSpc>
              <a:spcBef>
                <a:spcPct val="0"/>
              </a:spcBef>
              <a:buFont typeface="Calibri" panose="020F0502020204030204" pitchFamily="34" charset="0"/>
              <a:buAutoNum type="arabicPeriod"/>
            </a:pPr>
            <a:r>
              <a:rPr lang="ar-SA" altLang="zh-CN" sz="2800" b="1" i="1">
                <a:solidFill>
                  <a:schemeClr val="bg1"/>
                </a:solidFill>
                <a:latin typeface="Arial" panose="020B0604020202020204" pitchFamily="34" charset="0"/>
                <a:cs typeface="Simplified Arabic" panose="02020603050405020304" pitchFamily="18" charset="-78"/>
              </a:rPr>
              <a:t>عبدالحميد، جابر و  زاهر، فوزي و الشيخ، سليمان  (1994). مهارات التدريس</a:t>
            </a:r>
            <a:r>
              <a:rPr lang="en-US" altLang="zh-CN" sz="2800" b="1" i="1">
                <a:solidFill>
                  <a:schemeClr val="bg1"/>
                </a:solidFill>
                <a:latin typeface="Arial" panose="020B0604020202020204" pitchFamily="34" charset="0"/>
              </a:rPr>
              <a:t>. : </a:t>
            </a:r>
            <a:r>
              <a:rPr lang="ar-SA" altLang="zh-CN" sz="2800" b="1" i="1">
                <a:solidFill>
                  <a:schemeClr val="bg1"/>
                </a:solidFill>
                <a:latin typeface="Arial" panose="020B0604020202020204" pitchFamily="34" charset="0"/>
                <a:cs typeface="Simplified Arabic" panose="02020603050405020304" pitchFamily="18" charset="-78"/>
              </a:rPr>
              <a:t>القاهرة دار النهضة العربية</a:t>
            </a:r>
          </a:p>
        </p:txBody>
      </p:sp>
      <p:sp>
        <p:nvSpPr>
          <p:cNvPr id="22531"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العربية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2532"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الأجنبية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2533" name="AutoShape 5"/>
          <p:cNvSpPr>
            <a:spLocks noChangeArrowheads="1"/>
          </p:cNvSpPr>
          <p:nvPr/>
        </p:nvSpPr>
        <p:spPr bwMode="gray">
          <a:xfrm>
            <a:off x="2024063" y="4643438"/>
            <a:ext cx="8280400" cy="1871662"/>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en-US" altLang="zh-CN" sz="2100" b="1">
              <a:solidFill>
                <a:schemeClr val="bg1"/>
              </a:solidFill>
              <a:latin typeface="Arial" panose="020B0604020202020204" pitchFamily="34" charset="0"/>
            </a:endParaRPr>
          </a:p>
        </p:txBody>
      </p:sp>
      <p:sp>
        <p:nvSpPr>
          <p:cNvPr id="91142" name="مستطيل 7"/>
          <p:cNvSpPr>
            <a:spLocks noChangeArrowheads="1"/>
          </p:cNvSpPr>
          <p:nvPr/>
        </p:nvSpPr>
        <p:spPr bwMode="auto">
          <a:xfrm>
            <a:off x="2452688" y="4857750"/>
            <a:ext cx="7643812"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lnSpc>
                <a:spcPct val="90000"/>
              </a:lnSpc>
              <a:spcBef>
                <a:spcPct val="0"/>
              </a:spcBef>
              <a:buFontTx/>
              <a:buNone/>
            </a:pPr>
            <a:r>
              <a:rPr lang="en-US" altLang="zh-CN" sz="2100" b="1" i="1">
                <a:solidFill>
                  <a:schemeClr val="bg1"/>
                </a:solidFill>
                <a:latin typeface="Arial" panose="020B0604020202020204" pitchFamily="34" charset="0"/>
              </a:rPr>
              <a:t>Beck, C. A., &amp; Sales, B. D. (2001). Family mediation: Facts, myths, and future prospects. Washington, DC: American Psychological Association</a:t>
            </a:r>
            <a:r>
              <a:rPr lang="en-US" altLang="en-US" sz="2000">
                <a:latin typeface="Arial" panose="020B0604020202020204" pitchFamily="34" charset="0"/>
              </a:rPr>
              <a:t>.</a:t>
            </a: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38697466"/>
      </p:ext>
    </p:extLst>
  </p:cSld>
  <p:clrMapOvr>
    <a:masterClrMapping/>
  </p:clrMapOvr>
  <mc:AlternateContent xmlns:mc="http://schemas.openxmlformats.org/markup-compatibility/2006" xmlns:p14="http://schemas.microsoft.com/office/powerpoint/2010/main">
    <mc:Choice Requires="p14">
      <p:transition spd="slow" p14:dur="2000" advTm="199775"/>
    </mc:Choice>
    <mc:Fallback xmlns="">
      <p:transition spd="slow" advTm="199775"/>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slide(fromBottom)">
                                      <p:cBhvr>
                                        <p:cTn id="7" dur="500"/>
                                        <p:tgtEl>
                                          <p:spTgt spid="22530"/>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2531"/>
                                        </p:tgtEl>
                                        <p:attrNameLst>
                                          <p:attrName>style.visibility</p:attrName>
                                        </p:attrNameLst>
                                      </p:cBhvr>
                                      <p:to>
                                        <p:strVal val="visible"/>
                                      </p:to>
                                    </p:set>
                                    <p:animEffect transition="in" filter="slide(fromBottom)">
                                      <p:cBhvr>
                                        <p:cTn id="10" dur="500"/>
                                        <p:tgtEl>
                                          <p:spTgt spid="22531"/>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22532"/>
                                        </p:tgtEl>
                                        <p:attrNameLst>
                                          <p:attrName>style.visibility</p:attrName>
                                        </p:attrNameLst>
                                      </p:cBhvr>
                                      <p:to>
                                        <p:strVal val="visible"/>
                                      </p:to>
                                    </p:set>
                                    <p:animEffect transition="in" filter="slide(fromBottom)">
                                      <p:cBhvr>
                                        <p:cTn id="13" dur="500"/>
                                        <p:tgtEl>
                                          <p:spTgt spid="22532"/>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22533"/>
                                        </p:tgtEl>
                                        <p:attrNameLst>
                                          <p:attrName>style.visibility</p:attrName>
                                        </p:attrNameLst>
                                      </p:cBhvr>
                                      <p:to>
                                        <p:strVal val="visible"/>
                                      </p:to>
                                    </p:set>
                                    <p:animEffect transition="in" filter="slide(fromBottom)">
                                      <p:cBhvr>
                                        <p:cTn id="16" dur="500"/>
                                        <p:tgtEl>
                                          <p:spTgt spid="22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1" grpId="0" animBg="1"/>
      <p:bldP spid="22532" grpId="0" animBg="1"/>
      <p:bldP spid="22533" grpId="0" animBg="1"/>
    </p:bldLst>
  </p:timing>
  <p:extLst mod="1">
    <p:ext uri="{3A86A75C-4F4B-4683-9AE1-C65F6400EC91}">
      <p14:laserTraceLst xmlns:p14="http://schemas.microsoft.com/office/powerpoint/2010/main">
        <p14:tracePtLst>
          <p14:tracePt t="1190" x="8670925" y="5524500"/>
          <p14:tracePt t="1200" x="9083675" y="5067300"/>
          <p14:tracePt t="1214" x="9998075" y="4168775"/>
          <p14:tracePt t="1231" x="10760075" y="3635375"/>
          <p14:tracePt t="1248" x="11217275" y="3413125"/>
          <p14:tracePt t="1264" x="11552238" y="3268663"/>
          <p14:tracePt t="1281" x="11818938" y="3154363"/>
          <p14:tracePt t="1298" x="12099925" y="3032125"/>
          <p14:tracePt t="1314" x="12184063" y="2887663"/>
          <p14:tracePt t="1331" x="12184063" y="2797175"/>
          <p14:tracePt t="1348" x="12184063" y="2781300"/>
          <p14:tracePt t="1382" x="12184063" y="2773363"/>
          <p14:tracePt t="1397" x="12176125" y="2743200"/>
          <p14:tracePt t="1414" x="12077700" y="2720975"/>
          <p14:tracePt t="1431" x="11979275" y="2697163"/>
          <p14:tracePt t="1448" x="11841163" y="2659063"/>
          <p14:tracePt t="1464" x="11742738" y="2644775"/>
          <p14:tracePt t="1574" x="11734800" y="2644775"/>
          <p14:tracePt t="1590" x="11680825" y="2644775"/>
          <p14:tracePt t="1598" x="11498263" y="2644775"/>
          <p14:tracePt t="1606" x="11102975" y="2644775"/>
          <p14:tracePt t="1614" x="10629900" y="2644775"/>
          <p14:tracePt t="1630" x="9585325" y="2530475"/>
          <p14:tracePt t="1647" x="8709025" y="2454275"/>
          <p14:tracePt t="1664" x="8207375" y="2454275"/>
          <p14:tracePt t="1681" x="7810500" y="2506663"/>
          <p14:tracePt t="1698" x="7429500" y="2590800"/>
          <p14:tracePt t="1714" x="7208838" y="2636838"/>
          <p14:tracePt t="1731" x="7170738" y="2713038"/>
          <p14:tracePt t="1998" x="7170738" y="2682875"/>
          <p14:tracePt t="2006" x="7170738" y="2598738"/>
          <p14:tracePt t="2014" x="7170738" y="2446338"/>
          <p14:tracePt t="2032" x="7208838" y="1912938"/>
          <p14:tracePt t="2048" x="7269163" y="1562100"/>
          <p14:tracePt t="2065" x="7299325" y="1409700"/>
          <p14:tracePt t="2081" x="7315200" y="1355725"/>
          <p14:tracePt t="2098" x="7369175" y="1273175"/>
          <p14:tracePt t="2115" x="7383463" y="1211263"/>
          <p14:tracePt t="2131" x="7399338" y="1189038"/>
          <p14:tracePt t="2148" x="7399338" y="1181100"/>
          <p14:tracePt t="2518" x="7407275" y="1165225"/>
          <p14:tracePt t="2526" x="7559675" y="1066800"/>
          <p14:tracePt t="2534" x="7985125" y="830263"/>
          <p14:tracePt t="2549" x="9059863" y="342900"/>
          <p14:tracePt t="2566" x="9829800" y="68263"/>
          <p14:tracePt t="2581" x="10393363" y="0"/>
          <p14:tracePt t="2598" x="10706100" y="0"/>
          <p14:tracePt t="2615" x="10804525" y="0"/>
          <p14:tracePt t="2632" x="10812463" y="0"/>
          <p14:tracePt t="2664" x="10820400" y="0"/>
          <p14:tracePt t="2681" x="10575925" y="0"/>
          <p14:tracePt t="2698" x="9959975" y="0"/>
          <p14:tracePt t="2715" x="9318625" y="0"/>
          <p14:tracePt t="2731" x="8670925" y="122238"/>
          <p14:tracePt t="2749" x="7864475" y="419100"/>
          <p14:tracePt t="2765" x="7535863" y="563563"/>
          <p14:tracePt t="2782" x="7421563" y="631825"/>
          <p14:tracePt t="2798" x="7391400" y="663575"/>
          <p14:tracePt t="3142" x="7391400" y="715963"/>
          <p14:tracePt t="3150" x="7399338" y="876300"/>
          <p14:tracePt t="3158" x="7483475" y="1181100"/>
          <p14:tracePt t="3166" x="7604125" y="1477963"/>
          <p14:tracePt t="3181" x="7878763" y="1912938"/>
          <p14:tracePt t="3198" x="8131175" y="2079625"/>
          <p14:tracePt t="3215" x="8297863" y="2117725"/>
          <p14:tracePt t="3232" x="8534400" y="2163763"/>
          <p14:tracePt t="3249" x="8732838" y="2163763"/>
          <p14:tracePt t="3265" x="8855075" y="2163763"/>
          <p14:tracePt t="3282" x="8923338" y="2141538"/>
          <p14:tracePt t="3298" x="8945563" y="2103438"/>
          <p14:tracePt t="3315" x="8945563" y="2011363"/>
          <p14:tracePt t="3332" x="8899525" y="1920875"/>
          <p14:tracePt t="3349" x="8861425" y="1858963"/>
          <p14:tracePt t="3430" x="8869363" y="1851025"/>
          <p14:tracePt t="3438" x="8893175" y="1851025"/>
          <p14:tracePt t="3448" x="8923338" y="1851025"/>
          <p14:tracePt t="3465" x="8983663" y="1851025"/>
          <p14:tracePt t="3482" x="9067800" y="1844675"/>
          <p14:tracePt t="3498" x="9166225" y="1812925"/>
          <p14:tracePt t="3515" x="9258300" y="1752600"/>
          <p14:tracePt t="3532" x="9296400" y="1722438"/>
          <p14:tracePt t="3549" x="9312275" y="1698625"/>
          <p14:tracePt t="3566" x="9296400" y="1654175"/>
          <p14:tracePt t="3582" x="9266238" y="1616075"/>
          <p14:tracePt t="3598" x="9236075" y="1570038"/>
          <p14:tracePt t="3615" x="9236075" y="1554163"/>
          <p14:tracePt t="3648" x="9236075" y="1546225"/>
          <p14:tracePt t="3870" x="9228138" y="1546225"/>
          <p14:tracePt t="3878" x="9212263" y="1531938"/>
          <p14:tracePt t="4096" x="9212263" y="1554163"/>
          <p14:tracePt t="4104" x="9212263" y="1577975"/>
          <p14:tracePt t="4115" x="9212263" y="1592263"/>
          <p14:tracePt t="4132" x="9212263" y="1668463"/>
          <p14:tracePt t="4149" x="9212263" y="1730375"/>
          <p14:tracePt t="4165" x="9174163" y="1782763"/>
          <p14:tracePt t="4182" x="9097963" y="1836738"/>
          <p14:tracePt t="4199" x="8975725" y="1844675"/>
          <p14:tracePt t="4215" x="8816975" y="1844675"/>
          <p14:tracePt t="4232" x="8632825" y="1836738"/>
          <p14:tracePt t="4249" x="8458200" y="1820863"/>
          <p14:tracePt t="4265" x="8313738" y="1798638"/>
          <p14:tracePt t="4282" x="8207375" y="1790700"/>
          <p14:tracePt t="4299" x="8175625" y="1782763"/>
          <p14:tracePt t="4316" x="8169275" y="1782763"/>
          <p14:tracePt t="4358" x="8161338" y="1782763"/>
          <p14:tracePt t="4366" x="8153400" y="1782763"/>
          <p14:tracePt t="4374" x="8145463" y="1782763"/>
          <p14:tracePt t="4382" x="8131175" y="1782763"/>
          <p14:tracePt t="4398" x="8115300" y="1782763"/>
          <p14:tracePt t="4415" x="8085138" y="1782763"/>
          <p14:tracePt t="4432" x="8069263" y="1782763"/>
          <p14:tracePt t="4448" x="8031163" y="1782763"/>
          <p14:tracePt t="4465" x="8016875" y="1782763"/>
          <p14:tracePt t="4482" x="8008938" y="1782763"/>
          <p14:tracePt t="4499" x="7993063" y="1790700"/>
          <p14:tracePt t="5822" x="8031163" y="1774825"/>
          <p14:tracePt t="5830" x="8115300" y="1698625"/>
          <p14:tracePt t="5838" x="8169275" y="1660525"/>
          <p14:tracePt t="5849" x="8267700" y="1608138"/>
          <p14:tracePt t="5866" x="8480425" y="1539875"/>
          <p14:tracePt t="5882" x="8709025" y="1470025"/>
          <p14:tracePt t="5899" x="8931275" y="1425575"/>
          <p14:tracePt t="5916" x="9090025" y="1401763"/>
          <p14:tracePt t="5933" x="9151938" y="1401763"/>
          <p14:tracePt t="5949" x="9174163" y="1401763"/>
          <p14:tracePt t="5998" x="9182100" y="1425575"/>
          <p14:tracePt t="6006" x="9182100" y="1455738"/>
          <p14:tracePt t="6016" x="9182100" y="1477963"/>
          <p14:tracePt t="6032" x="9182100" y="1524000"/>
          <p14:tracePt t="6049" x="9166225" y="1584325"/>
          <p14:tracePt t="6067" x="9097963" y="1668463"/>
          <p14:tracePt t="6083" x="8969375" y="1714500"/>
          <p14:tracePt t="6099" x="8801100" y="1736725"/>
          <p14:tracePt t="6117" x="8343900" y="1736725"/>
          <p14:tracePt t="6133" x="7878763" y="1668463"/>
          <p14:tracePt t="6149" x="7467600" y="1608138"/>
          <p14:tracePt t="6166" x="7192963" y="1608138"/>
          <p14:tracePt t="6183" x="6972300" y="1608138"/>
          <p14:tracePt t="6199" x="6819900" y="1608138"/>
          <p14:tracePt t="6216" x="6735763" y="1616075"/>
          <p14:tracePt t="6233" x="6667500" y="1638300"/>
          <p14:tracePt t="6249" x="6645275" y="1660525"/>
          <p14:tracePt t="6266" x="6637338" y="1668463"/>
          <p14:tracePt t="6283" x="6621463" y="1676400"/>
          <p14:tracePt t="6470" x="6629400" y="1684338"/>
          <p14:tracePt t="6510" x="6637338" y="1684338"/>
          <p14:tracePt t="6518" x="6637338" y="1698625"/>
          <p14:tracePt t="6526" x="6621463" y="1722438"/>
          <p14:tracePt t="6535" x="6607175" y="1730375"/>
          <p14:tracePt t="6549" x="6561138" y="1752600"/>
          <p14:tracePt t="6566" x="6537325" y="1768475"/>
          <p14:tracePt t="6583" x="6530975" y="1768475"/>
          <p14:tracePt t="6742" x="6530975" y="1774825"/>
          <p14:tracePt t="6750" x="6561138" y="1774825"/>
          <p14:tracePt t="6758" x="6613525" y="1768475"/>
          <p14:tracePt t="6766" x="6675438" y="1760538"/>
          <p14:tracePt t="6783" x="6789738" y="1744663"/>
          <p14:tracePt t="6800" x="6888163" y="1730375"/>
          <p14:tracePt t="6816" x="6918325" y="1730375"/>
          <p14:tracePt t="6998" x="6926263" y="1730375"/>
          <p14:tracePt t="7006" x="6942138" y="1730375"/>
          <p14:tracePt t="7016" x="6950075" y="1730375"/>
          <p14:tracePt t="7033" x="6972300" y="1730375"/>
          <p14:tracePt t="7050" x="6994525" y="1730375"/>
          <p14:tracePt t="7067" x="7018338" y="1730375"/>
          <p14:tracePt t="7083" x="7032625" y="1730375"/>
          <p14:tracePt t="7100" x="7040563" y="1730375"/>
          <p14:tracePt t="7238" x="7048500" y="1730375"/>
          <p14:tracePt t="7254" x="7048500" y="1736725"/>
          <p14:tracePt t="7262" x="7002463" y="1744663"/>
          <p14:tracePt t="7270" x="6964363" y="1752600"/>
          <p14:tracePt t="7283" x="6888163" y="1768475"/>
          <p14:tracePt t="7300" x="6751638" y="1768475"/>
          <p14:tracePt t="7317" x="6545263" y="1768475"/>
          <p14:tracePt t="7333" x="6423025" y="1768475"/>
          <p14:tracePt t="7350" x="6354763" y="1768475"/>
          <p14:tracePt t="7366" x="6332538" y="1768475"/>
          <p14:tracePt t="7383" x="6324600" y="1768475"/>
          <p14:tracePt t="7416" x="6316663" y="1768475"/>
          <p14:tracePt t="7433" x="6308725" y="1768475"/>
          <p14:tracePt t="7450" x="6286500" y="1768475"/>
          <p14:tracePt t="7453" x="6278563" y="1768475"/>
          <p14:tracePt t="7467" x="6248400" y="1768475"/>
          <p14:tracePt t="7483" x="6188075" y="1768475"/>
          <p14:tracePt t="7501" x="6111875" y="1760538"/>
          <p14:tracePt t="7517" x="6088063" y="1760538"/>
          <p14:tracePt t="7534" x="6065838" y="1744663"/>
          <p14:tracePt t="7550" x="6042025" y="1744663"/>
          <p14:tracePt t="7790" x="6035675" y="1744663"/>
          <p14:tracePt t="8189" x="6035675" y="1736725"/>
          <p14:tracePt t="8205" x="6049963" y="1730375"/>
          <p14:tracePt t="8214" x="6088063" y="1714500"/>
          <p14:tracePt t="8222" x="6142038" y="1706563"/>
          <p14:tracePt t="8234" x="6202363" y="1684338"/>
          <p14:tracePt t="8250" x="6332538" y="1646238"/>
          <p14:tracePt t="8267" x="6454775" y="1630363"/>
          <p14:tracePt t="8284" x="6607175" y="1592263"/>
          <p14:tracePt t="8301" x="6811963" y="1577975"/>
          <p14:tracePt t="8317" x="6956425" y="1562100"/>
          <p14:tracePt t="8334" x="7078663" y="1562100"/>
          <p14:tracePt t="8350" x="7192963" y="1577975"/>
          <p14:tracePt t="8367" x="7292975" y="1616075"/>
          <p14:tracePt t="8384" x="7345363" y="1646238"/>
          <p14:tracePt t="8400" x="7383463" y="1668463"/>
          <p14:tracePt t="8433" x="7383463" y="1684338"/>
          <p14:tracePt t="8450" x="7383463" y="1692275"/>
          <p14:tracePt t="8467" x="7383463" y="1714500"/>
          <p14:tracePt t="8484" x="7369175" y="1744663"/>
          <p14:tracePt t="8502" x="7323138" y="1768475"/>
          <p14:tracePt t="8517" x="7261225" y="1798638"/>
          <p14:tracePt t="8533" x="7192963" y="1806575"/>
          <p14:tracePt t="8550" x="7154863" y="1806575"/>
          <p14:tracePt t="8567" x="7108825" y="1806575"/>
          <p14:tracePt t="8584" x="7078663" y="1806575"/>
          <p14:tracePt t="8600" x="7048500" y="1798638"/>
          <p14:tracePt t="8617" x="7032625" y="1798638"/>
          <p14:tracePt t="8634" x="7018338" y="1798638"/>
          <p14:tracePt t="8669" x="7018338" y="1790700"/>
          <p14:tracePt t="8758" x="7002463" y="1790700"/>
          <p14:tracePt t="8766" x="6988175" y="1790700"/>
          <p14:tracePt t="8774" x="6956425" y="1782763"/>
          <p14:tracePt t="8784" x="6934200" y="1774825"/>
          <p14:tracePt t="8801" x="6804025" y="1768475"/>
          <p14:tracePt t="8817" x="6499225" y="1782763"/>
          <p14:tracePt t="8834" x="6080125" y="1806575"/>
          <p14:tracePt t="8851" x="5516563" y="1806575"/>
          <p14:tracePt t="8867" x="5045075" y="1806575"/>
          <p14:tracePt t="8884" x="4625975" y="1806575"/>
          <p14:tracePt t="8901" x="4198938" y="1768475"/>
          <p14:tracePt t="8917" x="4144963" y="1760538"/>
          <p14:tracePt t="8933" x="4098925" y="1744663"/>
          <p14:tracePt t="9014" x="4092575" y="1736725"/>
          <p14:tracePt t="9030" x="4092575" y="1722438"/>
          <p14:tracePt t="9038" x="4106863" y="1722438"/>
          <p14:tracePt t="9050" x="4130675" y="1714500"/>
          <p14:tracePt t="9067" x="4191000" y="1706563"/>
          <p14:tracePt t="9084" x="4267200" y="1692275"/>
          <p14:tracePt t="9101" x="4381500" y="1692275"/>
          <p14:tracePt t="9117" x="4389438" y="1692275"/>
          <p14:tracePt t="9167" x="4343400" y="1692275"/>
          <p14:tracePt t="9176" x="4289425" y="1692275"/>
          <p14:tracePt t="9184" x="4244975" y="1692275"/>
          <p14:tracePt t="9201" x="4144963" y="1692275"/>
          <p14:tracePt t="9217" x="4022725" y="1744663"/>
          <p14:tracePt t="9234" x="3886200" y="1782763"/>
          <p14:tracePt t="9250" x="3779838" y="1812925"/>
          <p14:tracePt t="9267" x="3687763" y="1828800"/>
          <p14:tracePt t="9284" x="3565525" y="1858963"/>
          <p14:tracePt t="9301" x="3382963" y="1882775"/>
          <p14:tracePt t="9317" x="3336925" y="1882775"/>
          <p14:tracePt t="9334" x="3238500" y="1882775"/>
          <p14:tracePt t="9350" x="3162300" y="1882775"/>
          <p14:tracePt t="9367" x="3140075" y="1882775"/>
          <p14:tracePt t="9384" x="3108325" y="1874838"/>
          <p14:tracePt t="9400" x="3094038" y="1866900"/>
          <p14:tracePt t="9417" x="3086100" y="1866900"/>
          <p14:tracePt t="9434" x="3048000" y="1858963"/>
          <p14:tracePt t="9450" x="3001963" y="1858963"/>
          <p14:tracePt t="9453" x="2949575" y="1858963"/>
          <p14:tracePt t="9467" x="2911475" y="1858963"/>
          <p14:tracePt t="9484" x="2827338" y="1858963"/>
          <p14:tracePt t="9501" x="2735263" y="1889125"/>
          <p14:tracePt t="9517" x="2727325" y="1943100"/>
          <p14:tracePt t="9534" x="2735263" y="2035175"/>
          <p14:tracePt t="9550" x="2857500" y="2155825"/>
          <p14:tracePt t="9567" x="3140075" y="2332038"/>
          <p14:tracePt t="9584" x="3619500" y="2536825"/>
          <p14:tracePt t="9600" x="4144963" y="2659063"/>
          <p14:tracePt t="9617" x="4716463" y="2713038"/>
          <p14:tracePt t="9634" x="5318125" y="2713038"/>
          <p14:tracePt t="9651" x="5875338" y="2713038"/>
          <p14:tracePt t="9667" x="6384925" y="2598738"/>
          <p14:tracePt t="9685" x="7018338" y="2308225"/>
          <p14:tracePt t="9701" x="7170738" y="2247900"/>
          <p14:tracePt t="9717" x="7535863" y="2035175"/>
          <p14:tracePt t="9734" x="7742238" y="1912938"/>
          <p14:tracePt t="9751" x="7947025" y="1820863"/>
          <p14:tracePt t="9767" x="8131175" y="1790700"/>
          <p14:tracePt t="9784" x="8289925" y="1782763"/>
          <p14:tracePt t="9801" x="8458200" y="1782763"/>
          <p14:tracePt t="9818" x="8626475" y="1806575"/>
          <p14:tracePt t="9834" x="8740775" y="1858963"/>
          <p14:tracePt t="9851" x="8877300" y="1943100"/>
          <p14:tracePt t="9867" x="8983663" y="2035175"/>
          <p14:tracePt t="9885" x="9059863" y="2149475"/>
          <p14:tracePt t="9901" x="9067800" y="2171700"/>
          <p14:tracePt t="9917" x="9067800" y="2179638"/>
          <p14:tracePt t="9934" x="9067800" y="2187575"/>
          <p14:tracePt t="9951" x="9007475" y="2187575"/>
          <p14:tracePt t="9967" x="8893175" y="2171700"/>
          <p14:tracePt t="9984" x="8747125" y="2149475"/>
          <p14:tracePt t="10001" x="8602663" y="2133600"/>
          <p14:tracePt t="10017" x="8404225" y="2117725"/>
          <p14:tracePt t="10034" x="8251825" y="2111375"/>
          <p14:tracePt t="10051" x="8131175" y="2111375"/>
          <p14:tracePt t="10068" x="8008938" y="2103438"/>
          <p14:tracePt t="10085" x="7864475" y="2095500"/>
          <p14:tracePt t="10101" x="7818438" y="2095500"/>
          <p14:tracePt t="10118" x="7772400" y="2079625"/>
          <p14:tracePt t="10134" x="7726363" y="2079625"/>
          <p14:tracePt t="10151" x="7688263" y="2079625"/>
          <p14:tracePt t="10167" x="7627938" y="2079625"/>
          <p14:tracePt t="10184" x="7559675" y="2079625"/>
          <p14:tracePt t="10201" x="7475538" y="2079625"/>
          <p14:tracePt t="10218" x="7429500" y="2079625"/>
          <p14:tracePt t="10234" x="7361238" y="2087563"/>
          <p14:tracePt t="10251" x="7315200" y="2087563"/>
          <p14:tracePt t="10267" x="7292975" y="2087563"/>
          <p14:tracePt t="10285" x="7269163" y="2087563"/>
          <p14:tracePt t="10301" x="7246938" y="2087563"/>
          <p14:tracePt t="10317" x="7239000" y="2087563"/>
          <p14:tracePt t="10334" x="7185025" y="2087563"/>
          <p14:tracePt t="10351" x="7108825" y="2087563"/>
          <p14:tracePt t="10368" x="7018338" y="2087563"/>
          <p14:tracePt t="10384" x="6942138" y="2087563"/>
          <p14:tracePt t="10401" x="6842125" y="2087563"/>
          <p14:tracePt t="10417" x="6759575" y="2087563"/>
          <p14:tracePt t="10435" x="6667500" y="2073275"/>
          <p14:tracePt t="10451" x="6561138" y="2073275"/>
          <p14:tracePt t="10454" x="6523038" y="2073275"/>
          <p14:tracePt t="10468" x="6477000" y="2073275"/>
          <p14:tracePt t="10485" x="6346825" y="2073275"/>
          <p14:tracePt t="10501" x="6240463" y="2073275"/>
          <p14:tracePt t="10517" x="6156325" y="2073275"/>
          <p14:tracePt t="10534" x="6103938" y="2073275"/>
          <p14:tracePt t="10551" x="6065838" y="2073275"/>
          <p14:tracePt t="10567" x="6042025" y="2073275"/>
          <p14:tracePt t="10678" x="6035675" y="2087563"/>
          <p14:tracePt t="10686" x="6035675" y="2133600"/>
          <p14:tracePt t="10694" x="6035675" y="2163763"/>
          <p14:tracePt t="10702" x="6049963" y="2209800"/>
          <p14:tracePt t="10718" x="6111875" y="2278063"/>
          <p14:tracePt t="10734" x="6210300" y="2362200"/>
          <p14:tracePt t="10751" x="6378575" y="2416175"/>
          <p14:tracePt t="10768" x="6645275" y="2454275"/>
          <p14:tracePt t="10784" x="6964363" y="2460625"/>
          <p14:tracePt t="10801" x="7399338" y="2460625"/>
          <p14:tracePt t="10817" x="7810500" y="2408238"/>
          <p14:tracePt t="10834" x="8131175" y="2316163"/>
          <p14:tracePt t="10851" x="8313738" y="2263775"/>
          <p14:tracePt t="10868" x="8442325" y="2193925"/>
          <p14:tracePt t="10885" x="8526463" y="2155825"/>
          <p14:tracePt t="10901" x="8556625" y="2141538"/>
          <p14:tracePt t="10918" x="8716963" y="2103438"/>
          <p14:tracePt t="10935" x="8839200" y="2103438"/>
          <p14:tracePt t="10951" x="8961438" y="2103438"/>
          <p14:tracePt t="10968" x="9097963" y="2103438"/>
          <p14:tracePt t="10985" x="9236075" y="2155825"/>
          <p14:tracePt t="11001" x="9372600" y="2225675"/>
          <p14:tracePt t="11018" x="9478963" y="2301875"/>
          <p14:tracePt t="11034" x="9532938" y="2362200"/>
          <p14:tracePt t="11051" x="9540875" y="2384425"/>
          <p14:tracePt t="11068" x="9540875" y="2416175"/>
          <p14:tracePt t="11085" x="9525000" y="2446338"/>
          <p14:tracePt t="11101" x="9464675" y="2454275"/>
          <p14:tracePt t="11118" x="9380538" y="2468563"/>
          <p14:tracePt t="11134" x="9304338" y="2468563"/>
          <p14:tracePt t="11151" x="9236075" y="2468563"/>
          <p14:tracePt t="11168" x="9182100" y="2468563"/>
          <p14:tracePt t="11185" x="9166225" y="2468563"/>
          <p14:tracePt t="11246" x="9159875" y="2468563"/>
          <p14:tracePt t="11254" x="9151938" y="2468563"/>
          <p14:tracePt t="11262" x="9136063" y="2468563"/>
          <p14:tracePt t="11269" x="9121775" y="2468563"/>
          <p14:tracePt t="11285" x="9059863" y="2484438"/>
          <p14:tracePt t="11301" x="9029700" y="2498725"/>
          <p14:tracePt t="11318" x="8983663" y="2506663"/>
          <p14:tracePt t="11335" x="8953500" y="2514600"/>
          <p14:tracePt t="11351" x="8915400" y="2514600"/>
          <p14:tracePt t="11368" x="8861425" y="2522538"/>
          <p14:tracePt t="11385" x="8823325" y="2530475"/>
          <p14:tracePt t="11401" x="8770938" y="2530475"/>
          <p14:tracePt t="11418" x="8724900" y="2530475"/>
          <p14:tracePt t="11435" x="8664575" y="2530475"/>
          <p14:tracePt t="11451" x="8594725" y="2530475"/>
          <p14:tracePt t="11454" x="8542338" y="2530475"/>
          <p14:tracePt t="11469" x="8428038" y="2530475"/>
          <p14:tracePt t="11485" x="8313738" y="2530475"/>
          <p14:tracePt t="11501" x="8213725" y="2530475"/>
          <p14:tracePt t="11518" x="8123238" y="2530475"/>
          <p14:tracePt t="11535" x="8047038" y="2530475"/>
          <p14:tracePt t="11551" x="7985125" y="2530475"/>
          <p14:tracePt t="11568" x="7947025" y="2536825"/>
          <p14:tracePt t="11585" x="7916863" y="2536825"/>
          <p14:tracePt t="11601" x="7902575" y="2536825"/>
          <p14:tracePt t="11618" x="7878763" y="2536825"/>
          <p14:tracePt t="11635" x="7870825" y="2536825"/>
          <p14:tracePt t="11651" x="7848600" y="2536825"/>
          <p14:tracePt t="11668" x="7818438" y="2536825"/>
          <p14:tracePt t="11685" x="7750175" y="2544763"/>
          <p14:tracePt t="11701" x="7704138" y="2544763"/>
          <p14:tracePt t="11717" x="7658100" y="2544763"/>
          <p14:tracePt t="11735" x="7627938" y="2544763"/>
          <p14:tracePt t="11752" x="7604125" y="2544763"/>
          <p14:tracePt t="12454" x="7604125" y="2560638"/>
          <p14:tracePt t="12694" x="7620000" y="2560638"/>
          <p14:tracePt t="12702" x="7658100" y="2536825"/>
          <p14:tracePt t="12710" x="7712075" y="2506663"/>
          <p14:tracePt t="12718" x="7772400" y="2484438"/>
          <p14:tracePt t="12735" x="7916863" y="2438400"/>
          <p14:tracePt t="12752" x="8175625" y="2384425"/>
          <p14:tracePt t="12769" x="8435975" y="2346325"/>
          <p14:tracePt t="12785" x="8648700" y="2316163"/>
          <p14:tracePt t="12802" x="8893175" y="2301875"/>
          <p14:tracePt t="12818" x="9075738" y="2301875"/>
          <p14:tracePt t="12836" x="9228138" y="2301875"/>
          <p14:tracePt t="12852" x="9350375" y="2301875"/>
          <p14:tracePt t="12869" x="9440863" y="2308225"/>
          <p14:tracePt t="12885" x="9456738" y="2316163"/>
          <p14:tracePt t="12902" x="9509125" y="2354263"/>
          <p14:tracePt t="12919" x="9532938" y="2378075"/>
          <p14:tracePt t="12935" x="9532938" y="2384425"/>
          <p14:tracePt t="12982" x="9532938" y="2400300"/>
          <p14:tracePt t="12998" x="9532938" y="2408238"/>
          <p14:tracePt t="13014" x="9532938" y="2416175"/>
          <p14:tracePt t="13022" x="9532938" y="2430463"/>
          <p14:tracePt t="13038" x="9532938" y="2446338"/>
          <p14:tracePt t="13052" x="9532938" y="2454275"/>
          <p14:tracePt t="13068" x="9525000" y="2454275"/>
          <p14:tracePt t="13085" x="9509125" y="2454275"/>
          <p14:tracePt t="13374" x="9478963" y="2460625"/>
          <p14:tracePt t="13382" x="9456738" y="2484438"/>
          <p14:tracePt t="13390" x="9402763" y="2514600"/>
          <p14:tracePt t="13402" x="9364663" y="2530475"/>
          <p14:tracePt t="13419" x="9274175" y="2568575"/>
          <p14:tracePt t="13435" x="9190038" y="2574925"/>
          <p14:tracePt t="13453" x="9097963" y="2574925"/>
          <p14:tracePt t="13469" x="9075738" y="2574925"/>
          <p14:tracePt t="13485" x="9067800" y="2560638"/>
          <p14:tracePt t="13526" x="9067800" y="2552700"/>
          <p14:tracePt t="13542" x="9067800" y="2544763"/>
          <p14:tracePt t="13558" x="9067800" y="2536825"/>
          <p14:tracePt t="13710" x="9067800" y="2530475"/>
          <p14:tracePt t="13726" x="9067800" y="2522538"/>
          <p14:tracePt t="13734" x="9059863" y="2514600"/>
          <p14:tracePt t="13742" x="9051925" y="2506663"/>
          <p14:tracePt t="13752" x="9045575" y="2498725"/>
          <p14:tracePt t="13768" x="9029700" y="2492375"/>
          <p14:tracePt t="13785" x="9007475" y="2468563"/>
          <p14:tracePt t="13802" x="8999538" y="2454275"/>
          <p14:tracePt t="13819" x="8983663" y="2438400"/>
          <p14:tracePt t="13835" x="8975725" y="2430463"/>
          <p14:tracePt t="13869" x="8969375" y="2422525"/>
          <p14:tracePt t="14206" x="8969375" y="2416175"/>
          <p14:tracePt t="14214" x="8945563" y="2416175"/>
          <p14:tracePt t="14222" x="8893175" y="2416175"/>
          <p14:tracePt t="14236" x="8793163" y="2408238"/>
          <p14:tracePt t="14253" x="8245475" y="2408238"/>
          <p14:tracePt t="14269" x="7848600" y="2408238"/>
          <p14:tracePt t="14286" x="7451725" y="2408238"/>
          <p14:tracePt t="14302" x="7140575" y="2408238"/>
          <p14:tracePt t="14319" x="6873875" y="2408238"/>
          <p14:tracePt t="14336" x="6697663" y="2378075"/>
          <p14:tracePt t="14352" x="6545263" y="2362200"/>
          <p14:tracePt t="14369" x="6430963" y="2339975"/>
          <p14:tracePt t="14386" x="6362700" y="2332038"/>
          <p14:tracePt t="14402" x="6332538" y="2332038"/>
          <p14:tracePt t="14419" x="6302375" y="2332038"/>
          <p14:tracePt t="14436" x="6264275" y="2332038"/>
          <p14:tracePt t="14453" x="6232525" y="2332038"/>
          <p14:tracePt t="14469" x="6218238" y="2332038"/>
          <p14:tracePt t="14486" x="6210300" y="2332038"/>
          <p14:tracePt t="14502" x="6194425" y="2324100"/>
          <p14:tracePt t="14519" x="6149975" y="2308225"/>
          <p14:tracePt t="14536" x="6111875" y="2308225"/>
          <p14:tracePt t="14553" x="6073775" y="2308225"/>
          <p14:tracePt t="14569" x="6035675" y="2308225"/>
          <p14:tracePt t="14586" x="5997575" y="2308225"/>
          <p14:tracePt t="14602" x="5989638" y="2308225"/>
          <p14:tracePt t="14619" x="5973763" y="2308225"/>
          <p14:tracePt t="14636" x="5959475" y="2308225"/>
          <p14:tracePt t="14653" x="5921375" y="2332038"/>
          <p14:tracePt t="14669" x="5913438" y="2339975"/>
          <p14:tracePt t="14686" x="5889625" y="2354263"/>
          <p14:tracePt t="14703" x="5883275" y="2362200"/>
          <p14:tracePt t="14719" x="5867400" y="2378075"/>
          <p14:tracePt t="14736" x="5859463" y="2384425"/>
          <p14:tracePt t="14769" x="5851525" y="2408238"/>
          <p14:tracePt t="14830" x="5851525" y="2422525"/>
          <p14:tracePt t="14838" x="5851525" y="2430463"/>
          <p14:tracePt t="14854" x="5867400" y="2438400"/>
          <p14:tracePt t="14862" x="5875338" y="2438400"/>
          <p14:tracePt t="14870" x="5889625" y="2438400"/>
          <p14:tracePt t="14886" x="5921375" y="2438400"/>
          <p14:tracePt t="14902" x="5951538" y="2438400"/>
          <p14:tracePt t="14919" x="5959475" y="2438400"/>
          <p14:tracePt t="15150" x="5973763" y="2454275"/>
          <p14:tracePt t="15166" x="5997575" y="2460625"/>
          <p14:tracePt t="15174" x="6019800" y="2468563"/>
          <p14:tracePt t="15186" x="6035675" y="2468563"/>
          <p14:tracePt t="15203" x="6080125" y="2484438"/>
          <p14:tracePt t="15220" x="6118225" y="2492375"/>
          <p14:tracePt t="15236" x="6142038" y="2498725"/>
          <p14:tracePt t="15422" x="6149975" y="2492375"/>
          <p14:tracePt t="15430" x="6164263" y="2476500"/>
          <p14:tracePt t="15438" x="6194425" y="2454275"/>
          <p14:tracePt t="15453" x="6278563" y="2430463"/>
          <p14:tracePt t="15469" x="6408738" y="2400300"/>
          <p14:tracePt t="15486" x="6537325" y="2378075"/>
          <p14:tracePt t="15503" x="6683375" y="2370138"/>
          <p14:tracePt t="15520" x="6827838" y="2370138"/>
          <p14:tracePt t="15536" x="6950075" y="2370138"/>
          <p14:tracePt t="15553" x="7064375" y="2370138"/>
          <p14:tracePt t="15569" x="7154863" y="2370138"/>
          <p14:tracePt t="15586" x="7223125" y="2384425"/>
          <p14:tracePt t="15603" x="7299325" y="2408238"/>
          <p14:tracePt t="15619" x="7369175" y="2430463"/>
          <p14:tracePt t="15637" x="7399338" y="2454275"/>
          <p14:tracePt t="15653" x="7407275" y="2454275"/>
          <p14:tracePt t="15669" x="7407275" y="2468563"/>
          <p14:tracePt t="15686" x="7407275" y="2476500"/>
          <p14:tracePt t="15703" x="7407275" y="2484438"/>
          <p14:tracePt t="15720" x="7391400" y="2506663"/>
          <p14:tracePt t="15737" x="7353300" y="2536825"/>
          <p14:tracePt t="15753" x="7299325" y="2552700"/>
          <p14:tracePt t="15770" x="7239000" y="2552700"/>
          <p14:tracePt t="15786" x="7154863" y="2552700"/>
          <p14:tracePt t="15803" x="7070725" y="2552700"/>
          <p14:tracePt t="15820" x="6980238" y="2544763"/>
          <p14:tracePt t="15837" x="6713538" y="2476500"/>
          <p14:tracePt t="15853" x="6621463" y="2446338"/>
          <p14:tracePt t="15869" x="6286500" y="2384425"/>
          <p14:tracePt t="15886" x="6142038" y="2370138"/>
          <p14:tracePt t="15903" x="6011863" y="2370138"/>
          <p14:tracePt t="15920" x="5943600" y="2370138"/>
          <p14:tracePt t="15936" x="5921375" y="2370138"/>
          <p14:tracePt t="15953" x="5897563" y="2370138"/>
          <p14:tracePt t="15957" x="5889625" y="2370138"/>
          <p14:tracePt t="15986" x="5867400" y="2384425"/>
          <p14:tracePt t="16003" x="5845175" y="2392363"/>
          <p14:tracePt t="16020" x="5813425" y="2408238"/>
          <p14:tracePt t="16037" x="5707063" y="2422525"/>
          <p14:tracePt t="16053" x="5600700" y="2438400"/>
          <p14:tracePt t="16070" x="5478463" y="2454275"/>
          <p14:tracePt t="16086" x="5372100" y="2454275"/>
          <p14:tracePt t="16103" x="5311775" y="2454275"/>
          <p14:tracePt t="16120" x="5273675" y="2454275"/>
          <p14:tracePt t="16136" x="5257800" y="2454275"/>
          <p14:tracePt t="16270" x="5249863" y="2454275"/>
          <p14:tracePt t="16278" x="5235575" y="2454275"/>
          <p14:tracePt t="16286" x="5219700" y="2460625"/>
          <p14:tracePt t="16303" x="5165725" y="2492375"/>
          <p14:tracePt t="16319" x="5113338" y="2492375"/>
          <p14:tracePt t="16336" x="5067300" y="2492375"/>
          <p14:tracePt t="16353" x="5013325" y="2492375"/>
          <p14:tracePt t="16369" x="5013325" y="2484438"/>
          <p14:tracePt t="16606" x="5006975" y="2484438"/>
          <p14:tracePt t="16614" x="4999038" y="2484438"/>
          <p14:tracePt t="16638" x="4983163" y="2484438"/>
          <p14:tracePt t="16646" x="4930775" y="2498725"/>
          <p14:tracePt t="16654" x="4860925" y="2498725"/>
          <p14:tracePt t="16670" x="4740275" y="2498725"/>
          <p14:tracePt t="16687" x="4556125" y="2498725"/>
          <p14:tracePt t="16703" x="4373563" y="2498725"/>
          <p14:tracePt t="16720" x="4275138" y="2498725"/>
          <p14:tracePt t="16737" x="4213225" y="2498725"/>
          <p14:tracePt t="16753" x="4198938" y="2498725"/>
          <p14:tracePt t="16822" x="4191000" y="2492375"/>
          <p14:tracePt t="16830" x="4175125" y="2484438"/>
          <p14:tracePt t="16838" x="4144963" y="2476500"/>
          <p14:tracePt t="16853" x="4106863" y="2460625"/>
          <p14:tracePt t="16870" x="4054475" y="2460625"/>
          <p14:tracePt t="16886" x="3984625" y="2454275"/>
          <p14:tracePt t="16903" x="3946525" y="2454275"/>
          <p14:tracePt t="16920" x="3924300" y="2454275"/>
          <p14:tracePt t="17366" x="3970338" y="2454275"/>
          <p14:tracePt t="17374" x="4060825" y="2454275"/>
          <p14:tracePt t="17382" x="4160838" y="2454275"/>
          <p14:tracePt t="17390" x="4289425" y="2422525"/>
          <p14:tracePt t="17403" x="4403725" y="2416175"/>
          <p14:tracePt t="17421" x="4708525" y="2370138"/>
          <p14:tracePt t="17437" x="4784725" y="2362200"/>
          <p14:tracePt t="17453" x="4930775" y="2339975"/>
          <p14:tracePt t="17470" x="5006975" y="2339975"/>
          <p14:tracePt t="17487" x="5067300" y="2339975"/>
          <p14:tracePt t="17503" x="5151438" y="2354263"/>
          <p14:tracePt t="17520" x="5211763" y="2392363"/>
          <p14:tracePt t="17537" x="5257800" y="2422525"/>
          <p14:tracePt t="17554" x="5295900" y="2454275"/>
          <p14:tracePt t="17570" x="5318125" y="2468563"/>
          <p14:tracePt t="17603" x="5318125" y="2484438"/>
          <p14:tracePt t="17621" x="5318125" y="2506663"/>
          <p14:tracePt t="17637" x="5318125" y="2514600"/>
          <p14:tracePt t="17653" x="5318125" y="2544763"/>
          <p14:tracePt t="18750" x="5364163" y="2544763"/>
          <p14:tracePt t="18758" x="5486400" y="2544763"/>
          <p14:tracePt t="18766" x="5608638" y="2544763"/>
          <p14:tracePt t="18773" x="5737225" y="2544763"/>
          <p14:tracePt t="18787" x="5905500" y="2544763"/>
          <p14:tracePt t="18805" x="6507163" y="2544763"/>
          <p14:tracePt t="18821" x="6988175" y="2460625"/>
          <p14:tracePt t="18837" x="7200900" y="2392363"/>
          <p14:tracePt t="19150" x="7231063" y="2408238"/>
          <p14:tracePt t="19190" x="7231063" y="2416175"/>
          <p14:tracePt t="19198" x="7223125" y="2422525"/>
          <p14:tracePt t="19206" x="7216775" y="2422525"/>
          <p14:tracePt t="19221" x="7200900" y="2430463"/>
          <p14:tracePt t="19237" x="7178675" y="2430463"/>
          <p14:tracePt t="19254" x="7170738" y="2430463"/>
          <p14:tracePt t="30822" x="7140575" y="2430463"/>
          <p14:tracePt t="30830" x="6888163" y="2536825"/>
          <p14:tracePt t="30838" x="6461125" y="2773363"/>
          <p14:tracePt t="30846" x="5973763" y="3032125"/>
          <p14:tracePt t="30858" x="5532438" y="3238500"/>
          <p14:tracePt t="30875" x="4838700" y="3413125"/>
          <p14:tracePt t="30893" x="3992563" y="3475038"/>
          <p14:tracePt t="30909" x="3497263" y="3475038"/>
          <p14:tracePt t="30925" x="3352800" y="3475038"/>
          <p14:tracePt t="30942" x="3208338" y="3475038"/>
          <p14:tracePt t="31062" x="3208338" y="3436938"/>
          <p14:tracePt t="31070" x="3216275" y="3352800"/>
          <p14:tracePt t="31078" x="3238500" y="3306763"/>
          <p14:tracePt t="31092" x="3246438" y="3276600"/>
          <p14:tracePt t="31109" x="3254375" y="3178175"/>
          <p14:tracePt t="31126" x="3260725" y="3086100"/>
          <p14:tracePt t="31142" x="3260725" y="3001963"/>
          <p14:tracePt t="31159" x="3200400" y="2911475"/>
          <p14:tracePt t="31175" x="3086100" y="2811463"/>
          <p14:tracePt t="31192" x="2979738" y="2751138"/>
          <p14:tracePt t="31208" x="2941638" y="2713038"/>
          <p14:tracePt t="31225" x="2933700" y="2713038"/>
          <p14:tracePt t="31242" x="2933700" y="2689225"/>
          <p14:tracePt t="31259" x="2963863" y="2651125"/>
          <p14:tracePt t="31275" x="3025775" y="2606675"/>
          <p14:tracePt t="31292" x="3078163" y="2552700"/>
          <p14:tracePt t="31309" x="3086100" y="2514600"/>
          <p14:tracePt t="31325" x="3086100" y="2498725"/>
          <p14:tracePt t="31342" x="3086100" y="2492375"/>
          <p14:tracePt t="31359" x="3086100" y="2484438"/>
          <p14:tracePt t="31375" x="3086100" y="2468563"/>
          <p14:tracePt t="31392" x="3063875" y="2468563"/>
          <p14:tracePt t="31408" x="3048000" y="2468563"/>
          <p14:tracePt t="31425" x="3025775" y="2454275"/>
          <p14:tracePt t="31470" x="3017838" y="2446338"/>
          <p14:tracePt t="31958" x="3070225" y="2446338"/>
          <p14:tracePt t="31967" x="3146425" y="2446338"/>
          <p14:tracePt t="31975" x="3208338" y="2446338"/>
          <p14:tracePt t="31992" x="3322638" y="2446338"/>
          <p14:tracePt t="32009" x="3482975" y="2446338"/>
          <p14:tracePt t="32025" x="3673475" y="2446338"/>
          <p14:tracePt t="32042" x="3954463" y="2446338"/>
          <p14:tracePt t="32059" x="4351338" y="2446338"/>
          <p14:tracePt t="32076" x="4724400" y="2446338"/>
          <p14:tracePt t="32093" x="5318125" y="2476500"/>
          <p14:tracePt t="32109" x="5715000" y="2530475"/>
          <p14:tracePt t="32125" x="6049963" y="2574925"/>
          <p14:tracePt t="32142" x="6384925" y="2628900"/>
          <p14:tracePt t="32159" x="6721475" y="2674938"/>
          <p14:tracePt t="32176" x="7124700" y="2705100"/>
          <p14:tracePt t="32192" x="7635875" y="2743200"/>
          <p14:tracePt t="32209" x="8175625" y="2759075"/>
          <p14:tracePt t="32226" x="8755063" y="2827338"/>
          <p14:tracePt t="32242" x="9105900" y="2873375"/>
          <p14:tracePt t="32259" x="9364663" y="2887663"/>
          <p14:tracePt t="32277" x="9585325" y="2911475"/>
          <p14:tracePt t="32293" x="9655175" y="2925763"/>
          <p14:tracePt t="32309" x="9699625" y="2925763"/>
          <p14:tracePt t="32325" x="9821863" y="2955925"/>
          <p14:tracePt t="32343" x="9913938" y="2971800"/>
          <p14:tracePt t="32359" x="10012363" y="3001963"/>
          <p14:tracePt t="32375" x="10066338" y="3017838"/>
          <p14:tracePt t="32392" x="10088563" y="3025775"/>
          <p14:tracePt t="32437" x="10096500" y="3025775"/>
          <p14:tracePt t="32543" x="10088563" y="3025775"/>
          <p14:tracePt t="32550" x="10058400" y="3025775"/>
          <p14:tracePt t="32559" x="9998075" y="3009900"/>
          <p14:tracePt t="32576" x="9890125" y="2987675"/>
          <p14:tracePt t="32592" x="9807575" y="2963863"/>
          <p14:tracePt t="32609" x="9699625" y="2963863"/>
          <p14:tracePt t="32626" x="9617075" y="2963863"/>
          <p14:tracePt t="32642" x="9571038" y="2987675"/>
          <p14:tracePt t="32659" x="9540875" y="2994025"/>
          <p14:tracePt t="32676" x="9502775" y="2994025"/>
          <p14:tracePt t="32693" x="9410700" y="2994025"/>
          <p14:tracePt t="32709" x="9350375" y="2994025"/>
          <p14:tracePt t="32726" x="9258300" y="2994025"/>
          <p14:tracePt t="32743" x="9197975" y="2994025"/>
          <p14:tracePt t="32759" x="9136063" y="2994025"/>
          <p14:tracePt t="32776" x="9090025" y="2987675"/>
          <p14:tracePt t="32792" x="9007475" y="2979738"/>
          <p14:tracePt t="32809" x="8923338" y="2979738"/>
          <p14:tracePt t="32826" x="8831263" y="2979738"/>
          <p14:tracePt t="32843" x="8709025" y="2979738"/>
          <p14:tracePt t="32859" x="8588375" y="2979738"/>
          <p14:tracePt t="32876" x="8496300" y="2979738"/>
          <p14:tracePt t="32893" x="8366125" y="2994025"/>
          <p14:tracePt t="32909" x="8335963" y="2994025"/>
          <p14:tracePt t="32926" x="8221663" y="3009900"/>
          <p14:tracePt t="32942" x="8153400" y="3017838"/>
          <p14:tracePt t="32959" x="8069263" y="3032125"/>
          <p14:tracePt t="32976" x="7985125" y="3048000"/>
          <p14:tracePt t="32992" x="7902575" y="3055938"/>
          <p14:tracePt t="33009" x="7818438" y="3070225"/>
          <p14:tracePt t="33026" x="7756525" y="3070225"/>
          <p14:tracePt t="33042" x="7666038" y="3086100"/>
          <p14:tracePt t="33059" x="7620000" y="3086100"/>
          <p14:tracePt t="33076" x="7559675" y="3086100"/>
          <p14:tracePt t="33093" x="7467600" y="3086100"/>
          <p14:tracePt t="33109" x="7383463" y="3086100"/>
          <p14:tracePt t="33126" x="7292975" y="3086100"/>
          <p14:tracePt t="33143" x="7178675" y="3086100"/>
          <p14:tracePt t="33159" x="7086600" y="3086100"/>
          <p14:tracePt t="33176" x="7026275" y="3086100"/>
          <p14:tracePt t="33193" x="6956425" y="3086100"/>
          <p14:tracePt t="33209" x="6926263" y="3086100"/>
          <p14:tracePt t="33226" x="6865938" y="3086100"/>
          <p14:tracePt t="33243" x="6827838" y="3078163"/>
          <p14:tracePt t="33259" x="6751638" y="3078163"/>
          <p14:tracePt t="33276" x="6667500" y="3055938"/>
          <p14:tracePt t="33293" x="6621463" y="3025775"/>
          <p14:tracePt t="33309" x="6613525" y="3017838"/>
          <p14:tracePt t="33598" x="6607175" y="3025775"/>
          <p14:tracePt t="33606" x="6591300" y="3025775"/>
          <p14:tracePt t="33614" x="6583363" y="3048000"/>
          <p14:tracePt t="33626" x="6575425" y="3055938"/>
          <p14:tracePt t="33643" x="6561138" y="3055938"/>
          <p14:tracePt t="33660" x="6545263" y="3063875"/>
          <p14:tracePt t="33677" x="6461125" y="3094038"/>
          <p14:tracePt t="33693" x="6346825" y="3124200"/>
          <p14:tracePt t="33710" x="6202363" y="3154363"/>
          <p14:tracePt t="33726" x="6065838" y="3170238"/>
          <p14:tracePt t="33743" x="5921375" y="3192463"/>
          <p14:tracePt t="33760" x="5791200" y="3192463"/>
          <p14:tracePt t="33776" x="5676900" y="3200400"/>
          <p14:tracePt t="33793" x="5578475" y="3200400"/>
          <p14:tracePt t="33809" x="5494338" y="3200400"/>
          <p14:tracePt t="33826" x="5402263" y="3184525"/>
          <p14:tracePt t="33843" x="5318125" y="3154363"/>
          <p14:tracePt t="33860" x="5249863" y="3146425"/>
          <p14:tracePt t="33877" x="5089525" y="3086100"/>
          <p14:tracePt t="33894" x="5006975" y="3078163"/>
          <p14:tracePt t="33909" x="4930775" y="3055938"/>
          <p14:tracePt t="33926" x="4892675" y="3048000"/>
          <p14:tracePt t="33943" x="4884738" y="3048000"/>
          <p14:tracePt t="34830" x="4884738" y="3070225"/>
          <p14:tracePt t="34838" x="4854575" y="3162300"/>
          <p14:tracePt t="34846" x="4822825" y="3268663"/>
          <p14:tracePt t="34860" x="4778375" y="3336925"/>
          <p14:tracePt t="34877" x="4640263" y="3489325"/>
          <p14:tracePt t="34893" x="4518025" y="3535363"/>
          <p14:tracePt t="34910" x="4435475" y="3535363"/>
          <p14:tracePt t="34927" x="4389438" y="3505200"/>
          <p14:tracePt t="34943" x="4389438" y="3497263"/>
          <p14:tracePt t="35174" x="4381500" y="3497263"/>
          <p14:tracePt t="35215" x="4373563" y="3505200"/>
          <p14:tracePt t="35222" x="4373563" y="3527425"/>
          <p14:tracePt t="35230" x="4343400" y="3597275"/>
          <p14:tracePt t="35243" x="4313238" y="3687763"/>
          <p14:tracePt t="35261" x="4175125" y="4130675"/>
          <p14:tracePt t="35277" x="4130675" y="4359275"/>
          <p14:tracePt t="35294" x="3954463" y="5105400"/>
          <p14:tracePt t="35310" x="3856038" y="5464175"/>
          <p14:tracePt t="35327" x="3832225" y="5622925"/>
          <p14:tracePt t="35343" x="3825875" y="5661025"/>
          <p14:tracePt t="35360" x="3825875" y="5668963"/>
          <p14:tracePt t="35393" x="3817938" y="5668963"/>
          <p14:tracePt t="35410" x="3802063" y="5668963"/>
          <p14:tracePt t="35427" x="3771900" y="5668963"/>
          <p14:tracePt t="35444" x="3741738" y="5668963"/>
          <p14:tracePt t="35461" x="3711575" y="5654675"/>
          <p14:tracePt t="35463" x="3687763" y="5638800"/>
          <p14:tracePt t="35477" x="3657600" y="5600700"/>
          <p14:tracePt t="35494" x="3657600" y="5570538"/>
          <p14:tracePt t="35510" x="3649663" y="5554663"/>
          <p14:tracePt t="35782" x="3679825" y="5540375"/>
          <p14:tracePt t="35790" x="3848100" y="5486400"/>
          <p14:tracePt t="35798" x="4092575" y="5426075"/>
          <p14:tracePt t="35810" x="4373563" y="5372100"/>
          <p14:tracePt t="35827" x="4991100" y="5287963"/>
          <p14:tracePt t="35844" x="5546725" y="5165725"/>
          <p14:tracePt t="35861" x="6553200" y="4876800"/>
          <p14:tracePt t="35877" x="7277100" y="4670425"/>
          <p14:tracePt t="35894" x="7840663" y="4487863"/>
          <p14:tracePt t="35910" x="8275638" y="4365625"/>
          <p14:tracePt t="35927" x="8588375" y="4267200"/>
          <p14:tracePt t="35944" x="8831263" y="4221163"/>
          <p14:tracePt t="35960" x="8991600" y="4213225"/>
          <p14:tracePt t="35977" x="9113838" y="4213225"/>
          <p14:tracePt t="35993" x="9220200" y="4213225"/>
          <p14:tracePt t="36010" x="9318625" y="4213225"/>
          <p14:tracePt t="36027" x="9410700" y="4229100"/>
          <p14:tracePt t="36044" x="9525000" y="4275138"/>
          <p14:tracePt t="36061" x="9677400" y="4335463"/>
          <p14:tracePt t="36077" x="9731375" y="4359275"/>
          <p14:tracePt t="36094" x="9845675" y="4419600"/>
          <p14:tracePt t="36110" x="9852025" y="4419600"/>
          <p14:tracePt t="36127" x="9859963" y="4427538"/>
          <p14:tracePt t="36144" x="9859963" y="4449763"/>
          <p14:tracePt t="36160" x="9859963" y="4495800"/>
          <p14:tracePt t="36177" x="9753600" y="4579938"/>
          <p14:tracePt t="36194" x="9540875" y="4656138"/>
          <p14:tracePt t="36211" x="9159875" y="4770438"/>
          <p14:tracePt t="36227" x="8747125" y="4892675"/>
          <p14:tracePt t="36244" x="8259763" y="4999038"/>
          <p14:tracePt t="36261" x="7680325" y="5089525"/>
          <p14:tracePt t="36277" x="7573963" y="5097463"/>
          <p14:tracePt t="36294" x="7269163" y="5143500"/>
          <p14:tracePt t="36310" x="7116763" y="5151438"/>
          <p14:tracePt t="36327" x="7010400" y="5151438"/>
          <p14:tracePt t="36344" x="6918325" y="5151438"/>
          <p14:tracePt t="36360" x="6842125" y="5127625"/>
          <p14:tracePt t="36377" x="6819900" y="5121275"/>
          <p14:tracePt t="36394" x="6797675" y="5097463"/>
          <p14:tracePt t="36410" x="6759575" y="4999038"/>
          <p14:tracePt t="36427" x="6713538" y="4953000"/>
          <p14:tracePt t="36444" x="6713538" y="4884738"/>
          <p14:tracePt t="36766" x="6713538" y="4892675"/>
          <p14:tracePt t="36782" x="6705600" y="4892675"/>
          <p14:tracePt t="36798" x="6697663" y="4892675"/>
          <p14:tracePt t="36807" x="6683375" y="4892675"/>
          <p14:tracePt t="36822" x="6675438" y="4892675"/>
          <p14:tracePt t="36846" x="6667500" y="4892675"/>
          <p14:tracePt t="36853" x="6651625" y="4884738"/>
          <p14:tracePt t="36861" x="6645275" y="4876800"/>
          <p14:tracePt t="36877" x="6575425" y="4860925"/>
          <p14:tracePt t="36894" x="6461125" y="4846638"/>
          <p14:tracePt t="36911" x="6316663" y="4816475"/>
          <p14:tracePt t="36927" x="6149975" y="4816475"/>
          <p14:tracePt t="36944" x="5943600" y="4816475"/>
          <p14:tracePt t="36960" x="5722938" y="4816475"/>
          <p14:tracePt t="36977" x="5502275" y="4816475"/>
          <p14:tracePt t="36994" x="5219700" y="4816475"/>
          <p14:tracePt t="37010" x="4846638" y="4816475"/>
          <p14:tracePt t="37027" x="4579938" y="4800600"/>
          <p14:tracePt t="37044" x="4449763" y="4792663"/>
          <p14:tracePt t="37061" x="4313238" y="4778375"/>
          <p14:tracePt t="37077" x="4289425" y="4778375"/>
          <p14:tracePt t="37094" x="4251325" y="4778375"/>
          <p14:tracePt t="37110" x="4229100" y="4778375"/>
          <p14:tracePt t="37502" x="4221163" y="4778375"/>
          <p14:tracePt t="37526" x="4221163" y="4784725"/>
          <p14:tracePt t="37534" x="4206875" y="4792663"/>
          <p14:tracePt t="37545" x="4191000" y="4816475"/>
          <p14:tracePt t="37561" x="4106863" y="4876800"/>
          <p14:tracePt t="37578" x="4008438" y="4906963"/>
          <p14:tracePt t="37594" x="3848100" y="4922838"/>
          <p14:tracePt t="37611" x="3665538" y="4937125"/>
          <p14:tracePt t="37628" x="3436938" y="4937125"/>
          <p14:tracePt t="37645" x="3124200" y="4937125"/>
          <p14:tracePt t="37661" x="2979738" y="4937125"/>
          <p14:tracePt t="37678" x="2933700" y="4937125"/>
          <p14:tracePt t="37862" x="2933700" y="4945063"/>
          <p14:tracePt t="37870" x="2911475" y="4983163"/>
          <p14:tracePt t="37878" x="2857500" y="5021263"/>
          <p14:tracePt t="37894" x="2751138" y="5083175"/>
          <p14:tracePt t="37911" x="2705100" y="5113338"/>
          <p14:tracePt t="37928" x="2689225" y="5143500"/>
          <p14:tracePt t="37944" x="2689225" y="5151438"/>
          <p14:tracePt t="37961" x="2689225" y="5165725"/>
          <p14:tracePt t="37978" x="2727325" y="5181600"/>
          <p14:tracePt t="37994" x="2773363" y="5181600"/>
          <p14:tracePt t="38011" x="2803525" y="5181600"/>
          <p14:tracePt t="38028" x="2819400" y="5181600"/>
          <p14:tracePt t="38044" x="2835275" y="5181600"/>
          <p14:tracePt t="38061" x="2835275" y="5165725"/>
          <p14:tracePt t="38078" x="2841625" y="5159375"/>
          <p14:tracePt t="38207" x="2841625" y="5151438"/>
          <p14:tracePt t="38214" x="2849563" y="5151438"/>
          <p14:tracePt t="38228" x="2873375" y="5151438"/>
          <p14:tracePt t="38245" x="3009900" y="5219700"/>
          <p14:tracePt t="38261" x="3108325" y="5241925"/>
          <p14:tracePt t="38278" x="3184525" y="5257800"/>
          <p14:tracePt t="38295" x="3238500" y="5257800"/>
          <p14:tracePt t="38311" x="3254375" y="5257800"/>
          <p14:tracePt t="38328" x="3260725" y="5249863"/>
          <p14:tracePt t="38345" x="3268663" y="5241925"/>
          <p14:tracePt t="38362" x="3276600" y="5227638"/>
          <p14:tracePt t="38378" x="3284538" y="5227638"/>
          <p14:tracePt t="38414" x="3284538" y="5219700"/>
          <p14:tracePt t="38478" x="3246438" y="5219700"/>
          <p14:tracePt t="38486" x="3192463" y="5235575"/>
          <p14:tracePt t="38494" x="3132138" y="5257800"/>
          <p14:tracePt t="38511" x="3001963" y="5280025"/>
          <p14:tracePt t="38528" x="2911475" y="5287963"/>
          <p14:tracePt t="38544" x="2879725" y="5287963"/>
          <p14:tracePt t="38671" x="2865438" y="5287963"/>
          <p14:tracePt t="38678" x="2857500" y="5287963"/>
          <p14:tracePt t="38686" x="2849563" y="5280025"/>
          <p14:tracePt t="38694" x="2835275" y="5280025"/>
          <p14:tracePt t="38711" x="2803525" y="5257800"/>
          <p14:tracePt t="38728" x="2765425" y="5257800"/>
          <p14:tracePt t="38745" x="2759075" y="5257800"/>
          <p14:tracePt t="38761" x="2759075" y="5249863"/>
          <p14:tracePt t="38822" x="2751138" y="5249863"/>
          <p14:tracePt t="38830" x="2751138" y="5235575"/>
          <p14:tracePt t="38838" x="2751138" y="5211763"/>
          <p14:tracePt t="38846" x="2751138" y="5203825"/>
          <p14:tracePt t="38861" x="2759075" y="5181600"/>
          <p14:tracePt t="38878" x="2765425" y="5165725"/>
          <p14:tracePt t="39030" x="2765425" y="5159375"/>
          <p14:tracePt t="39038" x="2759075" y="5165725"/>
          <p14:tracePt t="39046" x="2751138" y="5165725"/>
          <p14:tracePt t="39061" x="2735263" y="5181600"/>
          <p14:tracePt t="39078" x="2727325" y="5189538"/>
          <p14:tracePt t="39518" x="2751138" y="5189538"/>
          <p14:tracePt t="39526" x="2765425" y="5189538"/>
          <p14:tracePt t="39534" x="2773363" y="5189538"/>
          <p14:tracePt t="39545" x="2781300" y="5189538"/>
          <p14:tracePt t="39562" x="2789238" y="5189538"/>
          <p14:tracePt t="39622" x="2789238" y="5181600"/>
          <p14:tracePt t="39639" x="2789238" y="5173663"/>
          <p14:tracePt t="39646" x="2789238" y="5165725"/>
          <p14:tracePt t="39654" x="2803525" y="5159375"/>
          <p14:tracePt t="39670" x="2811463" y="5151438"/>
          <p14:tracePt t="39678" x="2835275" y="5143500"/>
          <p14:tracePt t="39695" x="2857500" y="5127625"/>
          <p14:tracePt t="39712" x="2911475" y="5121275"/>
          <p14:tracePt t="39728" x="2955925" y="5105400"/>
          <p14:tracePt t="39745" x="2963863" y="5105400"/>
          <p14:tracePt t="39878" x="2979738" y="5105400"/>
          <p14:tracePt t="39886" x="2979738" y="5121275"/>
          <p14:tracePt t="39895" x="3009900" y="5151438"/>
          <p14:tracePt t="39912" x="3078163" y="5197475"/>
          <p14:tracePt t="39928" x="3200400" y="5235575"/>
          <p14:tracePt t="39945" x="3375025" y="5280025"/>
          <p14:tracePt t="39962" x="3527425" y="5295900"/>
          <p14:tracePt t="39965" x="3581400" y="5295900"/>
          <p14:tracePt t="39978" x="3635375" y="5303838"/>
          <p14:tracePt t="39995" x="3665538" y="5303838"/>
          <p14:tracePt t="40030" x="3673475" y="5303838"/>
          <p14:tracePt t="40045" x="3673475" y="5287963"/>
          <p14:tracePt t="40061" x="3649663" y="5265738"/>
          <p14:tracePt t="40078" x="3627438" y="5249863"/>
          <p14:tracePt t="40095" x="3603625" y="5235575"/>
          <p14:tracePt t="40112" x="3589338" y="5235575"/>
          <p14:tracePt t="40286" x="3581400" y="5219700"/>
          <p14:tracePt t="40294" x="3573463" y="5203825"/>
          <p14:tracePt t="40302" x="3573463" y="5181600"/>
          <p14:tracePt t="40312" x="3573463" y="5165725"/>
          <p14:tracePt t="40329" x="3573463" y="5135563"/>
          <p14:tracePt t="40345" x="3565525" y="5121275"/>
          <p14:tracePt t="40362" x="3565525" y="5113338"/>
          <p14:tracePt t="40470" x="3573463" y="5113338"/>
          <p14:tracePt t="40478" x="3603625" y="5121275"/>
          <p14:tracePt t="40486" x="3649663" y="5143500"/>
          <p14:tracePt t="40495" x="3695700" y="5151438"/>
          <p14:tracePt t="40512" x="3840163" y="5181600"/>
          <p14:tracePt t="40529" x="3978275" y="5197475"/>
          <p14:tracePt t="40546" x="4046538" y="5197475"/>
          <p14:tracePt t="40562" x="4060825" y="5197475"/>
          <p14:tracePt t="40622" x="4060825" y="5189538"/>
          <p14:tracePt t="40639" x="4060825" y="5181600"/>
          <p14:tracePt t="40646" x="4054475" y="5181600"/>
          <p14:tracePt t="40654" x="4046538" y="5181600"/>
          <p14:tracePt t="40662" x="4046538" y="5173663"/>
          <p14:tracePt t="40678" x="4038600" y="5173663"/>
          <p14:tracePt t="40702" x="4030663" y="5173663"/>
          <p14:tracePt t="40712" x="4022725" y="5173663"/>
          <p14:tracePt t="40729" x="4016375" y="5173663"/>
          <p14:tracePt t="40745" x="3970338" y="5173663"/>
          <p14:tracePt t="40762" x="3848100" y="5165725"/>
          <p14:tracePt t="40779" x="3665538" y="5165725"/>
          <p14:tracePt t="40795" x="3513138" y="5165725"/>
          <p14:tracePt t="40813" x="3406775" y="5151438"/>
          <p14:tracePt t="40974" x="3398838" y="5151438"/>
          <p14:tracePt t="40982" x="3390900" y="5151438"/>
          <p14:tracePt t="40995" x="3382963" y="5151438"/>
          <p14:tracePt t="41013" x="3352800" y="5143500"/>
          <p14:tracePt t="41029" x="3336925" y="5135563"/>
          <p14:tracePt t="41079" x="3336925" y="5127625"/>
          <p14:tracePt t="41086" x="3360738" y="5127625"/>
          <p14:tracePt t="41095" x="3375025" y="5127625"/>
          <p14:tracePt t="41198" x="3398838" y="5127625"/>
          <p14:tracePt t="41214" x="3413125" y="5127625"/>
          <p14:tracePt t="41222" x="3421063" y="5127625"/>
          <p14:tracePt t="41231" x="3429000" y="5127625"/>
          <p14:tracePt t="41245" x="3436938" y="5127625"/>
          <p14:tracePt t="41262" x="3451225" y="5127625"/>
          <p14:tracePt t="41790" x="3451225" y="5135563"/>
          <p14:tracePt t="41846" x="3451225" y="5143500"/>
          <p14:tracePt t="41878" x="3451225" y="5151438"/>
          <p14:tracePt t="42014" x="3451225" y="5159375"/>
          <p14:tracePt t="42022" x="3451225" y="5165725"/>
          <p14:tracePt t="42038" x="3451225" y="5173663"/>
          <p14:tracePt t="44830" x="3467100" y="5173663"/>
          <p14:tracePt t="44838" x="3505200" y="5181600"/>
          <p14:tracePt t="44847" x="3573463" y="5181600"/>
          <p14:tracePt t="44863" x="3695700" y="5181600"/>
          <p14:tracePt t="44880" x="3771900" y="5181600"/>
          <p14:tracePt t="44897" x="3810000" y="5181600"/>
          <p14:tracePt t="45086" x="3825875" y="5181600"/>
          <p14:tracePt t="45094" x="3825875" y="5173663"/>
          <p14:tracePt t="45102" x="3832225" y="5173663"/>
          <p14:tracePt t="45118" x="3840163" y="5173663"/>
          <p14:tracePt t="45130" x="3848100" y="5173663"/>
          <p14:tracePt t="45239" x="3848100" y="5165725"/>
          <p14:tracePt t="45270" x="3848100" y="5159375"/>
          <p14:tracePt t="45278" x="3840163" y="5159375"/>
          <p14:tracePt t="45286" x="3832225" y="5159375"/>
          <p14:tracePt t="45297" x="3832225" y="5151438"/>
          <p14:tracePt t="45314" x="3825875" y="5151438"/>
          <p14:tracePt t="46774" x="3817938" y="5151438"/>
          <p14:tracePt t="46926" x="3810000" y="5151438"/>
          <p14:tracePt t="46933" x="3802063" y="5151438"/>
          <p14:tracePt t="48086" x="3787775" y="5151438"/>
          <p14:tracePt t="48094" x="3771900" y="5143500"/>
          <p14:tracePt t="48102" x="3763963" y="5143500"/>
          <p14:tracePt t="48114" x="3749675" y="5143500"/>
          <p14:tracePt t="48131" x="3673475" y="5143500"/>
          <p14:tracePt t="48148" x="3641725" y="5143500"/>
          <p14:tracePt t="48165" x="3589338" y="5143500"/>
          <p14:tracePt t="48181" x="3559175" y="5143500"/>
          <p14:tracePt t="48198" x="3513138" y="5159375"/>
          <p14:tracePt t="48214" x="3475038" y="5159375"/>
          <p14:tracePt t="48231" x="3413125" y="5165725"/>
          <p14:tracePt t="48248" x="3352800" y="5173663"/>
          <p14:tracePt t="48265" x="3284538" y="5189538"/>
          <p14:tracePt t="48281" x="3208338" y="5203825"/>
          <p14:tracePt t="48298" x="3140075" y="5203825"/>
          <p14:tracePt t="48315" x="3070225" y="5219700"/>
          <p14:tracePt t="48331" x="3009900" y="5219700"/>
          <p14:tracePt t="48348" x="2963863" y="5219700"/>
          <p14:tracePt t="48365" x="2941638" y="5219700"/>
          <p14:tracePt t="48381" x="2925763" y="5203825"/>
          <p14:tracePt t="48398" x="2911475" y="5189538"/>
          <p14:tracePt t="48414" x="2865438" y="5143500"/>
          <p14:tracePt t="48431" x="2811463" y="5097463"/>
          <p14:tracePt t="48448" x="2727325" y="5029200"/>
          <p14:tracePt t="48464" x="2636838" y="4960938"/>
          <p14:tracePt t="48481" x="2613025" y="4945063"/>
          <p14:tracePt t="48498" x="2606675" y="4945063"/>
          <p14:tracePt t="48531" x="2606675" y="4930775"/>
          <p14:tracePt t="48548" x="2606675" y="4899025"/>
          <p14:tracePt t="48565" x="2620963" y="4860925"/>
          <p14:tracePt t="48581" x="2667000" y="4854575"/>
          <p14:tracePt t="48598" x="2751138" y="4846638"/>
          <p14:tracePt t="48615" x="2841625" y="4846638"/>
          <p14:tracePt t="48631" x="2917825" y="4846638"/>
          <p14:tracePt t="48648" x="2971800" y="4846638"/>
          <p14:tracePt t="48665" x="3009900" y="4846638"/>
          <p14:tracePt t="48681" x="3032125" y="4860925"/>
          <p14:tracePt t="48698" x="3055938" y="4884738"/>
          <p14:tracePt t="48715" x="3063875" y="4945063"/>
          <p14:tracePt t="48731" x="3078163" y="5006975"/>
          <p14:tracePt t="48749" x="3086100" y="5113338"/>
          <p14:tracePt t="48765" x="3032125" y="5189538"/>
          <p14:tracePt t="48781" x="2933700" y="5211763"/>
          <p14:tracePt t="48798" x="2835275" y="5219700"/>
          <p14:tracePt t="48815" x="2713038" y="5219700"/>
          <p14:tracePt t="48831" x="2582863" y="5189538"/>
          <p14:tracePt t="48848" x="2492375" y="5121275"/>
          <p14:tracePt t="48865" x="2438400" y="5059363"/>
          <p14:tracePt t="48881" x="2438400" y="4983163"/>
          <p14:tracePt t="48898" x="2438400" y="4937125"/>
          <p14:tracePt t="48915" x="2514600" y="4860925"/>
          <p14:tracePt t="48931" x="2636838" y="4822825"/>
          <p14:tracePt t="48948" x="2759075" y="4816475"/>
          <p14:tracePt t="48965" x="2887663" y="4822825"/>
          <p14:tracePt t="48981" x="2933700" y="4854575"/>
          <p14:tracePt t="48998" x="2955925" y="4922838"/>
          <p14:tracePt t="49015" x="2955925" y="4991100"/>
          <p14:tracePt t="49031" x="2955925" y="5075238"/>
          <p14:tracePt t="49048" x="2873375" y="5151438"/>
          <p14:tracePt t="49065" x="2765425" y="5181600"/>
          <p14:tracePt t="49082" x="2689225" y="5181600"/>
          <p14:tracePt t="49098" x="2628900" y="5165725"/>
          <p14:tracePt t="49115" x="2598738" y="5143500"/>
          <p14:tracePt t="49131" x="2598738" y="5121275"/>
          <p14:tracePt t="49149" x="2606675" y="5051425"/>
          <p14:tracePt t="49165" x="2636838" y="5021263"/>
          <p14:tracePt t="49181" x="2667000" y="5013325"/>
          <p14:tracePt t="49198" x="2697163" y="5013325"/>
          <p14:tracePt t="49215" x="2720975" y="5013325"/>
          <p14:tracePt t="49232" x="2727325" y="5013325"/>
          <p14:tracePt t="49248" x="2735263" y="5021263"/>
          <p14:tracePt t="49265" x="2735263" y="5051425"/>
          <p14:tracePt t="49282" x="2735263" y="5083175"/>
          <p14:tracePt t="49298" x="2720975" y="5121275"/>
          <p14:tracePt t="49315" x="2689225" y="5135563"/>
          <p14:tracePt t="49332" x="2667000" y="5135563"/>
          <p14:tracePt t="49374" x="2659063" y="5135563"/>
          <p14:tracePt t="49389" x="2659063" y="5127625"/>
          <p14:tracePt t="49398" x="2659063" y="5121275"/>
          <p14:tracePt t="49415" x="2659063" y="5113338"/>
          <p14:tracePt t="49982" x="2667000" y="5113338"/>
          <p14:tracePt t="49990" x="2720975" y="5105400"/>
          <p14:tracePt t="49999" x="2781300" y="5105400"/>
          <p14:tracePt t="50015" x="2963863" y="5105400"/>
          <p14:tracePt t="50032" x="3246438" y="5105400"/>
          <p14:tracePt t="50049" x="3641725" y="5105400"/>
          <p14:tracePt t="50065" x="4076700" y="5105400"/>
          <p14:tracePt t="50082" x="4435475" y="5105400"/>
          <p14:tracePt t="50099" x="4618038" y="5105400"/>
          <p14:tracePt t="50115" x="4686300" y="5105400"/>
          <p14:tracePt t="50132" x="4694238" y="5105400"/>
          <p14:tracePt t="50334" x="4702175" y="5105400"/>
          <p14:tracePt t="50534" x="4694238" y="5105400"/>
          <p14:tracePt t="50542" x="4664075" y="5113338"/>
          <p14:tracePt t="50550" x="4625975" y="5121275"/>
          <p14:tracePt t="50565" x="4533900" y="5127625"/>
          <p14:tracePt t="50582" x="4457700" y="5159375"/>
          <p14:tracePt t="50599" x="4403725" y="5165725"/>
          <p14:tracePt t="50616" x="4381500" y="5165725"/>
          <p14:tracePt t="51038" x="4389438" y="5159375"/>
          <p14:tracePt t="51046" x="4397375" y="5159375"/>
          <p14:tracePt t="51062" x="4411663" y="5159375"/>
          <p14:tracePt t="51070" x="4419600" y="5151438"/>
          <p14:tracePt t="51086" x="4441825" y="5151438"/>
          <p14:tracePt t="51099" x="4449763" y="5143500"/>
          <p14:tracePt t="51116" x="4473575" y="5143500"/>
          <p14:tracePt t="51132" x="4495800" y="5127625"/>
          <p14:tracePt t="51149" x="4511675" y="5121275"/>
          <p14:tracePt t="51165" x="4525963" y="5105400"/>
          <p14:tracePt t="51182" x="4533900" y="5097463"/>
          <p14:tracePt t="51199" x="4541838" y="5089525"/>
          <p14:tracePt t="51216" x="4549775" y="5083175"/>
          <p14:tracePt t="51249" x="4556125" y="5075238"/>
          <p14:tracePt t="51270" x="4564063" y="5075238"/>
          <p14:tracePt t="51294" x="4579938" y="5075238"/>
          <p14:tracePt t="51302" x="4587875" y="5075238"/>
          <p14:tracePt t="51317" x="4610100" y="5075238"/>
          <p14:tracePt t="51333" x="4648200" y="5075238"/>
          <p14:tracePt t="51349" x="4694238" y="5075238"/>
          <p14:tracePt t="51366" x="4754563" y="5083175"/>
          <p14:tracePt t="51383" x="4792663" y="5089525"/>
          <p14:tracePt t="51400" x="4838700" y="5089525"/>
          <p14:tracePt t="51416" x="4884738" y="5113338"/>
          <p14:tracePt t="51432" x="4937125" y="5121275"/>
          <p14:tracePt t="51449" x="5021263" y="5143500"/>
          <p14:tracePt t="51466" x="5097463" y="5151438"/>
          <p14:tracePt t="51471" x="5121275" y="5151438"/>
          <p14:tracePt t="51483" x="5143500" y="5151438"/>
          <p14:tracePt t="51499" x="5189538" y="5151438"/>
          <p14:tracePt t="51516" x="5197475" y="5151438"/>
          <p14:tracePt t="51542" x="5203825" y="5151438"/>
          <p14:tracePt t="51582" x="5211763" y="5151438"/>
          <p14:tracePt t="51647" x="5219700" y="5151438"/>
          <p14:tracePt t="51670" x="5227638" y="5151438"/>
          <p14:tracePt t="51678" x="5235575" y="5151438"/>
          <p14:tracePt t="51686" x="5241925" y="5151438"/>
          <p14:tracePt t="51702" x="5257800" y="5151438"/>
          <p14:tracePt t="51717" x="5265738" y="5151438"/>
          <p14:tracePt t="52006" x="5280025" y="5151438"/>
          <p14:tracePt t="52014" x="5295900" y="5151438"/>
          <p14:tracePt t="52022" x="5311775" y="5151438"/>
          <p14:tracePt t="52033" x="5349875" y="5151438"/>
          <p14:tracePt t="52050" x="5432425" y="5151438"/>
          <p14:tracePt t="52066" x="5508625" y="5151438"/>
          <p14:tracePt t="52083" x="5578475" y="5151438"/>
          <p14:tracePt t="52099" x="5608638" y="5151438"/>
          <p14:tracePt t="52117" x="5638800" y="5151438"/>
          <p14:tracePt t="52158" x="5638800" y="5135563"/>
          <p14:tracePt t="52190" x="5646738" y="5135563"/>
          <p14:tracePt t="52198" x="5654675" y="5127625"/>
          <p14:tracePt t="52238" x="5661025" y="5127625"/>
          <p14:tracePt t="52262" x="5676900" y="5127625"/>
          <p14:tracePt t="52270" x="5684838" y="5127625"/>
          <p14:tracePt t="52286" x="5699125" y="5127625"/>
          <p14:tracePt t="52299" x="5715000" y="5127625"/>
          <p14:tracePt t="52317" x="5737225" y="5135563"/>
          <p14:tracePt t="52358" x="5745163" y="5143500"/>
          <p14:tracePt t="53038" x="5745163" y="5151438"/>
          <p14:tracePt t="53054" x="5737225" y="5151438"/>
          <p14:tracePt t="53062" x="5730875" y="5151438"/>
          <p14:tracePt t="53070" x="5707063" y="5151438"/>
          <p14:tracePt t="53083" x="5684838" y="5151438"/>
          <p14:tracePt t="53100" x="5630863" y="5151438"/>
          <p14:tracePt t="53117" x="5540375" y="5159375"/>
          <p14:tracePt t="53133" x="5380038" y="5181600"/>
          <p14:tracePt t="53150" x="5326063" y="5189538"/>
          <p14:tracePt t="53166" x="5303838" y="5189538"/>
          <p14:tracePt t="53246" x="5287963" y="5189538"/>
          <p14:tracePt t="53262" x="5280025" y="5197475"/>
          <p14:tracePt t="53278" x="5273675" y="5203825"/>
          <p14:tracePt t="53326" x="5265738" y="5203825"/>
          <p14:tracePt t="53350" x="5257800" y="5203825"/>
          <p14:tracePt t="53358" x="5249863" y="5203825"/>
          <p14:tracePt t="53366" x="5241925" y="5203825"/>
          <p14:tracePt t="53390" x="5235575" y="5203825"/>
          <p14:tracePt t="53406" x="5235575" y="5197475"/>
          <p14:tracePt t="53430" x="5235575" y="5189538"/>
          <p14:tracePt t="53446" x="5235575" y="5181600"/>
          <p14:tracePt t="53454" x="5235575" y="5165725"/>
          <p14:tracePt t="53467" x="5241925" y="5159375"/>
          <p14:tracePt t="53483" x="5265738" y="5143500"/>
          <p14:tracePt t="53500" x="5280025" y="5143500"/>
          <p14:tracePt t="53517" x="5287963" y="5143500"/>
          <p14:tracePt t="54110" x="5295900" y="5143500"/>
          <p14:tracePt t="54118" x="5303838" y="5143500"/>
          <p14:tracePt t="54166" x="5303838" y="5135563"/>
          <p14:tracePt t="54174" x="5311775" y="5135563"/>
          <p14:tracePt t="54190" x="5318125" y="5127625"/>
          <p14:tracePt t="54206" x="5318125" y="5121275"/>
          <p14:tracePt t="54742" x="5326063" y="5121275"/>
          <p14:tracePt t="54750" x="5356225" y="5121275"/>
          <p14:tracePt t="54758" x="5418138" y="5121275"/>
          <p14:tracePt t="54767" x="5494338" y="5121275"/>
          <p14:tracePt t="54784" x="5592763" y="5121275"/>
          <p14:tracePt t="54800" x="5646738" y="5121275"/>
          <p14:tracePt t="54817" x="5668963" y="5121275"/>
          <p14:tracePt t="54850" x="5676900" y="5121275"/>
          <p14:tracePt t="54893" x="5684838" y="5121275"/>
          <p14:tracePt t="54909" x="5692775" y="5121275"/>
          <p14:tracePt t="54917" x="5699125" y="5121275"/>
          <p14:tracePt t="54933" x="5715000" y="5121275"/>
          <p14:tracePt t="54941" x="5722938" y="5121275"/>
          <p14:tracePt t="54957" x="5737225" y="5121275"/>
          <p14:tracePt t="54967" x="5753100" y="5121275"/>
          <p14:tracePt t="55342" x="5707063" y="5121275"/>
          <p14:tracePt t="55350" x="5622925" y="5121275"/>
          <p14:tracePt t="55357" x="5524500" y="5127625"/>
          <p14:tracePt t="55367" x="5418138" y="5143500"/>
          <p14:tracePt t="55384" x="5227638" y="5173663"/>
          <p14:tracePt t="55400" x="5037138" y="5173663"/>
          <p14:tracePt t="55417" x="4876800" y="5173663"/>
          <p14:tracePt t="55434" x="4792663" y="5173663"/>
          <p14:tracePt t="55451" x="4762500" y="5173663"/>
          <p14:tracePt t="55518" x="4754563" y="5173663"/>
          <p14:tracePt t="55526" x="4740275" y="5173663"/>
          <p14:tracePt t="55534" x="4716463" y="5173663"/>
          <p14:tracePt t="55551" x="4648200" y="5173663"/>
          <p14:tracePt t="55568" x="4602163" y="5159375"/>
          <p14:tracePt t="55585" x="4541838" y="5143500"/>
          <p14:tracePt t="55601" x="4525963" y="5127625"/>
          <p14:tracePt t="55618" x="4495800" y="5121275"/>
          <p14:tracePt t="55634" x="4495800" y="5113338"/>
          <p14:tracePt t="55651" x="4495800" y="5089525"/>
          <p14:tracePt t="55668" x="4495800" y="5051425"/>
          <p14:tracePt t="55685" x="4541838" y="4975225"/>
          <p14:tracePt t="55701" x="4587875" y="4953000"/>
          <p14:tracePt t="55718" x="4632325" y="4922838"/>
          <p14:tracePt t="55734" x="4716463" y="4922838"/>
          <p14:tracePt t="55751" x="4822825" y="4922838"/>
          <p14:tracePt t="55768" x="4906963" y="4922838"/>
          <p14:tracePt t="55784" x="4960938" y="4922838"/>
          <p14:tracePt t="55801" x="4991100" y="4930775"/>
          <p14:tracePt t="55818" x="5013325" y="4953000"/>
          <p14:tracePt t="55834" x="5021263" y="4983163"/>
          <p14:tracePt t="55851" x="5021263" y="5045075"/>
          <p14:tracePt t="55868" x="4999038" y="5135563"/>
          <p14:tracePt t="55885" x="4838700" y="5227638"/>
          <p14:tracePt t="55901" x="4770438" y="5241925"/>
          <p14:tracePt t="55917" x="4541838" y="5235575"/>
          <p14:tracePt t="55934" x="4381500" y="5181600"/>
          <p14:tracePt t="55951" x="4275138" y="5083175"/>
          <p14:tracePt t="55968" x="4221163" y="5006975"/>
          <p14:tracePt t="55984" x="4206875" y="4945063"/>
          <p14:tracePt t="56001" x="4206875" y="4868863"/>
          <p14:tracePt t="56018" x="4259263" y="4800600"/>
          <p14:tracePt t="56034" x="4381500" y="4778375"/>
          <p14:tracePt t="56051" x="4549775" y="4778375"/>
          <p14:tracePt t="56068" x="4686300" y="4778375"/>
          <p14:tracePt t="56085" x="4792663" y="4838700"/>
          <p14:tracePt t="56102" x="4816475" y="4868863"/>
          <p14:tracePt t="56118" x="4816475" y="4968875"/>
          <p14:tracePt t="56134" x="4778375" y="5075238"/>
          <p14:tracePt t="56151" x="4656138" y="5165725"/>
          <p14:tracePt t="56168" x="4441825" y="5203825"/>
          <p14:tracePt t="56185" x="4221163" y="5203825"/>
          <p14:tracePt t="56201" x="3978275" y="5143500"/>
          <p14:tracePt t="56218" x="3794125" y="5051425"/>
          <p14:tracePt t="56235" x="3733800" y="4991100"/>
          <p14:tracePt t="56251" x="3733800" y="4937125"/>
          <p14:tracePt t="56268" x="3794125" y="4846638"/>
          <p14:tracePt t="56286" x="4084638" y="4778375"/>
          <p14:tracePt t="56301" x="4365625" y="4770438"/>
          <p14:tracePt t="56318" x="4541838" y="4784725"/>
          <p14:tracePt t="56335" x="4648200" y="4846638"/>
          <p14:tracePt t="56351" x="4694238" y="4930775"/>
          <p14:tracePt t="56368" x="4694238" y="4991100"/>
          <p14:tracePt t="56384" x="4648200" y="5075238"/>
          <p14:tracePt t="56401" x="4518025" y="5105400"/>
          <p14:tracePt t="56418" x="4381500" y="5105400"/>
          <p14:tracePt t="56435" x="4267200" y="5097463"/>
          <p14:tracePt t="56451" x="4206875" y="5059363"/>
          <p14:tracePt t="56454" x="4198938" y="5051425"/>
          <p14:tracePt t="56469" x="4198938" y="5037138"/>
          <p14:tracePt t="56485" x="4198938" y="5006975"/>
          <p14:tracePt t="56501" x="4259263" y="5006975"/>
          <p14:tracePt t="56518" x="4525963" y="4999038"/>
          <p14:tracePt t="56535" x="4694238" y="4999038"/>
          <p14:tracePt t="56551" x="4778375" y="5021263"/>
          <p14:tracePt t="56568" x="4830763" y="5067300"/>
          <p14:tracePt t="56584" x="4830763" y="5113338"/>
          <p14:tracePt t="56601" x="4830763" y="5143500"/>
          <p14:tracePt t="56618" x="4792663" y="5165725"/>
          <p14:tracePt t="56634" x="4754563" y="5173663"/>
          <p14:tracePt t="56651" x="4732338" y="5189538"/>
          <p14:tracePt t="56726" x="4724400" y="5189538"/>
          <p14:tracePt t="58180" x="4746625" y="5181600"/>
          <p14:tracePt t="58188" x="4816475" y="5181600"/>
          <p14:tracePt t="58196" x="4922838" y="5181600"/>
          <p14:tracePt t="58205" x="5083175" y="5181600"/>
          <p14:tracePt t="58218" x="5287963" y="5181600"/>
          <p14:tracePt t="58235" x="5761038" y="5181600"/>
          <p14:tracePt t="58251" x="6240463" y="5181600"/>
          <p14:tracePt t="58268" x="6721475" y="5219700"/>
          <p14:tracePt t="58284" x="6934200" y="5227638"/>
          <p14:tracePt t="58301" x="7124700" y="5227638"/>
          <p14:tracePt t="58318" x="7292975" y="5227638"/>
          <p14:tracePt t="58335" x="7497763" y="5235575"/>
          <p14:tracePt t="58351" x="7688263" y="5235575"/>
          <p14:tracePt t="58368" x="7894638" y="5235575"/>
          <p14:tracePt t="58385" x="8085138" y="5235575"/>
          <p14:tracePt t="58402" x="8237538" y="5235575"/>
          <p14:tracePt t="58418" x="8374063" y="5235575"/>
          <p14:tracePt t="58435" x="8496300" y="5235575"/>
          <p14:tracePt t="58452" x="8618538" y="5235575"/>
          <p14:tracePt t="58453" x="8670925" y="5235575"/>
          <p14:tracePt t="58469" x="8763000" y="5235575"/>
          <p14:tracePt t="58485" x="8869363" y="5235575"/>
          <p14:tracePt t="58502" x="8991600" y="5235575"/>
          <p14:tracePt t="58518" x="9113838" y="5219700"/>
          <p14:tracePt t="58535" x="9242425" y="5197475"/>
          <p14:tracePt t="58552" x="9350375" y="5165725"/>
          <p14:tracePt t="58568" x="9432925" y="5135563"/>
          <p14:tracePt t="58585" x="9502775" y="5105400"/>
          <p14:tracePt t="58602" x="9617075" y="5059363"/>
          <p14:tracePt t="58618" x="9707563" y="5029200"/>
          <p14:tracePt t="58635" x="9807575" y="5006975"/>
          <p14:tracePt t="58652" x="9913938" y="4983163"/>
          <p14:tracePt t="58669" x="10050463" y="4975225"/>
          <p14:tracePt t="58685" x="10104438" y="4975225"/>
          <p14:tracePt t="58702" x="10164763" y="4975225"/>
          <p14:tracePt t="58718" x="10194925" y="4975225"/>
          <p14:tracePt t="58735" x="10226675" y="4975225"/>
          <p14:tracePt t="58752" x="10240963" y="4975225"/>
          <p14:tracePt t="58769" x="10264775" y="4983163"/>
          <p14:tracePt t="58785" x="10271125" y="4991100"/>
          <p14:tracePt t="58822" x="10271125" y="4999038"/>
          <p14:tracePt t="58835" x="10271125" y="5013325"/>
          <p14:tracePt t="58853" x="10156825" y="5045075"/>
          <p14:tracePt t="58869" x="10066338" y="5059363"/>
          <p14:tracePt t="58885" x="9737725" y="5089525"/>
          <p14:tracePt t="58902" x="9380538" y="5097463"/>
          <p14:tracePt t="58919" x="9021763" y="5097463"/>
          <p14:tracePt t="58935" x="8626475" y="5097463"/>
          <p14:tracePt t="58952" x="8213725" y="5097463"/>
          <p14:tracePt t="58969" x="7772400" y="5097463"/>
          <p14:tracePt t="58985" x="7345363" y="5013325"/>
          <p14:tracePt t="59002" x="6934200" y="4953000"/>
          <p14:tracePt t="59019" x="6499225" y="4892675"/>
          <p14:tracePt t="59035" x="6149975" y="4854575"/>
          <p14:tracePt t="59053" x="5775325" y="4808538"/>
          <p14:tracePt t="59069" x="5592763" y="4808538"/>
          <p14:tracePt t="59085" x="5380038" y="4808538"/>
          <p14:tracePt t="59102" x="5189538" y="4808538"/>
          <p14:tracePt t="59119" x="5021263" y="4838700"/>
          <p14:tracePt t="59135" x="4884738" y="4884738"/>
          <p14:tracePt t="59152" x="4822825" y="4945063"/>
          <p14:tracePt t="59169" x="4792663" y="5013325"/>
          <p14:tracePt t="59186" x="4800600" y="5075238"/>
          <p14:tracePt t="59202" x="4816475" y="5113338"/>
          <p14:tracePt t="59219" x="4846638" y="5165725"/>
          <p14:tracePt t="59235" x="4860925" y="5203825"/>
          <p14:tracePt t="59252" x="4868863" y="5227638"/>
          <p14:tracePt t="59269" x="4884738" y="5265738"/>
          <p14:tracePt t="59285" x="4884738" y="5273675"/>
          <p14:tracePt t="59319" x="4884738" y="5280025"/>
          <p14:tracePt t="59335" x="4884738" y="5287963"/>
          <p14:tracePt t="59352" x="4884738" y="5295900"/>
          <p14:tracePt t="59369" x="4868863" y="5295900"/>
          <p14:tracePt t="59614" x="4899025" y="5295900"/>
          <p14:tracePt t="59622" x="4937125" y="5295900"/>
          <p14:tracePt t="59636" x="4991100" y="5287963"/>
          <p14:tracePt t="59653" x="5181600" y="5257800"/>
          <p14:tracePt t="59670" x="5334000" y="5249863"/>
          <p14:tracePt t="59686" x="5478463" y="5227638"/>
          <p14:tracePt t="59702" x="5600700" y="5211763"/>
          <p14:tracePt t="59719" x="5684838" y="5197475"/>
          <p14:tracePt t="59736" x="5730875" y="5181600"/>
          <p14:tracePt t="59752" x="5761038" y="5181600"/>
          <p14:tracePt t="136870" x="5486400" y="5249863"/>
          <p14:tracePt t="136879" x="4784725" y="5486400"/>
          <p14:tracePt t="136890" x="4168775" y="5654675"/>
          <p14:tracePt t="136901" x="2933700" y="5837238"/>
          <p14:tracePt t="136914" x="2468563" y="5897563"/>
          <p14:tracePt t="136931" x="1676400" y="5973763"/>
          <p14:tracePt t="136947" x="1219200" y="5973763"/>
          <p14:tracePt t="136964" x="1096963" y="5973763"/>
          <p14:tracePt t="136998" x="1150938" y="5959475"/>
          <p14:tracePt t="137006" x="1317625" y="5821363"/>
          <p14:tracePt t="137015" x="1546225" y="5668963"/>
          <p14:tracePt t="137031" x="2103438" y="5318125"/>
          <p14:tracePt t="137048" x="2590800" y="5029200"/>
          <p14:tracePt t="137064" x="3017838" y="4784725"/>
          <p14:tracePt t="137081" x="3238500" y="4648200"/>
          <p14:tracePt t="137097" x="3336925" y="4594225"/>
          <p14:tracePt t="137114" x="3352800" y="4587875"/>
          <p14:tracePt t="137158" x="3360738" y="4579938"/>
          <p14:tracePt t="137166" x="3382963" y="4572000"/>
          <p14:tracePt t="137181" x="3521075" y="4495800"/>
          <p14:tracePt t="137197" x="3733800" y="4411663"/>
          <p14:tracePt t="137214" x="4213225" y="4275138"/>
          <p14:tracePt t="137231" x="4868863" y="4114800"/>
          <p14:tracePt t="137248" x="5684838" y="3932238"/>
          <p14:tracePt t="137265" x="6507163" y="3687763"/>
          <p14:tracePt t="137281" x="7285038" y="3368675"/>
          <p14:tracePt t="137298" x="7970838" y="3025775"/>
          <p14:tracePt t="137315" x="8389938" y="2727325"/>
          <p14:tracePt t="137331" x="8716963" y="2430463"/>
          <p14:tracePt t="137348" x="8823325" y="2308225"/>
          <p14:tracePt t="137365" x="8839200" y="2270125"/>
          <p14:tracePt t="137422" x="8831263" y="2263775"/>
          <p14:tracePt t="137430" x="8793163" y="2278063"/>
          <p14:tracePt t="137438" x="8755063" y="2354263"/>
          <p14:tracePt t="137448" x="8709025" y="2438400"/>
          <p14:tracePt t="137464" x="8632825" y="2590800"/>
          <p14:tracePt t="137481" x="8534400" y="2713038"/>
          <p14:tracePt t="137498" x="8480425" y="2759075"/>
          <p14:tracePt t="137515" x="8458200" y="2759075"/>
          <p14:tracePt t="137531" x="8450263" y="2759075"/>
          <p14:tracePt t="137549" x="8458200" y="2620963"/>
          <p14:tracePt t="137565" x="8458200" y="2536825"/>
          <p14:tracePt t="137581" x="8458200" y="2506663"/>
          <p14:tracePt t="137598" x="8458200" y="2492375"/>
          <p14:tracePt t="137654" x="8458200" y="2484438"/>
          <p14:tracePt t="137670" x="8435975" y="2484438"/>
          <p14:tracePt t="137678" x="8412163" y="2484438"/>
          <p14:tracePt t="137686" x="8397875" y="2484438"/>
          <p14:tracePt t="137698" x="8366125" y="2484438"/>
          <p14:tracePt t="137714" x="8351838" y="2484438"/>
          <p14:tracePt t="138079" x="8328025" y="2484438"/>
          <p14:tracePt t="138088" x="8237538" y="2476500"/>
          <p14:tracePt t="138098" x="8145463" y="2438400"/>
          <p14:tracePt t="138114" x="8016875" y="2422525"/>
          <p14:tracePt t="138131" x="7970838" y="2422525"/>
          <p14:tracePt t="138148" x="7940675" y="2422525"/>
          <p14:tracePt t="138165" x="7894638" y="2422525"/>
          <p14:tracePt t="138181" x="7878763" y="2422525"/>
          <p14:tracePt t="138198" x="7856538" y="2416175"/>
          <p14:tracePt t="138406" x="7856538" y="2438400"/>
          <p14:tracePt t="138414" x="7856538" y="2468563"/>
          <p14:tracePt t="138422" x="7856538" y="2476500"/>
          <p14:tracePt t="138431" x="7856538" y="2498725"/>
          <p14:tracePt t="138448" x="7856538" y="2544763"/>
          <p14:tracePt t="138465" x="7848600" y="2560638"/>
          <p14:tracePt t="138482" x="7848600" y="2568575"/>
          <p14:tracePt t="139422" x="7864475" y="2536825"/>
          <p14:tracePt t="139430" x="7878763" y="2522538"/>
          <p14:tracePt t="139438" x="7886700" y="2514600"/>
          <p14:tracePt t="139448" x="7902575" y="2498725"/>
          <p14:tracePt t="139465" x="7924800" y="2484438"/>
          <p14:tracePt t="139482" x="7932738" y="2476500"/>
          <p14:tracePt t="141510" x="8023225" y="2454275"/>
          <p14:tracePt t="141518" x="8245475" y="2422525"/>
          <p14:tracePt t="141526" x="8496300" y="2392363"/>
          <p14:tracePt t="141534" x="8747125" y="2392363"/>
          <p14:tracePt t="141549" x="8937625" y="2384425"/>
          <p14:tracePt t="141566" x="9364663" y="2286000"/>
          <p14:tracePt t="141582" x="9525000" y="2232025"/>
          <p14:tracePt t="141599" x="9585325" y="2209800"/>
          <p14:tracePt t="141616" x="9593263" y="2209800"/>
          <p14:tracePt t="141742" x="9601200" y="2209800"/>
          <p14:tracePt t="141751" x="9601200" y="2225675"/>
          <p14:tracePt t="141758" x="9601200" y="2239963"/>
          <p14:tracePt t="141766" x="9601200" y="2247900"/>
          <p14:tracePt t="141783" x="9601200" y="2270125"/>
          <p14:tracePt t="141799" x="9601200" y="2286000"/>
          <p14:tracePt t="141816" x="9593263" y="2301875"/>
          <p14:tracePt t="141833" x="9585325" y="2308225"/>
          <p14:tracePt t="141850" x="9578975" y="2316163"/>
          <p14:tracePt t="141866" x="9547225" y="2316163"/>
          <p14:tracePt t="141883" x="9509125" y="2324100"/>
          <p14:tracePt t="141899" x="9471025" y="2332038"/>
          <p14:tracePt t="141917" x="9426575" y="2354263"/>
          <p14:tracePt t="141933" x="9394825" y="2370138"/>
          <p14:tracePt t="141950" x="9380538" y="2384425"/>
          <p14:tracePt t="142038" x="9372600" y="2384425"/>
          <p14:tracePt t="142278" x="9318625" y="2400300"/>
          <p14:tracePt t="142286" x="9212263" y="2416175"/>
          <p14:tracePt t="142294" x="9128125" y="2446338"/>
          <p14:tracePt t="142302" x="9037638" y="2454275"/>
          <p14:tracePt t="142317" x="8855075" y="2484438"/>
          <p14:tracePt t="142334" x="8664575" y="2498725"/>
          <p14:tracePt t="142349" x="8496300" y="2522538"/>
          <p14:tracePt t="142366" x="8404225" y="2522538"/>
          <p14:tracePt t="142383" x="8397875" y="2522538"/>
          <p14:tracePt t="142422" x="8382000" y="2522538"/>
          <p14:tracePt t="142433" x="8351838" y="2522538"/>
          <p14:tracePt t="142450" x="8229600" y="2492375"/>
          <p14:tracePt t="142466" x="8085138" y="2468563"/>
          <p14:tracePt t="142483" x="7870825" y="2446338"/>
          <p14:tracePt t="142500" x="7666038" y="2446338"/>
          <p14:tracePt t="142518" x="7535863" y="2438400"/>
          <p14:tracePt t="143038" x="7543800" y="2438400"/>
          <p14:tracePt t="143046" x="7620000" y="2438400"/>
          <p14:tracePt t="143054" x="7704138" y="2438400"/>
          <p14:tracePt t="143066" x="7832725" y="2438400"/>
          <p14:tracePt t="143083" x="8161338" y="2438400"/>
          <p14:tracePt t="143100" x="8580438" y="2438400"/>
          <p14:tracePt t="143117" x="9037638" y="2430463"/>
          <p14:tracePt t="143133" x="9182100" y="2408238"/>
          <p14:tracePt t="143150" x="9197975" y="2400300"/>
          <p14:tracePt t="143326" x="9204325" y="2400300"/>
          <p14:tracePt t="143335" x="9212263" y="2430463"/>
          <p14:tracePt t="143343" x="9236075" y="2476500"/>
          <p14:tracePt t="143350" x="9250363" y="2522538"/>
          <p14:tracePt t="143366" x="9280525" y="2568575"/>
          <p14:tracePt t="143542" x="9280525" y="2574925"/>
          <p14:tracePt t="143550" x="9274175" y="2574925"/>
          <p14:tracePt t="143558" x="9258300" y="2574925"/>
          <p14:tracePt t="143566" x="9250363" y="2574925"/>
          <p14:tracePt t="143583" x="9197975" y="2574925"/>
          <p14:tracePt t="143600" x="9128125" y="2560638"/>
          <p14:tracePt t="143617" x="9037638" y="2560638"/>
          <p14:tracePt t="143633" x="8983663" y="2560638"/>
          <p14:tracePt t="143650" x="8937625" y="2560638"/>
          <p14:tracePt t="143667" x="8915400" y="2560638"/>
          <p14:tracePt t="143683" x="8907463" y="2560638"/>
          <p14:tracePt t="143710" x="8899525" y="2560638"/>
          <p14:tracePt t="143726" x="8885238" y="2552700"/>
          <p14:tracePt t="143974" x="8885238" y="2544763"/>
          <p14:tracePt t="143982" x="8877300" y="2544763"/>
          <p14:tracePt t="143990" x="8861425" y="2544763"/>
          <p14:tracePt t="144000" x="8855075" y="2544763"/>
          <p14:tracePt t="144017" x="8823325" y="2536825"/>
          <p14:tracePt t="144033" x="8778875" y="2536825"/>
          <p14:tracePt t="144050" x="8747125" y="2536825"/>
          <p14:tracePt t="144067" x="8732838" y="2536825"/>
          <p14:tracePt t="144083" x="8702675" y="2536825"/>
          <p14:tracePt t="144101" x="8656638" y="2536825"/>
          <p14:tracePt t="144117" x="8626475" y="2536825"/>
          <p14:tracePt t="144133" x="8602663" y="2536825"/>
          <p14:tracePt t="144150" x="8572500" y="2536825"/>
          <p14:tracePt t="144167" x="8534400" y="2544763"/>
          <p14:tracePt t="144183" x="8474075" y="2544763"/>
          <p14:tracePt t="144201" x="8397875" y="2552700"/>
          <p14:tracePt t="144217" x="8283575" y="2560638"/>
          <p14:tracePt t="144234" x="8191500" y="2560638"/>
          <p14:tracePt t="144250" x="8137525" y="2560638"/>
          <p14:tracePt t="144267" x="8093075" y="2560638"/>
          <p14:tracePt t="144284" x="8085138" y="2560638"/>
          <p14:tracePt t="144301" x="8077200" y="2560638"/>
          <p14:tracePt t="144318" x="8069263" y="2560638"/>
          <p14:tracePt t="144334" x="8061325" y="2560638"/>
          <p14:tracePt t="144351" x="8054975" y="2560638"/>
          <p14:tracePt t="144367" x="8039100" y="2560638"/>
          <p14:tracePt t="144384" x="8016875" y="2552700"/>
          <p14:tracePt t="144400" x="7993063" y="2536825"/>
          <p14:tracePt t="144417" x="7947025" y="2522538"/>
          <p14:tracePt t="144434" x="7908925" y="2514600"/>
          <p14:tracePt t="144450" x="7856538" y="2506663"/>
          <p14:tracePt t="144454" x="7832725" y="2506663"/>
          <p14:tracePt t="144750" x="7826375" y="2498725"/>
          <p14:tracePt t="144767" x="7818438" y="2492375"/>
          <p14:tracePt t="144774" x="7826375" y="2492375"/>
          <p14:tracePt t="144784" x="7856538" y="2484438"/>
          <p14:tracePt t="144800" x="7985125" y="2454275"/>
          <p14:tracePt t="144817" x="8199438" y="2416175"/>
          <p14:tracePt t="144834" x="8556625" y="2370138"/>
          <p14:tracePt t="144850" x="8823325" y="2346325"/>
          <p14:tracePt t="144867" x="8983663" y="2316163"/>
          <p14:tracePt t="144884" x="9083675" y="2301875"/>
          <p14:tracePt t="144900" x="9097963" y="2301875"/>
          <p14:tracePt t="145047" x="9121775" y="2293938"/>
          <p14:tracePt t="145054" x="9174163" y="2293938"/>
          <p14:tracePt t="145062" x="9220200" y="2308225"/>
          <p14:tracePt t="145070" x="9296400" y="2354263"/>
          <p14:tracePt t="145084" x="9350375" y="2392363"/>
          <p14:tracePt t="145101" x="9494838" y="2454275"/>
          <p14:tracePt t="145117" x="9517063" y="2460625"/>
          <p14:tracePt t="145150" x="9525000" y="2460625"/>
          <p14:tracePt t="145334" x="9532938" y="2460625"/>
          <p14:tracePt t="145350" x="9532938" y="2454275"/>
          <p14:tracePt t="145358" x="9532938" y="2430463"/>
          <p14:tracePt t="145367" x="9525000" y="2392363"/>
          <p14:tracePt t="145384" x="9471025" y="2324100"/>
          <p14:tracePt t="145401" x="9402763" y="2263775"/>
          <p14:tracePt t="145417" x="9296400" y="2193925"/>
          <p14:tracePt t="145434" x="9166225" y="2149475"/>
          <p14:tracePt t="145451" x="9059863" y="2117725"/>
          <p14:tracePt t="145454" x="8991600" y="2111375"/>
          <p14:tracePt t="145468" x="8893175" y="2111375"/>
          <p14:tracePt t="145484" x="8648700" y="2149475"/>
          <p14:tracePt t="145501" x="8221663" y="2301875"/>
          <p14:tracePt t="145517" x="7985125" y="2416175"/>
          <p14:tracePt t="145534" x="7856538" y="2514600"/>
          <p14:tracePt t="145551" x="7818438" y="2582863"/>
          <p14:tracePt t="145567" x="7818438" y="2636838"/>
          <p14:tracePt t="145584" x="7848600" y="2697163"/>
          <p14:tracePt t="145601" x="7962900" y="2765425"/>
          <p14:tracePt t="145617" x="8093075" y="2819400"/>
          <p14:tracePt t="145634" x="8267700" y="2835275"/>
          <p14:tracePt t="145651" x="8480425" y="2819400"/>
          <p14:tracePt t="145667" x="8670925" y="2735263"/>
          <p14:tracePt t="145685" x="8816975" y="2628900"/>
          <p14:tracePt t="145701" x="8877300" y="2476500"/>
          <p14:tracePt t="145717" x="8861425" y="2362200"/>
          <p14:tracePt t="145734" x="8732838" y="2209800"/>
          <p14:tracePt t="145751" x="8518525" y="2073275"/>
          <p14:tracePt t="145767" x="8351838" y="2027238"/>
          <p14:tracePt t="145784" x="8221663" y="2003425"/>
          <p14:tracePt t="145801" x="8153400" y="2003425"/>
          <p14:tracePt t="145817" x="8131175" y="2057400"/>
          <p14:tracePt t="145834" x="8131175" y="2141538"/>
          <p14:tracePt t="145851" x="8251825" y="2263775"/>
          <p14:tracePt t="145868" x="8420100" y="2346325"/>
          <p14:tracePt t="145885" x="8588375" y="2384425"/>
          <p14:tracePt t="145901" x="8610600" y="2384425"/>
          <p14:tracePt t="145935" x="8610600" y="2362200"/>
          <p14:tracePt t="145951" x="8550275" y="2308225"/>
          <p14:tracePt t="145967" x="8359775" y="2263775"/>
          <p14:tracePt t="145984" x="8145463" y="2232025"/>
          <p14:tracePt t="146000" x="8023225" y="2239963"/>
          <p14:tracePt t="146017" x="8001000" y="2263775"/>
          <p14:tracePt t="146034" x="8008938" y="2301875"/>
          <p14:tracePt t="146050" x="8199438" y="2354263"/>
          <p14:tracePt t="146067" x="8458200" y="2416175"/>
          <p14:tracePt t="146084" x="8670925" y="2438400"/>
          <p14:tracePt t="146100" x="8732838" y="2446338"/>
          <p14:tracePt t="146142" x="8709025" y="2446338"/>
          <p14:tracePt t="146151" x="8686800" y="2446338"/>
          <p14:tracePt t="146167" x="8618538" y="2430463"/>
          <p14:tracePt t="146184" x="8610600" y="2430463"/>
          <p14:tracePt t="146774" x="8602663" y="2430463"/>
          <p14:tracePt t="146790" x="8556625" y="2430463"/>
          <p14:tracePt t="146798" x="8450263" y="2422525"/>
          <p14:tracePt t="146806" x="8328025" y="2422525"/>
          <p14:tracePt t="146818" x="8191500" y="2438400"/>
          <p14:tracePt t="146835" x="7802563" y="2530475"/>
          <p14:tracePt t="146851" x="7299325" y="2620963"/>
          <p14:tracePt t="146868" x="6797675" y="2682875"/>
          <p14:tracePt t="146885" x="6346825" y="2735263"/>
          <p14:tracePt t="146901" x="6302375" y="2743200"/>
          <p14:tracePt t="146918" x="6240463" y="2743200"/>
          <p14:tracePt t="146935" x="6232525" y="2743200"/>
          <p14:tracePt t="146983" x="6218238" y="2743200"/>
          <p14:tracePt t="146990" x="6202363" y="2743200"/>
          <p14:tracePt t="147001" x="6194425" y="2743200"/>
          <p14:tracePt t="147018" x="6172200" y="2743200"/>
          <p14:tracePt t="147035" x="6142038" y="2735263"/>
          <p14:tracePt t="147051" x="6096000" y="2727325"/>
          <p14:tracePt t="147069" x="6027738" y="2705100"/>
          <p14:tracePt t="147085" x="5989638" y="2697163"/>
          <p14:tracePt t="147101" x="5973763" y="2689225"/>
          <p14:tracePt t="147118" x="5965825" y="2689225"/>
          <p14:tracePt t="147134" x="5965825" y="2682875"/>
          <p14:tracePt t="147151" x="5989638" y="2651125"/>
          <p14:tracePt t="147168" x="6096000" y="2620963"/>
          <p14:tracePt t="147185" x="6232525" y="2613025"/>
          <p14:tracePt t="147202" x="6384925" y="2574925"/>
          <p14:tracePt t="147218" x="6530975" y="2544763"/>
          <p14:tracePt t="147235" x="6659563" y="2492375"/>
          <p14:tracePt t="147252" x="6743700" y="2454275"/>
          <p14:tracePt t="147269" x="6789738" y="2392363"/>
          <p14:tracePt t="147285" x="6827838" y="2332038"/>
          <p14:tracePt t="147301" x="6842125" y="2278063"/>
          <p14:tracePt t="147318" x="6850063" y="2232025"/>
          <p14:tracePt t="147335" x="6858000" y="2201863"/>
          <p14:tracePt t="147351" x="6858000" y="2179638"/>
          <p14:tracePt t="147368" x="6858000" y="2155825"/>
          <p14:tracePt t="147385" x="6858000" y="2149475"/>
          <p14:tracePt t="147418" x="6858000" y="2141538"/>
          <p14:tracePt t="147470" x="6858000" y="2133600"/>
          <p14:tracePt t="147478" x="6858000" y="2125663"/>
          <p14:tracePt t="147487" x="6858000" y="2117725"/>
          <p14:tracePt t="147502" x="6858000" y="2111375"/>
          <p14:tracePt t="147535" x="6858000" y="2095500"/>
          <p14:tracePt t="147551" x="6850063" y="2095500"/>
          <p14:tracePt t="147558" x="6835775" y="2095500"/>
          <p14:tracePt t="147568" x="6811963" y="2095500"/>
          <p14:tracePt t="147585" x="6751638" y="2095500"/>
          <p14:tracePt t="147601" x="6659563" y="2141538"/>
          <p14:tracePt t="147618" x="6537325" y="2263775"/>
          <p14:tracePt t="147635" x="6416675" y="2430463"/>
          <p14:tracePt t="147651" x="6316663" y="2606675"/>
          <p14:tracePt t="147668" x="6256338" y="2751138"/>
          <p14:tracePt t="147685" x="6248400" y="2819400"/>
          <p14:tracePt t="147701" x="6248400" y="2841625"/>
          <p14:tracePt t="147718" x="6286500" y="2849563"/>
          <p14:tracePt t="147735" x="6392863" y="2849563"/>
          <p14:tracePt t="147752" x="6530975" y="2819400"/>
          <p14:tracePt t="147769" x="6651625" y="2713038"/>
          <p14:tracePt t="147785" x="6727825" y="2606675"/>
          <p14:tracePt t="147801" x="6751638" y="2568575"/>
          <p14:tracePt t="147818" x="6759575" y="2544763"/>
          <p14:tracePt t="147852" x="6759575" y="2514600"/>
          <p14:tracePt t="147869" x="6697663" y="2514600"/>
          <p14:tracePt t="147885" x="6683375" y="2514600"/>
          <p14:tracePt t="147901" x="6645275" y="2514600"/>
          <p14:tracePt t="147935" x="6645275" y="2530475"/>
          <p14:tracePt t="147952" x="6645275" y="2544763"/>
          <p14:tracePt t="147968" x="6705600" y="2574925"/>
          <p14:tracePt t="147985" x="6721475" y="2574925"/>
          <p14:tracePt t="148002" x="6727825" y="2574925"/>
          <p14:tracePt t="148302" x="6697663" y="2574925"/>
          <p14:tracePt t="148310" x="6637338" y="2568575"/>
          <p14:tracePt t="148318" x="6583363" y="2560638"/>
          <p14:tracePt t="148335" x="6461125" y="2560638"/>
          <p14:tracePt t="148351" x="6370638" y="2560638"/>
          <p14:tracePt t="148368" x="6316663" y="2560638"/>
          <p14:tracePt t="148385" x="6308725" y="2560638"/>
          <p14:tracePt t="148567" x="6302375" y="2560638"/>
          <p14:tracePt t="148574" x="6278563" y="2544763"/>
          <p14:tracePt t="148585" x="6264275" y="2544763"/>
          <p14:tracePt t="148602" x="6226175" y="2522538"/>
          <p14:tracePt t="148618" x="6172200" y="2476500"/>
          <p14:tracePt t="148635" x="6118225" y="2446338"/>
          <p14:tracePt t="148652" x="6103938" y="2438400"/>
          <p14:tracePt t="148668" x="6096000" y="2430463"/>
          <p14:tracePt t="151062" x="6065838" y="2430463"/>
          <p14:tracePt t="151070" x="6027738" y="2454275"/>
          <p14:tracePt t="151078" x="6003925" y="2460625"/>
          <p14:tracePt t="151086" x="5959475" y="2468563"/>
          <p14:tracePt t="151103" x="5889625" y="2498725"/>
          <p14:tracePt t="151119" x="5845175" y="2506663"/>
          <p14:tracePt t="151136" x="5791200" y="2506663"/>
          <p14:tracePt t="151153" x="5745163" y="2536825"/>
          <p14:tracePt t="151169" x="5745163" y="2552700"/>
          <p14:tracePt t="151454" x="5730875" y="2574925"/>
          <p14:tracePt t="151462" x="5722938" y="2582863"/>
          <p14:tracePt t="151471" x="5715000" y="2582863"/>
          <p14:tracePt t="152622" x="5745163" y="2582863"/>
          <p14:tracePt t="152630" x="5807075" y="2582863"/>
          <p14:tracePt t="152639" x="5859463" y="2574925"/>
          <p14:tracePt t="152653" x="5883275" y="2574925"/>
          <p14:tracePt t="152670" x="5921375" y="2574925"/>
          <p14:tracePt t="152687" x="5935663" y="2568575"/>
          <p14:tracePt t="152704" x="5951538" y="2560638"/>
          <p14:tracePt t="152720" x="5959475" y="2552700"/>
          <p14:tracePt t="152830" x="5965825" y="2552700"/>
          <p14:tracePt t="152838" x="6042025" y="2514600"/>
          <p14:tracePt t="152847" x="6126163" y="2498725"/>
          <p14:tracePt t="152854" x="6226175" y="2498725"/>
          <p14:tracePt t="152870" x="6461125" y="2498725"/>
          <p14:tracePt t="152887" x="6697663" y="2498725"/>
          <p14:tracePt t="152904" x="6918325" y="2498725"/>
          <p14:tracePt t="152920" x="7064375" y="2484438"/>
          <p14:tracePt t="152937" x="7108825" y="2476500"/>
          <p14:tracePt t="152954" x="7124700" y="2468563"/>
          <p14:tracePt t="152990" x="7140575" y="2468563"/>
          <p14:tracePt t="152998" x="7178675" y="2468563"/>
          <p14:tracePt t="153006" x="7239000" y="2468563"/>
          <p14:tracePt t="153020" x="7292975" y="2468563"/>
          <p14:tracePt t="153037" x="7459663" y="2484438"/>
          <p14:tracePt t="153053" x="7483475" y="2484438"/>
          <p14:tracePt t="153391" x="7483475" y="2492375"/>
          <p14:tracePt t="153398" x="7451725" y="2506663"/>
          <p14:tracePt t="153406" x="7391400" y="2514600"/>
          <p14:tracePt t="153420" x="7307263" y="2522538"/>
          <p14:tracePt t="153437" x="7132638" y="2544763"/>
          <p14:tracePt t="153453" x="6873875" y="2544763"/>
          <p14:tracePt t="153470" x="6713538" y="2544763"/>
          <p14:tracePt t="153487" x="6629400" y="2544763"/>
          <p14:tracePt t="153503" x="6613525" y="2544763"/>
          <p14:tracePt t="153558" x="6607175" y="2544763"/>
          <p14:tracePt t="153566" x="6575425" y="2536825"/>
          <p14:tracePt t="153574" x="6553200" y="2536825"/>
          <p14:tracePt t="153587" x="6515100" y="2536825"/>
          <p14:tracePt t="153603" x="6408738" y="2536825"/>
          <p14:tracePt t="153621" x="6248400" y="2536825"/>
          <p14:tracePt t="153637" x="6172200" y="2536825"/>
          <p14:tracePt t="153653" x="6142038" y="2536825"/>
          <p14:tracePt t="153670" x="6134100" y="2536825"/>
          <p14:tracePt t="153830" x="6118225" y="2536825"/>
          <p14:tracePt t="153839" x="6111875" y="2536825"/>
          <p14:tracePt t="153854" x="6103938" y="2536825"/>
          <p14:tracePt t="153862" x="6088063" y="2536825"/>
          <p14:tracePt t="153886" x="6080125" y="2536825"/>
          <p14:tracePt t="155374" x="6096000" y="2522538"/>
          <p14:tracePt t="155382" x="6218238" y="2476500"/>
          <p14:tracePt t="155390" x="6362700" y="2430463"/>
          <p14:tracePt t="155406" x="6645275" y="2408238"/>
          <p14:tracePt t="155421" x="6842125" y="2408238"/>
          <p14:tracePt t="155438" x="7078663" y="2408238"/>
          <p14:tracePt t="155455" x="7269163" y="2408238"/>
          <p14:tracePt t="155471" x="7345363" y="2408238"/>
          <p14:tracePt t="155488" x="7353300" y="2408238"/>
          <p14:tracePt t="155646" x="7337425" y="2416175"/>
          <p14:tracePt t="155654" x="7331075" y="2416175"/>
          <p14:tracePt t="155662" x="7315200" y="2416175"/>
          <p14:tracePt t="155671" x="7299325" y="2422525"/>
          <p14:tracePt t="155688" x="7254875" y="2438400"/>
          <p14:tracePt t="155705" x="7223125" y="2446338"/>
          <p14:tracePt t="155721" x="7200900" y="2454275"/>
          <p14:tracePt t="155738" x="7178675" y="2454275"/>
          <p14:tracePt t="155754" x="7170738" y="2454275"/>
          <p14:tracePt t="155771" x="7154863" y="2454275"/>
          <p14:tracePt t="155788" x="7146925" y="2454275"/>
          <p14:tracePt t="197399" x="7254875" y="2476500"/>
          <p14:tracePt t="197406" x="7475538" y="2536825"/>
          <p14:tracePt t="197414" x="7635875" y="2568575"/>
          <p14:tracePt t="197422" x="7818438" y="2651125"/>
          <p14:tracePt t="197437" x="7985125" y="2720975"/>
          <p14:tracePt t="197453" x="8099425" y="2751138"/>
          <p14:tracePt t="197470" x="8191500" y="2759075"/>
          <p14:tracePt t="197487" x="8245475" y="275907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body" idx="4294967295"/>
          </p:nvPr>
        </p:nvSpPr>
        <p:spPr>
          <a:xfrm>
            <a:off x="1992313" y="774701"/>
            <a:ext cx="8229600" cy="4525963"/>
          </a:xfrm>
          <a:noFill/>
          <a:ln w="38100">
            <a:solidFill>
              <a:srgbClr val="008000"/>
            </a:solidFill>
            <a:miter lim="800000"/>
            <a:headEnd/>
            <a:tailEnd/>
          </a:ln>
        </p:spPr>
        <p:txBody>
          <a:bodyPr/>
          <a:lstStyle/>
          <a:p>
            <a:pPr algn="r" eaLnBrk="1" hangingPunct="1">
              <a:lnSpc>
                <a:spcPct val="90000"/>
              </a:lnSpc>
              <a:buFont typeface="Arial" panose="020B0604020202020204" pitchFamily="34" charset="0"/>
              <a:buNone/>
            </a:pPr>
            <a:endParaRPr lang="en-US" altLang="en-US" sz="2400" b="1" dirty="0">
              <a:cs typeface="Arial" panose="020B0604020202020204" pitchFamily="34" charset="0"/>
            </a:endParaRPr>
          </a:p>
          <a:p>
            <a:pPr algn="r" eaLnBrk="1" hangingPunct="1">
              <a:lnSpc>
                <a:spcPct val="90000"/>
              </a:lnSpc>
              <a:buFont typeface="Arial" panose="020B0604020202020204" pitchFamily="34" charset="0"/>
              <a:buNone/>
            </a:pPr>
            <a:endParaRPr lang="en-US" altLang="en-US" sz="2400" b="1" dirty="0">
              <a:cs typeface="Arial" panose="020B0604020202020204" pitchFamily="34" charset="0"/>
            </a:endParaRPr>
          </a:p>
          <a:p>
            <a:pPr algn="r" eaLnBrk="1" hangingPunct="1">
              <a:lnSpc>
                <a:spcPct val="90000"/>
              </a:lnSpc>
              <a:buFont typeface="Arial" panose="020B0604020202020204" pitchFamily="34" charset="0"/>
              <a:buNone/>
            </a:pPr>
            <a:r>
              <a:rPr lang="ar-SA" altLang="en-US" sz="7200" b="1" dirty="0">
                <a:solidFill>
                  <a:srgbClr val="FF3300"/>
                </a:solidFill>
              </a:rPr>
              <a:t>في حالة عدم وجود </a:t>
            </a:r>
            <a:r>
              <a:rPr lang="ar-SA" altLang="en-US" sz="7200" b="1" dirty="0" smtClean="0">
                <a:solidFill>
                  <a:srgbClr val="FF3300"/>
                </a:solidFill>
              </a:rPr>
              <a:t>مؤلف</a:t>
            </a:r>
            <a:endParaRPr lang="en-US" altLang="en-US" sz="7200" b="1" dirty="0">
              <a:solidFill>
                <a:srgbClr val="FF3300"/>
              </a:solidFill>
              <a:cs typeface="Arial" panose="020B0604020202020204" pitchFamily="34" charset="0"/>
            </a:endParaRPr>
          </a:p>
          <a:p>
            <a:pPr algn="r" eaLnBrk="1" hangingPunct="1">
              <a:lnSpc>
                <a:spcPct val="90000"/>
              </a:lnSpc>
              <a:buFont typeface="Arial" panose="020B0604020202020204" pitchFamily="34" charset="0"/>
              <a:buNone/>
            </a:pPr>
            <a:r>
              <a:rPr lang="ar-SA" altLang="en-US" sz="7200" b="1" dirty="0"/>
              <a:t>يكون المدخل بالعنوان.</a:t>
            </a:r>
            <a:endParaRPr lang="en-US" altLang="en-US" sz="7200" b="1" dirty="0">
              <a:cs typeface="Arial" panose="020B0604020202020204" pitchFamily="34" charset="0"/>
            </a:endParaRP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84243115"/>
      </p:ext>
    </p:extLst>
  </p:cSld>
  <p:clrMapOvr>
    <a:masterClrMapping/>
  </p:clrMapOvr>
  <mc:AlternateContent xmlns:mc="http://schemas.openxmlformats.org/markup-compatibility/2006" xmlns:p14="http://schemas.microsoft.com/office/powerpoint/2010/main">
    <mc:Choice Requires="p14">
      <p:transition spd="slow" p14:dur="2000" advTm="6440"/>
    </mc:Choice>
    <mc:Fallback xmlns="">
      <p:transition spd="slow" advTm="644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2"/>
          <p:cNvSpPr>
            <a:spLocks noChangeArrowheads="1"/>
          </p:cNvSpPr>
          <p:nvPr/>
        </p:nvSpPr>
        <p:spPr bwMode="gray">
          <a:xfrm>
            <a:off x="2063750" y="1125539"/>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000">
                <a:latin typeface="Arial" panose="020B0604020202020204" pitchFamily="34" charset="0"/>
              </a:rPr>
              <a:t> </a:t>
            </a:r>
            <a:r>
              <a:rPr lang="ar-SA" altLang="zh-CN" b="1">
                <a:solidFill>
                  <a:schemeClr val="bg1"/>
                </a:solidFill>
                <a:latin typeface="Arial" panose="020B0604020202020204" pitchFamily="34" charset="0"/>
              </a:rPr>
              <a:t>النقود و المصارف</a:t>
            </a:r>
            <a:r>
              <a:rPr lang="ar-JO" altLang="zh-CN" b="1">
                <a:solidFill>
                  <a:schemeClr val="bg1"/>
                </a:solidFill>
                <a:latin typeface="Arial" panose="020B0604020202020204" pitchFamily="34" charset="0"/>
              </a:rPr>
              <a:t> ( 1988 )</a:t>
            </a:r>
            <a:r>
              <a:rPr lang="ar-SA" altLang="zh-CN" b="1">
                <a:solidFill>
                  <a:schemeClr val="bg1"/>
                </a:solidFill>
                <a:latin typeface="Arial" panose="020B0604020202020204" pitchFamily="34" charset="0"/>
              </a:rPr>
              <a:t>. الموصل: جامعة الموصل.</a:t>
            </a:r>
            <a:endParaRPr lang="en-US" altLang="zh-CN" b="1">
              <a:solidFill>
                <a:schemeClr val="bg1"/>
              </a:solidFill>
              <a:latin typeface="Arial" panose="020B0604020202020204" pitchFamily="34" charset="0"/>
            </a:endParaRPr>
          </a:p>
        </p:txBody>
      </p:sp>
      <p:sp>
        <p:nvSpPr>
          <p:cNvPr id="26627"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العربية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6628"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الأجنبية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6629" name="AutoShape 5"/>
          <p:cNvSpPr>
            <a:spLocks noChangeArrowheads="1"/>
          </p:cNvSpPr>
          <p:nvPr/>
        </p:nvSpPr>
        <p:spPr bwMode="gray">
          <a:xfrm>
            <a:off x="2063750" y="4581526"/>
            <a:ext cx="8280400" cy="18716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r>
              <a:rPr lang="en-US" altLang="zh-CN" sz="2500" b="1">
                <a:solidFill>
                  <a:schemeClr val="bg1"/>
                </a:solidFill>
                <a:latin typeface="Arial" panose="020B0604020202020204" pitchFamily="34" charset="0"/>
              </a:rPr>
              <a:t>Management and Leadership (2001). Kingston:</a:t>
            </a:r>
          </a:p>
          <a:p>
            <a:pPr algn="l" rtl="0" eaLnBrk="1" hangingPunct="1">
              <a:spcBef>
                <a:spcPct val="0"/>
              </a:spcBef>
              <a:buFontTx/>
              <a:buNone/>
            </a:pPr>
            <a:r>
              <a:rPr lang="en-US" altLang="zh-CN" sz="2500" b="1">
                <a:solidFill>
                  <a:schemeClr val="bg1"/>
                </a:solidFill>
                <a:latin typeface="Arial" panose="020B0604020202020204" pitchFamily="34" charset="0"/>
              </a:rPr>
              <a:t>Kingston University</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3750299"/>
      </p:ext>
    </p:extLst>
  </p:cSld>
  <p:clrMapOvr>
    <a:masterClrMapping/>
  </p:clrMapOvr>
  <mc:AlternateContent xmlns:mc="http://schemas.openxmlformats.org/markup-compatibility/2006" xmlns:p14="http://schemas.microsoft.com/office/powerpoint/2010/main">
    <mc:Choice Requires="p14">
      <p:transition spd="slow" p14:dur="2000" advTm="19351"/>
    </mc:Choice>
    <mc:Fallback xmlns="">
      <p:transition spd="slow" advTm="1935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slide(fromBottom)">
                                      <p:cBhvr>
                                        <p:cTn id="7" dur="500"/>
                                        <p:tgtEl>
                                          <p:spTgt spid="2662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6627"/>
                                        </p:tgtEl>
                                        <p:attrNameLst>
                                          <p:attrName>style.visibility</p:attrName>
                                        </p:attrNameLst>
                                      </p:cBhvr>
                                      <p:to>
                                        <p:strVal val="visible"/>
                                      </p:to>
                                    </p:set>
                                    <p:animEffect transition="in" filter="slide(fromBottom)">
                                      <p:cBhvr>
                                        <p:cTn id="10" dur="500"/>
                                        <p:tgtEl>
                                          <p:spTgt spid="26627"/>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26628"/>
                                        </p:tgtEl>
                                        <p:attrNameLst>
                                          <p:attrName>style.visibility</p:attrName>
                                        </p:attrNameLst>
                                      </p:cBhvr>
                                      <p:to>
                                        <p:strVal val="visible"/>
                                      </p:to>
                                    </p:set>
                                    <p:animEffect transition="in" filter="slide(fromBottom)">
                                      <p:cBhvr>
                                        <p:cTn id="13" dur="500"/>
                                        <p:tgtEl>
                                          <p:spTgt spid="2662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26629"/>
                                        </p:tgtEl>
                                        <p:attrNameLst>
                                          <p:attrName>style.visibility</p:attrName>
                                        </p:attrNameLst>
                                      </p:cBhvr>
                                      <p:to>
                                        <p:strVal val="visible"/>
                                      </p:to>
                                    </p:set>
                                    <p:animEffect transition="in" filter="slide(fromBottom)">
                                      <p:cBhvr>
                                        <p:cTn id="16" dur="500"/>
                                        <p:tgtEl>
                                          <p:spTgt spid="26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nimBg="1"/>
      <p:bldP spid="26627" grpId="0" animBg="1"/>
      <p:bldP spid="26628" grpId="0" animBg="1"/>
      <p:bldP spid="2662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3"/>
          <p:cNvSpPr>
            <a:spLocks noGrp="1"/>
          </p:cNvSpPr>
          <p:nvPr>
            <p:ph type="body" idx="4294967295"/>
          </p:nvPr>
        </p:nvSpPr>
        <p:spPr>
          <a:xfrm>
            <a:off x="1524001" y="333376"/>
            <a:ext cx="8893175" cy="6119813"/>
          </a:xfrm>
        </p:spPr>
        <p:txBody>
          <a:bodyPr/>
          <a:lstStyle/>
          <a:p>
            <a:pPr algn="just" eaLnBrk="1" hangingPunct="1">
              <a:buFont typeface="Arial" panose="020B0604020202020204" pitchFamily="34" charset="0"/>
              <a:buNone/>
            </a:pPr>
            <a:r>
              <a:rPr lang="ar-SA" altLang="en-US" b="1" smtClean="0">
                <a:solidFill>
                  <a:srgbClr val="FF0000"/>
                </a:solidFill>
              </a:rPr>
              <a:t>توثيق مقالة أو فصل في كتاب محرر</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algn="just" eaLnBrk="1" hangingPunct="1">
              <a:buFont typeface="Arial" panose="020B0604020202020204" pitchFamily="34" charset="0"/>
              <a:buNone/>
            </a:pPr>
            <a:r>
              <a:rPr lang="ar-SA" altLang="en-US">
                <a:solidFill>
                  <a:schemeClr val="hlink"/>
                </a:solidFill>
              </a:rPr>
              <a:t>مثال لمرجع عربي</a:t>
            </a:r>
            <a:r>
              <a:rPr lang="en-US" altLang="en-US" b="1">
                <a:solidFill>
                  <a:schemeClr val="hlink"/>
                </a:solidFill>
                <a:cs typeface="Arial" panose="020B0604020202020204" pitchFamily="34" charset="0"/>
              </a:rPr>
              <a:t>: </a:t>
            </a:r>
            <a:endParaRPr lang="ar-SA" altLang="en-US">
              <a:solidFill>
                <a:schemeClr val="hlink"/>
              </a:solidFill>
            </a:endParaRPr>
          </a:p>
          <a:p>
            <a:pPr algn="just" eaLnBrk="1" hangingPunct="1">
              <a:buFont typeface="Arial" panose="020B0604020202020204" pitchFamily="34" charset="0"/>
              <a:buNone/>
            </a:pPr>
            <a:r>
              <a:rPr lang="ar-SA" altLang="en-US" smtClean="0"/>
              <a:t>الهمشري، عمر</a:t>
            </a:r>
            <a:r>
              <a:rPr lang="en-US" altLang="en-US" smtClean="0">
                <a:cs typeface="Arial" panose="020B0604020202020204" pitchFamily="34" charset="0"/>
              </a:rPr>
              <a:t>)  </a:t>
            </a:r>
            <a:r>
              <a:rPr lang="ar-SA" altLang="en-US" smtClean="0"/>
              <a:t>١٩٨٥</a:t>
            </a:r>
            <a:r>
              <a:rPr lang="en-US" altLang="en-US" smtClean="0">
                <a:cs typeface="Arial" panose="020B0604020202020204" pitchFamily="34" charset="0"/>
              </a:rPr>
              <a:t>. (</a:t>
            </a:r>
            <a:r>
              <a:rPr lang="ar-SA" altLang="en-US" smtClean="0"/>
              <a:t>التصنيف</a:t>
            </a:r>
            <a:r>
              <a:rPr lang="en-US" altLang="en-US" smtClean="0">
                <a:cs typeface="Arial" panose="020B0604020202020204" pitchFamily="34" charset="0"/>
              </a:rPr>
              <a:t>. </a:t>
            </a:r>
            <a:r>
              <a:rPr lang="ar-SA" altLang="en-US" smtClean="0"/>
              <a:t>في هاني العمد (محرر)، </a:t>
            </a:r>
            <a:r>
              <a:rPr lang="ar-SA" altLang="en-US" b="1" smtClean="0"/>
              <a:t>المعالجة الفنية للمعلومات</a:t>
            </a:r>
            <a:r>
              <a:rPr lang="ar-SA" altLang="en-US" smtClean="0"/>
              <a:t>_(ص ص 15-</a:t>
            </a:r>
            <a:r>
              <a:rPr lang="ar-SA" altLang="en-US" b="1" smtClean="0"/>
              <a:t> </a:t>
            </a:r>
            <a:r>
              <a:rPr lang="ar-SA" altLang="en-US" smtClean="0"/>
              <a:t>٣٠</a:t>
            </a:r>
            <a:r>
              <a:rPr lang="en-US" altLang="en-US" smtClean="0">
                <a:cs typeface="Arial" panose="020B0604020202020204" pitchFamily="34" charset="0"/>
              </a:rPr>
              <a:t>. (</a:t>
            </a:r>
            <a:r>
              <a:rPr lang="ar-SA" altLang="en-US" smtClean="0"/>
              <a:t>عمان</a:t>
            </a:r>
            <a:r>
              <a:rPr lang="en-US" altLang="en-US" smtClean="0">
                <a:cs typeface="Arial" panose="020B0604020202020204" pitchFamily="34" charset="0"/>
              </a:rPr>
              <a:t>: </a:t>
            </a:r>
            <a:r>
              <a:rPr lang="ar-SA" altLang="en-US" smtClean="0"/>
              <a:t>جمعية المكتبات الأردنية. </a:t>
            </a:r>
          </a:p>
          <a:p>
            <a:pPr algn="just" eaLnBrk="1" hangingPunct="1">
              <a:buFont typeface="Arial" panose="020B0604020202020204" pitchFamily="34" charset="0"/>
              <a:buNone/>
            </a:pPr>
            <a:r>
              <a:rPr lang="ar-SA" altLang="en-US">
                <a:solidFill>
                  <a:schemeClr val="hlink"/>
                </a:solidFill>
              </a:rPr>
              <a:t>مثال لمرجع أجنبي</a:t>
            </a:r>
            <a:r>
              <a:rPr lang="en-US" altLang="en-US">
                <a:solidFill>
                  <a:schemeClr val="hlink"/>
                </a:solidFill>
                <a:cs typeface="Arial" panose="020B0604020202020204" pitchFamily="34" charset="0"/>
              </a:rPr>
              <a:t>: </a:t>
            </a:r>
          </a:p>
          <a:p>
            <a:pPr algn="just" eaLnBrk="1" hangingPunct="1">
              <a:buFont typeface="Arial" panose="020B0604020202020204" pitchFamily="34" charset="0"/>
              <a:buNone/>
            </a:pPr>
            <a:r>
              <a:rPr lang="en-US" altLang="en-US" smtClean="0">
                <a:cs typeface="Arial" panose="020B0604020202020204" pitchFamily="34" charset="0"/>
              </a:rPr>
              <a:t>Bjork, R. A. (1989). Retrieval inhibition as an adaptive mechanism in human memory. In H. L. Roediger &amp; F. M. Craik (Eds.),</a:t>
            </a:r>
            <a:r>
              <a:rPr lang="en-US" altLang="en-US" i="1" smtClean="0">
                <a:cs typeface="Arial" panose="020B0604020202020204" pitchFamily="34" charset="0"/>
              </a:rPr>
              <a:t>Varieties of memory and consciousness </a:t>
            </a:r>
            <a:r>
              <a:rPr lang="en-US" altLang="en-US" smtClean="0">
                <a:cs typeface="Arial" panose="020B0604020202020204" pitchFamily="34" charset="0"/>
              </a:rPr>
              <a:t>(pp. 309-330).</a:t>
            </a:r>
          </a:p>
          <a:p>
            <a:pPr algn="just" eaLnBrk="1" hangingPunct="1">
              <a:buFont typeface="Arial" panose="020B0604020202020204" pitchFamily="34" charset="0"/>
              <a:buNone/>
            </a:pPr>
            <a:r>
              <a:rPr lang="en-US" altLang="en-US" smtClean="0">
                <a:cs typeface="Arial" panose="020B0604020202020204" pitchFamily="34" charset="0"/>
              </a:rPr>
              <a:t>Hillsdale, NJ: Erlbaum. </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08116864"/>
      </p:ext>
    </p:extLst>
  </p:cSld>
  <p:clrMapOvr>
    <a:masterClrMapping/>
  </p:clrMapOvr>
  <p:transition advTm="36957">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a:spLocks noGrp="1"/>
          </p:cNvSpPr>
          <p:nvPr>
            <p:ph type="body" idx="4294967295"/>
          </p:nvPr>
        </p:nvSpPr>
        <p:spPr>
          <a:xfrm>
            <a:off x="1703389" y="403226"/>
            <a:ext cx="8785225" cy="6194425"/>
          </a:xfrm>
        </p:spPr>
        <p:txBody>
          <a:bodyPr>
            <a:normAutofit lnSpcReduction="10000"/>
          </a:bodyPr>
          <a:lstStyle/>
          <a:p>
            <a:pPr eaLnBrk="1" hangingPunct="1">
              <a:lnSpc>
                <a:spcPct val="80000"/>
              </a:lnSpc>
              <a:buFont typeface="Arial" panose="020B0604020202020204" pitchFamily="34" charset="0"/>
              <a:buNone/>
            </a:pPr>
            <a:r>
              <a:rPr lang="ar-SA" altLang="en-US" b="1" smtClean="0">
                <a:solidFill>
                  <a:srgbClr val="FF0000"/>
                </a:solidFill>
              </a:rPr>
              <a:t>التوثيق لمرجع لمؤسسة كمؤلف وناشر</a:t>
            </a:r>
          </a:p>
          <a:p>
            <a:pPr eaLnBrk="1" hangingPunct="1">
              <a:lnSpc>
                <a:spcPct val="80000"/>
              </a:lnSpc>
              <a:buFont typeface="Arial" panose="020B0604020202020204" pitchFamily="34" charset="0"/>
              <a:buNone/>
            </a:pPr>
            <a:r>
              <a:rPr lang="ar-SA" altLang="en-US" sz="2400" u="sng">
                <a:solidFill>
                  <a:schemeClr val="hlink"/>
                </a:solidFill>
              </a:rPr>
              <a:t>مثال لمرجع عربي</a:t>
            </a:r>
            <a:r>
              <a:rPr lang="en-US" altLang="en-US" sz="2400" u="sng">
                <a:solidFill>
                  <a:schemeClr val="hlink"/>
                </a:solidFill>
                <a:cs typeface="Arial" panose="020B0604020202020204" pitchFamily="34" charset="0"/>
              </a:rPr>
              <a:t>:</a:t>
            </a:r>
            <a:r>
              <a:rPr lang="en-US" altLang="en-US" sz="2400">
                <a:cs typeface="Arial" panose="020B0604020202020204" pitchFamily="34" charset="0"/>
              </a:rPr>
              <a:t> </a:t>
            </a:r>
            <a:endParaRPr lang="ar-SA" altLang="en-US" sz="2400"/>
          </a:p>
          <a:p>
            <a:pPr eaLnBrk="1" hangingPunct="1">
              <a:lnSpc>
                <a:spcPct val="80000"/>
              </a:lnSpc>
              <a:buFont typeface="Arial" panose="020B0604020202020204" pitchFamily="34" charset="0"/>
              <a:buNone/>
            </a:pPr>
            <a:r>
              <a:rPr lang="ar-SA" altLang="en-US" sz="2400"/>
              <a:t>المنظمة العربية للتربية والثقافة والعلوم. (1996)</a:t>
            </a:r>
            <a:r>
              <a:rPr lang="en-US" altLang="en-US" sz="2400">
                <a:cs typeface="Arial" panose="020B0604020202020204" pitchFamily="34" charset="0"/>
              </a:rPr>
              <a:t>. </a:t>
            </a:r>
            <a:r>
              <a:rPr lang="ar-SA" altLang="en-US" sz="2400" b="1"/>
              <a:t>دليل أساليب الكشف عن الموهوبين في التعليم الأساسي</a:t>
            </a:r>
            <a:r>
              <a:rPr lang="en-US" altLang="en-US" sz="2400">
                <a:cs typeface="Arial" panose="020B0604020202020204" pitchFamily="34" charset="0"/>
              </a:rPr>
              <a:t>. </a:t>
            </a:r>
            <a:r>
              <a:rPr lang="ar-SA" altLang="en-US" sz="2400"/>
              <a:t>تونس</a:t>
            </a:r>
            <a:r>
              <a:rPr lang="en-US" altLang="en-US" sz="2400">
                <a:cs typeface="Arial" panose="020B0604020202020204" pitchFamily="34" charset="0"/>
              </a:rPr>
              <a:t>: </a:t>
            </a:r>
            <a:r>
              <a:rPr lang="ar-SA" altLang="en-US" sz="2400"/>
              <a:t>المؤلف</a:t>
            </a:r>
            <a:r>
              <a:rPr lang="en-US" altLang="en-US" sz="2400">
                <a:cs typeface="Arial" panose="020B0604020202020204" pitchFamily="34" charset="0"/>
              </a:rPr>
              <a:t>.</a:t>
            </a:r>
            <a:endParaRPr lang="ar-SA" altLang="en-US" sz="2400"/>
          </a:p>
          <a:p>
            <a:pPr eaLnBrk="1" hangingPunct="1">
              <a:lnSpc>
                <a:spcPct val="80000"/>
              </a:lnSpc>
              <a:buFont typeface="Arial" panose="020B0604020202020204" pitchFamily="34" charset="0"/>
              <a:buNone/>
            </a:pPr>
            <a:r>
              <a:rPr lang="ar-SA" altLang="en-US" sz="2400" u="sng">
                <a:solidFill>
                  <a:schemeClr val="hlink"/>
                </a:solidFill>
              </a:rPr>
              <a:t>مثال لمرجع أجنبي</a:t>
            </a:r>
            <a:r>
              <a:rPr lang="en-US" altLang="en-US" sz="2400" u="sng">
                <a:solidFill>
                  <a:schemeClr val="hlink"/>
                </a:solidFill>
                <a:cs typeface="Arial" panose="020B0604020202020204" pitchFamily="34" charset="0"/>
              </a:rPr>
              <a:t>: </a:t>
            </a:r>
          </a:p>
          <a:p>
            <a:pPr eaLnBrk="1" hangingPunct="1">
              <a:lnSpc>
                <a:spcPct val="80000"/>
              </a:lnSpc>
              <a:buFont typeface="Arial" panose="020B0604020202020204" pitchFamily="34" charset="0"/>
              <a:buNone/>
            </a:pPr>
            <a:r>
              <a:rPr lang="en-US" altLang="en-US" sz="2400">
                <a:cs typeface="Arial" panose="020B0604020202020204" pitchFamily="34" charset="0"/>
              </a:rPr>
              <a:t>Special Libraries Association. (1963). </a:t>
            </a:r>
            <a:r>
              <a:rPr lang="en-US" altLang="en-US" sz="2400" i="1">
                <a:cs typeface="Arial" panose="020B0604020202020204" pitchFamily="34" charset="0"/>
              </a:rPr>
              <a:t>Directory of Business and Financial Services</a:t>
            </a:r>
            <a:r>
              <a:rPr lang="en-US" altLang="en-US" sz="2400">
                <a:cs typeface="Arial" panose="020B0604020202020204" pitchFamily="34" charset="0"/>
              </a:rPr>
              <a:t>. New York: Special Libraries Association.</a:t>
            </a:r>
            <a:endParaRPr lang="en-US" altLang="en-US" sz="2400" b="1">
              <a:cs typeface="Arial" panose="020B0604020202020204" pitchFamily="34" charset="0"/>
            </a:endParaRPr>
          </a:p>
          <a:p>
            <a:pPr eaLnBrk="1" hangingPunct="1">
              <a:lnSpc>
                <a:spcPct val="80000"/>
              </a:lnSpc>
              <a:buFont typeface="Arial" panose="020B0604020202020204" pitchFamily="34" charset="0"/>
              <a:buNone/>
            </a:pPr>
            <a:endParaRPr lang="ar-SA" altLang="en-US" sz="2400" b="1"/>
          </a:p>
          <a:p>
            <a:pPr eaLnBrk="1" hangingPunct="1">
              <a:lnSpc>
                <a:spcPct val="80000"/>
              </a:lnSpc>
              <a:buFont typeface="Arial" panose="020B0604020202020204" pitchFamily="34" charset="0"/>
              <a:buNone/>
            </a:pPr>
            <a:r>
              <a:rPr lang="ar-SA" altLang="en-US" b="1" smtClean="0">
                <a:solidFill>
                  <a:srgbClr val="FF0000"/>
                </a:solidFill>
              </a:rPr>
              <a:t>التوثيق لكتاب مترجم</a:t>
            </a:r>
          </a:p>
          <a:p>
            <a:pPr eaLnBrk="1" hangingPunct="1">
              <a:lnSpc>
                <a:spcPct val="80000"/>
              </a:lnSpc>
              <a:buFont typeface="Arial" panose="020B0604020202020204" pitchFamily="34" charset="0"/>
              <a:buNone/>
            </a:pPr>
            <a:r>
              <a:rPr lang="ar-SA" altLang="en-US" sz="2400" u="sng">
                <a:solidFill>
                  <a:schemeClr val="hlink"/>
                </a:solidFill>
              </a:rPr>
              <a:t>مثال لمرجع مترجم إلى العربية</a:t>
            </a:r>
            <a:r>
              <a:rPr lang="en-US" altLang="en-US" sz="2400" u="sng">
                <a:solidFill>
                  <a:schemeClr val="hlink"/>
                </a:solidFill>
                <a:cs typeface="Arial" panose="020B0604020202020204" pitchFamily="34" charset="0"/>
              </a:rPr>
              <a:t>: </a:t>
            </a:r>
            <a:endParaRPr lang="ar-SA" altLang="en-US" sz="2400" u="sng">
              <a:solidFill>
                <a:schemeClr val="hlink"/>
              </a:solidFill>
            </a:endParaRPr>
          </a:p>
          <a:p>
            <a:pPr eaLnBrk="1" hangingPunct="1">
              <a:lnSpc>
                <a:spcPct val="80000"/>
              </a:lnSpc>
              <a:buFont typeface="Arial" panose="020B0604020202020204" pitchFamily="34" charset="0"/>
              <a:buNone/>
            </a:pPr>
            <a:r>
              <a:rPr lang="ar-SA" altLang="en-US" sz="2400"/>
              <a:t>كروكشانك، ف. (1993). </a:t>
            </a:r>
            <a:r>
              <a:rPr lang="ar-SA" altLang="en-US" sz="2400" b="1"/>
              <a:t>تربية الموهوب والمتخلف </a:t>
            </a:r>
            <a:r>
              <a:rPr lang="ar-SA" altLang="en-US" sz="2400"/>
              <a:t>(ترجمة يوسف ميخائيل)</a:t>
            </a:r>
            <a:r>
              <a:rPr lang="en-US" altLang="en-US" sz="2400">
                <a:cs typeface="Arial" panose="020B0604020202020204" pitchFamily="34" charset="0"/>
              </a:rPr>
              <a:t>.</a:t>
            </a:r>
            <a:endParaRPr lang="ar-SA" altLang="en-US" sz="2400"/>
          </a:p>
          <a:p>
            <a:pPr eaLnBrk="1" hangingPunct="1">
              <a:lnSpc>
                <a:spcPct val="80000"/>
              </a:lnSpc>
              <a:buFont typeface="Arial" panose="020B0604020202020204" pitchFamily="34" charset="0"/>
              <a:buNone/>
            </a:pPr>
            <a:r>
              <a:rPr lang="ar-SA" altLang="en-US" sz="2400"/>
              <a:t>القاهرة</a:t>
            </a:r>
            <a:r>
              <a:rPr lang="en-US" altLang="en-US" sz="2400">
                <a:cs typeface="Arial" panose="020B0604020202020204" pitchFamily="34" charset="0"/>
              </a:rPr>
              <a:t>: </a:t>
            </a:r>
            <a:r>
              <a:rPr lang="ar-SA" altLang="en-US" sz="2400"/>
              <a:t>مكتبة الأنجلو المصرية. (العمل الأصلي نشر في عام ١٩٧١ )</a:t>
            </a:r>
          </a:p>
          <a:p>
            <a:pPr eaLnBrk="1" hangingPunct="1">
              <a:lnSpc>
                <a:spcPct val="80000"/>
              </a:lnSpc>
              <a:buFont typeface="Arial" panose="020B0604020202020204" pitchFamily="34" charset="0"/>
              <a:buNone/>
            </a:pPr>
            <a:endParaRPr lang="ar-SA" altLang="en-US" sz="2400"/>
          </a:p>
          <a:p>
            <a:pPr eaLnBrk="1" hangingPunct="1">
              <a:lnSpc>
                <a:spcPct val="80000"/>
              </a:lnSpc>
              <a:buFont typeface="Arial" panose="020B0604020202020204" pitchFamily="34" charset="0"/>
              <a:buNone/>
            </a:pPr>
            <a:r>
              <a:rPr lang="ar-SA" altLang="en-US" sz="2400" u="sng">
                <a:solidFill>
                  <a:schemeClr val="hlink"/>
                </a:solidFill>
              </a:rPr>
              <a:t>مثال لمرجع مترجم إلى الإنجليزية</a:t>
            </a:r>
            <a:r>
              <a:rPr lang="en-US" altLang="en-US" sz="2400">
                <a:cs typeface="Arial" panose="020B0604020202020204" pitchFamily="34" charset="0"/>
              </a:rPr>
              <a:t>: </a:t>
            </a:r>
          </a:p>
          <a:p>
            <a:pPr eaLnBrk="1" hangingPunct="1">
              <a:lnSpc>
                <a:spcPct val="80000"/>
              </a:lnSpc>
              <a:buFont typeface="Arial" panose="020B0604020202020204" pitchFamily="34" charset="0"/>
              <a:buNone/>
            </a:pPr>
            <a:r>
              <a:rPr lang="en-US" altLang="en-US" sz="2400">
                <a:cs typeface="Arial" panose="020B0604020202020204" pitchFamily="34" charset="0"/>
              </a:rPr>
              <a:t>Laplace, P. S. (1951). </a:t>
            </a:r>
            <a:r>
              <a:rPr lang="en-US" altLang="en-US" sz="2400" i="1">
                <a:cs typeface="Arial" panose="020B0604020202020204" pitchFamily="34" charset="0"/>
              </a:rPr>
              <a:t>A philosophical essay on probabilities </a:t>
            </a:r>
            <a:r>
              <a:rPr lang="en-US" altLang="en-US" sz="2400">
                <a:cs typeface="Arial" panose="020B0604020202020204" pitchFamily="34" charset="0"/>
              </a:rPr>
              <a:t>(F. W. Truscott &amp; F. L. Emory, Trans.). New York: Dover. (Original work  published 1814).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90151775"/>
      </p:ext>
    </p:extLst>
  </p:cSld>
  <p:clrMapOvr>
    <a:masterClrMapping/>
  </p:clrMapOvr>
  <p:transition advTm="52101">
    <p:blinds dir="vert"/>
  </p:transition>
  <p:timing>
    <p:tnLst>
      <p:par>
        <p:cTn id="1" dur="indefinite" restart="never" nodeType="tmRoot"/>
      </p:par>
    </p:tnLst>
  </p:timing>
  <p:extLst mod="1">
    <p:ext uri="{3A86A75C-4F4B-4683-9AE1-C65F6400EC91}">
      <p14:laserTraceLst xmlns:p14="http://schemas.microsoft.com/office/powerpoint/2010/main">
        <p14:tracePtLst>
          <p14:tracePt t="8492" x="8221663" y="2759075"/>
          <p14:tracePt t="8500" x="7870825" y="2659063"/>
          <p14:tracePt t="8508" x="7383463" y="2514600"/>
          <p14:tracePt t="8520" x="6721475" y="2346325"/>
          <p14:tracePt t="8537" x="5051425" y="2057400"/>
          <p14:tracePt t="8553" x="3902075" y="1722438"/>
          <p14:tracePt t="8570" x="3535363" y="1570038"/>
          <p14:tracePt t="8587" x="2797175" y="1227138"/>
          <p14:tracePt t="8603" x="2149475" y="876300"/>
          <p14:tracePt t="8620" x="1882775" y="617538"/>
          <p14:tracePt t="8636" x="1874838" y="457200"/>
          <p14:tracePt t="8653" x="1989138" y="320675"/>
          <p14:tracePt t="8670" x="2095500" y="144463"/>
          <p14:tracePt t="8686" x="2117725" y="60325"/>
          <p14:tracePt t="8703" x="2125663" y="53975"/>
          <p14:tracePt t="8948" x="2125663" y="60325"/>
          <p14:tracePt t="8956" x="2141538" y="136525"/>
          <p14:tracePt t="8964" x="2179638" y="274638"/>
          <p14:tracePt t="8972" x="2187575" y="388938"/>
          <p14:tracePt t="8987" x="2209800" y="517525"/>
          <p14:tracePt t="9003" x="2225675" y="631825"/>
          <p14:tracePt t="9020" x="2308225" y="777875"/>
          <p14:tracePt t="9037" x="2438400" y="930275"/>
          <p14:tracePt t="9053" x="2713038" y="1096963"/>
          <p14:tracePt t="9070" x="2979738" y="1165225"/>
          <p14:tracePt t="9087" x="3140075" y="1211263"/>
          <p14:tracePt t="9103" x="3184525" y="1227138"/>
          <p14:tracePt t="9140" x="3184525" y="1235075"/>
          <p14:tracePt t="9154" x="3184525" y="1241425"/>
          <p14:tracePt t="9171" x="3146425" y="1273175"/>
          <p14:tracePt t="9187" x="3132138" y="1279525"/>
          <p14:tracePt t="9203" x="3055938" y="1287463"/>
          <p14:tracePt t="9220" x="2963863" y="1303338"/>
          <p14:tracePt t="9237" x="2873375" y="1363663"/>
          <p14:tracePt t="9253" x="2789238" y="1431925"/>
          <p14:tracePt t="9270" x="2689225" y="1508125"/>
          <p14:tracePt t="9287" x="2606675" y="1570038"/>
          <p14:tracePt t="9303" x="2544763" y="1608138"/>
          <p14:tracePt t="9320" x="2476500" y="1630363"/>
          <p14:tracePt t="9337" x="2438400" y="1646238"/>
          <p14:tracePt t="9353" x="2392363" y="1654175"/>
          <p14:tracePt t="9370" x="2384425" y="1654175"/>
          <p14:tracePt t="9374" x="2378075" y="1654175"/>
          <p14:tracePt t="9460" x="2370138" y="1654175"/>
          <p14:tracePt t="9476" x="2354263" y="1654175"/>
          <p14:tracePt t="9484" x="2332038" y="1638300"/>
          <p14:tracePt t="9492" x="2301875" y="1630363"/>
          <p14:tracePt t="9503" x="2263775" y="1630363"/>
          <p14:tracePt t="9520" x="2155825" y="1608138"/>
          <p14:tracePt t="9537" x="2095500" y="1577975"/>
          <p14:tracePt t="9553" x="2079625" y="1562100"/>
          <p14:tracePt t="9860" x="2057400" y="1562100"/>
          <p14:tracePt t="9868" x="2011363" y="1562100"/>
          <p14:tracePt t="9876" x="1958975" y="1577975"/>
          <p14:tracePt t="9887" x="1927225" y="1577975"/>
          <p14:tracePt t="9904" x="1820863" y="1592263"/>
          <p14:tracePt t="9920" x="1706563" y="1616075"/>
          <p14:tracePt t="9937" x="1684338" y="1616075"/>
          <p14:tracePt t="10084" x="1676400" y="1622425"/>
          <p14:tracePt t="10380" x="1744663" y="1622425"/>
          <p14:tracePt t="10388" x="1866900" y="1622425"/>
          <p14:tracePt t="10396" x="2065338" y="1608138"/>
          <p14:tracePt t="10404" x="2278063" y="1584325"/>
          <p14:tracePt t="10421" x="2895600" y="1516063"/>
          <p14:tracePt t="10437" x="3543300" y="1501775"/>
          <p14:tracePt t="10454" x="4343400" y="1501775"/>
          <p14:tracePt t="10471" x="5151438" y="1501775"/>
          <p14:tracePt t="10487" x="5807075" y="1501775"/>
          <p14:tracePt t="10504" x="6240463" y="1531938"/>
          <p14:tracePt t="10521" x="6340475" y="1539875"/>
          <p14:tracePt t="10554" x="6346825" y="1539875"/>
          <p14:tracePt t="10581" x="6346825" y="1546225"/>
          <p14:tracePt t="10604" x="6346825" y="1554163"/>
          <p14:tracePt t="10612" x="6340475" y="1554163"/>
          <p14:tracePt t="10621" x="6340475" y="1570038"/>
          <p14:tracePt t="10637" x="6316663" y="1608138"/>
          <p14:tracePt t="10654" x="6286500" y="1660525"/>
          <p14:tracePt t="10671" x="6210300" y="1730375"/>
          <p14:tracePt t="10687" x="6080125" y="1806575"/>
          <p14:tracePt t="10704" x="5965825" y="1851025"/>
          <p14:tracePt t="10721" x="5821363" y="1874838"/>
          <p14:tracePt t="10737" x="5707063" y="1874838"/>
          <p14:tracePt t="10754" x="5630863" y="1874838"/>
          <p14:tracePt t="10771" x="5616575" y="1874838"/>
          <p14:tracePt t="10843" x="5608638" y="1874838"/>
          <p14:tracePt t="10851" x="5600700" y="1858963"/>
          <p14:tracePt t="10860" x="5592763" y="1844675"/>
          <p14:tracePt t="10871" x="5578475" y="1828800"/>
          <p14:tracePt t="10888" x="5562600" y="1806575"/>
          <p14:tracePt t="10905" x="5508625" y="1782763"/>
          <p14:tracePt t="10921" x="5470525" y="1774825"/>
          <p14:tracePt t="10937" x="5402263" y="1760538"/>
          <p14:tracePt t="10955" x="5318125" y="1760538"/>
          <p14:tracePt t="10971" x="5287963" y="1760538"/>
          <p14:tracePt t="10987" x="5203825" y="1760538"/>
          <p14:tracePt t="11004" x="5189538" y="1760538"/>
          <p14:tracePt t="11021" x="5181600" y="1752600"/>
          <p14:tracePt t="11388" x="5173663" y="1752600"/>
          <p14:tracePt t="11396" x="5121275" y="1752600"/>
          <p14:tracePt t="11404" x="5037138" y="1760538"/>
          <p14:tracePt t="11421" x="4922838" y="1774825"/>
          <p14:tracePt t="11438" x="4846638" y="1782763"/>
          <p14:tracePt t="11454" x="4762500" y="1806575"/>
          <p14:tracePt t="11471" x="4625975" y="1820863"/>
          <p14:tracePt t="11488" x="4479925" y="1844675"/>
          <p14:tracePt t="11504" x="4305300" y="1882775"/>
          <p14:tracePt t="11521" x="4191000" y="1897063"/>
          <p14:tracePt t="11538" x="4130675" y="1897063"/>
          <p14:tracePt t="11554" x="4098925" y="1897063"/>
          <p14:tracePt t="11571" x="4092575" y="1897063"/>
          <p14:tracePt t="11756" x="4092575" y="1889125"/>
          <p14:tracePt t="11764" x="4098925" y="1874838"/>
          <p14:tracePt t="11772" x="4114800" y="1858963"/>
          <p14:tracePt t="11788" x="4137025" y="1820863"/>
          <p14:tracePt t="11805" x="4152900" y="1798638"/>
          <p14:tracePt t="11821" x="4168775" y="1774825"/>
          <p14:tracePt t="11838" x="4175125" y="1768475"/>
          <p14:tracePt t="12012" x="4191000" y="1752600"/>
          <p14:tracePt t="12029" x="4198938" y="1744663"/>
          <p14:tracePt t="12036" x="4206875" y="1736725"/>
          <p14:tracePt t="12324" x="4183063" y="1730375"/>
          <p14:tracePt t="12342" x="4016375" y="1714500"/>
          <p14:tracePt t="12355" x="3794125" y="1714500"/>
          <p14:tracePt t="12371" x="3505200" y="1714500"/>
          <p14:tracePt t="12388" x="3254375" y="1714500"/>
          <p14:tracePt t="12405" x="3101975" y="1714500"/>
          <p14:tracePt t="12421" x="3086100" y="1714500"/>
          <p14:tracePt t="12515" x="3078163" y="1706563"/>
          <p14:tracePt t="12581" x="3070225" y="1706563"/>
          <p14:tracePt t="12589" x="3048000" y="1706563"/>
          <p14:tracePt t="12605" x="2933700" y="1684338"/>
          <p14:tracePt t="12621" x="2751138" y="1668463"/>
          <p14:tracePt t="12638" x="2530475" y="1668463"/>
          <p14:tracePt t="12655" x="2301875" y="1668463"/>
          <p14:tracePt t="12671" x="2149475" y="1668463"/>
          <p14:tracePt t="12688" x="2087563" y="1668463"/>
          <p14:tracePt t="13460" x="2133600" y="1668463"/>
          <p14:tracePt t="13468" x="2416175" y="1706563"/>
          <p14:tracePt t="13476" x="2781300" y="1768475"/>
          <p14:tracePt t="13488" x="3146425" y="1836738"/>
          <p14:tracePt t="13505" x="3825875" y="2011363"/>
          <p14:tracePt t="13522" x="4275138" y="2187575"/>
          <p14:tracePt t="13539" x="4449763" y="2324100"/>
          <p14:tracePt t="13555" x="4479925" y="2544763"/>
          <p14:tracePt t="13572" x="4251325" y="2751138"/>
          <p14:tracePt t="13588" x="3749675" y="2917825"/>
          <p14:tracePt t="13605" x="3184525" y="2949575"/>
          <p14:tracePt t="13622" x="2827338" y="2949575"/>
          <p14:tracePt t="13638" x="2674938" y="2903538"/>
          <p14:tracePt t="13655" x="2659063" y="2887663"/>
          <p14:tracePt t="13672" x="2674938" y="2849563"/>
          <p14:tracePt t="13689" x="2827338" y="2743200"/>
          <p14:tracePt t="13705" x="3162300" y="2667000"/>
          <p14:tracePt t="13722" x="3543300" y="2613025"/>
          <p14:tracePt t="13739" x="3756025" y="2582863"/>
          <p14:tracePt t="13780" x="3749675" y="2582863"/>
          <p14:tracePt t="13788" x="3725863" y="2598738"/>
          <p14:tracePt t="13805" x="3673475" y="2620963"/>
          <p14:tracePt t="13822" x="3649663" y="2628900"/>
          <p14:tracePt t="13924" x="3649663" y="2590800"/>
          <p14:tracePt t="13932" x="3649663" y="2560638"/>
          <p14:tracePt t="13940" x="3649663" y="2506663"/>
          <p14:tracePt t="13955" x="3649663" y="2484438"/>
          <p14:tracePt t="14237" x="3649663" y="2492375"/>
          <p14:tracePt t="14244" x="3649663" y="2498725"/>
          <p14:tracePt t="14255" x="3649663" y="2522538"/>
          <p14:tracePt t="14272" x="3649663" y="2568575"/>
          <p14:tracePt t="14289" x="3649663" y="2606675"/>
          <p14:tracePt t="14305" x="3635375" y="2628900"/>
          <p14:tracePt t="14322" x="3627438" y="2667000"/>
          <p14:tracePt t="14676" x="3619500" y="2682875"/>
          <p14:tracePt t="14684" x="3559175" y="2720975"/>
          <p14:tracePt t="14692" x="3489325" y="2765425"/>
          <p14:tracePt t="14705" x="3444875" y="2789238"/>
          <p14:tracePt t="14722" x="3398838" y="2797175"/>
          <p14:tracePt t="14739" x="3336925" y="2797175"/>
          <p14:tracePt t="14755" x="3292475" y="2797175"/>
          <p14:tracePt t="14772" x="3260725" y="2797175"/>
          <p14:tracePt t="14788" x="3260725" y="2789238"/>
          <p14:tracePt t="14805" x="3254375" y="2789238"/>
          <p14:tracePt t="14822" x="3246438" y="2743200"/>
          <p14:tracePt t="14838" x="3238500" y="2667000"/>
          <p14:tracePt t="14855" x="3230563" y="2590800"/>
          <p14:tracePt t="14872" x="3222625" y="2544763"/>
          <p14:tracePt t="14888" x="3216275" y="2484438"/>
          <p14:tracePt t="14905" x="3200400" y="2422525"/>
          <p14:tracePt t="14922" x="3170238" y="2384425"/>
          <p14:tracePt t="14939" x="3154363" y="2346325"/>
          <p14:tracePt t="14955" x="3101975" y="2270125"/>
          <p14:tracePt t="14972" x="3048000" y="2232025"/>
          <p14:tracePt t="14989" x="2955925" y="2193925"/>
          <p14:tracePt t="15005" x="2887663" y="2187575"/>
          <p14:tracePt t="15022" x="2803525" y="2163763"/>
          <p14:tracePt t="15039" x="2743200" y="2163763"/>
          <p14:tracePt t="15055" x="2713038" y="2155825"/>
          <p14:tracePt t="15072" x="2697163" y="2155825"/>
          <p14:tracePt t="15089" x="2682875" y="2155825"/>
          <p14:tracePt t="15105" x="2659063" y="2155825"/>
          <p14:tracePt t="15122" x="2606675" y="2187575"/>
          <p14:tracePt t="15139" x="2530475" y="2239963"/>
          <p14:tracePt t="15155" x="2400300" y="2332038"/>
          <p14:tracePt t="15172" x="2324100" y="2416175"/>
          <p14:tracePt t="15189" x="2286000" y="2484438"/>
          <p14:tracePt t="15205" x="2278063" y="2530475"/>
          <p14:tracePt t="15222" x="2278063" y="2552700"/>
          <p14:tracePt t="15239" x="2278063" y="2574925"/>
          <p14:tracePt t="15255" x="2278063" y="2598738"/>
          <p14:tracePt t="15272" x="2293938" y="2620963"/>
          <p14:tracePt t="15289" x="2293938" y="2628900"/>
          <p14:tracePt t="15305" x="2301875" y="2636838"/>
          <p14:tracePt t="15700" x="2301875" y="2644775"/>
          <p14:tracePt t="15708" x="2324100" y="2667000"/>
          <p14:tracePt t="15717" x="2354263" y="2773363"/>
          <p14:tracePt t="15724" x="2416175" y="2925763"/>
          <p14:tracePt t="15739" x="2460625" y="3055938"/>
          <p14:tracePt t="15756" x="2598738" y="3306763"/>
          <p14:tracePt t="15772" x="2759075" y="3444875"/>
          <p14:tracePt t="15789" x="2979738" y="3513138"/>
          <p14:tracePt t="15806" x="3298825" y="3565525"/>
          <p14:tracePt t="15823" x="3581400" y="3589338"/>
          <p14:tracePt t="15839" x="3878263" y="3589338"/>
          <p14:tracePt t="15856" x="4122738" y="3589338"/>
          <p14:tracePt t="15873" x="4259263" y="3581400"/>
          <p14:tracePt t="15876" x="4275138" y="3573463"/>
          <p14:tracePt t="15890" x="4289425" y="3559175"/>
          <p14:tracePt t="15906" x="4297363" y="3551238"/>
          <p14:tracePt t="15923" x="4297363" y="3535363"/>
          <p14:tracePt t="15940" x="4297363" y="3505200"/>
          <p14:tracePt t="15956" x="4259263" y="3497263"/>
          <p14:tracePt t="15973" x="4229100" y="3497263"/>
          <p14:tracePt t="15989" x="4198938" y="3497263"/>
          <p14:tracePt t="16006" x="4160838" y="3513138"/>
          <p14:tracePt t="16023" x="4114800" y="3559175"/>
          <p14:tracePt t="16039" x="4084638" y="3581400"/>
          <p14:tracePt t="16056" x="4046538" y="3603625"/>
          <p14:tracePt t="16073" x="4030663" y="3603625"/>
          <p14:tracePt t="16089" x="4008438" y="3603625"/>
          <p14:tracePt t="16107" x="3962400" y="3597275"/>
          <p14:tracePt t="16124" x="3848100" y="3551238"/>
          <p14:tracePt t="16139" x="3725863" y="3513138"/>
          <p14:tracePt t="16156" x="3597275" y="3482975"/>
          <p14:tracePt t="16173" x="3482975" y="3467100"/>
          <p14:tracePt t="16189" x="3390900" y="3467100"/>
          <p14:tracePt t="16206" x="3306763" y="3467100"/>
          <p14:tracePt t="16223" x="3222625" y="3489325"/>
          <p14:tracePt t="16239" x="3101975" y="3513138"/>
          <p14:tracePt t="16256" x="2971800" y="3535363"/>
          <p14:tracePt t="16273" x="2841625" y="3551238"/>
          <p14:tracePt t="16289" x="2697163" y="3573463"/>
          <p14:tracePt t="16306" x="2606675" y="3573463"/>
          <p14:tracePt t="16323" x="2484438" y="3573463"/>
          <p14:tracePt t="16339" x="2446338" y="3573463"/>
          <p14:tracePt t="16356" x="2416175" y="3573463"/>
          <p14:tracePt t="16373" x="2400300" y="3573463"/>
          <p14:tracePt t="16390" x="2378075" y="3573463"/>
          <p14:tracePt t="16407" x="2370138" y="3573463"/>
          <p14:tracePt t="16423" x="2346325" y="3573463"/>
          <p14:tracePt t="16439" x="2301875" y="3565525"/>
          <p14:tracePt t="16456" x="2263775" y="3565525"/>
          <p14:tracePt t="16473" x="2193925" y="3565525"/>
          <p14:tracePt t="16490" x="2149475" y="3565525"/>
          <p14:tracePt t="16506" x="2095500" y="3565525"/>
          <p14:tracePt t="16523" x="2019300" y="3565525"/>
          <p14:tracePt t="16539" x="1920875" y="3589338"/>
          <p14:tracePt t="16556" x="1858963" y="3589338"/>
          <p14:tracePt t="16573" x="1828800" y="3573463"/>
          <p14:tracePt t="16589" x="1828800" y="3565525"/>
          <p14:tracePt t="17076" x="1820863" y="3565525"/>
          <p14:tracePt t="18100" x="1820863" y="3573463"/>
          <p14:tracePt t="18124" x="1820863" y="3581400"/>
          <p14:tracePt t="18132" x="1874838" y="3649663"/>
          <p14:tracePt t="18140" x="1927225" y="3717925"/>
          <p14:tracePt t="18156" x="2035175" y="3832225"/>
          <p14:tracePt t="18173" x="2171700" y="3932238"/>
          <p14:tracePt t="18190" x="2422525" y="4046538"/>
          <p14:tracePt t="18206" x="2713038" y="4144963"/>
          <p14:tracePt t="18223" x="3048000" y="4244975"/>
          <p14:tracePt t="18240" x="3368675" y="4297363"/>
          <p14:tracePt t="18256" x="3717925" y="4343400"/>
          <p14:tracePt t="18273" x="4076700" y="4343400"/>
          <p14:tracePt t="18290" x="4465638" y="4343400"/>
          <p14:tracePt t="18307" x="4846638" y="4343400"/>
          <p14:tracePt t="18323" x="5387975" y="4343400"/>
          <p14:tracePt t="18340" x="5737225" y="4343400"/>
          <p14:tracePt t="18356" x="6172200" y="4343400"/>
          <p14:tracePt t="18373" x="6727825" y="4343400"/>
          <p14:tracePt t="18390" x="7353300" y="4267200"/>
          <p14:tracePt t="18407" x="7947025" y="4198938"/>
          <p14:tracePt t="18423" x="8480425" y="4137025"/>
          <p14:tracePt t="18440" x="8945563" y="4106863"/>
          <p14:tracePt t="18457" x="9258300" y="4106863"/>
          <p14:tracePt t="18473" x="9486900" y="4106863"/>
          <p14:tracePt t="18490" x="9647238" y="4106863"/>
          <p14:tracePt t="18507" x="9761538" y="4106863"/>
          <p14:tracePt t="18523" x="9859963" y="4122738"/>
          <p14:tracePt t="18604" x="9859963" y="4130675"/>
          <p14:tracePt t="18612" x="9859963" y="4137025"/>
          <p14:tracePt t="18624" x="9837738" y="4152900"/>
          <p14:tracePt t="18640" x="9737725" y="4191000"/>
          <p14:tracePt t="18657" x="9585325" y="4267200"/>
          <p14:tracePt t="18674" x="9418638" y="4321175"/>
          <p14:tracePt t="18690" x="9190038" y="4327525"/>
          <p14:tracePt t="18707" x="8809038" y="4335463"/>
          <p14:tracePt t="18724" x="8556625" y="4335463"/>
          <p14:tracePt t="18740" x="8328025" y="4313238"/>
          <p14:tracePt t="18757" x="8145463" y="4297363"/>
          <p14:tracePt t="18774" x="7985125" y="4267200"/>
          <p14:tracePt t="18790" x="7826375" y="4267200"/>
          <p14:tracePt t="18807" x="7718425" y="4251325"/>
          <p14:tracePt t="18824" x="7620000" y="4237038"/>
          <p14:tracePt t="18841" x="7513638" y="4237038"/>
          <p14:tracePt t="18857" x="7399338" y="4237038"/>
          <p14:tracePt t="18874" x="7269163" y="4237038"/>
          <p14:tracePt t="18877" x="7200900" y="4237038"/>
          <p14:tracePt t="18890" x="7116763" y="4237038"/>
          <p14:tracePt t="18907" x="6873875" y="4237038"/>
          <p14:tracePt t="18924" x="6689725" y="4237038"/>
          <p14:tracePt t="18940" x="6499225" y="4237038"/>
          <p14:tracePt t="18957" x="6324600" y="4221163"/>
          <p14:tracePt t="18974" x="6172200" y="4213225"/>
          <p14:tracePt t="18990" x="6042025" y="4213225"/>
          <p14:tracePt t="19007" x="5951538" y="4213225"/>
          <p14:tracePt t="19024" x="5875338" y="4213225"/>
          <p14:tracePt t="19040" x="5775325" y="4213225"/>
          <p14:tracePt t="19057" x="5661025" y="4213225"/>
          <p14:tracePt t="19074" x="5540375" y="4213225"/>
          <p14:tracePt t="19091" x="5334000" y="4213225"/>
          <p14:tracePt t="19107" x="5181600" y="4213225"/>
          <p14:tracePt t="19124" x="5021263" y="4213225"/>
          <p14:tracePt t="19140" x="4868863" y="4213225"/>
          <p14:tracePt t="19157" x="4708525" y="4213225"/>
          <p14:tracePt t="19174" x="4549775" y="4213225"/>
          <p14:tracePt t="19191" x="4381500" y="4175125"/>
          <p14:tracePt t="19207" x="4229100" y="4168775"/>
          <p14:tracePt t="19224" x="4106863" y="4144963"/>
          <p14:tracePt t="19240" x="3992563" y="4137025"/>
          <p14:tracePt t="19257" x="3878263" y="4130675"/>
          <p14:tracePt t="19274" x="3794125" y="4114800"/>
          <p14:tracePt t="19291" x="3603625" y="4092575"/>
          <p14:tracePt t="19307" x="3543300" y="4076700"/>
          <p14:tracePt t="19324" x="3336925" y="4054475"/>
          <p14:tracePt t="19341" x="3170238" y="4030663"/>
          <p14:tracePt t="19357" x="3009900" y="3992563"/>
          <p14:tracePt t="19374" x="2873375" y="3978275"/>
          <p14:tracePt t="19391" x="2727325" y="3962400"/>
          <p14:tracePt t="19407" x="2613025" y="3954463"/>
          <p14:tracePt t="19424" x="2492375" y="3946525"/>
          <p14:tracePt t="19441" x="2384425" y="3946525"/>
          <p14:tracePt t="19457" x="2263775" y="3946525"/>
          <p14:tracePt t="19474" x="2171700" y="3946525"/>
          <p14:tracePt t="19491" x="2057400" y="3946525"/>
          <p14:tracePt t="19507" x="1997075" y="3946525"/>
          <p14:tracePt t="19524" x="1973263" y="3946525"/>
          <p14:tracePt t="19541" x="1935163" y="3946525"/>
          <p14:tracePt t="19557" x="1897063" y="3946525"/>
          <p14:tracePt t="19574" x="1866900" y="3946525"/>
          <p14:tracePt t="19591" x="1828800" y="3946525"/>
          <p14:tracePt t="19607" x="1760538" y="3954463"/>
          <p14:tracePt t="19624" x="1698625" y="3962400"/>
          <p14:tracePt t="19657" x="1692275" y="3962400"/>
          <p14:tracePt t="19916" x="1722438" y="3984625"/>
          <p14:tracePt t="19924" x="1790700" y="4016375"/>
          <p14:tracePt t="19932" x="1858963" y="4030663"/>
          <p14:tracePt t="19941" x="1912938" y="4038600"/>
          <p14:tracePt t="19957" x="2079625" y="4092575"/>
          <p14:tracePt t="19974" x="2308225" y="4168775"/>
          <p14:tracePt t="19991" x="2582863" y="4244975"/>
          <p14:tracePt t="20007" x="2720975" y="4259263"/>
          <p14:tracePt t="20024" x="2925763" y="4259263"/>
          <p14:tracePt t="20040" x="3260725" y="4259263"/>
          <p14:tracePt t="20057" x="3475038" y="4259263"/>
          <p14:tracePt t="20073" x="3627438" y="4259263"/>
          <p14:tracePt t="20091" x="3817938" y="4259263"/>
          <p14:tracePt t="20107" x="3894138" y="4259263"/>
          <p14:tracePt t="20124" x="3932238" y="4259263"/>
          <p14:tracePt t="20212" x="3978275" y="4259263"/>
          <p14:tracePt t="20220" x="4008438" y="4275138"/>
          <p14:tracePt t="20228" x="4060825" y="4283075"/>
          <p14:tracePt t="20241" x="4114800" y="4283075"/>
          <p14:tracePt t="20257" x="4206875" y="4283075"/>
          <p14:tracePt t="20275" x="4259263" y="4283075"/>
          <p14:tracePt t="20291" x="4267200" y="4283075"/>
          <p14:tracePt t="20380" x="4275138" y="4283075"/>
          <p14:tracePt t="20396" x="4267200" y="4275138"/>
          <p14:tracePt t="20404" x="4259263" y="4275138"/>
          <p14:tracePt t="20412" x="4237038" y="4275138"/>
          <p14:tracePt t="20424" x="4213225" y="4275138"/>
          <p14:tracePt t="20441" x="4175125" y="4275138"/>
          <p14:tracePt t="20458" x="4122738" y="4259263"/>
          <p14:tracePt t="20474" x="4054475" y="4259263"/>
          <p14:tracePt t="20491" x="3978275" y="4267200"/>
          <p14:tracePt t="20507" x="3870325" y="4289425"/>
          <p14:tracePt t="20524" x="3817938" y="4297363"/>
          <p14:tracePt t="20541" x="3771900" y="4297363"/>
          <p14:tracePt t="20558" x="3741738" y="4297363"/>
          <p14:tracePt t="20575" x="3687763" y="4297363"/>
          <p14:tracePt t="20591" x="3641725" y="4297363"/>
          <p14:tracePt t="20608" x="3573463" y="4297363"/>
          <p14:tracePt t="20624" x="3513138" y="4297363"/>
          <p14:tracePt t="20641" x="3451225" y="4297363"/>
          <p14:tracePt t="20658" x="3390900" y="4297363"/>
          <p14:tracePt t="20675" x="3336925" y="4297363"/>
          <p14:tracePt t="20691" x="3306763" y="4297363"/>
          <p14:tracePt t="20708" x="3246438" y="4297363"/>
          <p14:tracePt t="20724" x="3192463" y="4305300"/>
          <p14:tracePt t="20741" x="3116263" y="4327525"/>
          <p14:tracePt t="20758" x="3009900" y="4327525"/>
          <p14:tracePt t="20774" x="2895600" y="4327525"/>
          <p14:tracePt t="20791" x="2773363" y="4327525"/>
          <p14:tracePt t="20808" x="2674938" y="4327525"/>
          <p14:tracePt t="20824" x="2582863" y="4327525"/>
          <p14:tracePt t="20841" x="2514600" y="4327525"/>
          <p14:tracePt t="20858" x="2468563" y="4327525"/>
          <p14:tracePt t="20875" x="2392363" y="4327525"/>
          <p14:tracePt t="20891" x="2354263" y="4327525"/>
          <p14:tracePt t="20908" x="2247900" y="4313238"/>
          <p14:tracePt t="20924" x="2155825" y="4313238"/>
          <p14:tracePt t="20941" x="2073275" y="4313238"/>
          <p14:tracePt t="20958" x="1958975" y="4313238"/>
          <p14:tracePt t="20974" x="1866900" y="4313238"/>
          <p14:tracePt t="20991" x="1768475" y="4313238"/>
          <p14:tracePt t="21008" x="1654175" y="4313238"/>
          <p14:tracePt t="21024" x="1577975" y="4313238"/>
          <p14:tracePt t="21041" x="1516063" y="4313238"/>
          <p14:tracePt t="21058" x="1477963" y="4313238"/>
          <p14:tracePt t="21075" x="1455738" y="4313238"/>
          <p14:tracePt t="21092" x="1439863" y="4313238"/>
          <p14:tracePt t="21132" x="1431925" y="4313238"/>
          <p14:tracePt t="21565" x="1425575" y="4313238"/>
          <p14:tracePt t="21572" x="1570038" y="4267200"/>
          <p14:tracePt t="21580" x="1958975" y="4206875"/>
          <p14:tracePt t="21592" x="2354263" y="4160838"/>
          <p14:tracePt t="21608" x="2955925" y="4160838"/>
          <p14:tracePt t="21624" x="3597275" y="4160838"/>
          <p14:tracePt t="21641" x="4441825" y="4160838"/>
          <p14:tracePt t="21658" x="5326063" y="4160838"/>
          <p14:tracePt t="21675" x="6675438" y="4137025"/>
          <p14:tracePt t="21691" x="7521575" y="4000500"/>
          <p14:tracePt t="21708" x="8245475" y="3908425"/>
          <p14:tracePt t="21725" x="8801100" y="3832225"/>
          <p14:tracePt t="21741" x="9197975" y="3771900"/>
          <p14:tracePt t="21758" x="9509125" y="3673475"/>
          <p14:tracePt t="21774" x="9655175" y="3635375"/>
          <p14:tracePt t="21791" x="9707563" y="3627438"/>
          <p14:tracePt t="21808" x="9723438" y="3627438"/>
          <p14:tracePt t="21824" x="9737725" y="3627438"/>
          <p14:tracePt t="21841" x="9775825" y="3627438"/>
          <p14:tracePt t="21858" x="9845675" y="3657600"/>
          <p14:tracePt t="21875" x="9966325" y="3749675"/>
          <p14:tracePt t="21891" x="10074275" y="3817938"/>
          <p14:tracePt t="21908" x="10202863" y="3916363"/>
          <p14:tracePt t="21925" x="10347325" y="4008438"/>
          <p14:tracePt t="21941" x="10469563" y="4076700"/>
          <p14:tracePt t="21958" x="10499725" y="4098925"/>
          <p14:tracePt t="21974" x="10499725" y="4106863"/>
          <p14:tracePt t="21991" x="10477500" y="4114800"/>
          <p14:tracePt t="22008" x="10347325" y="4160838"/>
          <p14:tracePt t="22024" x="10233025" y="4213225"/>
          <p14:tracePt t="22041" x="10112375" y="4313238"/>
          <p14:tracePt t="22058" x="10004425" y="4389438"/>
          <p14:tracePt t="22075" x="9928225" y="4441825"/>
          <p14:tracePt t="22091" x="9906000" y="4457700"/>
          <p14:tracePt t="22108" x="9890125" y="4465638"/>
          <p14:tracePt t="22125" x="9883775" y="4465638"/>
          <p14:tracePt t="22141" x="9859963" y="4465638"/>
          <p14:tracePt t="22158" x="9807575" y="4449763"/>
          <p14:tracePt t="22175" x="9731375" y="4427538"/>
          <p14:tracePt t="22192" x="9661525" y="4389438"/>
          <p14:tracePt t="22208" x="9623425" y="4373563"/>
          <p14:tracePt t="22225" x="9555163" y="4365625"/>
          <p14:tracePt t="22242" x="9509125" y="4359275"/>
          <p14:tracePt t="22258" x="9471025" y="4351338"/>
          <p14:tracePt t="22275" x="9440863" y="4343400"/>
          <p14:tracePt t="22291" x="9394825" y="4327525"/>
          <p14:tracePt t="22308" x="9334500" y="4305300"/>
          <p14:tracePt t="22325" x="9236075" y="4244975"/>
          <p14:tracePt t="22342" x="9128125" y="4160838"/>
          <p14:tracePt t="22358" x="9075738" y="4122738"/>
          <p14:tracePt t="22375" x="9037638" y="4092575"/>
          <p14:tracePt t="22392" x="9007475" y="4068763"/>
          <p14:tracePt t="22408" x="8999538" y="4068763"/>
          <p14:tracePt t="22425" x="8983663" y="4068763"/>
          <p14:tracePt t="22442" x="8961438" y="4068763"/>
          <p14:tracePt t="22459" x="8907463" y="4068763"/>
          <p14:tracePt t="22475" x="8809038" y="4092575"/>
          <p14:tracePt t="22492" x="8709025" y="4152900"/>
          <p14:tracePt t="22508" x="8618538" y="4237038"/>
          <p14:tracePt t="22525" x="8556625" y="4305300"/>
          <p14:tracePt t="22542" x="8542338" y="4335463"/>
          <p14:tracePt t="22558" x="8542338" y="4343400"/>
          <p14:tracePt t="22592" x="8526463" y="4359275"/>
          <p14:tracePt t="22608" x="8466138" y="4359275"/>
          <p14:tracePt t="22625" x="8321675" y="4359275"/>
          <p14:tracePt t="22642" x="8161338" y="4359275"/>
          <p14:tracePt t="22659" x="7962900" y="4359275"/>
          <p14:tracePt t="22675" x="7908925" y="4359275"/>
          <p14:tracePt t="22924" x="7932738" y="4365625"/>
          <p14:tracePt t="22932" x="7962900" y="4365625"/>
          <p14:tracePt t="22942" x="8016875" y="4381500"/>
          <p14:tracePt t="22958" x="8153400" y="4381500"/>
          <p14:tracePt t="22975" x="8343900" y="4381500"/>
          <p14:tracePt t="22992" x="8512175" y="4381500"/>
          <p14:tracePt t="23008" x="8686800" y="4381500"/>
          <p14:tracePt t="23025" x="8763000" y="4359275"/>
          <p14:tracePt t="23042" x="8778875" y="4343400"/>
          <p14:tracePt t="23060" x="8785225" y="4335463"/>
          <p14:tracePt t="23076" x="8785225" y="4321175"/>
          <p14:tracePt t="23092" x="8785225" y="4313238"/>
          <p14:tracePt t="23109" x="8793163" y="4297363"/>
          <p14:tracePt t="23125" x="8801100" y="4275138"/>
          <p14:tracePt t="23142" x="8809038" y="4259263"/>
          <p14:tracePt t="23159" x="8847138" y="4259263"/>
          <p14:tracePt t="23175" x="8877300" y="4259263"/>
          <p14:tracePt t="23192" x="8945563" y="4259263"/>
          <p14:tracePt t="23209" x="9051925" y="4259263"/>
          <p14:tracePt t="23225" x="9182100" y="4275138"/>
          <p14:tracePt t="23242" x="9236075" y="4275138"/>
          <p14:tracePt t="23259" x="9258300" y="4275138"/>
          <p14:tracePt t="23316" x="9258300" y="4267200"/>
          <p14:tracePt t="23348" x="9258300" y="4251325"/>
          <p14:tracePt t="23428" x="9258300" y="4244975"/>
          <p14:tracePt t="23452" x="9258300" y="4229100"/>
          <p14:tracePt t="23524" x="9258300" y="4251325"/>
          <p14:tracePt t="23532" x="9258300" y="4267200"/>
          <p14:tracePt t="23542" x="9258300" y="4283075"/>
          <p14:tracePt t="23559" x="9258300" y="4321175"/>
          <p14:tracePt t="23575" x="9258300" y="4351338"/>
          <p14:tracePt t="23592" x="9258300" y="4359275"/>
          <p14:tracePt t="23608" x="9242425" y="4365625"/>
          <p14:tracePt t="23625" x="9228138" y="4365625"/>
          <p14:tracePt t="23642" x="9204325" y="4365625"/>
          <p14:tracePt t="23659" x="9166225" y="4365625"/>
          <p14:tracePt t="23675" x="9121775" y="4297363"/>
          <p14:tracePt t="23692" x="9090025" y="4213225"/>
          <p14:tracePt t="23708" x="9059863" y="4144963"/>
          <p14:tracePt t="23725" x="9045575" y="4098925"/>
          <p14:tracePt t="23742" x="9029700" y="4060825"/>
          <p14:tracePt t="23758" x="9013825" y="4046538"/>
          <p14:tracePt t="23775" x="9007475" y="4038600"/>
          <p14:tracePt t="23792" x="8999538" y="4038600"/>
          <p14:tracePt t="23809" x="8969375" y="4038600"/>
          <p14:tracePt t="23825" x="8931275" y="4038600"/>
          <p14:tracePt t="23842" x="8893175" y="4068763"/>
          <p14:tracePt t="23859" x="8861425" y="4130675"/>
          <p14:tracePt t="23875" x="8855075" y="4221163"/>
          <p14:tracePt t="23892" x="8855075" y="4251325"/>
          <p14:tracePt t="23909" x="8861425" y="4267200"/>
          <p14:tracePt t="23972" x="8831263" y="4267200"/>
          <p14:tracePt t="23980" x="8785225" y="4267200"/>
          <p14:tracePt t="23992" x="8732838" y="4267200"/>
          <p14:tracePt t="24009" x="8656638" y="4267200"/>
          <p14:tracePt t="24025" x="8572500" y="4267200"/>
          <p14:tracePt t="24043" x="8480425" y="4267200"/>
          <p14:tracePt t="24059" x="8412163" y="4267200"/>
          <p14:tracePt t="24076" x="8397875" y="4251325"/>
          <p14:tracePt t="24092" x="8389938" y="4251325"/>
          <p14:tracePt t="24156" x="8389938" y="4244975"/>
          <p14:tracePt t="24180" x="8382000" y="4244975"/>
          <p14:tracePt t="24188" x="8374063" y="4244975"/>
          <p14:tracePt t="24196" x="8366125" y="4244975"/>
          <p14:tracePt t="24209" x="8351838" y="4244975"/>
          <p14:tracePt t="24226" x="8321675" y="4244975"/>
          <p14:tracePt t="24243" x="8313738" y="4251325"/>
          <p14:tracePt t="24259" x="8297863" y="4259263"/>
          <p14:tracePt t="24276" x="8289925" y="4259263"/>
          <p14:tracePt t="24293" x="8283575" y="4259263"/>
          <p14:tracePt t="24309" x="8275638" y="4259263"/>
          <p14:tracePt t="24326" x="8251825" y="4259263"/>
          <p14:tracePt t="24342" x="8237538" y="4259263"/>
          <p14:tracePt t="24359" x="8229600" y="4259263"/>
          <p14:tracePt t="24376" x="8213725" y="4259263"/>
          <p14:tracePt t="24379" x="8207375" y="4259263"/>
          <p14:tracePt t="24396" x="8199438" y="4259263"/>
          <p14:tracePt t="24412" x="8183563" y="4259263"/>
          <p14:tracePt t="24426" x="8175625" y="4259263"/>
          <p14:tracePt t="24443" x="8123238" y="4259263"/>
          <p14:tracePt t="24476" x="8099425" y="4259263"/>
          <p14:tracePt t="24492" x="8093075" y="4259263"/>
          <p14:tracePt t="24556" x="8069263" y="4275138"/>
          <p14:tracePt t="28356" x="8077200" y="4275138"/>
          <p14:tracePt t="28373" x="8077200" y="4267200"/>
          <p14:tracePt t="28388" x="8107363" y="4259263"/>
          <p14:tracePt t="28396" x="8123238" y="4244975"/>
          <p14:tracePt t="28411" x="8153400" y="4244975"/>
          <p14:tracePt t="28427" x="8169275" y="4237038"/>
          <p14:tracePt t="28444" x="8335963" y="4213225"/>
          <p14:tracePt t="28461" x="8512175" y="4213225"/>
          <p14:tracePt t="28477" x="8732838" y="4213225"/>
          <p14:tracePt t="28494" x="8983663" y="4213225"/>
          <p14:tracePt t="28511" x="9151938" y="4213225"/>
          <p14:tracePt t="28527" x="9266238" y="4213225"/>
          <p14:tracePt t="28544" x="9296400" y="4213225"/>
          <p14:tracePt t="28561" x="9304338" y="4213225"/>
          <p14:tracePt t="28662" x="9296400" y="4206875"/>
          <p14:tracePt t="28670" x="9288463" y="4206875"/>
          <p14:tracePt t="28677" x="9266238" y="4206875"/>
          <p14:tracePt t="28694" x="9236075" y="4206875"/>
          <p14:tracePt t="28711" x="9182100" y="4206875"/>
          <p14:tracePt t="28727" x="9136063" y="4213225"/>
          <p14:tracePt t="28744" x="9121775" y="4221163"/>
          <p14:tracePt t="29084" x="9113838" y="4221163"/>
          <p14:tracePt t="29092" x="9067800" y="4251325"/>
          <p14:tracePt t="29100" x="8991600" y="4283075"/>
          <p14:tracePt t="29111" x="8931275" y="4297363"/>
          <p14:tracePt t="29127" x="8740775" y="4335463"/>
          <p14:tracePt t="29144" x="8512175" y="4351338"/>
          <p14:tracePt t="29161" x="8259763" y="4365625"/>
          <p14:tracePt t="29177" x="8001000" y="4365625"/>
          <p14:tracePt t="29194" x="7848600" y="4365625"/>
          <p14:tracePt t="29211" x="7764463" y="4365625"/>
          <p14:tracePt t="29227" x="7734300" y="4365625"/>
          <p14:tracePt t="29292" x="7718425" y="4365625"/>
          <p14:tracePt t="29300" x="7696200" y="4365625"/>
          <p14:tracePt t="29311" x="7688263" y="4365625"/>
          <p14:tracePt t="29328" x="7620000" y="4335463"/>
          <p14:tracePt t="29344" x="7513638" y="4283075"/>
          <p14:tracePt t="29361" x="7331075" y="4213225"/>
          <p14:tracePt t="29378" x="7208838" y="4183063"/>
          <p14:tracePt t="29382" x="7140575" y="4175125"/>
          <p14:tracePt t="29394" x="7102475" y="4168775"/>
          <p14:tracePt t="29411" x="7064375" y="4168775"/>
          <p14:tracePt t="29516" x="7086600" y="4168775"/>
          <p14:tracePt t="29524" x="7140575" y="4168775"/>
          <p14:tracePt t="29532" x="7170738" y="4175125"/>
          <p14:tracePt t="29545" x="7216775" y="4183063"/>
          <p14:tracePt t="29561" x="7307263" y="4213225"/>
          <p14:tracePt t="29578" x="7369175" y="4244975"/>
          <p14:tracePt t="29594" x="7375525" y="4244975"/>
          <p14:tracePt t="29620" x="7361238" y="4244975"/>
          <p14:tracePt t="29628" x="7331075" y="4244975"/>
          <p14:tracePt t="29644" x="7200900" y="4221163"/>
          <p14:tracePt t="29661" x="7070725" y="4191000"/>
          <p14:tracePt t="29678" x="6972300" y="4175125"/>
          <p14:tracePt t="29694" x="6964363" y="4175125"/>
          <p14:tracePt t="29728" x="6972300" y="4175125"/>
          <p14:tracePt t="29744" x="7086600" y="4175125"/>
          <p14:tracePt t="29761" x="7239000" y="4175125"/>
          <p14:tracePt t="29778" x="7307263" y="4175125"/>
          <p14:tracePt t="29820" x="7269163" y="4168775"/>
          <p14:tracePt t="29829" x="7216775" y="4152900"/>
          <p14:tracePt t="29844" x="7116763" y="4122738"/>
          <p14:tracePt t="29861" x="7032625" y="4114800"/>
          <p14:tracePt t="29878" x="7002463" y="4098925"/>
          <p14:tracePt t="30173" x="7032625" y="4098925"/>
          <p14:tracePt t="30180" x="7094538" y="4098925"/>
          <p14:tracePt t="30195" x="7231063" y="4098925"/>
          <p14:tracePt t="30211" x="7369175" y="4098925"/>
          <p14:tracePt t="30228" x="7573963" y="4092575"/>
          <p14:tracePt t="30244" x="7818438" y="4054475"/>
          <p14:tracePt t="30261" x="8001000" y="4038600"/>
          <p14:tracePt t="30278" x="8093075" y="4022725"/>
          <p14:tracePt t="30295" x="8107363" y="4016375"/>
          <p14:tracePt t="30485" x="8137525" y="4022725"/>
          <p14:tracePt t="30492" x="8191500" y="4030663"/>
          <p14:tracePt t="30500" x="8251825" y="4060825"/>
          <p14:tracePt t="30511" x="8328025" y="4092575"/>
          <p14:tracePt t="30528" x="8450263" y="4114800"/>
          <p14:tracePt t="30545" x="8556625" y="4130675"/>
          <p14:tracePt t="30561" x="8670925" y="4144963"/>
          <p14:tracePt t="30578" x="8740775" y="4152900"/>
          <p14:tracePt t="30628" x="8740775" y="4160838"/>
          <p14:tracePt t="30660" x="8740775" y="4175125"/>
          <p14:tracePt t="30669" x="8740775" y="4183063"/>
          <p14:tracePt t="30678" x="8740775" y="4191000"/>
          <p14:tracePt t="30694" x="8732838" y="4198938"/>
          <p14:tracePt t="30711" x="8732838" y="4213225"/>
          <p14:tracePt t="30728" x="8724900" y="4221163"/>
          <p14:tracePt t="30795" x="8724900" y="4229100"/>
          <p14:tracePt t="30804" x="8724900" y="4237038"/>
          <p14:tracePt t="30820" x="8740775" y="4251325"/>
          <p14:tracePt t="30828" x="8763000" y="4251325"/>
          <p14:tracePt t="30844" x="8831263" y="4251325"/>
          <p14:tracePt t="30861" x="8893175" y="4251325"/>
          <p14:tracePt t="30878" x="8899525" y="4251325"/>
          <p14:tracePt t="30894" x="8907463" y="4251325"/>
          <p14:tracePt t="30911" x="8907463" y="4237038"/>
          <p14:tracePt t="30928" x="8907463" y="4191000"/>
          <p14:tracePt t="30944" x="8907463" y="4152900"/>
          <p14:tracePt t="30961" x="8907463" y="4137025"/>
          <p14:tracePt t="30978" x="8899525" y="4130675"/>
          <p14:tracePt t="30994" x="8893175" y="4130675"/>
          <p14:tracePt t="31019" x="8877300" y="4130675"/>
          <p14:tracePt t="31044" x="8869363" y="4130675"/>
          <p14:tracePt t="31052" x="8855075" y="4130675"/>
          <p14:tracePt t="31061" x="8847138" y="4130675"/>
          <p14:tracePt t="31078" x="8823325" y="4144963"/>
          <p14:tracePt t="31095" x="8823325" y="4152900"/>
          <p14:tracePt t="31111" x="8823325" y="4160838"/>
          <p14:tracePt t="31128" x="8816975" y="4168775"/>
          <p14:tracePt t="31145" x="8809038" y="4175125"/>
          <p14:tracePt t="31161" x="8801100" y="4191000"/>
          <p14:tracePt t="31178" x="8763000" y="4221163"/>
          <p14:tracePt t="31195" x="8656638" y="4251325"/>
          <p14:tracePt t="31211" x="8564563" y="4275138"/>
          <p14:tracePt t="31228" x="8526463" y="4275138"/>
          <p14:tracePt t="31245" x="8496300" y="4275138"/>
          <p14:tracePt t="31261" x="8466138" y="4283075"/>
          <p14:tracePt t="31278" x="8458200" y="4283075"/>
          <p14:tracePt t="31311" x="8450263" y="4283075"/>
          <p14:tracePt t="31328" x="8435975" y="4283075"/>
          <p14:tracePt t="31345" x="8397875" y="4283075"/>
          <p14:tracePt t="31361" x="8343900" y="4289425"/>
          <p14:tracePt t="31378" x="8283575" y="4297363"/>
          <p14:tracePt t="31381" x="8237538" y="4313238"/>
          <p14:tracePt t="31395" x="8191500" y="4313238"/>
          <p14:tracePt t="31411" x="8077200" y="4321175"/>
          <p14:tracePt t="31428" x="7993063" y="4327525"/>
          <p14:tracePt t="31445" x="7902575" y="4327525"/>
          <p14:tracePt t="31461" x="7818438" y="4327525"/>
          <p14:tracePt t="31478" x="7726363" y="4327525"/>
          <p14:tracePt t="31495" x="7658100" y="4327525"/>
          <p14:tracePt t="31511" x="7627938" y="4327525"/>
          <p14:tracePt t="31528" x="7604125" y="4327525"/>
          <p14:tracePt t="31562" x="7597775" y="4321175"/>
          <p14:tracePt t="31578" x="7589838" y="4321175"/>
          <p14:tracePt t="31595" x="7573963" y="4313238"/>
          <p14:tracePt t="31611" x="7559675" y="4313238"/>
          <p14:tracePt t="31628" x="7551738" y="4313238"/>
          <p14:tracePt t="31645" x="7543800" y="4313238"/>
          <p14:tracePt t="31662" x="7535863" y="4313238"/>
          <p14:tracePt t="31700" x="7527925" y="4313238"/>
          <p14:tracePt t="31716" x="7513638" y="4313238"/>
          <p14:tracePt t="31728" x="7505700" y="4313238"/>
          <p14:tracePt t="31745" x="7475538" y="4313238"/>
          <p14:tracePt t="31762" x="7421563" y="4327525"/>
          <p14:tracePt t="31779" x="7369175" y="4327525"/>
          <p14:tracePt t="31796" x="7345363" y="4327525"/>
          <p14:tracePt t="31812" x="7337425" y="4327525"/>
          <p14:tracePt t="31876" x="7323138" y="4327525"/>
          <p14:tracePt t="31884" x="7315200" y="4327525"/>
          <p14:tracePt t="31895" x="7315200" y="4321175"/>
          <p14:tracePt t="31912" x="7285038" y="4297363"/>
          <p14:tracePt t="31928" x="7261225" y="4283075"/>
          <p14:tracePt t="31945" x="7246938" y="4275138"/>
          <p14:tracePt t="31962" x="7231063" y="4267200"/>
          <p14:tracePt t="31978" x="7223125" y="4267200"/>
          <p14:tracePt t="32676" x="7200900" y="4267200"/>
          <p14:tracePt t="32684" x="7162800" y="4267200"/>
          <p14:tracePt t="32695" x="7116763" y="4267200"/>
          <p14:tracePt t="32712" x="7010400" y="4267200"/>
          <p14:tracePt t="32729" x="6835775" y="4289425"/>
          <p14:tracePt t="32745" x="6667500" y="4297363"/>
          <p14:tracePt t="32763" x="6530975" y="4297363"/>
          <p14:tracePt t="32779" x="6454775" y="4297363"/>
          <p14:tracePt t="32796" x="6446838" y="4297363"/>
          <p14:tracePt t="32861" x="6438900" y="4297363"/>
          <p14:tracePt t="32868" x="6430963" y="4297363"/>
          <p14:tracePt t="32893" x="6430963" y="4289425"/>
          <p14:tracePt t="32900" x="6430963" y="4283075"/>
          <p14:tracePt t="33348" x="6423025" y="4289425"/>
          <p14:tracePt t="33357" x="6400800" y="4321175"/>
          <p14:tracePt t="33364" x="6392863" y="4335463"/>
          <p14:tracePt t="33379" x="6324600" y="4359275"/>
          <p14:tracePt t="33396" x="6210300" y="4365625"/>
          <p14:tracePt t="33413" x="6096000" y="4373563"/>
          <p14:tracePt t="33429" x="5997575" y="4373563"/>
          <p14:tracePt t="33446" x="5921375" y="4373563"/>
          <p14:tracePt t="33462" x="5845175" y="4359275"/>
          <p14:tracePt t="33479" x="5791200" y="4351338"/>
          <p14:tracePt t="33496" x="5761038" y="4343400"/>
          <p14:tracePt t="33512" x="5737225" y="4335463"/>
          <p14:tracePt t="33529" x="5737225" y="4327525"/>
          <p14:tracePt t="33547" x="5715000" y="4327525"/>
          <p14:tracePt t="33563" x="5684838" y="4321175"/>
          <p14:tracePt t="33580" x="5646738" y="4321175"/>
          <p14:tracePt t="33596" x="5592763" y="4321175"/>
          <p14:tracePt t="33613" x="5570538" y="4321175"/>
          <p14:tracePt t="33629" x="5532438" y="4321175"/>
          <p14:tracePt t="33646" x="5486400" y="4321175"/>
          <p14:tracePt t="33663" x="5448300" y="4321175"/>
          <p14:tracePt t="33679" x="5410200" y="4305300"/>
          <p14:tracePt t="33696" x="5380038" y="4297363"/>
          <p14:tracePt t="33712" x="5349875" y="4297363"/>
          <p14:tracePt t="33729" x="5326063" y="4289425"/>
          <p14:tracePt t="33746" x="5287963" y="4289425"/>
          <p14:tracePt t="33763" x="5197475" y="4275138"/>
          <p14:tracePt t="33780" x="5105400" y="4275138"/>
          <p14:tracePt t="33796" x="5021263" y="4275138"/>
          <p14:tracePt t="33813" x="4914900" y="4275138"/>
          <p14:tracePt t="33829" x="4854575" y="4283075"/>
          <p14:tracePt t="33846" x="4816475" y="4289425"/>
          <p14:tracePt t="33862" x="4762500" y="4305300"/>
          <p14:tracePt t="33879" x="4740275" y="4305300"/>
          <p14:tracePt t="33896" x="4732338" y="4305300"/>
          <p14:tracePt t="33979" x="4724400" y="4305300"/>
          <p14:tracePt t="33987" x="4708525" y="4305300"/>
          <p14:tracePt t="34444" x="4702175" y="4305300"/>
          <p14:tracePt t="34805" x="4708525" y="4305300"/>
          <p14:tracePt t="34828" x="4708525" y="4313238"/>
          <p14:tracePt t="34853" x="4708525" y="4321175"/>
          <p14:tracePt t="34860" x="4708525" y="4327525"/>
          <p14:tracePt t="34868" x="4694238" y="4335463"/>
          <p14:tracePt t="34900" x="4686300" y="4335463"/>
          <p14:tracePt t="34908" x="4670425" y="4351338"/>
          <p14:tracePt t="34916" x="4664075" y="4351338"/>
          <p14:tracePt t="34929" x="4640263" y="4351338"/>
          <p14:tracePt t="34947" x="4556125" y="4351338"/>
          <p14:tracePt t="34963" x="4495800" y="4351338"/>
          <p14:tracePt t="34979" x="4465638" y="4351338"/>
          <p14:tracePt t="34997" x="4457700" y="4351338"/>
          <p14:tracePt t="35164" x="4457700" y="4343400"/>
          <p14:tracePt t="35180" x="4465638" y="4335463"/>
          <p14:tracePt t="35204" x="4473575" y="4327525"/>
          <p14:tracePt t="35237" x="4479925" y="4313238"/>
          <p14:tracePt t="35252" x="4487863" y="4305300"/>
          <p14:tracePt t="35269" x="4487863" y="4297363"/>
          <p14:tracePt t="36596" x="4457700" y="4283075"/>
          <p14:tracePt t="36604" x="4411663" y="4275138"/>
          <p14:tracePt t="36614" x="4373563" y="4267200"/>
          <p14:tracePt t="36630" x="4297363" y="4259263"/>
          <p14:tracePt t="36647" x="4191000" y="4237038"/>
          <p14:tracePt t="36664" x="4144963" y="4237038"/>
          <p14:tracePt t="36755" x="4198938" y="4237038"/>
          <p14:tracePt t="36763" x="4289425" y="4244975"/>
          <p14:tracePt t="36771" x="4411663" y="4244975"/>
          <p14:tracePt t="36780" x="4579938" y="4244975"/>
          <p14:tracePt t="36797" x="4854575" y="4244975"/>
          <p14:tracePt t="36813" x="4999038" y="4259263"/>
          <p14:tracePt t="36830" x="5051425" y="4275138"/>
          <p14:tracePt t="36867" x="5037138" y="4275138"/>
          <p14:tracePt t="36880" x="4991100" y="4275138"/>
          <p14:tracePt t="36897" x="4892675" y="4244975"/>
          <p14:tracePt t="36913" x="4808538" y="4237038"/>
          <p14:tracePt t="36930" x="4784725" y="4229100"/>
          <p14:tracePt t="36947" x="4778375" y="4229100"/>
          <p14:tracePt t="37068" x="4754563" y="4229100"/>
          <p14:tracePt t="37076" x="4732338" y="4229100"/>
          <p14:tracePt t="37084" x="4694238" y="4229100"/>
          <p14:tracePt t="37097" x="4656138" y="4229100"/>
          <p14:tracePt t="37114" x="4556125" y="4237038"/>
          <p14:tracePt t="37131" x="4381500" y="4251325"/>
          <p14:tracePt t="37147" x="4321175" y="4259263"/>
          <p14:tracePt t="37164" x="4289425" y="4275138"/>
          <p14:tracePt t="37180" x="4283075" y="4275138"/>
          <p14:tracePt t="37357" x="4275138" y="4275138"/>
          <p14:tracePt t="37364" x="4275138" y="4251325"/>
          <p14:tracePt t="37380" x="4244975" y="4206875"/>
          <p14:tracePt t="37757" x="4237038" y="4206875"/>
          <p14:tracePt t="37765" x="4221163" y="4206875"/>
          <p14:tracePt t="37781" x="4175125" y="4206875"/>
          <p14:tracePt t="37797" x="4076700" y="4206875"/>
          <p14:tracePt t="37814" x="3962400" y="4221163"/>
          <p14:tracePt t="37831" x="3886200" y="4221163"/>
          <p14:tracePt t="37847" x="3817938" y="4229100"/>
          <p14:tracePt t="37864" x="3787775" y="4244975"/>
          <p14:tracePt t="37881" x="3779838" y="4244975"/>
          <p14:tracePt t="37884" x="3771900" y="4244975"/>
          <p14:tracePt t="37897" x="3763963" y="4244975"/>
          <p14:tracePt t="37915" x="3741738" y="4244975"/>
          <p14:tracePt t="37931" x="3687763" y="4237038"/>
          <p14:tracePt t="37947" x="3641725" y="4237038"/>
          <p14:tracePt t="37964" x="3611563" y="4237038"/>
          <p14:tracePt t="37981" x="3581400" y="4237038"/>
          <p14:tracePt t="37998" x="3573463" y="4237038"/>
          <p14:tracePt t="38014" x="3565525" y="4237038"/>
          <p14:tracePt t="38031" x="3543300" y="4237038"/>
          <p14:tracePt t="38048" x="3521075" y="4244975"/>
          <p14:tracePt t="38064" x="3482975" y="4251325"/>
          <p14:tracePt t="38081" x="3436938" y="4259263"/>
          <p14:tracePt t="38098" x="3406775" y="4259263"/>
          <p14:tracePt t="38115" x="3360738" y="4259263"/>
          <p14:tracePt t="38131" x="3292475" y="4259263"/>
          <p14:tracePt t="38148" x="3260725" y="4259263"/>
          <p14:tracePt t="38260" x="3254375" y="4259263"/>
          <p14:tracePt t="38357" x="3238500" y="4259263"/>
          <p14:tracePt t="38364" x="3216275" y="4259263"/>
          <p14:tracePt t="38373" x="3208338" y="4259263"/>
          <p14:tracePt t="38381" x="3184525" y="4259263"/>
          <p14:tracePt t="38397" x="3124200" y="4259263"/>
          <p14:tracePt t="38414" x="3063875" y="4259263"/>
          <p14:tracePt t="38431" x="2994025" y="4259263"/>
          <p14:tracePt t="38447" x="2941638" y="4259263"/>
          <p14:tracePt t="38464" x="2879725" y="4259263"/>
          <p14:tracePt t="38481" x="2797175" y="4259263"/>
          <p14:tracePt t="38497" x="2735263" y="4259263"/>
          <p14:tracePt t="38515" x="2674938" y="4259263"/>
          <p14:tracePt t="38531" x="2628900" y="4251325"/>
          <p14:tracePt t="38548" x="2606675" y="4251325"/>
          <p14:tracePt t="38564" x="2582863" y="4244975"/>
          <p14:tracePt t="38581" x="2574925" y="4244975"/>
          <p14:tracePt t="38597" x="2552700" y="4244975"/>
          <p14:tracePt t="38614" x="2536825" y="4244975"/>
          <p14:tracePt t="38631" x="2522538" y="4244975"/>
          <p14:tracePt t="38647" x="2506663" y="4244975"/>
          <p14:tracePt t="38664" x="2484438" y="4244975"/>
          <p14:tracePt t="38681" x="2476500" y="4244975"/>
          <p14:tracePt t="38697" x="2454275" y="4244975"/>
          <p14:tracePt t="38714" x="2408238" y="4244975"/>
          <p14:tracePt t="38731" x="2346325" y="4244975"/>
          <p14:tracePt t="38748" x="2293938" y="4244975"/>
          <p14:tracePt t="38764" x="2270125" y="4244975"/>
          <p14:tracePt t="38781" x="2255838" y="4244975"/>
          <p14:tracePt t="38868" x="2239963" y="4244975"/>
          <p14:tracePt t="38876" x="2232025" y="4244975"/>
          <p14:tracePt t="38884" x="2225675" y="4244975"/>
          <p14:tracePt t="38898" x="2217738" y="4244975"/>
          <p14:tracePt t="38914" x="2209800" y="4244975"/>
          <p14:tracePt t="38933" x="2201863" y="4251325"/>
          <p14:tracePt t="38956" x="2193925" y="4251325"/>
          <p14:tracePt t="38972" x="2187575" y="4251325"/>
          <p14:tracePt t="38996" x="2179638" y="4251325"/>
          <p14:tracePt t="39004" x="2171700" y="4251325"/>
          <p14:tracePt t="39020" x="2163763" y="4251325"/>
          <p14:tracePt t="39052" x="2155825" y="4251325"/>
          <p14:tracePt t="39068" x="2149475" y="4251325"/>
          <p14:tracePt t="39084" x="2141538" y="4251325"/>
          <p14:tracePt t="39092" x="2133600" y="4251325"/>
          <p14:tracePt t="39100" x="2125663" y="4259263"/>
          <p14:tracePt t="39123" x="2117725" y="4259263"/>
          <p14:tracePt t="39131" x="2111375" y="4259263"/>
          <p14:tracePt t="39147" x="2103438" y="4259263"/>
          <p14:tracePt t="39171" x="2095500" y="4267200"/>
          <p14:tracePt t="39181" x="2087563" y="4267200"/>
          <p14:tracePt t="39197" x="2065338" y="4275138"/>
          <p14:tracePt t="39214" x="2027238" y="4275138"/>
          <p14:tracePt t="39231" x="2003425" y="4267200"/>
          <p14:tracePt t="39247" x="1989138" y="4244975"/>
          <p14:tracePt t="39797" x="1989138" y="4251325"/>
          <p14:tracePt t="39804" x="2011363" y="4259263"/>
          <p14:tracePt t="39815" x="2035175" y="4267200"/>
          <p14:tracePt t="39832" x="2141538" y="4289425"/>
          <p14:tracePt t="39848" x="2324100" y="4327525"/>
          <p14:tracePt t="39865" x="2720975" y="4373563"/>
          <p14:tracePt t="39882" x="3314700" y="4435475"/>
          <p14:tracePt t="39885" x="3673475" y="4449763"/>
          <p14:tracePt t="39898" x="4038600" y="4449763"/>
          <p14:tracePt t="39915" x="5113338" y="4449763"/>
          <p14:tracePt t="39931" x="5799138" y="4449763"/>
          <p14:tracePt t="39948" x="6378575" y="4449763"/>
          <p14:tracePt t="39965" x="6873875" y="4449763"/>
          <p14:tracePt t="39982" x="7223125" y="4449763"/>
          <p14:tracePt t="39998" x="7521575" y="4449763"/>
          <p14:tracePt t="40015" x="7680325" y="4449763"/>
          <p14:tracePt t="40032" x="7794625" y="4449763"/>
          <p14:tracePt t="40049" x="7864475" y="4449763"/>
          <p14:tracePt t="40065" x="7908925" y="4465638"/>
          <p14:tracePt t="40082" x="7932738" y="4473575"/>
          <p14:tracePt t="40098" x="7940675" y="4473575"/>
          <p14:tracePt t="40115" x="7947025" y="4473575"/>
          <p14:tracePt t="40131" x="7954963" y="4495800"/>
          <p14:tracePt t="40148" x="7962900" y="4525963"/>
          <p14:tracePt t="40165" x="7978775" y="4579938"/>
          <p14:tracePt t="40181" x="8016875" y="4656138"/>
          <p14:tracePt t="40198" x="8023225" y="4694238"/>
          <p14:tracePt t="40215" x="8023225" y="4708525"/>
          <p14:tracePt t="40232" x="8023225" y="4732338"/>
          <p14:tracePt t="40248" x="7978775" y="4732338"/>
          <p14:tracePt t="40265" x="7840663" y="4732338"/>
          <p14:tracePt t="40282" x="7642225" y="4732338"/>
          <p14:tracePt t="40300" x="7231063" y="4702175"/>
          <p14:tracePt t="40315" x="7064375" y="4678363"/>
          <p14:tracePt t="40332" x="6972300" y="4664075"/>
          <p14:tracePt t="40348" x="6942138" y="4664075"/>
          <p14:tracePt t="40365" x="6918325" y="4664075"/>
          <p14:tracePt t="40382" x="6896100" y="4664075"/>
          <p14:tracePt t="40398" x="6865938" y="4664075"/>
          <p14:tracePt t="40415" x="6811963" y="4664075"/>
          <p14:tracePt t="40431" x="6713538" y="4664075"/>
          <p14:tracePt t="40448" x="6613525" y="4664075"/>
          <p14:tracePt t="40465" x="6553200" y="4664075"/>
          <p14:tracePt t="40482" x="6499225" y="4664075"/>
          <p14:tracePt t="40499" x="6461125" y="4664075"/>
          <p14:tracePt t="40515" x="6446838" y="4664075"/>
          <p14:tracePt t="40531" x="6423025" y="4664075"/>
          <p14:tracePt t="40548" x="6416675" y="4664075"/>
          <p14:tracePt t="40565" x="6384925" y="4664075"/>
          <p14:tracePt t="40582" x="6332538" y="4664075"/>
          <p14:tracePt t="40598" x="6270625" y="4664075"/>
          <p14:tracePt t="40615" x="6194425" y="4664075"/>
          <p14:tracePt t="40632" x="6103938" y="4664075"/>
          <p14:tracePt t="40648" x="6035675" y="4664075"/>
          <p14:tracePt t="40665" x="5965825" y="4664075"/>
          <p14:tracePt t="40681" x="5905500" y="4664075"/>
          <p14:tracePt t="40698" x="5829300" y="4648200"/>
          <p14:tracePt t="40715" x="5745163" y="4632325"/>
          <p14:tracePt t="40731" x="5676900" y="4618038"/>
          <p14:tracePt t="40748" x="5616575" y="4602163"/>
          <p14:tracePt t="40765" x="5570538" y="4594225"/>
          <p14:tracePt t="40782" x="5516563" y="4587875"/>
          <p14:tracePt t="40798" x="5464175" y="4579938"/>
          <p14:tracePt t="40815" x="5410200" y="4579938"/>
          <p14:tracePt t="40831" x="5364163" y="4572000"/>
          <p14:tracePt t="40848" x="5326063" y="4564063"/>
          <p14:tracePt t="40865" x="5303838" y="4564063"/>
          <p14:tracePt t="40882" x="5287963" y="4564063"/>
          <p14:tracePt t="40884" x="5280025" y="4564063"/>
          <p14:tracePt t="40908" x="5273675" y="4564063"/>
          <p14:tracePt t="40931" x="5257800" y="4564063"/>
          <p14:tracePt t="40939" x="5241925" y="4572000"/>
          <p14:tracePt t="40948" x="5235575" y="4579938"/>
          <p14:tracePt t="40965" x="5227638" y="4579938"/>
          <p14:tracePt t="40988" x="5219700" y="4579938"/>
          <p14:tracePt t="41382" x="5235575" y="4602163"/>
          <p14:tracePt t="41396" x="5235575" y="4610100"/>
          <p14:tracePt t="41421" x="5227638" y="4618038"/>
          <p14:tracePt t="41428" x="5219700" y="4632325"/>
          <p14:tracePt t="41436" x="5189538" y="4664075"/>
          <p14:tracePt t="41449" x="5181600" y="4678363"/>
          <p14:tracePt t="41466" x="5135563" y="4702175"/>
          <p14:tracePt t="41482" x="5075238" y="4732338"/>
          <p14:tracePt t="41500" x="4945063" y="4778375"/>
          <p14:tracePt t="41516" x="4860925" y="4800600"/>
          <p14:tracePt t="41532" x="4808538" y="4800600"/>
          <p14:tracePt t="41549" x="4762500" y="4800600"/>
          <p14:tracePt t="41566" x="4724400" y="4800600"/>
          <p14:tracePt t="41582" x="4664075" y="4800600"/>
          <p14:tracePt t="41599" x="4594225" y="4800600"/>
          <p14:tracePt t="41616" x="4533900" y="4784725"/>
          <p14:tracePt t="41632" x="4487863" y="4762500"/>
          <p14:tracePt t="41649" x="4449763" y="4740275"/>
          <p14:tracePt t="41665" x="4411663" y="4716463"/>
          <p14:tracePt t="41682" x="4389438" y="4694238"/>
          <p14:tracePt t="41699" x="4351338" y="4678363"/>
          <p14:tracePt t="41715" x="4313238" y="4670425"/>
          <p14:tracePt t="41733" x="4283075" y="4656138"/>
          <p14:tracePt t="41749" x="4251325" y="4648200"/>
          <p14:tracePt t="41766" x="4213225" y="4640263"/>
          <p14:tracePt t="41782" x="4144963" y="4618038"/>
          <p14:tracePt t="41799" x="4060825" y="4610100"/>
          <p14:tracePt t="41816" x="4016375" y="4610100"/>
          <p14:tracePt t="41832" x="3984625" y="4610100"/>
          <p14:tracePt t="41849" x="3954463" y="4610100"/>
          <p14:tracePt t="41866" x="3916363" y="4610100"/>
          <p14:tracePt t="41883" x="3856038" y="4610100"/>
          <p14:tracePt t="41899" x="3825875" y="4594225"/>
          <p14:tracePt t="41915" x="3779838" y="4594225"/>
          <p14:tracePt t="41932" x="3733800" y="4587875"/>
          <p14:tracePt t="41948" x="3695700" y="4587875"/>
          <p14:tracePt t="41965" x="3649663" y="4587875"/>
          <p14:tracePt t="41982" x="3611563" y="4579938"/>
          <p14:tracePt t="41999" x="3559175" y="4564063"/>
          <p14:tracePt t="42016" x="3497263" y="4564063"/>
          <p14:tracePt t="42032" x="3429000" y="4556125"/>
          <p14:tracePt t="42049" x="3398838" y="4556125"/>
          <p14:tracePt t="42066" x="3368675" y="4556125"/>
          <p14:tracePt t="42083" x="3344863" y="4556125"/>
          <p14:tracePt t="42148" x="3330575" y="4556125"/>
          <p14:tracePt t="42156" x="3322638" y="4556125"/>
          <p14:tracePt t="42173" x="3306763" y="4549775"/>
          <p14:tracePt t="42182" x="3292475" y="4549775"/>
          <p14:tracePt t="42199" x="3254375" y="4533900"/>
          <p14:tracePt t="42216" x="3238500" y="4533900"/>
          <p14:tracePt t="42232" x="3230563" y="4533900"/>
          <p14:tracePt t="42249" x="3222625" y="4533900"/>
          <p14:tracePt t="42310" x="3216275" y="4533900"/>
          <p14:tracePt t="42316" x="3200400" y="4533900"/>
          <p14:tracePt t="42340" x="3192463" y="4533900"/>
          <p14:tracePt t="42348" x="3184525" y="4533900"/>
          <p14:tracePt t="42356" x="3178175" y="4533900"/>
          <p14:tracePt t="42388" x="3170238" y="4533900"/>
          <p14:tracePt t="42452" x="3162300" y="4541838"/>
          <p14:tracePt t="42669" x="3154363" y="4541838"/>
          <p14:tracePt t="42676" x="3146425" y="4541838"/>
          <p14:tracePt t="42684" x="3132138" y="4556125"/>
          <p14:tracePt t="42699" x="3116263" y="4556125"/>
          <p14:tracePt t="42716" x="3040063" y="4572000"/>
          <p14:tracePt t="42733" x="2963863" y="4602163"/>
          <p14:tracePt t="42749" x="2849563" y="4610100"/>
          <p14:tracePt t="42766" x="2727325" y="4610100"/>
          <p14:tracePt t="42782" x="2636838" y="4610100"/>
          <p14:tracePt t="42799" x="2628900" y="4610100"/>
          <p14:tracePt t="43100" x="2620963" y="4610100"/>
          <p14:tracePt t="44012" x="2674938" y="4587875"/>
          <p14:tracePt t="44020" x="2887663" y="4541838"/>
          <p14:tracePt t="44033" x="3178175" y="4525963"/>
          <p14:tracePt t="44049" x="3825875" y="4427538"/>
          <p14:tracePt t="44066" x="4525963" y="4313238"/>
          <p14:tracePt t="44083" x="5608638" y="4168775"/>
          <p14:tracePt t="44100" x="6149975" y="4092575"/>
          <p14:tracePt t="44116" x="6446838" y="4038600"/>
          <p14:tracePt t="44133" x="6561138" y="4008438"/>
          <p14:tracePt t="44150" x="6591300" y="3992563"/>
          <p14:tracePt t="44166" x="6621463" y="3978275"/>
          <p14:tracePt t="44183" x="6659563" y="3970338"/>
          <p14:tracePt t="44200" x="6765925" y="3946525"/>
          <p14:tracePt t="44216" x="6964363" y="3940175"/>
          <p14:tracePt t="44234" x="7216775" y="3940175"/>
          <p14:tracePt t="44250" x="7445375" y="3940175"/>
          <p14:tracePt t="44266" x="7642225" y="3940175"/>
          <p14:tracePt t="44283" x="7688263" y="3940175"/>
          <p14:tracePt t="44300" x="7712075" y="3940175"/>
          <p14:tracePt t="44364" x="7712075" y="3954463"/>
          <p14:tracePt t="44373" x="7696200" y="3978275"/>
          <p14:tracePt t="44383" x="7680325" y="4000500"/>
          <p14:tracePt t="44400" x="7642225" y="4076700"/>
          <p14:tracePt t="44416" x="7589838" y="4152900"/>
          <p14:tracePt t="44433" x="7489825" y="4267200"/>
          <p14:tracePt t="44450" x="7429500" y="4321175"/>
          <p14:tracePt t="44588" x="7421563" y="4321175"/>
          <p14:tracePt t="44596" x="7413625" y="4321175"/>
          <p14:tracePt t="44604" x="7407275" y="4321175"/>
          <p14:tracePt t="44616" x="7383463" y="4321175"/>
          <p14:tracePt t="44633" x="7345363" y="4321175"/>
          <p14:tracePt t="44650" x="7331075" y="4321175"/>
          <p14:tracePt t="44667" x="7315200" y="4321175"/>
          <p14:tracePt t="44788" x="7315200" y="4313238"/>
          <p14:tracePt t="44796" x="7299325" y="4313238"/>
          <p14:tracePt t="44804" x="7277100" y="4313238"/>
          <p14:tracePt t="44817" x="7261225" y="4305300"/>
          <p14:tracePt t="44833" x="7208838" y="4305300"/>
          <p14:tracePt t="44850" x="7192963" y="4305300"/>
          <p14:tracePt t="44867" x="7185025" y="4305300"/>
          <p14:tracePt t="44892" x="7178675" y="4305300"/>
          <p14:tracePt t="44900" x="7178675" y="4297363"/>
          <p14:tracePt t="44917" x="7261225" y="4251325"/>
          <p14:tracePt t="44934" x="7345363" y="4244975"/>
          <p14:tracePt t="44950" x="7391400" y="4244975"/>
          <p14:tracePt t="44983" x="7399338" y="4244975"/>
          <p14:tracePt t="45000" x="7391400" y="4275138"/>
          <p14:tracePt t="45016" x="7323138" y="4351338"/>
          <p14:tracePt t="45033" x="7223125" y="4389438"/>
          <p14:tracePt t="45050" x="7140575" y="4403725"/>
          <p14:tracePt t="45067" x="7026275" y="4403725"/>
          <p14:tracePt t="45083" x="6918325" y="4321175"/>
          <p14:tracePt t="45100" x="6850063" y="4237038"/>
          <p14:tracePt t="45117" x="6842125" y="4191000"/>
          <p14:tracePt t="45133" x="6842125" y="4130675"/>
          <p14:tracePt t="45150" x="6896100" y="4076700"/>
          <p14:tracePt t="45167" x="6988175" y="4068763"/>
          <p14:tracePt t="45183" x="7026275" y="4068763"/>
          <p14:tracePt t="45200" x="7040563" y="4076700"/>
          <p14:tracePt t="45217" x="7040563" y="4144963"/>
          <p14:tracePt t="45234" x="7032625" y="4244975"/>
          <p14:tracePt t="45250" x="6964363" y="4305300"/>
          <p14:tracePt t="45267" x="6835775" y="4305300"/>
          <p14:tracePt t="45283" x="6819900" y="4297363"/>
          <p14:tracePt t="45300" x="6811963" y="4275138"/>
          <p14:tracePt t="45317" x="6811963" y="4191000"/>
          <p14:tracePt t="45333" x="6819900" y="4137025"/>
          <p14:tracePt t="45350" x="6865938" y="4098925"/>
          <p14:tracePt t="45367" x="6873875" y="4092575"/>
          <p14:tracePt t="45436" x="6865938" y="4092575"/>
          <p14:tracePt t="45444" x="6850063" y="4092575"/>
          <p14:tracePt t="45452" x="6842125" y="4092575"/>
          <p14:tracePt t="45467" x="6827838" y="4092575"/>
          <p14:tracePt t="45483" x="6819900" y="4092575"/>
          <p14:tracePt t="45676" x="6804025" y="4092575"/>
          <p14:tracePt t="45692" x="6697663" y="4092575"/>
          <p14:tracePt t="45700" x="6302375" y="4206875"/>
          <p14:tracePt t="45708" x="5851525" y="4335463"/>
          <p14:tracePt t="45717" x="5464175" y="4411663"/>
          <p14:tracePt t="45733" x="4746625" y="4495800"/>
          <p14:tracePt t="45750" x="4098925" y="4525963"/>
          <p14:tracePt t="45767" x="3352800" y="4525963"/>
          <p14:tracePt t="45783" x="2697163" y="4465638"/>
          <p14:tracePt t="45800" x="2430463" y="4435475"/>
          <p14:tracePt t="45817" x="2339975" y="4403725"/>
          <p14:tracePt t="45833" x="2324100" y="4397375"/>
          <p14:tracePt t="45900" x="2332038" y="4397375"/>
          <p14:tracePt t="45916" x="2346325" y="4397375"/>
          <p14:tracePt t="45924" x="2370138" y="4397375"/>
          <p14:tracePt t="45934" x="2400300" y="4373563"/>
          <p14:tracePt t="45950" x="2438400" y="4365625"/>
          <p14:tracePt t="46341" x="2438400" y="4373563"/>
          <p14:tracePt t="46348" x="2438400" y="4381500"/>
          <p14:tracePt t="46404" x="2438400" y="4389438"/>
          <p14:tracePt t="46428" x="2438400" y="4397375"/>
          <p14:tracePt t="46452" x="2438400" y="4403725"/>
          <p14:tracePt t="46492" x="2438400" y="4411663"/>
          <p14:tracePt t="46508" x="2430463" y="4411663"/>
          <p14:tracePt t="46532" x="2416175" y="4411663"/>
          <p14:tracePt t="46540" x="2408238" y="4411663"/>
          <p14:tracePt t="46550" x="2384425" y="4411663"/>
          <p14:tracePt t="46567" x="2354263" y="4419600"/>
          <p14:tracePt t="46584" x="2324100" y="4435475"/>
          <p14:tracePt t="46600" x="2286000" y="4449763"/>
          <p14:tracePt t="46617" x="2263775" y="4473575"/>
          <p14:tracePt t="46633" x="2247900" y="4503738"/>
          <p14:tracePt t="46650" x="2239963" y="4541838"/>
          <p14:tracePt t="46667" x="2232025" y="4579938"/>
          <p14:tracePt t="47948" x="2286000" y="4587875"/>
          <p14:tracePt t="47956" x="2400300" y="4587875"/>
          <p14:tracePt t="47968" x="2498725" y="4572000"/>
          <p14:tracePt t="47984" x="2644775" y="4549775"/>
          <p14:tracePt t="48001" x="2743200" y="4525963"/>
          <p14:tracePt t="48018" x="2797175" y="4503738"/>
          <p14:tracePt t="48034" x="2803525" y="4503738"/>
        </p14:tracePtLst>
      </p14:laserTraceLst>
    </p:ext>
  </p:extLs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body" idx="4294967295"/>
          </p:nvPr>
        </p:nvSpPr>
        <p:spPr>
          <a:xfrm>
            <a:off x="2063750" y="1639888"/>
            <a:ext cx="8229600" cy="4525962"/>
          </a:xfrm>
          <a:noFill/>
          <a:ln w="38100">
            <a:solidFill>
              <a:srgbClr val="008000"/>
            </a:solidFill>
            <a:miter lim="800000"/>
            <a:headEnd/>
            <a:tailEnd/>
          </a:ln>
        </p:spPr>
        <p:txBody>
          <a:bodyPr>
            <a:normAutofit lnSpcReduction="10000"/>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80000"/>
              </a:lnSpc>
              <a:spcBef>
                <a:spcPct val="10000"/>
              </a:spcBef>
              <a:buFont typeface="Arial" panose="020B0604020202020204" pitchFamily="34" charset="0"/>
              <a:buNone/>
            </a:pPr>
            <a:r>
              <a:rPr lang="ar-SA" altLang="en-US" sz="4000" b="1" dirty="0">
                <a:solidFill>
                  <a:srgbClr val="FF3300"/>
                </a:solidFill>
              </a:rPr>
              <a:t>يتم توثيق مقالات الدوريات بذكر المعلومات التالية بالترتيب التالي:</a:t>
            </a:r>
          </a:p>
          <a:p>
            <a:pPr algn="r" eaLnBrk="1" hangingPunct="1">
              <a:lnSpc>
                <a:spcPct val="70000"/>
              </a:lnSpc>
              <a:spcBef>
                <a:spcPct val="10000"/>
              </a:spcBef>
              <a:buFont typeface="Arial" panose="020B0604020202020204" pitchFamily="34" charset="0"/>
              <a:buNone/>
            </a:pPr>
            <a:endParaRPr lang="ar-SA" altLang="en-US" sz="2400" b="1" dirty="0">
              <a:solidFill>
                <a:srgbClr val="FF3300"/>
              </a:solidFill>
            </a:endParaRPr>
          </a:p>
          <a:p>
            <a:pPr algn="r" eaLnBrk="1" hangingPunct="1">
              <a:lnSpc>
                <a:spcPct val="70000"/>
              </a:lnSpc>
              <a:spcBef>
                <a:spcPct val="10000"/>
              </a:spcBef>
              <a:buFont typeface="Arial" panose="020B0604020202020204" pitchFamily="34" charset="0"/>
              <a:buNone/>
            </a:pPr>
            <a:r>
              <a:rPr lang="ar-SA" altLang="en-US" sz="6000" b="1" dirty="0"/>
              <a:t>مؤلف المقالة.</a:t>
            </a:r>
            <a:r>
              <a:rPr lang="ar-JO" altLang="en-US" sz="6000" b="1" dirty="0"/>
              <a:t> التاريخ.</a:t>
            </a:r>
            <a:r>
              <a:rPr lang="ar-SA" altLang="en-US" sz="6000" b="1" dirty="0"/>
              <a:t> </a:t>
            </a:r>
          </a:p>
          <a:p>
            <a:pPr algn="r" eaLnBrk="1" hangingPunct="1">
              <a:lnSpc>
                <a:spcPct val="70000"/>
              </a:lnSpc>
              <a:spcBef>
                <a:spcPct val="10000"/>
              </a:spcBef>
              <a:buFont typeface="Arial" panose="020B0604020202020204" pitchFamily="34" charset="0"/>
              <a:buNone/>
            </a:pPr>
            <a:r>
              <a:rPr lang="ar-SA" altLang="en-US" sz="6000" b="1" dirty="0"/>
              <a:t>"عنوان المقالة “.</a:t>
            </a:r>
          </a:p>
          <a:p>
            <a:pPr algn="r" eaLnBrk="1" hangingPunct="1">
              <a:lnSpc>
                <a:spcPct val="70000"/>
              </a:lnSpc>
              <a:spcBef>
                <a:spcPct val="10000"/>
              </a:spcBef>
              <a:buFont typeface="Arial" panose="020B0604020202020204" pitchFamily="34" charset="0"/>
              <a:buNone/>
            </a:pPr>
            <a:r>
              <a:rPr lang="ar-SA" altLang="en-US" sz="6000" b="1" dirty="0"/>
              <a:t> اسم الدورية، </a:t>
            </a:r>
          </a:p>
          <a:p>
            <a:pPr algn="r" eaLnBrk="1" hangingPunct="1">
              <a:lnSpc>
                <a:spcPct val="70000"/>
              </a:lnSpc>
              <a:spcBef>
                <a:spcPct val="10000"/>
              </a:spcBef>
              <a:buFont typeface="Arial" panose="020B0604020202020204" pitchFamily="34" charset="0"/>
              <a:buNone/>
            </a:pPr>
            <a:r>
              <a:rPr lang="ar-JO" altLang="en-US" sz="6000" b="1" dirty="0"/>
              <a:t>العدد :</a:t>
            </a:r>
            <a:r>
              <a:rPr lang="ar-SA" altLang="en-US" sz="6000" b="1" dirty="0"/>
              <a:t> صفحات.</a:t>
            </a:r>
            <a:endParaRPr lang="en-US" altLang="en-US" sz="6000" b="1" dirty="0">
              <a:cs typeface="Arial" panose="020B0604020202020204" pitchFamily="34" charset="0"/>
            </a:endParaRPr>
          </a:p>
        </p:txBody>
      </p:sp>
      <p:sp>
        <p:nvSpPr>
          <p:cNvPr id="27689" name="AutoShape 41"/>
          <p:cNvSpPr>
            <a:spLocks noChangeArrowheads="1"/>
          </p:cNvSpPr>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a:t>
            </a:r>
            <a:r>
              <a:rPr lang="ar-SA" altLang="zh-CN" sz="4400" b="1">
                <a:solidFill>
                  <a:schemeClr val="bg1"/>
                </a:solidFill>
                <a:latin typeface="Arial" panose="020B0604020202020204" pitchFamily="34" charset="0"/>
              </a:rPr>
              <a:t>مقالات الدوريات</a:t>
            </a:r>
            <a:r>
              <a:rPr lang="en-US" altLang="zh-CN" sz="4400">
                <a:solidFill>
                  <a:schemeClr val="tx2"/>
                </a:solidFill>
                <a:latin typeface="Arial" panose="020B0604020202020204" pitchFamily="34" charset="0"/>
              </a:rPr>
              <a:t> </a:t>
            </a:r>
          </a:p>
        </p:txBody>
      </p:sp>
      <p:sp>
        <p:nvSpPr>
          <p:cNvPr id="101380" name="Oval 48"/>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27701" name="Oval 53"/>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27697" name="Text Box 49">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12780058"/>
      </p:ext>
    </p:extLst>
  </p:cSld>
  <p:clrMapOvr>
    <a:masterClrMapping/>
  </p:clrMapOvr>
  <mc:AlternateContent xmlns:mc="http://schemas.openxmlformats.org/markup-compatibility/2006" xmlns:p14="http://schemas.microsoft.com/office/powerpoint/2010/main">
    <mc:Choice Requires="p14">
      <p:transition spd="slow" p14:dur="2000" advTm="21672"/>
    </mc:Choice>
    <mc:Fallback xmlns="">
      <p:transition spd="slow" advTm="21672"/>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27689"/>
                                        </p:tgtEl>
                                        <p:attrNameLst>
                                          <p:attrName>style.visibility</p:attrName>
                                        </p:attrNameLst>
                                      </p:cBhvr>
                                      <p:to>
                                        <p:strVal val="visible"/>
                                      </p:to>
                                    </p:set>
                                    <p:animEffect transition="in" filter="slide(fromTop)">
                                      <p:cBhvr>
                                        <p:cTn id="7" dur="500"/>
                                        <p:tgtEl>
                                          <p:spTgt spid="27689"/>
                                        </p:tgtEl>
                                      </p:cBhvr>
                                    </p:animEffect>
                                  </p:childTnLst>
                                </p:cTn>
                              </p:par>
                              <p:par>
                                <p:cTn id="8" presetID="2" presetClass="entr" presetSubtype="1" fill="hold" grpId="1" nodeType="withEffect">
                                  <p:stCondLst>
                                    <p:cond delay="0"/>
                                  </p:stCondLst>
                                  <p:childTnLst>
                                    <p:set>
                                      <p:cBhvr>
                                        <p:cTn id="9" dur="1" fill="hold">
                                          <p:stCondLst>
                                            <p:cond delay="0"/>
                                          </p:stCondLst>
                                        </p:cTn>
                                        <p:tgtEl>
                                          <p:spTgt spid="27689"/>
                                        </p:tgtEl>
                                        <p:attrNameLst>
                                          <p:attrName>style.visibility</p:attrName>
                                        </p:attrNameLst>
                                      </p:cBhvr>
                                      <p:to>
                                        <p:strVal val="visible"/>
                                      </p:to>
                                    </p:set>
                                    <p:anim calcmode="lin" valueType="num">
                                      <p:cBhvr additive="base">
                                        <p:cTn id="10" dur="500" fill="hold"/>
                                        <p:tgtEl>
                                          <p:spTgt spid="27689"/>
                                        </p:tgtEl>
                                        <p:attrNameLst>
                                          <p:attrName>ppt_x</p:attrName>
                                        </p:attrNameLst>
                                      </p:cBhvr>
                                      <p:tavLst>
                                        <p:tav tm="0">
                                          <p:val>
                                            <p:strVal val="#ppt_x"/>
                                          </p:val>
                                        </p:tav>
                                        <p:tav tm="100000">
                                          <p:val>
                                            <p:strVal val="#ppt_x"/>
                                          </p:val>
                                        </p:tav>
                                      </p:tavLst>
                                    </p:anim>
                                    <p:anim calcmode="lin" valueType="num">
                                      <p:cBhvr additive="base">
                                        <p:cTn id="11" dur="500" fill="hold"/>
                                        <p:tgtEl>
                                          <p:spTgt spid="27689"/>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27701"/>
                                        </p:tgtEl>
                                        <p:attrNameLst>
                                          <p:attrName>style.visibility</p:attrName>
                                        </p:attrNameLst>
                                      </p:cBhvr>
                                      <p:to>
                                        <p:strVal val="visible"/>
                                      </p:to>
                                    </p:set>
                                    <p:anim calcmode="lin" valueType="num">
                                      <p:cBhvr additive="base">
                                        <p:cTn id="14" dur="500" fill="hold"/>
                                        <p:tgtEl>
                                          <p:spTgt spid="27701"/>
                                        </p:tgtEl>
                                        <p:attrNameLst>
                                          <p:attrName>ppt_x</p:attrName>
                                        </p:attrNameLst>
                                      </p:cBhvr>
                                      <p:tavLst>
                                        <p:tav tm="0">
                                          <p:val>
                                            <p:strVal val="#ppt_x"/>
                                          </p:val>
                                        </p:tav>
                                        <p:tav tm="100000">
                                          <p:val>
                                            <p:strVal val="#ppt_x"/>
                                          </p:val>
                                        </p:tav>
                                      </p:tavLst>
                                    </p:anim>
                                    <p:anim calcmode="lin" valueType="num">
                                      <p:cBhvr additive="base">
                                        <p:cTn id="15" dur="500" fill="hold"/>
                                        <p:tgtEl>
                                          <p:spTgt spid="27701"/>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27697"/>
                                        </p:tgtEl>
                                        <p:attrNameLst>
                                          <p:attrName>style.visibility</p:attrName>
                                        </p:attrNameLst>
                                      </p:cBhvr>
                                      <p:to>
                                        <p:strVal val="visible"/>
                                      </p:to>
                                    </p:set>
                                    <p:anim calcmode="lin" valueType="num">
                                      <p:cBhvr additive="base">
                                        <p:cTn id="18" dur="500" fill="hold"/>
                                        <p:tgtEl>
                                          <p:spTgt spid="27697"/>
                                        </p:tgtEl>
                                        <p:attrNameLst>
                                          <p:attrName>ppt_x</p:attrName>
                                        </p:attrNameLst>
                                      </p:cBhvr>
                                      <p:tavLst>
                                        <p:tav tm="0">
                                          <p:val>
                                            <p:strVal val="#ppt_x"/>
                                          </p:val>
                                        </p:tav>
                                        <p:tav tm="100000">
                                          <p:val>
                                            <p:strVal val="#ppt_x"/>
                                          </p:val>
                                        </p:tav>
                                      </p:tavLst>
                                    </p:anim>
                                    <p:anim calcmode="lin" valueType="num">
                                      <p:cBhvr additive="base">
                                        <p:cTn id="19" dur="500" fill="hold"/>
                                        <p:tgtEl>
                                          <p:spTgt spid="2769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89" grpId="0" animBg="1"/>
      <p:bldP spid="27689" grpId="1" animBg="1"/>
      <p:bldP spid="27701" grpId="0" animBg="1"/>
      <p:bldP spid="27697" grpId="0"/>
    </p:bldLst>
  </p:timing>
  <p:extLst mod="1">
    <p:ext uri="{3A86A75C-4F4B-4683-9AE1-C65F6400EC91}">
      <p14:laserTraceLst xmlns:p14="http://schemas.microsoft.com/office/powerpoint/2010/main">
        <p14:tracePtLst>
          <p14:tracePt t="11464" x="2781300" y="4503738"/>
          <p14:tracePt t="11471" x="2727325" y="4503738"/>
          <p14:tracePt t="11479" x="2651125" y="4541838"/>
          <p14:tracePt t="11490" x="2568575" y="4602163"/>
          <p14:tracePt t="11506" x="2362200" y="4732338"/>
          <p14:tracePt t="11523" x="2346325" y="4732338"/>
          <p14:tracePt t="11540" x="2346325" y="4762500"/>
          <p14:tracePt t="11556" x="2346325" y="4778375"/>
          <p14:tracePt t="11573" x="2354263" y="4808538"/>
          <p14:tracePt t="11591" x="2378075" y="4906963"/>
          <p14:tracePt t="11606" x="2392363" y="4945063"/>
          <p14:tracePt t="11622" x="2400300" y="4960938"/>
          <p14:tracePt t="11825" x="2408238" y="4960938"/>
          <p14:tracePt t="11831" x="2422525" y="4960938"/>
          <p14:tracePt t="11839" x="2498725" y="4960938"/>
          <p14:tracePt t="11856" x="2841625" y="4960938"/>
          <p14:tracePt t="11873" x="3573463" y="5089525"/>
          <p14:tracePt t="11889" x="4060825" y="5203825"/>
          <p14:tracePt t="11906" x="4487863" y="5189538"/>
          <p14:tracePt t="11923" x="4892675" y="5013325"/>
          <p14:tracePt t="11939" x="5387975" y="4784725"/>
          <p14:tracePt t="11956" x="6019800" y="4664075"/>
          <p14:tracePt t="11973" x="6492875" y="4664075"/>
          <p14:tracePt t="11990" x="6858000" y="4716463"/>
          <p14:tracePt t="12007" x="6934200" y="4762500"/>
          <p14:tracePt t="12023" x="7002463" y="4846638"/>
          <p14:tracePt t="12039" x="7070725" y="4983163"/>
          <p14:tracePt t="12056" x="7154863" y="5121275"/>
          <p14:tracePt t="12073" x="7246938" y="5241925"/>
          <p14:tracePt t="12089" x="7315200" y="5341938"/>
          <p14:tracePt t="12106" x="7375525" y="5426075"/>
          <p14:tracePt t="12123" x="7437438" y="5508625"/>
          <p14:tracePt t="12139" x="7489825" y="5562600"/>
          <p14:tracePt t="12157" x="7521575" y="5578475"/>
          <p14:tracePt t="12173" x="7551738" y="5600700"/>
          <p14:tracePt t="12190" x="7612063" y="5600700"/>
          <p14:tracePt t="12206" x="7627938" y="5600700"/>
          <p14:tracePt t="12223" x="7635875" y="5600700"/>
          <p14:tracePt t="12240" x="7650163" y="5600700"/>
          <p14:tracePt t="12256" x="7658100" y="5600700"/>
          <p14:tracePt t="12273" x="7680325" y="5600700"/>
          <p14:tracePt t="12289" x="7688263" y="5600700"/>
          <p14:tracePt t="12306" x="7704138" y="5584825"/>
          <p14:tracePt t="12323" x="7718425" y="5562600"/>
          <p14:tracePt t="12340" x="7734300" y="5546725"/>
          <p14:tracePt t="12356" x="7756525" y="5524500"/>
          <p14:tracePt t="12373" x="7764463" y="5524500"/>
          <p14:tracePt t="12503" x="7726363" y="5508625"/>
          <p14:tracePt t="12511" x="7666038" y="5486400"/>
          <p14:tracePt t="12523" x="7604125" y="5470525"/>
          <p14:tracePt t="12540" x="7505700" y="5440363"/>
          <p14:tracePt t="13055" x="7467600" y="5432425"/>
          <p14:tracePt t="13063" x="7299325" y="5356225"/>
          <p14:tracePt t="13073" x="7086600" y="5257800"/>
          <p14:tracePt t="13090" x="6751638" y="5105400"/>
          <p14:tracePt t="13106" x="6354763" y="4906963"/>
          <p14:tracePt t="13123" x="5905500" y="4724400"/>
          <p14:tracePt t="13140" x="5508625" y="4594225"/>
          <p14:tracePt t="13156" x="5287963" y="4511675"/>
          <p14:tracePt t="13174" x="5075238" y="4411663"/>
          <p14:tracePt t="13190" x="5045075" y="4389438"/>
          <p14:tracePt t="13206" x="5037138" y="4381500"/>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p:cNvSpPr>
            <a:spLocks noChangeArrowheads="1"/>
          </p:cNvSpPr>
          <p:nvPr/>
        </p:nvSpPr>
        <p:spPr bwMode="gray">
          <a:xfrm>
            <a:off x="666750" y="2183994"/>
            <a:ext cx="10001250" cy="4371201"/>
          </a:xfrm>
          <a:prstGeom prst="roundRect">
            <a:avLst>
              <a:gd name="adj" fmla="val 49679"/>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spAutoFit/>
          </a:bodyPr>
          <a:lstStyle/>
          <a:p>
            <a:pPr marL="514350" indent="-514350" algn="r" rtl="1">
              <a:buFont typeface="+mj-lt"/>
              <a:buAutoNum type="arabicPeriod"/>
              <a:defRPr/>
            </a:pPr>
            <a:r>
              <a:rPr lang="ar-SA" altLang="zh-CN" sz="2800" dirty="0">
                <a:solidFill>
                  <a:schemeClr val="bg1"/>
                </a:solidFill>
              </a:rPr>
              <a:t> </a:t>
            </a:r>
            <a:r>
              <a:rPr lang="ar-SA" altLang="zh-CN" sz="2800" b="1" dirty="0">
                <a:solidFill>
                  <a:schemeClr val="bg1"/>
                </a:solidFill>
              </a:rPr>
              <a:t>صبحي، أحمد."القدس تاريخ</a:t>
            </a:r>
            <a:r>
              <a:rPr lang="ar-JO" altLang="zh-CN" sz="2800" b="1" dirty="0">
                <a:solidFill>
                  <a:schemeClr val="bg1"/>
                </a:solidFill>
              </a:rPr>
              <a:t>".2001</a:t>
            </a:r>
            <a:r>
              <a:rPr lang="ar-SA" altLang="zh-CN" sz="2800" b="1" dirty="0">
                <a:solidFill>
                  <a:schemeClr val="bg1"/>
                </a:solidFill>
              </a:rPr>
              <a:t>. المستقبل العربي، </a:t>
            </a:r>
            <a:r>
              <a:rPr lang="ar-JO" altLang="zh-CN" sz="2800" b="1" dirty="0">
                <a:solidFill>
                  <a:schemeClr val="bg1"/>
                </a:solidFill>
              </a:rPr>
              <a:t>ع.17: </a:t>
            </a:r>
            <a:r>
              <a:rPr lang="ar-SA" altLang="zh-CN" sz="2800" b="1" dirty="0">
                <a:solidFill>
                  <a:schemeClr val="bg1"/>
                </a:solidFill>
              </a:rPr>
              <a:t>23-28.</a:t>
            </a:r>
          </a:p>
          <a:p>
            <a:pPr marL="514350" indent="-514350" algn="r" rtl="1">
              <a:buFont typeface="+mj-lt"/>
              <a:buAutoNum type="arabicPeriod"/>
              <a:defRPr/>
            </a:pPr>
            <a:r>
              <a:rPr lang="ar-SA" altLang="zh-CN" sz="2800" b="1" dirty="0" err="1">
                <a:solidFill>
                  <a:schemeClr val="bg1"/>
                </a:solidFill>
              </a:rPr>
              <a:t>زحلوق</a:t>
            </a:r>
            <a:r>
              <a:rPr lang="ar-SA" altLang="zh-CN" sz="2800" b="1" dirty="0">
                <a:solidFill>
                  <a:schemeClr val="bg1"/>
                </a:solidFill>
              </a:rPr>
              <a:t>، مها (1995). عوامل التفوق العقلي وطرائق كشفه</a:t>
            </a:r>
            <a:r>
              <a:rPr lang="en-US" altLang="zh-CN" sz="2800" b="1" dirty="0">
                <a:solidFill>
                  <a:schemeClr val="bg1"/>
                </a:solidFill>
              </a:rPr>
              <a:t>. </a:t>
            </a:r>
            <a:r>
              <a:rPr lang="ar-SA" altLang="zh-CN" sz="2800" b="1" dirty="0">
                <a:solidFill>
                  <a:schemeClr val="bg1"/>
                </a:solidFill>
              </a:rPr>
              <a:t>المعلم العربي، ١(1)، 11-19.</a:t>
            </a:r>
          </a:p>
          <a:p>
            <a:pPr marL="514350" indent="-514350">
              <a:buFont typeface="+mj-lt"/>
              <a:buAutoNum type="arabicPeriod"/>
              <a:defRPr/>
            </a:pPr>
            <a:r>
              <a:rPr lang="en-US" sz="2800" dirty="0" err="1">
                <a:solidFill>
                  <a:schemeClr val="bg1"/>
                </a:solidFill>
              </a:rPr>
              <a:t>Mellers</a:t>
            </a:r>
            <a:r>
              <a:rPr lang="en-US" sz="2800" dirty="0">
                <a:solidFill>
                  <a:schemeClr val="bg1"/>
                </a:solidFill>
              </a:rPr>
              <a:t>, B. A. (2000). Choice and the relative pleasure of </a:t>
            </a:r>
            <a:r>
              <a:rPr lang="en-US" sz="2800" dirty="0" err="1">
                <a:solidFill>
                  <a:schemeClr val="bg1"/>
                </a:solidFill>
              </a:rPr>
              <a:t>consequences.</a:t>
            </a:r>
            <a:r>
              <a:rPr lang="en-US" sz="2800" i="1" dirty="0" err="1">
                <a:solidFill>
                  <a:schemeClr val="bg1"/>
                </a:solidFill>
              </a:rPr>
              <a:t>Psychological</a:t>
            </a:r>
            <a:r>
              <a:rPr lang="en-US" sz="2800" i="1" dirty="0">
                <a:solidFill>
                  <a:schemeClr val="bg1"/>
                </a:solidFill>
              </a:rPr>
              <a:t> Bulletin, 126</a:t>
            </a:r>
            <a:r>
              <a:rPr lang="en-US" sz="2800" dirty="0">
                <a:solidFill>
                  <a:schemeClr val="bg1"/>
                </a:solidFill>
              </a:rPr>
              <a:t>, 910-924 </a:t>
            </a:r>
            <a:endParaRPr lang="ar-SA" altLang="zh-CN" sz="2800" b="1" dirty="0">
              <a:solidFill>
                <a:schemeClr val="bg1"/>
              </a:solidFill>
            </a:endParaRPr>
          </a:p>
          <a:p>
            <a:pPr algn="r" rtl="1">
              <a:defRPr/>
            </a:pPr>
            <a:endParaRPr lang="en-US" altLang="zh-CN" sz="2800" b="1" dirty="0">
              <a:solidFill>
                <a:schemeClr val="bg1"/>
              </a:solidFill>
            </a:endParaRPr>
          </a:p>
        </p:txBody>
      </p:sp>
      <p:sp>
        <p:nvSpPr>
          <p:cNvPr id="28675" name="AutoShape 3"/>
          <p:cNvSpPr>
            <a:spLocks noChangeArrowheads="1"/>
          </p:cNvSpPr>
          <p:nvPr/>
        </p:nvSpPr>
        <p:spPr bwMode="gray">
          <a:xfrm>
            <a:off x="5310188" y="285751"/>
            <a:ext cx="4570412" cy="135731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لتوثيق الدوريات</a:t>
            </a:r>
            <a:endParaRPr lang="en-US" altLang="zh-CN" sz="4400" b="1">
              <a:latin typeface="Arial" panose="020B0604020202020204" pitchFamily="34" charset="0"/>
              <a:cs typeface="HeshamNormal" pitchFamily="2" charset="0"/>
            </a:endParaRPr>
          </a:p>
          <a:p>
            <a:pPr algn="ctr" rtl="0">
              <a:spcBef>
                <a:spcPct val="0"/>
              </a:spcBef>
              <a:buFontTx/>
              <a:buNone/>
            </a:pPr>
            <a:r>
              <a:rPr lang="ar-SA" altLang="zh-CN" sz="4400" b="1">
                <a:latin typeface="Arial" panose="020B0604020202020204" pitchFamily="34" charset="0"/>
                <a:cs typeface="HeshamNormal" pitchFamily="2" charset="0"/>
              </a:rPr>
              <a:t>في حالة مؤلف واحد</a:t>
            </a:r>
            <a:endParaRPr lang="en-US" altLang="zh-CN" sz="4000">
              <a:latin typeface="Arial" panose="020B0604020202020204" pitchFamily="34" charset="0"/>
              <a:cs typeface="HeshamNormal" pitchFamily="2"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78855473"/>
      </p:ext>
    </p:extLst>
  </p:cSld>
  <p:clrMapOvr>
    <a:masterClrMapping/>
  </p:clrMapOvr>
  <mc:AlternateContent xmlns:mc="http://schemas.openxmlformats.org/markup-compatibility/2006" xmlns:p14="http://schemas.microsoft.com/office/powerpoint/2010/main">
    <mc:Choice Requires="p14">
      <p:transition spd="slow" p14:dur="2000" advTm="94520"/>
    </mc:Choice>
    <mc:Fallback xmlns="">
      <p:transition spd="slow" advTm="9452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slide(fromBottom)">
                                      <p:cBhvr>
                                        <p:cTn id="7" dur="500"/>
                                        <p:tgtEl>
                                          <p:spTgt spid="2867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8675"/>
                                        </p:tgtEl>
                                        <p:attrNameLst>
                                          <p:attrName>style.visibility</p:attrName>
                                        </p:attrNameLst>
                                      </p:cBhvr>
                                      <p:to>
                                        <p:strVal val="visible"/>
                                      </p:to>
                                    </p:set>
                                    <p:animEffect transition="in" filter="slide(fromBottom)">
                                      <p:cBhvr>
                                        <p:cTn id="10"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nimBg="1"/>
      <p:bldP spid="28675" grpId="0" animBg="1"/>
    </p:bldLst>
  </p:timing>
  <p:extLst mod="1">
    <p:ext uri="{3A86A75C-4F4B-4683-9AE1-C65F6400EC91}">
      <p14:laserTraceLst xmlns:p14="http://schemas.microsoft.com/office/powerpoint/2010/main">
        <p14:tracePtLst>
          <p14:tracePt t="3935" x="4999038" y="4373563"/>
          <p14:tracePt t="3943" x="4937125" y="4359275"/>
          <p14:tracePt t="3951" x="4906963" y="4351338"/>
          <p14:tracePt t="3959" x="4892675" y="4343400"/>
          <p14:tracePt t="3984" x="4892675" y="4305300"/>
          <p14:tracePt t="3991" x="4999038" y="4130675"/>
          <p14:tracePt t="4006" x="5584825" y="3451225"/>
          <p14:tracePt t="4023" x="6340475" y="2987675"/>
          <p14:tracePt t="4039" x="7132638" y="2697163"/>
          <p14:tracePt t="4056" x="7832725" y="2522538"/>
          <p14:tracePt t="4072" x="8382000" y="2468563"/>
          <p14:tracePt t="4089" x="8678863" y="2468563"/>
          <p14:tracePt t="4106" x="8969375" y="2544763"/>
          <p14:tracePt t="4123" x="9242425" y="2636838"/>
          <p14:tracePt t="4139" x="9426575" y="2727325"/>
          <p14:tracePt t="4156" x="9464675" y="2759075"/>
          <p14:tracePt t="4173" x="9471025" y="2765425"/>
          <p14:tracePt t="4190" x="9471025" y="2903538"/>
          <p14:tracePt t="4206" x="9356725" y="3140075"/>
          <p14:tracePt t="4222" x="9190038" y="3475038"/>
          <p14:tracePt t="4239" x="9113838" y="3703638"/>
          <p14:tracePt t="4257" x="9090025" y="3863975"/>
          <p14:tracePt t="4273" x="9090025" y="3970338"/>
          <p14:tracePt t="4289" x="9136063" y="4030663"/>
          <p14:tracePt t="4306" x="9204325" y="4076700"/>
          <p14:tracePt t="4323" x="9274175" y="4098925"/>
          <p14:tracePt t="4339" x="9288463" y="4114800"/>
          <p14:tracePt t="4431" x="9288463" y="4106863"/>
          <p14:tracePt t="4439" x="9242425" y="4084638"/>
          <p14:tracePt t="4447" x="9197975" y="4068763"/>
          <p14:tracePt t="4456" x="9144000" y="4054475"/>
          <p14:tracePt t="4473" x="9097963" y="4038600"/>
          <p14:tracePt t="4511" x="9097963" y="4030663"/>
          <p14:tracePt t="4523" x="9090025" y="4022725"/>
          <p14:tracePt t="4539" x="9067800" y="3946525"/>
          <p14:tracePt t="4556" x="9067800" y="3894138"/>
          <p14:tracePt t="4573" x="9067800" y="3848100"/>
          <p14:tracePt t="4589" x="9067800" y="3810000"/>
          <p14:tracePt t="4606" x="9067800" y="3779838"/>
          <p14:tracePt t="4609" x="9067800" y="3756025"/>
          <p14:tracePt t="4622" x="9067800" y="3725863"/>
          <p14:tracePt t="4639" x="9067800" y="3695700"/>
          <p14:tracePt t="4656" x="9067800" y="3673475"/>
          <p14:tracePt t="4673" x="9067800" y="3657600"/>
          <p14:tracePt t="4689" x="9075738" y="3649663"/>
          <p14:tracePt t="4727" x="9075738" y="3635375"/>
          <p14:tracePt t="4740" x="9075738" y="3627438"/>
          <p14:tracePt t="4756" x="9075738" y="3611563"/>
          <p14:tracePt t="4773" x="9067800" y="3597275"/>
          <p14:tracePt t="4790" x="8999538" y="3565525"/>
          <p14:tracePt t="4806" x="8855075" y="3535363"/>
          <p14:tracePt t="4823" x="8594725" y="3475038"/>
          <p14:tracePt t="4839" x="8221663" y="3429000"/>
          <p14:tracePt t="4856" x="8001000" y="3421063"/>
          <p14:tracePt t="4873" x="7848600" y="3421063"/>
          <p14:tracePt t="4889" x="7810500" y="3421063"/>
          <p14:tracePt t="5295" x="7840663" y="3421063"/>
          <p14:tracePt t="5304" x="7878763" y="3421063"/>
          <p14:tracePt t="5311" x="7908925" y="3406775"/>
          <p14:tracePt t="5323" x="7916863" y="3398838"/>
          <p14:tracePt t="5360" x="7932738" y="3368675"/>
          <p14:tracePt t="5367" x="7962900" y="3298825"/>
          <p14:tracePt t="5375" x="8001000" y="3216275"/>
          <p14:tracePt t="5390" x="8054975" y="3108325"/>
          <p14:tracePt t="5407" x="8077200" y="3040063"/>
          <p14:tracePt t="5423" x="8093075" y="3009900"/>
          <p14:tracePt t="5687" x="8085138" y="3009900"/>
          <p14:tracePt t="5696" x="8077200" y="3032125"/>
          <p14:tracePt t="5706" x="8061325" y="3101975"/>
          <p14:tracePt t="5723" x="8054975" y="3170238"/>
          <p14:tracePt t="5740" x="8054975" y="3208338"/>
          <p14:tracePt t="5757" x="8047038" y="3208338"/>
          <p14:tracePt t="7647" x="8131175" y="3208338"/>
          <p14:tracePt t="7655" x="8321675" y="3192463"/>
          <p14:tracePt t="7664" x="8572500" y="3170238"/>
          <p14:tracePt t="7674" x="8785225" y="3170238"/>
          <p14:tracePt t="7690" x="9037638" y="3132138"/>
          <p14:tracePt t="7707" x="9220200" y="3086100"/>
          <p14:tracePt t="7724" x="9364663" y="3055938"/>
          <p14:tracePt t="7741" x="9410700" y="3048000"/>
          <p14:tracePt t="7912" x="9402763" y="3048000"/>
          <p14:tracePt t="7919" x="9388475" y="3063875"/>
          <p14:tracePt t="7927" x="9372600" y="3070225"/>
          <p14:tracePt t="7941" x="9356725" y="3086100"/>
          <p14:tracePt t="7957" x="9296400" y="3116263"/>
          <p14:tracePt t="7975" x="9190038" y="3154363"/>
          <p14:tracePt t="7990" x="9128125" y="3162300"/>
          <p14:tracePt t="8007" x="9105900" y="3162300"/>
          <p14:tracePt t="8024" x="9097963" y="3162300"/>
          <p14:tracePt t="8200" x="9083675" y="3162300"/>
          <p14:tracePt t="8207" x="9075738" y="3162300"/>
          <p14:tracePt t="8215" x="9067800" y="3162300"/>
          <p14:tracePt t="8224" x="9051925" y="3162300"/>
          <p14:tracePt t="8247" x="9045575" y="3162300"/>
          <p14:tracePt t="8879" x="9037638" y="3154363"/>
          <p14:tracePt t="9119" x="9007475" y="3154363"/>
          <p14:tracePt t="9127" x="8839200" y="3154363"/>
          <p14:tracePt t="9135" x="8526463" y="3132138"/>
          <p14:tracePt t="9143" x="8175625" y="3132138"/>
          <p14:tracePt t="9158" x="7810500" y="3132138"/>
          <p14:tracePt t="9174" x="7750175" y="3108325"/>
          <p14:tracePt t="9191" x="7589838" y="3094038"/>
          <p14:tracePt t="9208" x="7459663" y="3094038"/>
          <p14:tracePt t="9225" x="7331075" y="3094038"/>
          <p14:tracePt t="9242" x="7223125" y="3094038"/>
          <p14:tracePt t="9258" x="7124700" y="3094038"/>
          <p14:tracePt t="9274" x="7048500" y="3101975"/>
          <p14:tracePt t="9291" x="7010400" y="3101975"/>
          <p14:tracePt t="9471" x="7002463" y="3101975"/>
          <p14:tracePt t="9655" x="7002463" y="3108325"/>
          <p14:tracePt t="9664" x="7002463" y="3124200"/>
          <p14:tracePt t="9674" x="7002463" y="3170238"/>
          <p14:tracePt t="9691" x="7002463" y="3254375"/>
          <p14:tracePt t="9708" x="7010400" y="3292475"/>
          <p14:tracePt t="9725" x="7018338" y="3330575"/>
          <p14:tracePt t="9741" x="7026275" y="3344863"/>
          <p14:tracePt t="9903" x="7032625" y="3344863"/>
          <p14:tracePt t="9919" x="7040563" y="3344863"/>
          <p14:tracePt t="9927" x="7056438" y="3330575"/>
          <p14:tracePt t="9935" x="7064375" y="3306763"/>
          <p14:tracePt t="9943" x="7094538" y="3284538"/>
          <p14:tracePt t="9958" x="7124700" y="3254375"/>
          <p14:tracePt t="9975" x="7178675" y="3222625"/>
          <p14:tracePt t="9991" x="7192963" y="3208338"/>
          <p14:tracePt t="10096" x="7146925" y="3200400"/>
          <p14:tracePt t="10103" x="7108825" y="3192463"/>
          <p14:tracePt t="10111" x="7040563" y="3192463"/>
          <p14:tracePt t="10125" x="6956425" y="3178175"/>
          <p14:tracePt t="10143" x="6651625" y="3178175"/>
          <p14:tracePt t="10159" x="6477000" y="3178175"/>
          <p14:tracePt t="10175" x="6316663" y="3178175"/>
          <p14:tracePt t="10192" x="6270625" y="3178175"/>
          <p14:tracePt t="10367" x="6264275" y="3178175"/>
          <p14:tracePt t="10591" x="6270625" y="3178175"/>
          <p14:tracePt t="10952" x="6278563" y="3216275"/>
          <p14:tracePt t="10960" x="6286500" y="3268663"/>
          <p14:tracePt t="10967" x="6286500" y="3276600"/>
          <p14:tracePt t="11007" x="6278563" y="3298825"/>
          <p14:tracePt t="11015" x="6232525" y="3314700"/>
          <p14:tracePt t="11025" x="6202363" y="3336925"/>
          <p14:tracePt t="11042" x="6111875" y="3368675"/>
          <p14:tracePt t="11058" x="6019800" y="3390900"/>
          <p14:tracePt t="11075" x="5935663" y="3413125"/>
          <p14:tracePt t="11092" x="5897563" y="3421063"/>
          <p14:tracePt t="11108" x="5883275" y="3436938"/>
          <p14:tracePt t="11775" x="5889625" y="3429000"/>
          <p14:tracePt t="11783" x="5959475" y="3406775"/>
          <p14:tracePt t="11792" x="6027738" y="3382963"/>
          <p14:tracePt t="11808" x="6149975" y="3330575"/>
          <p14:tracePt t="11825" x="6278563" y="3268663"/>
          <p14:tracePt t="11842" x="6438900" y="3216275"/>
          <p14:tracePt t="11859" x="6561138" y="3162300"/>
          <p14:tracePt t="11875" x="6583363" y="3146425"/>
          <p14:tracePt t="12095" x="6583363" y="3154363"/>
          <p14:tracePt t="12103" x="6583363" y="3162300"/>
          <p14:tracePt t="12111" x="6583363" y="3184525"/>
          <p14:tracePt t="12126" x="6583363" y="3200400"/>
          <p14:tracePt t="12142" x="6607175" y="3216275"/>
          <p14:tracePt t="12159" x="6637338" y="3216275"/>
          <p14:tracePt t="12175" x="6689725" y="3222625"/>
          <p14:tracePt t="12193" x="6765925" y="3238500"/>
          <p14:tracePt t="12209" x="6773863" y="3238500"/>
          <p14:tracePt t="13559" x="6759575" y="3238500"/>
          <p14:tracePt t="13567" x="6651625" y="3230563"/>
          <p14:tracePt t="13576" x="6507163" y="3184525"/>
          <p14:tracePt t="13593" x="6188075" y="3178175"/>
          <p14:tracePt t="13609" x="6011863" y="3178175"/>
          <p14:tracePt t="13626" x="5913438" y="3184525"/>
          <p14:tracePt t="13643" x="5745163" y="3200400"/>
          <p14:tracePt t="13659" x="5616575" y="3200400"/>
          <p14:tracePt t="13676" x="5524500" y="3200400"/>
          <p14:tracePt t="13693" x="5478463" y="3200400"/>
          <p14:tracePt t="13710" x="5464175" y="3200400"/>
          <p14:tracePt t="13743" x="5448300" y="3200400"/>
          <p14:tracePt t="13759" x="5440363" y="3200400"/>
          <p14:tracePt t="13776" x="5418138" y="3200400"/>
          <p14:tracePt t="13793" x="5402263" y="3200400"/>
          <p14:tracePt t="13809" x="5380038" y="3200400"/>
          <p14:tracePt t="13826" x="5364163" y="3200400"/>
          <p14:tracePt t="13843" x="5341938" y="3200400"/>
          <p14:tracePt t="13859" x="5318125" y="3208338"/>
          <p14:tracePt t="13876" x="5311775" y="3208338"/>
          <p14:tracePt t="13893" x="5311775" y="3216275"/>
          <p14:tracePt t="14559" x="5295900" y="3216275"/>
          <p14:tracePt t="14568" x="5241925" y="3216275"/>
          <p14:tracePt t="14576" x="5211763" y="3216275"/>
          <p14:tracePt t="14593" x="5135563" y="3216275"/>
          <p14:tracePt t="14610" x="5051425" y="3222625"/>
          <p14:tracePt t="14626" x="4906963" y="3268663"/>
          <p14:tracePt t="14643" x="4740275" y="3292475"/>
          <p14:tracePt t="14660" x="4610100" y="3292475"/>
          <p14:tracePt t="14677" x="4495800" y="3298825"/>
          <p14:tracePt t="14695" x="4351338" y="3298825"/>
          <p14:tracePt t="14710" x="4305300" y="3298825"/>
          <p14:tracePt t="14726" x="4297363" y="3298825"/>
          <p14:tracePt t="14815" x="4283075" y="3298825"/>
          <p14:tracePt t="14823" x="4275138" y="3298825"/>
          <p14:tracePt t="14831" x="4259263" y="3298825"/>
          <p14:tracePt t="14843" x="4244975" y="3298825"/>
          <p14:tracePt t="14860" x="4221163" y="3298825"/>
          <p14:tracePt t="14876" x="4198938" y="3298825"/>
          <p14:tracePt t="14893" x="4175125" y="3298825"/>
          <p14:tracePt t="14909" x="4106863" y="3298825"/>
          <p14:tracePt t="14926" x="4060825" y="3298825"/>
          <p14:tracePt t="14943" x="4038600" y="3298825"/>
          <p14:tracePt t="14959" x="4030663" y="3298825"/>
          <p14:tracePt t="15007" x="4030663" y="3292475"/>
          <p14:tracePt t="15032" x="4038600" y="3284538"/>
          <p14:tracePt t="15039" x="4060825" y="3284538"/>
          <p14:tracePt t="15047" x="4092575" y="3284538"/>
          <p14:tracePt t="15060" x="4130675" y="3284538"/>
          <p14:tracePt t="15077" x="4237038" y="3260725"/>
          <p14:tracePt t="15094" x="4427538" y="3230563"/>
          <p14:tracePt t="15110" x="4473575" y="3230563"/>
          <p14:tracePt t="15112" x="4495800" y="3230563"/>
          <p14:tracePt t="15159" x="4435475" y="3222625"/>
          <p14:tracePt t="15167" x="4313238" y="3208338"/>
          <p14:tracePt t="15177" x="4144963" y="3208338"/>
          <p14:tracePt t="15193" x="3725863" y="3208338"/>
          <p14:tracePt t="15210" x="3352800" y="3208338"/>
          <p14:tracePt t="15227" x="3094038" y="3208338"/>
          <p14:tracePt t="15244" x="3025775" y="3208338"/>
          <p14:tracePt t="15279" x="3040063" y="3208338"/>
          <p14:tracePt t="15294" x="3192463" y="3208338"/>
          <p14:tracePt t="15310" x="3368675" y="3208338"/>
          <p14:tracePt t="15327" x="3421063" y="3208338"/>
          <p14:tracePt t="15368" x="3398838" y="3208338"/>
          <p14:tracePt t="15377" x="3352800" y="3192463"/>
          <p14:tracePt t="15393" x="3292475" y="3192463"/>
          <p14:tracePt t="15410" x="3284538" y="3192463"/>
          <p14:tracePt t="15443" x="3284538" y="3184525"/>
          <p14:tracePt t="15460" x="3322638" y="3184525"/>
          <p14:tracePt t="15477" x="3436938" y="3184525"/>
          <p14:tracePt t="15494" x="3459163" y="3184525"/>
          <p14:tracePt t="15601" x="3505200" y="3184525"/>
          <p14:tracePt t="15607" x="3565525" y="3184525"/>
          <p14:tracePt t="15615" x="3619500" y="3200400"/>
          <p14:tracePt t="15627" x="3679825" y="3200400"/>
          <p14:tracePt t="15643" x="3695700" y="3208338"/>
          <p14:tracePt t="15968" x="3711575" y="3208338"/>
          <p14:tracePt t="15976" x="3749675" y="3208338"/>
          <p14:tracePt t="15983" x="3810000" y="3208338"/>
          <p14:tracePt t="15994" x="3863975" y="3208338"/>
          <p14:tracePt t="16010" x="3924300" y="3208338"/>
          <p14:tracePt t="16027" x="3962400" y="3208338"/>
          <p14:tracePt t="16044" x="3970338" y="3208338"/>
          <p14:tracePt t="16240" x="4008438" y="3216275"/>
          <p14:tracePt t="16247" x="4068763" y="3238500"/>
          <p14:tracePt t="16256" x="4122738" y="3254375"/>
          <p14:tracePt t="16263" x="4183063" y="3254375"/>
          <p14:tracePt t="16277" x="4251325" y="3268663"/>
          <p14:tracePt t="16294" x="4297363" y="3268663"/>
          <p14:tracePt t="16354" x="4289425" y="3268663"/>
          <p14:tracePt t="16359" x="4237038" y="3268663"/>
          <p14:tracePt t="16367" x="4160838" y="3268663"/>
          <p14:tracePt t="16377" x="4076700" y="3254375"/>
          <p14:tracePt t="16393" x="3946525" y="3230563"/>
          <p14:tracePt t="16410" x="3856038" y="3230563"/>
          <p14:tracePt t="16427" x="3825875" y="3230563"/>
          <p14:tracePt t="16503" x="3848100" y="3230563"/>
          <p14:tracePt t="16511" x="3856038" y="3238500"/>
          <p14:tracePt t="16599" x="3840163" y="3238500"/>
          <p14:tracePt t="16607" x="3825875" y="3238500"/>
          <p14:tracePt t="16615" x="3810000" y="3238500"/>
          <p14:tracePt t="16627" x="3802063" y="3238500"/>
          <p14:tracePt t="16711" x="3787775" y="3230563"/>
          <p14:tracePt t="16719" x="3771900" y="3230563"/>
          <p14:tracePt t="16728" x="3741738" y="3230563"/>
          <p14:tracePt t="16744" x="3619500" y="3230563"/>
          <p14:tracePt t="16761" x="3521075" y="3230563"/>
          <p14:tracePt t="16777" x="3413125" y="3230563"/>
          <p14:tracePt t="16794" x="3344863" y="3246438"/>
          <p14:tracePt t="16943" x="3336925" y="3246438"/>
          <p14:tracePt t="16992" x="3322638" y="3246438"/>
          <p14:tracePt t="17079" x="3314700" y="3246438"/>
          <p14:tracePt t="17087" x="3292475" y="3246438"/>
          <p14:tracePt t="17095" x="3284538" y="3246438"/>
          <p14:tracePt t="17111" x="3238500" y="3246438"/>
          <p14:tracePt t="17127" x="3184525" y="3246438"/>
          <p14:tracePt t="17144" x="3101975" y="3246438"/>
          <p14:tracePt t="17161" x="3009900" y="3246438"/>
          <p14:tracePt t="17178" x="2963863" y="3246438"/>
          <p14:tracePt t="17194" x="2941638" y="3246438"/>
          <p14:tracePt t="17296" x="2925763" y="3246438"/>
          <p14:tracePt t="17304" x="2917825" y="3246438"/>
          <p14:tracePt t="17352" x="2911475" y="3246438"/>
          <p14:tracePt t="17361" x="2911475" y="3238500"/>
          <p14:tracePt t="17376" x="2895600" y="3238500"/>
          <p14:tracePt t="17392" x="2879725" y="3230563"/>
          <p14:tracePt t="17407" x="2865438" y="3222625"/>
          <p14:tracePt t="17415" x="2857500" y="3222625"/>
          <p14:tracePt t="17428" x="2849563" y="3222625"/>
          <p14:tracePt t="17487" x="2841625" y="3222625"/>
          <p14:tracePt t="17496" x="2841625" y="3216275"/>
          <p14:tracePt t="17503" x="2841625" y="3208338"/>
          <p14:tracePt t="17511" x="2827338" y="3192463"/>
          <p14:tracePt t="17528" x="2819400" y="3178175"/>
          <p14:tracePt t="17544" x="2811463" y="3162300"/>
          <p14:tracePt t="17561" x="2811463" y="3154363"/>
          <p14:tracePt t="17577" x="2803525" y="3146425"/>
          <p14:tracePt t="17615" x="2803525" y="3140075"/>
          <p14:tracePt t="17631" x="2797175" y="3140075"/>
          <p14:tracePt t="17647" x="2797175" y="3132138"/>
          <p14:tracePt t="17661" x="2781300" y="3132138"/>
          <p14:tracePt t="17679" x="2773363" y="3132138"/>
          <p14:tracePt t="17695" x="2751138" y="3132138"/>
          <p14:tracePt t="17711" x="2727325" y="3132138"/>
          <p14:tracePt t="17728" x="2697163" y="3132138"/>
          <p14:tracePt t="17744" x="2682875" y="3132138"/>
          <p14:tracePt t="17761" x="2674938" y="3132138"/>
          <p14:tracePt t="17887" x="2667000" y="3132138"/>
          <p14:tracePt t="17903" x="2667000" y="3124200"/>
          <p14:tracePt t="17911" x="2659063" y="3116263"/>
          <p14:tracePt t="17919" x="2659063" y="3108325"/>
          <p14:tracePt t="17928" x="2644775" y="3094038"/>
          <p14:tracePt t="17944" x="2636838" y="3070225"/>
          <p14:tracePt t="17961" x="2628900" y="3063875"/>
          <p14:tracePt t="17977" x="2620963" y="3055938"/>
          <p14:tracePt t="18079" x="2620963" y="3048000"/>
          <p14:tracePt t="18087" x="2613025" y="3048000"/>
          <p14:tracePt t="18096" x="2606675" y="3063875"/>
          <p14:tracePt t="18111" x="2590800" y="3094038"/>
          <p14:tracePt t="18127" x="2582863" y="3116263"/>
          <p14:tracePt t="18161" x="2582863" y="3124200"/>
          <p14:tracePt t="18263" x="2574925" y="3132138"/>
          <p14:tracePt t="18279" x="2560638" y="3132138"/>
          <p14:tracePt t="18287" x="2536825" y="3132138"/>
          <p14:tracePt t="18296" x="2498725" y="3132138"/>
          <p14:tracePt t="18311" x="2384425" y="3132138"/>
          <p14:tracePt t="18328" x="2263775" y="3132138"/>
          <p14:tracePt t="18344" x="2193925" y="3132138"/>
          <p14:tracePt t="18361" x="2163763" y="3132138"/>
          <p14:tracePt t="18824" x="2155825" y="3140075"/>
          <p14:tracePt t="18831" x="2171700" y="3178175"/>
          <p14:tracePt t="18839" x="2201863" y="3222625"/>
          <p14:tracePt t="18847" x="2270125" y="3276600"/>
          <p14:tracePt t="18862" x="2506663" y="3444875"/>
          <p14:tracePt t="18878" x="2955925" y="3619500"/>
          <p14:tracePt t="18895" x="3589338" y="3779838"/>
          <p14:tracePt t="18911" x="4327525" y="3848100"/>
          <p14:tracePt t="18928" x="5189538" y="3848100"/>
          <p14:tracePt t="18945" x="6057900" y="3848100"/>
          <p14:tracePt t="18961" x="6964363" y="3840163"/>
          <p14:tracePt t="18978" x="7840663" y="3687763"/>
          <p14:tracePt t="18995" x="8397875" y="3543300"/>
          <p14:tracePt t="19011" x="8770938" y="3436938"/>
          <p14:tracePt t="19028" x="8999538" y="3368675"/>
          <p14:tracePt t="19045" x="9136063" y="3314700"/>
          <p14:tracePt t="19061" x="9197975" y="3284538"/>
          <p14:tracePt t="19078" x="9236075" y="3260725"/>
          <p14:tracePt t="19094" x="9258300" y="3254375"/>
          <p14:tracePt t="19111" x="9266238" y="3254375"/>
          <p14:tracePt t="19128" x="9288463" y="3254375"/>
          <p14:tracePt t="19145" x="9304338" y="3254375"/>
          <p14:tracePt t="19161" x="9318625" y="3254375"/>
          <p14:tracePt t="19178" x="9318625" y="3284538"/>
          <p14:tracePt t="19195" x="9334500" y="3330575"/>
          <p14:tracePt t="19211" x="9342438" y="3375025"/>
          <p14:tracePt t="19228" x="9342438" y="3398838"/>
          <p14:tracePt t="19245" x="9342438" y="3406775"/>
          <p14:tracePt t="19287" x="9342438" y="3413125"/>
          <p14:tracePt t="19303" x="9342438" y="3429000"/>
          <p14:tracePt t="19311" x="9342438" y="3436938"/>
          <p14:tracePt t="19319" x="9334500" y="3444875"/>
          <p14:tracePt t="19328" x="9318625" y="3467100"/>
          <p14:tracePt t="19345" x="9280525" y="3497263"/>
          <p14:tracePt t="19361" x="9250363" y="3543300"/>
          <p14:tracePt t="19378" x="9236075" y="3565525"/>
          <p14:tracePt t="19395" x="9228138" y="3581400"/>
          <p14:tracePt t="19411" x="9220200" y="3581400"/>
          <p14:tracePt t="19428" x="9220200" y="3589338"/>
          <p14:tracePt t="19445" x="9212263" y="3589338"/>
          <p14:tracePt t="19462" x="9197975" y="3603625"/>
          <p14:tracePt t="19495" x="9174163" y="3603625"/>
          <p14:tracePt t="19511" x="9144000" y="3603625"/>
          <p14:tracePt t="19528" x="9105900" y="3603625"/>
          <p14:tracePt t="19545" x="9059863" y="3603625"/>
          <p14:tracePt t="19562" x="8945563" y="3603625"/>
          <p14:tracePt t="19578" x="8793163" y="3611563"/>
          <p14:tracePt t="19595" x="8670925" y="3635375"/>
          <p14:tracePt t="19612" x="8564563" y="3649663"/>
          <p14:tracePt t="19615" x="8518525" y="3665538"/>
          <p14:tracePt t="19628" x="8488363" y="3673475"/>
          <p14:tracePt t="19645" x="8474075" y="3673475"/>
          <p14:tracePt t="19662" x="8466138" y="3673475"/>
          <p14:tracePt t="19678" x="8458200" y="3673475"/>
          <p14:tracePt t="19695" x="8450263" y="3673475"/>
          <p14:tracePt t="19711" x="8442325" y="3673475"/>
          <p14:tracePt t="19728" x="8435975" y="3673475"/>
          <p14:tracePt t="19751" x="8428038" y="3673475"/>
          <p14:tracePt t="19783" x="8420100" y="3673475"/>
          <p14:tracePt t="19791" x="8404225" y="3673475"/>
          <p14:tracePt t="19799" x="8397875" y="3673475"/>
          <p14:tracePt t="19812" x="8382000" y="3673475"/>
          <p14:tracePt t="19828" x="8351838" y="3673475"/>
          <p14:tracePt t="19862" x="8335963" y="3679825"/>
          <p14:tracePt t="20830" x="8305800" y="3679825"/>
          <p14:tracePt t="20838" x="8259763" y="3679825"/>
          <p14:tracePt t="20846" x="8191500" y="3657600"/>
          <p14:tracePt t="20862" x="8008938" y="3611563"/>
          <p14:tracePt t="20878" x="7680325" y="3565525"/>
          <p14:tracePt t="20895" x="7337425" y="3513138"/>
          <p14:tracePt t="20912" x="7124700" y="3475038"/>
          <p14:tracePt t="20928" x="6972300" y="3475038"/>
          <p14:tracePt t="20945" x="6904038" y="3475038"/>
          <p14:tracePt t="21439" x="6994525" y="3482975"/>
          <p14:tracePt t="21447" x="7146925" y="3535363"/>
          <p14:tracePt t="21455" x="7292975" y="3581400"/>
          <p14:tracePt t="21464" x="7437438" y="3619500"/>
          <p14:tracePt t="21479" x="7712075" y="3695700"/>
          <p14:tracePt t="21496" x="8099425" y="3741738"/>
          <p14:tracePt t="21513" x="8496300" y="3741738"/>
          <p14:tracePt t="21529" x="8732838" y="3741738"/>
          <p14:tracePt t="21546" x="8855075" y="3741738"/>
          <p14:tracePt t="21562" x="8961438" y="3725863"/>
          <p14:tracePt t="21579" x="9097963" y="3665538"/>
          <p14:tracePt t="21596" x="9197975" y="3597275"/>
          <p14:tracePt t="21612" x="9280525" y="3521075"/>
          <p14:tracePt t="21629" x="9350375" y="3429000"/>
          <p14:tracePt t="21633" x="9364663" y="3382963"/>
          <p14:tracePt t="21647" x="9402763" y="3314700"/>
          <p14:tracePt t="21662" x="9426575" y="3268663"/>
          <p14:tracePt t="21679" x="9456738" y="3132138"/>
          <p14:tracePt t="21696" x="9464675" y="3025775"/>
          <p14:tracePt t="21713" x="9464675" y="2963863"/>
          <p14:tracePt t="21729" x="9464675" y="2911475"/>
          <p14:tracePt t="21746" x="9464675" y="2879725"/>
          <p14:tracePt t="21762" x="9464675" y="2857500"/>
          <p14:tracePt t="21779" x="9464675" y="2849563"/>
          <p14:tracePt t="21796" x="9464675" y="2835275"/>
          <p14:tracePt t="21812" x="9464675" y="2819400"/>
          <p14:tracePt t="21829" x="9456738" y="2803525"/>
          <p14:tracePt t="21846" x="9372600" y="2789238"/>
          <p14:tracePt t="21862" x="9258300" y="2759075"/>
          <p14:tracePt t="21879" x="9128125" y="2720975"/>
          <p14:tracePt t="21896" x="8778875" y="2713038"/>
          <p14:tracePt t="21913" x="8305800" y="2674938"/>
          <p14:tracePt t="21929" x="7832725" y="2606675"/>
          <p14:tracePt t="21946" x="7345363" y="2582863"/>
          <p14:tracePt t="21963" x="6904038" y="2568575"/>
          <p14:tracePt t="21979" x="6408738" y="2568575"/>
          <p14:tracePt t="21996" x="5997575" y="2568575"/>
          <p14:tracePt t="22013" x="5661025" y="2568575"/>
          <p14:tracePt t="22030" x="5181600" y="2568575"/>
          <p14:tracePt t="22046" x="4945063" y="2544763"/>
          <p14:tracePt t="22062" x="4602163" y="2522538"/>
          <p14:tracePt t="22079" x="4221163" y="2484438"/>
          <p14:tracePt t="22096" x="3802063" y="2422525"/>
          <p14:tracePt t="22112" x="3406775" y="2378075"/>
          <p14:tracePt t="22129" x="2994025" y="2378075"/>
          <p14:tracePt t="22146" x="2620963" y="2378075"/>
          <p14:tracePt t="22163" x="2225675" y="2378075"/>
          <p14:tracePt t="22179" x="1935163" y="2378075"/>
          <p14:tracePt t="22196" x="1782763" y="2378075"/>
          <p14:tracePt t="22212" x="1676400" y="2378075"/>
          <p14:tracePt t="22229" x="1646238" y="2378075"/>
          <p14:tracePt t="22295" x="1630363" y="2378075"/>
          <p14:tracePt t="22304" x="1622425" y="2378075"/>
          <p14:tracePt t="22319" x="1600200" y="2378075"/>
          <p14:tracePt t="22329" x="1577975" y="2378075"/>
          <p14:tracePt t="22346" x="1539875" y="2392363"/>
          <p14:tracePt t="22363" x="1431925" y="2476500"/>
          <p14:tracePt t="22379" x="1333500" y="2590800"/>
          <p14:tracePt t="22396" x="1249363" y="2743200"/>
          <p14:tracePt t="22413" x="1196975" y="2895600"/>
          <p14:tracePt t="22430" x="1181100" y="3055938"/>
          <p14:tracePt t="22446" x="1189038" y="3108325"/>
          <p14:tracePt t="22462" x="1219200" y="3162300"/>
          <p14:tracePt t="22479" x="1241425" y="3208338"/>
          <p14:tracePt t="22496" x="1257300" y="3238500"/>
          <p14:tracePt t="22512" x="1273175" y="3268663"/>
          <p14:tracePt t="22529" x="1279525" y="3292475"/>
          <p14:tracePt t="22546" x="1287463" y="3322638"/>
          <p14:tracePt t="22563" x="1295400" y="3330575"/>
          <p14:tracePt t="22579" x="1317625" y="3344863"/>
          <p14:tracePt t="22596" x="1355725" y="3368675"/>
          <p14:tracePt t="22613" x="1447800" y="3390900"/>
          <p14:tracePt t="22631" x="1706563" y="3451225"/>
          <p14:tracePt t="22646" x="1965325" y="3489325"/>
          <p14:tracePt t="22663" x="2362200" y="3551238"/>
          <p14:tracePt t="22679" x="2803525" y="3611563"/>
          <p14:tracePt t="22696" x="3208338" y="3649663"/>
          <p14:tracePt t="22713" x="3641725" y="3695700"/>
          <p14:tracePt t="22729" x="4054475" y="3741738"/>
          <p14:tracePt t="22746" x="4449763" y="3756025"/>
          <p14:tracePt t="22763" x="4884738" y="3756025"/>
          <p14:tracePt t="22779" x="5448300" y="3756025"/>
          <p14:tracePt t="22796" x="5943600" y="3756025"/>
          <p14:tracePt t="22813" x="6545263" y="3756025"/>
          <p14:tracePt t="22831" x="7292975" y="3756025"/>
          <p14:tracePt t="22847" x="7704138" y="3756025"/>
          <p14:tracePt t="22863" x="8123238" y="3756025"/>
          <p14:tracePt t="22880" x="8374063" y="3756025"/>
          <p14:tracePt t="22896" x="8550275" y="3756025"/>
          <p14:tracePt t="22913" x="8702675" y="3756025"/>
          <p14:tracePt t="22929" x="8816975" y="3756025"/>
          <p14:tracePt t="22946" x="8877300" y="3756025"/>
          <p14:tracePt t="22963" x="8937625" y="3756025"/>
          <p14:tracePt t="22979" x="9013825" y="3756025"/>
          <p14:tracePt t="22996" x="9075738" y="3756025"/>
          <p14:tracePt t="23013" x="9151938" y="3756025"/>
          <p14:tracePt t="23030" x="9280525" y="3756025"/>
          <p14:tracePt t="23046" x="9326563" y="3756025"/>
          <p14:tracePt t="23063" x="9478963" y="3703638"/>
          <p14:tracePt t="23079" x="9578975" y="3665538"/>
          <p14:tracePt t="23096" x="9699625" y="3581400"/>
          <p14:tracePt t="23113" x="9761538" y="3527425"/>
          <p14:tracePt t="23130" x="9813925" y="3482975"/>
          <p14:tracePt t="23146" x="9845675" y="3421063"/>
          <p14:tracePt t="23163" x="9890125" y="3322638"/>
          <p14:tracePt t="23180" x="9906000" y="3208338"/>
          <p14:tracePt t="23196" x="9928225" y="3063875"/>
          <p14:tracePt t="23213" x="9928225" y="2955925"/>
          <p14:tracePt t="23230" x="9928225" y="2849563"/>
          <p14:tracePt t="23246" x="9921875" y="2803525"/>
          <p14:tracePt t="23263" x="9906000" y="2759075"/>
          <p14:tracePt t="23280" x="9898063" y="2720975"/>
          <p14:tracePt t="23296" x="9883775" y="2705100"/>
          <p14:tracePt t="23313" x="9859963" y="2705100"/>
          <p14:tracePt t="23330" x="9829800" y="2697163"/>
          <p14:tracePt t="23346" x="9791700" y="2697163"/>
          <p14:tracePt t="23363" x="9745663" y="2697163"/>
          <p14:tracePt t="23380" x="9685338" y="2727325"/>
          <p14:tracePt t="23396" x="9661525" y="2751138"/>
          <p14:tracePt t="23413" x="9631363" y="2773363"/>
          <p14:tracePt t="23431" x="9623425" y="2781300"/>
          <p14:tracePt t="23527" x="9617075" y="2789238"/>
          <p14:tracePt t="27447" x="9540875" y="2789238"/>
          <p14:tracePt t="27455" x="9372600" y="2789238"/>
          <p14:tracePt t="27464" x="9212263" y="2811463"/>
          <p14:tracePt t="27481" x="9051925" y="2865438"/>
          <p14:tracePt t="27498" x="8923338" y="2925763"/>
          <p14:tracePt t="27514" x="8778875" y="2987675"/>
          <p14:tracePt t="27531" x="8610600" y="3048000"/>
          <p14:tracePt t="27548" x="8480425" y="3086100"/>
          <p14:tracePt t="27564" x="8343900" y="3124200"/>
          <p14:tracePt t="27581" x="8221663" y="3140075"/>
          <p14:tracePt t="27598" x="7978775" y="3146425"/>
          <p14:tracePt t="27614" x="7726363" y="3146425"/>
          <p14:tracePt t="27631" x="7489825" y="3178175"/>
          <p14:tracePt t="27648" x="7254875" y="3192463"/>
          <p14:tracePt t="27665" x="7032625" y="3208338"/>
          <p14:tracePt t="27681" x="6850063" y="3222625"/>
          <p14:tracePt t="27698" x="6697663" y="3222625"/>
          <p14:tracePt t="27715" x="6553200" y="3222625"/>
          <p14:tracePt t="27731" x="6446838" y="3222625"/>
          <p14:tracePt t="27748" x="6362700" y="3222625"/>
          <p14:tracePt t="27765" x="6248400" y="3222625"/>
          <p14:tracePt t="27782" x="6057900" y="3222625"/>
          <p14:tracePt t="27798" x="5981700" y="3222625"/>
          <p14:tracePt t="27814" x="5768975" y="3222625"/>
          <p14:tracePt t="27831" x="5616575" y="3222625"/>
          <p14:tracePt t="27848" x="5464175" y="3222625"/>
          <p14:tracePt t="27865" x="5364163" y="3222625"/>
          <p14:tracePt t="27881" x="5249863" y="3222625"/>
          <p14:tracePt t="27898" x="5097463" y="3222625"/>
          <p14:tracePt t="27915" x="4945063" y="3222625"/>
          <p14:tracePt t="27931" x="4754563" y="3222625"/>
          <p14:tracePt t="27948" x="4594225" y="3222625"/>
          <p14:tracePt t="27965" x="4473575" y="3222625"/>
          <p14:tracePt t="27982" x="4237038" y="3222625"/>
          <p14:tracePt t="27998" x="4084638" y="3222625"/>
          <p14:tracePt t="28015" x="3863975" y="3222625"/>
          <p14:tracePt t="28032" x="3619500" y="3222625"/>
          <p14:tracePt t="28048" x="3260725" y="3222625"/>
          <p14:tracePt t="28065" x="2789238" y="3268663"/>
          <p14:tracePt t="28081" x="2263775" y="3306763"/>
          <p14:tracePt t="28098" x="1882775" y="3368675"/>
          <p14:tracePt t="28115" x="1539875" y="3398838"/>
          <p14:tracePt t="28131" x="1257300" y="3421063"/>
          <p14:tracePt t="28148" x="1044575" y="3444875"/>
          <p14:tracePt t="28165" x="898525" y="3459163"/>
          <p14:tracePt t="28182" x="769938" y="3489325"/>
          <p14:tracePt t="28198" x="762000" y="3489325"/>
          <p14:tracePt t="28215" x="754063" y="3489325"/>
          <p14:tracePt t="28303" x="754063" y="3497263"/>
          <p14:tracePt t="28311" x="792163" y="3497263"/>
          <p14:tracePt t="28319" x="846138" y="3497263"/>
          <p14:tracePt t="28331" x="968375" y="3497263"/>
          <p14:tracePt t="28348" x="1401763" y="3497263"/>
          <p14:tracePt t="28365" x="2087563" y="3497263"/>
          <p14:tracePt t="28382" x="3467100" y="3497263"/>
          <p14:tracePt t="28399" x="4275138" y="3497263"/>
          <p14:tracePt t="28415" x="4868863" y="3497263"/>
          <p14:tracePt t="28431" x="5326063" y="3497263"/>
          <p14:tracePt t="28448" x="5578475" y="3467100"/>
          <p14:tracePt t="28465" x="5684838" y="3459163"/>
          <p14:tracePt t="28481" x="5692775" y="3451225"/>
          <p14:tracePt t="32415" x="5684838" y="3451225"/>
          <p14:tracePt t="32423" x="5554663" y="3451225"/>
          <p14:tracePt t="32433" x="5349875" y="3390900"/>
          <p14:tracePt t="32450" x="4572000" y="3200400"/>
          <p14:tracePt t="32467" x="3673475" y="2979738"/>
          <p14:tracePt t="32483" x="2955925" y="2713038"/>
          <p14:tracePt t="32500" x="2560638" y="2530475"/>
          <p14:tracePt t="32516" x="2476500" y="2476500"/>
          <p14:tracePt t="32632" x="2468563" y="2476500"/>
          <p14:tracePt t="32639" x="2454275" y="2476500"/>
          <p14:tracePt t="32650" x="2416175" y="2476500"/>
          <p14:tracePt t="32667" x="2095500" y="2552700"/>
          <p14:tracePt t="32683" x="1616075" y="2713038"/>
          <p14:tracePt t="32700" x="998538" y="2879725"/>
          <p14:tracePt t="32717" x="434975" y="3055938"/>
          <p14:tracePt t="32733" x="312738" y="3094038"/>
          <p14:tracePt t="32750" x="288925" y="3108325"/>
          <p14:tracePt t="32766" x="320675" y="3132138"/>
          <p14:tracePt t="32783" x="898525" y="3298825"/>
          <p14:tracePt t="32800" x="1249363" y="3406775"/>
          <p14:tracePt t="32816" x="1463675" y="3467100"/>
          <p14:tracePt t="32833" x="1608138" y="3505200"/>
          <p14:tracePt t="32850" x="1684338" y="3513138"/>
          <p14:tracePt t="32867" x="1698625" y="3513138"/>
          <p14:tracePt t="33031" x="1736725" y="3513138"/>
          <p14:tracePt t="33040" x="1798638" y="3513138"/>
          <p14:tracePt t="33050" x="1905000" y="3513138"/>
          <p14:tracePt t="33067" x="2255838" y="3513138"/>
          <p14:tracePt t="33083" x="2994025" y="3513138"/>
          <p14:tracePt t="33100" x="3940175" y="3513138"/>
          <p14:tracePt t="33117" x="4968875" y="3513138"/>
          <p14:tracePt t="33120" x="5508625" y="3513138"/>
          <p14:tracePt t="33134" x="6477000" y="3513138"/>
          <p14:tracePt t="33151" x="7277100" y="3513138"/>
          <p14:tracePt t="33166" x="7878763" y="3513138"/>
          <p14:tracePt t="33183" x="8229600" y="3475038"/>
          <p14:tracePt t="33200" x="8442325" y="3421063"/>
          <p14:tracePt t="33216" x="8594725" y="3375025"/>
          <p14:tracePt t="33233" x="8664575" y="3360738"/>
          <p14:tracePt t="33250" x="8724900" y="3360738"/>
          <p14:tracePt t="33266" x="8816975" y="3368675"/>
          <p14:tracePt t="33283" x="8983663" y="3413125"/>
          <p14:tracePt t="33300" x="9220200" y="3521075"/>
          <p14:tracePt t="33317" x="9509125" y="3649663"/>
          <p14:tracePt t="33335" x="9699625" y="3756025"/>
          <p14:tracePt t="33350" x="9769475" y="3802063"/>
          <p14:tracePt t="33367" x="9783763" y="3817938"/>
          <p14:tracePt t="33447" x="9753600" y="3817938"/>
          <p14:tracePt t="33455" x="9685338" y="3802063"/>
          <p14:tracePt t="33467" x="9601200" y="3779838"/>
          <p14:tracePt t="33483" x="9410700" y="3725863"/>
          <p14:tracePt t="33500" x="9266238" y="3703638"/>
          <p14:tracePt t="33517" x="9182100" y="3703638"/>
          <p14:tracePt t="33533" x="9151938" y="3703638"/>
          <p14:tracePt t="33550" x="9151938" y="3711575"/>
          <p14:tracePt t="33568" x="9190038" y="3717925"/>
          <p14:tracePt t="33584" x="9274175" y="3741738"/>
          <p14:tracePt t="33631" x="9228138" y="3741738"/>
          <p14:tracePt t="33639" x="9128125" y="3725863"/>
          <p14:tracePt t="33650" x="9021763" y="3687763"/>
          <p14:tracePt t="33667" x="8716963" y="3657600"/>
          <p14:tracePt t="33683" x="8397875" y="3657600"/>
          <p14:tracePt t="33700" x="8328025" y="3657600"/>
          <p14:tracePt t="33733" x="8397875" y="3657600"/>
          <p14:tracePt t="33750" x="8564563" y="3657600"/>
          <p14:tracePt t="33767" x="8755063" y="3657600"/>
          <p14:tracePt t="33800" x="8732838" y="3657600"/>
          <p14:tracePt t="33817" x="8648700" y="3657600"/>
          <p14:tracePt t="33834" x="8542338" y="3635375"/>
          <p14:tracePt t="33850" x="8496300" y="3619500"/>
          <p14:tracePt t="33867" x="8480425" y="3619500"/>
          <p14:tracePt t="33944" x="8474075" y="3611563"/>
          <p14:tracePt t="33960" x="8458200" y="3581400"/>
          <p14:tracePt t="33967" x="8450263" y="3527425"/>
          <p14:tracePt t="33975" x="8428038" y="3475038"/>
          <p14:tracePt t="33983" x="8420100" y="3390900"/>
          <p14:tracePt t="34000" x="8420100" y="3025775"/>
          <p14:tracePt t="34017" x="8466138" y="2354263"/>
          <p14:tracePt t="34034" x="8602663" y="1485900"/>
          <p14:tracePt t="34050" x="8809038" y="777875"/>
          <p14:tracePt t="34067" x="8969375" y="465138"/>
          <p14:tracePt t="34083" x="9075738" y="288925"/>
          <p14:tracePt t="34099" x="9136063" y="174625"/>
          <p14:tracePt t="34116" x="9151938" y="160338"/>
          <p14:tracePt t="34158" x="9128125" y="182563"/>
          <p14:tracePt t="34166" x="9121775" y="419100"/>
          <p14:tracePt t="34174" x="9045575" y="838200"/>
          <p14:tracePt t="34183" x="8983663" y="1349375"/>
          <p14:tracePt t="34200" x="8801100" y="2620963"/>
          <p14:tracePt t="34216" x="8580438" y="3902075"/>
          <p14:tracePt t="34233" x="8474075" y="4808538"/>
          <p14:tracePt t="34250" x="8428038" y="5143500"/>
          <p14:tracePt t="34267" x="8428038" y="5181600"/>
          <p14:tracePt t="34327" x="8435975" y="5181600"/>
          <p14:tracePt t="34335" x="8480425" y="5121275"/>
          <p14:tracePt t="34343" x="8542338" y="5037138"/>
          <p14:tracePt t="34352" x="8618538" y="4945063"/>
          <p14:tracePt t="34367" x="8907463" y="4708525"/>
          <p14:tracePt t="34384" x="9250363" y="4403725"/>
          <p14:tracePt t="34400" x="9502775" y="4198938"/>
          <p14:tracePt t="34417" x="9601200" y="4060825"/>
          <p14:tracePt t="34433" x="9617075" y="3978275"/>
          <p14:tracePt t="34450" x="9601200" y="3840163"/>
          <p14:tracePt t="34467" x="9464675" y="3787775"/>
          <p14:tracePt t="34484" x="9204325" y="3733800"/>
          <p14:tracePt t="34501" x="8877300" y="3711575"/>
          <p14:tracePt t="34517" x="8412163" y="3840163"/>
          <p14:tracePt t="34534" x="8039100" y="4016375"/>
          <p14:tracePt t="34550" x="8039100" y="4022725"/>
          <p14:tracePt t="34567" x="8183563" y="4060825"/>
          <p14:tracePt t="34584" x="8518525" y="4068763"/>
          <p14:tracePt t="34601" x="8975725" y="4068763"/>
          <p14:tracePt t="34617" x="9228138" y="4016375"/>
          <p14:tracePt t="34634" x="9266238" y="4000500"/>
          <p14:tracePt t="34655" x="9250363" y="3984625"/>
          <p14:tracePt t="34667" x="9190038" y="3970338"/>
          <p14:tracePt t="34684" x="9013825" y="3894138"/>
          <p14:tracePt t="34701" x="8877300" y="3817938"/>
          <p14:tracePt t="34718" x="8861425" y="3802063"/>
          <p14:tracePt t="34735" x="8877300" y="3756025"/>
          <p14:tracePt t="34750" x="8937625" y="3711575"/>
          <p14:tracePt t="34767" x="8961438" y="3703638"/>
          <p14:tracePt t="34807" x="8931275" y="3695700"/>
          <p14:tracePt t="34817" x="8877300" y="3687763"/>
          <p14:tracePt t="34834" x="8732838" y="3665538"/>
          <p14:tracePt t="34851" x="8580438" y="3657600"/>
          <p14:tracePt t="34867" x="8480425" y="3657600"/>
          <p14:tracePt t="34884" x="8474075" y="3657600"/>
          <p14:tracePt t="34917" x="8488363" y="3635375"/>
          <p14:tracePt t="34934" x="8702675" y="3535363"/>
          <p14:tracePt t="34950" x="8823325" y="3489325"/>
          <p14:tracePt t="34967" x="8855075" y="3467100"/>
          <p14:tracePt t="35007" x="8855075" y="3451225"/>
          <p14:tracePt t="35017" x="8847138" y="3444875"/>
          <p14:tracePt t="35034" x="8747125" y="3429000"/>
          <p14:tracePt t="35051" x="8618538" y="3406775"/>
          <p14:tracePt t="35067" x="8488363" y="3390900"/>
          <p14:tracePt t="35084" x="8359775" y="3390900"/>
          <p14:tracePt t="35101" x="8351838" y="3390900"/>
          <p14:tracePt t="35120" x="8374063" y="3390900"/>
          <p14:tracePt t="35134" x="8435975" y="3390900"/>
          <p14:tracePt t="35151" x="8809038" y="3322638"/>
          <p14:tracePt t="35168" x="9090025" y="3276600"/>
          <p14:tracePt t="35184" x="9097963" y="3276600"/>
          <p14:tracePt t="35218" x="8975725" y="3260725"/>
          <p14:tracePt t="35234" x="8732838" y="3238500"/>
          <p14:tracePt t="35251" x="8458200" y="3238500"/>
          <p14:tracePt t="35267" x="8267700" y="3238500"/>
          <p14:tracePt t="35284" x="8245475" y="3238500"/>
          <p14:tracePt t="35318" x="8435975" y="3254375"/>
          <p14:tracePt t="35335" x="8678863" y="3254375"/>
          <p14:tracePt t="35351" x="8778875" y="3254375"/>
          <p14:tracePt t="35384" x="8770938" y="3254375"/>
          <p14:tracePt t="35401" x="8594725" y="3246438"/>
          <p14:tracePt t="35417" x="8313738" y="3170238"/>
          <p14:tracePt t="35434" x="8115300" y="3124200"/>
          <p14:tracePt t="35451" x="7985125" y="3116263"/>
          <p14:tracePt t="35467" x="7864475" y="3116263"/>
          <p14:tracePt t="35484" x="7848600" y="3124200"/>
          <p14:tracePt t="68032" x="7878763" y="3124200"/>
          <p14:tracePt t="68040" x="8016875" y="3094038"/>
          <p14:tracePt t="68047" x="8488363" y="2789238"/>
          <p14:tracePt t="68063" x="9966325" y="1836738"/>
          <p14:tracePt t="68079" x="11871325" y="936625"/>
          <p14:tracePt t="68096" x="12184063" y="434975"/>
          <p14:tracePt t="68113" x="12184063" y="266700"/>
          <p14:tracePt t="68129" x="12184063" y="244475"/>
          <p14:tracePt t="68146" x="12184063" y="258763"/>
          <p14:tracePt t="68163" x="12123738" y="334963"/>
          <p14:tracePt t="68180" x="11718925" y="631825"/>
          <p14:tracePt t="68196" x="11109325" y="998538"/>
          <p14:tracePt t="68213" x="10485438" y="1409700"/>
          <p14:tracePt t="68230" x="9364663" y="2103438"/>
          <p14:tracePt t="68246" x="8678863" y="2606675"/>
          <p14:tracePt t="68263" x="8175625" y="2963863"/>
          <p14:tracePt t="68279" x="7848600" y="3162300"/>
          <p14:tracePt t="68296" x="7742238" y="3238500"/>
          <p14:tracePt t="68313" x="7704138" y="3254375"/>
          <p14:tracePt t="68391" x="7780338" y="3246438"/>
          <p14:tracePt t="68399" x="7970838" y="3086100"/>
          <p14:tracePt t="68407" x="8275638" y="2803525"/>
          <p14:tracePt t="68415" x="8572500" y="2530475"/>
          <p14:tracePt t="68431" x="8899525" y="2239963"/>
          <p14:tracePt t="68447" x="8969375" y="2193925"/>
          <p14:tracePt t="68463" x="9007475" y="2171700"/>
          <p14:tracePt t="68480" x="9037638" y="2163763"/>
          <p14:tracePt t="68496" x="9067800" y="2163763"/>
          <p14:tracePt t="68513" x="9144000" y="2225675"/>
          <p14:tracePt t="68529" x="9274175" y="2460625"/>
          <p14:tracePt t="68546" x="9388475" y="2819400"/>
          <p14:tracePt t="68563" x="9464675" y="3146425"/>
          <p14:tracePt t="68580" x="9464675" y="3459163"/>
          <p14:tracePt t="68596" x="9440863" y="3687763"/>
          <p14:tracePt t="68613" x="9296400" y="3894138"/>
          <p14:tracePt t="68630" x="9051925" y="4038600"/>
          <p14:tracePt t="68647" x="8899525" y="4038600"/>
          <p14:tracePt t="68663" x="8785225" y="4000500"/>
          <p14:tracePt t="68680" x="8702675" y="3924300"/>
          <p14:tracePt t="68697" x="8656638" y="3840163"/>
          <p14:tracePt t="68713" x="8648700" y="3825875"/>
          <p14:tracePt t="69095" x="8632825" y="3825875"/>
          <p14:tracePt t="69103" x="8594725" y="3840163"/>
          <p14:tracePt t="69113" x="8580438" y="3848100"/>
          <p14:tracePt t="69130" x="8534400" y="3848100"/>
          <p14:tracePt t="69147" x="8480425" y="3848100"/>
          <p14:tracePt t="69163" x="8420100" y="3848100"/>
          <p14:tracePt t="69180" x="8382000" y="3848100"/>
          <p14:tracePt t="69197" x="8366125" y="3863975"/>
          <p14:tracePt t="69213" x="8343900" y="3878263"/>
          <p14:tracePt t="69230" x="8289925" y="3902075"/>
          <p14:tracePt t="69247" x="8259763" y="3924300"/>
          <p14:tracePt t="69264" x="8213725" y="3940175"/>
          <p14:tracePt t="69280" x="8161338" y="3962400"/>
          <p14:tracePt t="69296" x="8115300" y="3992563"/>
          <p14:tracePt t="69313" x="8047038" y="4046538"/>
          <p14:tracePt t="69330" x="8016875" y="4076700"/>
          <p14:tracePt t="69363" x="8016875" y="4084638"/>
          <p14:tracePt t="69407" x="8016875" y="4098925"/>
          <p14:tracePt t="69415" x="8016875" y="4106863"/>
          <p14:tracePt t="69423" x="8023225" y="4114800"/>
          <p14:tracePt t="69432" x="8047038" y="4122738"/>
          <p14:tracePt t="69447" x="8093075" y="4130675"/>
          <p14:tracePt t="69463" x="8175625" y="4130675"/>
          <p14:tracePt t="69480" x="8297863" y="4130675"/>
          <p14:tracePt t="69497" x="8420100" y="4084638"/>
          <p14:tracePt t="69513" x="8496300" y="4038600"/>
          <p14:tracePt t="69530" x="8564563" y="3992563"/>
          <p14:tracePt t="69547" x="8610600" y="3954463"/>
          <p14:tracePt t="69563" x="8678863" y="3916363"/>
          <p14:tracePt t="69580" x="8716963" y="3902075"/>
          <p14:tracePt t="69597" x="8747125" y="3878263"/>
          <p14:tracePt t="69614" x="8809038" y="3848100"/>
          <p14:tracePt t="69630" x="8847138" y="3840163"/>
          <p14:tracePt t="69647" x="8945563" y="3825875"/>
          <p14:tracePt t="69663" x="9059863" y="3825875"/>
          <p14:tracePt t="69680" x="9204325" y="3825875"/>
          <p14:tracePt t="69697" x="9326563" y="3832225"/>
          <p14:tracePt t="69714" x="9418638" y="3870325"/>
          <p14:tracePt t="69730" x="9440863" y="3886200"/>
          <p14:tracePt t="69747" x="9456738" y="3894138"/>
          <p14:tracePt t="69764" x="9464675" y="3916363"/>
          <p14:tracePt t="69780" x="9464675" y="3962400"/>
          <p14:tracePt t="69797" x="9464675" y="3992563"/>
          <p14:tracePt t="69815" x="9464675" y="4054475"/>
          <p14:tracePt t="69831" x="9464675" y="4092575"/>
          <p14:tracePt t="69847" x="9464675" y="4114800"/>
          <p14:tracePt t="69863" x="9464675" y="4130675"/>
          <p14:tracePt t="69897" x="9464675" y="4137025"/>
          <p14:tracePt t="69919" x="9456738" y="4137025"/>
          <p14:tracePt t="69930" x="9448800" y="4137025"/>
          <p14:tracePt t="69947" x="9410700" y="4122738"/>
          <p14:tracePt t="69964" x="9342438" y="4084638"/>
          <p14:tracePt t="69980" x="9236075" y="4054475"/>
          <p14:tracePt t="69998" x="9075738" y="4046538"/>
          <p14:tracePt t="70014" x="8885238" y="4060825"/>
          <p14:tracePt t="70031" x="8678863" y="4106863"/>
          <p14:tracePt t="70047" x="8512175" y="4130675"/>
          <p14:tracePt t="70064" x="8382000" y="4168775"/>
          <p14:tracePt t="70080" x="8321675" y="4191000"/>
          <p14:tracePt t="70097" x="8313738" y="4191000"/>
          <p14:tracePt t="70143" x="8305800" y="4191000"/>
          <p14:tracePt t="70159" x="8305800" y="4183063"/>
          <p14:tracePt t="70167" x="8313738" y="4168775"/>
          <p14:tracePt t="70181" x="8313738" y="4160838"/>
          <p14:tracePt t="70197" x="8351838" y="4092575"/>
          <p14:tracePt t="70214" x="8412163" y="3978275"/>
          <p14:tracePt t="70231" x="8480425" y="3894138"/>
          <p14:tracePt t="70247" x="8534400" y="3832225"/>
          <p14:tracePt t="70263" x="8618538" y="3802063"/>
          <p14:tracePt t="70280" x="8694738" y="3794125"/>
          <p14:tracePt t="70297" x="8747125" y="3794125"/>
          <p14:tracePt t="70313" x="8785225" y="3794125"/>
          <p14:tracePt t="70330" x="8816975" y="3832225"/>
          <p14:tracePt t="70347" x="8855075" y="3940175"/>
          <p14:tracePt t="70364" x="8885238" y="4076700"/>
          <p14:tracePt t="70380" x="8885238" y="4137025"/>
          <p14:tracePt t="70397" x="8885238" y="4175125"/>
          <p14:tracePt t="70414" x="8885238" y="4191000"/>
          <p14:tracePt t="70487" x="8893175" y="4183063"/>
          <p14:tracePt t="70495" x="8923338" y="4144963"/>
          <p14:tracePt t="70503" x="8953500" y="4098925"/>
          <p14:tracePt t="70513" x="8969375" y="4068763"/>
          <p14:tracePt t="70530" x="9051925" y="4016375"/>
          <p14:tracePt t="70547" x="9121775" y="4008438"/>
          <p14:tracePt t="70563" x="9151938" y="4000500"/>
          <p14:tracePt t="70580" x="9159875" y="4000500"/>
          <p14:tracePt t="70614" x="9166225" y="4000500"/>
          <p14:tracePt t="70631" x="9166225" y="4046538"/>
          <p14:tracePt t="70647" x="9166225" y="4092575"/>
          <p14:tracePt t="70664" x="9136063" y="4130675"/>
          <p14:tracePt t="70681" x="9083675" y="4160838"/>
          <p14:tracePt t="70697" x="9021763" y="4168775"/>
          <p14:tracePt t="70714" x="8961438" y="4168775"/>
          <p14:tracePt t="70731" x="8937625" y="4168775"/>
          <p14:tracePt t="70767" x="8931275" y="4168775"/>
          <p14:tracePt t="70784" x="8937625" y="4168775"/>
          <p14:tracePt t="70798" x="8999538" y="4168775"/>
          <p14:tracePt t="70814" x="9067800" y="4160838"/>
          <p14:tracePt t="70830" x="9090025" y="4160838"/>
          <p14:tracePt t="70847" x="9105900" y="4160838"/>
          <p14:tracePt t="70895" x="9090025" y="4160838"/>
          <p14:tracePt t="70903" x="9059863" y="4160838"/>
          <p14:tracePt t="70914" x="9013825" y="4152900"/>
          <p14:tracePt t="70931" x="8869363" y="4130675"/>
          <p14:tracePt t="70947" x="8702675" y="4122738"/>
          <p14:tracePt t="70964" x="8542338" y="4122738"/>
          <p14:tracePt t="70981" x="8450263" y="4122738"/>
          <p14:tracePt t="70997" x="8442325" y="4122738"/>
          <p14:tracePt t="71087" x="8450263" y="4122738"/>
          <p14:tracePt t="71599" x="8435975" y="4122738"/>
          <p14:tracePt t="71607" x="8420100" y="4122738"/>
          <p14:tracePt t="71617" x="8412163" y="4122738"/>
          <p14:tracePt t="71631" x="8389938" y="4114800"/>
          <p14:tracePt t="71647" x="8343900" y="4098925"/>
          <p14:tracePt t="71664" x="8289925" y="4098925"/>
          <p14:tracePt t="71681" x="8207375" y="4098925"/>
          <p14:tracePt t="71697" x="8161338" y="4098925"/>
          <p14:tracePt t="71714" x="8145463" y="4106863"/>
          <p14:tracePt t="71731" x="8137525" y="4106863"/>
          <p14:tracePt t="71815" x="8145463" y="4106863"/>
          <p14:tracePt t="71823" x="8199438" y="4114800"/>
          <p14:tracePt t="71831" x="8245475" y="4114800"/>
          <p14:tracePt t="71847" x="8420100" y="4098925"/>
          <p14:tracePt t="71864" x="8618538" y="4054475"/>
          <p14:tracePt t="71881" x="8823325" y="4008438"/>
          <p14:tracePt t="71897" x="8983663" y="3984625"/>
          <p14:tracePt t="71914" x="9037638" y="3962400"/>
          <p14:tracePt t="71992" x="9021763" y="3962400"/>
          <p14:tracePt t="71999" x="9007475" y="3962400"/>
          <p14:tracePt t="72008" x="8999538" y="3962400"/>
          <p14:tracePt t="72016" x="8999538" y="3970338"/>
          <p14:tracePt t="72031" x="8991600" y="3978275"/>
          <p14:tracePt t="72095" x="8999538" y="3992563"/>
          <p14:tracePt t="72103" x="9007475" y="3992563"/>
          <p14:tracePt t="72115" x="9029700" y="4000500"/>
          <p14:tracePt t="72131" x="9045575" y="4000500"/>
          <p14:tracePt t="72148" x="9045575" y="4008438"/>
          <p14:tracePt t="72223" x="9051925" y="4008438"/>
          <p14:tracePt t="72256" x="9051925" y="4016375"/>
          <p14:tracePt t="72263" x="9051925" y="4022725"/>
          <p14:tracePt t="72463" x="9045575" y="4038600"/>
          <p14:tracePt t="72471" x="9021763" y="4054475"/>
          <p14:tracePt t="72481" x="8991600" y="4068763"/>
          <p14:tracePt t="72498" x="8885238" y="4092575"/>
          <p14:tracePt t="72514" x="8770938" y="4122738"/>
          <p14:tracePt t="72531" x="8656638" y="4137025"/>
          <p14:tracePt t="72548" x="8556625" y="4144963"/>
          <p14:tracePt t="72564" x="8488363" y="4144963"/>
          <p14:tracePt t="72581" x="8428038" y="4144963"/>
          <p14:tracePt t="72598" x="8321675" y="4144963"/>
          <p14:tracePt t="72615" x="8251825" y="4144963"/>
          <p14:tracePt t="72631" x="8161338" y="4144963"/>
          <p14:tracePt t="72648" x="8047038" y="4144963"/>
          <p14:tracePt t="72665" x="7954963" y="4144963"/>
          <p14:tracePt t="72681" x="7870825" y="4144963"/>
          <p14:tracePt t="72698" x="7772400" y="4152900"/>
          <p14:tracePt t="72715" x="7712075" y="4168775"/>
          <p14:tracePt t="72731" x="7658100" y="4183063"/>
          <p14:tracePt t="72748" x="7612063" y="4191000"/>
          <p14:tracePt t="72764" x="7597775" y="4191000"/>
          <p14:tracePt t="72781" x="7573963" y="4191000"/>
          <p14:tracePt t="72798" x="7513638" y="4191000"/>
          <p14:tracePt t="72814" x="7489825" y="4191000"/>
          <p14:tracePt t="72848" x="7475538" y="4191000"/>
          <p14:tracePt t="72896" x="7467600" y="4191000"/>
          <p14:tracePt t="72903" x="7451725" y="4191000"/>
          <p14:tracePt t="72914" x="7445375" y="4191000"/>
          <p14:tracePt t="72931" x="7413625" y="4175125"/>
          <p14:tracePt t="72948" x="7383463" y="4152900"/>
          <p14:tracePt t="72965" x="7369175" y="4137025"/>
          <p14:tracePt t="72981" x="7361238" y="4130675"/>
          <p14:tracePt t="73047" x="7361238" y="4122738"/>
          <p14:tracePt t="73056" x="7361238" y="4114800"/>
          <p14:tracePt t="73071" x="7361238" y="4106863"/>
          <p14:tracePt t="73081" x="7369175" y="4092575"/>
          <p14:tracePt t="73098" x="7399338" y="4054475"/>
          <p14:tracePt t="73115" x="7437438" y="4030663"/>
          <p14:tracePt t="73132" x="7483475" y="4016375"/>
          <p14:tracePt t="73148" x="7497763" y="4008438"/>
          <p14:tracePt t="73165" x="7505700" y="4008438"/>
          <p14:tracePt t="73263" x="7497763" y="4008438"/>
          <p14:tracePt t="73272" x="7467600" y="4008438"/>
          <p14:tracePt t="73281" x="7437438" y="4008438"/>
          <p14:tracePt t="73298" x="7345363" y="4008438"/>
          <p14:tracePt t="73315" x="7285038" y="4016375"/>
          <p14:tracePt t="73331" x="7269163" y="4016375"/>
          <p14:tracePt t="73439" x="7269163" y="4022725"/>
          <p14:tracePt t="73887" x="7231063" y="4038600"/>
          <p14:tracePt t="73895" x="7140575" y="4068763"/>
          <p14:tracePt t="73903" x="7048500" y="4092575"/>
          <p14:tracePt t="73915" x="6950075" y="4106863"/>
          <p14:tracePt t="73932" x="6659563" y="4144963"/>
          <p14:tracePt t="73948" x="6270625" y="4191000"/>
          <p14:tracePt t="73965" x="5997575" y="4206875"/>
          <p14:tracePt t="73982" x="5730875" y="4206875"/>
          <p14:tracePt t="73998" x="5699125" y="4206875"/>
          <p14:tracePt t="74015" x="5668963" y="4206875"/>
          <p14:tracePt t="74240" x="5646738" y="4191000"/>
          <p14:tracePt t="74247" x="5608638" y="4168775"/>
          <p14:tracePt t="74256" x="5584825" y="4144963"/>
          <p14:tracePt t="74265" x="5546725" y="4122738"/>
          <p14:tracePt t="74282" x="5486400" y="4092575"/>
          <p14:tracePt t="74298" x="5440363" y="4076700"/>
          <p14:tracePt t="74315" x="5402263" y="4068763"/>
          <p14:tracePt t="74332" x="5364163" y="4068763"/>
          <p14:tracePt t="74348" x="5341938" y="4068763"/>
          <p14:tracePt t="74365" x="5311775" y="4076700"/>
          <p14:tracePt t="74381" x="5265738" y="4144963"/>
          <p14:tracePt t="74398" x="5257800" y="4237038"/>
          <p14:tracePt t="74711" x="5249863" y="4237038"/>
          <p14:tracePt t="74719" x="5241925" y="4244975"/>
          <p14:tracePt t="74728" x="5227638" y="4244975"/>
          <p14:tracePt t="74735" x="5211763" y="4244975"/>
          <p14:tracePt t="74748" x="5189538" y="4259263"/>
          <p14:tracePt t="74765" x="5135563" y="4267200"/>
          <p14:tracePt t="74782" x="5029200" y="4275138"/>
          <p14:tracePt t="74798" x="4930775" y="4305300"/>
          <p14:tracePt t="74815" x="4884738" y="4313238"/>
          <p14:tracePt t="74832" x="4830763" y="4313238"/>
          <p14:tracePt t="74849" x="4716463" y="4313238"/>
          <p14:tracePt t="74866" x="4564063" y="4313238"/>
          <p14:tracePt t="74882" x="4465638" y="4313238"/>
          <p14:tracePt t="74899" x="4381500" y="4289425"/>
          <p14:tracePt t="74915" x="4305300" y="4275138"/>
          <p14:tracePt t="74932" x="4237038" y="4259263"/>
          <p14:tracePt t="74949" x="4183063" y="4251325"/>
          <p14:tracePt t="74966" x="4114800" y="4229100"/>
          <p14:tracePt t="74982" x="4084638" y="4221163"/>
          <p14:tracePt t="74998" x="4046538" y="4206875"/>
          <p14:tracePt t="75015" x="3978275" y="4168775"/>
          <p14:tracePt t="75032" x="3908425" y="4152900"/>
          <p14:tracePt t="75049" x="3832225" y="4122738"/>
          <p14:tracePt t="75065" x="3725863" y="4092575"/>
          <p14:tracePt t="75082" x="3627438" y="4060825"/>
          <p14:tracePt t="75099" x="3521075" y="4038600"/>
          <p14:tracePt t="75116" x="3444875" y="4008438"/>
          <p14:tracePt t="75119" x="3406775" y="3992563"/>
          <p14:tracePt t="75132" x="3382963" y="3984625"/>
          <p14:tracePt t="75149" x="3322638" y="3984625"/>
          <p14:tracePt t="75165" x="3268663" y="3984625"/>
          <p14:tracePt t="75182" x="3238500" y="3984625"/>
          <p14:tracePt t="75199" x="3222625" y="3992563"/>
          <p14:tracePt t="75247" x="3216275" y="3992563"/>
          <p14:tracePt t="75271" x="3208338" y="3992563"/>
          <p14:tracePt t="75295" x="3200400" y="3992563"/>
          <p14:tracePt t="75304" x="3184525" y="3984625"/>
          <p14:tracePt t="75311" x="3184525" y="3978275"/>
          <p14:tracePt t="75319" x="3162300" y="3954463"/>
          <p14:tracePt t="75332" x="3140075" y="3940175"/>
          <p14:tracePt t="75348" x="3086100" y="3908425"/>
          <p14:tracePt t="75365" x="3025775" y="3878263"/>
          <p14:tracePt t="75382" x="2994025" y="3856038"/>
          <p14:tracePt t="75398" x="2987675" y="3856038"/>
          <p14:tracePt t="75735" x="3017838" y="3856038"/>
          <p14:tracePt t="75743" x="3048000" y="3863975"/>
          <p14:tracePt t="75751" x="3086100" y="3870325"/>
          <p14:tracePt t="75766" x="3132138" y="3902075"/>
          <p14:tracePt t="75783" x="3208338" y="3978275"/>
          <p14:tracePt t="75799" x="3254375" y="4016375"/>
          <p14:tracePt t="75815" x="3276600" y="4030663"/>
          <p14:tracePt t="75895" x="3260725" y="4030663"/>
          <p14:tracePt t="75903" x="3230563" y="4030663"/>
          <p14:tracePt t="75911" x="3192463" y="4030663"/>
          <p14:tracePt t="75919" x="3146425" y="4046538"/>
          <p14:tracePt t="75932" x="3086100" y="4054475"/>
          <p14:tracePt t="75949" x="2955925" y="4092575"/>
          <p14:tracePt t="75967" x="2789238" y="4122738"/>
          <p14:tracePt t="75982" x="2743200" y="4122738"/>
          <p14:tracePt t="75999" x="2735263" y="4122738"/>
          <p14:tracePt t="76080" x="2727325" y="4122738"/>
          <p14:tracePt t="76111" x="2727325" y="4114800"/>
          <p14:tracePt t="76184" x="2713038" y="4114800"/>
          <p14:tracePt t="76191" x="2689225" y="4114800"/>
          <p14:tracePt t="76199" x="2651125" y="4114800"/>
          <p14:tracePt t="76216" x="2582863" y="4114800"/>
          <p14:tracePt t="76233" x="2438400" y="4144963"/>
          <p14:tracePt t="76249" x="2270125" y="4175125"/>
          <p14:tracePt t="76266" x="2117725" y="4183063"/>
          <p14:tracePt t="76283" x="2041525" y="4183063"/>
          <p14:tracePt t="76299" x="2027238" y="4183063"/>
          <p14:tracePt t="76496" x="2019300" y="4183063"/>
          <p14:tracePt t="76519" x="2019300" y="4175125"/>
          <p14:tracePt t="76536" x="2019300" y="4160838"/>
          <p14:tracePt t="76552" x="2019300" y="4152900"/>
          <p14:tracePt t="76559" x="2011363" y="4152900"/>
          <p14:tracePt t="76568" x="2011363" y="4144963"/>
          <p14:tracePt t="76583" x="2011363" y="4137025"/>
          <p14:tracePt t="76607" x="2011363" y="4130675"/>
          <p14:tracePt t="77072" x="2049463" y="4122738"/>
          <p14:tracePt t="77079" x="2179638" y="4122738"/>
          <p14:tracePt t="77087" x="2362200" y="4122738"/>
          <p14:tracePt t="77100" x="2613025" y="4122738"/>
          <p14:tracePt t="77116" x="3178175" y="4152900"/>
          <p14:tracePt t="77119" x="3497263" y="4168775"/>
          <p14:tracePt t="77133" x="3932238" y="4183063"/>
          <p14:tracePt t="77150" x="5494338" y="4198938"/>
          <p14:tracePt t="77167" x="6637338" y="4267200"/>
          <p14:tracePt t="77183" x="7527925" y="4283075"/>
          <p14:tracePt t="77199" x="8207375" y="4283075"/>
          <p14:tracePt t="77216" x="8702675" y="4283075"/>
          <p14:tracePt t="77233" x="8999538" y="4283075"/>
          <p14:tracePt t="77249" x="9220200" y="4283075"/>
          <p14:tracePt t="77266" x="9334500" y="4283075"/>
          <p14:tracePt t="77283" x="9350375" y="4283075"/>
          <p14:tracePt t="77319" x="9356725" y="4283075"/>
          <p14:tracePt t="77333" x="9356725" y="4289425"/>
          <p14:tracePt t="77351" x="9356725" y="4343400"/>
          <p14:tracePt t="77367" x="9356725" y="4435475"/>
          <p14:tracePt t="77383" x="9356725" y="4518025"/>
          <p14:tracePt t="77400" x="9356725" y="4564063"/>
          <p14:tracePt t="77417" x="9356725" y="4618038"/>
          <p14:tracePt t="77433" x="9356725" y="4648200"/>
          <p14:tracePt t="77450" x="9356725" y="4656138"/>
          <p14:tracePt t="77487" x="9356725" y="4664075"/>
          <p14:tracePt t="77503" x="9350375" y="4664075"/>
          <p14:tracePt t="77516" x="9334500" y="4664075"/>
          <p14:tracePt t="77533" x="9250363" y="4632325"/>
          <p14:tracePt t="77550" x="8999538" y="4541838"/>
          <p14:tracePt t="77566" x="8931275" y="4533900"/>
          <p14:tracePt t="77583" x="8861425" y="4533900"/>
          <p14:tracePt t="77600" x="8778875" y="4533900"/>
          <p14:tracePt t="77616" x="8656638" y="4556125"/>
          <p14:tracePt t="77633" x="8588375" y="4579938"/>
          <p14:tracePt t="77650" x="8556625" y="4579938"/>
          <p14:tracePt t="77666" x="8518525" y="4587875"/>
          <p14:tracePt t="77683" x="8504238" y="4587875"/>
          <p14:tracePt t="77700" x="8496300" y="4587875"/>
          <p14:tracePt t="77717" x="8480425" y="4587875"/>
          <p14:tracePt t="77733" x="8474075" y="4587875"/>
          <p14:tracePt t="77750" x="8466138" y="4579938"/>
          <p14:tracePt t="77768" x="8458200" y="4579938"/>
          <p14:tracePt t="77783" x="8450263" y="4564063"/>
          <p14:tracePt t="77800" x="8442325" y="4556125"/>
          <p14:tracePt t="77816" x="8420100" y="4511675"/>
          <p14:tracePt t="77833" x="8412163" y="4479925"/>
          <p14:tracePt t="77850" x="8374063" y="4441825"/>
          <p14:tracePt t="77866" x="8366125" y="4435475"/>
          <p14:tracePt t="77900" x="8366125" y="4427538"/>
          <p14:tracePt t="77917" x="8366125" y="4419600"/>
          <p14:tracePt t="77935" x="8366125" y="4411663"/>
          <p14:tracePt t="77950" x="8366125" y="4397375"/>
          <p14:tracePt t="77966" x="8366125" y="4389438"/>
          <p14:tracePt t="77983" x="8366125" y="4373563"/>
          <p14:tracePt t="78511" x="8366125" y="4381500"/>
          <p14:tracePt t="78519" x="8366125" y="4397375"/>
          <p14:tracePt t="78527" x="8366125" y="4419600"/>
          <p14:tracePt t="78535" x="8359775" y="4435475"/>
          <p14:tracePt t="78550" x="8359775" y="4465638"/>
          <p14:tracePt t="78566" x="8343900" y="4487863"/>
          <p14:tracePt t="78583" x="8328025" y="4511675"/>
          <p14:tracePt t="78600" x="8321675" y="4518025"/>
          <p14:tracePt t="78617" x="8289925" y="4525963"/>
          <p14:tracePt t="78633" x="8259763" y="4525963"/>
          <p14:tracePt t="78650" x="8245475" y="4525963"/>
          <p14:tracePt t="78667" x="8213725" y="4525963"/>
          <p14:tracePt t="78683" x="8199438" y="4525963"/>
          <p14:tracePt t="78700" x="8183563" y="4518025"/>
          <p14:tracePt t="78717" x="8175625" y="4511675"/>
          <p14:tracePt t="78750" x="8169275" y="4503738"/>
          <p14:tracePt t="78766" x="8123238" y="4487863"/>
          <p14:tracePt t="78783" x="8093075" y="4487863"/>
          <p14:tracePt t="78800" x="8054975" y="4479925"/>
          <p14:tracePt t="78816" x="8031163" y="4479925"/>
          <p14:tracePt t="78833" x="8008938" y="4479925"/>
          <p14:tracePt t="79015" x="8023225" y="4479925"/>
          <p14:tracePt t="79031" x="8031163" y="4479925"/>
          <p14:tracePt t="79047" x="8047038" y="4479925"/>
          <p14:tracePt t="79063" x="8054975" y="4479925"/>
          <p14:tracePt t="79071" x="8077200" y="4473575"/>
          <p14:tracePt t="79087" x="8085138" y="4473575"/>
          <p14:tracePt t="79100" x="8099425" y="4473575"/>
          <p14:tracePt t="79117" x="8115300" y="4465638"/>
          <p14:tracePt t="79135" x="8191500" y="4435475"/>
          <p14:tracePt t="79150" x="8207375" y="4435475"/>
          <p14:tracePt t="79167" x="8305800" y="4403725"/>
          <p14:tracePt t="79183" x="8343900" y="4373563"/>
          <p14:tracePt t="79200" x="8351838" y="4365625"/>
          <p14:tracePt t="79217" x="8359775" y="4359275"/>
          <p14:tracePt t="79233" x="8366125" y="4359275"/>
          <p14:tracePt t="79250" x="8382000" y="4351338"/>
          <p14:tracePt t="79267" x="8389938" y="4343400"/>
          <p14:tracePt t="79487" x="8374063" y="4343400"/>
          <p14:tracePt t="79495" x="8359775" y="4343400"/>
          <p14:tracePt t="79503" x="8321675" y="4343400"/>
          <p14:tracePt t="79517" x="8275638" y="4343400"/>
          <p14:tracePt t="79534" x="8169275" y="4313238"/>
          <p14:tracePt t="79551" x="8131175" y="4313238"/>
          <p14:tracePt t="79567" x="8107363" y="4313238"/>
          <p14:tracePt t="79584" x="8099425" y="4313238"/>
          <p14:tracePt t="79695" x="8085138" y="4313238"/>
          <p14:tracePt t="79703" x="8054975" y="4327525"/>
          <p14:tracePt t="79711" x="8054975" y="4343400"/>
          <p14:tracePt t="79719" x="8054975" y="4351338"/>
          <p14:tracePt t="79735" x="8054975" y="4359275"/>
          <p14:tracePt t="79750" x="8054975" y="4365625"/>
          <p14:tracePt t="80263" x="8054975" y="4373563"/>
          <p14:tracePt t="80271" x="8093075" y="4373563"/>
          <p14:tracePt t="80279" x="8183563" y="4373563"/>
          <p14:tracePt t="80287" x="8283575" y="4373563"/>
          <p14:tracePt t="80301" x="8382000" y="4359275"/>
          <p14:tracePt t="80318" x="8602663" y="4327525"/>
          <p14:tracePt t="80334" x="8626475" y="4321175"/>
          <p14:tracePt t="80375" x="8632825" y="4321175"/>
          <p14:tracePt t="80390" x="8626475" y="4313238"/>
          <p14:tracePt t="80400" x="8610600" y="4313238"/>
          <p14:tracePt t="80417" x="8580438" y="4313238"/>
          <p14:tracePt t="80434" x="8556625" y="4313238"/>
          <p14:tracePt t="80450" x="8496300" y="4335463"/>
          <p14:tracePt t="80467" x="8412163" y="4397375"/>
          <p14:tracePt t="80484" x="8343900" y="4449763"/>
          <p14:tracePt t="80501" x="8297863" y="4487863"/>
          <p14:tracePt t="80517" x="8275638" y="4503738"/>
          <p14:tracePt t="80608" x="8275638" y="4495800"/>
          <p14:tracePt t="80617" x="8275638" y="4479925"/>
          <p14:tracePt t="80623" x="8275638" y="4473575"/>
          <p14:tracePt t="80634" x="8275638" y="4465638"/>
          <p14:tracePt t="80651" x="8275638" y="4457700"/>
          <p14:tracePt t="80671" x="8275638" y="4449763"/>
          <p14:tracePt t="80684" x="8275638" y="4441825"/>
          <p14:tracePt t="86127" x="8275638" y="4449763"/>
          <p14:tracePt t="86135" x="8275638" y="4518025"/>
          <p14:tracePt t="86143" x="8267700" y="4556125"/>
          <p14:tracePt t="86153" x="8267700" y="4602163"/>
          <p14:tracePt t="86169" x="8229600" y="4670425"/>
          <p14:tracePt t="86186" x="8183563" y="4724400"/>
          <p14:tracePt t="86203" x="8137525" y="4762500"/>
          <p14:tracePt t="86219" x="8085138" y="4800600"/>
          <p14:tracePt t="86236" x="8077200" y="4808538"/>
          <p14:tracePt t="86320" x="8085138" y="4822825"/>
          <p14:tracePt t="86327" x="8099425" y="4822825"/>
          <p14:tracePt t="86336" x="8145463" y="4854575"/>
          <p14:tracePt t="86353" x="8297863" y="4922838"/>
          <p14:tracePt t="86369" x="8518525" y="5021263"/>
          <p14:tracePt t="86386" x="8755063" y="5127625"/>
          <p14:tracePt t="86403" x="8907463" y="5173663"/>
          <p14:tracePt t="86419" x="8953500" y="5173663"/>
          <p14:tracePt t="86436" x="8961438" y="5173663"/>
          <p14:tracePt t="86453" x="8969375" y="5173663"/>
          <p14:tracePt t="86480" x="8961438" y="5165725"/>
          <p14:tracePt t="86488" x="8899525" y="5135563"/>
          <p14:tracePt t="86503" x="8724900" y="5083175"/>
          <p14:tracePt t="86519" x="8458200" y="5006975"/>
          <p14:tracePt t="86536" x="8161338" y="4953000"/>
          <p14:tracePt t="86553" x="7650163" y="4930775"/>
          <p14:tracePt t="86570" x="7140575" y="4930775"/>
          <p14:tracePt t="86586" x="6599238" y="4930775"/>
          <p14:tracePt t="86603" x="6103938" y="4930775"/>
          <p14:tracePt t="86619" x="5707063" y="4930775"/>
          <p14:tracePt t="86622" x="5562600" y="4930775"/>
          <p14:tracePt t="86636" x="5410200" y="4930775"/>
          <p14:tracePt t="86653" x="5189538" y="4930775"/>
          <p14:tracePt t="86670" x="4953000" y="4930775"/>
          <p14:tracePt t="86686" x="4876800" y="4930775"/>
          <p14:tracePt t="86703" x="4487863" y="5029200"/>
          <p14:tracePt t="86720" x="4275138" y="5059363"/>
          <p14:tracePt t="86736" x="4022725" y="5113338"/>
          <p14:tracePt t="86753" x="3779838" y="5151438"/>
          <p14:tracePt t="86770" x="3505200" y="5189538"/>
          <p14:tracePt t="86787" x="3344863" y="5189538"/>
          <p14:tracePt t="86804" x="3254375" y="5189538"/>
          <p14:tracePt t="86820" x="3246438" y="5189538"/>
          <p14:tracePt t="87368" x="3216275" y="5181600"/>
          <p14:tracePt t="87375" x="3132138" y="5159375"/>
          <p14:tracePt t="87386" x="3025775" y="5143500"/>
          <p14:tracePt t="87403" x="2879725" y="5113338"/>
          <p14:tracePt t="87420" x="2682875" y="5097463"/>
          <p14:tracePt t="87436" x="2476500" y="5029200"/>
          <p14:tracePt t="87453" x="2354263" y="4991100"/>
          <p14:tracePt t="87470" x="2308225" y="4975225"/>
          <p14:tracePt t="87535" x="2301875" y="4968875"/>
          <p14:tracePt t="87559" x="2301875" y="4960938"/>
          <p14:tracePt t="87568" x="2316163" y="4960938"/>
          <p14:tracePt t="87575" x="2332038" y="4960938"/>
          <p14:tracePt t="87586" x="2339975" y="4968875"/>
          <p14:tracePt t="87603" x="2378075" y="4975225"/>
          <p14:tracePt t="87620" x="2422525" y="4999038"/>
          <p14:tracePt t="87623" x="2454275" y="5006975"/>
          <p14:tracePt t="87637" x="2476500" y="5006975"/>
          <p14:tracePt t="87654" x="2651125" y="5013325"/>
          <p14:tracePt t="87670" x="2827338" y="5013325"/>
          <p14:tracePt t="87686" x="3048000" y="5013325"/>
          <p14:tracePt t="87703" x="3276600" y="5013325"/>
          <p14:tracePt t="87720" x="3489325" y="5013325"/>
          <p14:tracePt t="87737" x="3695700" y="5013325"/>
          <p14:tracePt t="87753" x="3870325" y="5013325"/>
          <p14:tracePt t="87770" x="4022725" y="5013325"/>
          <p14:tracePt t="87787" x="4144963" y="5013325"/>
          <p14:tracePt t="87803" x="4297363" y="5013325"/>
          <p14:tracePt t="87820" x="4487863" y="5013325"/>
          <p14:tracePt t="87837" x="4716463" y="5013325"/>
          <p14:tracePt t="87854" x="5006975" y="5013325"/>
          <p14:tracePt t="87870" x="5189538" y="5013325"/>
          <p14:tracePt t="87887" x="5410200" y="5013325"/>
          <p14:tracePt t="87903" x="5630863" y="5013325"/>
          <p14:tracePt t="87920" x="5813425" y="5013325"/>
          <p14:tracePt t="87937" x="5989638" y="5013325"/>
          <p14:tracePt t="87953" x="6142038" y="5013325"/>
          <p14:tracePt t="87970" x="6286500" y="5013325"/>
          <p14:tracePt t="87987" x="6454775" y="5013325"/>
          <p14:tracePt t="88003" x="6613525" y="5013325"/>
          <p14:tracePt t="88020" x="6773863" y="5013325"/>
          <p14:tracePt t="88037" x="7064375" y="5013325"/>
          <p14:tracePt t="88055" x="7475538" y="5013325"/>
          <p14:tracePt t="88071" x="7794625" y="5013325"/>
          <p14:tracePt t="88087" x="8085138" y="5013325"/>
          <p14:tracePt t="88104" x="8374063" y="5013325"/>
          <p14:tracePt t="88120" x="8580438" y="5013325"/>
          <p14:tracePt t="88137" x="8740775" y="5013325"/>
          <p14:tracePt t="88153" x="8816975" y="5013325"/>
          <p14:tracePt t="88170" x="8831263" y="5013325"/>
          <p14:tracePt t="88368" x="8847138" y="5013325"/>
          <p14:tracePt t="88375" x="8869363" y="5021263"/>
          <p14:tracePt t="88387" x="8885238" y="5037138"/>
          <p14:tracePt t="88403" x="8907463" y="5059363"/>
          <p14:tracePt t="88420" x="8915400" y="5059363"/>
          <p14:tracePt t="88454" x="8915400" y="5097463"/>
          <p14:tracePt t="88470" x="8823325" y="5151438"/>
          <p14:tracePt t="88487" x="8556625" y="5159375"/>
          <p14:tracePt t="88504" x="8175625" y="5181600"/>
          <p14:tracePt t="88521" x="7764463" y="5219700"/>
          <p14:tracePt t="88537" x="7239000" y="5311775"/>
          <p14:tracePt t="88554" x="6727825" y="5372100"/>
          <p14:tracePt t="88570" x="6346825" y="5432425"/>
          <p14:tracePt t="88587" x="6065838" y="5494338"/>
          <p14:tracePt t="88604" x="5845175" y="5546725"/>
          <p14:tracePt t="88621" x="5616575" y="5600700"/>
          <p14:tracePt t="88625" x="5540375" y="5630863"/>
          <p14:tracePt t="88637" x="5486400" y="5638800"/>
          <p14:tracePt t="88654" x="5334000" y="5699125"/>
          <p14:tracePt t="88670" x="5303838" y="5707063"/>
          <p14:tracePt t="88687" x="5287963" y="5707063"/>
          <p14:tracePt t="88998" x="5280025" y="5715000"/>
          <p14:tracePt t="89007" x="5227638" y="5715000"/>
          <p14:tracePt t="89014" x="5135563" y="5699125"/>
          <p14:tracePt t="89022" x="5051425" y="5684838"/>
          <p14:tracePt t="89036" x="4975225" y="5654675"/>
          <p14:tracePt t="89053" x="4854575" y="5616575"/>
          <p14:tracePt t="89070" x="4754563" y="5600700"/>
          <p14:tracePt t="89087" x="4716463" y="5600700"/>
          <p14:tracePt t="89287" x="4724400" y="5600700"/>
          <p14:tracePt t="89295" x="4784725" y="5592763"/>
          <p14:tracePt t="89304" x="4884738" y="5562600"/>
          <p14:tracePt t="89321" x="5135563" y="5456238"/>
          <p14:tracePt t="89337" x="5364163" y="5349875"/>
          <p14:tracePt t="89354" x="5562600" y="5273675"/>
          <p14:tracePt t="89371" x="5768975" y="5189538"/>
          <p14:tracePt t="89387" x="5927725" y="5135563"/>
          <p14:tracePt t="89404" x="5997575" y="5113338"/>
          <p14:tracePt t="89420" x="6080125" y="5083175"/>
          <p14:tracePt t="89437" x="6103938" y="5075238"/>
          <p14:tracePt t="89454" x="6111875" y="5067300"/>
          <p14:tracePt t="90399" x="6118225" y="5067300"/>
          <p14:tracePt t="90456" x="6118225" y="5059363"/>
        </p14:tracePtLst>
      </p14:laserTraceLst>
    </p:ext>
  </p:extLs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p:cNvSpPr>
          <p:nvPr>
            <p:ph type="body" idx="4294967295"/>
          </p:nvPr>
        </p:nvSpPr>
        <p:spPr>
          <a:xfrm>
            <a:off x="1774826" y="549275"/>
            <a:ext cx="8435975" cy="5975350"/>
          </a:xfrm>
        </p:spPr>
        <p:txBody>
          <a:bodyPr/>
          <a:lstStyle/>
          <a:p>
            <a:pPr eaLnBrk="1" hangingPunct="1">
              <a:lnSpc>
                <a:spcPct val="90000"/>
              </a:lnSpc>
              <a:buFont typeface="Arial" panose="020B0604020202020204" pitchFamily="34" charset="0"/>
              <a:buNone/>
            </a:pPr>
            <a:r>
              <a:rPr lang="en-US" altLang="en-US" b="1" dirty="0" smtClean="0">
                <a:solidFill>
                  <a:srgbClr val="FF0000"/>
                </a:solidFill>
                <a:cs typeface="Arial" panose="020B0604020202020204" pitchFamily="34" charset="0"/>
              </a:rPr>
              <a:t>:</a:t>
            </a:r>
            <a:r>
              <a:rPr lang="ar-SA" altLang="en-US" b="1" dirty="0" smtClean="0">
                <a:solidFill>
                  <a:srgbClr val="FF0000"/>
                </a:solidFill>
              </a:rPr>
              <a:t>توثيق الدوريات في حالة مؤلفين:</a:t>
            </a:r>
          </a:p>
          <a:p>
            <a:pPr eaLnBrk="1" hangingPunct="1">
              <a:lnSpc>
                <a:spcPct val="90000"/>
              </a:lnSpc>
              <a:buFont typeface="Arial" panose="020B0604020202020204" pitchFamily="34" charset="0"/>
              <a:buNone/>
            </a:pPr>
            <a:r>
              <a:rPr lang="ar-SA" altLang="en-US" dirty="0">
                <a:solidFill>
                  <a:schemeClr val="hlink"/>
                </a:solidFill>
              </a:rPr>
              <a:t>مثال لمرجع عربي</a:t>
            </a:r>
            <a:r>
              <a:rPr lang="en-US" altLang="en-US" b="1" dirty="0">
                <a:solidFill>
                  <a:schemeClr val="hlink"/>
                </a:solidFill>
                <a:cs typeface="Arial" panose="020B0604020202020204" pitchFamily="34" charset="0"/>
              </a:rPr>
              <a:t>: </a:t>
            </a:r>
            <a:endParaRPr lang="ar-EG" altLang="en-US" dirty="0">
              <a:solidFill>
                <a:schemeClr val="hlink"/>
              </a:solidFill>
            </a:endParaRPr>
          </a:p>
          <a:p>
            <a:pPr eaLnBrk="1" hangingPunct="1">
              <a:lnSpc>
                <a:spcPct val="90000"/>
              </a:lnSpc>
              <a:buFont typeface="Arial" panose="020B0604020202020204" pitchFamily="34" charset="0"/>
              <a:buNone/>
            </a:pPr>
            <a:r>
              <a:rPr lang="ar-EG" altLang="en-US" dirty="0" smtClean="0">
                <a:cs typeface="Arial" panose="020B0604020202020204" pitchFamily="34" charset="0"/>
              </a:rPr>
              <a:t>ا</a:t>
            </a:r>
            <a:r>
              <a:rPr lang="ar-SA" altLang="en-US" dirty="0" smtClean="0"/>
              <a:t>لمعاجيني</a:t>
            </a:r>
            <a:r>
              <a:rPr lang="ar-SA" altLang="en-US" dirty="0"/>
              <a:t>، أسامة وهويدي، </a:t>
            </a:r>
            <a:r>
              <a:rPr lang="ar-SA" altLang="en-US" dirty="0" smtClean="0"/>
              <a:t>محمد</a:t>
            </a:r>
            <a:r>
              <a:rPr lang="ar-EG" altLang="en-US" dirty="0"/>
              <a:t>.</a:t>
            </a:r>
            <a:r>
              <a:rPr lang="ar-EG" altLang="en-US" dirty="0" smtClean="0"/>
              <a:t> (1995). </a:t>
            </a:r>
            <a:r>
              <a:rPr lang="ar-SA" altLang="en-US" dirty="0" smtClean="0"/>
              <a:t>الفروق </a:t>
            </a:r>
            <a:r>
              <a:rPr lang="ar-SA" altLang="en-US" dirty="0"/>
              <a:t>بين الطلبة المتفوقين والعاديين </a:t>
            </a:r>
            <a:r>
              <a:rPr lang="ar-SA" altLang="en-US" dirty="0" smtClean="0"/>
              <a:t>في المرحلة الإعدادية بالبحرين على مقياس تقدير الخصائص السلوكية للطلبة المتفوقين. </a:t>
            </a:r>
            <a:r>
              <a:rPr lang="ar-SA" altLang="en-US" b="1" dirty="0" smtClean="0"/>
              <a:t>المجلة التربوية</a:t>
            </a:r>
            <a:r>
              <a:rPr lang="ar-SA" altLang="en-US" dirty="0" smtClean="0"/>
              <a:t>، </a:t>
            </a:r>
            <a:r>
              <a:rPr lang="ar-SA" altLang="en-US" b="1" dirty="0" smtClean="0"/>
              <a:t>٩</a:t>
            </a:r>
            <a:r>
              <a:rPr lang="ar-SA" altLang="en-US" dirty="0" smtClean="0"/>
              <a:t> (35)، 105-139</a:t>
            </a:r>
            <a:r>
              <a:rPr lang="en-US" altLang="en-US" dirty="0" smtClean="0">
                <a:cs typeface="Arial" panose="020B0604020202020204" pitchFamily="34" charset="0"/>
              </a:rPr>
              <a:t>. </a:t>
            </a:r>
          </a:p>
          <a:p>
            <a:pPr algn="just" eaLnBrk="1" hangingPunct="1">
              <a:lnSpc>
                <a:spcPct val="90000"/>
              </a:lnSpc>
              <a:buFont typeface="Arial" panose="020B0604020202020204" pitchFamily="34" charset="0"/>
              <a:buNone/>
            </a:pPr>
            <a:endParaRPr lang="ar-SA" altLang="en-US" dirty="0" smtClean="0"/>
          </a:p>
          <a:p>
            <a:pPr eaLnBrk="1" hangingPunct="1">
              <a:lnSpc>
                <a:spcPct val="90000"/>
              </a:lnSpc>
              <a:buFont typeface="Arial" panose="020B0604020202020204" pitchFamily="34" charset="0"/>
              <a:buNone/>
            </a:pPr>
            <a:r>
              <a:rPr lang="ar-SA" altLang="en-US" dirty="0">
                <a:solidFill>
                  <a:schemeClr val="hlink"/>
                </a:solidFill>
              </a:rPr>
              <a:t>مثال لمرجع أجنبي</a:t>
            </a:r>
            <a:r>
              <a:rPr lang="en-US" altLang="en-US" dirty="0">
                <a:solidFill>
                  <a:schemeClr val="hlink"/>
                </a:solidFill>
                <a:cs typeface="Arial" panose="020B0604020202020204" pitchFamily="34" charset="0"/>
              </a:rPr>
              <a:t>: </a:t>
            </a:r>
          </a:p>
          <a:p>
            <a:pPr eaLnBrk="1" hangingPunct="1">
              <a:lnSpc>
                <a:spcPct val="90000"/>
              </a:lnSpc>
              <a:buFont typeface="Arial" panose="020B0604020202020204" pitchFamily="34" charset="0"/>
              <a:buNone/>
            </a:pPr>
            <a:r>
              <a:rPr lang="en-US" altLang="en-US" dirty="0" err="1" smtClean="0">
                <a:cs typeface="Arial" panose="020B0604020202020204" pitchFamily="34" charset="0"/>
              </a:rPr>
              <a:t>Klimoski</a:t>
            </a:r>
            <a:r>
              <a:rPr lang="en-US" altLang="en-US" dirty="0" smtClean="0">
                <a:cs typeface="Arial" panose="020B0604020202020204" pitchFamily="34" charset="0"/>
              </a:rPr>
              <a:t>, R., &amp; Palmer, S. (1993). The ADA and the hiring process in organizations. </a:t>
            </a:r>
            <a:r>
              <a:rPr lang="en-US" altLang="en-US" i="1" dirty="0" smtClean="0">
                <a:cs typeface="Arial" panose="020B0604020202020204" pitchFamily="34" charset="0"/>
              </a:rPr>
              <a:t>Consulting Psychology Journal: Practice and Research, 45</a:t>
            </a:r>
            <a:r>
              <a:rPr lang="en-US" altLang="en-US" dirty="0" smtClean="0">
                <a:cs typeface="Arial" panose="020B0604020202020204" pitchFamily="34" charset="0"/>
              </a:rPr>
              <a:t>(2), 10-36.</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18944019"/>
      </p:ext>
    </p:extLst>
  </p:cSld>
  <p:clrMapOvr>
    <a:masterClrMapping/>
  </p:clrMapOvr>
  <p:transition advTm="62146">
    <p:pull dir="d"/>
  </p:transition>
  <p:timing>
    <p:tnLst>
      <p:par>
        <p:cTn id="1" dur="indefinite" restart="never" nodeType="tmRoot"/>
      </p:par>
    </p:tnLst>
  </p:timing>
  <p:extLst mod="1">
    <p:ext uri="{3A86A75C-4F4B-4683-9AE1-C65F6400EC91}">
      <p14:laserTraceLst xmlns:p14="http://schemas.microsoft.com/office/powerpoint/2010/main">
        <p14:tracePtLst>
          <p14:tracePt t="15183" x="647700" y="5303838"/>
          <p14:tracePt t="15265" x="677863" y="5295900"/>
          <p14:tracePt t="15271" x="723900" y="5295900"/>
          <p14:tracePt t="15279" x="800100" y="5303838"/>
          <p14:tracePt t="15289" x="892175" y="5318125"/>
          <p14:tracePt t="15306" x="1303338" y="5295900"/>
          <p14:tracePt t="15322" x="2027238" y="5197475"/>
          <p14:tracePt t="15339" x="2841625" y="4999038"/>
          <p14:tracePt t="15356" x="3711575" y="4732338"/>
          <p14:tracePt t="15372" x="4587875" y="4403725"/>
          <p14:tracePt t="15389" x="5303838" y="4076700"/>
          <p14:tracePt t="15406" x="5883275" y="3794125"/>
          <p14:tracePt t="15422" x="6416675" y="3482975"/>
          <p14:tracePt t="15439" x="6583363" y="3368675"/>
          <p14:tracePt t="15456" x="6675438" y="3284538"/>
          <p14:tracePt t="15472" x="6743700" y="3230563"/>
          <p14:tracePt t="15489" x="6781800" y="3200400"/>
          <p14:tracePt t="15506" x="6811963" y="3178175"/>
          <p14:tracePt t="15523" x="6873875" y="3132138"/>
          <p14:tracePt t="15539" x="6980238" y="3070225"/>
          <p14:tracePt t="15556" x="7146925" y="3001963"/>
          <p14:tracePt t="15573" x="7345363" y="2933700"/>
          <p14:tracePt t="15589" x="7513638" y="2857500"/>
          <p14:tracePt t="15606" x="7764463" y="2743200"/>
          <p14:tracePt t="15623" x="7947025" y="2674938"/>
          <p14:tracePt t="15640" x="8115300" y="2598738"/>
          <p14:tracePt t="15656" x="8275638" y="2530475"/>
          <p14:tracePt t="15673" x="8374063" y="2484438"/>
          <p14:tracePt t="15689" x="8420100" y="2460625"/>
          <p14:tracePt t="15706" x="8428038" y="2454275"/>
          <p14:tracePt t="15792" x="8397875" y="2446338"/>
          <p14:tracePt t="15800" x="8328025" y="2416175"/>
          <p14:tracePt t="15807" x="8275638" y="2408238"/>
          <p14:tracePt t="15823" x="8175625" y="2378075"/>
          <p14:tracePt t="15839" x="8153400" y="2378075"/>
          <p14:tracePt t="16153" x="8145463" y="2370138"/>
          <p14:tracePt t="16168" x="8145463" y="2362200"/>
          <p14:tracePt t="16176" x="8191500" y="2308225"/>
          <p14:tracePt t="16190" x="8305800" y="2255838"/>
          <p14:tracePt t="16207" x="8664575" y="2103438"/>
          <p14:tracePt t="16223" x="8855075" y="2041525"/>
          <p14:tracePt t="16240" x="9067800" y="1981200"/>
          <p14:tracePt t="16257" x="9212263" y="1943100"/>
          <p14:tracePt t="16273" x="9266238" y="1920875"/>
          <p14:tracePt t="16336" x="9266238" y="1897063"/>
          <p14:tracePt t="16345" x="9266238" y="1851025"/>
          <p14:tracePt t="16356" x="9228138" y="1820863"/>
          <p14:tracePt t="16373" x="9166225" y="1812925"/>
          <p14:tracePt t="16391" x="9136063" y="1812925"/>
          <p14:tracePt t="16407" x="9128125" y="1812925"/>
          <p14:tracePt t="16423" x="9121775" y="1812925"/>
          <p14:tracePt t="16472" x="9113838" y="1812925"/>
          <p14:tracePt t="16480" x="9105900" y="1812925"/>
          <p14:tracePt t="16490" x="9097963" y="1812925"/>
          <p14:tracePt t="16506" x="9059863" y="1812925"/>
          <p14:tracePt t="16523" x="9013825" y="1812925"/>
          <p14:tracePt t="16540" x="8945563" y="1812925"/>
          <p14:tracePt t="16556" x="8923338" y="1812925"/>
          <p14:tracePt t="16573" x="8907463" y="1812925"/>
          <p14:tracePt t="16590" x="8893175" y="1812925"/>
          <p14:tracePt t="16607" x="8861425" y="1812925"/>
          <p14:tracePt t="16623" x="8823325" y="1790700"/>
          <p14:tracePt t="16640" x="8778875" y="1782763"/>
          <p14:tracePt t="16657" x="8740775" y="1774825"/>
          <p14:tracePt t="17304" x="8724900" y="1774825"/>
          <p14:tracePt t="17312" x="8702675" y="1760538"/>
          <p14:tracePt t="17328" x="8694738" y="1760538"/>
          <p14:tracePt t="17341" x="8686800" y="1760538"/>
          <p14:tracePt t="17357" x="8640763" y="1752600"/>
          <p14:tracePt t="17364" x="8618538" y="1744663"/>
          <p14:tracePt t="17376" x="8572500" y="1730375"/>
          <p14:tracePt t="17391" x="8550275" y="1730375"/>
          <p14:tracePt t="17464" x="8588375" y="1730375"/>
          <p14:tracePt t="17472" x="8656638" y="1744663"/>
          <p14:tracePt t="17480" x="8716963" y="1760538"/>
          <p14:tracePt t="17490" x="8755063" y="1768475"/>
          <p14:tracePt t="17507" x="8893175" y="1768475"/>
          <p14:tracePt t="17523" x="9013825" y="1760538"/>
          <p14:tracePt t="17540" x="9121775" y="1722438"/>
          <p14:tracePt t="17557" x="9266238" y="1654175"/>
          <p14:tracePt t="17574" x="9350375" y="1608138"/>
          <p14:tracePt t="17591" x="9478963" y="1531938"/>
          <p14:tracePt t="17607" x="9578975" y="1477963"/>
          <p14:tracePt t="17624" x="9669463" y="1431925"/>
          <p14:tracePt t="17640" x="9775825" y="1401763"/>
          <p14:tracePt t="17657" x="9875838" y="1401763"/>
          <p14:tracePt t="17674" x="10004425" y="1401763"/>
          <p14:tracePt t="17690" x="10156825" y="1477963"/>
          <p14:tracePt t="17707" x="10333038" y="1570038"/>
          <p14:tracePt t="17723" x="10447338" y="1668463"/>
          <p14:tracePt t="17740" x="10499725" y="1752600"/>
          <p14:tracePt t="17757" x="10531475" y="1820863"/>
          <p14:tracePt t="17774" x="10523538" y="1866900"/>
          <p14:tracePt t="17791" x="10417175" y="1935163"/>
          <p14:tracePt t="17807" x="10279063" y="1951038"/>
          <p14:tracePt t="17824" x="10156825" y="1951038"/>
          <p14:tracePt t="17840" x="10074275" y="1943100"/>
          <p14:tracePt t="17857" x="10012363" y="1920875"/>
          <p14:tracePt t="17874" x="9974263" y="1905000"/>
          <p14:tracePt t="17890" x="9959975" y="1905000"/>
          <p14:tracePt t="17907" x="9913938" y="1905000"/>
          <p14:tracePt t="17924" x="9837738" y="1905000"/>
          <p14:tracePt t="17941" x="9707563" y="1905000"/>
          <p14:tracePt t="17957" x="9555163" y="1905000"/>
          <p14:tracePt t="17974" x="9388475" y="1905000"/>
          <p14:tracePt t="17991" x="9059863" y="1905000"/>
          <p14:tracePt t="18007" x="8885238" y="1905000"/>
          <p14:tracePt t="18024" x="8732838" y="1905000"/>
          <p14:tracePt t="18040" x="8632825" y="1905000"/>
          <p14:tracePt t="18057" x="8572500" y="1912938"/>
          <p14:tracePt t="18074" x="8504238" y="1927225"/>
          <p14:tracePt t="18090" x="8428038" y="1935163"/>
          <p14:tracePt t="18107" x="8351838" y="1958975"/>
          <p14:tracePt t="18124" x="8229600" y="1989138"/>
          <p14:tracePt t="18140" x="8061325" y="2003425"/>
          <p14:tracePt t="18157" x="7978775" y="2011363"/>
          <p14:tracePt t="18174" x="7932738" y="2011363"/>
          <p14:tracePt t="18191" x="7870825" y="2003425"/>
          <p14:tracePt t="18207" x="7864475" y="1997075"/>
          <p14:tracePt t="18224" x="7840663" y="1989138"/>
          <p14:tracePt t="18241" x="7742238" y="1965325"/>
          <p14:tracePt t="18257" x="7604125" y="1943100"/>
          <p14:tracePt t="18274" x="7437438" y="1912938"/>
          <p14:tracePt t="18290" x="7292975" y="1889125"/>
          <p14:tracePt t="18307" x="7200900" y="1882775"/>
          <p14:tracePt t="18324" x="7094538" y="1874838"/>
          <p14:tracePt t="18340" x="7056438" y="1874838"/>
          <p14:tracePt t="18357" x="7026275" y="1874838"/>
          <p14:tracePt t="18359" x="7002463" y="1874838"/>
          <p14:tracePt t="18375" x="6950075" y="1874838"/>
          <p14:tracePt t="18391" x="6926263" y="1882775"/>
          <p14:tracePt t="18407" x="6865938" y="1897063"/>
          <p14:tracePt t="18424" x="6835775" y="1897063"/>
          <p14:tracePt t="18441" x="6797675" y="1897063"/>
          <p14:tracePt t="18457" x="6773863" y="1897063"/>
          <p14:tracePt t="18474" x="6759575" y="1882775"/>
          <p14:tracePt t="18490" x="6727825" y="1874838"/>
          <p14:tracePt t="18680" x="6721475" y="1874838"/>
          <p14:tracePt t="18696" x="6705600" y="1874838"/>
          <p14:tracePt t="18704" x="6697663" y="1874838"/>
          <p14:tracePt t="18784" x="6689725" y="1874838"/>
          <p14:tracePt t="18792" x="6667500" y="1858963"/>
          <p14:tracePt t="18808" x="6651625" y="1858963"/>
          <p14:tracePt t="18824" x="6637338" y="1858963"/>
          <p14:tracePt t="18841" x="6629400" y="1851025"/>
          <p14:tracePt t="18992" x="6621463" y="1844675"/>
          <p14:tracePt t="19377" x="6651625" y="1820863"/>
          <p14:tracePt t="19402" x="6934200" y="1654175"/>
          <p14:tracePt t="19407" x="7018338" y="1622425"/>
          <p14:tracePt t="19424" x="7315200" y="1524000"/>
          <p14:tracePt t="19441" x="7666038" y="1485900"/>
          <p14:tracePt t="19457" x="8031163" y="1463675"/>
          <p14:tracePt t="19474" x="8328025" y="1447800"/>
          <p14:tracePt t="19491" x="8488363" y="1447800"/>
          <p14:tracePt t="19508" x="8534400" y="1447800"/>
          <p14:tracePt t="19525" x="8564563" y="1463675"/>
          <p14:tracePt t="19541" x="8632825" y="1539875"/>
          <p14:tracePt t="19558" x="8716963" y="1706563"/>
          <p14:tracePt t="19576" x="8801100" y="1958975"/>
          <p14:tracePt t="19591" x="8831263" y="2057400"/>
          <p14:tracePt t="19608" x="8831263" y="2087563"/>
          <p14:tracePt t="19625" x="8831263" y="2095500"/>
          <p14:tracePt t="19641" x="8809038" y="2111375"/>
          <p14:tracePt t="19658" x="8740775" y="2111375"/>
          <p14:tracePt t="19675" x="8610600" y="2073275"/>
          <p14:tracePt t="19691" x="8534400" y="2057400"/>
          <p14:tracePt t="19708" x="8512175" y="2049463"/>
          <p14:tracePt t="19872" x="8512175" y="2041525"/>
          <p14:tracePt t="19880" x="8534400" y="2041525"/>
          <p14:tracePt t="19891" x="8564563" y="2041525"/>
          <p14:tracePt t="19908" x="8678863" y="2041525"/>
          <p14:tracePt t="19925" x="8861425" y="2027238"/>
          <p14:tracePt t="19941" x="9083675" y="1973263"/>
          <p14:tracePt t="19958" x="9250363" y="1912938"/>
          <p14:tracePt t="19975" x="9410700" y="1866900"/>
          <p14:tracePt t="19991" x="9426575" y="1866900"/>
          <p14:tracePt t="20072" x="9440863" y="1866900"/>
          <p14:tracePt t="20080" x="9471025" y="1866900"/>
          <p14:tracePt t="20091" x="9517063" y="1866900"/>
          <p14:tracePt t="20108" x="9578975" y="1866900"/>
          <p14:tracePt t="20125" x="9677400" y="1866900"/>
          <p14:tracePt t="20141" x="9775825" y="1866900"/>
          <p14:tracePt t="20158" x="9883775" y="1866900"/>
          <p14:tracePt t="20175" x="9966325" y="1858963"/>
          <p14:tracePt t="20191" x="10004425" y="1836738"/>
          <p14:tracePt t="20225" x="10020300" y="1828800"/>
          <p14:tracePt t="20249" x="10020300" y="1820863"/>
          <p14:tracePt t="20472" x="10012363" y="1836738"/>
          <p14:tracePt t="20496" x="10004425" y="1836738"/>
          <p14:tracePt t="20528" x="9982200" y="1836738"/>
          <p14:tracePt t="20536" x="9966325" y="1844675"/>
          <p14:tracePt t="20544" x="9959975" y="1844675"/>
          <p14:tracePt t="20560" x="9921875" y="1844675"/>
          <p14:tracePt t="20575" x="9906000" y="1844675"/>
          <p14:tracePt t="20591" x="9898063" y="1844675"/>
          <p14:tracePt t="20720" x="9890125" y="1844675"/>
          <p14:tracePt t="20728" x="9883775" y="1844675"/>
          <p14:tracePt t="20742" x="9875838" y="1844675"/>
          <p14:tracePt t="20759" x="9807575" y="1836738"/>
          <p14:tracePt t="20775" x="9775825" y="1836738"/>
          <p14:tracePt t="20792" x="9699625" y="1836738"/>
          <p14:tracePt t="20809" x="9631363" y="1844675"/>
          <p14:tracePt t="20825" x="9571038" y="1851025"/>
          <p14:tracePt t="20842" x="9555163" y="1851025"/>
          <p14:tracePt t="20858" x="9547225" y="1851025"/>
          <p14:tracePt t="21088" x="9525000" y="1851025"/>
          <p14:tracePt t="21096" x="9464675" y="1851025"/>
          <p14:tracePt t="21108" x="9388475" y="1851025"/>
          <p14:tracePt t="21125" x="9204325" y="1851025"/>
          <p14:tracePt t="21143" x="8861425" y="1889125"/>
          <p14:tracePt t="21159" x="8656638" y="1905000"/>
          <p14:tracePt t="21175" x="8588375" y="1905000"/>
          <p14:tracePt t="21192" x="8534400" y="1905000"/>
          <p14:tracePt t="21344" x="8526463" y="1889125"/>
          <p14:tracePt t="21352" x="8518525" y="1889125"/>
          <p14:tracePt t="21360" x="8512175" y="1882775"/>
          <p14:tracePt t="21375" x="8488363" y="1866900"/>
          <p14:tracePt t="21392" x="8480425" y="1858963"/>
          <p14:tracePt t="21409" x="8474075" y="1858963"/>
          <p14:tracePt t="22312" x="8466138" y="1858963"/>
          <p14:tracePt t="22320" x="8435975" y="1851025"/>
          <p14:tracePt t="22328" x="8404225" y="1851025"/>
          <p14:tracePt t="22343" x="8351838" y="1844675"/>
          <p14:tracePt t="22359" x="8267700" y="1844675"/>
          <p14:tracePt t="22375" x="8161338" y="1851025"/>
          <p14:tracePt t="22392" x="8077200" y="1874838"/>
          <p14:tracePt t="22409" x="7970838" y="1905000"/>
          <p14:tracePt t="22425" x="7924800" y="1912938"/>
          <p14:tracePt t="22442" x="7886700" y="1912938"/>
          <p14:tracePt t="22459" x="7864475" y="1912938"/>
          <p14:tracePt t="22475" x="7856538" y="1912938"/>
          <p14:tracePt t="22492" x="7826375" y="1912938"/>
          <p14:tracePt t="22509" x="7810500" y="1912938"/>
          <p14:tracePt t="22525" x="7794625" y="1912938"/>
          <p14:tracePt t="22543" x="7764463" y="1912938"/>
          <p14:tracePt t="22559" x="7734300" y="1912938"/>
          <p14:tracePt t="22576" x="7718425" y="1912938"/>
          <p14:tracePt t="22592" x="7688263" y="1912938"/>
          <p14:tracePt t="22609" x="7658100" y="1912938"/>
          <p14:tracePt t="22626" x="7620000" y="1920875"/>
          <p14:tracePt t="22642" x="7559675" y="1927225"/>
          <p14:tracePt t="22659" x="7521575" y="1927225"/>
          <p14:tracePt t="22676" x="7505700" y="1927225"/>
          <p14:tracePt t="22816" x="7497763" y="1935163"/>
          <p14:tracePt t="22824" x="7489825" y="1935163"/>
          <p14:tracePt t="22832" x="7483475" y="1935163"/>
          <p14:tracePt t="22842" x="7467600" y="1935163"/>
          <p14:tracePt t="22859" x="7399338" y="1951038"/>
          <p14:tracePt t="22876" x="7315200" y="1958975"/>
          <p14:tracePt t="22892" x="7208838" y="1973263"/>
          <p14:tracePt t="22909" x="7094538" y="1989138"/>
          <p14:tracePt t="22926" x="7040563" y="1989138"/>
          <p14:tracePt t="22942" x="7032625" y="1989138"/>
          <p14:tracePt t="23440" x="7002463" y="1989138"/>
          <p14:tracePt t="23448" x="6950075" y="1989138"/>
          <p14:tracePt t="23459" x="6896100" y="1989138"/>
          <p14:tracePt t="23476" x="6727825" y="1989138"/>
          <p14:tracePt t="23493" x="6530975" y="1989138"/>
          <p14:tracePt t="23509" x="6392863" y="1989138"/>
          <p14:tracePt t="23527" x="6340475" y="1981200"/>
          <p14:tracePt t="23632" x="6324600" y="1981200"/>
          <p14:tracePt t="23640" x="6316663" y="1973263"/>
          <p14:tracePt t="23648" x="6294438" y="1973263"/>
          <p14:tracePt t="23659" x="6256338" y="1965325"/>
          <p14:tracePt t="23676" x="6149975" y="1965325"/>
          <p14:tracePt t="23693" x="6042025" y="1965325"/>
          <p14:tracePt t="23709" x="5935663" y="1958975"/>
          <p14:tracePt t="23726" x="5867400" y="1943100"/>
          <p14:tracePt t="23743" x="5859463" y="1943100"/>
          <p14:tracePt t="23816" x="5837238" y="1935163"/>
          <p14:tracePt t="23824" x="5829300" y="1935163"/>
          <p14:tracePt t="23832" x="5813425" y="1927225"/>
          <p14:tracePt t="23843" x="5799138" y="1920875"/>
          <p14:tracePt t="23859" x="5753100" y="1905000"/>
          <p14:tracePt t="23876" x="5722938" y="1897063"/>
          <p14:tracePt t="23892" x="5722938" y="1889125"/>
          <p14:tracePt t="24144" x="5768975" y="1889125"/>
          <p14:tracePt t="24152" x="5813425" y="1889125"/>
          <p14:tracePt t="24160" x="5875338" y="1897063"/>
          <p14:tracePt t="24176" x="5875338" y="1912938"/>
          <p14:tracePt t="24480" x="5875338" y="1951038"/>
          <p14:tracePt t="24488" x="5813425" y="1951038"/>
          <p14:tracePt t="24496" x="5791200" y="1951038"/>
          <p14:tracePt t="24509" x="5761038" y="1951038"/>
          <p14:tracePt t="24526" x="5592763" y="1935163"/>
          <p14:tracePt t="24543" x="5235575" y="1935163"/>
          <p14:tracePt t="24560" x="4960938" y="1882775"/>
          <p14:tracePt t="24576" x="4702175" y="1844675"/>
          <p14:tracePt t="24593" x="4411663" y="1806575"/>
          <p14:tracePt t="24609" x="4229100" y="1744663"/>
          <p14:tracePt t="24626" x="4092575" y="1706563"/>
          <p14:tracePt t="24643" x="3978275" y="1676400"/>
          <p14:tracePt t="24659" x="3908425" y="1646238"/>
          <p14:tracePt t="24676" x="3878263" y="1638300"/>
          <p14:tracePt t="24693" x="3870325" y="1638300"/>
          <p14:tracePt t="24709" x="3848100" y="1638300"/>
          <p14:tracePt t="24727" x="3725863" y="1638300"/>
          <p14:tracePt t="24743" x="3597275" y="1646238"/>
          <p14:tracePt t="24759" x="3421063" y="1706563"/>
          <p14:tracePt t="24776" x="3192463" y="1736725"/>
          <p14:tracePt t="24793" x="2971800" y="1782763"/>
          <p14:tracePt t="24810" x="2705100" y="1820863"/>
          <p14:tracePt t="24826" x="2378075" y="1858963"/>
          <p14:tracePt t="24843" x="2171700" y="1858963"/>
          <p14:tracePt t="24860" x="2003425" y="1858963"/>
          <p14:tracePt t="24877" x="1828800" y="1858963"/>
          <p14:tracePt t="24893" x="1736725" y="1858963"/>
          <p14:tracePt t="24910" x="1706563" y="1858963"/>
          <p14:tracePt t="24992" x="1698625" y="1858963"/>
          <p14:tracePt t="25000" x="1698625" y="1882775"/>
          <p14:tracePt t="25010" x="1698625" y="1920875"/>
          <p14:tracePt t="25026" x="1774825" y="2027238"/>
          <p14:tracePt t="25043" x="1889125" y="2111375"/>
          <p14:tracePt t="25060" x="2095500" y="2201863"/>
          <p14:tracePt t="25076" x="2492375" y="2324100"/>
          <p14:tracePt t="25093" x="3162300" y="2438400"/>
          <p14:tracePt t="25110" x="3916363" y="2492375"/>
          <p14:tracePt t="25127" x="4930775" y="2492375"/>
          <p14:tracePt t="25143" x="5394325" y="2476500"/>
          <p14:tracePt t="25160" x="5867400" y="2416175"/>
          <p14:tracePt t="25176" x="6286500" y="2354263"/>
          <p14:tracePt t="25193" x="6697663" y="2293938"/>
          <p14:tracePt t="25210" x="7185025" y="2193925"/>
          <p14:tracePt t="25226" x="7642225" y="2133600"/>
          <p14:tracePt t="25243" x="8001000" y="2117725"/>
          <p14:tracePt t="25260" x="8374063" y="2065338"/>
          <p14:tracePt t="25276" x="8664575" y="2049463"/>
          <p14:tracePt t="25293" x="8861425" y="2049463"/>
          <p14:tracePt t="25310" x="9051925" y="2049463"/>
          <p14:tracePt t="25326" x="9197975" y="2049463"/>
          <p14:tracePt t="25343" x="9380538" y="2065338"/>
          <p14:tracePt t="25360" x="9448800" y="2079625"/>
          <p14:tracePt t="25376" x="9486900" y="2095500"/>
          <p14:tracePt t="25393" x="9509125" y="2103438"/>
          <p14:tracePt t="25410" x="9555163" y="2125663"/>
          <p14:tracePt t="25426" x="9555163" y="2133600"/>
          <p14:tracePt t="25460" x="9563100" y="2141538"/>
          <p14:tracePt t="25476" x="9563100" y="2163763"/>
          <p14:tracePt t="25493" x="9478963" y="2193925"/>
          <p14:tracePt t="25510" x="9364663" y="2193925"/>
          <p14:tracePt t="25527" x="9159875" y="2179638"/>
          <p14:tracePt t="25543" x="9007475" y="2141538"/>
          <p14:tracePt t="25560" x="8793163" y="2079625"/>
          <p14:tracePt t="25577" x="8488363" y="2035175"/>
          <p14:tracePt t="25593" x="8077200" y="1997075"/>
          <p14:tracePt t="25610" x="7764463" y="1943100"/>
          <p14:tracePt t="25627" x="7521575" y="1927225"/>
          <p14:tracePt t="25643" x="7345363" y="1927225"/>
          <p14:tracePt t="25660" x="7231063" y="1905000"/>
          <p14:tracePt t="25676" x="7185025" y="1905000"/>
          <p14:tracePt t="25693" x="7162800" y="1905000"/>
          <p14:tracePt t="25751" x="7178675" y="1905000"/>
          <p14:tracePt t="25759" x="7185025" y="1905000"/>
          <p14:tracePt t="25775" x="7192963" y="1905000"/>
          <p14:tracePt t="25783" x="7216775" y="1912938"/>
          <p14:tracePt t="25793" x="7239000" y="1935163"/>
          <p14:tracePt t="25810" x="7269163" y="1943100"/>
          <p14:tracePt t="25827" x="7285038" y="1935163"/>
          <p14:tracePt t="25928" x="7307263" y="1935163"/>
          <p14:tracePt t="25936" x="7337425" y="1927225"/>
          <p14:tracePt t="25944" x="7421563" y="1912938"/>
          <p14:tracePt t="25960" x="7527925" y="1874838"/>
          <p14:tracePt t="25977" x="7635875" y="1858963"/>
          <p14:tracePt t="25994" x="7688263" y="1858963"/>
          <p14:tracePt t="26010" x="7756525" y="1866900"/>
          <p14:tracePt t="26027" x="7788275" y="1882775"/>
          <p14:tracePt t="26061" x="7818438" y="1882775"/>
          <p14:tracePt t="26077" x="7864475" y="1882775"/>
          <p14:tracePt t="26094" x="7924800" y="1889125"/>
          <p14:tracePt t="26111" x="8054975" y="1927225"/>
          <p14:tracePt t="26128" x="8267700" y="1965325"/>
          <p14:tracePt t="26144" x="8542338" y="2003425"/>
          <p14:tracePt t="26160" x="8709025" y="2019300"/>
          <p14:tracePt t="26177" x="8869363" y="2041525"/>
          <p14:tracePt t="26194" x="9067800" y="2073275"/>
          <p14:tracePt t="26210" x="9212263" y="2095500"/>
          <p14:tracePt t="26227" x="9250363" y="2103438"/>
          <p14:tracePt t="26244" x="9266238" y="2117725"/>
          <p14:tracePt t="26319" x="9258300" y="2117725"/>
          <p14:tracePt t="26328" x="9236075" y="2117725"/>
          <p14:tracePt t="26335" x="9204325" y="2111375"/>
          <p14:tracePt t="26343" x="9174163" y="2111375"/>
          <p14:tracePt t="26360" x="9083675" y="2079625"/>
          <p14:tracePt t="26377" x="9013825" y="2049463"/>
          <p14:tracePt t="26393" x="8999538" y="2041525"/>
          <p14:tracePt t="27240" x="9007475" y="2041525"/>
          <p14:tracePt t="27248" x="9029700" y="2041525"/>
          <p14:tracePt t="27261" x="9051925" y="2041525"/>
          <p14:tracePt t="27277" x="9097963" y="2041525"/>
          <p14:tracePt t="27295" x="9151938" y="2041525"/>
          <p14:tracePt t="27362" x="9121775" y="2041525"/>
          <p14:tracePt t="27370" x="9083675" y="2041525"/>
          <p14:tracePt t="27377" x="9007475" y="2065338"/>
          <p14:tracePt t="27394" x="8809038" y="2117725"/>
          <p14:tracePt t="27411" x="8610600" y="2187575"/>
          <p14:tracePt t="27427" x="8420100" y="2263775"/>
          <p14:tracePt t="27444" x="8305800" y="2316163"/>
          <p14:tracePt t="27460" x="8245475" y="2354263"/>
          <p14:tracePt t="27495" x="8237538" y="2354263"/>
          <p14:tracePt t="28640" x="8213725" y="2354263"/>
          <p14:tracePt t="28648" x="8099425" y="2354263"/>
          <p14:tracePt t="28661" x="7856538" y="2422525"/>
          <p14:tracePt t="28678" x="7315200" y="2552700"/>
          <p14:tracePt t="28695" x="6972300" y="2552700"/>
          <p14:tracePt t="28711" x="6651625" y="2552700"/>
          <p14:tracePt t="28728" x="6232525" y="2552700"/>
          <p14:tracePt t="28745" x="5989638" y="2552700"/>
          <p14:tracePt t="28761" x="5837238" y="2544763"/>
          <p14:tracePt t="28778" x="5668963" y="2530475"/>
          <p14:tracePt t="28794" x="5554663" y="2498725"/>
          <p14:tracePt t="28811" x="5486400" y="2498725"/>
          <p14:tracePt t="28828" x="5456238" y="2492375"/>
          <p14:tracePt t="29144" x="5440363" y="2484438"/>
          <p14:tracePt t="29152" x="5418138" y="2468563"/>
          <p14:tracePt t="29161" x="5410200" y="2460625"/>
          <p14:tracePt t="29178" x="5402263" y="2460625"/>
          <p14:tracePt t="29195" x="5334000" y="2430463"/>
          <p14:tracePt t="29211" x="5273675" y="2416175"/>
          <p14:tracePt t="29228" x="5211763" y="2400300"/>
          <p14:tracePt t="29245" x="5097463" y="2362200"/>
          <p14:tracePt t="29261" x="4922838" y="2316163"/>
          <p14:tracePt t="29278" x="4686300" y="2270125"/>
          <p14:tracePt t="29296" x="4335463" y="2232025"/>
          <p14:tracePt t="29312" x="4114800" y="2193925"/>
          <p14:tracePt t="29328" x="3954463" y="2179638"/>
          <p14:tracePt t="29345" x="3848100" y="2163763"/>
          <p14:tracePt t="29361" x="3794125" y="2163763"/>
          <p14:tracePt t="29378" x="3741738" y="2163763"/>
          <p14:tracePt t="29395" x="3711575" y="2163763"/>
          <p14:tracePt t="29411" x="3673475" y="2163763"/>
          <p14:tracePt t="29428" x="3627438" y="2163763"/>
          <p14:tracePt t="29445" x="3565525" y="2163763"/>
          <p14:tracePt t="29478" x="3559175" y="2163763"/>
          <p14:tracePt t="29688" x="3543300" y="2163763"/>
          <p14:tracePt t="29696" x="3451225" y="2163763"/>
          <p14:tracePt t="29711" x="3055938" y="2247900"/>
          <p14:tracePt t="29728" x="2917825" y="2286000"/>
          <p14:tracePt t="29745" x="2879725" y="2301875"/>
          <p14:tracePt t="29762" x="2803525" y="2316163"/>
          <p14:tracePt t="29779" x="2751138" y="2339975"/>
          <p14:tracePt t="29795" x="2743200" y="2346325"/>
          <p14:tracePt t="29812" x="2743200" y="2370138"/>
          <p14:tracePt t="29828" x="2743200" y="2430463"/>
          <p14:tracePt t="29845" x="2841625" y="2536825"/>
          <p14:tracePt t="29862" x="3040063" y="2659063"/>
          <p14:tracePt t="29879" x="3444875" y="2789238"/>
          <p14:tracePt t="29895" x="3825875" y="2857500"/>
          <p14:tracePt t="29911" x="4137025" y="2887663"/>
          <p14:tracePt t="29928" x="4511675" y="2887663"/>
          <p14:tracePt t="29945" x="4822825" y="2887663"/>
          <p14:tracePt t="29961" x="5113338" y="2887663"/>
          <p14:tracePt t="29978" x="5448300" y="2887663"/>
          <p14:tracePt t="29995" x="5699125" y="2865438"/>
          <p14:tracePt t="30011" x="6035675" y="2781300"/>
          <p14:tracePt t="30028" x="6423025" y="2674938"/>
          <p14:tracePt t="30045" x="6759575" y="2582863"/>
          <p14:tracePt t="30061" x="7070725" y="2484438"/>
          <p14:tracePt t="30078" x="7407275" y="2384425"/>
          <p14:tracePt t="30095" x="7856538" y="2270125"/>
          <p14:tracePt t="30111" x="8131175" y="2232025"/>
          <p14:tracePt t="30128" x="8343900" y="2201863"/>
          <p14:tracePt t="30145" x="8512175" y="2193925"/>
          <p14:tracePt t="30161" x="8610600" y="2193925"/>
          <p14:tracePt t="30178" x="8702675" y="2225675"/>
          <p14:tracePt t="30195" x="8809038" y="2270125"/>
          <p14:tracePt t="30211" x="8969375" y="2362200"/>
          <p14:tracePt t="30228" x="9059863" y="2408238"/>
          <p14:tracePt t="30245" x="9121775" y="2454275"/>
          <p14:tracePt t="30261" x="9151938" y="2476500"/>
          <p14:tracePt t="30303" x="9151938" y="2484438"/>
          <p14:tracePt t="30319" x="9151938" y="2492375"/>
          <p14:tracePt t="30328" x="9144000" y="2514600"/>
          <p14:tracePt t="30345" x="9105900" y="2536825"/>
          <p14:tracePt t="30361" x="9051925" y="2552700"/>
          <p14:tracePt t="30378" x="8983663" y="2582863"/>
          <p14:tracePt t="30395" x="8945563" y="2590800"/>
          <p14:tracePt t="30411" x="8899525" y="2598738"/>
          <p14:tracePt t="30428" x="8877300" y="2606675"/>
          <p14:tracePt t="30445" x="8847138" y="2613025"/>
          <p14:tracePt t="30461" x="8778875" y="2628900"/>
          <p14:tracePt t="30478" x="8648700" y="2667000"/>
          <p14:tracePt t="30495" x="8542338" y="2674938"/>
          <p14:tracePt t="30512" x="8428038" y="2682875"/>
          <p14:tracePt t="30528" x="8351838" y="2682875"/>
          <p14:tracePt t="30545" x="8267700" y="2682875"/>
          <p14:tracePt t="30562" x="8191500" y="2682875"/>
          <p14:tracePt t="30578" x="8131175" y="2682875"/>
          <p14:tracePt t="30595" x="8054975" y="2682875"/>
          <p14:tracePt t="30612" x="8016875" y="2682875"/>
          <p14:tracePt t="30628" x="7978775" y="2682875"/>
          <p14:tracePt t="30645" x="7940675" y="2682875"/>
          <p14:tracePt t="30662" x="7902575" y="2682875"/>
          <p14:tracePt t="30679" x="7826375" y="2682875"/>
          <p14:tracePt t="30695" x="7726363" y="2682875"/>
          <p14:tracePt t="30712" x="7650163" y="2682875"/>
          <p14:tracePt t="30728" x="7551738" y="2682875"/>
          <p14:tracePt t="30745" x="7459663" y="2682875"/>
          <p14:tracePt t="30762" x="7369175" y="2682875"/>
          <p14:tracePt t="30778" x="7299325" y="2682875"/>
          <p14:tracePt t="30795" x="7239000" y="2682875"/>
          <p14:tracePt t="30812" x="7200900" y="2682875"/>
          <p14:tracePt t="30828" x="7140575" y="2682875"/>
          <p14:tracePt t="30845" x="7094538" y="2682875"/>
          <p14:tracePt t="30862" x="7070725" y="2682875"/>
          <p14:tracePt t="30878" x="7064375" y="2682875"/>
          <p14:tracePt t="31032" x="7048500" y="2689225"/>
          <p14:tracePt t="31040" x="7040563" y="2697163"/>
          <p14:tracePt t="31048" x="7026275" y="2705100"/>
          <p14:tracePt t="31063" x="7010400" y="2713038"/>
          <p14:tracePt t="31079" x="6988175" y="2720975"/>
          <p14:tracePt t="31095" x="6988175" y="2727325"/>
          <p14:tracePt t="31416" x="6988175" y="2735263"/>
          <p14:tracePt t="31432" x="6972300" y="2751138"/>
          <p14:tracePt t="31440" x="6964363" y="2759075"/>
          <p14:tracePt t="31450" x="6956425" y="2759075"/>
          <p14:tracePt t="31464" x="6950075" y="2759075"/>
          <p14:tracePt t="31479" x="6865938" y="2781300"/>
          <p14:tracePt t="31496" x="6765925" y="2789238"/>
          <p14:tracePt t="31512" x="6659563" y="2789238"/>
          <p14:tracePt t="31529" x="6515100" y="2789238"/>
          <p14:tracePt t="31546" x="6354763" y="2789238"/>
          <p14:tracePt t="31562" x="6202363" y="2781300"/>
          <p14:tracePt t="31579" x="5981700" y="2727325"/>
          <p14:tracePt t="31596" x="5859463" y="2720975"/>
          <p14:tracePt t="31612" x="5783263" y="2697163"/>
          <p14:tracePt t="31629" x="5737225" y="2689225"/>
          <p14:tracePt t="31646" x="5730875" y="2689225"/>
          <p14:tracePt t="31663" x="5707063" y="2674938"/>
          <p14:tracePt t="31679" x="5684838" y="2667000"/>
          <p14:tracePt t="31696" x="5654675" y="2667000"/>
          <p14:tracePt t="31712" x="5608638" y="2667000"/>
          <p14:tracePt t="31729" x="5570538" y="2667000"/>
          <p14:tracePt t="31746" x="5524500" y="2667000"/>
          <p14:tracePt t="31762" x="5494338" y="2667000"/>
          <p14:tracePt t="31779" x="5486400" y="2667000"/>
          <p14:tracePt t="31796" x="5470525" y="2667000"/>
          <p14:tracePt t="31813" x="5448300" y="2659063"/>
          <p14:tracePt t="31829" x="5426075" y="2659063"/>
          <p14:tracePt t="31846" x="5341938" y="2644775"/>
          <p14:tracePt t="31863" x="5143500" y="2620963"/>
          <p14:tracePt t="31879" x="4975225" y="2590800"/>
          <p14:tracePt t="31896" x="4868863" y="2590800"/>
          <p14:tracePt t="31913" x="4808538" y="2582863"/>
          <p14:tracePt t="31929" x="4800600" y="2582863"/>
          <p14:tracePt t="31962" x="4792663" y="2574925"/>
          <p14:tracePt t="31979" x="4838700" y="2568575"/>
          <p14:tracePt t="31997" x="4991100" y="2568575"/>
          <p14:tracePt t="32012" x="5173663" y="2568575"/>
          <p14:tracePt t="32029" x="5387975" y="2574925"/>
          <p14:tracePt t="32046" x="5630863" y="2613025"/>
          <p14:tracePt t="32063" x="5859463" y="2651125"/>
          <p14:tracePt t="32079" x="5897563" y="2659063"/>
          <p14:tracePt t="32112" x="5883275" y="2682875"/>
          <p14:tracePt t="32129" x="5715000" y="2682875"/>
          <p14:tracePt t="32145" x="5486400" y="2682875"/>
          <p14:tracePt t="32162" x="5287963" y="2674938"/>
          <p14:tracePt t="32179" x="5159375" y="2659063"/>
          <p14:tracePt t="32196" x="5143500" y="2659063"/>
          <p14:tracePt t="32229" x="5189538" y="2659063"/>
          <p14:tracePt t="32246" x="5418138" y="2659063"/>
          <p14:tracePt t="32263" x="5668963" y="2659063"/>
          <p14:tracePt t="32279" x="5699125" y="2659063"/>
          <p14:tracePt t="32319" x="5684838" y="2659063"/>
          <p14:tracePt t="32329" x="5654675" y="2659063"/>
          <p14:tracePt t="32346" x="5616575" y="2659063"/>
          <p14:tracePt t="32362" x="5592763" y="2659063"/>
          <p14:tracePt t="32520" x="5578475" y="2659063"/>
          <p14:tracePt t="32528" x="5562600" y="2659063"/>
          <p14:tracePt t="32536" x="5546725" y="2659063"/>
          <p14:tracePt t="32546" x="5524500" y="2659063"/>
          <p14:tracePt t="32563" x="5448300" y="2659063"/>
          <p14:tracePt t="32579" x="5334000" y="2674938"/>
          <p14:tracePt t="32596" x="5197475" y="2689225"/>
          <p14:tracePt t="32613" x="5097463" y="2713038"/>
          <p14:tracePt t="32629" x="5021263" y="2727325"/>
          <p14:tracePt t="32646" x="4999038" y="2727325"/>
          <p14:tracePt t="32720" x="4991100" y="2727325"/>
          <p14:tracePt t="32728" x="4983163" y="2727325"/>
          <p14:tracePt t="32736" x="4968875" y="2727325"/>
          <p14:tracePt t="32746" x="4937125" y="2727325"/>
          <p14:tracePt t="32763" x="4884738" y="2720975"/>
          <p14:tracePt t="32779" x="4822825" y="2705100"/>
          <p14:tracePt t="32796" x="4740275" y="2697163"/>
          <p14:tracePt t="32813" x="4694238" y="2682875"/>
          <p14:tracePt t="32829" x="4670425" y="2674938"/>
          <p14:tracePt t="32846" x="4664075" y="2674938"/>
          <p14:tracePt t="32863" x="4640263" y="2667000"/>
          <p14:tracePt t="32879" x="4610100" y="2651125"/>
          <p14:tracePt t="32896" x="4556125" y="2628900"/>
          <p14:tracePt t="32913" x="4503738" y="2606675"/>
          <p14:tracePt t="32929" x="4449763" y="2574925"/>
          <p14:tracePt t="32946" x="4419600" y="2544763"/>
          <p14:tracePt t="32963" x="4411663" y="2530475"/>
          <p14:tracePt t="32980" x="4403725" y="2514600"/>
          <p14:tracePt t="33013" x="4403725" y="2506663"/>
          <p14:tracePt t="33040" x="4403725" y="2492375"/>
          <p14:tracePt t="33304" x="4403725" y="2498725"/>
          <p14:tracePt t="33312" x="4403725" y="2506663"/>
          <p14:tracePt t="33320" x="4403725" y="2514600"/>
          <p14:tracePt t="33330" x="4403725" y="2530475"/>
          <p14:tracePt t="33346" x="4403725" y="2552700"/>
          <p14:tracePt t="33363" x="4403725" y="2590800"/>
          <p14:tracePt t="33380" x="4419600" y="2620963"/>
          <p14:tracePt t="33383" x="4427538" y="2636838"/>
          <p14:tracePt t="33396" x="4435475" y="2644775"/>
          <p14:tracePt t="33413" x="4435475" y="2651125"/>
          <p14:tracePt t="33520" x="4435475" y="2644775"/>
          <p14:tracePt t="33528" x="4435475" y="2620963"/>
          <p14:tracePt t="33535" x="4435475" y="2613025"/>
          <p14:tracePt t="33546" x="4427538" y="2598738"/>
          <p14:tracePt t="33563" x="4427538" y="2574925"/>
          <p14:tracePt t="33579" x="4419600" y="2568575"/>
          <p14:tracePt t="33596" x="4419600" y="2552700"/>
          <p14:tracePt t="33613" x="4419600" y="2536825"/>
          <p14:tracePt t="33629" x="4419600" y="2530475"/>
          <p14:tracePt t="33646" x="4419600" y="2514600"/>
          <p14:tracePt t="33663" x="4419600" y="2506663"/>
          <p14:tracePt t="33776" x="4419600" y="2530475"/>
          <p14:tracePt t="33786" x="4419600" y="2552700"/>
          <p14:tracePt t="33796" x="4427538" y="2582863"/>
          <p14:tracePt t="33813" x="4435475" y="2651125"/>
          <p14:tracePt t="33829" x="4435475" y="2689225"/>
          <p14:tracePt t="33846" x="4435475" y="2705100"/>
          <p14:tracePt t="33911" x="4435475" y="2682875"/>
          <p14:tracePt t="33919" x="4435475" y="2651125"/>
          <p14:tracePt t="33929" x="4435475" y="2620963"/>
          <p14:tracePt t="33946" x="4435475" y="2568575"/>
          <p14:tracePt t="33963" x="4435475" y="2544763"/>
          <p14:tracePt t="33980" x="4435475" y="2536825"/>
          <p14:tracePt t="34040" x="4441825" y="2568575"/>
          <p14:tracePt t="34049" x="4441825" y="2613025"/>
          <p14:tracePt t="34063" x="4441825" y="2659063"/>
          <p14:tracePt t="34080" x="4441825" y="2682875"/>
          <p14:tracePt t="34144" x="4441825" y="2697163"/>
          <p14:tracePt t="34153" x="4449763" y="2697163"/>
          <p14:tracePt t="34168" x="4449763" y="2689225"/>
          <p14:tracePt t="34180" x="4449763" y="2674938"/>
          <p14:tracePt t="34197" x="4449763" y="2644775"/>
          <p14:tracePt t="34264" x="4449763" y="2651125"/>
          <p14:tracePt t="34272" x="4449763" y="2667000"/>
          <p14:tracePt t="34280" x="4457700" y="2682875"/>
          <p14:tracePt t="34296" x="4465638" y="2705100"/>
          <p14:tracePt t="34313" x="4465638" y="2713038"/>
          <p14:tracePt t="34383" x="4465638" y="2705100"/>
          <p14:tracePt t="34391" x="4465638" y="2689225"/>
          <p14:tracePt t="34399" x="4465638" y="2682875"/>
          <p14:tracePt t="34413" x="4465638" y="2674938"/>
          <p14:tracePt t="34430" x="4465638" y="2667000"/>
          <p14:tracePt t="34592" x="4465638" y="2659063"/>
          <p14:tracePt t="34601" x="4465638" y="2651125"/>
          <p14:tracePt t="34616" x="4465638" y="2644775"/>
          <p14:tracePt t="34630" x="4465638" y="2636838"/>
          <p14:tracePt t="34832" x="4465638" y="2628900"/>
          <p14:tracePt t="34840" x="4465638" y="2620963"/>
          <p14:tracePt t="34848" x="4465638" y="2613025"/>
          <p14:tracePt t="34872" x="4465638" y="2606675"/>
          <p14:tracePt t="34888" x="4465638" y="2598738"/>
          <p14:tracePt t="34897" x="4465638" y="2590800"/>
          <p14:tracePt t="34913" x="4457700" y="2590800"/>
          <p14:tracePt t="34930" x="4457700" y="2582863"/>
          <p14:tracePt t="36296" x="4449763" y="2582863"/>
          <p14:tracePt t="36312" x="4435475" y="2582863"/>
          <p14:tracePt t="36320" x="4403725" y="2582863"/>
          <p14:tracePt t="36331" x="4365625" y="2606675"/>
          <p14:tracePt t="36347" x="4283075" y="2651125"/>
          <p14:tracePt t="36364" x="4191000" y="2667000"/>
          <p14:tracePt t="36381" x="4098925" y="2667000"/>
          <p14:tracePt t="36384" x="4054475" y="2667000"/>
          <p14:tracePt t="36397" x="4016375" y="2667000"/>
          <p14:tracePt t="36413" x="3978275" y="2667000"/>
          <p14:tracePt t="36430" x="3970338" y="2667000"/>
          <p14:tracePt t="36447" x="3962400" y="2667000"/>
          <p14:tracePt t="36487" x="3954463" y="2667000"/>
          <p14:tracePt t="36495" x="3946525" y="2659063"/>
          <p14:tracePt t="36503" x="3940175" y="2644775"/>
          <p14:tracePt t="36514" x="3924300" y="2628900"/>
          <p14:tracePt t="36530" x="3916363" y="2613025"/>
          <p14:tracePt t="36547" x="3908425" y="2598738"/>
          <p14:tracePt t="36567" x="3908425" y="2590800"/>
          <p14:tracePt t="36591" x="3916363" y="2590800"/>
          <p14:tracePt t="36599" x="3932238" y="2590800"/>
          <p14:tracePt t="36615" x="3946525" y="2590800"/>
          <p14:tracePt t="36631" x="3954463" y="2590800"/>
          <p14:tracePt t="36663" x="3954463" y="2613025"/>
          <p14:tracePt t="36671" x="3932238" y="2651125"/>
          <p14:tracePt t="36680" x="3886200" y="2682875"/>
          <p14:tracePt t="36697" x="3787775" y="2727325"/>
          <p14:tracePt t="36714" x="3695700" y="2743200"/>
          <p14:tracePt t="36730" x="3635375" y="2743200"/>
          <p14:tracePt t="36747" x="3611563" y="2743200"/>
          <p14:tracePt t="36764" x="3603625" y="2727325"/>
          <p14:tracePt t="36780" x="3603625" y="2636838"/>
          <p14:tracePt t="36797" x="3703638" y="2514600"/>
          <p14:tracePt t="36814" x="3894138" y="2408238"/>
          <p14:tracePt t="36830" x="4114800" y="2332038"/>
          <p14:tracePt t="36847" x="4183063" y="2332038"/>
          <p14:tracePt t="36880" x="4191000" y="2332038"/>
          <p14:tracePt t="36897" x="4191000" y="2378075"/>
          <p14:tracePt t="36914" x="4152900" y="2492375"/>
          <p14:tracePt t="36930" x="4098925" y="2613025"/>
          <p14:tracePt t="36947" x="4000500" y="2713038"/>
          <p14:tracePt t="36964" x="3924300" y="2743200"/>
          <p14:tracePt t="36980" x="3848100" y="2751138"/>
          <p14:tracePt t="36997" x="3802063" y="2751138"/>
          <p14:tracePt t="37014" x="3771900" y="2727325"/>
          <p14:tracePt t="37030" x="3763963" y="2689225"/>
          <p14:tracePt t="37047" x="3763963" y="2582863"/>
          <p14:tracePt t="37064" x="3779838" y="2530475"/>
          <p14:tracePt t="37081" x="3832225" y="2506663"/>
          <p14:tracePt t="37097" x="3863975" y="2506663"/>
          <p14:tracePt t="37114" x="3886200" y="2514600"/>
          <p14:tracePt t="37131" x="3916363" y="2574925"/>
          <p14:tracePt t="37147" x="3954463" y="2765425"/>
          <p14:tracePt t="37164" x="3954463" y="2873375"/>
          <p14:tracePt t="37181" x="3940175" y="2941638"/>
          <p14:tracePt t="37197" x="3940175" y="2949575"/>
          <p14:tracePt t="37215" x="3932238" y="2949575"/>
          <p14:tracePt t="37230" x="3916363" y="2911475"/>
          <p14:tracePt t="37247" x="3902075" y="2811463"/>
          <p14:tracePt t="37264" x="3902075" y="2713038"/>
          <p14:tracePt t="37281" x="3902075" y="2651125"/>
          <p14:tracePt t="37297" x="3908425" y="2628900"/>
          <p14:tracePt t="37331" x="3916363" y="2620963"/>
          <p14:tracePt t="37347" x="3932238" y="2720975"/>
          <p14:tracePt t="37364" x="3962400" y="2873375"/>
          <p14:tracePt t="37381" x="3962400" y="2963863"/>
          <p14:tracePt t="37397" x="3962400" y="2994025"/>
          <p14:tracePt t="37430" x="3916363" y="2963863"/>
          <p14:tracePt t="37447" x="3863975" y="2841625"/>
          <p14:tracePt t="37464" x="3856038" y="2781300"/>
          <p14:tracePt t="37481" x="3856038" y="2727325"/>
          <p14:tracePt t="37497" x="3856038" y="2697163"/>
          <p14:tracePt t="37531" x="3856038" y="2689225"/>
          <p14:tracePt t="37547" x="3886200" y="2713038"/>
          <p14:tracePt t="37564" x="3902075" y="2797175"/>
          <p14:tracePt t="37581" x="3902075" y="2835275"/>
          <p14:tracePt t="37598" x="3894138" y="2865438"/>
          <p14:tracePt t="37615" x="3832225" y="2865438"/>
          <p14:tracePt t="37631" x="3810000" y="2865438"/>
          <p14:tracePt t="37647" x="3779838" y="2827338"/>
          <p14:tracePt t="37664" x="3763963" y="2797175"/>
          <p14:tracePt t="37681" x="3763963" y="2751138"/>
          <p14:tracePt t="37698" x="3763963" y="2697163"/>
          <p14:tracePt t="37714" x="3810000" y="2682875"/>
          <p14:tracePt t="37731" x="3825875" y="2682875"/>
          <p14:tracePt t="37747" x="3840163" y="2682875"/>
          <p14:tracePt t="37764" x="3840163" y="2689225"/>
          <p14:tracePt t="37781" x="3840163" y="2735263"/>
          <p14:tracePt t="37797" x="3832225" y="2765425"/>
          <p14:tracePt t="37814" x="3810000" y="2773363"/>
          <p14:tracePt t="37856" x="3802063" y="2773363"/>
          <p14:tracePt t="38296" x="3794125" y="2773363"/>
          <p14:tracePt t="38312" x="3787775" y="2773363"/>
          <p14:tracePt t="38320" x="3771900" y="2773363"/>
          <p14:tracePt t="38331" x="3756025" y="2773363"/>
          <p14:tracePt t="38348" x="3749675" y="2773363"/>
          <p14:tracePt t="38624" x="3749675" y="2781300"/>
          <p14:tracePt t="38680" x="3741738" y="2781300"/>
          <p14:tracePt t="38688" x="3717925" y="2781300"/>
          <p14:tracePt t="38698" x="3687763" y="2781300"/>
          <p14:tracePt t="38715" x="3559175" y="2765425"/>
          <p14:tracePt t="38732" x="3375025" y="2727325"/>
          <p14:tracePt t="38749" x="3200400" y="2674938"/>
          <p14:tracePt t="38765" x="3101975" y="2644775"/>
          <p14:tracePt t="38782" x="3086100" y="2644775"/>
          <p14:tracePt t="38798" x="3078163" y="2644775"/>
          <p14:tracePt t="38816" x="3078163" y="2636838"/>
          <p14:tracePt t="38880" x="3078163" y="2628900"/>
          <p14:tracePt t="39008" x="3078163" y="2620963"/>
          <p14:tracePt t="39017" x="3078163" y="2613025"/>
          <p14:tracePt t="39024" x="3070225" y="2598738"/>
          <p14:tracePt t="39033" x="3055938" y="2598738"/>
          <p14:tracePt t="39048" x="3032125" y="2598738"/>
          <p14:tracePt t="39065" x="2994025" y="2598738"/>
          <p14:tracePt t="39082" x="2941638" y="2598738"/>
          <p14:tracePt t="39144" x="2933700" y="2606675"/>
          <p14:tracePt t="39152" x="2941638" y="2613025"/>
          <p14:tracePt t="39165" x="3001963" y="2620963"/>
          <p14:tracePt t="39183" x="3260725" y="2659063"/>
          <p14:tracePt t="39199" x="3459163" y="2659063"/>
          <p14:tracePt t="39215" x="3559175" y="2659063"/>
          <p14:tracePt t="39232" x="3589338" y="2659063"/>
          <p14:tracePt t="39272" x="3565525" y="2659063"/>
          <p14:tracePt t="39282" x="3489325" y="2659063"/>
          <p14:tracePt t="39298" x="3360738" y="2628900"/>
          <p14:tracePt t="39315" x="3086100" y="2598738"/>
          <p14:tracePt t="39332" x="2797175" y="2598738"/>
          <p14:tracePt t="39349" x="2651125" y="2598738"/>
          <p14:tracePt t="39365" x="2598738" y="2598738"/>
          <p14:tracePt t="39416" x="2636838" y="2606675"/>
          <p14:tracePt t="39424" x="2689225" y="2606675"/>
          <p14:tracePt t="39433" x="2751138" y="2606675"/>
          <p14:tracePt t="39449" x="2827338" y="2606675"/>
          <p14:tracePt t="39465" x="2841625" y="2606675"/>
          <p14:tracePt t="39498" x="2849563" y="2613025"/>
          <p14:tracePt t="39515" x="2751138" y="2613025"/>
          <p14:tracePt t="39532" x="2628900" y="2613025"/>
          <p14:tracePt t="39548" x="2506663" y="2613025"/>
          <p14:tracePt t="39565" x="2454275" y="2613025"/>
          <p14:tracePt t="39600" x="2506663" y="2613025"/>
          <p14:tracePt t="39615" x="2735263" y="2613025"/>
          <p14:tracePt t="39632" x="3048000" y="2613025"/>
          <p14:tracePt t="39649" x="3230563" y="2613025"/>
          <p14:tracePt t="39665" x="3260725" y="2628900"/>
          <p14:tracePt t="39683" x="3268663" y="2628900"/>
          <p14:tracePt t="39699" x="3208338" y="2628900"/>
          <p14:tracePt t="39716" x="3078163" y="2628900"/>
          <p14:tracePt t="39733" x="2925763" y="2628900"/>
          <p14:tracePt t="39749" x="2849563" y="2628900"/>
          <p14:tracePt t="39765" x="2841625" y="2628900"/>
          <p14:tracePt t="39800" x="2873375" y="2628900"/>
          <p14:tracePt t="39808" x="2887663" y="2628900"/>
          <p14:tracePt t="39864" x="2849563" y="2628900"/>
          <p14:tracePt t="39872" x="2803525" y="2628900"/>
          <p14:tracePt t="39882" x="2759075" y="2628900"/>
          <p14:tracePt t="39899" x="2644775" y="2628900"/>
          <p14:tracePt t="39915" x="2590800" y="2628900"/>
          <p14:tracePt t="39933" x="2582863" y="2628900"/>
          <p14:tracePt t="40936" x="2568575" y="2651125"/>
          <p14:tracePt t="40944" x="2552700" y="2674938"/>
          <p14:tracePt t="40951" x="2530475" y="2674938"/>
          <p14:tracePt t="40966" x="2522538" y="2682875"/>
          <p14:tracePt t="41265" x="2522538" y="2689225"/>
          <p14:tracePt t="41289" x="2522538" y="2705100"/>
          <p14:tracePt t="41296" x="2522538" y="2713038"/>
          <p14:tracePt t="41304" x="2522538" y="2743200"/>
          <p14:tracePt t="41316" x="2530475" y="2827338"/>
          <p14:tracePt t="41333" x="2536825" y="2895600"/>
          <p14:tracePt t="41349" x="2536825" y="2987675"/>
          <p14:tracePt t="41366" x="2536825" y="3154363"/>
          <p14:tracePt t="41383" x="2536825" y="3436938"/>
          <p14:tracePt t="41399" x="2522538" y="3627438"/>
          <p14:tracePt t="41415" x="2476500" y="3787775"/>
          <p14:tracePt t="41432" x="2430463" y="3908425"/>
          <p14:tracePt t="41448" x="2378075" y="3978275"/>
          <p14:tracePt t="41465" x="2339975" y="4030663"/>
          <p14:tracePt t="41482" x="2286000" y="4084638"/>
          <p14:tracePt t="41499" x="2263775" y="4098925"/>
          <p14:tracePt t="41515" x="2255838" y="4106863"/>
          <p14:tracePt t="41532" x="2247900" y="4114800"/>
          <p14:tracePt t="41549" x="2239963" y="4122738"/>
          <p14:tracePt t="41582" x="2217738" y="4137025"/>
          <p14:tracePt t="41599" x="2179638" y="4160838"/>
          <p14:tracePt t="41615" x="2133600" y="4183063"/>
          <p14:tracePt t="41632" x="2073275" y="4206875"/>
          <p14:tracePt t="41649" x="2049463" y="4221163"/>
          <p14:tracePt t="41665" x="2041525" y="4221163"/>
          <p14:tracePt t="41759" x="2035175" y="4221163"/>
          <p14:tracePt t="41767" x="2019300" y="4213225"/>
          <p14:tracePt t="41775" x="2011363" y="4213225"/>
          <p14:tracePt t="41783" x="2003425" y="4213225"/>
          <p14:tracePt t="41799" x="1997075" y="4206875"/>
          <p14:tracePt t="41816" x="1973263" y="4191000"/>
          <p14:tracePt t="41992" x="1958975" y="4183063"/>
          <p14:tracePt t="42000" x="1943100" y="4183063"/>
          <p14:tracePt t="42008" x="1927225" y="4183063"/>
          <p14:tracePt t="42016" x="1927225" y="4175125"/>
          <p14:tracePt t="42033" x="1912938" y="4175125"/>
          <p14:tracePt t="42640" x="1912938" y="4168775"/>
          <p14:tracePt t="42656" x="1912938" y="4160838"/>
          <p14:tracePt t="42672" x="1912938" y="4137025"/>
          <p14:tracePt t="42680" x="1973263" y="4092575"/>
          <p14:tracePt t="42688" x="2011363" y="4054475"/>
          <p14:tracePt t="42700" x="2065338" y="4022725"/>
          <p14:tracePt t="42716" x="2111375" y="3978275"/>
          <p14:tracePt t="42733" x="2141538" y="3924300"/>
          <p14:tracePt t="42750" x="2149475" y="3902075"/>
          <p14:tracePt t="42767" x="2149475" y="3856038"/>
          <p14:tracePt t="42784" x="2141538" y="3825875"/>
          <p14:tracePt t="42800" x="2111375" y="3802063"/>
          <p14:tracePt t="42833" x="2095500" y="3794125"/>
          <p14:tracePt t="42928" x="2095500" y="3810000"/>
          <p14:tracePt t="42936" x="2095500" y="3832225"/>
          <p14:tracePt t="42950" x="2095500" y="3856038"/>
          <p14:tracePt t="42966" x="2103438" y="3886200"/>
          <p14:tracePt t="42983" x="2125663" y="3908425"/>
          <p14:tracePt t="42999" x="2141538" y="3908425"/>
          <p14:tracePt t="43016" x="2155825" y="3924300"/>
          <p14:tracePt t="43033" x="2171700" y="3924300"/>
          <p14:tracePt t="43067" x="2187575" y="3924300"/>
          <p14:tracePt t="43112" x="2187575" y="3916363"/>
          <p14:tracePt t="43120" x="2193925" y="3916363"/>
          <p14:tracePt t="43136" x="2193925" y="3908425"/>
          <p14:tracePt t="43160" x="2193925" y="3902075"/>
          <p14:tracePt t="43168" x="2187575" y="3894138"/>
          <p14:tracePt t="43183" x="2087563" y="3856038"/>
          <p14:tracePt t="43200" x="2003425" y="3840163"/>
          <p14:tracePt t="43217" x="1943100" y="3832225"/>
          <p14:tracePt t="43233" x="1927225" y="3832225"/>
          <p14:tracePt t="43328" x="1920875" y="3832225"/>
          <p14:tracePt t="43336" x="1920875" y="3840163"/>
          <p14:tracePt t="43350" x="1920875" y="3878263"/>
          <p14:tracePt t="43367" x="1897063" y="4054475"/>
          <p14:tracePt t="43383" x="1889125" y="4106863"/>
          <p14:tracePt t="43400" x="1889125" y="4168775"/>
          <p14:tracePt t="43417" x="1889125" y="4244975"/>
          <p14:tracePt t="43433" x="1889125" y="4267200"/>
          <p14:tracePt t="44360" x="1920875" y="4267200"/>
          <p14:tracePt t="44369" x="2027238" y="4267200"/>
          <p14:tracePt t="44376" x="2155825" y="4251325"/>
          <p14:tracePt t="44385" x="2308225" y="4198938"/>
          <p14:tracePt t="44400" x="2446338" y="4106863"/>
          <p14:tracePt t="44417" x="2506663" y="4060825"/>
          <p14:tracePt t="44434" x="2530475" y="4030663"/>
          <p14:tracePt t="44450" x="2536825" y="4022725"/>
          <p14:tracePt t="44488" x="2536825" y="4000500"/>
          <p14:tracePt t="44500" x="2536825" y="3978275"/>
          <p14:tracePt t="44517" x="2536825" y="3924300"/>
          <p14:tracePt t="44534" x="2536825" y="3894138"/>
          <p14:tracePt t="44551" x="2530475" y="3870325"/>
          <p14:tracePt t="44567" x="2530475" y="3856038"/>
          <p14:tracePt t="44584" x="2530475" y="3817938"/>
          <p14:tracePt t="44600" x="2574925" y="3779838"/>
          <p14:tracePt t="44617" x="2644775" y="3763963"/>
          <p14:tracePt t="44634" x="2735263" y="3756025"/>
          <p14:tracePt t="44651" x="2841625" y="3756025"/>
          <p14:tracePt t="44667" x="2917825" y="3756025"/>
          <p14:tracePt t="44684" x="2971800" y="3756025"/>
          <p14:tracePt t="44832" x="2979738" y="3756025"/>
          <p14:tracePt t="44840" x="2979738" y="3763963"/>
          <p14:tracePt t="44850" x="2971800" y="3771900"/>
          <p14:tracePt t="44867" x="2857500" y="3794125"/>
          <p14:tracePt t="44884" x="2659063" y="3856038"/>
          <p14:tracePt t="44901" x="2468563" y="3940175"/>
          <p14:tracePt t="44917" x="2308225" y="4038600"/>
          <p14:tracePt t="44934" x="2232025" y="4106863"/>
          <p14:tracePt t="44951" x="2217738" y="4137025"/>
          <p14:tracePt t="44967" x="2217738" y="4168775"/>
          <p14:tracePt t="44984" x="2217738" y="4213225"/>
          <p14:tracePt t="45000" x="2217738" y="4283075"/>
          <p14:tracePt t="45017" x="2225675" y="4305300"/>
          <p14:tracePt t="45034" x="2232025" y="4321175"/>
          <p14:tracePt t="45128" x="2232025" y="4327525"/>
          <p14:tracePt t="45136" x="2217738" y="4327525"/>
          <p14:tracePt t="45144" x="2201863" y="4321175"/>
          <p14:tracePt t="45152" x="2163763" y="4305300"/>
          <p14:tracePt t="45167" x="2117725" y="4289425"/>
          <p14:tracePt t="45184" x="2117725" y="4283075"/>
          <p14:tracePt t="45264" x="2117725" y="4275138"/>
          <p14:tracePt t="45288" x="2125663" y="4259263"/>
          <p14:tracePt t="45304" x="2133600" y="4251325"/>
          <p14:tracePt t="45312" x="2133600" y="4229100"/>
          <p14:tracePt t="45320" x="2141538" y="4229100"/>
          <p14:tracePt t="45335" x="2141538" y="4221163"/>
          <p14:tracePt t="45352" x="2141538" y="4206875"/>
          <p14:tracePt t="45376" x="2141538" y="4198938"/>
          <p14:tracePt t="45400" x="2141538" y="4191000"/>
          <p14:tracePt t="45416" x="2141538" y="4175125"/>
          <p14:tracePt t="45456" x="2141538" y="4160838"/>
          <p14:tracePt t="45464" x="2141538" y="4152900"/>
          <p14:tracePt t="45472" x="2141538" y="4137025"/>
          <p14:tracePt t="45484" x="2141538" y="4130675"/>
          <p14:tracePt t="45501" x="2141538" y="4106863"/>
          <p14:tracePt t="45517" x="2141538" y="4084638"/>
          <p14:tracePt t="45535" x="2149475" y="4060825"/>
          <p14:tracePt t="45551" x="2171700" y="4030663"/>
          <p14:tracePt t="45567" x="2187575" y="4008438"/>
          <p14:tracePt t="45584" x="2201863" y="3984625"/>
          <p14:tracePt t="45600" x="2209800" y="3978275"/>
          <p14:tracePt t="45728" x="2217738" y="3984625"/>
          <p14:tracePt t="45735" x="2217738" y="4022725"/>
          <p14:tracePt t="45744" x="2225675" y="4046538"/>
          <p14:tracePt t="45752" x="2247900" y="4084638"/>
          <p14:tracePt t="45768" x="2247900" y="4092575"/>
          <p14:tracePt t="45784" x="2255838" y="4098925"/>
          <p14:tracePt t="45801" x="2263775" y="4106863"/>
          <p14:tracePt t="45817" x="2270125" y="4106863"/>
          <p14:tracePt t="45851" x="2278063" y="4106863"/>
          <p14:tracePt t="45867" x="2301875" y="4106863"/>
          <p14:tracePt t="45884" x="2354263" y="4092575"/>
          <p14:tracePt t="45887" x="2384425" y="4084638"/>
          <p14:tracePt t="45901" x="2422525" y="4054475"/>
          <p14:tracePt t="45918" x="2506663" y="4000500"/>
          <p14:tracePt t="45935" x="2574925" y="3940175"/>
          <p14:tracePt t="45951" x="2582863" y="3932238"/>
          <p14:tracePt t="45968" x="2590800" y="3924300"/>
          <p14:tracePt t="46024" x="2598738" y="3924300"/>
          <p14:tracePt t="46031" x="2613025" y="3924300"/>
          <p14:tracePt t="46040" x="2620963" y="3924300"/>
          <p14:tracePt t="46051" x="2636838" y="3932238"/>
          <p14:tracePt t="46067" x="2689225" y="3978275"/>
          <p14:tracePt t="46084" x="2751138" y="4054475"/>
          <p14:tracePt t="46101" x="2797175" y="4098925"/>
          <p14:tracePt t="46117" x="2849563" y="4122738"/>
          <p14:tracePt t="46134" x="2873375" y="4137025"/>
          <p14:tracePt t="46151" x="2879725" y="4137025"/>
          <p14:tracePt t="46184" x="2895600" y="4137025"/>
          <p14:tracePt t="46201" x="2933700" y="4122738"/>
          <p14:tracePt t="46217" x="3009900" y="4092575"/>
          <p14:tracePt t="46234" x="3101975" y="4060825"/>
          <p14:tracePt t="46251" x="3192463" y="4038600"/>
          <p14:tracePt t="46267" x="3246438" y="4038600"/>
          <p14:tracePt t="46284" x="3276600" y="4038600"/>
          <p14:tracePt t="46301" x="3298825" y="4038600"/>
          <p14:tracePt t="46317" x="3314700" y="4038600"/>
          <p14:tracePt t="46351" x="3336925" y="4046538"/>
          <p14:tracePt t="46367" x="3360738" y="4068763"/>
          <p14:tracePt t="46384" x="3406775" y="4114800"/>
          <p14:tracePt t="46401" x="3444875" y="4152900"/>
          <p14:tracePt t="46417" x="3451225" y="4152900"/>
          <p14:tracePt t="46479" x="3451225" y="4160838"/>
          <p14:tracePt t="46503" x="3459163" y="4160838"/>
          <p14:tracePt t="46519" x="3475038" y="4160838"/>
          <p14:tracePt t="46527" x="3489325" y="4152900"/>
          <p14:tracePt t="46535" x="3513138" y="4144963"/>
          <p14:tracePt t="46559" x="3521075" y="4137025"/>
          <p14:tracePt t="46648" x="3521075" y="4152900"/>
          <p14:tracePt t="46655" x="3521075" y="4183063"/>
          <p14:tracePt t="46668" x="3521075" y="4198938"/>
          <p14:tracePt t="46684" x="3505200" y="4229100"/>
          <p14:tracePt t="46701" x="3489325" y="4251325"/>
          <p14:tracePt t="46896" x="3505200" y="4251325"/>
          <p14:tracePt t="46904" x="3535363" y="4251325"/>
          <p14:tracePt t="46912" x="3551238" y="4251325"/>
          <p14:tracePt t="46920" x="3597275" y="4237038"/>
          <p14:tracePt t="46935" x="3679825" y="4213225"/>
          <p14:tracePt t="46951" x="3779838" y="4198938"/>
          <p14:tracePt t="46968" x="3832225" y="4175125"/>
          <p14:tracePt t="46985" x="3863975" y="4160838"/>
          <p14:tracePt t="47002" x="3863975" y="4152900"/>
          <p14:tracePt t="47018" x="3870325" y="4152900"/>
          <p14:tracePt t="47072" x="3870325" y="4144963"/>
          <p14:tracePt t="47088" x="3878263" y="4137025"/>
          <p14:tracePt t="47104" x="3886200" y="4137025"/>
          <p14:tracePt t="47112" x="3894138" y="4130675"/>
          <p14:tracePt t="47120" x="3902075" y="4130675"/>
          <p14:tracePt t="47135" x="3924300" y="4130675"/>
          <p14:tracePt t="47152" x="3954463" y="4130675"/>
          <p14:tracePt t="47168" x="3984625" y="4130675"/>
          <p14:tracePt t="47185" x="4030663" y="4130675"/>
          <p14:tracePt t="47202" x="4084638" y="4130675"/>
          <p14:tracePt t="47218" x="4114800" y="4130675"/>
          <p14:tracePt t="47235" x="4122738" y="4130675"/>
          <p14:tracePt t="47304" x="4130675" y="4114800"/>
          <p14:tracePt t="47312" x="4137025" y="4098925"/>
          <p14:tracePt t="47320" x="4137025" y="4076700"/>
          <p14:tracePt t="47335" x="4152900" y="4054475"/>
          <p14:tracePt t="47351" x="4152900" y="4022725"/>
          <p14:tracePt t="47368" x="4168775" y="4008438"/>
          <p14:tracePt t="47384" x="4168775" y="4000500"/>
          <p14:tracePt t="47401" x="4175125" y="3992563"/>
          <p14:tracePt t="47418" x="4183063" y="3970338"/>
          <p14:tracePt t="47434" x="4191000" y="3970338"/>
          <p14:tracePt t="47451" x="4198938" y="3970338"/>
          <p14:tracePt t="47468" x="4206875" y="3970338"/>
          <p14:tracePt t="47511" x="4221163" y="3970338"/>
          <p14:tracePt t="47527" x="4221163" y="3992563"/>
          <p14:tracePt t="47536" x="4244975" y="4030663"/>
          <p14:tracePt t="47551" x="4289425" y="4122738"/>
          <p14:tracePt t="47568" x="4313238" y="4175125"/>
          <p14:tracePt t="47585" x="4321175" y="4183063"/>
          <p14:tracePt t="47672" x="4335463" y="4183063"/>
          <p14:tracePt t="47680" x="4365625" y="4183063"/>
          <p14:tracePt t="47688" x="4397375" y="4168775"/>
          <p14:tracePt t="47701" x="4427538" y="4144963"/>
          <p14:tracePt t="47718" x="4487863" y="4114800"/>
          <p14:tracePt t="47734" x="4556125" y="4076700"/>
          <p14:tracePt t="47751" x="4648200" y="4060825"/>
          <p14:tracePt t="47768" x="4716463" y="4038600"/>
          <p14:tracePt t="47784" x="4784725" y="4030663"/>
          <p14:tracePt t="47801" x="4838700" y="4030663"/>
          <p14:tracePt t="47818" x="4884738" y="4030663"/>
          <p14:tracePt t="47835" x="4945063" y="4030663"/>
          <p14:tracePt t="47851" x="5006975" y="4046538"/>
          <p14:tracePt t="47868" x="5105400" y="4092575"/>
          <p14:tracePt t="47885" x="5203825" y="4160838"/>
          <p14:tracePt t="47901" x="5287963" y="4213225"/>
          <p14:tracePt t="47918" x="5326063" y="4244975"/>
          <p14:tracePt t="47935" x="5356225" y="4259263"/>
          <p14:tracePt t="48023" x="5372100" y="4244975"/>
          <p14:tracePt t="48032" x="5387975" y="4237038"/>
          <p14:tracePt t="48040" x="5387975" y="4229100"/>
          <p14:tracePt t="48052" x="5387975" y="4221163"/>
          <p14:tracePt t="48068" x="5394325" y="4213225"/>
          <p14:tracePt t="48085" x="5394325" y="4206875"/>
          <p14:tracePt t="48328" x="5380038" y="4213225"/>
          <p14:tracePt t="48632" x="5380038" y="4206875"/>
          <p14:tracePt t="48640" x="5426075" y="4183063"/>
          <p14:tracePt t="48652" x="5494338" y="4160838"/>
          <p14:tracePt t="48668" x="5646738" y="4122738"/>
          <p14:tracePt t="48685" x="5807075" y="4092575"/>
          <p14:tracePt t="48703" x="6035675" y="4076700"/>
          <p14:tracePt t="48719" x="6164263" y="4054475"/>
          <p14:tracePt t="48735" x="6218238" y="4054475"/>
          <p14:tracePt t="48752" x="6226175" y="4054475"/>
          <p14:tracePt t="48888" x="6232525" y="4054475"/>
          <p14:tracePt t="48896" x="6248400" y="4084638"/>
          <p14:tracePt t="48904" x="6256338" y="4098925"/>
          <p14:tracePt t="48919" x="6278563" y="4122738"/>
          <p14:tracePt t="48935" x="6286500" y="4122738"/>
          <p14:tracePt t="48992" x="6294438" y="4122738"/>
          <p14:tracePt t="49016" x="6302375" y="4122738"/>
          <p14:tracePt t="49040" x="6302375" y="4114800"/>
          <p14:tracePt t="49416" x="6316663" y="4114800"/>
          <p14:tracePt t="49424" x="6332538" y="4114800"/>
          <p14:tracePt t="49435" x="6392863" y="4114800"/>
          <p14:tracePt t="49452" x="6499225" y="4114800"/>
          <p14:tracePt t="49469" x="6651625" y="4114800"/>
          <p14:tracePt t="49486" x="6819900" y="4114800"/>
          <p14:tracePt t="49503" x="6926263" y="4114800"/>
          <p14:tracePt t="49520" x="7048500" y="4114800"/>
          <p14:tracePt t="49536" x="7116763" y="4098925"/>
          <p14:tracePt t="49552" x="7170738" y="4092575"/>
          <p14:tracePt t="49569" x="7200900" y="4076700"/>
          <p14:tracePt t="49586" x="7277100" y="4068763"/>
          <p14:tracePt t="49602" x="7375525" y="4046538"/>
          <p14:tracePt t="49619" x="7489825" y="4038600"/>
          <p14:tracePt t="49636" x="7620000" y="4016375"/>
          <p14:tracePt t="49653" x="7756525" y="3992563"/>
          <p14:tracePt t="49669" x="7894638" y="3970338"/>
          <p14:tracePt t="49686" x="8016875" y="3954463"/>
          <p14:tracePt t="49703" x="8199438" y="3954463"/>
          <p14:tracePt t="49719" x="8351838" y="3954463"/>
          <p14:tracePt t="49736" x="8504238" y="3954463"/>
          <p14:tracePt t="49752" x="8632825" y="3954463"/>
          <p14:tracePt t="49769" x="8785225" y="3954463"/>
          <p14:tracePt t="49786" x="8899525" y="3954463"/>
          <p14:tracePt t="49802" x="8969375" y="3954463"/>
          <p14:tracePt t="49819" x="9029700" y="3954463"/>
          <p14:tracePt t="49836" x="9045575" y="3954463"/>
          <p14:tracePt t="49852" x="9059863" y="3954463"/>
          <p14:tracePt t="49869" x="9090025" y="3962400"/>
          <p14:tracePt t="49872" x="9105900" y="3962400"/>
          <p14:tracePt t="49886" x="9113838" y="3962400"/>
          <p14:tracePt t="49903" x="9136063" y="3970338"/>
          <p14:tracePt t="49919" x="9159875" y="3992563"/>
          <p14:tracePt t="49936" x="9174163" y="4054475"/>
          <p14:tracePt t="49952" x="9174163" y="4152900"/>
          <p14:tracePt t="49969" x="9174163" y="4275138"/>
          <p14:tracePt t="49986" x="9097963" y="4435475"/>
          <p14:tracePt t="50002" x="8969375" y="4572000"/>
          <p14:tracePt t="50019" x="8809038" y="4656138"/>
          <p14:tracePt t="50036" x="8550275" y="4708525"/>
          <p14:tracePt t="50053" x="8115300" y="4708525"/>
          <p14:tracePt t="50069" x="7620000" y="4708525"/>
          <p14:tracePt t="50086" x="7002463" y="4708525"/>
          <p14:tracePt t="50103" x="6011863" y="4708525"/>
          <p14:tracePt t="50119" x="5387975" y="4618038"/>
          <p14:tracePt t="50136" x="4906963" y="4556125"/>
          <p14:tracePt t="50153" x="4533900" y="4503738"/>
          <p14:tracePt t="50169" x="4213225" y="4495800"/>
          <p14:tracePt t="50186" x="3984625" y="4495800"/>
          <p14:tracePt t="50203" x="3725863" y="4495800"/>
          <p14:tracePt t="50220" x="3467100" y="4495800"/>
          <p14:tracePt t="50236" x="3146425" y="4495800"/>
          <p14:tracePt t="50253" x="2849563" y="4495800"/>
          <p14:tracePt t="50270" x="2536825" y="4495800"/>
          <p14:tracePt t="50287" x="2141538" y="4495800"/>
          <p14:tracePt t="50303" x="1920875" y="4495800"/>
          <p14:tracePt t="50319" x="1736725" y="4495800"/>
          <p14:tracePt t="50335" x="1630363" y="4495800"/>
          <p14:tracePt t="50352" x="1562100" y="4495800"/>
          <p14:tracePt t="50369" x="1531938" y="4495800"/>
          <p14:tracePt t="50385" x="1516063" y="4495800"/>
          <p14:tracePt t="50448" x="1516063" y="4487863"/>
          <p14:tracePt t="50456" x="1516063" y="4479925"/>
          <p14:tracePt t="50469" x="1531938" y="4479925"/>
          <p14:tracePt t="50486" x="1562100" y="4479925"/>
          <p14:tracePt t="50503" x="1714500" y="4479925"/>
          <p14:tracePt t="50519" x="1920875" y="4495800"/>
          <p14:tracePt t="50536" x="2293938" y="4541838"/>
          <p14:tracePt t="50553" x="2803525" y="4579938"/>
          <p14:tracePt t="50569" x="3260725" y="4579938"/>
          <p14:tracePt t="50586" x="3649663" y="4579938"/>
          <p14:tracePt t="50603" x="3932238" y="4579938"/>
          <p14:tracePt t="50620" x="4084638" y="4579938"/>
          <p14:tracePt t="50636" x="4122738" y="4579938"/>
          <p14:tracePt t="51320" x="4130675" y="4579938"/>
          <p14:tracePt t="51328" x="4152900" y="4579938"/>
          <p14:tracePt t="51336" x="4305300" y="4533900"/>
          <p14:tracePt t="51353" x="4868863" y="4441825"/>
          <p14:tracePt t="51370" x="5280025" y="4381500"/>
          <p14:tracePt t="51386" x="5722938" y="4321175"/>
          <p14:tracePt t="51403" x="6194425" y="4275138"/>
          <p14:tracePt t="51420" x="6705600" y="4206875"/>
          <p14:tracePt t="51436" x="7064375" y="4152900"/>
          <p14:tracePt t="51453" x="7277100" y="4114800"/>
          <p14:tracePt t="51470" x="7429500" y="4098925"/>
          <p14:tracePt t="51487" x="7505700" y="4076700"/>
          <p14:tracePt t="51552" x="7527925" y="4076700"/>
          <p14:tracePt t="51560" x="7559675" y="4084638"/>
          <p14:tracePt t="51570" x="7612063" y="4092575"/>
          <p14:tracePt t="51586" x="7726363" y="4114800"/>
          <p14:tracePt t="51603" x="7848600" y="4122738"/>
          <p14:tracePt t="51620" x="7993063" y="4137025"/>
          <p14:tracePt t="51637" x="8061325" y="4152900"/>
          <p14:tracePt t="51653" x="8085138" y="4152900"/>
          <p14:tracePt t="51670" x="8093075" y="4152900"/>
          <p14:tracePt t="51703" x="8107363" y="4152900"/>
          <p14:tracePt t="51720" x="8175625" y="4160838"/>
          <p14:tracePt t="51736" x="8267700" y="4168775"/>
          <p14:tracePt t="51753" x="8389938" y="4206875"/>
          <p14:tracePt t="51770" x="8512175" y="4251325"/>
          <p14:tracePt t="51786" x="8640763" y="4321175"/>
          <p14:tracePt t="51803" x="8763000" y="4397375"/>
          <p14:tracePt t="51820" x="8785225" y="4419600"/>
          <p14:tracePt t="51836" x="8785225" y="4449763"/>
          <p14:tracePt t="51853" x="8778875" y="4525963"/>
          <p14:tracePt t="51870" x="8656638" y="4572000"/>
          <p14:tracePt t="51873" x="8564563" y="4587875"/>
          <p14:tracePt t="51887" x="8351838" y="4602163"/>
          <p14:tracePt t="51903" x="8085138" y="4602163"/>
          <p14:tracePt t="51920" x="7886700" y="4602163"/>
          <p14:tracePt t="51936" x="7718425" y="4602163"/>
          <p14:tracePt t="51953" x="7666038" y="4602163"/>
          <p14:tracePt t="51970" x="7658100" y="4602163"/>
          <p14:tracePt t="52032" x="7650163" y="4602163"/>
          <p14:tracePt t="52041" x="7635875" y="4602163"/>
          <p14:tracePt t="52053" x="7612063" y="4594225"/>
          <p14:tracePt t="52070" x="7566025" y="4587875"/>
          <p14:tracePt t="52087" x="7429500" y="4579938"/>
          <p14:tracePt t="52103" x="7299325" y="4556125"/>
          <p14:tracePt t="52120" x="7170738" y="4541838"/>
          <p14:tracePt t="52136" x="7056438" y="4541838"/>
          <p14:tracePt t="52153" x="6994525" y="4541838"/>
          <p14:tracePt t="52170" x="6911975" y="4541838"/>
          <p14:tracePt t="52186" x="6850063" y="4541838"/>
          <p14:tracePt t="52203" x="6797675" y="4541838"/>
          <p14:tracePt t="52220" x="6727825" y="4541838"/>
          <p14:tracePt t="52236" x="6637338" y="4541838"/>
          <p14:tracePt t="52253" x="6537325" y="4541838"/>
          <p14:tracePt t="52270" x="6446838" y="4541838"/>
          <p14:tracePt t="52287" x="6354763" y="4541838"/>
          <p14:tracePt t="52303" x="6332538" y="4541838"/>
          <p14:tracePt t="52320" x="6316663" y="4541838"/>
          <p14:tracePt t="52336" x="6294438" y="4541838"/>
          <p14:tracePt t="52353" x="6226175" y="4541838"/>
          <p14:tracePt t="52370" x="6088063" y="4541838"/>
          <p14:tracePt t="52387" x="5921375" y="4564063"/>
          <p14:tracePt t="52403" x="5654675" y="4587875"/>
          <p14:tracePt t="52420" x="5311775" y="4670425"/>
          <p14:tracePt t="52436" x="4975225" y="4724400"/>
          <p14:tracePt t="52453" x="4724400" y="4746625"/>
          <p14:tracePt t="52470" x="4465638" y="4784725"/>
          <p14:tracePt t="52487" x="4275138" y="4822825"/>
          <p14:tracePt t="52503" x="4046538" y="4876800"/>
          <p14:tracePt t="52520" x="3932238" y="4899025"/>
          <p14:tracePt t="52536" x="3802063" y="4899025"/>
          <p14:tracePt t="52553" x="3649663" y="4899025"/>
          <p14:tracePt t="52570" x="3497263" y="4892675"/>
          <p14:tracePt t="52586" x="3390900" y="4860925"/>
          <p14:tracePt t="52603" x="3260725" y="4838700"/>
          <p14:tracePt t="52620" x="3208338" y="4822825"/>
          <p14:tracePt t="52636" x="3154363" y="4808538"/>
          <p14:tracePt t="52653" x="3108325" y="4792663"/>
          <p14:tracePt t="52670" x="3063875" y="4792663"/>
          <p14:tracePt t="52686" x="3017838" y="4792663"/>
          <p14:tracePt t="52703" x="2925763" y="4792663"/>
          <p14:tracePt t="52720" x="2849563" y="4792663"/>
          <p14:tracePt t="52736" x="2751138" y="4830763"/>
          <p14:tracePt t="52753" x="2659063" y="4868863"/>
          <p14:tracePt t="52770" x="2613025" y="4914900"/>
          <p14:tracePt t="52786" x="2568575" y="4953000"/>
          <p14:tracePt t="52803" x="2544763" y="4968875"/>
          <p14:tracePt t="52820" x="2536825" y="4975225"/>
          <p14:tracePt t="53800" x="2536825" y="4983163"/>
          <p14:tracePt t="53841" x="2536825" y="4991100"/>
          <p14:tracePt t="53848" x="2574925" y="4999038"/>
          <p14:tracePt t="53856" x="2628900" y="5021263"/>
          <p14:tracePt t="53871" x="2727325" y="5037138"/>
          <p14:tracePt t="53887" x="2765425" y="5045075"/>
          <p14:tracePt t="53904" x="3108325" y="5089525"/>
          <p14:tracePt t="53921" x="3421063" y="5127625"/>
          <p14:tracePt t="53937" x="3741738" y="5127625"/>
          <p14:tracePt t="53954" x="3992563" y="5127625"/>
          <p14:tracePt t="53971" x="4160838" y="5105400"/>
          <p14:tracePt t="53987" x="4237038" y="5075238"/>
          <p14:tracePt t="54004" x="4267200" y="5059363"/>
          <p14:tracePt t="54021" x="4267200" y="5051425"/>
          <p14:tracePt t="54037" x="4283075" y="5029200"/>
          <p14:tracePt t="54054" x="4313238" y="4999038"/>
          <p14:tracePt t="54071" x="4511675" y="4983163"/>
          <p14:tracePt t="54087" x="4746625" y="4983163"/>
          <p14:tracePt t="54104" x="5013325" y="4983163"/>
          <p14:tracePt t="54121" x="5273675" y="4983163"/>
          <p14:tracePt t="54137" x="5478463" y="4983163"/>
          <p14:tracePt t="54154" x="5684838" y="4991100"/>
          <p14:tracePt t="54171" x="5845175" y="5006975"/>
          <p14:tracePt t="54187" x="6003925" y="5029200"/>
          <p14:tracePt t="54203" x="6111875" y="5029200"/>
          <p14:tracePt t="54220" x="6218238" y="5029200"/>
          <p14:tracePt t="54237" x="6316663" y="5029200"/>
          <p14:tracePt t="54253" x="6362700" y="5021263"/>
          <p14:tracePt t="54270" x="6384925" y="5006975"/>
          <p14:tracePt t="54287" x="6400800" y="4999038"/>
          <p14:tracePt t="54304" x="6423025" y="4991100"/>
          <p14:tracePt t="54320" x="6461125" y="4968875"/>
          <p14:tracePt t="54337" x="6507163" y="4937125"/>
          <p14:tracePt t="54354" x="6591300" y="4892675"/>
          <p14:tracePt t="54370" x="6689725" y="4838700"/>
          <p14:tracePt t="54387" x="6765925" y="4816475"/>
          <p14:tracePt t="54404" x="6842125" y="4784725"/>
          <p14:tracePt t="54420" x="6926263" y="4762500"/>
          <p14:tracePt t="54437" x="6964363" y="4746625"/>
          <p14:tracePt t="54454" x="6980238" y="4740275"/>
          <p14:tracePt t="54544" x="6988175" y="4740275"/>
          <p14:tracePt t="54552" x="6994525" y="4762500"/>
          <p14:tracePt t="54560" x="7018338" y="4784725"/>
          <p14:tracePt t="54640" x="7018338" y="4792663"/>
          <p14:tracePt t="54721" x="7018338" y="4784725"/>
          <p14:tracePt t="54737" x="7018338" y="4770438"/>
          <p14:tracePt t="54752" x="7002463" y="4770438"/>
          <p14:tracePt t="54761" x="6988175" y="4770438"/>
          <p14:tracePt t="54771" x="6972300" y="4770438"/>
          <p14:tracePt t="54787" x="6934200" y="4770438"/>
          <p14:tracePt t="54804" x="6880225" y="4784725"/>
          <p14:tracePt t="54821" x="6819900" y="4860925"/>
          <p14:tracePt t="54837" x="6789738" y="4899025"/>
          <p14:tracePt t="55089" x="6797675" y="4899025"/>
          <p14:tracePt t="55096" x="6819900" y="4906963"/>
          <p14:tracePt t="55105" x="6835775" y="4906963"/>
          <p14:tracePt t="55121" x="6888163" y="4906963"/>
          <p14:tracePt t="55138" x="6964363" y="4906963"/>
          <p14:tracePt t="55155" x="7070725" y="4892675"/>
          <p14:tracePt t="55171" x="7108825" y="4868863"/>
          <p14:tracePt t="55188" x="7116763" y="4854575"/>
          <p14:tracePt t="55280" x="7124700" y="4846638"/>
          <p14:tracePt t="55296" x="7146925" y="4868863"/>
          <p14:tracePt t="55304" x="7154863" y="4884738"/>
          <p14:tracePt t="55312" x="7185025" y="4914900"/>
          <p14:tracePt t="55321" x="7192963" y="4930775"/>
          <p14:tracePt t="55338" x="7231063" y="4945063"/>
          <p14:tracePt t="55354" x="7239000" y="4945063"/>
          <p14:tracePt t="55432" x="7239000" y="4937125"/>
          <p14:tracePt t="55529" x="7239000" y="4930775"/>
          <p14:tracePt t="55536" x="7208838" y="4930775"/>
          <p14:tracePt t="55545" x="7162800" y="4930775"/>
          <p14:tracePt t="55554" x="7102475" y="4922838"/>
          <p14:tracePt t="55571" x="6950075" y="4922838"/>
          <p14:tracePt t="55588" x="6773863" y="4945063"/>
          <p14:tracePt t="55604" x="6689725" y="4953000"/>
          <p14:tracePt t="55621" x="6675438" y="4953000"/>
          <p14:tracePt t="55663" x="6683375" y="4937125"/>
          <p14:tracePt t="55672" x="6705600" y="4930775"/>
          <p14:tracePt t="55687" x="6773863" y="4876800"/>
          <p14:tracePt t="55704" x="6827838" y="4854575"/>
          <p14:tracePt t="55721" x="6842125" y="4846638"/>
          <p14:tracePt t="55738" x="6850063" y="4846638"/>
          <p14:tracePt t="55754" x="6858000" y="4846638"/>
          <p14:tracePt t="55771" x="6896100" y="4854575"/>
          <p14:tracePt t="55788" x="6926263" y="4953000"/>
          <p14:tracePt t="55804" x="6934200" y="5021263"/>
          <p14:tracePt t="55821" x="6934200" y="5067300"/>
          <p14:tracePt t="55838" x="6926263" y="5089525"/>
          <p14:tracePt t="55855" x="6904038" y="5089525"/>
          <p14:tracePt t="55871" x="6873875" y="5083175"/>
          <p14:tracePt t="55888" x="6850063" y="5021263"/>
          <p14:tracePt t="55905" x="6842125" y="4945063"/>
          <p14:tracePt t="55921" x="6842125" y="4884738"/>
          <p14:tracePt t="55938" x="6842125" y="4854575"/>
          <p14:tracePt t="55954" x="6865938" y="4854575"/>
          <p14:tracePt t="55971" x="6880225" y="4854575"/>
          <p14:tracePt t="55988" x="6918325" y="4876800"/>
          <p14:tracePt t="56004" x="6918325" y="4953000"/>
          <p14:tracePt t="56021" x="6918325" y="5013325"/>
          <p14:tracePt t="56038" x="6911975" y="5045075"/>
          <p14:tracePt t="56055" x="6880225" y="5059363"/>
          <p14:tracePt t="56071" x="6858000" y="5059363"/>
          <p14:tracePt t="56088" x="6835775" y="5045075"/>
          <p14:tracePt t="56105" x="6835775" y="5021263"/>
          <p14:tracePt t="56121" x="6835775" y="4968875"/>
          <p14:tracePt t="56138" x="6858000" y="4937125"/>
          <p14:tracePt t="56154" x="6896100" y="4930775"/>
          <p14:tracePt t="56171" x="6911975" y="4930775"/>
          <p14:tracePt t="56188" x="6918325" y="4930775"/>
          <p14:tracePt t="56204" x="6918325" y="4953000"/>
          <p14:tracePt t="56221" x="6918325" y="4999038"/>
          <p14:tracePt t="56238" x="6873875" y="5021263"/>
          <p14:tracePt t="56254" x="6835775" y="5021263"/>
          <p14:tracePt t="56271" x="6819900" y="5021263"/>
          <p14:tracePt t="56304" x="6819900" y="4991100"/>
          <p14:tracePt t="56321" x="6819900" y="4945063"/>
          <p14:tracePt t="56338" x="6842125" y="4914900"/>
          <p14:tracePt t="56355" x="6858000" y="4906963"/>
          <p14:tracePt t="56371" x="6865938" y="4899025"/>
          <p14:tracePt t="56576" x="6865938" y="4906963"/>
          <p14:tracePt t="56593" x="6865938" y="4914900"/>
          <p14:tracePt t="56600" x="6888163" y="4930775"/>
          <p14:tracePt t="56610" x="6934200" y="4953000"/>
          <p14:tracePt t="56622" x="6972300" y="4975225"/>
          <p14:tracePt t="56639" x="7070725" y="5006975"/>
          <p14:tracePt t="56656" x="7116763" y="5006975"/>
          <p14:tracePt t="56672" x="7154863" y="5006975"/>
          <p14:tracePt t="56688" x="7170738" y="5006975"/>
          <p14:tracePt t="56721" x="7154863" y="4983163"/>
          <p14:tracePt t="56738" x="7102475" y="4953000"/>
          <p14:tracePt t="56755" x="7078663" y="4953000"/>
          <p14:tracePt t="56771" x="7070725" y="4953000"/>
          <p14:tracePt t="56856" x="7086600" y="4953000"/>
          <p14:tracePt t="56864" x="7094538" y="4953000"/>
          <p14:tracePt t="56880" x="7108825" y="4953000"/>
          <p14:tracePt t="57073" x="7116763" y="4953000"/>
          <p14:tracePt t="57121" x="7124700" y="4953000"/>
          <p14:tracePt t="57160" x="7132638" y="4953000"/>
          <p14:tracePt t="57200" x="7140575" y="4953000"/>
          <p14:tracePt t="57240" x="7146925" y="4953000"/>
          <p14:tracePt t="57257" x="7154863" y="4953000"/>
          <p14:tracePt t="57265" x="7162800" y="4953000"/>
          <p14:tracePt t="57272" x="7178675" y="4953000"/>
          <p14:tracePt t="57288" x="7216775" y="4945063"/>
          <p14:tracePt t="57305" x="7261225" y="4945063"/>
          <p14:tracePt t="57322" x="7292975" y="4937125"/>
          <p14:tracePt t="57339" x="7299325" y="4937125"/>
          <p14:tracePt t="57888" x="7292975" y="4937125"/>
          <p14:tracePt t="58264" x="7299325" y="4937125"/>
          <p14:tracePt t="58272" x="7353300" y="4937125"/>
          <p14:tracePt t="58280" x="7437438" y="4960938"/>
          <p14:tracePt t="58288" x="7527925" y="4968875"/>
          <p14:tracePt t="58305" x="7750175" y="4968875"/>
          <p14:tracePt t="58322" x="7978775" y="4968875"/>
          <p14:tracePt t="58339" x="8175625" y="4960938"/>
          <p14:tracePt t="58355" x="8313738" y="4922838"/>
          <p14:tracePt t="58372" x="8351838" y="4899025"/>
          <p14:tracePt t="58388" x="8359775" y="4892675"/>
          <p14:tracePt t="58496" x="8359775" y="4906963"/>
          <p14:tracePt t="58504" x="8359775" y="4953000"/>
          <p14:tracePt t="58512" x="8328025" y="4999038"/>
          <p14:tracePt t="58522" x="8305800" y="5021263"/>
          <p14:tracePt t="58539" x="8183563" y="5097463"/>
          <p14:tracePt t="58556" x="8061325" y="5135563"/>
          <p14:tracePt t="58572" x="7940675" y="5135563"/>
          <p14:tracePt t="58589" x="7818438" y="5127625"/>
          <p14:tracePt t="58606" x="7788275" y="5113338"/>
          <p14:tracePt t="58623" x="7788275" y="5089525"/>
          <p14:tracePt t="58639" x="7788275" y="5051425"/>
          <p14:tracePt t="58656" x="7818438" y="5021263"/>
          <p14:tracePt t="58673" x="7856538" y="5013325"/>
          <p14:tracePt t="58689" x="7908925" y="5006975"/>
          <p14:tracePt t="58706" x="7962900" y="5006975"/>
          <p14:tracePt t="58722" x="8016875" y="5006975"/>
          <p14:tracePt t="58739" x="8061325" y="5006975"/>
          <p14:tracePt t="58756" x="8069263" y="5006975"/>
          <p14:tracePt t="58789" x="8008938" y="5013325"/>
          <p14:tracePt t="58806" x="7870825" y="5013325"/>
          <p14:tracePt t="58823" x="7666038" y="5013325"/>
          <p14:tracePt t="58839" x="7635875" y="5006975"/>
          <p14:tracePt t="58880" x="7642225" y="5006975"/>
          <p14:tracePt t="58889" x="7696200" y="5006975"/>
          <p14:tracePt t="58906" x="7848600" y="5006975"/>
          <p14:tracePt t="58922" x="8031163" y="5006975"/>
          <p14:tracePt t="58939" x="8153400" y="5006975"/>
          <p14:tracePt t="58956" x="8199438" y="5006975"/>
          <p14:tracePt t="59000" x="8175625" y="4991100"/>
          <p14:tracePt t="59008" x="8131175" y="4991100"/>
          <p14:tracePt t="59023" x="8061325" y="4983163"/>
          <p14:tracePt t="59039" x="8039100" y="4983163"/>
          <p14:tracePt t="59056" x="8031163" y="4983163"/>
          <p14:tracePt t="59280" x="8016875" y="4975225"/>
          <p14:tracePt t="59287" x="8001000" y="4975225"/>
          <p14:tracePt t="59295" x="7985125" y="4960938"/>
          <p14:tracePt t="59544" x="7962900" y="4960938"/>
          <p14:tracePt t="59552" x="7947025" y="4960938"/>
          <p14:tracePt t="59560" x="7924800" y="4953000"/>
          <p14:tracePt t="59573" x="7902575" y="4953000"/>
          <p14:tracePt t="59589" x="7810500" y="4945063"/>
          <p14:tracePt t="59606" x="7673975" y="4945063"/>
          <p14:tracePt t="59623" x="7178675" y="4860925"/>
          <p14:tracePt t="59639" x="6735763" y="4838700"/>
          <p14:tracePt t="59656" x="6316663" y="4816475"/>
          <p14:tracePt t="59672" x="5997575" y="4816475"/>
          <p14:tracePt t="59689" x="5829300" y="4808538"/>
          <p14:tracePt t="59840" x="5837238" y="4808538"/>
          <p14:tracePt t="59848" x="5913438" y="4808538"/>
          <p14:tracePt t="59856" x="6019800" y="4808538"/>
          <p14:tracePt t="59873" x="6392863" y="4792663"/>
          <p14:tracePt t="59890" x="6765925" y="4792663"/>
          <p14:tracePt t="59906" x="7154863" y="4822825"/>
          <p14:tracePt t="59923" x="7407275" y="4892675"/>
          <p14:tracePt t="59940" x="7620000" y="4930775"/>
          <p14:tracePt t="59956" x="7688263" y="4930775"/>
          <p14:tracePt t="59973" x="7750175" y="4930775"/>
          <p14:tracePt t="59989" x="7788275" y="4930775"/>
          <p14:tracePt t="60232" x="7780338" y="4930775"/>
          <p14:tracePt t="60240" x="7772400" y="4930775"/>
          <p14:tracePt t="60648" x="7764463" y="4930775"/>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3"/>
          <p:cNvSpPr>
            <a:spLocks noGrp="1"/>
          </p:cNvSpPr>
          <p:nvPr>
            <p:ph type="body" idx="4294967295"/>
          </p:nvPr>
        </p:nvSpPr>
        <p:spPr>
          <a:xfrm>
            <a:off x="1703389" y="620714"/>
            <a:ext cx="8713787" cy="5976937"/>
          </a:xfrm>
        </p:spPr>
        <p:txBody>
          <a:bodyPr/>
          <a:lstStyle/>
          <a:p>
            <a:pPr marL="0" indent="0">
              <a:buNone/>
            </a:pPr>
            <a:r>
              <a:rPr lang="ar-SA" altLang="en-US" b="1" dirty="0" smtClean="0">
                <a:solidFill>
                  <a:srgbClr val="FF0000"/>
                </a:solidFill>
              </a:rPr>
              <a:t>توثيق الدوريات في حالة ثلاثة</a:t>
            </a:r>
            <a:r>
              <a:rPr lang="ar-EG" altLang="en-US" b="1" dirty="0" smtClean="0">
                <a:solidFill>
                  <a:srgbClr val="FF0000"/>
                </a:solidFill>
              </a:rPr>
              <a:t> أو أكثر</a:t>
            </a:r>
            <a:endParaRPr lang="ar-SA" altLang="en-US" b="1" dirty="0" smtClean="0">
              <a:solidFill>
                <a:srgbClr val="FF0000"/>
              </a:solidFill>
            </a:endParaRPr>
          </a:p>
          <a:p>
            <a:pPr marL="0" indent="0" algn="just">
              <a:buNone/>
            </a:pPr>
            <a:r>
              <a:rPr lang="ar-SA" altLang="en-US" dirty="0">
                <a:solidFill>
                  <a:schemeClr val="hlink"/>
                </a:solidFill>
              </a:rPr>
              <a:t>مثال لمرجع عربي</a:t>
            </a:r>
            <a:r>
              <a:rPr lang="en-US" altLang="en-US" dirty="0">
                <a:solidFill>
                  <a:schemeClr val="hlink"/>
                </a:solidFill>
                <a:cs typeface="Arial" panose="020B0604020202020204" pitchFamily="34" charset="0"/>
              </a:rPr>
              <a:t>: </a:t>
            </a:r>
            <a:endParaRPr lang="ar-SA" altLang="en-US" dirty="0">
              <a:solidFill>
                <a:schemeClr val="hlink"/>
              </a:solidFill>
            </a:endParaRPr>
          </a:p>
          <a:p>
            <a:pPr marL="0" indent="0" algn="just">
              <a:buNone/>
            </a:pPr>
            <a:r>
              <a:rPr lang="ar-SA" altLang="en-US" dirty="0" smtClean="0"/>
              <a:t>نشواتي، عبدالمجيد ولطفيه، لطفي وأبوحلو، يعقوب. (1985).  الابتكار وعلاقته بالذكاء والتحصيل.</a:t>
            </a:r>
            <a:r>
              <a:rPr lang="ar-SA" altLang="en-US" b="1" dirty="0" smtClean="0"/>
              <a:t> المجلة العربية للبحوث التربوية</a:t>
            </a:r>
            <a:r>
              <a:rPr lang="ar-SA" altLang="en-US" dirty="0" smtClean="0"/>
              <a:t>، </a:t>
            </a:r>
            <a:r>
              <a:rPr lang="ar-SA" altLang="en-US" b="1" dirty="0" smtClean="0"/>
              <a:t>٥</a:t>
            </a:r>
            <a:r>
              <a:rPr lang="ar-SA" altLang="en-US" dirty="0" smtClean="0"/>
              <a:t> (1)، 39-51. </a:t>
            </a:r>
          </a:p>
          <a:p>
            <a:pPr marL="0" indent="0">
              <a:buNone/>
            </a:pPr>
            <a:r>
              <a:rPr lang="ar-SA" altLang="en-US" dirty="0" smtClean="0"/>
              <a:t> </a:t>
            </a:r>
          </a:p>
          <a:p>
            <a:pPr marL="0" indent="0">
              <a:buNone/>
            </a:pPr>
            <a:r>
              <a:rPr lang="ar-SA" altLang="en-US" dirty="0" smtClean="0">
                <a:solidFill>
                  <a:schemeClr val="hlink"/>
                </a:solidFill>
              </a:rPr>
              <a:t>مثال لمرجع أجنبي</a:t>
            </a:r>
            <a:r>
              <a:rPr lang="en-US" altLang="en-US" dirty="0" smtClean="0">
                <a:solidFill>
                  <a:schemeClr val="hlink"/>
                </a:solidFill>
                <a:cs typeface="Arial" panose="020B0604020202020204" pitchFamily="34" charset="0"/>
              </a:rPr>
              <a:t>: </a:t>
            </a:r>
          </a:p>
          <a:p>
            <a:pPr marL="0" indent="0">
              <a:buNone/>
            </a:pPr>
            <a:r>
              <a:rPr lang="en-US" altLang="en-US" dirty="0" err="1" smtClean="0">
                <a:cs typeface="Arial" panose="020B0604020202020204" pitchFamily="34" charset="0"/>
              </a:rPr>
              <a:t>Saywitz</a:t>
            </a:r>
            <a:r>
              <a:rPr lang="en-US" altLang="en-US" dirty="0" smtClean="0">
                <a:cs typeface="Arial" panose="020B0604020202020204" pitchFamily="34" charset="0"/>
              </a:rPr>
              <a:t>, K. J., </a:t>
            </a:r>
            <a:r>
              <a:rPr lang="en-US" altLang="en-US" dirty="0" err="1" smtClean="0">
                <a:cs typeface="Arial" panose="020B0604020202020204" pitchFamily="34" charset="0"/>
              </a:rPr>
              <a:t>Mannarino</a:t>
            </a:r>
            <a:r>
              <a:rPr lang="en-US" altLang="en-US" dirty="0" smtClean="0">
                <a:cs typeface="Arial" panose="020B0604020202020204" pitchFamily="34" charset="0"/>
              </a:rPr>
              <a:t>, A. P., Berliner, L., &amp; Cohen, J. A. (2000).</a:t>
            </a:r>
          </a:p>
          <a:p>
            <a:pPr marL="0" indent="0">
              <a:buNone/>
            </a:pPr>
            <a:r>
              <a:rPr lang="en-US" altLang="en-US" dirty="0" smtClean="0">
                <a:cs typeface="Arial" panose="020B0604020202020204" pitchFamily="34" charset="0"/>
              </a:rPr>
              <a:t>Treatment for sexually abused children and adolescents. </a:t>
            </a:r>
            <a:r>
              <a:rPr lang="en-US" altLang="en-US" i="1" dirty="0" smtClean="0">
                <a:cs typeface="Arial" panose="020B0604020202020204" pitchFamily="34" charset="0"/>
              </a:rPr>
              <a:t>American Psychologist</a:t>
            </a:r>
            <a:r>
              <a:rPr lang="en-US" altLang="en-US" dirty="0" smtClean="0">
                <a:cs typeface="Arial" panose="020B0604020202020204" pitchFamily="34" charset="0"/>
              </a:rPr>
              <a:t>, </a:t>
            </a:r>
            <a:r>
              <a:rPr lang="en-US" altLang="en-US" i="1" dirty="0" smtClean="0">
                <a:cs typeface="Arial" panose="020B0604020202020204" pitchFamily="34" charset="0"/>
              </a:rPr>
              <a:t>55</a:t>
            </a:r>
            <a:r>
              <a:rPr lang="en-US" altLang="en-US" dirty="0" smtClean="0">
                <a:cs typeface="Arial" panose="020B0604020202020204" pitchFamily="34" charset="0"/>
              </a:rPr>
              <a:t>, 1040-1049.</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69824854"/>
      </p:ext>
    </p:extLst>
  </p:cSld>
  <p:clrMapOvr>
    <a:masterClrMapping/>
  </p:clrMapOvr>
  <p:transition advTm="46538">
    <p:newsflash/>
  </p:transition>
  <p:timing>
    <p:tnLst>
      <p:par>
        <p:cTn id="1" dur="indefinite" restart="never" nodeType="tmRoot"/>
      </p:par>
    </p:tnLst>
  </p:timing>
  <p:extLst mod="1">
    <p:ext uri="{3A86A75C-4F4B-4683-9AE1-C65F6400EC91}">
      <p14:laserTraceLst xmlns:p14="http://schemas.microsoft.com/office/powerpoint/2010/main">
        <p14:tracePtLst>
          <p14:tracePt t="9896" x="541338" y="5273675"/>
          <p14:tracePt t="10001" x="549275" y="5273675"/>
          <p14:tracePt t="10010" x="579438" y="5273675"/>
          <p14:tracePt t="10020" x="631825" y="5273675"/>
          <p14:tracePt t="10037" x="808038" y="5273675"/>
          <p14:tracePt t="10053" x="1181100" y="5211763"/>
          <p14:tracePt t="10070" x="1836738" y="5075238"/>
          <p14:tracePt t="10087" x="2735263" y="4822825"/>
          <p14:tracePt t="10104" x="4175125" y="4441825"/>
          <p14:tracePt t="10120" x="4632325" y="4305300"/>
          <p14:tracePt t="10137" x="5965825" y="3932238"/>
          <p14:tracePt t="10154" x="6727825" y="3741738"/>
          <p14:tracePt t="10170" x="7505700" y="3513138"/>
          <p14:tracePt t="10187" x="8107363" y="3330575"/>
          <p14:tracePt t="10204" x="8496300" y="3184525"/>
          <p14:tracePt t="10220" x="8823325" y="3040063"/>
          <p14:tracePt t="10237" x="9045575" y="2941638"/>
          <p14:tracePt t="10253" x="9166225" y="2887663"/>
          <p14:tracePt t="10270" x="9236075" y="2819400"/>
          <p14:tracePt t="10287" x="9304338" y="2743200"/>
          <p14:tracePt t="10304" x="9312275" y="2727325"/>
          <p14:tracePt t="10339" x="9288463" y="2713038"/>
          <p14:tracePt t="10353" x="9174163" y="2682875"/>
          <p14:tracePt t="10370" x="9090025" y="2659063"/>
          <p14:tracePt t="10387" x="9059863" y="2659063"/>
          <p14:tracePt t="10403" x="9059863" y="2651125"/>
          <p14:tracePt t="10562" x="9090025" y="2620963"/>
          <p14:tracePt t="10569" x="9220200" y="2530475"/>
          <p14:tracePt t="10577" x="9350375" y="2430463"/>
          <p14:tracePt t="10587" x="9402763" y="2384425"/>
          <p14:tracePt t="10604" x="9478963" y="2324100"/>
          <p14:tracePt t="10621" x="9540875" y="2270125"/>
          <p14:tracePt t="10637" x="9631363" y="2193925"/>
          <p14:tracePt t="10654" x="9737725" y="2103438"/>
          <p14:tracePt t="10670" x="9837738" y="2019300"/>
          <p14:tracePt t="10687" x="9944100" y="1935163"/>
          <p14:tracePt t="10705" x="10012363" y="1820863"/>
          <p14:tracePt t="10720" x="10036175" y="1798638"/>
          <p14:tracePt t="10737" x="10058400" y="1730375"/>
          <p14:tracePt t="10841" x="10066338" y="1730375"/>
          <p14:tracePt t="10905" x="10066338" y="1752600"/>
          <p14:tracePt t="10929" x="10058400" y="1760538"/>
          <p14:tracePt t="10937" x="10050463" y="1768475"/>
          <p14:tracePt t="10945" x="10042525" y="1774825"/>
          <p14:tracePt t="10954" x="10028238" y="1782763"/>
          <p14:tracePt t="10970" x="9952038" y="1836738"/>
          <p14:tracePt t="10987" x="9859963" y="1866900"/>
          <p14:tracePt t="11004" x="9783763" y="1905000"/>
          <p14:tracePt t="11020" x="9677400" y="1943100"/>
          <p14:tracePt t="11037" x="9555163" y="1951038"/>
          <p14:tracePt t="11054" x="9448800" y="1951038"/>
          <p14:tracePt t="11070" x="9372600" y="1943100"/>
          <p14:tracePt t="11088" x="9212263" y="1905000"/>
          <p14:tracePt t="11104" x="9083675" y="1897063"/>
          <p14:tracePt t="11121" x="8945563" y="1897063"/>
          <p14:tracePt t="11137" x="8847138" y="1897063"/>
          <p14:tracePt t="11154" x="8740775" y="1897063"/>
          <p14:tracePt t="11171" x="8670925" y="1897063"/>
          <p14:tracePt t="11188" x="8640763" y="1897063"/>
          <p14:tracePt t="11204" x="8618538" y="1897063"/>
          <p14:tracePt t="11265" x="8610600" y="1897063"/>
          <p14:tracePt t="11273" x="8602663" y="1897063"/>
          <p14:tracePt t="11287" x="8594725" y="1897063"/>
          <p14:tracePt t="11937" x="8564563" y="1882775"/>
          <p14:tracePt t="11945" x="8556625" y="1882775"/>
          <p14:tracePt t="11954" x="8526463" y="1874838"/>
          <p14:tracePt t="11970" x="8435975" y="1851025"/>
          <p14:tracePt t="11987" x="8359775" y="1828800"/>
          <p14:tracePt t="12004" x="8191500" y="1812925"/>
          <p14:tracePt t="12020" x="8039100" y="1812925"/>
          <p14:tracePt t="12037" x="7954963" y="1812925"/>
          <p14:tracePt t="12054" x="7848600" y="1844675"/>
          <p14:tracePt t="12071" x="7780338" y="1858963"/>
          <p14:tracePt t="12087" x="7712075" y="1889125"/>
          <p14:tracePt t="12104" x="7642225" y="1920875"/>
          <p14:tracePt t="12121" x="7497763" y="1965325"/>
          <p14:tracePt t="12137" x="7383463" y="2011363"/>
          <p14:tracePt t="12154" x="7299325" y="2027238"/>
          <p14:tracePt t="12171" x="7269163" y="2035175"/>
          <p14:tracePt t="12188" x="7254875" y="2035175"/>
          <p14:tracePt t="12426" x="7246938" y="2035175"/>
          <p14:tracePt t="12437" x="7231063" y="2035175"/>
          <p14:tracePt t="12454" x="7132638" y="2035175"/>
          <p14:tracePt t="12470" x="6942138" y="2065338"/>
          <p14:tracePt t="12487" x="6743700" y="2065338"/>
          <p14:tracePt t="12504" x="6569075" y="2065338"/>
          <p14:tracePt t="12520" x="6545263" y="2065338"/>
          <p14:tracePt t="12561" x="6545263" y="2057400"/>
          <p14:tracePt t="12794" x="6537325" y="2057400"/>
          <p14:tracePt t="12801" x="6523038" y="2057400"/>
          <p14:tracePt t="12809" x="6492875" y="2057400"/>
          <p14:tracePt t="12821" x="6430963" y="2057400"/>
          <p14:tracePt t="12837" x="6286500" y="2087563"/>
          <p14:tracePt t="12854" x="6134100" y="2117725"/>
          <p14:tracePt t="12871" x="5997575" y="2125663"/>
          <p14:tracePt t="12888" x="5959475" y="2141538"/>
          <p14:tracePt t="12977" x="5951538" y="2141538"/>
          <p14:tracePt t="12985" x="5935663" y="2133600"/>
          <p14:tracePt t="12993" x="5927725" y="2125663"/>
          <p14:tracePt t="13004" x="5897563" y="2095500"/>
          <p14:tracePt t="13021" x="5883275" y="2087563"/>
          <p14:tracePt t="13038" x="5845175" y="2073275"/>
          <p14:tracePt t="13055" x="5761038" y="2057400"/>
          <p14:tracePt t="13071" x="5622925" y="2027238"/>
          <p14:tracePt t="13088" x="5349875" y="2003425"/>
          <p14:tracePt t="13104" x="5181600" y="2003425"/>
          <p14:tracePt t="13121" x="5083175" y="2003425"/>
          <p14:tracePt t="13137" x="5067300" y="2003425"/>
          <p14:tracePt t="13183" x="5059363" y="2003425"/>
          <p14:tracePt t="13191" x="5045075" y="2003425"/>
          <p14:tracePt t="13204" x="5037138" y="2003425"/>
          <p14:tracePt t="13221" x="4999038" y="2019300"/>
          <p14:tracePt t="13238" x="4953000" y="2019300"/>
          <p14:tracePt t="13254" x="4884738" y="2027238"/>
          <p14:tracePt t="13271" x="4778375" y="2049463"/>
          <p14:tracePt t="13288" x="4556125" y="2057400"/>
          <p14:tracePt t="13305" x="4427538" y="2057400"/>
          <p14:tracePt t="13321" x="4313238" y="2057400"/>
          <p14:tracePt t="13337" x="4267200" y="2057400"/>
          <p14:tracePt t="18801" x="4259263" y="2057400"/>
          <p14:tracePt t="18810" x="4297363" y="2035175"/>
          <p14:tracePt t="18825" x="4411663" y="2003425"/>
          <p14:tracePt t="18840" x="4419600" y="2003425"/>
          <p14:tracePt t="18873" x="4373563" y="1997075"/>
          <p14:tracePt t="18881" x="4313238" y="1989138"/>
          <p14:tracePt t="18890" x="4229100" y="1951038"/>
          <p14:tracePt t="18907" x="4137025" y="1935163"/>
          <p14:tracePt t="18923" x="4092575" y="1935163"/>
          <p14:tracePt t="18940" x="4068763" y="1920875"/>
          <p14:tracePt t="18957" x="3992563" y="1912938"/>
          <p14:tracePt t="18973" x="3787775" y="1912938"/>
          <p14:tracePt t="18990" x="3413125" y="1912938"/>
          <p14:tracePt t="19007" x="3306763" y="1912938"/>
          <p14:tracePt t="19041" x="3276600" y="1912938"/>
          <p14:tracePt t="19056" x="3146425" y="1958975"/>
          <p14:tracePt t="19073" x="3200400" y="1997075"/>
          <p14:tracePt t="19090" x="3375025" y="2049463"/>
          <p14:tracePt t="19106" x="3521075" y="2087563"/>
          <p14:tracePt t="19123" x="3589338" y="2111375"/>
          <p14:tracePt t="19140" x="3597275" y="2117725"/>
          <p14:tracePt t="19173" x="3551238" y="2163763"/>
          <p14:tracePt t="19190" x="3246438" y="2308225"/>
          <p14:tracePt t="19206" x="2713038" y="2560638"/>
          <p14:tracePt t="19223" x="2362200" y="2697163"/>
          <p14:tracePt t="19240" x="2247900" y="2773363"/>
          <p14:tracePt t="19256" x="2416175" y="2797175"/>
          <p14:tracePt t="19273" x="3124200" y="2773363"/>
          <p14:tracePt t="19290" x="4030663" y="2651125"/>
          <p14:tracePt t="19306" x="4694238" y="2568575"/>
          <p14:tracePt t="19323" x="4899025" y="2536825"/>
          <p14:tracePt t="19340" x="4922838" y="2530475"/>
          <p14:tracePt t="19360" x="4922838" y="2522538"/>
          <p14:tracePt t="19373" x="4899025" y="2506663"/>
          <p14:tracePt t="19390" x="4740275" y="2460625"/>
          <p14:tracePt t="19406" x="4664075" y="2438400"/>
          <p14:tracePt t="19440" x="4656138" y="2438400"/>
          <p14:tracePt t="19456" x="4724400" y="2430463"/>
          <p14:tracePt t="19473" x="4778375" y="2446338"/>
          <p14:tracePt t="19506" x="4808538" y="2422525"/>
          <p14:tracePt t="19523" x="4868863" y="2346325"/>
          <p14:tracePt t="19540" x="4892675" y="2308225"/>
          <p14:tracePt t="19556" x="4892675" y="2301875"/>
          <p14:tracePt t="19573" x="4860925" y="2286000"/>
          <p14:tracePt t="19590" x="4602163" y="2232025"/>
          <p14:tracePt t="19606" x="4152900" y="2193925"/>
          <p14:tracePt t="19624" x="3467100" y="2247900"/>
          <p14:tracePt t="19640" x="3222625" y="2308225"/>
          <p14:tracePt t="19656" x="3101975" y="2316163"/>
          <p14:tracePt t="19673" x="3086100" y="2316163"/>
          <p14:tracePt t="19785" x="3094038" y="2316163"/>
          <p14:tracePt t="19797" x="3108325" y="2324100"/>
          <p14:tracePt t="19810" x="3132138" y="2339975"/>
          <p14:tracePt t="19824" x="3146425" y="2346325"/>
          <p14:tracePt t="19840" x="3162300" y="2354263"/>
          <p14:tracePt t="19937" x="3124200" y="2354263"/>
          <p14:tracePt t="19950" x="3055938" y="2354263"/>
          <p14:tracePt t="19963" x="2811463" y="2354263"/>
          <p14:tracePt t="19974" x="2705100" y="2354263"/>
          <p14:tracePt t="19990" x="2498725" y="2354263"/>
          <p14:tracePt t="20007" x="2430463" y="2354263"/>
          <p14:tracePt t="20024" x="2422525" y="2354263"/>
          <p14:tracePt t="20042" x="2430463" y="2362200"/>
          <p14:tracePt t="20057" x="2460625" y="2370138"/>
          <p14:tracePt t="20074" x="2468563" y="2370138"/>
          <p14:tracePt t="20233" x="2476500" y="2370138"/>
          <p14:tracePt t="20242" x="2514600" y="2370138"/>
          <p14:tracePt t="20257" x="2773363" y="2339975"/>
          <p14:tracePt t="20274" x="3032125" y="2308225"/>
          <p14:tracePt t="20290" x="3146425" y="2308225"/>
          <p14:tracePt t="20307" x="3162300" y="2301875"/>
          <p14:tracePt t="21826" x="3314700" y="2239963"/>
          <p14:tracePt t="21838" x="3565525" y="2141538"/>
          <p14:tracePt t="21850" x="4016375" y="2035175"/>
          <p14:tracePt t="21870" x="4297363" y="2003425"/>
          <p14:tracePt t="21880" x="4419600" y="1958975"/>
          <p14:tracePt t="21891" x="4441825" y="1951038"/>
          <p14:tracePt t="21907" x="4457700" y="1943100"/>
          <p14:tracePt t="22016" x="4449763" y="1935163"/>
          <p14:tracePt t="22024" x="4419600" y="1927225"/>
          <p14:tracePt t="22032" x="4389438" y="1920875"/>
          <p14:tracePt t="22041" x="4359275" y="1912938"/>
          <p14:tracePt t="22058" x="4259263" y="1882775"/>
          <p14:tracePt t="22074" x="4122738" y="1844675"/>
          <p14:tracePt t="22091" x="4008438" y="1828800"/>
          <p14:tracePt t="22107" x="3894138" y="1806575"/>
          <p14:tracePt t="22124" x="3802063" y="1798638"/>
          <p14:tracePt t="22141" x="3703638" y="1798638"/>
          <p14:tracePt t="22157" x="3603625" y="1836738"/>
          <p14:tracePt t="22174" x="3535363" y="1851025"/>
          <p14:tracePt t="22191" x="3459163" y="1874838"/>
          <p14:tracePt t="22208" x="3382963" y="1882775"/>
          <p14:tracePt t="22224" x="3375025" y="1882775"/>
          <p14:tracePt t="22280" x="3368675" y="1882775"/>
          <p14:tracePt t="22288" x="3344863" y="1882775"/>
          <p14:tracePt t="22296" x="3298825" y="1882775"/>
          <p14:tracePt t="22307" x="3216275" y="1889125"/>
          <p14:tracePt t="22324" x="2971800" y="1920875"/>
          <p14:tracePt t="22341" x="2697163" y="1920875"/>
          <p14:tracePt t="22357" x="2384425" y="1920875"/>
          <p14:tracePt t="22374" x="2149475" y="1920875"/>
          <p14:tracePt t="22391" x="1935163" y="1935163"/>
          <p14:tracePt t="22408" x="1790700" y="1958975"/>
          <p14:tracePt t="22424" x="1531938" y="2019300"/>
          <p14:tracePt t="22441" x="1431925" y="2041525"/>
          <p14:tracePt t="22457" x="1379538" y="2041525"/>
          <p14:tracePt t="22474" x="1355725" y="2041525"/>
          <p14:tracePt t="22618" x="1363663" y="2041525"/>
          <p14:tracePt t="22625" x="1371600" y="2049463"/>
          <p14:tracePt t="22634" x="1387475" y="2057400"/>
          <p14:tracePt t="22641" x="1393825" y="2057400"/>
          <p14:tracePt t="22658" x="1409700" y="2065338"/>
          <p14:tracePt t="22675" x="1425575" y="2065338"/>
          <p14:tracePt t="22691" x="1439863" y="2065338"/>
          <p14:tracePt t="22708" x="1463675" y="2065338"/>
          <p14:tracePt t="22725" x="1493838" y="2065338"/>
          <p14:tracePt t="22742" x="1508125" y="2065338"/>
          <p14:tracePt t="22758" x="1531938" y="2057400"/>
          <p14:tracePt t="22775" x="1592263" y="2027238"/>
          <p14:tracePt t="22792" x="1790700" y="1973263"/>
          <p14:tracePt t="22809" x="1958975" y="1951038"/>
          <p14:tracePt t="22825" x="2117725" y="1935163"/>
          <p14:tracePt t="22841" x="2217738" y="1912938"/>
          <p14:tracePt t="22858" x="2232025" y="1912938"/>
          <p14:tracePt t="22905" x="2239963" y="1912938"/>
          <p14:tracePt t="22916" x="2247900" y="1912938"/>
          <p14:tracePt t="22927" x="2263775" y="1912938"/>
          <p14:tracePt t="22941" x="2332038" y="1920875"/>
          <p14:tracePt t="22958" x="2446338" y="2003425"/>
          <p14:tracePt t="22975" x="2590800" y="2103438"/>
          <p14:tracePt t="22992" x="2689225" y="2155825"/>
          <p14:tracePt t="23008" x="2720975" y="2163763"/>
          <p14:tracePt t="23025" x="2727325" y="2163763"/>
          <p14:tracePt t="23081" x="2720975" y="2163763"/>
          <p14:tracePt t="23092" x="2697163" y="2163763"/>
          <p14:tracePt t="23108" x="2636838" y="2149475"/>
          <p14:tracePt t="23125" x="2582863" y="2133600"/>
          <p14:tracePt t="23141" x="2522538" y="2117725"/>
          <p14:tracePt t="23158" x="2498725" y="2111375"/>
          <p14:tracePt t="23174" x="2492375" y="2111375"/>
          <p14:tracePt t="23208" x="2484438" y="2111375"/>
          <p14:tracePt t="23274" x="2476500" y="2111375"/>
          <p14:tracePt t="23283" x="2460625" y="2111375"/>
          <p14:tracePt t="23291" x="2446338" y="2111375"/>
          <p14:tracePt t="23308" x="2408238" y="2111375"/>
          <p14:tracePt t="23325" x="2370138" y="2125663"/>
          <p14:tracePt t="23341" x="2354263" y="2133600"/>
          <p14:tracePt t="23345" x="2346325" y="2141538"/>
          <p14:tracePt t="23370" x="2346325" y="2149475"/>
          <p14:tracePt t="23377" x="2346325" y="2171700"/>
          <p14:tracePt t="23392" x="2446338" y="2247900"/>
          <p14:tracePt t="23408" x="2689225" y="2316163"/>
          <p14:tracePt t="23425" x="3001963" y="2400300"/>
          <p14:tracePt t="23441" x="3382963" y="2484438"/>
          <p14:tracePt t="23458" x="3810000" y="2514600"/>
          <p14:tracePt t="23474" x="4327525" y="2514600"/>
          <p14:tracePt t="23491" x="4808538" y="2514600"/>
          <p14:tracePt t="23508" x="5364163" y="2514600"/>
          <p14:tracePt t="23524" x="5875338" y="2484438"/>
          <p14:tracePt t="23541" x="6294438" y="2430463"/>
          <p14:tracePt t="23558" x="6705600" y="2370138"/>
          <p14:tracePt t="23574" x="7124700" y="2308225"/>
          <p14:tracePt t="23592" x="7527925" y="2232025"/>
          <p14:tracePt t="23608" x="7772400" y="2217738"/>
          <p14:tracePt t="23625" x="8039100" y="2217738"/>
          <p14:tracePt t="23641" x="8335963" y="2217738"/>
          <p14:tracePt t="23658" x="8670925" y="2217738"/>
          <p14:tracePt t="23675" x="9007475" y="2263775"/>
          <p14:tracePt t="23691" x="9304338" y="2354263"/>
          <p14:tracePt t="23708" x="9502775" y="2454275"/>
          <p14:tracePt t="23725" x="9617075" y="2536825"/>
          <p14:tracePt t="23742" x="9647238" y="2582863"/>
          <p14:tracePt t="23758" x="9655175" y="2590800"/>
          <p14:tracePt t="23775" x="9655175" y="2606675"/>
          <p14:tracePt t="23792" x="9532938" y="2606675"/>
          <p14:tracePt t="23808" x="9364663" y="2568575"/>
          <p14:tracePt t="23825" x="9197975" y="2522538"/>
          <p14:tracePt t="23841" x="9029700" y="2468563"/>
          <p14:tracePt t="23858" x="8915400" y="2438400"/>
          <p14:tracePt t="23875" x="8855075" y="2422525"/>
          <p14:tracePt t="23891" x="8839200" y="2416175"/>
          <p14:tracePt t="24153" x="8816975" y="2416175"/>
          <p14:tracePt t="24161" x="8809038" y="2416175"/>
          <p14:tracePt t="24457" x="8809038" y="2408238"/>
          <p14:tracePt t="24465" x="8809038" y="2400300"/>
          <p14:tracePt t="24475" x="8747125" y="2378075"/>
          <p14:tracePt t="24493" x="8594725" y="2324100"/>
          <p14:tracePt t="24509" x="8389938" y="2324100"/>
          <p14:tracePt t="24525" x="8145463" y="2324100"/>
          <p14:tracePt t="24542" x="7932738" y="2332038"/>
          <p14:tracePt t="24560" x="7802563" y="2370138"/>
          <p14:tracePt t="24576" x="7696200" y="2400300"/>
          <p14:tracePt t="24593" x="7635875" y="2430463"/>
          <p14:tracePt t="24609" x="7612063" y="2446338"/>
          <p14:tracePt t="24626" x="7597775" y="2454275"/>
          <p14:tracePt t="24642" x="7589838" y="2454275"/>
          <p14:tracePt t="24659" x="7573963" y="2468563"/>
          <p14:tracePt t="24675" x="7566025" y="2476500"/>
          <p14:tracePt t="24692" x="7559675" y="2484438"/>
          <p14:tracePt t="24709" x="7543800" y="2492375"/>
          <p14:tracePt t="24726" x="7505700" y="2506663"/>
          <p14:tracePt t="24742" x="7429500" y="2536825"/>
          <p14:tracePt t="24759" x="7285038" y="2582863"/>
          <p14:tracePt t="24777" x="7070725" y="2644775"/>
          <p14:tracePt t="24793" x="6980238" y="2659063"/>
          <p14:tracePt t="24809" x="6934200" y="2659063"/>
          <p14:tracePt t="25017" x="6911975" y="2659063"/>
          <p14:tracePt t="25026" x="6880225" y="2659063"/>
          <p14:tracePt t="25033" x="6865938" y="2659063"/>
          <p14:tracePt t="25042" x="6858000" y="2659063"/>
          <p14:tracePt t="25059" x="6850063" y="2644775"/>
          <p14:tracePt t="25401" x="6835775" y="2651125"/>
          <p14:tracePt t="25409" x="6819900" y="2659063"/>
          <p14:tracePt t="25537" x="6819900" y="2636838"/>
          <p14:tracePt t="25545" x="6819900" y="2598738"/>
          <p14:tracePt t="25553" x="6819900" y="2582863"/>
          <p14:tracePt t="25561" x="6819900" y="2552700"/>
          <p14:tracePt t="25576" x="6819900" y="2530475"/>
          <p14:tracePt t="25592" x="6827838" y="2484438"/>
          <p14:tracePt t="25609" x="6835775" y="2454275"/>
          <p14:tracePt t="25626" x="6835775" y="2446338"/>
          <p14:tracePt t="25689" x="6835775" y="2438400"/>
          <p14:tracePt t="25705" x="6835775" y="2422525"/>
          <p14:tracePt t="25953" x="6827838" y="2422525"/>
          <p14:tracePt t="25961" x="6811963" y="2422525"/>
          <p14:tracePt t="25976" x="6705600" y="2416175"/>
          <p14:tracePt t="25993" x="6515100" y="2416175"/>
          <p14:tracePt t="26010" x="6240463" y="2454275"/>
          <p14:tracePt t="26026" x="5889625" y="2498725"/>
          <p14:tracePt t="26043" x="5554663" y="2552700"/>
          <p14:tracePt t="26059" x="5349875" y="2574925"/>
          <p14:tracePt t="26076" x="5203825" y="2598738"/>
          <p14:tracePt t="26093" x="5159375" y="2598738"/>
          <p14:tracePt t="26109" x="5143500" y="2598738"/>
          <p14:tracePt t="26126" x="5135563" y="2598738"/>
          <p14:tracePt t="26143" x="5127625" y="2598738"/>
          <p14:tracePt t="26160" x="5105400" y="2598738"/>
          <p14:tracePt t="26176" x="5075238" y="2598738"/>
          <p14:tracePt t="26193" x="5045075" y="2598738"/>
          <p14:tracePt t="26209" x="4968875" y="2598738"/>
          <p14:tracePt t="26226" x="4868863" y="2598738"/>
          <p14:tracePt t="26243" x="4754563" y="2590800"/>
          <p14:tracePt t="26259" x="4632325" y="2574925"/>
          <p14:tracePt t="26277" x="4503738" y="2552700"/>
          <p14:tracePt t="26293" x="4397375" y="2522538"/>
          <p14:tracePt t="26309" x="4335463" y="2514600"/>
          <p14:tracePt t="26326" x="4259263" y="2506663"/>
          <p14:tracePt t="26343" x="4183063" y="2498725"/>
          <p14:tracePt t="26347" x="4144963" y="2498725"/>
          <p14:tracePt t="26359" x="4098925" y="2484438"/>
          <p14:tracePt t="26376" x="4060825" y="2476500"/>
          <p14:tracePt t="26393" x="4016375" y="2476500"/>
          <p14:tracePt t="26409" x="3970338" y="2468563"/>
          <p14:tracePt t="26426" x="3924300" y="2454275"/>
          <p14:tracePt t="26443" x="3870325" y="2446338"/>
          <p14:tracePt t="26459" x="3787775" y="2446338"/>
          <p14:tracePt t="26476" x="3673475" y="2446338"/>
          <p14:tracePt t="26493" x="3611563" y="2446338"/>
          <p14:tracePt t="26509" x="3559175" y="2446338"/>
          <p14:tracePt t="26526" x="3543300" y="2446338"/>
          <p14:tracePt t="27241" x="3535363" y="2438400"/>
          <p14:tracePt t="27249" x="3459163" y="2408238"/>
          <p14:tracePt t="27260" x="3375025" y="2392363"/>
          <p14:tracePt t="27276" x="3344863" y="2370138"/>
          <p14:tracePt t="27310" x="3330575" y="2370138"/>
          <p14:tracePt t="27326" x="3298825" y="2370138"/>
          <p14:tracePt t="27344" x="3238500" y="2370138"/>
          <p14:tracePt t="27360" x="3222625" y="2362200"/>
          <p14:tracePt t="27377" x="3184525" y="2339975"/>
          <p14:tracePt t="27393" x="3146425" y="2308225"/>
          <p14:tracePt t="27410" x="3108325" y="2286000"/>
          <p14:tracePt t="27426" x="3070225" y="2270125"/>
          <p14:tracePt t="27443" x="3055938" y="2263775"/>
          <p14:tracePt t="27476" x="3048000" y="2263775"/>
          <p14:tracePt t="27505" x="3040063" y="2263775"/>
          <p14:tracePt t="27521" x="3025775" y="2263775"/>
          <p14:tracePt t="27530" x="3009900" y="2263775"/>
          <p14:tracePt t="27544" x="2979738" y="2263775"/>
          <p14:tracePt t="27560" x="2963863" y="2263775"/>
          <p14:tracePt t="27593" x="2963863" y="2270125"/>
          <p14:tracePt t="27617" x="2963863" y="2278063"/>
          <p14:tracePt t="27641" x="2979738" y="2278063"/>
          <p14:tracePt t="27648" x="2987675" y="2278063"/>
          <p14:tracePt t="27660" x="2994025" y="2278063"/>
          <p14:tracePt t="27681" x="3001963" y="2278063"/>
          <p14:tracePt t="27693" x="3009900" y="2278063"/>
          <p14:tracePt t="27710" x="3032125" y="2278063"/>
          <p14:tracePt t="27726" x="3055938" y="2278063"/>
          <p14:tracePt t="27743" x="3094038" y="2278063"/>
          <p14:tracePt t="27760" x="3116263" y="2278063"/>
          <p14:tracePt t="27776" x="3124200" y="2278063"/>
          <p14:tracePt t="27793" x="3132138" y="2278063"/>
          <p14:tracePt t="27881" x="3146425" y="2278063"/>
          <p14:tracePt t="27916" x="3154363" y="2286000"/>
          <p14:tracePt t="27929" x="3170238" y="2301875"/>
          <p14:tracePt t="27942" x="3184525" y="2316163"/>
          <p14:tracePt t="27954" x="3216275" y="2346325"/>
          <p14:tracePt t="27961" x="3222625" y="2362200"/>
          <p14:tracePt t="27976" x="3230563" y="2370138"/>
          <p14:tracePt t="28065" x="3222625" y="2370138"/>
          <p14:tracePt t="28081" x="3216275" y="2362200"/>
          <p14:tracePt t="28092" x="3208338" y="2362200"/>
          <p14:tracePt t="28104" x="3200400" y="2354263"/>
          <p14:tracePt t="28112" x="3192463" y="2346325"/>
          <p14:tracePt t="28153" x="3184525" y="2339975"/>
          <p14:tracePt t="28160" x="3178175" y="2339975"/>
          <p14:tracePt t="28457" x="3184525" y="2346325"/>
          <p14:tracePt t="28470" x="3184525" y="2370138"/>
          <p14:tracePt t="28482" x="3116263" y="2446338"/>
          <p14:tracePt t="28494" x="3063875" y="2492375"/>
          <p14:tracePt t="28510" x="2979738" y="2536825"/>
          <p14:tracePt t="28527" x="2911475" y="2560638"/>
          <p14:tracePt t="28544" x="2879725" y="2568575"/>
          <p14:tracePt t="28609" x="2879725" y="2536825"/>
          <p14:tracePt t="28618" x="2879725" y="2506663"/>
          <p14:tracePt t="28627" x="2879725" y="2484438"/>
          <p14:tracePt t="28643" x="2879725" y="2438400"/>
          <p14:tracePt t="28660" x="2873375" y="2416175"/>
          <p14:tracePt t="28677" x="2873375" y="2392363"/>
          <p14:tracePt t="28693" x="2865438" y="2362200"/>
          <p14:tracePt t="28727" x="2865438" y="2346325"/>
          <p14:tracePt t="28744" x="2865438" y="2324100"/>
          <p14:tracePt t="28777" x="2865438" y="2301875"/>
          <p14:tracePt t="28794" x="2865438" y="2293938"/>
          <p14:tracePt t="28811" x="2857500" y="2278063"/>
          <p14:tracePt t="28843" x="2857500" y="2255838"/>
          <p14:tracePt t="28860" x="2857500" y="2239963"/>
          <p14:tracePt t="28877" x="2857500" y="2209800"/>
          <p14:tracePt t="28893" x="2857500" y="2193925"/>
          <p14:tracePt t="29065" x="2857500" y="2201863"/>
          <p14:tracePt t="29078" x="2857500" y="2225675"/>
          <p14:tracePt t="29094" x="2857500" y="2270125"/>
          <p14:tracePt t="29110" x="2857500" y="2332038"/>
          <p14:tracePt t="29127" x="2857500" y="2370138"/>
          <p14:tracePt t="29143" x="2841625" y="2384425"/>
          <p14:tracePt t="29224" x="2841625" y="2378075"/>
          <p14:tracePt t="29233" x="2841625" y="2354263"/>
          <p14:tracePt t="29245" x="2841625" y="2332038"/>
          <p14:tracePt t="29261" x="2841625" y="2308225"/>
          <p14:tracePt t="29277" x="2879725" y="2301875"/>
          <p14:tracePt t="29294" x="2941638" y="2301875"/>
          <p14:tracePt t="29311" x="3040063" y="2308225"/>
          <p14:tracePt t="29327" x="3170238" y="2346325"/>
          <p14:tracePt t="29344" x="3352800" y="2378075"/>
          <p14:tracePt t="29360" x="3436938" y="2378075"/>
          <p14:tracePt t="29377" x="3444875" y="2378075"/>
          <p14:tracePt t="29553" x="3436938" y="2378075"/>
          <p14:tracePt t="29561" x="3436938" y="2384425"/>
          <p14:tracePt t="29577" x="3406775" y="2392363"/>
          <p14:tracePt t="29594" x="3360738" y="2392363"/>
          <p14:tracePt t="29611" x="3322638" y="2392363"/>
          <p14:tracePt t="29627" x="3268663" y="2392363"/>
          <p14:tracePt t="29644" x="3230563" y="2370138"/>
          <p14:tracePt t="29661" x="3216275" y="2362200"/>
          <p14:tracePt t="29677" x="3216275" y="2346325"/>
          <p14:tracePt t="29694" x="3216275" y="2324100"/>
          <p14:tracePt t="29711" x="3222625" y="2293938"/>
          <p14:tracePt t="29727" x="3230563" y="2278063"/>
          <p14:tracePt t="29809" x="3230563" y="2301875"/>
          <p14:tracePt t="29822" x="3230563" y="2332038"/>
          <p14:tracePt t="29833" x="3230563" y="2384425"/>
          <p14:tracePt t="29844" x="3230563" y="2400300"/>
          <p14:tracePt t="29861" x="3230563" y="2408238"/>
          <p14:tracePt t="29945" x="3230563" y="2392363"/>
          <p14:tracePt t="29957" x="3238500" y="2392363"/>
          <p14:tracePt t="29969" x="3238500" y="2378075"/>
          <p14:tracePt t="30097" x="3238500" y="2392363"/>
          <p14:tracePt t="30108" x="3216275" y="2400300"/>
          <p14:tracePt t="30120" x="3140075" y="2408238"/>
          <p14:tracePt t="30130" x="3094038" y="2408238"/>
          <p14:tracePt t="30144" x="2987675" y="2408238"/>
          <p14:tracePt t="30161" x="2879725" y="2408238"/>
          <p14:tracePt t="30177" x="2797175" y="2384425"/>
          <p14:tracePt t="30194" x="2781300" y="2378075"/>
          <p14:tracePt t="30228" x="2781300" y="2354263"/>
          <p14:tracePt t="30245" x="2781300" y="2339975"/>
          <p14:tracePt t="30261" x="2781300" y="2316163"/>
          <p14:tracePt t="30277" x="2773363" y="2286000"/>
          <p14:tracePt t="30294" x="2765425" y="2255838"/>
          <p14:tracePt t="30311" x="2751138" y="2225675"/>
          <p14:tracePt t="30328" x="2751138" y="2201863"/>
          <p14:tracePt t="30417" x="2751138" y="2217738"/>
          <p14:tracePt t="30429" x="2751138" y="2263775"/>
          <p14:tracePt t="30445" x="2751138" y="2346325"/>
          <p14:tracePt t="30461" x="2751138" y="2416175"/>
          <p14:tracePt t="30477" x="2751138" y="2430463"/>
          <p14:tracePt t="30536" x="2751138" y="2422525"/>
          <p14:tracePt t="30544" x="2751138" y="2370138"/>
          <p14:tracePt t="30552" x="2759075" y="2332038"/>
          <p14:tracePt t="30560" x="2759075" y="2293938"/>
          <p14:tracePt t="30577" x="2765425" y="2247900"/>
          <p14:tracePt t="30682" x="2765425" y="2263775"/>
          <p14:tracePt t="30769" x="2773363" y="2239963"/>
          <p14:tracePt t="30793" x="2773363" y="2232025"/>
          <p14:tracePt t="30969" x="2773363" y="2217738"/>
          <p14:tracePt t="31041" x="2773363" y="2225675"/>
          <p14:tracePt t="31051" x="2773363" y="2255838"/>
          <p14:tracePt t="31061" x="2759075" y="2278063"/>
          <p14:tracePt t="31077" x="2759075" y="2308225"/>
          <p14:tracePt t="31094" x="2759075" y="2324100"/>
          <p14:tracePt t="31160" x="2759075" y="2308225"/>
          <p14:tracePt t="31211" x="2759075" y="2301875"/>
          <p14:tracePt t="32177" x="2773363" y="2293938"/>
          <p14:tracePt t="32190" x="2797175" y="2286000"/>
          <p14:tracePt t="32203" x="2835275" y="2278063"/>
          <p14:tracePt t="32214" x="2865438" y="2270125"/>
          <p14:tracePt t="32228" x="2925763" y="2255838"/>
          <p14:tracePt t="32245" x="3001963" y="2232025"/>
          <p14:tracePt t="32261" x="3055938" y="2209800"/>
          <p14:tracePt t="32278" x="3070225" y="2209800"/>
          <p14:tracePt t="32440" x="3055938" y="2209800"/>
          <p14:tracePt t="32448" x="3040063" y="2209800"/>
          <p14:tracePt t="32456" x="3032125" y="2201863"/>
          <p14:tracePt t="32464" x="3017838" y="2201863"/>
          <p14:tracePt t="32480" x="3001963" y="2201863"/>
          <p14:tracePt t="32494" x="2994025" y="2201863"/>
          <p14:tracePt t="32511" x="2971800" y="2201863"/>
          <p14:tracePt t="32528" x="2933700" y="2201863"/>
          <p14:tracePt t="32544" x="2911475" y="2209800"/>
          <p14:tracePt t="32561" x="2887663" y="2217738"/>
          <p14:tracePt t="32578" x="2857500" y="2217738"/>
          <p14:tracePt t="32594" x="2835275" y="2217738"/>
          <p14:tracePt t="32611" x="2827338" y="2217738"/>
          <p14:tracePt t="32644" x="2811463" y="2217738"/>
          <p14:tracePt t="32661" x="2789238" y="2225675"/>
          <p14:tracePt t="32678" x="2759075" y="2225675"/>
          <p14:tracePt t="32694" x="2659063" y="2247900"/>
          <p14:tracePt t="32711" x="2544763" y="2255838"/>
          <p14:tracePt t="32728" x="2484438" y="2255838"/>
          <p14:tracePt t="32745" x="2384425" y="2278063"/>
          <p14:tracePt t="32761" x="2332038" y="2278063"/>
          <p14:tracePt t="32778" x="2270125" y="2286000"/>
          <p14:tracePt t="32795" x="2201863" y="2293938"/>
          <p14:tracePt t="32811" x="2179638" y="2293938"/>
          <p14:tracePt t="32874" x="2171700" y="2293938"/>
          <p14:tracePt t="32889" x="2163763" y="2293938"/>
          <p14:tracePt t="32898" x="2149475" y="2293938"/>
          <p14:tracePt t="32913" x="2141538" y="2293938"/>
          <p14:tracePt t="32928" x="2103438" y="2293938"/>
          <p14:tracePt t="32945" x="2073275" y="2293938"/>
          <p14:tracePt t="32962" x="2065338" y="2293938"/>
          <p14:tracePt t="33865" x="2065338" y="2301875"/>
          <p14:tracePt t="33881" x="2065338" y="2308225"/>
          <p14:tracePt t="33890" x="2065338" y="2354263"/>
          <p14:tracePt t="33899" x="2065338" y="2446338"/>
          <p14:tracePt t="33912" x="2065338" y="2651125"/>
          <p14:tracePt t="33929" x="2065338" y="2781300"/>
          <p14:tracePt t="33945" x="2073275" y="2925763"/>
          <p14:tracePt t="33962" x="2087563" y="3017838"/>
          <p14:tracePt t="33978" x="2095500" y="3078163"/>
          <p14:tracePt t="33995" x="2095500" y="3094038"/>
          <p14:tracePt t="34012" x="2095500" y="3101975"/>
          <p14:tracePt t="34209" x="2111375" y="3101975"/>
          <p14:tracePt t="34217" x="2141538" y="3101975"/>
          <p14:tracePt t="34229" x="2201863" y="3094038"/>
          <p14:tracePt t="34246" x="2378075" y="3070225"/>
          <p14:tracePt t="34262" x="2689225" y="3017838"/>
          <p14:tracePt t="34279" x="3017838" y="2987675"/>
          <p14:tracePt t="34296" x="3459163" y="2941638"/>
          <p14:tracePt t="34312" x="3573463" y="2933700"/>
          <p14:tracePt t="34329" x="3779838" y="2941638"/>
          <p14:tracePt t="34346" x="3863975" y="2987675"/>
          <p14:tracePt t="34362" x="3946525" y="3055938"/>
          <p14:tracePt t="34379" x="4008438" y="3216275"/>
          <p14:tracePt t="34396" x="4030663" y="3497263"/>
          <p14:tracePt t="34412" x="4000500" y="3825875"/>
          <p14:tracePt t="34429" x="3886200" y="4168775"/>
          <p14:tracePt t="34446" x="3711575" y="4449763"/>
          <p14:tracePt t="34462" x="3521075" y="4664075"/>
          <p14:tracePt t="34479" x="3330575" y="4800600"/>
          <p14:tracePt t="34496" x="3048000" y="4914900"/>
          <p14:tracePt t="34512" x="2873375" y="4930775"/>
          <p14:tracePt t="34529" x="2759075" y="4930775"/>
          <p14:tracePt t="34546" x="2720975" y="4922838"/>
          <p14:tracePt t="34562" x="2713038" y="4914900"/>
          <p14:tracePt t="34579" x="2720975" y="4860925"/>
          <p14:tracePt t="34596" x="2789238" y="4784725"/>
          <p14:tracePt t="34612" x="2857500" y="4740275"/>
          <p14:tracePt t="34629" x="2925763" y="4732338"/>
          <p14:tracePt t="34646" x="2955925" y="4732338"/>
          <p14:tracePt t="34662" x="2979738" y="4732338"/>
          <p14:tracePt t="34679" x="3017838" y="4746625"/>
          <p14:tracePt t="34696" x="3032125" y="4754563"/>
          <p14:tracePt t="34712" x="3032125" y="4770438"/>
          <p14:tracePt t="34729" x="3032125" y="4816475"/>
          <p14:tracePt t="34746" x="2941638" y="4868863"/>
          <p14:tracePt t="34762" x="2765425" y="4906963"/>
          <p14:tracePt t="34779" x="2454275" y="4914900"/>
          <p14:tracePt t="34796" x="2087563" y="4884738"/>
          <p14:tracePt t="34812" x="1798638" y="4816475"/>
          <p14:tracePt t="34829" x="1592263" y="4732338"/>
          <p14:tracePt t="34846" x="1425575" y="4656138"/>
          <p14:tracePt t="34849" x="1401763" y="4648200"/>
          <p14:tracePt t="34862" x="1393825" y="4625975"/>
          <p14:tracePt t="34879" x="1393825" y="4579938"/>
          <p14:tracePt t="34896" x="1393825" y="4572000"/>
          <p14:tracePt t="34912" x="1393825" y="4556125"/>
          <p14:tracePt t="34971" x="1387475" y="4556125"/>
          <p14:tracePt t="34978" x="1379538" y="4556125"/>
          <p14:tracePt t="34985" x="1371600" y="4549775"/>
          <p14:tracePt t="35001" x="1363663" y="4549775"/>
          <p14:tracePt t="35012" x="1363663" y="4541838"/>
          <p14:tracePt t="35029" x="1355725" y="4525963"/>
          <p14:tracePt t="35046" x="1371600" y="4503738"/>
          <p14:tracePt t="35062" x="1447800" y="4479925"/>
          <p14:tracePt t="35079" x="1539875" y="4449763"/>
          <p14:tracePt t="35096" x="1730375" y="4403725"/>
          <p14:tracePt t="35112" x="1828800" y="4389438"/>
          <p14:tracePt t="35129" x="1927225" y="4381500"/>
          <p14:tracePt t="35146" x="2057400" y="4373563"/>
          <p14:tracePt t="35162" x="2209800" y="4373563"/>
          <p14:tracePt t="35179" x="2400300" y="4373563"/>
          <p14:tracePt t="35196" x="2674938" y="4373563"/>
          <p14:tracePt t="35212" x="2963863" y="4373563"/>
          <p14:tracePt t="35229" x="3238500" y="4373563"/>
          <p14:tracePt t="35246" x="3406775" y="4373563"/>
          <p14:tracePt t="35263" x="3573463" y="4373563"/>
          <p14:tracePt t="35279" x="3741738" y="4373563"/>
          <p14:tracePt t="35295" x="3902075" y="4373563"/>
          <p14:tracePt t="35312" x="4198938" y="4397375"/>
          <p14:tracePt t="35329" x="4449763" y="4397375"/>
          <p14:tracePt t="35346" x="4670425" y="4397375"/>
          <p14:tracePt t="35363" x="4945063" y="4397375"/>
          <p14:tracePt t="35379" x="5219700" y="4411663"/>
          <p14:tracePt t="35396" x="5456238" y="4411663"/>
          <p14:tracePt t="35413" x="5668963" y="4411663"/>
          <p14:tracePt t="35429" x="5889625" y="4411663"/>
          <p14:tracePt t="35446" x="6103938" y="4411663"/>
          <p14:tracePt t="35463" x="6316663" y="4411663"/>
          <p14:tracePt t="35480" x="6629400" y="4411663"/>
          <p14:tracePt t="35496" x="6797675" y="4411663"/>
          <p14:tracePt t="35512" x="6918325" y="4411663"/>
          <p14:tracePt t="35529" x="7078663" y="4389438"/>
          <p14:tracePt t="35545" x="7208838" y="4373563"/>
          <p14:tracePt t="35562" x="7399338" y="4351338"/>
          <p14:tracePt t="35579" x="7589838" y="4321175"/>
          <p14:tracePt t="35596" x="7802563" y="4297363"/>
          <p14:tracePt t="35612" x="8061325" y="4251325"/>
          <p14:tracePt t="35629" x="8297863" y="4229100"/>
          <p14:tracePt t="35646" x="8480425" y="4198938"/>
          <p14:tracePt t="35662" x="8656638" y="4175125"/>
          <p14:tracePt t="35679" x="8778875" y="4160838"/>
          <p14:tracePt t="35695" x="8953500" y="4160838"/>
          <p14:tracePt t="35712" x="9059863" y="4160838"/>
          <p14:tracePt t="35729" x="9151938" y="4160838"/>
          <p14:tracePt t="35746" x="9220200" y="4160838"/>
          <p14:tracePt t="35762" x="9288463" y="4160838"/>
          <p14:tracePt t="35779" x="9380538" y="4160838"/>
          <p14:tracePt t="35796" x="9440863" y="4160838"/>
          <p14:tracePt t="35812" x="9456738" y="4160838"/>
          <p14:tracePt t="36113" x="9440863" y="4160838"/>
          <p14:tracePt t="36121" x="9380538" y="4144963"/>
          <p14:tracePt t="36129" x="9296400" y="4137025"/>
          <p14:tracePt t="36146" x="9144000" y="4106863"/>
          <p14:tracePt t="36163" x="8999538" y="4060825"/>
          <p14:tracePt t="36180" x="8816975" y="4060825"/>
          <p14:tracePt t="36196" x="8618538" y="4106863"/>
          <p14:tracePt t="36213" x="8420100" y="4144963"/>
          <p14:tracePt t="36230" x="8283575" y="4160838"/>
          <p14:tracePt t="36246" x="8207375" y="4160838"/>
          <p14:tracePt t="36263" x="8183563" y="4160838"/>
          <p14:tracePt t="36577" x="8169275" y="4160838"/>
          <p14:tracePt t="36586" x="8077200" y="4137025"/>
          <p14:tracePt t="36596" x="7864475" y="4122738"/>
          <p14:tracePt t="36613" x="7064375" y="4122738"/>
          <p14:tracePt t="36630" x="6134100" y="4000500"/>
          <p14:tracePt t="36646" x="5249863" y="3863975"/>
          <p14:tracePt t="36664" x="4016375" y="3665538"/>
          <p14:tracePt t="36681" x="3375025" y="3467100"/>
          <p14:tracePt t="36696" x="2994025" y="3352800"/>
          <p14:tracePt t="36713" x="2895600" y="3276600"/>
          <p14:tracePt t="36730" x="2849563" y="3268663"/>
          <p14:tracePt t="36826" x="2857500" y="3268663"/>
          <p14:tracePt t="36834" x="2865438" y="3268663"/>
          <p14:tracePt t="36858" x="2865438" y="3276600"/>
          <p14:tracePt t="36921" x="2865438" y="3284538"/>
        </p14:tracePtLst>
      </p14:laserTraceLst>
    </p:ext>
  </p:extLs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3"/>
          <p:cNvSpPr>
            <a:spLocks noGrp="1"/>
          </p:cNvSpPr>
          <p:nvPr>
            <p:ph type="body" idx="4294967295"/>
          </p:nvPr>
        </p:nvSpPr>
        <p:spPr>
          <a:xfrm>
            <a:off x="1703389" y="404814"/>
            <a:ext cx="8785225" cy="6192837"/>
          </a:xfrm>
        </p:spPr>
        <p:txBody>
          <a:bodyPr/>
          <a:lstStyle/>
          <a:p>
            <a:pPr algn="just" eaLnBrk="1" hangingPunct="1">
              <a:buFont typeface="Arial" panose="020B0604020202020204" pitchFamily="34" charset="0"/>
              <a:buNone/>
            </a:pPr>
            <a:endParaRPr lang="ar-SA" altLang="en-US" dirty="0">
              <a:solidFill>
                <a:schemeClr val="hlink"/>
              </a:solidFill>
            </a:endParaRPr>
          </a:p>
          <a:p>
            <a:pPr algn="just" eaLnBrk="1" hangingPunct="1">
              <a:buFont typeface="Arial" panose="020B0604020202020204" pitchFamily="34" charset="0"/>
              <a:buNone/>
            </a:pPr>
            <a:endParaRPr lang="ar-SA" altLang="en-US" dirty="0">
              <a:solidFill>
                <a:schemeClr val="hlink"/>
              </a:solidFill>
            </a:endParaRPr>
          </a:p>
          <a:p>
            <a:pPr algn="just" eaLnBrk="1" hangingPunct="1">
              <a:buFont typeface="Arial" panose="020B0604020202020204" pitchFamily="34" charset="0"/>
              <a:buNone/>
            </a:pPr>
            <a:r>
              <a:rPr lang="ar-SA" altLang="en-US" dirty="0">
                <a:solidFill>
                  <a:schemeClr val="hlink"/>
                </a:solidFill>
              </a:rPr>
              <a:t>مثال لمرجع عربي</a:t>
            </a:r>
            <a:r>
              <a:rPr lang="en-US" altLang="en-US" dirty="0">
                <a:solidFill>
                  <a:schemeClr val="hlink"/>
                </a:solidFill>
                <a:cs typeface="Arial" panose="020B0604020202020204" pitchFamily="34" charset="0"/>
              </a:rPr>
              <a:t>: </a:t>
            </a:r>
            <a:endParaRPr lang="ar-SA" altLang="en-US" dirty="0">
              <a:solidFill>
                <a:schemeClr val="hlink"/>
              </a:solidFill>
            </a:endParaRPr>
          </a:p>
          <a:p>
            <a:pPr algn="just">
              <a:buNone/>
            </a:pPr>
            <a:r>
              <a:rPr lang="ar-SA" altLang="en-US" dirty="0" smtClean="0"/>
              <a:t>لوري</a:t>
            </a:r>
            <a:r>
              <a:rPr lang="ar-SA" altLang="en-US" dirty="0"/>
              <a:t>، علي عبدالرحمن (1999</a:t>
            </a:r>
            <a:r>
              <a:rPr lang="ar-SA" altLang="en-US" dirty="0" smtClean="0"/>
              <a:t>،</a:t>
            </a:r>
            <a:r>
              <a:rPr lang="ar-SA" altLang="en-US" dirty="0"/>
              <a:t> </a:t>
            </a:r>
            <a:r>
              <a:rPr lang="ar-SA" altLang="en-US" dirty="0" smtClean="0"/>
              <a:t>نوفمبر</a:t>
            </a:r>
            <a:r>
              <a:rPr lang="ar-EG" altLang="en-US" dirty="0" smtClean="0"/>
              <a:t>). </a:t>
            </a:r>
            <a:r>
              <a:rPr lang="ar-SA" altLang="en-US" b="1" dirty="0"/>
              <a:t>أثر استخدام نموذج تابا التعليمي على مهارات التفكير </a:t>
            </a:r>
            <a:r>
              <a:rPr lang="ar-SA" altLang="en-US" b="1" dirty="0" smtClean="0"/>
              <a:t>العليا</a:t>
            </a:r>
            <a:r>
              <a:rPr lang="ar-EG" altLang="en-US" b="1" dirty="0" smtClean="0"/>
              <a:t>. </a:t>
            </a:r>
            <a:r>
              <a:rPr lang="ar-SA" altLang="en-US" dirty="0"/>
              <a:t>ورقة مقدمة إلى مؤتمر الطفل الموهوب استثمار </a:t>
            </a:r>
            <a:r>
              <a:rPr lang="ar-SA" altLang="en-US" dirty="0" smtClean="0"/>
              <a:t>للمستقبل</a:t>
            </a:r>
            <a:r>
              <a:rPr lang="ar-EG" altLang="en-US" dirty="0" smtClean="0"/>
              <a:t>، </a:t>
            </a:r>
            <a:r>
              <a:rPr lang="ar-SA" altLang="en-US" dirty="0"/>
              <a:t>المنامة، مملكة البحرين</a:t>
            </a:r>
            <a:r>
              <a:rPr lang="en-US" altLang="en-US" dirty="0">
                <a:cs typeface="Arial" panose="020B0604020202020204" pitchFamily="34" charset="0"/>
              </a:rPr>
              <a:t>.</a:t>
            </a:r>
          </a:p>
          <a:p>
            <a:pPr algn="just">
              <a:buNone/>
            </a:pPr>
            <a:r>
              <a:rPr lang="ar-EG" altLang="en-US" dirty="0" smtClean="0"/>
              <a:t>                                                      </a:t>
            </a:r>
            <a:r>
              <a:rPr lang="en-US" altLang="en-US" dirty="0" smtClean="0">
                <a:cs typeface="Arial" panose="020B0604020202020204" pitchFamily="34" charset="0"/>
              </a:rPr>
              <a:t> </a:t>
            </a:r>
            <a:endParaRPr lang="ar-EG" altLang="en-US" dirty="0" smtClean="0">
              <a:cs typeface="Arial" panose="020B0604020202020204" pitchFamily="34" charset="0"/>
            </a:endParaRPr>
          </a:p>
          <a:p>
            <a:pPr algn="just" eaLnBrk="1" hangingPunct="1">
              <a:buFont typeface="Arial" panose="020B0604020202020204" pitchFamily="34" charset="0"/>
              <a:buNone/>
            </a:pPr>
            <a:r>
              <a:rPr lang="en-US" altLang="en-US" dirty="0" smtClean="0">
                <a:cs typeface="Arial" panose="020B0604020202020204" pitchFamily="34" charset="0"/>
              </a:rPr>
              <a:t> </a:t>
            </a:r>
            <a:endParaRPr lang="ar-SA" altLang="en-US" dirty="0"/>
          </a:p>
          <a:p>
            <a:pPr algn="just" eaLnBrk="1" hangingPunct="1">
              <a:buFont typeface="Arial" panose="020B0604020202020204" pitchFamily="34" charset="0"/>
              <a:buNone/>
            </a:pPr>
            <a:r>
              <a:rPr lang="ar-SA" altLang="en-US" dirty="0">
                <a:solidFill>
                  <a:schemeClr val="hlink"/>
                </a:solidFill>
              </a:rPr>
              <a:t>مثال لمرجع أجنبي</a:t>
            </a:r>
            <a:r>
              <a:rPr lang="en-US" altLang="en-US" dirty="0">
                <a:solidFill>
                  <a:schemeClr val="hlink"/>
                </a:solidFill>
                <a:cs typeface="Arial" panose="020B0604020202020204" pitchFamily="34" charset="0"/>
              </a:rPr>
              <a:t>: </a:t>
            </a:r>
          </a:p>
          <a:p>
            <a:pPr algn="just" eaLnBrk="1" hangingPunct="1">
              <a:buFont typeface="Arial" panose="020B0604020202020204" pitchFamily="34" charset="0"/>
              <a:buNone/>
            </a:pPr>
            <a:r>
              <a:rPr lang="en-US" altLang="en-US" dirty="0" err="1">
                <a:cs typeface="Arial" panose="020B0604020202020204" pitchFamily="34" charset="0"/>
              </a:rPr>
              <a:t>Lanktree</a:t>
            </a:r>
            <a:r>
              <a:rPr lang="en-US" altLang="en-US" dirty="0">
                <a:cs typeface="Arial" panose="020B0604020202020204" pitchFamily="34" charset="0"/>
              </a:rPr>
              <a:t>, C., &amp; </a:t>
            </a:r>
            <a:r>
              <a:rPr lang="en-US" altLang="en-US" dirty="0" err="1">
                <a:cs typeface="Arial" panose="020B0604020202020204" pitchFamily="34" charset="0"/>
              </a:rPr>
              <a:t>Briere</a:t>
            </a:r>
            <a:r>
              <a:rPr lang="en-US" altLang="en-US" dirty="0">
                <a:cs typeface="Arial" panose="020B0604020202020204" pitchFamily="34" charset="0"/>
              </a:rPr>
              <a:t>, J. (1991, January). </a:t>
            </a:r>
            <a:r>
              <a:rPr lang="en-US" altLang="en-US" i="1" dirty="0">
                <a:cs typeface="Arial" panose="020B0604020202020204" pitchFamily="34" charset="0"/>
              </a:rPr>
              <a:t>Early data on the Trauma </a:t>
            </a:r>
            <a:r>
              <a:rPr lang="en-US" altLang="en-US" i="1" dirty="0" err="1">
                <a:cs typeface="Arial" panose="020B0604020202020204" pitchFamily="34" charset="0"/>
              </a:rPr>
              <a:t>Symtom</a:t>
            </a:r>
            <a:r>
              <a:rPr lang="en-US" altLang="en-US" i="1" dirty="0">
                <a:cs typeface="Arial" panose="020B0604020202020204" pitchFamily="34" charset="0"/>
              </a:rPr>
              <a:t> Checklist for Children</a:t>
            </a:r>
            <a:r>
              <a:rPr lang="en-US" altLang="en-US" dirty="0">
                <a:cs typeface="Arial" panose="020B0604020202020204" pitchFamily="34" charset="0"/>
              </a:rPr>
              <a:t>. Paper presented at the meeting of the American Professional Society on the Abuse of Children, San Diego, CA.</a:t>
            </a:r>
          </a:p>
        </p:txBody>
      </p:sp>
      <p:sp>
        <p:nvSpPr>
          <p:cNvPr id="7" name="AutoShape 41"/>
          <p:cNvSpPr>
            <a:spLocks noChangeArrowheads="1"/>
          </p:cNvSpPr>
          <p:nvPr/>
        </p:nvSpPr>
        <p:spPr bwMode="gray">
          <a:xfrm>
            <a:off x="2438400" y="2857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 typeface="Arial" panose="020B0604020202020204" pitchFamily="34" charset="0"/>
              <a:buNone/>
            </a:pPr>
            <a:r>
              <a:rPr lang="ar-SA" altLang="en-US" sz="3600" b="1">
                <a:solidFill>
                  <a:schemeClr val="bg1"/>
                </a:solidFill>
                <a:latin typeface="Arial" panose="020B0604020202020204" pitchFamily="34" charset="0"/>
              </a:rPr>
              <a:t>3. التوثيق لأوراق عمل عرضت في ملتقيات علمية كالمؤتمرات والندوات</a:t>
            </a:r>
            <a:r>
              <a:rPr lang="en-US" altLang="en-US" sz="3600" b="1">
                <a:solidFill>
                  <a:schemeClr val="bg1"/>
                </a:solidFill>
                <a:latin typeface="Arial" panose="020B0604020202020204" pitchFamily="34" charset="0"/>
              </a:rPr>
              <a:t>:</a:t>
            </a:r>
            <a:endParaRPr lang="ar-SA" altLang="en-US" sz="3600" b="1">
              <a:solidFill>
                <a:schemeClr val="bg1"/>
              </a:solidFill>
              <a:latin typeface="Arial" panose="020B0604020202020204" pitchFamily="34" charset="0"/>
            </a:endParaRP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81174063"/>
      </p:ext>
    </p:extLst>
  </p:cSld>
  <p:clrMapOvr>
    <a:masterClrMapping/>
  </p:clrMapOvr>
  <p:transition advTm="20558">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lide(fromTop)">
                                      <p:cBhvr>
                                        <p:cTn id="7" dur="500"/>
                                        <p:tgtEl>
                                          <p:spTgt spid="7"/>
                                        </p:tgtEl>
                                      </p:cBhvr>
                                    </p:animEffect>
                                  </p:childTnLst>
                                </p:cTn>
                              </p:par>
                              <p:par>
                                <p:cTn id="8" presetID="2" presetClass="entr" presetSubtype="1" fill="hold" grpId="1"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ppt_x"/>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extLst mod="1">
    <p:ext uri="{3A86A75C-4F4B-4683-9AE1-C65F6400EC91}">
      <p14:laserTraceLst xmlns:p14="http://schemas.microsoft.com/office/powerpoint/2010/main">
        <p14:tracePtLst>
          <p14:tracePt t="12812" x="563563" y="5280025"/>
          <p14:tracePt t="12852" x="563563" y="5273675"/>
          <p14:tracePt t="12860" x="617538" y="5227638"/>
          <p14:tracePt t="12868" x="663575" y="5181600"/>
          <p14:tracePt t="12876" x="746125" y="5151438"/>
          <p14:tracePt t="12888" x="838200" y="5121275"/>
          <p14:tracePt t="12904" x="1158875" y="4991100"/>
          <p14:tracePt t="12921" x="1616075" y="4830763"/>
          <p14:tracePt t="12938" x="2163763" y="4640263"/>
          <p14:tracePt t="12954" x="2636838" y="4449763"/>
          <p14:tracePt t="12972" x="3238500" y="4038600"/>
          <p14:tracePt t="12988" x="3603625" y="3733800"/>
          <p14:tracePt t="13004" x="3946525" y="3436938"/>
          <p14:tracePt t="13021" x="4221163" y="3200400"/>
          <p14:tracePt t="13038" x="4419600" y="3040063"/>
          <p14:tracePt t="13055" x="4525963" y="2933700"/>
          <p14:tracePt t="13071" x="4556125" y="2879725"/>
          <p14:tracePt t="13088" x="4587875" y="2849563"/>
          <p14:tracePt t="13105" x="4602163" y="2835275"/>
          <p14:tracePt t="13121" x="4610100" y="2819400"/>
          <p14:tracePt t="13138" x="4625975" y="2803525"/>
          <p14:tracePt t="13155" x="4656138" y="2781300"/>
          <p14:tracePt t="13171" x="4694238" y="2765425"/>
          <p14:tracePt t="13188" x="4740275" y="2751138"/>
          <p14:tracePt t="13205" x="4770438" y="2727325"/>
          <p14:tracePt t="13222" x="4784725" y="2713038"/>
          <p14:tracePt t="13238" x="4800600" y="2689225"/>
          <p14:tracePt t="13255" x="4808538" y="2682875"/>
          <p14:tracePt t="13271" x="4816475" y="2659063"/>
          <p14:tracePt t="13288" x="4816475" y="2628900"/>
          <p14:tracePt t="13305" x="4800600" y="2613025"/>
          <p14:tracePt t="13322" x="4784725" y="2613025"/>
          <p14:tracePt t="13338" x="4746625" y="2613025"/>
          <p14:tracePt t="13355" x="4716463" y="2613025"/>
          <p14:tracePt t="13372" x="4670425" y="2598738"/>
          <p14:tracePt t="13388" x="4632325" y="2598738"/>
          <p14:tracePt t="13405" x="4579938" y="2606675"/>
          <p14:tracePt t="13422" x="4518025" y="2628900"/>
          <p14:tracePt t="13438" x="4479925" y="2644775"/>
          <p14:tracePt t="13455" x="4427538" y="2659063"/>
          <p14:tracePt t="13471" x="4389438" y="2667000"/>
          <p14:tracePt t="13488" x="4359275" y="2674938"/>
          <p14:tracePt t="13505" x="4313238" y="2689225"/>
          <p14:tracePt t="13522" x="4283075" y="2689225"/>
          <p14:tracePt t="13538" x="4251325" y="2689225"/>
          <p14:tracePt t="13555" x="4213225" y="2689225"/>
          <p14:tracePt t="13572" x="4114800" y="2689225"/>
          <p14:tracePt t="13588" x="4022725" y="2689225"/>
          <p14:tracePt t="13605" x="3924300" y="2682875"/>
          <p14:tracePt t="13621" x="3848100" y="2682875"/>
          <p14:tracePt t="13638" x="3794125" y="2682875"/>
          <p14:tracePt t="13655" x="3763963" y="2682875"/>
          <p14:tracePt t="13672" x="3749675" y="2682875"/>
          <p14:tracePt t="13688" x="3725863" y="2682875"/>
          <p14:tracePt t="13705" x="3717925" y="2682875"/>
          <p14:tracePt t="13722" x="3679825" y="2682875"/>
          <p14:tracePt t="13738" x="3611563" y="2651125"/>
          <p14:tracePt t="13755" x="3489325" y="2651125"/>
          <p14:tracePt t="13772" x="3306763" y="2651125"/>
          <p14:tracePt t="13788" x="3192463" y="2651125"/>
          <p14:tracePt t="13805" x="3048000" y="2651125"/>
          <p14:tracePt t="13822" x="2887663" y="2651125"/>
          <p14:tracePt t="13838" x="2759075" y="2651125"/>
          <p14:tracePt t="13855" x="2644775" y="2651125"/>
          <p14:tracePt t="13872" x="2530475" y="2651125"/>
          <p14:tracePt t="13889" x="2438400" y="2636838"/>
          <p14:tracePt t="13905" x="2339975" y="2628900"/>
          <p14:tracePt t="13922" x="2255838" y="2628900"/>
          <p14:tracePt t="13938" x="2163763" y="2606675"/>
          <p14:tracePt t="13955" x="2125663" y="2606675"/>
          <p14:tracePt t="13972" x="2095500" y="2606675"/>
          <p14:tracePt t="13988" x="2087563" y="2606675"/>
          <p14:tracePt t="14085" x="2103438" y="2606675"/>
          <p14:tracePt t="14093" x="2141538" y="2606675"/>
          <p14:tracePt t="14105" x="2201863" y="2620963"/>
          <p14:tracePt t="14122" x="2378075" y="2659063"/>
          <p14:tracePt t="14139" x="2582863" y="2682875"/>
          <p14:tracePt t="14156" x="3048000" y="2705100"/>
          <p14:tracePt t="14173" x="3482975" y="2705100"/>
          <p14:tracePt t="14189" x="3940175" y="2705100"/>
          <p14:tracePt t="14205" x="4321175" y="2697163"/>
          <p14:tracePt t="14222" x="4594225" y="2689225"/>
          <p14:tracePt t="14239" x="4800600" y="2689225"/>
          <p14:tracePt t="14255" x="4937125" y="2689225"/>
          <p14:tracePt t="14272" x="5045075" y="2689225"/>
          <p14:tracePt t="14289" x="5135563" y="2689225"/>
          <p14:tracePt t="14305" x="5249863" y="2689225"/>
          <p14:tracePt t="14322" x="5364163" y="2689225"/>
          <p14:tracePt t="14339" x="5516563" y="2689225"/>
          <p14:tracePt t="14356" x="5722938" y="2713038"/>
          <p14:tracePt t="14372" x="5799138" y="2735263"/>
          <p14:tracePt t="14388" x="5997575" y="2789238"/>
          <p14:tracePt t="14405" x="6126163" y="2827338"/>
          <p14:tracePt t="14422" x="6278563" y="2873375"/>
          <p14:tracePt t="14439" x="6378575" y="2903538"/>
          <p14:tracePt t="14455" x="6446838" y="2925763"/>
          <p14:tracePt t="14472" x="6492875" y="2941638"/>
          <p14:tracePt t="14489" x="6499225" y="2941638"/>
          <p14:tracePt t="14524" x="6499225" y="2949575"/>
          <p14:tracePt t="14539" x="6499225" y="2955925"/>
          <p14:tracePt t="14556" x="6484938" y="2994025"/>
          <p14:tracePt t="14572" x="6454775" y="3025775"/>
          <p14:tracePt t="14589" x="6400800" y="3048000"/>
          <p14:tracePt t="14605" x="6332538" y="3055938"/>
          <p14:tracePt t="14622" x="6264275" y="3055938"/>
          <p14:tracePt t="14639" x="6188075" y="3055938"/>
          <p14:tracePt t="14656" x="6103938" y="3055938"/>
          <p14:tracePt t="14672" x="6019800" y="3055938"/>
          <p14:tracePt t="14689" x="5927725" y="3055938"/>
          <p14:tracePt t="14706" x="5807075" y="3055938"/>
          <p14:tracePt t="14722" x="5699125" y="3070225"/>
          <p14:tracePt t="14739" x="5592763" y="3070225"/>
          <p14:tracePt t="14756" x="5456238" y="3070225"/>
          <p14:tracePt t="14772" x="5380038" y="3070225"/>
          <p14:tracePt t="14789" x="5334000" y="3070225"/>
          <p14:tracePt t="14805" x="5287963" y="3070225"/>
          <p14:tracePt t="14822" x="5273675" y="3070225"/>
          <p14:tracePt t="14839" x="5265738" y="3070225"/>
          <p14:tracePt t="14855" x="5249863" y="3070225"/>
          <p14:tracePt t="14872" x="5235575" y="3063875"/>
          <p14:tracePt t="14889" x="5203825" y="3055938"/>
          <p14:tracePt t="14905" x="5181600" y="3048000"/>
          <p14:tracePt t="14922" x="5143500" y="3040063"/>
          <p14:tracePt t="14939" x="5097463" y="3040063"/>
          <p14:tracePt t="14956" x="5006975" y="3040063"/>
          <p14:tracePt t="14972" x="4937125" y="3040063"/>
          <p14:tracePt t="14989" x="4830763" y="3040063"/>
          <p14:tracePt t="15006" x="4732338" y="3040063"/>
          <p14:tracePt t="15022" x="4648200" y="3040063"/>
          <p14:tracePt t="15039" x="4556125" y="3040063"/>
          <p14:tracePt t="15056" x="4511675" y="3040063"/>
          <p14:tracePt t="15072" x="4487863" y="3040063"/>
          <p14:tracePt t="15089" x="4473575" y="3040063"/>
          <p14:tracePt t="15106" x="4441825" y="3040063"/>
          <p14:tracePt t="15122" x="4419600" y="3040063"/>
          <p14:tracePt t="15139" x="4397375" y="3025775"/>
          <p14:tracePt t="15156" x="4335463" y="3025775"/>
          <p14:tracePt t="15172" x="4297363" y="3025775"/>
          <p14:tracePt t="15189" x="4244975" y="3032125"/>
          <p14:tracePt t="15206" x="4213225" y="3032125"/>
          <p14:tracePt t="15222" x="4152900" y="3032125"/>
          <p14:tracePt t="15239" x="4046538" y="3032125"/>
          <p14:tracePt t="15256" x="3946525" y="3032125"/>
          <p14:tracePt t="15272" x="3894138" y="3032125"/>
          <p14:tracePt t="15289" x="3878263" y="3032125"/>
          <p14:tracePt t="15630" x="3863975" y="3032125"/>
          <p14:tracePt t="15645" x="3832225" y="3032125"/>
          <p14:tracePt t="15656" x="3825875" y="3032125"/>
          <p14:tracePt t="15673" x="3810000" y="3032125"/>
          <p14:tracePt t="15690" x="3687763" y="3055938"/>
          <p14:tracePt t="15706" x="3505200" y="3070225"/>
          <p14:tracePt t="15723" x="3298825" y="3108325"/>
          <p14:tracePt t="15740" x="3078163" y="3132138"/>
          <p14:tracePt t="15756" x="2841625" y="3162300"/>
          <p14:tracePt t="15772" x="2759075" y="3178175"/>
          <p14:tracePt t="15789" x="2720975" y="3178175"/>
          <p14:tracePt t="15806" x="2705100" y="3178175"/>
          <p14:tracePt t="15823" x="2697163" y="3178175"/>
          <p14:tracePt t="15839" x="2682875" y="3178175"/>
          <p14:tracePt t="15856" x="2667000" y="3178175"/>
          <p14:tracePt t="15872" x="2620963" y="3178175"/>
          <p14:tracePt t="15889" x="2530475" y="3178175"/>
          <p14:tracePt t="15906" x="2378075" y="3178175"/>
          <p14:tracePt t="15923" x="2187575" y="3178175"/>
          <p14:tracePt t="15939" x="2019300" y="3178175"/>
          <p14:tracePt t="15956" x="1866900" y="3178175"/>
          <p14:tracePt t="15973" x="1736725" y="3178175"/>
          <p14:tracePt t="15989" x="1698625" y="3178175"/>
          <p14:tracePt t="16429" x="1698625" y="3184525"/>
          <p14:tracePt t="16438" x="1722438" y="3192463"/>
          <p14:tracePt t="16445" x="1782763" y="3200400"/>
          <p14:tracePt t="16456" x="1828800" y="3222625"/>
          <p14:tracePt t="16473" x="1973263" y="3260725"/>
          <p14:tracePt t="16489" x="2171700" y="3322638"/>
          <p14:tracePt t="16506" x="2408238" y="3413125"/>
          <p14:tracePt t="16523" x="2659063" y="3551238"/>
          <p14:tracePt t="16540" x="3230563" y="3886200"/>
          <p14:tracePt t="16556" x="3771900" y="4160838"/>
          <p14:tracePt t="16573" x="4359275" y="4495800"/>
          <p14:tracePt t="16590" x="4822825" y="4762500"/>
          <p14:tracePt t="16606" x="5372100" y="5067300"/>
          <p14:tracePt t="16623" x="5837238" y="5318125"/>
          <p14:tracePt t="16639" x="6134100" y="5524500"/>
          <p14:tracePt t="16656" x="6270625" y="5646738"/>
          <p14:tracePt t="16673" x="6294438" y="5692775"/>
          <p14:tracePt t="16690" x="6302375" y="5730875"/>
          <p14:tracePt t="16706" x="6278563" y="5829300"/>
          <p14:tracePt t="16723" x="6065838" y="6003925"/>
          <p14:tracePt t="16740" x="5287963" y="6354763"/>
          <p14:tracePt t="16756" x="4740275" y="6530975"/>
          <p14:tracePt t="16773" x="4397375" y="6613525"/>
          <p14:tracePt t="16789" x="4168775" y="6613525"/>
          <p14:tracePt t="16806" x="4030663" y="6613525"/>
          <p14:tracePt t="16823" x="3954463" y="6591300"/>
          <p14:tracePt t="16840" x="3908425" y="6575425"/>
          <p14:tracePt t="16856" x="3878263" y="6523038"/>
          <p14:tracePt t="16873" x="3870325" y="6492875"/>
          <p14:tracePt t="16890" x="3870325" y="6477000"/>
          <p14:tracePt t="16923" x="3870325" y="6423025"/>
          <p14:tracePt t="16940" x="3870325" y="6294438"/>
          <p14:tracePt t="16956" x="3870325" y="6256338"/>
          <p14:tracePt t="16973" x="3870325" y="6232525"/>
          <p14:tracePt t="17006" x="3870325" y="6226175"/>
          <p14:tracePt t="17023" x="3779838" y="6188075"/>
          <p14:tracePt t="17040" x="3603625" y="6149975"/>
          <p14:tracePt t="17056" x="3284538" y="6049963"/>
          <p14:tracePt t="17073" x="2789238" y="5921375"/>
          <p14:tracePt t="17090" x="2384425" y="5775325"/>
          <p14:tracePt t="17106" x="2141538" y="5622925"/>
          <p14:tracePt t="17123" x="2011363" y="5516563"/>
          <p14:tracePt t="17140" x="1997075" y="5426075"/>
          <p14:tracePt t="17156" x="1997075" y="5341938"/>
          <p14:tracePt t="17173" x="2065338" y="5203825"/>
          <p14:tracePt t="17190" x="2187575" y="5067300"/>
          <p14:tracePt t="17206" x="2286000" y="4960938"/>
          <p14:tracePt t="17223" x="2384425" y="4884738"/>
          <p14:tracePt t="17240" x="2506663" y="4778375"/>
          <p14:tracePt t="17256" x="2659063" y="4686300"/>
          <p14:tracePt t="17273" x="2827338" y="4602163"/>
          <p14:tracePt t="17290" x="3116263" y="4541838"/>
          <p14:tracePt t="17306" x="3467100" y="4495800"/>
          <p14:tracePt t="17323" x="3779838" y="4495800"/>
          <p14:tracePt t="17325" x="3908425" y="4495800"/>
          <p14:tracePt t="17340" x="4030663" y="4495800"/>
          <p14:tracePt t="17356" x="4403725" y="4625975"/>
          <p14:tracePt t="17373" x="4602163" y="4792663"/>
          <p14:tracePt t="17390" x="4892675" y="5045075"/>
          <p14:tracePt t="17406" x="5203825" y="5303838"/>
          <p14:tracePt t="17423" x="5532438" y="5532438"/>
          <p14:tracePt t="17440" x="5821363" y="5646738"/>
          <p14:tracePt t="17456" x="6126163" y="5722938"/>
          <p14:tracePt t="17473" x="6354763" y="5722938"/>
          <p14:tracePt t="17490" x="6469063" y="5699125"/>
          <p14:tracePt t="17506" x="6515100" y="5654675"/>
          <p14:tracePt t="17523" x="6553200" y="5600700"/>
          <p14:tracePt t="17540" x="6561138" y="5494338"/>
          <p14:tracePt t="17556" x="6561138" y="5440363"/>
          <p14:tracePt t="17573" x="6561138" y="5387975"/>
          <p14:tracePt t="17590" x="6561138" y="5334000"/>
          <p14:tracePt t="17606" x="6561138" y="5311775"/>
          <p14:tracePt t="17623" x="6561138" y="5287963"/>
          <p14:tracePt t="17640" x="6561138" y="5280025"/>
          <p14:tracePt t="17717" x="6561138" y="5273675"/>
          <p14:tracePt t="17725" x="6575425" y="5273675"/>
          <p14:tracePt t="17741" x="6583363" y="5273675"/>
          <p14:tracePt t="17757" x="6637338" y="5273675"/>
          <p14:tracePt t="17774" x="6751638" y="5273675"/>
          <p14:tracePt t="17790" x="6934200" y="5273675"/>
          <p14:tracePt t="17807" x="7200900" y="5273675"/>
          <p14:tracePt t="17824" x="7475538" y="5273675"/>
          <p14:tracePt t="17840" x="7696200" y="5280025"/>
          <p14:tracePt t="17857" x="7870825" y="5295900"/>
          <p14:tracePt t="17873" x="8016875" y="5295900"/>
          <p14:tracePt t="17890" x="8115300" y="5295900"/>
          <p14:tracePt t="17907" x="8183563" y="5295900"/>
          <p14:tracePt t="18021" x="8169275" y="5295900"/>
          <p14:tracePt t="18029" x="8093075" y="5287963"/>
          <p14:tracePt t="18040" x="7985125" y="5249863"/>
          <p14:tracePt t="18057" x="7810500" y="5211763"/>
          <p14:tracePt t="18073" x="7604125" y="5151438"/>
          <p14:tracePt t="18090" x="7429500" y="5121275"/>
          <p14:tracePt t="18107" x="7261225" y="5105400"/>
          <p14:tracePt t="18123" x="7146925" y="5067300"/>
          <p14:tracePt t="18140" x="7116763" y="5029200"/>
          <p14:tracePt t="18157" x="7102475" y="4991100"/>
          <p14:tracePt t="18174" x="7102475" y="4937125"/>
          <p14:tracePt t="18190" x="7102475" y="4868863"/>
          <p14:tracePt t="18207" x="7154863" y="4732338"/>
          <p14:tracePt t="18224" x="7223125" y="4602163"/>
          <p14:tracePt t="18240" x="7285038" y="4495800"/>
          <p14:tracePt t="18257" x="7331075" y="4419600"/>
          <p14:tracePt t="18274" x="7375525" y="4359275"/>
          <p14:tracePt t="18290" x="7413625" y="4305300"/>
          <p14:tracePt t="18307" x="7429500" y="4289425"/>
          <p14:tracePt t="18324" x="7459663" y="4251325"/>
          <p14:tracePt t="18340" x="7467600" y="4229100"/>
          <p14:tracePt t="18357" x="7467600" y="4221163"/>
        </p14:tracePtLst>
      </p14:laserTraceLst>
    </p:ext>
  </p:extLs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3"/>
          <p:cNvSpPr>
            <a:spLocks noGrp="1"/>
          </p:cNvSpPr>
          <p:nvPr>
            <p:ph type="body" idx="4294967295"/>
          </p:nvPr>
        </p:nvSpPr>
        <p:spPr>
          <a:xfrm>
            <a:off x="1524001" y="476250"/>
            <a:ext cx="8964613" cy="6192838"/>
          </a:xfrm>
        </p:spPr>
        <p:txBody>
          <a:bodyPr/>
          <a:lstStyle/>
          <a:p>
            <a:pPr eaLnBrk="1" hangingPunct="1">
              <a:buFont typeface="Arial" panose="020B0604020202020204" pitchFamily="34" charset="0"/>
              <a:buNone/>
            </a:pPr>
            <a:r>
              <a:rPr lang="ar-SA" altLang="en-US" b="1">
                <a:solidFill>
                  <a:srgbClr val="FF0000"/>
                </a:solidFill>
              </a:rPr>
              <a:t>4 </a:t>
            </a:r>
            <a:r>
              <a:rPr lang="en-US" altLang="en-US" b="1">
                <a:solidFill>
                  <a:srgbClr val="FF0000"/>
                </a:solidFill>
                <a:cs typeface="Arial" panose="020B0604020202020204" pitchFamily="34" charset="0"/>
              </a:rPr>
              <a:t>- </a:t>
            </a:r>
            <a:r>
              <a:rPr lang="ar-SA" altLang="en-US" b="1">
                <a:solidFill>
                  <a:srgbClr val="FF0000"/>
                </a:solidFill>
              </a:rPr>
              <a:t>توثيق رسائل الماجستير والدكتوراه غير المنشورة</a:t>
            </a:r>
            <a:r>
              <a:rPr lang="en-US" altLang="en-US" b="1">
                <a:solidFill>
                  <a:srgbClr val="FF0000"/>
                </a:solidFill>
                <a:cs typeface="Arial" panose="020B0604020202020204" pitchFamily="34" charset="0"/>
              </a:rPr>
              <a:t>:</a:t>
            </a:r>
            <a:endParaRPr lang="ar-SA" altLang="en-US" b="1">
              <a:solidFill>
                <a:srgbClr val="FF0000"/>
              </a:solidFill>
            </a:endParaRPr>
          </a:p>
          <a:p>
            <a:pPr eaLnBrk="1" hangingPunct="1">
              <a:buFont typeface="Arial" panose="020B0604020202020204" pitchFamily="34" charset="0"/>
              <a:buNone/>
            </a:pPr>
            <a:r>
              <a:rPr lang="ar-SA" altLang="en-US" smtClean="0"/>
              <a:t>مثال لرسالة دكتوراه بالعربي</a:t>
            </a:r>
            <a:r>
              <a:rPr lang="en-US" altLang="en-US" smtClean="0">
                <a:cs typeface="Arial" panose="020B0604020202020204" pitchFamily="34" charset="0"/>
              </a:rPr>
              <a:t>: </a:t>
            </a:r>
            <a:endParaRPr lang="ar-SA" altLang="en-US" smtClean="0"/>
          </a:p>
          <a:p>
            <a:pPr algn="just" eaLnBrk="1" hangingPunct="1">
              <a:buFont typeface="Arial" panose="020B0604020202020204" pitchFamily="34" charset="0"/>
              <a:buNone/>
            </a:pPr>
            <a:r>
              <a:rPr lang="ar-SA" altLang="en-US" smtClean="0"/>
              <a:t>مرعي، توفيق احمد (1981).  </a:t>
            </a:r>
            <a:r>
              <a:rPr lang="ar-SA" altLang="en-US" b="1" smtClean="0"/>
              <a:t>الكفايات التعليمية الأدائية الأساسية عند معلم المدرسة الابتدائية في الأردن في ضوء النظم واقتراح برامج لتطويرها</a:t>
            </a:r>
            <a:r>
              <a:rPr lang="en-US" altLang="en-US" smtClean="0">
                <a:cs typeface="Arial" panose="020B0604020202020204" pitchFamily="34" charset="0"/>
              </a:rPr>
              <a:t>. </a:t>
            </a:r>
            <a:r>
              <a:rPr lang="ar-SA" altLang="en-US" smtClean="0"/>
              <a:t>رسالة دكتوراه غير منشورة، جامعة عين شمس، القاهرة، جمهورية مصر العربية</a:t>
            </a:r>
            <a:r>
              <a:rPr lang="en-US" altLang="en-US" smtClean="0">
                <a:cs typeface="Arial" panose="020B0604020202020204" pitchFamily="34" charset="0"/>
              </a:rPr>
              <a:t>.</a:t>
            </a:r>
            <a:endParaRPr lang="ar-SA" altLang="en-US" smtClean="0"/>
          </a:p>
          <a:p>
            <a:pPr eaLnBrk="1" hangingPunct="1">
              <a:buFont typeface="Arial" panose="020B0604020202020204" pitchFamily="34" charset="0"/>
              <a:buNone/>
            </a:pPr>
            <a:r>
              <a:rPr lang="ar-SA" altLang="en-US" smtClean="0"/>
              <a:t>مثال لرسالة دكتوراه بالإنجليزي</a:t>
            </a:r>
            <a:r>
              <a:rPr lang="en-US" altLang="en-US" smtClean="0">
                <a:cs typeface="Arial" panose="020B0604020202020204" pitchFamily="34" charset="0"/>
              </a:rPr>
              <a:t>: </a:t>
            </a:r>
          </a:p>
          <a:p>
            <a:pPr eaLnBrk="1" hangingPunct="1">
              <a:buFont typeface="Arial" panose="020B0604020202020204" pitchFamily="34" charset="0"/>
              <a:buNone/>
            </a:pPr>
            <a:r>
              <a:rPr lang="en-US" altLang="en-US" smtClean="0">
                <a:cs typeface="Arial" panose="020B0604020202020204" pitchFamily="34" charset="0"/>
              </a:rPr>
              <a:t>Wilfley, D. E. (1989). </a:t>
            </a:r>
            <a:r>
              <a:rPr lang="en-US" altLang="en-US" i="1" smtClean="0">
                <a:cs typeface="Arial" panose="020B0604020202020204" pitchFamily="34" charset="0"/>
              </a:rPr>
              <a:t>Interpersonal analyses of bulimia</a:t>
            </a:r>
            <a:r>
              <a:rPr lang="en-US" altLang="en-US" smtClean="0">
                <a:cs typeface="Arial" panose="020B0604020202020204" pitchFamily="34" charset="0"/>
              </a:rPr>
              <a:t>: </a:t>
            </a:r>
            <a:r>
              <a:rPr lang="en-US" altLang="en-US" i="1" smtClean="0">
                <a:cs typeface="Arial" panose="020B0604020202020204" pitchFamily="34" charset="0"/>
              </a:rPr>
              <a:t>Normal-weight and obese</a:t>
            </a:r>
            <a:r>
              <a:rPr lang="en-US" altLang="en-US" smtClean="0">
                <a:cs typeface="Arial" panose="020B0604020202020204" pitchFamily="34" charset="0"/>
              </a:rPr>
              <a:t>. Unpublished doctoral dissertation, University of Missouri,Columbia.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97917538"/>
      </p:ext>
    </p:extLst>
  </p:cSld>
  <p:clrMapOvr>
    <a:masterClrMapping/>
  </p:clrMapOvr>
  <p:transition advTm="34713">
    <p:checker/>
  </p:transition>
  <p:timing>
    <p:tnLst>
      <p:par>
        <p:cTn id="1" dur="indefinite" restart="never" nodeType="tmRoot"/>
      </p:par>
    </p:tnLst>
  </p:timing>
  <p:extLst mod="1">
    <p:ext uri="{3A86A75C-4F4B-4683-9AE1-C65F6400EC91}">
      <p14:laserTraceLst xmlns:p14="http://schemas.microsoft.com/office/powerpoint/2010/main">
        <p14:tracePtLst>
          <p14:tracePt t="4057" x="7467600" y="4213225"/>
          <p14:tracePt t="4368" x="7489825" y="4213225"/>
          <p14:tracePt t="4376" x="7581900" y="4213225"/>
          <p14:tracePt t="4384" x="7810500" y="4160838"/>
          <p14:tracePt t="4401" x="8366125" y="4092575"/>
          <p14:tracePt t="4418" x="8855075" y="4060825"/>
          <p14:tracePt t="4435" x="9288463" y="4008438"/>
          <p14:tracePt t="4451" x="9677400" y="3902075"/>
          <p14:tracePt t="4468" x="10074275" y="3779838"/>
          <p14:tracePt t="4485" x="10409238" y="3679825"/>
          <p14:tracePt t="4501" x="10583863" y="3641725"/>
          <p14:tracePt t="4518" x="10690225" y="3603625"/>
          <p14:tracePt t="4536" x="10721975" y="3589338"/>
          <p14:tracePt t="4568" x="10744200" y="3565525"/>
          <p14:tracePt t="4585" x="10820400" y="3505200"/>
          <p14:tracePt t="4601" x="10896600" y="3406775"/>
          <p14:tracePt t="4618" x="11018838" y="3222625"/>
          <p14:tracePt t="4635" x="11125200" y="2979738"/>
          <p14:tracePt t="4651" x="11217275" y="2705100"/>
          <p14:tracePt t="4668" x="11217275" y="2552700"/>
          <p14:tracePt t="4685" x="11193463" y="2408238"/>
          <p14:tracePt t="4701" x="11079163" y="2278063"/>
          <p14:tracePt t="4704" x="10980738" y="2217738"/>
          <p14:tracePt t="4718" x="10858500" y="2155825"/>
          <p14:tracePt t="4735" x="10607675" y="2049463"/>
          <p14:tracePt t="4751" x="10485438" y="2003425"/>
          <p14:tracePt t="4768" x="10363200" y="1973263"/>
          <p14:tracePt t="4785" x="10279063" y="1943100"/>
          <p14:tracePt t="4802" x="10226675" y="1927225"/>
          <p14:tracePt t="5202" x="10210800" y="1927225"/>
          <p14:tracePt t="5208" x="10194925" y="1927225"/>
          <p14:tracePt t="5218" x="10134600" y="1943100"/>
          <p14:tracePt t="5235" x="9723438" y="2187575"/>
          <p14:tracePt t="5252" x="9350375" y="2370138"/>
          <p14:tracePt t="5268" x="9128125" y="2416175"/>
          <p14:tracePt t="5285" x="8861425" y="2438400"/>
          <p14:tracePt t="5302" x="8550275" y="2438400"/>
          <p14:tracePt t="5319" x="8145463" y="2416175"/>
          <p14:tracePt t="5335" x="7924800" y="2370138"/>
          <p14:tracePt t="5352" x="7718425" y="2308225"/>
          <p14:tracePt t="5368" x="7543800" y="2239963"/>
          <p14:tracePt t="5385" x="7383463" y="2179638"/>
          <p14:tracePt t="5402" x="7261225" y="2117725"/>
          <p14:tracePt t="5418" x="7192963" y="2103438"/>
          <p14:tracePt t="5435" x="7146925" y="2079625"/>
          <p14:tracePt t="5452" x="7102475" y="2073275"/>
          <p14:tracePt t="5469" x="6988175" y="2041525"/>
          <p14:tracePt t="5485" x="6850063" y="1989138"/>
          <p14:tracePt t="5501" x="6705600" y="1920875"/>
          <p14:tracePt t="5518" x="6599238" y="1874838"/>
          <p14:tracePt t="5535" x="6561138" y="1851025"/>
          <p14:tracePt t="5551" x="6561138" y="1844675"/>
          <p14:tracePt t="5904" x="6545263" y="1844675"/>
          <p14:tracePt t="5913" x="6515100" y="1828800"/>
          <p14:tracePt t="5919" x="6477000" y="1820863"/>
          <p14:tracePt t="5935" x="6438900" y="1812925"/>
          <p14:tracePt t="5952" x="6370638" y="1798638"/>
          <p14:tracePt t="5968" x="6256338" y="1798638"/>
          <p14:tracePt t="5985" x="6149975" y="1798638"/>
          <p14:tracePt t="6002" x="6003925" y="1836738"/>
          <p14:tracePt t="6018" x="5859463" y="1882775"/>
          <p14:tracePt t="6035" x="5699125" y="1920875"/>
          <p14:tracePt t="6052" x="5546725" y="1958975"/>
          <p14:tracePt t="6068" x="5426075" y="1997075"/>
          <p14:tracePt t="6085" x="5318125" y="2011363"/>
          <p14:tracePt t="6102" x="5165725" y="2057400"/>
          <p14:tracePt t="6119" x="4937125" y="2117725"/>
          <p14:tracePt t="6135" x="4884738" y="2117725"/>
          <p14:tracePt t="6152" x="4716463" y="2125663"/>
          <p14:tracePt t="6168" x="4610100" y="2125663"/>
          <p14:tracePt t="6185" x="4541838" y="2125663"/>
          <p14:tracePt t="6202" x="4479925" y="2125663"/>
          <p14:tracePt t="6218" x="4351338" y="2117725"/>
          <p14:tracePt t="6235" x="4144963" y="2095500"/>
          <p14:tracePt t="6252" x="3863975" y="2065338"/>
          <p14:tracePt t="6269" x="3589338" y="2027238"/>
          <p14:tracePt t="6285" x="3298825" y="1997075"/>
          <p14:tracePt t="6302" x="3086100" y="1958975"/>
          <p14:tracePt t="6319" x="2949575" y="1927225"/>
          <p14:tracePt t="6335" x="2933700" y="1920875"/>
          <p14:tracePt t="6392" x="2925763" y="1920875"/>
          <p14:tracePt t="6416" x="2917825" y="1920875"/>
          <p14:tracePt t="6425" x="2903538" y="1920875"/>
          <p14:tracePt t="6435" x="2895600" y="1920875"/>
          <p14:tracePt t="6452" x="2797175" y="1943100"/>
          <p14:tracePt t="6469" x="2667000" y="1958975"/>
          <p14:tracePt t="6485" x="2506663" y="1981200"/>
          <p14:tracePt t="6502" x="2324100" y="2027238"/>
          <p14:tracePt t="6519" x="2209800" y="2057400"/>
          <p14:tracePt t="6535" x="2111375" y="2065338"/>
          <p14:tracePt t="6552" x="2095500" y="2065338"/>
          <p14:tracePt t="6640" x="2095500" y="2079625"/>
          <p14:tracePt t="6648" x="2103438" y="2079625"/>
          <p14:tracePt t="6655" x="2125663" y="2095500"/>
          <p14:tracePt t="6669" x="2155825" y="2117725"/>
          <p14:tracePt t="6685" x="2308225" y="2263775"/>
          <p14:tracePt t="6702" x="2720975" y="2514600"/>
          <p14:tracePt t="6704" x="3017838" y="2644775"/>
          <p14:tracePt t="6719" x="3825875" y="2887663"/>
          <p14:tracePt t="6735" x="4770438" y="3025775"/>
          <p14:tracePt t="6752" x="5730875" y="3078163"/>
          <p14:tracePt t="6769" x="6637338" y="3078163"/>
          <p14:tracePt t="6786" x="7413625" y="3078163"/>
          <p14:tracePt t="6802" x="8016875" y="3001963"/>
          <p14:tracePt t="6819" x="8450263" y="2879725"/>
          <p14:tracePt t="6835" x="8716963" y="2781300"/>
          <p14:tracePt t="6852" x="8945563" y="2682875"/>
          <p14:tracePt t="6869" x="9113838" y="2606675"/>
          <p14:tracePt t="6885" x="9258300" y="2544763"/>
          <p14:tracePt t="6902" x="9388475" y="2506663"/>
          <p14:tracePt t="6919" x="9593263" y="2484438"/>
          <p14:tracePt t="6935" x="9753600" y="2476500"/>
          <p14:tracePt t="6952" x="9898063" y="2476500"/>
          <p14:tracePt t="6969" x="10012363" y="2492375"/>
          <p14:tracePt t="6985" x="10104438" y="2522538"/>
          <p14:tracePt t="7002" x="10172700" y="2552700"/>
          <p14:tracePt t="7019" x="10202863" y="2568575"/>
          <p14:tracePt t="7072" x="10202863" y="2574925"/>
          <p14:tracePt t="7080" x="10194925" y="2574925"/>
          <p14:tracePt t="7087" x="10164763" y="2568575"/>
          <p14:tracePt t="7102" x="10142538" y="2568575"/>
          <p14:tracePt t="7119" x="10080625" y="2552700"/>
          <p14:tracePt t="7135" x="10058400" y="2544763"/>
          <p14:tracePt t="7152" x="10050463" y="2544763"/>
          <p14:tracePt t="7169" x="10042525" y="2544763"/>
          <p14:tracePt t="7185" x="10012363" y="2536825"/>
          <p14:tracePt t="7202" x="9966325" y="2536825"/>
          <p14:tracePt t="7219" x="9867900" y="2536825"/>
          <p14:tracePt t="7235" x="9783763" y="2536825"/>
          <p14:tracePt t="7252" x="9715500" y="2544763"/>
          <p14:tracePt t="7269" x="9677400" y="2544763"/>
          <p14:tracePt t="7285" x="9661525" y="2552700"/>
          <p14:tracePt t="7319" x="9647238" y="2552700"/>
          <p14:tracePt t="7335" x="9609138" y="2552700"/>
          <p14:tracePt t="7352" x="9571038" y="2552700"/>
          <p14:tracePt t="7369" x="9540875" y="2560638"/>
          <p14:tracePt t="7385" x="9502775" y="2560638"/>
          <p14:tracePt t="7402" x="9471025" y="2574925"/>
          <p14:tracePt t="7419" x="9432925" y="2582863"/>
          <p14:tracePt t="7435" x="9410700" y="2590800"/>
          <p14:tracePt t="7452" x="9342438" y="2613025"/>
          <p14:tracePt t="7469" x="9266238" y="2628900"/>
          <p14:tracePt t="7486" x="9197975" y="2644775"/>
          <p14:tracePt t="7502" x="9144000" y="2651125"/>
          <p14:tracePt t="7519" x="9105900" y="2659063"/>
          <p14:tracePt t="7535" x="9083675" y="2667000"/>
          <p14:tracePt t="7552" x="9059863" y="2674938"/>
          <p14:tracePt t="7569" x="8991600" y="2682875"/>
          <p14:tracePt t="7586" x="8931275" y="2697163"/>
          <p14:tracePt t="7602" x="8869363" y="2705100"/>
          <p14:tracePt t="7619" x="8801100" y="2713038"/>
          <p14:tracePt t="7636" x="8716963" y="2720975"/>
          <p14:tracePt t="7652" x="8648700" y="2735263"/>
          <p14:tracePt t="7669" x="8580438" y="2743200"/>
          <p14:tracePt t="7686" x="8496300" y="2751138"/>
          <p14:tracePt t="7703" x="8335963" y="2789238"/>
          <p14:tracePt t="7719" x="8313738" y="2803525"/>
          <p14:tracePt t="7736" x="8283575" y="2811463"/>
          <p14:tracePt t="8032" x="8259763" y="2811463"/>
          <p14:tracePt t="8041" x="8259763" y="2803525"/>
          <p14:tracePt t="8053" x="8221663" y="2797175"/>
          <p14:tracePt t="8069" x="8123238" y="2797175"/>
          <p14:tracePt t="8086" x="7947025" y="2811463"/>
          <p14:tracePt t="8103" x="7673975" y="2765425"/>
          <p14:tracePt t="8119" x="7543800" y="2751138"/>
          <p14:tracePt t="8136" x="7391400" y="2751138"/>
          <p14:tracePt t="8153" x="7299325" y="2751138"/>
          <p14:tracePt t="8169" x="7277100" y="2743200"/>
          <p14:tracePt t="8416" x="7261225" y="2743200"/>
          <p14:tracePt t="8425" x="7231063" y="2743200"/>
          <p14:tracePt t="8436" x="7192963" y="2735263"/>
          <p14:tracePt t="8453" x="7048500" y="2735263"/>
          <p14:tracePt t="8469" x="6904038" y="2735263"/>
          <p14:tracePt t="8486" x="6713538" y="2735263"/>
          <p14:tracePt t="8503" x="6477000" y="2689225"/>
          <p14:tracePt t="8519" x="6438900" y="2682875"/>
          <p14:tracePt t="8672" x="6430963" y="2682875"/>
          <p14:tracePt t="8680" x="6416675" y="2682875"/>
          <p14:tracePt t="8689" x="6408738" y="2667000"/>
          <p14:tracePt t="8703" x="6370638" y="2667000"/>
          <p14:tracePt t="8720" x="6248400" y="2667000"/>
          <p14:tracePt t="8736" x="6118225" y="2667000"/>
          <p14:tracePt t="8753" x="5959475" y="2667000"/>
          <p14:tracePt t="8770" x="5821363" y="2674938"/>
          <p14:tracePt t="8786" x="5707063" y="2682875"/>
          <p14:tracePt t="8803" x="5638800" y="2682875"/>
          <p14:tracePt t="8820" x="5622925" y="2682875"/>
          <p14:tracePt t="9216" x="5578475" y="2682875"/>
          <p14:tracePt t="9224" x="5516563" y="2682875"/>
          <p14:tracePt t="9236" x="5456238" y="2674938"/>
          <p14:tracePt t="9253" x="5349875" y="2651125"/>
          <p14:tracePt t="9270" x="5219700" y="2606675"/>
          <p14:tracePt t="9287" x="5097463" y="2574925"/>
          <p14:tracePt t="9303" x="4892675" y="2514600"/>
          <p14:tracePt t="9320" x="4732338" y="2498725"/>
          <p14:tracePt t="9336" x="4518025" y="2498725"/>
          <p14:tracePt t="9353" x="4397375" y="2498725"/>
          <p14:tracePt t="9370" x="4381500" y="2498725"/>
          <p14:tracePt t="9544" x="4351338" y="2498725"/>
          <p14:tracePt t="9552" x="4327525" y="2498725"/>
          <p14:tracePt t="9560" x="4321175" y="2506663"/>
          <p14:tracePt t="9570" x="4289425" y="2522538"/>
          <p14:tracePt t="9586" x="4283075" y="2530475"/>
          <p14:tracePt t="9603" x="4267200" y="2536825"/>
          <p14:tracePt t="11241" x="4237038" y="2536825"/>
          <p14:tracePt t="11248" x="4137025" y="2536825"/>
          <p14:tracePt t="11256" x="4008438" y="2544763"/>
          <p14:tracePt t="11272" x="3565525" y="2697163"/>
          <p14:tracePt t="11288" x="3230563" y="2751138"/>
          <p14:tracePt t="11304" x="2849563" y="2773363"/>
          <p14:tracePt t="11321" x="2492375" y="2773363"/>
          <p14:tracePt t="11337" x="2286000" y="2773363"/>
          <p14:tracePt t="11354" x="2163763" y="2773363"/>
          <p14:tracePt t="11371" x="2141538" y="2773363"/>
          <p14:tracePt t="12727" x="2133600" y="2781300"/>
          <p14:tracePt t="12735" x="2133600" y="2811463"/>
          <p14:tracePt t="12743" x="2133600" y="2955925"/>
          <p14:tracePt t="12754" x="2133600" y="3140075"/>
          <p14:tracePt t="12771" x="2133600" y="3429000"/>
          <p14:tracePt t="12788" x="2133600" y="3649663"/>
          <p14:tracePt t="12804" x="2133600" y="3802063"/>
          <p14:tracePt t="12821" x="2133600" y="3840163"/>
          <p14:tracePt t="12838" x="2133600" y="3856038"/>
          <p14:tracePt t="12855" x="2163763" y="3870325"/>
          <p14:tracePt t="12871" x="2171700" y="3870325"/>
          <p14:tracePt t="12888" x="2179638" y="3870325"/>
          <p14:tracePt t="12904" x="2201863" y="3870325"/>
          <p14:tracePt t="12921" x="2286000" y="3870325"/>
          <p14:tracePt t="12938" x="2408238" y="3832225"/>
          <p14:tracePt t="12954" x="2613025" y="3741738"/>
          <p14:tracePt t="12971" x="2811463" y="3665538"/>
          <p14:tracePt t="12988" x="2933700" y="3619500"/>
          <p14:tracePt t="13004" x="2979738" y="3589338"/>
          <p14:tracePt t="13021" x="2987675" y="3589338"/>
        </p14:tracePtLst>
      </p14:laserTraceLst>
    </p:ext>
  </p:extLs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3"/>
          <p:cNvSpPr>
            <a:spLocks noGrp="1"/>
          </p:cNvSpPr>
          <p:nvPr>
            <p:ph type="body" idx="4294967295"/>
          </p:nvPr>
        </p:nvSpPr>
        <p:spPr>
          <a:xfrm>
            <a:off x="1703389" y="476251"/>
            <a:ext cx="8713787" cy="5903913"/>
          </a:xfrm>
        </p:spPr>
        <p:txBody>
          <a:bodyPr/>
          <a:lstStyle/>
          <a:p>
            <a:pPr eaLnBrk="1" hangingPunct="1">
              <a:buFont typeface="Arial" panose="020B0604020202020204" pitchFamily="34" charset="0"/>
              <a:buNone/>
            </a:pPr>
            <a:r>
              <a:rPr lang="ar-SA" altLang="en-US" b="1">
                <a:solidFill>
                  <a:schemeClr val="hlink"/>
                </a:solidFill>
              </a:rPr>
              <a:t>مثال لرسالة ماجستير بالعربي</a:t>
            </a:r>
            <a:r>
              <a:rPr lang="en-US" altLang="en-US" b="1">
                <a:solidFill>
                  <a:schemeClr val="hlink"/>
                </a:solidFill>
                <a:cs typeface="Arial" panose="020B0604020202020204" pitchFamily="34" charset="0"/>
              </a:rPr>
              <a:t>: </a:t>
            </a:r>
            <a:endParaRPr lang="ar-SA" altLang="en-US" b="1">
              <a:solidFill>
                <a:schemeClr val="hlink"/>
              </a:solidFill>
            </a:endParaRPr>
          </a:p>
          <a:p>
            <a:pPr algn="just" eaLnBrk="1" hangingPunct="1">
              <a:buFont typeface="Arial" panose="020B0604020202020204" pitchFamily="34" charset="0"/>
              <a:buNone/>
            </a:pPr>
            <a:r>
              <a:rPr lang="ar-SA" altLang="en-US" smtClean="0"/>
              <a:t>العتيبي، خالد عيد (2008). </a:t>
            </a:r>
            <a:r>
              <a:rPr lang="ar-SA" altLang="en-US" b="1" smtClean="0"/>
              <a:t>الاعتماد والاستقلال عن المجال الإدراكي وعلاقته بالخيال وحب الاستطلاع لدى طلاب المرحلة المتوسطة بدولة الكويت</a:t>
            </a:r>
            <a:r>
              <a:rPr lang="en-US" altLang="en-US" b="1" smtClean="0">
                <a:cs typeface="Arial" panose="020B0604020202020204" pitchFamily="34" charset="0"/>
              </a:rPr>
              <a:t>. </a:t>
            </a:r>
            <a:r>
              <a:rPr lang="ar-SA" altLang="en-US" smtClean="0"/>
              <a:t>رسالة ماجستير غير منشورة، جامعة البحرين، الصخير، دولة البحرين</a:t>
            </a:r>
            <a:r>
              <a:rPr lang="en-US" altLang="en-US" smtClean="0">
                <a:cs typeface="Arial" panose="020B0604020202020204" pitchFamily="34" charset="0"/>
              </a:rPr>
              <a:t>.</a:t>
            </a:r>
            <a:endParaRPr lang="ar-SA" altLang="en-US" smtClean="0"/>
          </a:p>
          <a:p>
            <a:pPr eaLnBrk="1" hangingPunct="1">
              <a:buFont typeface="Arial" panose="020B0604020202020204" pitchFamily="34" charset="0"/>
              <a:buNone/>
            </a:pPr>
            <a:r>
              <a:rPr lang="ar-SA" altLang="en-US" b="1">
                <a:solidFill>
                  <a:schemeClr val="hlink"/>
                </a:solidFill>
              </a:rPr>
              <a:t>مثال لرسالة ماجستير بالإنجليزي</a:t>
            </a:r>
            <a:r>
              <a:rPr lang="en-US" altLang="en-US" b="1">
                <a:solidFill>
                  <a:schemeClr val="hlink"/>
                </a:solidFill>
                <a:cs typeface="Arial" panose="020B0604020202020204" pitchFamily="34" charset="0"/>
              </a:rPr>
              <a:t>: </a:t>
            </a:r>
          </a:p>
          <a:p>
            <a:pPr eaLnBrk="1" hangingPunct="1">
              <a:buFont typeface="Arial" panose="020B0604020202020204" pitchFamily="34" charset="0"/>
              <a:buNone/>
            </a:pPr>
            <a:r>
              <a:rPr lang="en-US" altLang="en-US" smtClean="0">
                <a:cs typeface="Arial" panose="020B0604020202020204" pitchFamily="34" charset="0"/>
              </a:rPr>
              <a:t>Almeida, D. M. (1990). </a:t>
            </a:r>
            <a:r>
              <a:rPr lang="en-US" altLang="en-US" i="1" smtClean="0">
                <a:cs typeface="Arial" panose="020B0604020202020204" pitchFamily="34" charset="0"/>
              </a:rPr>
              <a:t>Fathers’ participation in family work: Consequences for fathers’ stress and father-child relations</a:t>
            </a:r>
            <a:r>
              <a:rPr lang="en-US" altLang="en-US" smtClean="0">
                <a:cs typeface="Arial" panose="020B0604020202020204" pitchFamily="34" charset="0"/>
              </a:rPr>
              <a:t>. </a:t>
            </a:r>
          </a:p>
          <a:p>
            <a:pPr eaLnBrk="1" hangingPunct="1">
              <a:buFont typeface="Arial" panose="020B0604020202020204" pitchFamily="34" charset="0"/>
              <a:buNone/>
            </a:pPr>
            <a:r>
              <a:rPr lang="en-US" altLang="en-US" smtClean="0">
                <a:cs typeface="Arial" panose="020B0604020202020204" pitchFamily="34" charset="0"/>
              </a:rPr>
              <a:t>Unpublished master’s thesis, University of Victoria, Victoria,British Columbia,Canada.</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70129449"/>
      </p:ext>
    </p:extLst>
  </p:cSld>
  <p:clrMapOvr>
    <a:masterClrMapping/>
  </p:clrMapOvr>
  <p:transition advTm="20211">
    <p:cover dir="d"/>
  </p:transition>
  <p:timing>
    <p:tnLst>
      <p:par>
        <p:cTn id="1" dur="indefinite" restart="never" nodeType="tmRoot"/>
      </p:par>
    </p:tnLst>
  </p:timing>
  <p:extLst mod="1">
    <p:ext uri="{3A86A75C-4F4B-4683-9AE1-C65F6400EC91}">
      <p14:laserTraceLst xmlns:p14="http://schemas.microsoft.com/office/powerpoint/2010/main">
        <p14:tracePtLst>
          <p14:tracePt t="8305" x="3017838" y="3581400"/>
          <p14:tracePt t="8314" x="3192463" y="3543300"/>
          <p14:tracePt t="8322" x="3482975" y="3444875"/>
          <p14:tracePt t="8337" x="4449763" y="3178175"/>
          <p14:tracePt t="8353" x="5241925" y="3009900"/>
          <p14:tracePt t="8370" x="5905500" y="3009900"/>
          <p14:tracePt t="8387" x="6362700" y="2994025"/>
          <p14:tracePt t="8403" x="6835775" y="2895600"/>
          <p14:tracePt t="8420" x="7269163" y="2819400"/>
          <p14:tracePt t="8437" x="7650163" y="2751138"/>
          <p14:tracePt t="8454" x="7902575" y="2674938"/>
          <p14:tracePt t="8470" x="7940675" y="2659063"/>
          <p14:tracePt t="8522" x="7940675" y="2651125"/>
          <p14:tracePt t="8529" x="7940675" y="2636838"/>
          <p14:tracePt t="8538" x="7916863" y="2636838"/>
          <p14:tracePt t="8553" x="7826375" y="2606675"/>
          <p14:tracePt t="8570" x="7750175" y="2598738"/>
          <p14:tracePt t="8587" x="7718425" y="2598738"/>
          <p14:tracePt t="8625" x="7726363" y="2598738"/>
          <p14:tracePt t="8637" x="7802563" y="2598738"/>
          <p14:tracePt t="8653" x="8001000" y="2620963"/>
          <p14:tracePt t="8670" x="8297863" y="2560638"/>
          <p14:tracePt t="8687" x="8518525" y="2446338"/>
          <p14:tracePt t="8703" x="8648700" y="2370138"/>
          <p14:tracePt t="8720" x="8724900" y="2324100"/>
          <p14:tracePt t="8737" x="8778875" y="2286000"/>
          <p14:tracePt t="8841" x="8785225" y="2278063"/>
          <p14:tracePt t="8857" x="8809038" y="2278063"/>
          <p14:tracePt t="8865" x="8877300" y="2255838"/>
          <p14:tracePt t="8872" x="8931275" y="2232025"/>
          <p14:tracePt t="8887" x="8991600" y="2225675"/>
          <p14:tracePt t="8903" x="9097963" y="2193925"/>
          <p14:tracePt t="8920" x="9236075" y="2133600"/>
          <p14:tracePt t="8937" x="9280525" y="2111375"/>
          <p14:tracePt t="8953" x="9318625" y="2087563"/>
          <p14:tracePt t="8970" x="9334500" y="2087563"/>
          <p14:tracePt t="8987" x="9334500" y="2079625"/>
          <p14:tracePt t="9024" x="9342438" y="2079625"/>
          <p14:tracePt t="9064" x="9356725" y="2079625"/>
          <p14:tracePt t="9073" x="9364663" y="2073275"/>
          <p14:tracePt t="9081" x="9380538" y="2065338"/>
          <p14:tracePt t="9088" x="9388475" y="2065338"/>
          <p14:tracePt t="9104" x="9394825" y="2065338"/>
          <p14:tracePt t="9120" x="9410700" y="2065338"/>
          <p14:tracePt t="9177" x="9394825" y="2057400"/>
          <p14:tracePt t="9184" x="9342438" y="2049463"/>
          <p14:tracePt t="9192" x="9296400" y="2035175"/>
          <p14:tracePt t="9203" x="9236075" y="2035175"/>
          <p14:tracePt t="9220" x="9121775" y="2027238"/>
          <p14:tracePt t="9237" x="9021763" y="2027238"/>
          <p14:tracePt t="9253" x="8923338" y="2035175"/>
          <p14:tracePt t="9270" x="8839200" y="2041525"/>
          <p14:tracePt t="9287" x="8724900" y="2041525"/>
          <p14:tracePt t="9304" x="8556625" y="2041525"/>
          <p14:tracePt t="9320" x="8420100" y="2041525"/>
          <p14:tracePt t="9337" x="8297863" y="2041525"/>
          <p14:tracePt t="9354" x="8183563" y="2041525"/>
          <p14:tracePt t="9370" x="8115300" y="2041525"/>
          <p14:tracePt t="9387" x="8039100" y="2041525"/>
          <p14:tracePt t="9404" x="7954963" y="2041525"/>
          <p14:tracePt t="9420" x="7864475" y="2041525"/>
          <p14:tracePt t="9437" x="7756525" y="2041525"/>
          <p14:tracePt t="9453" x="7612063" y="2041525"/>
          <p14:tracePt t="9470" x="7483475" y="2041525"/>
          <p14:tracePt t="9487" x="7369175" y="2041525"/>
          <p14:tracePt t="9504" x="7261225" y="2057400"/>
          <p14:tracePt t="9520" x="7216775" y="2057400"/>
          <p14:tracePt t="9537" x="7192963" y="2065338"/>
          <p14:tracePt t="9554" x="7185025" y="2073275"/>
          <p14:tracePt t="9617" x="7223125" y="2079625"/>
          <p14:tracePt t="9625" x="7292975" y="2103438"/>
          <p14:tracePt t="9637" x="7345363" y="2111375"/>
          <p14:tracePt t="9654" x="7483475" y="2117725"/>
          <p14:tracePt t="9670" x="7543800" y="2117725"/>
          <p14:tracePt t="9687" x="7573963" y="2117725"/>
          <p14:tracePt t="9704" x="7581900" y="2117725"/>
          <p14:tracePt t="10168" x="7521575" y="2117725"/>
          <p14:tracePt t="10176" x="7307263" y="2163763"/>
          <p14:tracePt t="10187" x="6918325" y="2263775"/>
          <p14:tracePt t="10204" x="6256338" y="2468563"/>
          <p14:tracePt t="10220" x="5722938" y="2613025"/>
          <p14:tracePt t="10237" x="5562600" y="2644775"/>
          <p14:tracePt t="10254" x="5540375" y="2651125"/>
          <p14:tracePt t="10270" x="5540375" y="2659063"/>
          <p14:tracePt t="10744" x="5592763" y="2651125"/>
          <p14:tracePt t="10752" x="5837238" y="2582863"/>
          <p14:tracePt t="10760" x="6248400" y="2476500"/>
          <p14:tracePt t="10770" x="6613525" y="2378075"/>
          <p14:tracePt t="10787" x="7261225" y="2332038"/>
          <p14:tracePt t="10804" x="7566025" y="2332038"/>
          <p14:tracePt t="10820" x="7726363" y="2316163"/>
          <p14:tracePt t="10837" x="7780338" y="2301875"/>
          <p14:tracePt t="10888" x="7764463" y="2301875"/>
          <p14:tracePt t="10896" x="7696200" y="2293938"/>
          <p14:tracePt t="10904" x="7612063" y="2293938"/>
          <p14:tracePt t="10920" x="7437438" y="2293938"/>
          <p14:tracePt t="10937" x="7369175" y="2293938"/>
        </p14:tracePtLst>
      </p14:laserTraceLst>
    </p:ext>
  </p:extLs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body" idx="4294967295"/>
          </p:nvPr>
        </p:nvSpPr>
        <p:spPr>
          <a:xfrm>
            <a:off x="2063750" y="1484313"/>
            <a:ext cx="8229600" cy="4525962"/>
          </a:xfrm>
        </p:spPr>
        <p:txBody>
          <a:bodyPr/>
          <a:lstStyle/>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r>
              <a:rPr lang="ar-SA" altLang="en-US" sz="4000" b="1">
                <a:solidFill>
                  <a:srgbClr val="FF3300"/>
                </a:solidFill>
              </a:rPr>
              <a:t>يتم توثيق مقالات الموسوعات بذكر المعلومات التالية بالترتيب التالي:</a:t>
            </a:r>
          </a:p>
          <a:p>
            <a:pPr eaLnBrk="1" hangingPunct="1">
              <a:lnSpc>
                <a:spcPct val="70000"/>
              </a:lnSpc>
              <a:spcBef>
                <a:spcPct val="10000"/>
              </a:spcBef>
              <a:buFont typeface="Arial" panose="020B0604020202020204" pitchFamily="34" charset="0"/>
              <a:buNone/>
            </a:pPr>
            <a:endParaRPr lang="ar-SA" altLang="en-US" sz="2400" b="1">
              <a:solidFill>
                <a:srgbClr val="FF3300"/>
              </a:solidFill>
            </a:endParaRPr>
          </a:p>
          <a:p>
            <a:pPr eaLnBrk="1" hangingPunct="1">
              <a:lnSpc>
                <a:spcPct val="70000"/>
              </a:lnSpc>
              <a:spcBef>
                <a:spcPct val="10000"/>
              </a:spcBef>
              <a:buFont typeface="Arial" panose="020B0604020202020204" pitchFamily="34" charset="0"/>
              <a:buNone/>
            </a:pPr>
            <a:r>
              <a:rPr lang="ar-SA" altLang="en-US" sz="4800" b="1"/>
              <a:t>مؤلف المقالة. " عنوان المقالة “.</a:t>
            </a:r>
          </a:p>
          <a:p>
            <a:pPr eaLnBrk="1" hangingPunct="1">
              <a:lnSpc>
                <a:spcPct val="70000"/>
              </a:lnSpc>
              <a:spcBef>
                <a:spcPct val="10000"/>
              </a:spcBef>
              <a:buFont typeface="Arial" panose="020B0604020202020204" pitchFamily="34" charset="0"/>
              <a:buNone/>
            </a:pPr>
            <a:r>
              <a:rPr lang="ar-SA" altLang="en-US" sz="4800" b="1" u="sng"/>
              <a:t>عنوان الموسوعة</a:t>
            </a:r>
            <a:r>
              <a:rPr lang="ar-SA" altLang="en-US" sz="4800" b="1"/>
              <a:t>. تاريخ النشر، </a:t>
            </a:r>
          </a:p>
          <a:p>
            <a:pPr eaLnBrk="1" hangingPunct="1">
              <a:lnSpc>
                <a:spcPct val="70000"/>
              </a:lnSpc>
              <a:spcBef>
                <a:spcPct val="10000"/>
              </a:spcBef>
              <a:buFont typeface="Arial" panose="020B0604020202020204" pitchFamily="34" charset="0"/>
              <a:buNone/>
            </a:pPr>
            <a:r>
              <a:rPr lang="ar-SA" altLang="en-US" sz="4800" b="1"/>
              <a:t>رقم المجلد، صفحات المقالة.</a:t>
            </a:r>
            <a:endParaRPr lang="en-US" altLang="en-US" sz="4800" b="1">
              <a:cs typeface="Arial" panose="020B0604020202020204" pitchFamily="34" charset="0"/>
            </a:endParaRPr>
          </a:p>
        </p:txBody>
      </p:sp>
      <p:sp>
        <p:nvSpPr>
          <p:cNvPr id="29737" name="AutoShape 41"/>
          <p:cNvSpPr>
            <a:spLocks noChangeArrowheads="1"/>
          </p:cNvSpPr>
          <p:nvPr/>
        </p:nvSpPr>
        <p:spPr bwMode="gray">
          <a:xfrm>
            <a:off x="2063750"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a:t>
            </a:r>
            <a:r>
              <a:rPr lang="ar-SA" altLang="zh-CN" sz="4400" b="1">
                <a:solidFill>
                  <a:schemeClr val="bg1"/>
                </a:solidFill>
                <a:latin typeface="Arial" panose="020B0604020202020204" pitchFamily="34" charset="0"/>
              </a:rPr>
              <a:t>مقالات الموسوعات</a:t>
            </a:r>
            <a:r>
              <a:rPr lang="en-US" altLang="zh-CN" sz="4400">
                <a:solidFill>
                  <a:schemeClr val="bg1"/>
                </a:solidFill>
                <a:latin typeface="Arial" panose="020B0604020202020204" pitchFamily="34" charset="0"/>
              </a:rPr>
              <a:t>  </a:t>
            </a:r>
          </a:p>
        </p:txBody>
      </p:sp>
      <p:grpSp>
        <p:nvGrpSpPr>
          <p:cNvPr id="117764" name="Group 42"/>
          <p:cNvGrpSpPr>
            <a:grpSpLocks/>
          </p:cNvGrpSpPr>
          <p:nvPr/>
        </p:nvGrpSpPr>
        <p:grpSpPr bwMode="auto">
          <a:xfrm>
            <a:off x="9191626" y="442914"/>
            <a:ext cx="682625" cy="682625"/>
            <a:chOff x="4830" y="279"/>
            <a:chExt cx="430" cy="430"/>
          </a:xfrm>
        </p:grpSpPr>
        <p:sp>
          <p:nvSpPr>
            <p:cNvPr id="117769" name="Oval 43"/>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70" name="Oval 44"/>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71" name="Oval 45"/>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72" name="Oval 46"/>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73" name="Text Box 47">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117765" name="Oval 48"/>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66" name="Text Box 49">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117767" name="Oval 5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68" name="Text Box 5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5</a:t>
            </a:r>
            <a:endParaRPr lang="en-US" altLang="en-US" sz="2400" b="1">
              <a:solidFill>
                <a:srgbClr val="000000"/>
              </a:solidFill>
              <a:latin typeface="Articulate" pitchFamily="2" charset="0"/>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52262692"/>
      </p:ext>
    </p:extLst>
  </p:cSld>
  <p:clrMapOvr>
    <a:masterClrMapping/>
  </p:clrMapOvr>
  <mc:AlternateContent xmlns:mc="http://schemas.openxmlformats.org/markup-compatibility/2006" xmlns:p14="http://schemas.microsoft.com/office/powerpoint/2010/main">
    <mc:Choice Requires="p14">
      <p:transition spd="slow" p14:dur="2000" advTm="22269"/>
    </mc:Choice>
    <mc:Fallback xmlns="">
      <p:transition spd="slow" advTm="22269"/>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9737"/>
                                        </p:tgtEl>
                                        <p:attrNameLst>
                                          <p:attrName>style.visibility</p:attrName>
                                        </p:attrNameLst>
                                      </p:cBhvr>
                                      <p:to>
                                        <p:strVal val="visible"/>
                                      </p:to>
                                    </p:set>
                                    <p:animEffect transition="in" filter="slide(fromBottom)">
                                      <p:cBhvr>
                                        <p:cTn id="7" dur="500"/>
                                        <p:tgtEl>
                                          <p:spTgt spid="297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37" grpId="0" animBg="1"/>
    </p:bldLst>
  </p:timing>
  <p:extLst mod="1">
    <p:ext uri="{3A86A75C-4F4B-4683-9AE1-C65F6400EC91}">
      <p14:laserTraceLst xmlns:p14="http://schemas.microsoft.com/office/powerpoint/2010/main">
        <p14:tracePtLst>
          <p14:tracePt t="4350" x="7331075" y="2286000"/>
          <p14:tracePt t="4358" x="7178675" y="2247900"/>
          <p14:tracePt t="4366" x="6964363" y="2232025"/>
          <p14:tracePt t="4382" x="6354763" y="2278063"/>
          <p14:tracePt t="4398" x="5989638" y="2346325"/>
          <p14:tracePt t="4415" x="5867400" y="2362200"/>
          <p14:tracePt t="4432" x="5837238" y="2370138"/>
          <p14:tracePt t="4758" x="5829300" y="2370138"/>
          <p14:tracePt t="4767" x="5799138" y="2370138"/>
          <p14:tracePt t="4774" x="5737225" y="2370138"/>
          <p14:tracePt t="4783" x="5608638" y="2370138"/>
          <p14:tracePt t="4798" x="5045075" y="2574925"/>
          <p14:tracePt t="4815" x="4435475" y="2705100"/>
          <p14:tracePt t="4832" x="4144963" y="2705100"/>
          <p14:tracePt t="4849" x="3984625" y="2705100"/>
          <p14:tracePt t="4865" x="3908425" y="2705100"/>
          <p14:tracePt t="4882" x="3863975" y="2689225"/>
          <p14:tracePt t="4899" x="3856038" y="2682875"/>
          <p14:tracePt t="5006" x="3848100" y="2682875"/>
          <p14:tracePt t="5014" x="3832225" y="2682875"/>
          <p14:tracePt t="5022" x="3825875" y="2682875"/>
          <p14:tracePt t="5038" x="3825875" y="2705100"/>
          <p14:tracePt t="5302" x="3810000" y="2705100"/>
          <p14:tracePt t="5310" x="3810000" y="2697163"/>
          <p14:tracePt t="5318" x="3787775" y="2689225"/>
          <p14:tracePt t="5332" x="3771900" y="2689225"/>
          <p14:tracePt t="5350" x="3695700" y="2674938"/>
          <p14:tracePt t="5365" x="3641725" y="2667000"/>
          <p14:tracePt t="5382" x="3360738" y="2659063"/>
          <p14:tracePt t="5399" x="3108325" y="2659063"/>
          <p14:tracePt t="5416" x="2873375" y="2659063"/>
          <p14:tracePt t="5432" x="2713038" y="2659063"/>
          <p14:tracePt t="5449" x="2636838" y="2659063"/>
          <p14:tracePt t="5466" x="2590800" y="2659063"/>
          <p14:tracePt t="5482" x="2568575" y="2674938"/>
          <p14:tracePt t="5499" x="2544763" y="2682875"/>
          <p14:tracePt t="5766" x="2667000" y="2705100"/>
          <p14:tracePt t="5774" x="2803525" y="2735263"/>
          <p14:tracePt t="5783" x="2971800" y="2781300"/>
          <p14:tracePt t="5799" x="3254375" y="2841625"/>
          <p14:tracePt t="5816" x="3657600" y="2865438"/>
          <p14:tracePt t="5832" x="4237038" y="2865438"/>
          <p14:tracePt t="5849" x="4549775" y="2865438"/>
          <p14:tracePt t="5866" x="4740275" y="2849563"/>
          <p14:tracePt t="5882" x="4860925" y="2827338"/>
          <p14:tracePt t="5899" x="4868863" y="2827338"/>
          <p14:tracePt t="5934" x="4876800" y="2819400"/>
          <p14:tracePt t="5949" x="4876800" y="2811463"/>
          <p14:tracePt t="5966" x="4784725" y="2797175"/>
          <p14:tracePt t="5982" x="4746625" y="2797175"/>
          <p14:tracePt t="5999" x="4708525" y="2797175"/>
          <p14:tracePt t="6016" x="4632325" y="2797175"/>
          <p14:tracePt t="6032" x="4518025" y="2811463"/>
          <p14:tracePt t="6049" x="4403725" y="2819400"/>
          <p14:tracePt t="6066" x="4283075" y="2819400"/>
          <p14:tracePt t="6082" x="4130675" y="2819400"/>
          <p14:tracePt t="6099" x="4060825" y="2819400"/>
          <p14:tracePt t="6438" x="4084638" y="2819400"/>
          <p14:tracePt t="6446" x="4206875" y="2857500"/>
          <p14:tracePt t="6454" x="4373563" y="2911475"/>
          <p14:tracePt t="6466" x="4564063" y="2971800"/>
          <p14:tracePt t="6483" x="4975225" y="3078163"/>
          <p14:tracePt t="6499" x="5570538" y="3132138"/>
          <p14:tracePt t="6516" x="6270625" y="3146425"/>
          <p14:tracePt t="6534" x="7018338" y="3146425"/>
          <p14:tracePt t="6550" x="7285038" y="3146425"/>
          <p14:tracePt t="6566" x="7429500" y="3146425"/>
          <p14:tracePt t="6583" x="7475538" y="3146425"/>
          <p14:tracePt t="6678" x="7497763" y="3154363"/>
          <p14:tracePt t="6686" x="7535863" y="3200400"/>
          <p14:tracePt t="6699" x="7597775" y="3276600"/>
          <p14:tracePt t="6716" x="7696200" y="3429000"/>
          <p14:tracePt t="6733" x="7902575" y="3619500"/>
          <p14:tracePt t="6750" x="8001000" y="3679825"/>
          <p14:tracePt t="6766" x="8047038" y="3695700"/>
          <p14:tracePt t="6783" x="8047038" y="3703638"/>
          <p14:tracePt t="6878" x="8039100" y="3703638"/>
          <p14:tracePt t="6887" x="8039100" y="3695700"/>
          <p14:tracePt t="6902" x="8031163" y="3695700"/>
          <p14:tracePt t="6916" x="8023225" y="3695700"/>
          <p14:tracePt t="6933" x="8016875" y="3695700"/>
          <p14:tracePt t="6990" x="8008938" y="3695700"/>
          <p14:tracePt t="6998" x="8001000" y="3695700"/>
          <p14:tracePt t="7014" x="7993063" y="3695700"/>
          <p14:tracePt t="7030" x="7978775" y="3695700"/>
          <p14:tracePt t="7038" x="7954963" y="3687763"/>
          <p14:tracePt t="7054" x="7947025" y="3687763"/>
          <p14:tracePt t="7066" x="7947025" y="3679825"/>
          <p14:tracePt t="8390" x="7932738" y="3679825"/>
          <p14:tracePt t="8398" x="7908925" y="3673475"/>
          <p14:tracePt t="8406" x="7894638" y="3673475"/>
          <p14:tracePt t="8417" x="7886700" y="3673475"/>
          <p14:tracePt t="8433" x="7840663" y="3649663"/>
          <p14:tracePt t="8450" x="7788275" y="3649663"/>
          <p14:tracePt t="8467" x="7712075" y="3627438"/>
          <p14:tracePt t="8483" x="7642225" y="3627438"/>
          <p14:tracePt t="8500" x="7513638" y="3627438"/>
          <p14:tracePt t="8518" x="7231063" y="3665538"/>
          <p14:tracePt t="8533" x="7116763" y="3673475"/>
          <p14:tracePt t="8550" x="6773863" y="3673475"/>
          <p14:tracePt t="8567" x="6523038" y="3673475"/>
          <p14:tracePt t="8584" x="6324600" y="3673475"/>
          <p14:tracePt t="8600" x="6210300" y="3673475"/>
          <p14:tracePt t="8617" x="6134100" y="3673475"/>
          <p14:tracePt t="8633" x="6042025" y="3665538"/>
          <p14:tracePt t="8650" x="5943600" y="3665538"/>
          <p14:tracePt t="8667" x="5845175" y="3657600"/>
          <p14:tracePt t="8683" x="5745163" y="3657600"/>
          <p14:tracePt t="8700" x="5661025" y="3657600"/>
          <p14:tracePt t="8703" x="5622925" y="3657600"/>
          <p14:tracePt t="8717" x="5540375" y="3649663"/>
          <p14:tracePt t="8734" x="5502275" y="3649663"/>
          <p14:tracePt t="8750" x="5464175" y="3635375"/>
          <p14:tracePt t="8767" x="5402263" y="3635375"/>
          <p14:tracePt t="8783" x="5334000" y="3635375"/>
          <p14:tracePt t="8800" x="5280025" y="3641725"/>
          <p14:tracePt t="8817" x="5227638" y="3649663"/>
          <p14:tracePt t="8833" x="5189538" y="3665538"/>
          <p14:tracePt t="8850" x="5143500" y="3679825"/>
          <p14:tracePt t="8867" x="5089525" y="3695700"/>
          <p14:tracePt t="8883" x="5067300" y="3703638"/>
          <p14:tracePt t="8900" x="5051425" y="3711575"/>
          <p14:tracePt t="9758" x="5075238" y="3717925"/>
          <p14:tracePt t="9766" x="5113338" y="3733800"/>
          <p14:tracePt t="9774" x="5159375" y="3741738"/>
          <p14:tracePt t="9784" x="5219700" y="3763963"/>
          <p14:tracePt t="9800" x="5311775" y="3779838"/>
          <p14:tracePt t="9817" x="5470525" y="3779838"/>
          <p14:tracePt t="9834" x="5707063" y="3779838"/>
          <p14:tracePt t="9850" x="5897563" y="3817938"/>
          <p14:tracePt t="9867" x="6088063" y="3840163"/>
          <p14:tracePt t="9884" x="6308725" y="3863975"/>
          <p14:tracePt t="9901" x="6591300" y="3886200"/>
          <p14:tracePt t="9917" x="6842125" y="3902075"/>
          <p14:tracePt t="9934" x="7185025" y="3940175"/>
          <p14:tracePt t="9950" x="7369175" y="3970338"/>
          <p14:tracePt t="9967" x="7483475" y="3978275"/>
          <p14:tracePt t="9984" x="7581900" y="3992563"/>
          <p14:tracePt t="10000" x="7658100" y="4016375"/>
          <p14:tracePt t="10017" x="7688263" y="4022725"/>
          <p14:tracePt t="10034" x="7726363" y="4038600"/>
          <p14:tracePt t="10050" x="7750175" y="4068763"/>
          <p14:tracePt t="10067" x="7772400" y="4084638"/>
          <p14:tracePt t="10084" x="7802563" y="4130675"/>
          <p14:tracePt t="10101" x="7826375" y="4175125"/>
          <p14:tracePt t="10117" x="7832725" y="4198938"/>
          <p14:tracePt t="10134" x="7848600" y="4221163"/>
          <p14:tracePt t="10151" x="7848600" y="4237038"/>
          <p14:tracePt t="10167" x="7848600" y="4259263"/>
          <p14:tracePt t="10184" x="7832725" y="4289425"/>
          <p14:tracePt t="10201" x="7788275" y="4321175"/>
          <p14:tracePt t="10217" x="7680325" y="4327525"/>
          <p14:tracePt t="10234" x="7543800" y="4327525"/>
          <p14:tracePt t="10251" x="7391400" y="4327525"/>
          <p14:tracePt t="10267" x="7254875" y="4327525"/>
          <p14:tracePt t="10284" x="7170738" y="4327525"/>
          <p14:tracePt t="10301" x="7146925" y="4327525"/>
          <p14:tracePt t="10927" x="7132638" y="4327525"/>
          <p14:tracePt t="10934" x="7086600" y="4327525"/>
          <p14:tracePt t="10942" x="6994525" y="4327525"/>
          <p14:tracePt t="10951" x="6873875" y="4305300"/>
          <p14:tracePt t="10967" x="6446838" y="4267200"/>
          <p14:tracePt t="10984" x="5646738" y="4168775"/>
          <p14:tracePt t="11001" x="5021263" y="4084638"/>
          <p14:tracePt t="11017" x="4625975" y="4022725"/>
          <p14:tracePt t="11034" x="4403725" y="3992563"/>
          <p14:tracePt t="11050" x="4283075" y="3970338"/>
          <p14:tracePt t="11067" x="4275138" y="3970338"/>
          <p14:tracePt t="11117" x="4259263" y="3962400"/>
          <p14:tracePt t="11125" x="4251325" y="3962400"/>
          <p14:tracePt t="11134" x="4229100" y="3954463"/>
          <p14:tracePt t="11150" x="4168775" y="3946525"/>
          <p14:tracePt t="11167" x="4022725" y="3946525"/>
          <p14:tracePt t="11184" x="3894138" y="3946525"/>
          <p14:tracePt t="11201" x="3763963" y="3946525"/>
          <p14:tracePt t="11217" x="3589338" y="3946525"/>
          <p14:tracePt t="11234" x="3444875" y="3946525"/>
          <p14:tracePt t="11250" x="3306763" y="3946525"/>
          <p14:tracePt t="11267" x="3200400" y="3946525"/>
          <p14:tracePt t="11284" x="3140075" y="3946525"/>
          <p14:tracePt t="11301" x="3108325" y="3946525"/>
          <p14:tracePt t="11751" x="3124200" y="3962400"/>
          <p14:tracePt t="11759" x="3208338" y="3978275"/>
          <p14:tracePt t="11768" x="3314700" y="4022725"/>
          <p14:tracePt t="11785" x="3649663" y="4122738"/>
          <p14:tracePt t="11801" x="4160838" y="4244975"/>
          <p14:tracePt t="11818" x="4678363" y="4321175"/>
          <p14:tracePt t="11834" x="5235575" y="4389438"/>
          <p14:tracePt t="11851" x="5813425" y="4473575"/>
          <p14:tracePt t="11868" x="6316663" y="4495800"/>
          <p14:tracePt t="11886" x="6888163" y="4579938"/>
          <p14:tracePt t="11901" x="7010400" y="4602163"/>
          <p14:tracePt t="11918" x="7239000" y="4648200"/>
          <p14:tracePt t="11935" x="7299325" y="4664075"/>
          <p14:tracePt t="11951" x="7331075" y="4686300"/>
          <p14:tracePt t="11985" x="7337425" y="4702175"/>
          <p14:tracePt t="12001" x="7337425" y="4724400"/>
          <p14:tracePt t="12018" x="7337425" y="4746625"/>
          <p14:tracePt t="12035" x="7337425" y="4784725"/>
          <p14:tracePt t="12051" x="7337425" y="4822825"/>
          <p14:tracePt t="12068" x="7337425" y="4868863"/>
          <p14:tracePt t="12085" x="7337425" y="4922838"/>
          <p14:tracePt t="12101" x="7337425" y="4930775"/>
          <p14:tracePt t="12118" x="7331075" y="4960938"/>
          <p14:tracePt t="12190" x="7323138" y="4960938"/>
          <p14:tracePt t="12494" x="7307263" y="4960938"/>
          <p14:tracePt t="12503" x="7285038" y="4960938"/>
          <p14:tracePt t="12510" x="7269163" y="4960938"/>
          <p14:tracePt t="12519" x="7239000" y="4960938"/>
          <p14:tracePt t="12535" x="7124700" y="4960938"/>
          <p14:tracePt t="12551" x="6956425" y="4960938"/>
          <p14:tracePt t="12568" x="6773863" y="4945063"/>
          <p14:tracePt t="12585" x="6492875" y="4914900"/>
          <p14:tracePt t="12601" x="6096000" y="4868863"/>
          <p14:tracePt t="12618" x="5676900" y="4792663"/>
          <p14:tracePt t="12635" x="5265738" y="4762500"/>
          <p14:tracePt t="12652" x="4899025" y="4716463"/>
          <p14:tracePt t="12668" x="4678363" y="4694238"/>
          <p14:tracePt t="12686" x="4533900" y="4664075"/>
          <p14:tracePt t="12701" x="4495800" y="4664075"/>
          <p14:tracePt t="12704" x="4465638" y="4664075"/>
          <p14:tracePt t="12718" x="4365625" y="4664075"/>
          <p14:tracePt t="12735" x="4244975" y="4664075"/>
          <p14:tracePt t="12752" x="4084638" y="4664075"/>
          <p14:tracePt t="12768" x="3932238" y="4664075"/>
          <p14:tracePt t="12785" x="3763963" y="4656138"/>
          <p14:tracePt t="12802" x="3695700" y="4632325"/>
          <p14:tracePt t="12818" x="3665538" y="4632325"/>
          <p14:tracePt t="12835" x="3657600" y="4632325"/>
          <p14:tracePt t="12910" x="3641725" y="4632325"/>
          <p14:tracePt t="12918" x="3619500" y="4632325"/>
          <p14:tracePt t="12926" x="3597275" y="4632325"/>
          <p14:tracePt t="12935" x="3573463" y="4640263"/>
          <p14:tracePt t="12952" x="3559175" y="4640263"/>
          <p14:tracePt t="12968" x="3535363" y="4640263"/>
          <p14:tracePt t="13002" x="3535363" y="4648200"/>
          <p14:tracePt t="13047" x="3535363" y="4656138"/>
          <p14:tracePt t="13390" x="3535363" y="4664075"/>
          <p14:tracePt t="13439" x="3527425" y="4664075"/>
          <p14:tracePt t="13455" x="3521075" y="4664075"/>
          <p14:tracePt t="13518" x="3513138" y="4664075"/>
          <p14:tracePt t="14439" x="3513138" y="4648200"/>
          <p14:tracePt t="14446" x="3627438" y="4572000"/>
          <p14:tracePt t="14454" x="3787775" y="4479925"/>
          <p14:tracePt t="14469" x="3878263" y="4435475"/>
          <p14:tracePt t="14485" x="4556125" y="4168775"/>
          <p14:tracePt t="14502" x="5646738" y="3886200"/>
          <p14:tracePt t="14519" x="5997575" y="3832225"/>
          <p14:tracePt t="14536" x="6194425" y="3810000"/>
          <p14:tracePt t="14552" x="6392863" y="3794125"/>
          <p14:tracePt t="14569" x="6537325" y="3779838"/>
          <p14:tracePt t="14585" x="6689725" y="3779838"/>
          <p14:tracePt t="14602" x="6804025" y="3779838"/>
          <p14:tracePt t="14618" x="6858000" y="3779838"/>
          <p14:tracePt t="14635" x="6880225" y="3779838"/>
          <p14:tracePt t="14702" x="6888163" y="3779838"/>
          <p14:tracePt t="14710" x="6904038" y="3771900"/>
          <p14:tracePt t="14719" x="6950075" y="3749675"/>
          <p14:tracePt t="14736" x="7132638" y="3679825"/>
          <p14:tracePt t="14752" x="7331075" y="3627438"/>
          <p14:tracePt t="14769" x="7521575" y="3551238"/>
          <p14:tracePt t="14786" x="7712075" y="3475038"/>
          <p14:tracePt t="14802" x="7832725" y="3429000"/>
          <p14:tracePt t="14819" x="7940675" y="3398838"/>
          <p14:tracePt t="14836" x="8031163" y="3375025"/>
          <p14:tracePt t="14852" x="8107363" y="3344863"/>
          <p14:tracePt t="14869" x="8169275" y="3322638"/>
          <p14:tracePt t="14886" x="8283575" y="3254375"/>
          <p14:tracePt t="14902" x="8374063" y="3208338"/>
          <p14:tracePt t="14919" x="8504238" y="3162300"/>
          <p14:tracePt t="14936" x="8588375" y="3132138"/>
          <p14:tracePt t="14952" x="8618538" y="3124200"/>
          <p14:tracePt t="15047" x="8602663" y="3116263"/>
          <p14:tracePt t="15054" x="8564563" y="3101975"/>
          <p14:tracePt t="15062" x="8534400" y="3094038"/>
          <p14:tracePt t="15070" x="8504238" y="3086100"/>
          <p14:tracePt t="15086" x="8412163" y="3055938"/>
          <p14:tracePt t="15103" x="8359775" y="3040063"/>
          <p14:tracePt t="15119" x="8297863" y="3025775"/>
          <p14:tracePt t="15136" x="8259763" y="3025775"/>
          <p14:tracePt t="15152" x="8245475" y="3009900"/>
        </p14:tracePtLst>
      </p14:laserTraceLst>
    </p:ext>
  </p:extLs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AutoShape 2"/>
          <p:cNvSpPr>
            <a:spLocks noChangeArrowheads="1"/>
          </p:cNvSpPr>
          <p:nvPr/>
        </p:nvSpPr>
        <p:spPr bwMode="gray">
          <a:xfrm>
            <a:off x="1919288" y="2133600"/>
            <a:ext cx="8280400" cy="16573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spcBef>
                <a:spcPct val="0"/>
              </a:spcBef>
              <a:buFontTx/>
              <a:buNone/>
            </a:pPr>
            <a:r>
              <a:rPr lang="ar-SA" altLang="zh-CN" sz="2800">
                <a:solidFill>
                  <a:schemeClr val="bg1"/>
                </a:solidFill>
                <a:latin typeface="Arial" panose="020B0604020202020204" pitchFamily="34" charset="0"/>
              </a:rPr>
              <a:t> </a:t>
            </a:r>
            <a:r>
              <a:rPr lang="ar-SA" altLang="zh-CN" sz="2000">
                <a:latin typeface="Arial" panose="020B0604020202020204" pitchFamily="34" charset="0"/>
              </a:rPr>
              <a:t> </a:t>
            </a:r>
            <a:r>
              <a:rPr lang="ar-SA" altLang="zh-CN" sz="2800" b="1">
                <a:solidFill>
                  <a:schemeClr val="bg1"/>
                </a:solidFill>
                <a:latin typeface="Arial" panose="020B0604020202020204" pitchFamily="34" charset="0"/>
              </a:rPr>
              <a:t>الحوت، شفيق. "فلسطين عبر التاريخ". </a:t>
            </a:r>
            <a:r>
              <a:rPr lang="ar-SA" altLang="zh-CN" sz="2800" b="1" u="sng">
                <a:solidFill>
                  <a:schemeClr val="bg1"/>
                </a:solidFill>
                <a:latin typeface="Arial" panose="020B0604020202020204" pitchFamily="34" charset="0"/>
              </a:rPr>
              <a:t>الموسوعة الفلسطينية</a:t>
            </a:r>
            <a:r>
              <a:rPr lang="ar-SA" altLang="zh-CN" sz="2800" b="1">
                <a:solidFill>
                  <a:schemeClr val="bg1"/>
                </a:solidFill>
                <a:latin typeface="Arial" panose="020B0604020202020204" pitchFamily="34" charset="0"/>
              </a:rPr>
              <a:t>.</a:t>
            </a:r>
          </a:p>
          <a:p>
            <a:pPr>
              <a:spcBef>
                <a:spcPct val="0"/>
              </a:spcBef>
              <a:buFontTx/>
              <a:buNone/>
            </a:pPr>
            <a:r>
              <a:rPr lang="ar-SA" altLang="zh-CN" sz="2800" b="1">
                <a:solidFill>
                  <a:schemeClr val="bg1"/>
                </a:solidFill>
                <a:latin typeface="Arial" panose="020B0604020202020204" pitchFamily="34" charset="0"/>
              </a:rPr>
              <a:t> 1996، مج.5، ص.102 – 125.</a:t>
            </a:r>
            <a:endParaRPr lang="en-US" altLang="zh-CN" sz="2800" b="1">
              <a:solidFill>
                <a:schemeClr val="bg1"/>
              </a:solidFill>
              <a:latin typeface="Arial" panose="020B0604020202020204" pitchFamily="34" charset="0"/>
            </a:endParaRPr>
          </a:p>
        </p:txBody>
      </p:sp>
      <p:sp>
        <p:nvSpPr>
          <p:cNvPr id="30723" name="AutoShape 3"/>
          <p:cNvSpPr>
            <a:spLocks noChangeArrowheads="1"/>
          </p:cNvSpPr>
          <p:nvPr/>
        </p:nvSpPr>
        <p:spPr bwMode="gray">
          <a:xfrm>
            <a:off x="4006850" y="692151"/>
            <a:ext cx="5905500"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لتوثيق مقالات الموسوعات</a:t>
            </a:r>
            <a:endParaRPr lang="en-US" altLang="zh-CN" sz="4000">
              <a:latin typeface="Arial" panose="020B0604020202020204" pitchFamily="34" charset="0"/>
              <a:cs typeface="HeshamNormal" pitchFamily="2"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29053427"/>
      </p:ext>
    </p:extLst>
  </p:cSld>
  <p:clrMapOvr>
    <a:masterClrMapping/>
  </p:clrMapOvr>
  <mc:AlternateContent xmlns:mc="http://schemas.openxmlformats.org/markup-compatibility/2006" xmlns:p14="http://schemas.microsoft.com/office/powerpoint/2010/main">
    <mc:Choice Requires="p14">
      <p:transition spd="slow" p14:dur="2000" advTm="16386"/>
    </mc:Choice>
    <mc:Fallback xmlns="">
      <p:transition spd="slow" advTm="16386"/>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slide(fromBottom)">
                                      <p:cBhvr>
                                        <p:cTn id="7" dur="500"/>
                                        <p:tgtEl>
                                          <p:spTgt spid="30722"/>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0723"/>
                                        </p:tgtEl>
                                        <p:attrNameLst>
                                          <p:attrName>style.visibility</p:attrName>
                                        </p:attrNameLst>
                                      </p:cBhvr>
                                      <p:to>
                                        <p:strVal val="visible"/>
                                      </p:to>
                                    </p:set>
                                    <p:animEffect transition="in" filter="slide(fromBottom)">
                                      <p:cBhvr>
                                        <p:cTn id="10" dur="5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animBg="1"/>
      <p:bldP spid="30723" grpId="0" animBg="1"/>
    </p:bldLst>
  </p:timing>
  <p:extLst mod="1">
    <p:ext uri="{3A86A75C-4F4B-4683-9AE1-C65F6400EC91}">
      <p14:laserTraceLst xmlns:p14="http://schemas.microsoft.com/office/powerpoint/2010/main">
        <p14:tracePtLst>
          <p14:tracePt t="1825" x="8245475" y="2994025"/>
          <p14:tracePt t="1833" x="8267700" y="2979738"/>
          <p14:tracePt t="1841" x="8313738" y="2971800"/>
          <p14:tracePt t="1854" x="8321675" y="2963863"/>
          <p14:tracePt t="1870" x="8328025" y="2963863"/>
          <p14:tracePt t="1889" x="8343900" y="2941638"/>
          <p14:tracePt t="1903" x="8420100" y="2911475"/>
          <p14:tracePt t="1921" x="8594725" y="2835275"/>
          <p14:tracePt t="1937" x="8694738" y="2789238"/>
          <p14:tracePt t="1953" x="8716963" y="2765425"/>
          <p14:tracePt t="1970" x="8732838" y="2759075"/>
          <p14:tracePt t="1987" x="8747125" y="2735263"/>
          <p14:tracePt t="2003" x="8778875" y="2713038"/>
          <p14:tracePt t="2020" x="8785225" y="2697163"/>
          <p14:tracePt t="2037" x="8793163" y="2697163"/>
          <p14:tracePt t="2098" x="8809038" y="2697163"/>
          <p14:tracePt t="2105" x="8831263" y="2697163"/>
          <p14:tracePt t="2113" x="8861425" y="2697163"/>
          <p14:tracePt t="2123" x="8885238" y="2705100"/>
          <p14:tracePt t="2137" x="8931275" y="2705100"/>
          <p14:tracePt t="2153" x="8961438" y="2720975"/>
          <p14:tracePt t="2170" x="8999538" y="2720975"/>
          <p14:tracePt t="2186" x="9007475" y="2727325"/>
          <p14:tracePt t="2203" x="9051925" y="2727325"/>
          <p14:tracePt t="2220" x="9083675" y="2735263"/>
          <p14:tracePt t="2236" x="9097963" y="2743200"/>
          <p14:tracePt t="2253" x="9113838" y="2751138"/>
          <p14:tracePt t="2270" x="9128125" y="2751138"/>
          <p14:tracePt t="2287" x="9174163" y="2765425"/>
          <p14:tracePt t="2305" x="9258300" y="2797175"/>
          <p14:tracePt t="2320" x="9304338" y="2827338"/>
          <p14:tracePt t="2337" x="9372600" y="2849563"/>
          <p14:tracePt t="2354" x="9478963" y="2865438"/>
          <p14:tracePt t="2370" x="9601200" y="2887663"/>
          <p14:tracePt t="2387" x="9715500" y="2903538"/>
          <p14:tracePt t="2404" x="9769475" y="2903538"/>
          <p14:tracePt t="2497" x="9775825" y="2903538"/>
          <p14:tracePt t="2634" x="9761538" y="2903538"/>
          <p14:tracePt t="2641" x="9737725" y="2887663"/>
          <p14:tracePt t="2650" x="9723438" y="2887663"/>
          <p14:tracePt t="2657" x="9693275" y="2887663"/>
          <p14:tracePt t="2670" x="9661525" y="2879725"/>
          <p14:tracePt t="2687" x="9555163" y="2873375"/>
          <p14:tracePt t="2704" x="9356725" y="2835275"/>
          <p14:tracePt t="2720" x="9288463" y="2835275"/>
          <p14:tracePt t="2737" x="9121775" y="2835275"/>
          <p14:tracePt t="2754" x="9075738" y="2835275"/>
          <p14:tracePt t="2770" x="9051925" y="2835275"/>
          <p14:tracePt t="2809" x="9037638" y="2835275"/>
          <p14:tracePt t="2820" x="9029700" y="2835275"/>
          <p14:tracePt t="2837" x="8999538" y="2835275"/>
          <p14:tracePt t="2854" x="8945563" y="2835275"/>
          <p14:tracePt t="2870" x="8847138" y="2835275"/>
          <p14:tracePt t="2887" x="8785225" y="2835275"/>
          <p14:tracePt t="2905" x="8694738" y="2835275"/>
          <p14:tracePt t="2921" x="8678863" y="2835275"/>
          <p14:tracePt t="2937" x="8664575" y="2835275"/>
          <p14:tracePt t="3689" x="8618538" y="2835275"/>
          <p14:tracePt t="3697" x="8534400" y="2803525"/>
          <p14:tracePt t="3706" x="8480425" y="2789238"/>
          <p14:tracePt t="3721" x="8420100" y="2773363"/>
          <p14:tracePt t="3737" x="8382000" y="2765425"/>
          <p14:tracePt t="3754" x="8313738" y="2759075"/>
          <p14:tracePt t="3771" x="8169275" y="2743200"/>
          <p14:tracePt t="3788" x="7970838" y="2773363"/>
          <p14:tracePt t="3804" x="7794625" y="2797175"/>
          <p14:tracePt t="3821" x="7620000" y="2827338"/>
          <p14:tracePt t="3837" x="7467600" y="2835275"/>
          <p14:tracePt t="3854" x="7345363" y="2841625"/>
          <p14:tracePt t="3871" x="7269163" y="2857500"/>
          <p14:tracePt t="3888" x="7254875" y="2857500"/>
          <p14:tracePt t="4017" x="7246938" y="2857500"/>
          <p14:tracePt t="4033" x="7239000" y="2857500"/>
          <p14:tracePt t="4041" x="7231063" y="2857500"/>
          <p14:tracePt t="4049" x="7223125" y="2857500"/>
          <p14:tracePt t="4065" x="7208838" y="2857500"/>
          <p14:tracePt t="4073" x="7200900" y="2857500"/>
          <p14:tracePt t="4088" x="7178675" y="2857500"/>
          <p14:tracePt t="4105" x="7132638" y="2857500"/>
          <p14:tracePt t="4121" x="7056438" y="2857500"/>
          <p14:tracePt t="4137" x="6880225" y="2857500"/>
          <p14:tracePt t="4154" x="6689725" y="2857500"/>
          <p14:tracePt t="4171" x="6530975" y="2857500"/>
          <p14:tracePt t="4187" x="6378575" y="2857500"/>
          <p14:tracePt t="4204" x="6218238" y="2857500"/>
          <p14:tracePt t="4221" x="6142038" y="2857500"/>
          <p14:tracePt t="4238" x="6049963" y="2857500"/>
          <p14:tracePt t="4254" x="5951538" y="2857500"/>
          <p14:tracePt t="4271" x="5883275" y="2857500"/>
          <p14:tracePt t="4288" x="5859463" y="2857500"/>
          <p14:tracePt t="4321" x="5851525" y="2857500"/>
          <p14:tracePt t="5170" x="5821363" y="2857500"/>
          <p14:tracePt t="5177" x="5783263" y="2849563"/>
          <p14:tracePt t="5188" x="5753100" y="2835275"/>
          <p14:tracePt t="5205" x="5668963" y="2827338"/>
          <p14:tracePt t="5221" x="5470525" y="2827338"/>
          <p14:tracePt t="5238" x="5219700" y="2857500"/>
          <p14:tracePt t="5255" x="4899025" y="2879725"/>
          <p14:tracePt t="5272" x="4656138" y="2879725"/>
          <p14:tracePt t="5288" x="4403725" y="2879725"/>
          <p14:tracePt t="5305" x="4305300" y="2879725"/>
          <p14:tracePt t="5321" x="4251325" y="2879725"/>
          <p14:tracePt t="5435" x="4244975" y="2879725"/>
          <p14:tracePt t="5457" x="4229100" y="2879725"/>
          <p14:tracePt t="5465" x="4213225" y="2887663"/>
          <p14:tracePt t="5473" x="4175125" y="2911475"/>
          <p14:tracePt t="5489" x="4122738" y="2911475"/>
          <p14:tracePt t="5505" x="3992563" y="2917825"/>
          <p14:tracePt t="5521" x="3825875" y="2917825"/>
          <p14:tracePt t="5538" x="3597275" y="2917825"/>
          <p14:tracePt t="5554" x="3390900" y="2917825"/>
          <p14:tracePt t="5571" x="3246438" y="2903538"/>
          <p14:tracePt t="5587" x="3140075" y="2887663"/>
          <p14:tracePt t="5604" x="3078163" y="2873375"/>
          <p14:tracePt t="5621" x="3055938" y="2873375"/>
          <p14:tracePt t="5680" x="3048000" y="2873375"/>
          <p14:tracePt t="5704" x="3040063" y="2873375"/>
          <p14:tracePt t="5713" x="3032125" y="2873375"/>
          <p14:tracePt t="5721" x="3025775" y="2873375"/>
          <p14:tracePt t="5738" x="2971800" y="2873375"/>
          <p14:tracePt t="5754" x="2903538" y="2873375"/>
          <p14:tracePt t="5771" x="2841625" y="2873375"/>
          <p14:tracePt t="5788" x="2789238" y="2873375"/>
          <p14:tracePt t="5804" x="2759075" y="2873375"/>
          <p14:tracePt t="6234" x="2751138" y="2873375"/>
          <p14:tracePt t="6243" x="2765425" y="2895600"/>
          <p14:tracePt t="6251" x="2811463" y="2917825"/>
          <p14:tracePt t="6263" x="2873375" y="2933700"/>
          <p14:tracePt t="6272" x="3048000" y="2987675"/>
          <p14:tracePt t="6288" x="3146425" y="3009900"/>
          <p14:tracePt t="6304" x="3863975" y="3116263"/>
          <p14:tracePt t="6321" x="4610100" y="3230563"/>
          <p14:tracePt t="6338" x="5524500" y="3368675"/>
          <p14:tracePt t="6355" x="6469063" y="3497263"/>
          <p14:tracePt t="6371" x="7391400" y="3603625"/>
          <p14:tracePt t="6388" x="8183563" y="3635375"/>
          <p14:tracePt t="6405" x="8747125" y="3641725"/>
          <p14:tracePt t="6422" x="9121775" y="3641725"/>
          <p14:tracePt t="6439" x="9312275" y="3641725"/>
          <p14:tracePt t="6455" x="9440863" y="3641725"/>
          <p14:tracePt t="6458" x="9471025" y="3641725"/>
          <p14:tracePt t="6472" x="9532938" y="3627438"/>
          <p14:tracePt t="6488" x="9547225" y="3619500"/>
          <p14:tracePt t="6505" x="9617075" y="3603625"/>
          <p14:tracePt t="6522" x="9669463" y="3603625"/>
          <p14:tracePt t="6538" x="9707563" y="3603625"/>
          <p14:tracePt t="6555" x="9791700" y="3603625"/>
          <p14:tracePt t="6572" x="9974263" y="3627438"/>
          <p14:tracePt t="6589" x="10126663" y="3649663"/>
          <p14:tracePt t="6605" x="10271125" y="3679825"/>
          <p14:tracePt t="6622" x="10417175" y="3679825"/>
          <p14:tracePt t="6638" x="10531475" y="3679825"/>
          <p14:tracePt t="6655" x="10569575" y="3665538"/>
          <p14:tracePt t="6672" x="10599738" y="3597275"/>
          <p14:tracePt t="6689" x="10583863" y="3513138"/>
          <p14:tracePt t="6705" x="10461625" y="3360738"/>
          <p14:tracePt t="6722" x="10309225" y="3230563"/>
          <p14:tracePt t="6738" x="10188575" y="3146425"/>
          <p14:tracePt t="6755" x="10150475" y="3124200"/>
          <p14:tracePt t="6772" x="10142538" y="3124200"/>
          <p14:tracePt t="6817" x="10134600" y="3124200"/>
          <p14:tracePt t="6833" x="10126663" y="3124200"/>
          <p14:tracePt t="6841" x="10118725" y="3124200"/>
          <p14:tracePt t="6855" x="10096500" y="3140075"/>
          <p14:tracePt t="6873" x="9982200" y="3230563"/>
          <p14:tracePt t="6888" x="9906000" y="3268663"/>
          <p14:tracePt t="6905" x="9852025" y="3306763"/>
          <p14:tracePt t="6922" x="9813925" y="3330575"/>
          <p14:tracePt t="6939" x="9791700" y="3336925"/>
          <p14:tracePt t="6955" x="9745663" y="3344863"/>
          <p14:tracePt t="6972" x="9723438" y="3344863"/>
          <p14:tracePt t="6989" x="9677400" y="3344863"/>
          <p14:tracePt t="7005" x="9578975" y="3344863"/>
          <p14:tracePt t="7022" x="9432925" y="3330575"/>
          <p14:tracePt t="7039" x="9312275" y="3306763"/>
          <p14:tracePt t="7055" x="9242425" y="3298825"/>
          <p14:tracePt t="7072" x="9236075" y="3298825"/>
          <p14:tracePt t="7450" x="9228138" y="3298825"/>
          <p14:tracePt t="7457" x="9204325" y="3298825"/>
          <p14:tracePt t="7465" x="9166225" y="3292475"/>
          <p14:tracePt t="7474" x="9113838" y="3284538"/>
          <p14:tracePt t="7489" x="8991600" y="3284538"/>
          <p14:tracePt t="7505" x="8847138" y="3292475"/>
          <p14:tracePt t="7522" x="8702675" y="3314700"/>
          <p14:tracePt t="7539" x="8588375" y="3322638"/>
          <p14:tracePt t="7556" x="8572500" y="3322638"/>
          <p14:tracePt t="7641" x="8564563" y="3322638"/>
          <p14:tracePt t="7657" x="8556625" y="3322638"/>
          <p14:tracePt t="7666" x="8550275" y="3322638"/>
          <p14:tracePt t="7674" x="8542338" y="3322638"/>
          <p14:tracePt t="7689" x="8526463" y="3322638"/>
          <p14:tracePt t="7706" x="8488363" y="3322638"/>
          <p14:tracePt t="7722" x="8404225" y="3314700"/>
          <p14:tracePt t="7739" x="8335963" y="3306763"/>
          <p14:tracePt t="7755" x="8297863" y="3298825"/>
          <p14:tracePt t="7913" x="8313738" y="3298825"/>
          <p14:tracePt t="7920" x="8328025" y="3298825"/>
          <p14:tracePt t="7929" x="8343900" y="3298825"/>
          <p14:tracePt t="7939" x="8366125" y="3292475"/>
          <p14:tracePt t="7955" x="8397875" y="3276600"/>
          <p14:tracePt t="7972" x="8420100" y="3268663"/>
          <p14:tracePt t="7989" x="8435975" y="3260725"/>
          <p14:tracePt t="8005" x="8442325" y="3254375"/>
          <p14:tracePt t="8090" x="8442325" y="3246438"/>
          <p14:tracePt t="8097" x="8458200" y="3238500"/>
          <p14:tracePt t="8106" x="8480425" y="3230563"/>
          <p14:tracePt t="8122" x="8512175" y="3222625"/>
          <p14:tracePt t="8139" x="8526463" y="3208338"/>
          <p14:tracePt t="8156" x="8542338" y="3200400"/>
          <p14:tracePt t="8361" x="8542338" y="3208338"/>
          <p14:tracePt t="8370" x="8518525" y="3222625"/>
          <p14:tracePt t="8377" x="8504238" y="3238500"/>
          <p14:tracePt t="8389" x="8488363" y="3238500"/>
          <p14:tracePt t="8406" x="8428038" y="3238500"/>
          <p14:tracePt t="8422" x="8328025" y="3238500"/>
          <p14:tracePt t="8439" x="8245475" y="3238500"/>
          <p14:tracePt t="8456" x="8183563" y="3238500"/>
          <p14:tracePt t="8472" x="8175625" y="3238500"/>
          <p14:tracePt t="8489" x="8169275" y="3238500"/>
          <p14:tracePt t="8569" x="8161338" y="3238500"/>
          <p14:tracePt t="8586" x="8161338" y="3246438"/>
          <p14:tracePt t="8833" x="8137525" y="3246438"/>
          <p14:tracePt t="8841" x="8069263" y="3276600"/>
          <p14:tracePt t="8849" x="7985125" y="3306763"/>
          <p14:tracePt t="8857" x="7902575" y="3322638"/>
          <p14:tracePt t="8872" x="7742238" y="3352800"/>
          <p14:tracePt t="8889" x="7620000" y="3368675"/>
          <p14:tracePt t="8906" x="7559675" y="3368675"/>
          <p14:tracePt t="8923" x="7551738" y="3368675"/>
          <p14:tracePt t="9145" x="7535863" y="3368675"/>
          <p14:tracePt t="9153" x="7527925" y="3368675"/>
          <p14:tracePt t="9169" x="7521575" y="3368675"/>
          <p14:tracePt t="9185" x="7513638" y="3368675"/>
          <p14:tracePt t="9193" x="7505700" y="3368675"/>
          <p14:tracePt t="9209" x="7489825" y="3360738"/>
          <p14:tracePt t="9223" x="7483475" y="3360738"/>
          <p14:tracePt t="9239" x="7475538" y="3344863"/>
          <p14:tracePt t="9256" x="7451725" y="3344863"/>
          <p14:tracePt t="9273" x="7353300" y="3314700"/>
          <p14:tracePt t="9289" x="7216775" y="3292475"/>
          <p14:tracePt t="9306" x="7086600" y="3276600"/>
          <p14:tracePt t="9323" x="6926263" y="3254375"/>
          <p14:tracePt t="9339" x="6804025" y="3254375"/>
          <p14:tracePt t="9356" x="6759575" y="3254375"/>
          <p14:tracePt t="9373" x="6751638" y="3254375"/>
          <p14:tracePt t="9441" x="6735763" y="3254375"/>
          <p14:tracePt t="9449" x="6713538" y="3254375"/>
          <p14:tracePt t="9458" x="6697663" y="3254375"/>
          <p14:tracePt t="9473" x="6613525" y="3254375"/>
          <p14:tracePt t="9490" x="6507163" y="3284538"/>
          <p14:tracePt t="9506" x="6400800" y="3298825"/>
          <p14:tracePt t="9523" x="6286500" y="3306763"/>
          <p14:tracePt t="9540" x="6202363" y="3322638"/>
          <p14:tracePt t="9556" x="6156325" y="3330575"/>
          <p14:tracePt t="9573" x="6142038" y="3330575"/>
          <p14:tracePt t="9589" x="6134100" y="3330575"/>
          <p14:tracePt t="9606" x="6126163" y="3330575"/>
          <p14:tracePt t="9721" x="6118225" y="3330575"/>
          <p14:tracePt t="9737" x="6103938" y="3330575"/>
          <p14:tracePt t="9745" x="6088063" y="3330575"/>
          <p14:tracePt t="9756" x="6065838" y="3330575"/>
          <p14:tracePt t="9773" x="6035675" y="3336925"/>
          <p14:tracePt t="9790" x="5981700" y="3344863"/>
          <p14:tracePt t="9806" x="5889625" y="3360738"/>
          <p14:tracePt t="9823" x="5821363" y="3375025"/>
          <p14:tracePt t="9840" x="5753100" y="3398838"/>
          <p14:tracePt t="9889" x="5722938" y="3413125"/>
          <p14:tracePt t="9898" x="5692775" y="3436938"/>
          <p14:tracePt t="9906" x="5616575" y="3489325"/>
          <p14:tracePt t="9923" x="5440363" y="3573463"/>
          <p14:tracePt t="9940" x="5249863" y="3649663"/>
          <p14:tracePt t="9956" x="5083175" y="3687763"/>
          <p14:tracePt t="9973" x="4999038" y="3711575"/>
          <p14:tracePt t="9989" x="4991100" y="3717925"/>
          <p14:tracePt t="10762" x="4983163" y="3717925"/>
          <p14:tracePt t="10769" x="4991100" y="3649663"/>
          <p14:tracePt t="10777" x="5067300" y="3551238"/>
          <p14:tracePt t="10790" x="5121275" y="3482975"/>
          <p14:tracePt t="10807" x="5273675" y="3375025"/>
          <p14:tracePt t="10823" x="5516563" y="3230563"/>
          <p14:tracePt t="10840" x="5851525" y="3055938"/>
          <p14:tracePt t="10857" x="6575425" y="2789238"/>
          <p14:tracePt t="10873" x="7269163" y="2598738"/>
          <p14:tracePt t="10890" x="8061325" y="2446338"/>
          <p14:tracePt t="10907" x="8931275" y="2339975"/>
          <p14:tracePt t="10923" x="9723438" y="2263775"/>
          <p14:tracePt t="10940" x="10409238" y="2263775"/>
          <p14:tracePt t="10957" x="11026775" y="2263775"/>
          <p14:tracePt t="10960" x="11277600" y="2263775"/>
          <p14:tracePt t="10973" x="11490325" y="2293938"/>
          <p14:tracePt t="10990" x="11833225" y="2408238"/>
          <p14:tracePt t="11007" x="12017375" y="2544763"/>
          <p14:tracePt t="11025" x="12077700" y="2803525"/>
          <p14:tracePt t="11041" x="12077700" y="3094038"/>
          <p14:tracePt t="11057" x="11841163" y="3559175"/>
          <p14:tracePt t="11073" x="11414125" y="3886200"/>
          <p14:tracePt t="11090" x="10812463" y="4068763"/>
          <p14:tracePt t="11107" x="10210800" y="4098925"/>
          <p14:tracePt t="11123" x="9471025" y="4030663"/>
          <p14:tracePt t="11140" x="8755063" y="3763963"/>
          <p14:tracePt t="11157" x="8207375" y="3513138"/>
          <p14:tracePt t="11173" x="7886700" y="3284538"/>
          <p14:tracePt t="11190" x="7810500" y="3154363"/>
          <p14:tracePt t="11207" x="7802563" y="3048000"/>
          <p14:tracePt t="11224" x="7870825" y="2933700"/>
          <p14:tracePt t="11240" x="8069263" y="2857500"/>
          <p14:tracePt t="11257" x="8442325" y="2797175"/>
          <p14:tracePt t="11273" x="8694738" y="2781300"/>
          <p14:tracePt t="11290" x="8861425" y="2781300"/>
          <p14:tracePt t="11307" x="8885238" y="2803525"/>
          <p14:tracePt t="11323" x="8885238" y="2887663"/>
          <p14:tracePt t="11340" x="8755063" y="3086100"/>
          <p14:tracePt t="11357" x="8207375" y="3390900"/>
          <p14:tracePt t="11373" x="7475538" y="3573463"/>
          <p14:tracePt t="11390" x="6667500" y="3573463"/>
          <p14:tracePt t="11407" x="5943600" y="3565525"/>
          <p14:tracePt t="11424" x="5494338" y="3451225"/>
          <p14:tracePt t="11440" x="5295900" y="3375025"/>
          <p14:tracePt t="11457" x="5280025" y="3368675"/>
        </p14:tracePtLst>
      </p14:laserTraceLst>
    </p:ext>
  </p:extLs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70000"/>
              </a:lnSpc>
              <a:spcBef>
                <a:spcPct val="10000"/>
              </a:spcBef>
              <a:buFont typeface="Arial" panose="020B0604020202020204" pitchFamily="34" charset="0"/>
              <a:buNone/>
            </a:pPr>
            <a:r>
              <a:rPr lang="ar-SA" altLang="en-US" sz="4600" b="1" dirty="0">
                <a:solidFill>
                  <a:srgbClr val="FF3300"/>
                </a:solidFill>
              </a:rPr>
              <a:t>يتم توثيق الصحف بذكر المعلومات التالية بالترتيب التالي:</a:t>
            </a:r>
          </a:p>
          <a:p>
            <a:pPr algn="r" eaLnBrk="1" hangingPunct="1">
              <a:lnSpc>
                <a:spcPct val="70000"/>
              </a:lnSpc>
              <a:spcBef>
                <a:spcPct val="10000"/>
              </a:spcBef>
              <a:buFont typeface="Arial" panose="020B0604020202020204" pitchFamily="34" charset="0"/>
              <a:buNone/>
            </a:pPr>
            <a:endParaRPr lang="ar-SA" altLang="en-US" sz="4600" b="1" dirty="0">
              <a:solidFill>
                <a:srgbClr val="FF3300"/>
              </a:solidFill>
            </a:endParaRPr>
          </a:p>
          <a:p>
            <a:pPr algn="r" eaLnBrk="1" hangingPunct="1">
              <a:lnSpc>
                <a:spcPct val="70000"/>
              </a:lnSpc>
              <a:spcBef>
                <a:spcPct val="10000"/>
              </a:spcBef>
              <a:buFont typeface="Arial" panose="020B0604020202020204" pitchFamily="34" charset="0"/>
              <a:buNone/>
            </a:pPr>
            <a:r>
              <a:rPr lang="ar-SA" altLang="en-US" sz="6000" b="1" dirty="0"/>
              <a:t>عنوان الصحيفة،</a:t>
            </a:r>
          </a:p>
          <a:p>
            <a:pPr algn="r" eaLnBrk="1" hangingPunct="1">
              <a:lnSpc>
                <a:spcPct val="70000"/>
              </a:lnSpc>
              <a:spcBef>
                <a:spcPct val="10000"/>
              </a:spcBef>
              <a:buFont typeface="Arial" panose="020B0604020202020204" pitchFamily="34" charset="0"/>
              <a:buNone/>
            </a:pPr>
            <a:r>
              <a:rPr lang="ar-SA" altLang="en-US" sz="6000" b="1" dirty="0"/>
              <a:t> التاريخ.</a:t>
            </a:r>
            <a:endParaRPr lang="en-US" altLang="en-US" sz="6000" b="1" dirty="0">
              <a:cs typeface="Arial" panose="020B0604020202020204" pitchFamily="34" charset="0"/>
            </a:endParaRPr>
          </a:p>
        </p:txBody>
      </p:sp>
      <p:sp>
        <p:nvSpPr>
          <p:cNvPr id="33795" name="AutoShape 3"/>
          <p:cNvSpPr>
            <a:spLocks noChangeArrowheads="1"/>
          </p:cNvSpPr>
          <p:nvPr/>
        </p:nvSpPr>
        <p:spPr bwMode="gray">
          <a:xfrm>
            <a:off x="2063750"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الصحف</a:t>
            </a:r>
            <a:r>
              <a:rPr lang="en-US" altLang="zh-CN" sz="4400">
                <a:solidFill>
                  <a:schemeClr val="bg1"/>
                </a:solidFill>
                <a:latin typeface="Arial" panose="020B0604020202020204" pitchFamily="34" charset="0"/>
              </a:rPr>
              <a:t>  </a:t>
            </a:r>
          </a:p>
        </p:txBody>
      </p:sp>
      <p:grpSp>
        <p:nvGrpSpPr>
          <p:cNvPr id="121860" name="Group 4"/>
          <p:cNvGrpSpPr>
            <a:grpSpLocks/>
          </p:cNvGrpSpPr>
          <p:nvPr/>
        </p:nvGrpSpPr>
        <p:grpSpPr bwMode="auto">
          <a:xfrm>
            <a:off x="9191626" y="442914"/>
            <a:ext cx="682625" cy="682625"/>
            <a:chOff x="4830" y="279"/>
            <a:chExt cx="430" cy="430"/>
          </a:xfrm>
        </p:grpSpPr>
        <p:sp>
          <p:nvSpPr>
            <p:cNvPr id="121865"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6"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7"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8"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9"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121861"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2" name="Text Box 1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121863" name="Oval 12"/>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4" name="Text Box 13">
            <a:hlinkClick r:id="rId3" action="ppaction://hlinksldjump"/>
          </p:cNvPr>
          <p:cNvSpPr txBox="1">
            <a:spLocks noChangeArrowheads="1"/>
          </p:cNvSpPr>
          <p:nvPr/>
        </p:nvSpPr>
        <p:spPr bwMode="gray">
          <a:xfrm>
            <a:off x="9321801" y="498476"/>
            <a:ext cx="3841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6</a:t>
            </a:r>
            <a:endParaRPr lang="en-US" altLang="en-US" sz="2800" b="1">
              <a:solidFill>
                <a:srgbClr val="000000"/>
              </a:solidFill>
              <a:latin typeface="Articulate" pitchFamily="2" charset="0"/>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9911402"/>
      </p:ext>
    </p:extLst>
  </p:cSld>
  <p:clrMapOvr>
    <a:masterClrMapping/>
  </p:clrMapOvr>
  <mc:AlternateContent xmlns:mc="http://schemas.openxmlformats.org/markup-compatibility/2006" xmlns:p14="http://schemas.microsoft.com/office/powerpoint/2010/main">
    <mc:Choice Requires="p14">
      <p:transition spd="slow" p14:dur="2000" advTm="21136"/>
    </mc:Choice>
    <mc:Fallback xmlns="">
      <p:transition spd="slow" advTm="21136"/>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slide(fromBottom)">
                                      <p:cBhvr>
                                        <p:cTn id="7" dur="5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2"/>
          <p:cNvSpPr>
            <a:spLocks noChangeArrowheads="1"/>
          </p:cNvSpPr>
          <p:nvPr/>
        </p:nvSpPr>
        <p:spPr bwMode="gray">
          <a:xfrm>
            <a:off x="1919288" y="2133600"/>
            <a:ext cx="8280400" cy="16573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spcBef>
                <a:spcPct val="0"/>
              </a:spcBef>
              <a:buFontTx/>
              <a:buNone/>
            </a:pPr>
            <a:r>
              <a:rPr lang="ar-SA" altLang="zh-CN" sz="2800">
                <a:solidFill>
                  <a:schemeClr val="bg1"/>
                </a:solidFill>
                <a:latin typeface="Arial" panose="020B0604020202020204" pitchFamily="34" charset="0"/>
              </a:rPr>
              <a:t> </a:t>
            </a:r>
            <a:r>
              <a:rPr lang="ar-SA" altLang="zh-CN" sz="2000">
                <a:latin typeface="Arial" panose="020B0604020202020204" pitchFamily="34" charset="0"/>
              </a:rPr>
              <a:t>  </a:t>
            </a:r>
            <a:r>
              <a:rPr lang="ar-SA" altLang="zh-CN" sz="6000" b="1">
                <a:solidFill>
                  <a:schemeClr val="bg1"/>
                </a:solidFill>
                <a:latin typeface="Arial" panose="020B0604020202020204" pitchFamily="34" charset="0"/>
              </a:rPr>
              <a:t>صحيفة الأيام ، 6/1/2001 .</a:t>
            </a:r>
            <a:endParaRPr lang="en-US" altLang="zh-CN" sz="6000" b="1">
              <a:solidFill>
                <a:schemeClr val="bg1"/>
              </a:solidFill>
              <a:latin typeface="Arial" panose="020B0604020202020204" pitchFamily="34" charset="0"/>
            </a:endParaRPr>
          </a:p>
        </p:txBody>
      </p:sp>
      <p:sp>
        <p:nvSpPr>
          <p:cNvPr id="34819" name="AutoShape 3"/>
          <p:cNvSpPr>
            <a:spLocks noChangeArrowheads="1"/>
          </p:cNvSpPr>
          <p:nvPr/>
        </p:nvSpPr>
        <p:spPr bwMode="gray">
          <a:xfrm>
            <a:off x="4006850" y="692151"/>
            <a:ext cx="5905500"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لتوثيق الصحف</a:t>
            </a:r>
            <a:endParaRPr lang="en-US" altLang="zh-CN" sz="4000">
              <a:latin typeface="Arial" panose="020B0604020202020204" pitchFamily="34" charset="0"/>
              <a:cs typeface="HeshamNormal" pitchFamily="2"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97275029"/>
      </p:ext>
    </p:extLst>
  </p:cSld>
  <p:clrMapOvr>
    <a:masterClrMapping/>
  </p:clrMapOvr>
  <mc:AlternateContent xmlns:mc="http://schemas.openxmlformats.org/markup-compatibility/2006" xmlns:p14="http://schemas.microsoft.com/office/powerpoint/2010/main">
    <mc:Choice Requires="p14">
      <p:transition spd="slow" p14:dur="2000" advTm="11240"/>
    </mc:Choice>
    <mc:Fallback xmlns="">
      <p:transition spd="slow" advTm="1124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slide(fromBottom)">
                                      <p:cBhvr>
                                        <p:cTn id="7" dur="500"/>
                                        <p:tgtEl>
                                          <p:spTgt spid="34818"/>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4819"/>
                                        </p:tgtEl>
                                        <p:attrNameLst>
                                          <p:attrName>style.visibility</p:attrName>
                                        </p:attrNameLst>
                                      </p:cBhvr>
                                      <p:to>
                                        <p:strVal val="visible"/>
                                      </p:to>
                                    </p:set>
                                    <p:animEffect transition="in" filter="slide(fromBottom)">
                                      <p:cBhvr>
                                        <p:cTn id="10"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animBg="1"/>
      <p:bldP spid="34819"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body" idx="4294967295"/>
          </p:nvPr>
        </p:nvSpPr>
        <p:spPr>
          <a:xfrm>
            <a:off x="2063750" y="156686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70000"/>
              </a:lnSpc>
              <a:spcBef>
                <a:spcPct val="10000"/>
              </a:spcBef>
              <a:buFont typeface="Arial" panose="020B0604020202020204" pitchFamily="34" charset="0"/>
              <a:buNone/>
            </a:pPr>
            <a:r>
              <a:rPr lang="ar-SA" altLang="en-US" sz="4600" b="1" dirty="0">
                <a:solidFill>
                  <a:srgbClr val="FF3300"/>
                </a:solidFill>
              </a:rPr>
              <a:t>يتم توثيق التلفزيونية كالأتي:</a:t>
            </a:r>
          </a:p>
          <a:p>
            <a:pPr algn="r" eaLnBrk="1" hangingPunct="1">
              <a:lnSpc>
                <a:spcPct val="70000"/>
              </a:lnSpc>
              <a:spcBef>
                <a:spcPct val="10000"/>
              </a:spcBef>
              <a:buFont typeface="Arial" panose="020B0604020202020204" pitchFamily="34" charset="0"/>
              <a:buNone/>
            </a:pPr>
            <a:endParaRPr lang="ar-SA" altLang="en-US" sz="4600" b="1" dirty="0">
              <a:solidFill>
                <a:srgbClr val="FF3300"/>
              </a:solidFill>
            </a:endParaRPr>
          </a:p>
          <a:p>
            <a:pPr algn="r" eaLnBrk="1" hangingPunct="1">
              <a:lnSpc>
                <a:spcPct val="75000"/>
              </a:lnSpc>
              <a:buFont typeface="Arial" panose="020B0604020202020204" pitchFamily="34" charset="0"/>
              <a:buNone/>
            </a:pPr>
            <a:r>
              <a:rPr lang="ar-SA" altLang="en-US" sz="5400" b="1" dirty="0"/>
              <a:t>العائلة، الاسم ( للشخص الذي اجريت معه المقابلة ) التلفزيون، التاريخ.</a:t>
            </a:r>
            <a:endParaRPr lang="en-US" altLang="en-US" sz="5400" b="1" dirty="0">
              <a:cs typeface="Arial" panose="020B0604020202020204" pitchFamily="34" charset="0"/>
            </a:endParaRPr>
          </a:p>
        </p:txBody>
      </p:sp>
      <p:sp>
        <p:nvSpPr>
          <p:cNvPr id="35843" name="AutoShape 3"/>
          <p:cNvSpPr>
            <a:spLocks noChangeArrowheads="1"/>
          </p:cNvSpPr>
          <p:nvPr/>
        </p:nvSpPr>
        <p:spPr bwMode="gray">
          <a:xfrm>
            <a:off x="2063750"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المقابلات التلفزيونية</a:t>
            </a:r>
            <a:r>
              <a:rPr lang="en-US" altLang="zh-CN" sz="4400">
                <a:solidFill>
                  <a:schemeClr val="bg1"/>
                </a:solidFill>
                <a:latin typeface="Arial" panose="020B0604020202020204" pitchFamily="34" charset="0"/>
              </a:rPr>
              <a:t>  </a:t>
            </a:r>
          </a:p>
        </p:txBody>
      </p:sp>
      <p:grpSp>
        <p:nvGrpSpPr>
          <p:cNvPr id="125956" name="Group 4"/>
          <p:cNvGrpSpPr>
            <a:grpSpLocks/>
          </p:cNvGrpSpPr>
          <p:nvPr/>
        </p:nvGrpSpPr>
        <p:grpSpPr bwMode="auto">
          <a:xfrm>
            <a:off x="9191626" y="442914"/>
            <a:ext cx="682625" cy="682625"/>
            <a:chOff x="4830" y="279"/>
            <a:chExt cx="430" cy="430"/>
          </a:xfrm>
        </p:grpSpPr>
        <p:sp>
          <p:nvSpPr>
            <p:cNvPr id="125961"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62"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63"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64"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65"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125957"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58" name="Text Box 1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125959" name="Oval 12"/>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60" name="Text Box 13">
            <a:hlinkClick r:id="rId3" action="ppaction://hlinksldjump"/>
          </p:cNvPr>
          <p:cNvSpPr txBox="1">
            <a:spLocks noChangeArrowheads="1"/>
          </p:cNvSpPr>
          <p:nvPr/>
        </p:nvSpPr>
        <p:spPr bwMode="gray">
          <a:xfrm>
            <a:off x="9307513" y="476250"/>
            <a:ext cx="4127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b="1">
                <a:solidFill>
                  <a:srgbClr val="000000"/>
                </a:solidFill>
                <a:latin typeface="Articulate" pitchFamily="2" charset="0"/>
              </a:rPr>
              <a:t>7</a:t>
            </a:r>
            <a:endParaRPr lang="en-US" altLang="en-US" b="1">
              <a:solidFill>
                <a:srgbClr val="000000"/>
              </a:solidFill>
              <a:latin typeface="Articulate" pitchFamily="2" charset="0"/>
            </a:endParaRP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9545625"/>
      </p:ext>
    </p:extLst>
  </p:cSld>
  <p:clrMapOvr>
    <a:masterClrMapping/>
  </p:clrMapOvr>
  <mc:AlternateContent xmlns:mc="http://schemas.openxmlformats.org/markup-compatibility/2006" xmlns:p14="http://schemas.microsoft.com/office/powerpoint/2010/main">
    <mc:Choice Requires="p14">
      <p:transition spd="slow" p14:dur="2000" advTm="15592"/>
    </mc:Choice>
    <mc:Fallback xmlns="">
      <p:transition spd="slow" advTm="15592"/>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slide(fromBottom)">
                                      <p:cBhvr>
                                        <p:cTn id="7" dur="500"/>
                                        <p:tgtEl>
                                          <p:spTgt spid="35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
          <p:cNvSpPr>
            <a:spLocks noChangeArrowheads="1"/>
          </p:cNvSpPr>
          <p:nvPr/>
        </p:nvSpPr>
        <p:spPr bwMode="gray">
          <a:xfrm>
            <a:off x="1919288" y="2133600"/>
            <a:ext cx="8280400" cy="16573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spcBef>
                <a:spcPct val="0"/>
              </a:spcBef>
              <a:buFontTx/>
              <a:buNone/>
            </a:pPr>
            <a:r>
              <a:rPr lang="ar-SA" altLang="zh-CN" sz="3400" b="1">
                <a:solidFill>
                  <a:schemeClr val="bg1"/>
                </a:solidFill>
                <a:latin typeface="Arial" panose="020B0604020202020204" pitchFamily="34" charset="0"/>
              </a:rPr>
              <a:t>عرفات، ياسر . قناة أبو ظبي الفضائية، 29/3/2002.</a:t>
            </a:r>
            <a:endParaRPr lang="en-US" altLang="zh-CN" sz="3400" b="1">
              <a:solidFill>
                <a:schemeClr val="bg1"/>
              </a:solidFill>
              <a:latin typeface="Arial" panose="020B0604020202020204" pitchFamily="34" charset="0"/>
            </a:endParaRPr>
          </a:p>
        </p:txBody>
      </p:sp>
      <p:sp>
        <p:nvSpPr>
          <p:cNvPr id="36867" name="AutoShape 3"/>
          <p:cNvSpPr>
            <a:spLocks noChangeArrowheads="1"/>
          </p:cNvSpPr>
          <p:nvPr/>
        </p:nvSpPr>
        <p:spPr bwMode="gray">
          <a:xfrm>
            <a:off x="3648076" y="692151"/>
            <a:ext cx="6264275"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لتوثيق المقابلات التلفزيونية:</a:t>
            </a:r>
            <a:endParaRPr lang="en-US" altLang="zh-CN" sz="4000">
              <a:latin typeface="Arial" panose="020B0604020202020204" pitchFamily="34" charset="0"/>
              <a:cs typeface="HeshamNormal" pitchFamily="2"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2654809"/>
      </p:ext>
    </p:extLst>
  </p:cSld>
  <p:clrMapOvr>
    <a:masterClrMapping/>
  </p:clrMapOvr>
  <mc:AlternateContent xmlns:mc="http://schemas.openxmlformats.org/markup-compatibility/2006" xmlns:p14="http://schemas.microsoft.com/office/powerpoint/2010/main">
    <mc:Choice Requires="p14">
      <p:transition spd="slow" p14:dur="2000" advTm="15176"/>
    </mc:Choice>
    <mc:Fallback xmlns="">
      <p:transition spd="slow" advTm="15176"/>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slide(fromBottom)">
                                      <p:cBhvr>
                                        <p:cTn id="7" dur="500"/>
                                        <p:tgtEl>
                                          <p:spTgt spid="3686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6867"/>
                                        </p:tgtEl>
                                        <p:attrNameLst>
                                          <p:attrName>style.visibility</p:attrName>
                                        </p:attrNameLst>
                                      </p:cBhvr>
                                      <p:to>
                                        <p:strVal val="visible"/>
                                      </p:to>
                                    </p:set>
                                    <p:animEffect transition="in" filter="slide(fromBottom)">
                                      <p:cBhvr>
                                        <p:cTn id="10" dur="5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animBg="1"/>
      <p:bldP spid="36867" grpId="0" animBg="1"/>
    </p:bldLst>
  </p:timing>
  <p:extLst mod="1">
    <p:ext uri="{3A86A75C-4F4B-4683-9AE1-C65F6400EC91}">
      <p14:laserTraceLst xmlns:p14="http://schemas.microsoft.com/office/powerpoint/2010/main">
        <p14:tracePtLst>
          <p14:tracePt t="2927" x="5349875" y="3360738"/>
          <p14:tracePt t="2936" x="5592763" y="3360738"/>
          <p14:tracePt t="2943" x="5851525" y="3330575"/>
          <p14:tracePt t="2957" x="5989638" y="3314700"/>
          <p14:tracePt t="2975" x="6324600" y="3154363"/>
          <p14:tracePt t="2991" x="6324600" y="3116263"/>
          <p14:tracePt t="3007" x="6294438" y="3055938"/>
          <p14:tracePt t="3024" x="6248400" y="2963863"/>
          <p14:tracePt t="3040" x="6218238" y="2949575"/>
          <p14:tracePt t="3057" x="6096000" y="2887663"/>
          <p14:tracePt t="3074" x="5807075" y="2492375"/>
          <p14:tracePt t="3090" x="5745163" y="2057400"/>
          <p14:tracePt t="3107" x="5837238" y="1851025"/>
          <p14:tracePt t="3124" x="5851525" y="1836738"/>
          <p14:tracePt t="3296" x="5883275" y="1828800"/>
          <p14:tracePt t="3303" x="6019800" y="1828800"/>
          <p14:tracePt t="3312" x="6278563" y="1874838"/>
          <p14:tracePt t="3324" x="6651625" y="1965325"/>
          <p14:tracePt t="3340" x="7451725" y="2171700"/>
          <p14:tracePt t="3358" x="8054975" y="2354263"/>
          <p14:tracePt t="3374" x="8785225" y="2620963"/>
          <p14:tracePt t="3391" x="10066338" y="2903538"/>
          <p14:tracePt t="3407" x="10614025" y="2955925"/>
          <p14:tracePt t="3424" x="10820400" y="2955925"/>
          <p14:tracePt t="3440" x="10850563" y="2955925"/>
          <p14:tracePt t="3495" x="10842625" y="2941638"/>
          <p14:tracePt t="3503" x="10836275" y="2941638"/>
          <p14:tracePt t="3511" x="10828338" y="2941638"/>
          <p14:tracePt t="3535" x="10820400" y="2941638"/>
          <p14:tracePt t="3552" x="10804525" y="2941638"/>
          <p14:tracePt t="3559" x="10798175" y="2949575"/>
          <p14:tracePt t="3574" x="10744200" y="3070225"/>
          <p14:tracePt t="3590" x="10744200" y="3116263"/>
          <p14:tracePt t="3607" x="10706100" y="3254375"/>
          <p14:tracePt t="3624" x="10683875" y="3292475"/>
          <p14:tracePt t="3640" x="10660063" y="3314700"/>
          <p14:tracePt t="3657" x="10591800" y="3322638"/>
          <p14:tracePt t="3674" x="10507663" y="3322638"/>
          <p14:tracePt t="3691" x="10409238" y="3276600"/>
          <p14:tracePt t="3707" x="10287000" y="3216275"/>
          <p14:tracePt t="3724" x="10134600" y="3154363"/>
          <p14:tracePt t="3740" x="9990138" y="3101975"/>
          <p14:tracePt t="3757" x="9883775" y="3070225"/>
          <p14:tracePt t="3775" x="9761538" y="3040063"/>
          <p14:tracePt t="3790" x="9753600" y="3040063"/>
          <p14:tracePt t="3807" x="9745663" y="3040063"/>
          <p14:tracePt t="4063" x="9731375" y="3032125"/>
          <p14:tracePt t="4071" x="9677400" y="3017838"/>
          <p14:tracePt t="4079" x="9609138" y="3001963"/>
          <p14:tracePt t="4091" x="9540875" y="2987675"/>
          <p14:tracePt t="4107" x="9432925" y="2955925"/>
          <p14:tracePt t="4111" x="9394825" y="2933700"/>
          <p14:tracePt t="4124" x="9380538" y="2933700"/>
          <p14:tracePt t="4141" x="9326563" y="2933700"/>
          <p14:tracePt t="4157" x="9204325" y="2933700"/>
          <p14:tracePt t="4175" x="9059863" y="2971800"/>
          <p14:tracePt t="4191" x="9007475" y="2979738"/>
          <p14:tracePt t="4207" x="8869363" y="3001963"/>
          <p14:tracePt t="4224" x="8740775" y="3017838"/>
          <p14:tracePt t="4241" x="8594725" y="3040063"/>
          <p14:tracePt t="4257" x="8488363" y="3063875"/>
          <p14:tracePt t="4274" x="8404225" y="3094038"/>
          <p14:tracePt t="4291" x="8389938" y="3101975"/>
          <p14:tracePt t="4307" x="8382000" y="3108325"/>
          <p14:tracePt t="4324" x="8366125" y="3116263"/>
          <p14:tracePt t="4341" x="8328025" y="3124200"/>
          <p14:tracePt t="4359" x="8191500" y="3162300"/>
          <p14:tracePt t="4374" x="8054975" y="3192463"/>
          <p14:tracePt t="4391" x="7908925" y="3208338"/>
          <p14:tracePt t="4407" x="7848600" y="3208338"/>
          <p14:tracePt t="4424" x="7818438" y="3208338"/>
          <p14:tracePt t="4441" x="7802563" y="3208338"/>
          <p14:tracePt t="4457" x="7794625" y="3208338"/>
          <p14:tracePt t="4474" x="7788275" y="3216275"/>
          <p14:tracePt t="4491" x="7772400" y="3230563"/>
          <p14:tracePt t="4507" x="7726363" y="3268663"/>
          <p14:tracePt t="4524" x="7680325" y="3298825"/>
          <p14:tracePt t="4541" x="7673975" y="3322638"/>
          <p14:tracePt t="4695" x="7726363" y="3314700"/>
          <p14:tracePt t="4703" x="7780338" y="3298825"/>
          <p14:tracePt t="4711" x="7794625" y="3298825"/>
          <p14:tracePt t="4783" x="7780338" y="3298825"/>
          <p14:tracePt t="4791" x="7742238" y="3298825"/>
          <p14:tracePt t="4799" x="7688263" y="3298825"/>
          <p14:tracePt t="4808" x="7620000" y="3298825"/>
          <p14:tracePt t="4824" x="7429500" y="3298825"/>
          <p14:tracePt t="4841" x="7200900" y="3298825"/>
          <p14:tracePt t="4857" x="6888163" y="3298825"/>
          <p14:tracePt t="4874" x="6599238" y="3254375"/>
          <p14:tracePt t="4891" x="6408738" y="3216275"/>
          <p14:tracePt t="4907" x="6278563" y="3178175"/>
          <p14:tracePt t="4924" x="6180138" y="3140075"/>
          <p14:tracePt t="4941" x="6156325" y="3132138"/>
          <p14:tracePt t="4957" x="6149975" y="3132138"/>
          <p14:tracePt t="4984" x="6142038" y="3132138"/>
          <p14:tracePt t="4991" x="6126163" y="3124200"/>
          <p14:tracePt t="5007" x="6080125" y="3116263"/>
          <p14:tracePt t="5024" x="5989638" y="3108325"/>
          <p14:tracePt t="5041" x="5829300" y="3108325"/>
          <p14:tracePt t="5058" x="5707063" y="3108325"/>
          <p14:tracePt t="5074" x="5578475" y="3108325"/>
          <p14:tracePt t="5091" x="5464175" y="3108325"/>
          <p14:tracePt t="5108" x="5364163" y="3108325"/>
          <p14:tracePt t="5111" x="5311775" y="3108325"/>
          <p14:tracePt t="5124" x="5241925" y="3108325"/>
          <p14:tracePt t="5141" x="5143500" y="3086100"/>
          <p14:tracePt t="5158" x="5127625" y="3086100"/>
          <p14:tracePt t="5174" x="5121275" y="3078163"/>
          <p14:tracePt t="5248" x="5105400" y="3078163"/>
          <p14:tracePt t="5255" x="5089525" y="3078163"/>
          <p14:tracePt t="5271" x="5083175" y="3078163"/>
          <p14:tracePt t="5280" x="5067300" y="3078163"/>
          <p14:tracePt t="5291" x="5045075" y="3078163"/>
          <p14:tracePt t="5308" x="5006975" y="3078163"/>
          <p14:tracePt t="5324" x="4983163" y="3078163"/>
          <p14:tracePt t="5341" x="4953000" y="3078163"/>
          <p14:tracePt t="5359" x="4922838" y="3078163"/>
          <p14:tracePt t="5375" x="4892675" y="3078163"/>
          <p14:tracePt t="5391" x="4860925" y="3078163"/>
          <p14:tracePt t="5408" x="4816475" y="3086100"/>
          <p14:tracePt t="5424" x="4708525" y="3116263"/>
          <p14:tracePt t="5441" x="4572000" y="3154363"/>
          <p14:tracePt t="5458" x="4397375" y="3200400"/>
          <p14:tracePt t="5474" x="4206875" y="3222625"/>
          <p14:tracePt t="5491" x="4038600" y="3246438"/>
          <p14:tracePt t="5508" x="3908425" y="3246438"/>
          <p14:tracePt t="5524" x="3856038" y="3246438"/>
          <p14:tracePt t="5609" x="3848100" y="3246438"/>
          <p14:tracePt t="5615" x="3825875" y="3246438"/>
          <p14:tracePt t="5625" x="3802063" y="3238500"/>
          <p14:tracePt t="5641" x="3756025" y="3222625"/>
          <p14:tracePt t="5658" x="3717925" y="3208338"/>
          <p14:tracePt t="5674" x="3679825" y="3200400"/>
          <p14:tracePt t="5691" x="3635375" y="3184525"/>
          <p14:tracePt t="5708" x="3581400" y="3178175"/>
          <p14:tracePt t="5725" x="3467100" y="3178175"/>
          <p14:tracePt t="5741" x="3314700" y="3178175"/>
          <p14:tracePt t="5759" x="3094038" y="3178175"/>
          <p14:tracePt t="5775" x="3032125" y="3178175"/>
          <p14:tracePt t="5791" x="2841625" y="3178175"/>
          <p14:tracePt t="5808" x="2797175" y="3178175"/>
          <p14:tracePt t="5825" x="2781300" y="3178175"/>
          <p14:tracePt t="5895" x="2765425" y="3154363"/>
          <p14:tracePt t="5904" x="2743200" y="3124200"/>
          <p14:tracePt t="5911" x="2727325" y="3108325"/>
          <p14:tracePt t="5925" x="2697163" y="3094038"/>
          <p14:tracePt t="5941" x="2628900" y="3070225"/>
          <p14:tracePt t="5959" x="2544763" y="3048000"/>
          <p14:tracePt t="5975" x="2484438" y="3025775"/>
          <p14:tracePt t="5991" x="2476500" y="3025775"/>
          <p14:tracePt t="6280" x="2484438" y="3025775"/>
          <p14:tracePt t="6287" x="2498725" y="3025775"/>
          <p14:tracePt t="6295" x="2522538" y="3025775"/>
          <p14:tracePt t="6308" x="2536825" y="3025775"/>
          <p14:tracePt t="6325" x="2598738" y="3025775"/>
          <p14:tracePt t="6341" x="2659063" y="3025775"/>
          <p14:tracePt t="6359" x="2751138" y="3025775"/>
          <p14:tracePt t="6375" x="2765425" y="3025775"/>
          <p14:tracePt t="6391" x="2789238" y="3025775"/>
          <p14:tracePt t="6408" x="2797175" y="3025775"/>
          <p14:tracePt t="6441" x="2819400" y="3025775"/>
          <p14:tracePt t="6458" x="2911475" y="3001963"/>
          <p14:tracePt t="6475" x="2979738" y="3001963"/>
          <p14:tracePt t="6492" x="3040063" y="3001963"/>
          <p14:tracePt t="6508" x="3086100" y="3001963"/>
          <p14:tracePt t="6525" x="3124200" y="3001963"/>
          <p14:tracePt t="6542" x="3132138" y="3001963"/>
          <p14:tracePt t="6592" x="3140075" y="3001963"/>
          <p14:tracePt t="6600" x="3154363" y="3001963"/>
          <p14:tracePt t="6615" x="3178175" y="3001963"/>
          <p14:tracePt t="6625" x="3184525" y="3001963"/>
          <p14:tracePt t="6641" x="3246438" y="3001963"/>
          <p14:tracePt t="6658" x="3360738" y="3001963"/>
          <p14:tracePt t="6675" x="3451225" y="3001963"/>
          <p14:tracePt t="6691" x="3565525" y="3001963"/>
          <p14:tracePt t="6708" x="3641725" y="3001963"/>
          <p14:tracePt t="6725" x="3695700" y="3001963"/>
          <p14:tracePt t="6742" x="3711575" y="3001963"/>
          <p14:tracePt t="6758" x="3717925" y="3001963"/>
          <p14:tracePt t="6792" x="3733800" y="3001963"/>
          <p14:tracePt t="6799" x="3763963" y="3001963"/>
          <p14:tracePt t="6808" x="3794125" y="3001963"/>
          <p14:tracePt t="6825" x="3924300" y="3001963"/>
          <p14:tracePt t="6842" x="4060825" y="3001963"/>
          <p14:tracePt t="6858" x="4213225" y="3017838"/>
          <p14:tracePt t="6875" x="4305300" y="3032125"/>
          <p14:tracePt t="6892" x="4327525" y="3032125"/>
          <p14:tracePt t="6960" x="4343400" y="3032125"/>
          <p14:tracePt t="6968" x="4365625" y="3040063"/>
          <p14:tracePt t="6976" x="4389438" y="3048000"/>
          <p14:tracePt t="6992" x="4435475" y="3055938"/>
          <p14:tracePt t="7009" x="4473575" y="3055938"/>
          <p14:tracePt t="7025" x="4479925" y="3055938"/>
          <p14:tracePt t="7042" x="4495800" y="3055938"/>
          <p14:tracePt t="7103" x="4495800" y="3063875"/>
          <p14:tracePt t="7128" x="4487863" y="3063875"/>
          <p14:tracePt t="7135" x="4465638" y="3063875"/>
          <p14:tracePt t="7144" x="4435475" y="3055938"/>
          <p14:tracePt t="7159" x="4381500" y="3055938"/>
          <p14:tracePt t="7175" x="4321175" y="3048000"/>
          <p14:tracePt t="7192" x="4267200" y="3032125"/>
          <p14:tracePt t="7209" x="4237038" y="3032125"/>
          <p14:tracePt t="7225" x="4206875" y="3032125"/>
          <p14:tracePt t="7242" x="4191000" y="3032125"/>
          <p14:tracePt t="7592" x="4229100" y="3032125"/>
          <p14:tracePt t="7599" x="4289425" y="3017838"/>
          <p14:tracePt t="7610" x="4365625" y="2987675"/>
          <p14:tracePt t="7625" x="4564063" y="2925763"/>
          <p14:tracePt t="7642" x="4884738" y="2811463"/>
          <p14:tracePt t="7659" x="5280025" y="2689225"/>
          <p14:tracePt t="7675" x="5715000" y="2568575"/>
          <p14:tracePt t="7692" x="5965825" y="2492375"/>
          <p14:tracePt t="7709" x="6188075" y="2408238"/>
          <p14:tracePt t="7725" x="6332538" y="2384425"/>
          <p14:tracePt t="7743" x="6507163" y="2354263"/>
          <p14:tracePt t="7759" x="6530975" y="2354263"/>
          <p14:tracePt t="7792" x="6507163" y="2346325"/>
          <p14:tracePt t="7809" x="6103938" y="2332038"/>
          <p14:tracePt t="7825" x="5402263" y="2498725"/>
          <p14:tracePt t="7842" x="4381500" y="2560638"/>
          <p14:tracePt t="7859" x="3292475" y="2560638"/>
          <p14:tracePt t="7876" x="2384425" y="2446338"/>
          <p14:tracePt t="7892" x="2111375" y="2400300"/>
          <p14:tracePt t="7909" x="2095500" y="2392363"/>
          <p14:tracePt t="7926" x="2278063" y="2384425"/>
          <p14:tracePt t="7942" x="3581400" y="2354263"/>
          <p14:tracePt t="7959" x="4792663" y="2484438"/>
          <p14:tracePt t="7975" x="5783263" y="2620963"/>
          <p14:tracePt t="7992" x="6134100" y="2689225"/>
          <p14:tracePt t="8009" x="6156325" y="2705100"/>
          <p14:tracePt t="8025" x="6042025" y="2789238"/>
          <p14:tracePt t="8042" x="5638800" y="2797175"/>
          <p14:tracePt t="8059" x="5189538" y="2797175"/>
          <p14:tracePt t="8075" x="4914900" y="2827338"/>
          <p14:tracePt t="8092" x="4906963" y="2835275"/>
          <p14:tracePt t="8109" x="4968875" y="2841625"/>
          <p14:tracePt t="8112" x="5097463" y="2857500"/>
          <p14:tracePt t="8126" x="5456238" y="2917825"/>
          <p14:tracePt t="8142" x="5654675" y="2941638"/>
          <p14:tracePt t="8159" x="5715000" y="2955925"/>
          <p14:tracePt t="8200" x="5722938" y="2955925"/>
        </p14:tracePtLst>
      </p14:laserTraceLst>
    </p:ext>
  </p:extLs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body" idx="4294967295"/>
          </p:nvPr>
        </p:nvSpPr>
        <p:spPr>
          <a:xfrm>
            <a:off x="1992313" y="1557338"/>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70000"/>
              </a:lnSpc>
              <a:spcBef>
                <a:spcPct val="10000"/>
              </a:spcBef>
              <a:buFont typeface="Arial" panose="020B0604020202020204" pitchFamily="34" charset="0"/>
              <a:buNone/>
            </a:pPr>
            <a:r>
              <a:rPr lang="ar-SA" altLang="en-US" sz="4600" b="1" dirty="0">
                <a:solidFill>
                  <a:srgbClr val="FF3300"/>
                </a:solidFill>
              </a:rPr>
              <a:t>يتم توثيق هذه المواد كالأتي:</a:t>
            </a:r>
          </a:p>
          <a:p>
            <a:pPr algn="r" eaLnBrk="1" hangingPunct="1">
              <a:lnSpc>
                <a:spcPct val="90000"/>
              </a:lnSpc>
              <a:buFont typeface="Arial" panose="020B0604020202020204" pitchFamily="34" charset="0"/>
              <a:buNone/>
            </a:pPr>
            <a:r>
              <a:rPr lang="ar-SA" altLang="en-US" sz="4500" b="1" dirty="0"/>
              <a:t>  يذكر اولا  اسم الدولة – ثم نوعية القانون ورقم وسنة إصداره ثم بيانات الجريدة الرسمية التي أصدرته ثم رقم الفصل المقتبس منه الجزء ثم رقم المادة ثم رقم الفقرة.</a:t>
            </a:r>
            <a:endParaRPr lang="en-US" altLang="en-US" sz="4500" dirty="0">
              <a:cs typeface="Arial" panose="020B0604020202020204" pitchFamily="34" charset="0"/>
            </a:endParaRPr>
          </a:p>
        </p:txBody>
      </p:sp>
      <p:sp>
        <p:nvSpPr>
          <p:cNvPr id="41987" name="AutoShape 3"/>
          <p:cNvSpPr>
            <a:spLocks noChangeArrowheads="1"/>
          </p:cNvSpPr>
          <p:nvPr/>
        </p:nvSpPr>
        <p:spPr bwMode="gray">
          <a:xfrm>
            <a:off x="1919288" y="4445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المواد القانونية</a:t>
            </a:r>
            <a:r>
              <a:rPr lang="en-US" altLang="zh-CN" sz="4400" b="1">
                <a:solidFill>
                  <a:schemeClr val="bg1"/>
                </a:solidFill>
                <a:latin typeface="Arial" panose="020B0604020202020204" pitchFamily="34" charset="0"/>
              </a:rPr>
              <a:t> </a:t>
            </a:r>
          </a:p>
        </p:txBody>
      </p:sp>
      <p:grpSp>
        <p:nvGrpSpPr>
          <p:cNvPr id="130052" name="Group 4"/>
          <p:cNvGrpSpPr>
            <a:grpSpLocks/>
          </p:cNvGrpSpPr>
          <p:nvPr/>
        </p:nvGrpSpPr>
        <p:grpSpPr bwMode="auto">
          <a:xfrm>
            <a:off x="9191626" y="476251"/>
            <a:ext cx="682625" cy="682625"/>
            <a:chOff x="4830" y="279"/>
            <a:chExt cx="430" cy="430"/>
          </a:xfrm>
        </p:grpSpPr>
        <p:sp>
          <p:nvSpPr>
            <p:cNvPr id="130053"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0054"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0055"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0056"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0057" name="Text Box 9">
              <a:hlinkClick r:id="rId3" action="ppaction://hlinksldjump"/>
            </p:cNvPr>
            <p:cNvSpPr txBox="1">
              <a:spLocks noChangeArrowheads="1"/>
            </p:cNvSpPr>
            <p:nvPr/>
          </p:nvSpPr>
          <p:spPr bwMode="gray">
            <a:xfrm>
              <a:off x="4912" y="314"/>
              <a:ext cx="24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8</a:t>
              </a:r>
              <a:endParaRPr lang="en-US" altLang="en-US" sz="2800" b="1">
                <a:solidFill>
                  <a:srgbClr val="000000"/>
                </a:solidFill>
                <a:latin typeface="Articulate" pitchFamily="2" charset="0"/>
              </a:endParaRPr>
            </a:p>
          </p:txBody>
        </p:sp>
      </p:gr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9647163"/>
      </p:ext>
    </p:extLst>
  </p:cSld>
  <p:clrMapOvr>
    <a:masterClrMapping/>
  </p:clrMapOvr>
  <mc:AlternateContent xmlns:mc="http://schemas.openxmlformats.org/markup-compatibility/2006" xmlns:p14="http://schemas.microsoft.com/office/powerpoint/2010/main">
    <mc:Choice Requires="p14">
      <p:transition spd="slow" p14:dur="2000" advTm="39756"/>
    </mc:Choice>
    <mc:Fallback xmlns="">
      <p:transition spd="slow" advTm="39756"/>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slide(fromBottom)">
                                      <p:cBhvr>
                                        <p:cTn id="7" dur="500"/>
                                        <p:tgtEl>
                                          <p:spTgt spid="41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animBg="1"/>
    </p:bldLst>
  </p:timing>
  <p:extLst mod="1">
    <p:ext uri="{3A86A75C-4F4B-4683-9AE1-C65F6400EC91}">
      <p14:laserTraceLst xmlns:p14="http://schemas.microsoft.com/office/powerpoint/2010/main">
        <p14:tracePtLst>
          <p14:tracePt t="26120" x="5692775" y="2949575"/>
          <p14:tracePt t="26128" x="5508625" y="2879725"/>
          <p14:tracePt t="26135" x="5280025" y="2705100"/>
          <p14:tracePt t="26145" x="5067300" y="2430463"/>
          <p14:tracePt t="26162" x="4694238" y="1965325"/>
          <p14:tracePt t="26178" x="4503738" y="1782763"/>
          <p14:tracePt t="26195" x="4259263" y="1570038"/>
          <p14:tracePt t="26211" x="4068763" y="1455738"/>
          <p14:tracePt t="26228" x="3886200" y="1349375"/>
          <p14:tracePt t="26244" x="3717925" y="1249363"/>
          <p14:tracePt t="26261" x="3497263" y="1104900"/>
          <p14:tracePt t="26278" x="3040063" y="838200"/>
          <p14:tracePt t="26294" x="2613025" y="609600"/>
          <p14:tracePt t="26311" x="2346325" y="449263"/>
          <p14:tracePt t="26328" x="2247900" y="396875"/>
          <p14:tracePt t="26344" x="2117725" y="327025"/>
          <p14:tracePt t="26361" x="2019300" y="282575"/>
          <p14:tracePt t="26378" x="1828800" y="190500"/>
          <p14:tracePt t="26395" x="1485900" y="38100"/>
          <p14:tracePt t="26412" x="998538" y="0"/>
          <p14:tracePt t="26695" x="0" y="342900"/>
          <p14:tracePt t="26703" x="0" y="350838"/>
          <p14:tracePt t="26712" x="7938" y="358775"/>
          <p14:tracePt t="26728" x="30163" y="365125"/>
          <p14:tracePt t="26745" x="38100" y="365125"/>
          <p14:tracePt t="26762" x="60325" y="365125"/>
          <p14:tracePt t="26778" x="84138" y="365125"/>
          <p14:tracePt t="26795" x="160338" y="334963"/>
        </p14:tracePtLst>
      </p14:laserTraceLst>
    </p:ext>
  </p:extLs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2"/>
          <p:cNvSpPr>
            <a:spLocks noChangeArrowheads="1"/>
          </p:cNvSpPr>
          <p:nvPr/>
        </p:nvSpPr>
        <p:spPr bwMode="gray">
          <a:xfrm>
            <a:off x="1919288" y="2133601"/>
            <a:ext cx="8280400" cy="33115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nSpc>
                <a:spcPct val="95000"/>
              </a:lnSpc>
              <a:spcBef>
                <a:spcPts val="200"/>
              </a:spcBef>
              <a:buClr>
                <a:schemeClr val="accent1"/>
              </a:buClr>
              <a:buSzPct val="85000"/>
              <a:buNone/>
            </a:pPr>
            <a:r>
              <a:rPr lang="ar-SA" altLang="en-US" sz="3500" b="1">
                <a:solidFill>
                  <a:schemeClr val="bg1"/>
                </a:solidFill>
                <a:latin typeface="Arial" panose="020B0604020202020204" pitchFamily="34" charset="0"/>
              </a:rPr>
              <a:t>المملكة الأردنية الهاشمية – قانون التجارة رقم 12 </a:t>
            </a:r>
          </a:p>
          <a:p>
            <a:pPr>
              <a:lnSpc>
                <a:spcPct val="95000"/>
              </a:lnSpc>
              <a:spcBef>
                <a:spcPts val="200"/>
              </a:spcBef>
              <a:buClr>
                <a:schemeClr val="accent1"/>
              </a:buClr>
              <a:buSzPct val="85000"/>
              <a:buNone/>
            </a:pPr>
            <a:r>
              <a:rPr lang="ar-SA" altLang="en-US" sz="3500" b="1">
                <a:solidFill>
                  <a:schemeClr val="bg1"/>
                </a:solidFill>
                <a:latin typeface="Arial" panose="020B0604020202020204" pitchFamily="34" charset="0"/>
              </a:rPr>
              <a:t>لسنة 1966 – الجريدة الرسمية رقم 1910</a:t>
            </a:r>
          </a:p>
          <a:p>
            <a:pPr>
              <a:lnSpc>
                <a:spcPct val="95000"/>
              </a:lnSpc>
              <a:spcBef>
                <a:spcPts val="200"/>
              </a:spcBef>
              <a:buClr>
                <a:schemeClr val="accent1"/>
              </a:buClr>
              <a:buSzPct val="85000"/>
              <a:buNone/>
            </a:pPr>
            <a:r>
              <a:rPr lang="ar-SA" altLang="en-US" sz="3500" b="1">
                <a:solidFill>
                  <a:schemeClr val="bg1"/>
                </a:solidFill>
                <a:latin typeface="Arial" panose="020B0604020202020204" pitchFamily="34" charset="0"/>
              </a:rPr>
              <a:t> بتاريخ 30 آذار 1966 – الفصل الأول –</a:t>
            </a:r>
          </a:p>
          <a:p>
            <a:pPr>
              <a:lnSpc>
                <a:spcPct val="95000"/>
              </a:lnSpc>
              <a:spcBef>
                <a:spcPts val="200"/>
              </a:spcBef>
              <a:buClr>
                <a:schemeClr val="accent1"/>
              </a:buClr>
              <a:buSzPct val="85000"/>
              <a:buNone/>
            </a:pPr>
            <a:r>
              <a:rPr lang="ar-SA" altLang="en-US" sz="3500" b="1">
                <a:solidFill>
                  <a:schemeClr val="bg1"/>
                </a:solidFill>
                <a:latin typeface="Arial" panose="020B0604020202020204" pitchFamily="34" charset="0"/>
              </a:rPr>
              <a:t> المادة  رقم (9) الفقرة (أ).</a:t>
            </a:r>
            <a:endParaRPr lang="en-US" altLang="en-US" sz="3500" b="1">
              <a:solidFill>
                <a:schemeClr val="bg1"/>
              </a:solidFill>
              <a:latin typeface="Arial" panose="020B0604020202020204" pitchFamily="34" charset="0"/>
            </a:endParaRPr>
          </a:p>
        </p:txBody>
      </p:sp>
      <p:sp>
        <p:nvSpPr>
          <p:cNvPr id="43011" name="AutoShape 3"/>
          <p:cNvSpPr>
            <a:spLocks noChangeArrowheads="1"/>
          </p:cNvSpPr>
          <p:nvPr/>
        </p:nvSpPr>
        <p:spPr bwMode="gray">
          <a:xfrm>
            <a:off x="3648076" y="692151"/>
            <a:ext cx="6264275"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لتوثيق المواد القانونية:</a:t>
            </a:r>
            <a:endParaRPr lang="en-US" altLang="zh-CN" sz="4000">
              <a:latin typeface="Arial" panose="020B0604020202020204" pitchFamily="34" charset="0"/>
              <a:cs typeface="HeshamNormal" pitchFamily="2"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53841366"/>
      </p:ext>
    </p:extLst>
  </p:cSld>
  <p:clrMapOvr>
    <a:masterClrMapping/>
  </p:clrMapOvr>
  <mc:AlternateContent xmlns:mc="http://schemas.openxmlformats.org/markup-compatibility/2006" xmlns:p14="http://schemas.microsoft.com/office/powerpoint/2010/main">
    <mc:Choice Requires="p14">
      <p:transition spd="slow" p14:dur="2000" advTm="34032"/>
    </mc:Choice>
    <mc:Fallback xmlns="">
      <p:transition spd="slow" advTm="34032"/>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slide(fromBottom)">
                                      <p:cBhvr>
                                        <p:cTn id="7" dur="500"/>
                                        <p:tgtEl>
                                          <p:spTgt spid="43010"/>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43011"/>
                                        </p:tgtEl>
                                        <p:attrNameLst>
                                          <p:attrName>style.visibility</p:attrName>
                                        </p:attrNameLst>
                                      </p:cBhvr>
                                      <p:to>
                                        <p:strVal val="visible"/>
                                      </p:to>
                                    </p:set>
                                    <p:animEffect transition="in" filter="slide(fromBottom)">
                                      <p:cBhvr>
                                        <p:cTn id="10" dur="500"/>
                                        <p:tgtEl>
                                          <p:spTgt spid="430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Lst>
  </p:timing>
  <p:extLst mod="1">
    <p:ext uri="{3A86A75C-4F4B-4683-9AE1-C65F6400EC91}">
      <p14:laserTraceLst xmlns:p14="http://schemas.microsoft.com/office/powerpoint/2010/main">
        <p14:tracePtLst>
          <p14:tracePt t="4087" x="6308725" y="3787775"/>
          <p14:tracePt t="4096" x="6484938" y="3635375"/>
          <p14:tracePt t="4104" x="6705600" y="3429000"/>
          <p14:tracePt t="4120" x="7056438" y="3116263"/>
          <p14:tracePt t="4137" x="7299325" y="2955925"/>
          <p14:tracePt t="4153" x="7429500" y="2879725"/>
          <p14:tracePt t="4170" x="7505700" y="2835275"/>
          <p14:tracePt t="4187" x="7527925" y="2819400"/>
          <p14:tracePt t="4203" x="7612063" y="2773363"/>
          <p14:tracePt t="4220" x="7810500" y="2651125"/>
          <p14:tracePt t="4237" x="8023225" y="2498725"/>
          <p14:tracePt t="4253" x="8153400" y="2422525"/>
          <p14:tracePt t="4270" x="8245475" y="2362200"/>
          <p14:tracePt t="4287" x="8480425" y="2255838"/>
          <p14:tracePt t="4304" x="8588375" y="2209800"/>
          <p14:tracePt t="4320" x="8602663" y="2201863"/>
          <p14:tracePt t="4392" x="8564563" y="2232025"/>
          <p14:tracePt t="4400" x="8488363" y="2346325"/>
          <p14:tracePt t="4407" x="8420100" y="2446338"/>
          <p14:tracePt t="4420" x="8328025" y="2574925"/>
          <p14:tracePt t="4437" x="8191500" y="2773363"/>
          <p14:tracePt t="4454" x="8131175" y="2873375"/>
          <p14:tracePt t="4470" x="8123238" y="2887663"/>
          <p14:tracePt t="4536" x="8115300" y="2887663"/>
          <p14:tracePt t="4544" x="8099425" y="2887663"/>
          <p14:tracePt t="4554" x="8077200" y="2887663"/>
          <p14:tracePt t="4570" x="7970838" y="2925763"/>
          <p14:tracePt t="4587" x="7878763" y="2987675"/>
          <p14:tracePt t="4604" x="7772400" y="3040063"/>
          <p14:tracePt t="4620" x="7688263" y="3094038"/>
          <p14:tracePt t="4637" x="7666038" y="3094038"/>
          <p14:tracePt t="5872" x="7650163" y="3094038"/>
          <p14:tracePt t="5880" x="7635875" y="3094038"/>
          <p14:tracePt t="5888" x="7612063" y="3094038"/>
          <p14:tracePt t="5904" x="7604125" y="3094038"/>
          <p14:tracePt t="5921" x="7589838" y="3094038"/>
          <p14:tracePt t="5937" x="7581900" y="3094038"/>
          <p14:tracePt t="6416" x="7581900" y="3101975"/>
          <p14:tracePt t="6423" x="7559675" y="3108325"/>
          <p14:tracePt t="6432" x="7521575" y="3140075"/>
          <p14:tracePt t="6440" x="7483475" y="3154363"/>
          <p14:tracePt t="6454" x="7413625" y="3200400"/>
          <p14:tracePt t="6471" x="7200900" y="3260725"/>
          <p14:tracePt t="6488" x="7070725" y="3292475"/>
          <p14:tracePt t="6505" x="6964363" y="3298825"/>
          <p14:tracePt t="6521" x="6896100" y="3298825"/>
          <p14:tracePt t="6538" x="6804025" y="3298825"/>
          <p14:tracePt t="6554" x="6667500" y="3298825"/>
          <p14:tracePt t="6571" x="6469063" y="3284538"/>
          <p14:tracePt t="6588" x="6278563" y="3268663"/>
          <p14:tracePt t="6604" x="6103938" y="3260725"/>
          <p14:tracePt t="6621" x="5981700" y="3238500"/>
          <p14:tracePt t="6638" x="5875338" y="3222625"/>
          <p14:tracePt t="6655" x="5851525" y="3222625"/>
          <p14:tracePt t="6944" x="5829300" y="3216275"/>
          <p14:tracePt t="6952" x="5753100" y="3200400"/>
          <p14:tracePt t="6959" x="5661025" y="3184525"/>
          <p14:tracePt t="6971" x="5570538" y="3170238"/>
          <p14:tracePt t="6988" x="5448300" y="3170238"/>
          <p14:tracePt t="7005" x="5402263" y="3170238"/>
          <p14:tracePt t="7021" x="5311775" y="3170238"/>
          <p14:tracePt t="7038" x="5045075" y="3170238"/>
          <p14:tracePt t="7054" x="4975225" y="3170238"/>
          <p14:tracePt t="7071" x="4860925" y="3170238"/>
          <p14:tracePt t="7088" x="4822825" y="3170238"/>
          <p14:tracePt t="7105" x="4816475" y="3170238"/>
          <p14:tracePt t="7376" x="4822825" y="3170238"/>
          <p14:tracePt t="7384" x="4838700" y="3162300"/>
          <p14:tracePt t="7391" x="4860925" y="3162300"/>
          <p14:tracePt t="7405" x="4868863" y="3154363"/>
          <p14:tracePt t="7456" x="4876800" y="3146425"/>
          <p14:tracePt t="7480" x="4868863" y="3140075"/>
          <p14:tracePt t="7487" x="4846638" y="3140075"/>
          <p14:tracePt t="7496" x="4830763" y="3140075"/>
          <p14:tracePt t="7505" x="4808538" y="3132138"/>
          <p14:tracePt t="7521" x="4754563" y="3124200"/>
          <p14:tracePt t="7538" x="4664075" y="3124200"/>
          <p14:tracePt t="7555" x="4602163" y="3124200"/>
          <p14:tracePt t="7572" x="4503738" y="3124200"/>
          <p14:tracePt t="7588" x="4441825" y="3140075"/>
          <p14:tracePt t="7605" x="4365625" y="3146425"/>
          <p14:tracePt t="7621" x="4259263" y="3146425"/>
          <p14:tracePt t="7639" x="4152900" y="3146425"/>
          <p14:tracePt t="7655" x="4084638" y="3146425"/>
          <p14:tracePt t="7671" x="4038600" y="3146425"/>
          <p14:tracePt t="7688" x="4016375" y="3146425"/>
          <p14:tracePt t="7705" x="4000500" y="3146425"/>
          <p14:tracePt t="7721" x="3984625" y="3146425"/>
          <p14:tracePt t="7738" x="3962400" y="3146425"/>
          <p14:tracePt t="7755" x="3954463" y="3140075"/>
          <p14:tracePt t="7772" x="3916363" y="3140075"/>
          <p14:tracePt t="7788" x="3870325" y="3140075"/>
          <p14:tracePt t="7805" x="3810000" y="3124200"/>
          <p14:tracePt t="7823" x="3649663" y="3124200"/>
          <p14:tracePt t="7839" x="3535363" y="3124200"/>
          <p14:tracePt t="7855" x="3421063" y="3124200"/>
          <p14:tracePt t="7872" x="3330575" y="3124200"/>
          <p14:tracePt t="7888" x="3276600" y="3124200"/>
          <p14:tracePt t="7905" x="3254375" y="3124200"/>
          <p14:tracePt t="7991" x="3238500" y="3124200"/>
          <p14:tracePt t="8000" x="3222625" y="3124200"/>
          <p14:tracePt t="8007" x="3192463" y="3124200"/>
          <p14:tracePt t="8023" x="3132138" y="3124200"/>
          <p14:tracePt t="8038" x="3094038" y="3124200"/>
          <p14:tracePt t="8055" x="2925763" y="3124200"/>
          <p14:tracePt t="8072" x="2857500" y="3124200"/>
          <p14:tracePt t="8088" x="2811463" y="3124200"/>
          <p14:tracePt t="8105" x="2797175" y="3124200"/>
          <p14:tracePt t="8152" x="2789238" y="3124200"/>
          <p14:tracePt t="8159" x="2773363" y="3132138"/>
          <p14:tracePt t="8172" x="2759075" y="3132138"/>
          <p14:tracePt t="8188" x="2735263" y="3146425"/>
          <p14:tracePt t="8205" x="2682875" y="3154363"/>
          <p14:tracePt t="8221" x="2628900" y="3162300"/>
          <p14:tracePt t="8238" x="2530475" y="3192463"/>
          <p14:tracePt t="8255" x="2498725" y="3192463"/>
          <p14:tracePt t="8272" x="2476500" y="3192463"/>
          <p14:tracePt t="8288" x="2468563" y="3192463"/>
          <p14:tracePt t="8864" x="2498725" y="3216275"/>
          <p14:tracePt t="8872" x="2659063" y="3230563"/>
          <p14:tracePt t="8880" x="2963863" y="3284538"/>
          <p14:tracePt t="8888" x="3360738" y="3330575"/>
          <p14:tracePt t="8905" x="4092575" y="3375025"/>
          <p14:tracePt t="8922" x="4846638" y="3421063"/>
          <p14:tracePt t="8939" x="5692775" y="3421063"/>
          <p14:tracePt t="8955" x="6454775" y="3421063"/>
          <p14:tracePt t="8972" x="7154863" y="3421063"/>
          <p14:tracePt t="8989" x="7704138" y="3390900"/>
          <p14:tracePt t="9005" x="8054975" y="3344863"/>
          <p14:tracePt t="9022" x="8328025" y="3292475"/>
          <p14:tracePt t="9039" x="8374063" y="3284538"/>
          <p14:tracePt t="9055" x="8389938" y="3284538"/>
          <p14:tracePt t="9096" x="8420100" y="3284538"/>
          <p14:tracePt t="9105" x="8480425" y="3284538"/>
          <p14:tracePt t="9122" x="8770938" y="3382963"/>
          <p14:tracePt t="9139" x="9083675" y="3527425"/>
          <p14:tracePt t="9155" x="9426575" y="3657600"/>
          <p14:tracePt t="9172" x="9761538" y="3756025"/>
          <p14:tracePt t="9189" x="9998075" y="3802063"/>
          <p14:tracePt t="9205" x="10150475" y="3817938"/>
          <p14:tracePt t="9222" x="10164763" y="3817938"/>
          <p14:tracePt t="9264" x="10118725" y="3779838"/>
          <p14:tracePt t="9272" x="10042525" y="3741738"/>
          <p14:tracePt t="9280" x="9974263" y="3725863"/>
          <p14:tracePt t="9289" x="9906000" y="3695700"/>
          <p14:tracePt t="9305" x="9821863" y="3695700"/>
          <p14:tracePt t="9322" x="9753600" y="3695700"/>
          <p14:tracePt t="9339" x="9655175" y="3703638"/>
          <p14:tracePt t="9355" x="9571038" y="3733800"/>
          <p14:tracePt t="9372" x="9464675" y="3749675"/>
          <p14:tracePt t="9389" x="9288463" y="3787775"/>
          <p14:tracePt t="9406" x="9083675" y="3787775"/>
          <p14:tracePt t="9422" x="8785225" y="3787775"/>
          <p14:tracePt t="9439" x="8602663" y="3763963"/>
          <p14:tracePt t="9455" x="8534400" y="3756025"/>
          <p14:tracePt t="9650" x="8512175" y="3749675"/>
          <p14:tracePt t="9657" x="8512175" y="3741738"/>
          <p14:tracePt t="9663" x="8496300" y="3741738"/>
          <p14:tracePt t="9672" x="8474075" y="3741738"/>
          <p14:tracePt t="9689" x="8397875" y="3741738"/>
          <p14:tracePt t="9706" x="8328025" y="3741738"/>
          <p14:tracePt t="9722" x="8259763" y="3741738"/>
          <p14:tracePt t="9739" x="8207375" y="3741738"/>
          <p14:tracePt t="9756" x="8183563" y="3741738"/>
          <p14:tracePt t="9772" x="8175625" y="3741738"/>
          <p14:tracePt t="9872" x="8161338" y="3741738"/>
          <p14:tracePt t="9911" x="8153400" y="3741738"/>
          <p14:tracePt t="10103" x="8161338" y="3741738"/>
          <p14:tracePt t="10184" x="8131175" y="3741738"/>
          <p14:tracePt t="10192" x="8054975" y="3733800"/>
          <p14:tracePt t="10200" x="7985125" y="3733800"/>
          <p14:tracePt t="10208" x="7894638" y="3733800"/>
          <p14:tracePt t="10223" x="7802563" y="3717925"/>
          <p14:tracePt t="10239" x="7383463" y="3641725"/>
          <p14:tracePt t="10256" x="7086600" y="3589338"/>
          <p14:tracePt t="10272" x="6865938" y="3565525"/>
          <p14:tracePt t="10289" x="6743700" y="3551238"/>
          <p14:tracePt t="10306" x="6651625" y="3535363"/>
          <p14:tracePt t="10323" x="6621463" y="3535363"/>
          <p14:tracePt t="10339" x="6613525" y="3535363"/>
          <p14:tracePt t="10356" x="6583363" y="3535363"/>
          <p14:tracePt t="10372" x="6530975" y="3535363"/>
          <p14:tracePt t="10391" x="6346825" y="3535363"/>
          <p14:tracePt t="10407" x="6240463" y="3535363"/>
          <p14:tracePt t="10422" x="6202363" y="3535363"/>
          <p14:tracePt t="10439" x="6027738" y="3535363"/>
          <p14:tracePt t="10456" x="5913438" y="3535363"/>
          <p14:tracePt t="10472" x="5821363" y="3535363"/>
          <p14:tracePt t="10489" x="5715000" y="3535363"/>
          <p14:tracePt t="10506" x="5616575" y="3535363"/>
          <p14:tracePt t="10523" x="5546725" y="3535363"/>
          <p14:tracePt t="10540" x="5448300" y="3559175"/>
          <p14:tracePt t="10556" x="5387975" y="3565525"/>
          <p14:tracePt t="10573" x="5303838" y="3565525"/>
          <p14:tracePt t="10590" x="5113338" y="3603625"/>
          <p14:tracePt t="10607" x="4953000" y="3603625"/>
          <p14:tracePt t="10623" x="4816475" y="3603625"/>
          <p14:tracePt t="10640" x="4708525" y="3603625"/>
          <p14:tracePt t="10656" x="4625975" y="3603625"/>
          <p14:tracePt t="10673" x="4579938" y="3603625"/>
          <p14:tracePt t="10690" x="4556125" y="3603625"/>
          <p14:tracePt t="10752" x="4549775" y="3603625"/>
          <p14:tracePt t="10759" x="4525963" y="3635375"/>
          <p14:tracePt t="10768" x="4503738" y="3635375"/>
          <p14:tracePt t="10775" x="4487863" y="3635375"/>
          <p14:tracePt t="10789" x="4473575" y="3635375"/>
          <p14:tracePt t="10806" x="4457700" y="3627438"/>
          <p14:tracePt t="11111" x="4449763" y="3627438"/>
          <p14:tracePt t="11118" x="4435475" y="3627438"/>
          <p14:tracePt t="11126" x="4419600" y="3627438"/>
          <p14:tracePt t="11139" x="4397375" y="3627438"/>
          <p14:tracePt t="11156" x="4335463" y="3641725"/>
          <p14:tracePt t="11172" x="4221163" y="3657600"/>
          <p14:tracePt t="11190" x="4076700" y="3665538"/>
          <p14:tracePt t="11207" x="3794125" y="3665538"/>
          <p14:tracePt t="11223" x="3641725" y="3665538"/>
          <p14:tracePt t="11240" x="3535363" y="3665538"/>
          <p14:tracePt t="11256" x="3497263" y="3657600"/>
          <p14:tracePt t="11359" x="3482975" y="3657600"/>
          <p14:tracePt t="11368" x="3467100" y="3657600"/>
          <p14:tracePt t="11375" x="3436938" y="3649663"/>
          <p14:tracePt t="11390" x="3390900" y="3649663"/>
          <p14:tracePt t="11407" x="3322638" y="3649663"/>
          <p14:tracePt t="11423" x="3254375" y="3649663"/>
          <p14:tracePt t="11440" x="3216275" y="3649663"/>
          <p14:tracePt t="11456" x="3200400" y="3649663"/>
          <p14:tracePt t="11528" x="3200400" y="3641725"/>
          <p14:tracePt t="11576" x="3200400" y="3635375"/>
          <p14:tracePt t="11584" x="3208338" y="3627438"/>
          <p14:tracePt t="11592" x="3254375" y="3627438"/>
          <p14:tracePt t="11606" x="3284538" y="3611563"/>
          <p14:tracePt t="11623" x="3390900" y="3603625"/>
          <p14:tracePt t="11640" x="3475038" y="3597275"/>
          <p14:tracePt t="11656" x="3527425" y="3597275"/>
          <p14:tracePt t="11673" x="3559175" y="3589338"/>
          <p14:tracePt t="11736" x="3565525" y="3589338"/>
          <p14:tracePt t="11743" x="3581400" y="3589338"/>
          <p14:tracePt t="11751" x="3597275" y="3589338"/>
          <p14:tracePt t="11759" x="3603625" y="3589338"/>
          <p14:tracePt t="11773" x="3627438" y="3589338"/>
          <p14:tracePt t="11791" x="3725863" y="3589338"/>
          <p14:tracePt t="11807" x="3802063" y="3603625"/>
          <p14:tracePt t="11823" x="3894138" y="3603625"/>
          <p14:tracePt t="11840" x="3962400" y="3611563"/>
          <p14:tracePt t="11857" x="4046538" y="3611563"/>
          <p14:tracePt t="11873" x="4130675" y="3611563"/>
          <p14:tracePt t="11890" x="4191000" y="3611563"/>
          <p14:tracePt t="11907" x="4229100" y="3611563"/>
          <p14:tracePt t="11923" x="4267200" y="3611563"/>
          <p14:tracePt t="11940" x="4283075" y="3611563"/>
          <p14:tracePt t="12024" x="4289425" y="3611563"/>
          <p14:tracePt t="12272" x="4335463" y="3611563"/>
          <p14:tracePt t="12280" x="4403725" y="3627438"/>
          <p14:tracePt t="12290" x="4503738" y="3635375"/>
          <p14:tracePt t="12307" x="4808538" y="3673475"/>
          <p14:tracePt t="12324" x="5311775" y="3749675"/>
          <p14:tracePt t="12340" x="5905500" y="3817938"/>
          <p14:tracePt t="12357" x="6599238" y="3863975"/>
          <p14:tracePt t="12373" x="7178675" y="3878263"/>
          <p14:tracePt t="12391" x="7924800" y="3878263"/>
          <p14:tracePt t="12406" x="8389938" y="3916363"/>
          <p14:tracePt t="12423" x="8648700" y="3946525"/>
          <p14:tracePt t="12439" x="8793163" y="3978275"/>
          <p14:tracePt t="12456" x="8847138" y="4000500"/>
          <p14:tracePt t="12473" x="8869363" y="4016375"/>
          <p14:tracePt t="12489" x="8869363" y="4038600"/>
          <p14:tracePt t="12506" x="8869363" y="4076700"/>
          <p14:tracePt t="12522" x="8869363" y="4130675"/>
          <p14:tracePt t="12539" x="8861425" y="4229100"/>
          <p14:tracePt t="12556" x="8855075" y="4283075"/>
          <p14:tracePt t="12573" x="8847138" y="4335463"/>
          <p14:tracePt t="12589" x="8831263" y="4359275"/>
          <p14:tracePt t="12606" x="8809038" y="4365625"/>
          <p14:tracePt t="12623" x="8778875" y="4365625"/>
          <p14:tracePt t="12640" x="8763000" y="4365625"/>
          <p14:tracePt t="12671" x="8763000" y="4359275"/>
          <p14:tracePt t="12679" x="8763000" y="4343400"/>
          <p14:tracePt t="12696" x="8763000" y="4335463"/>
          <p14:tracePt t="12707" x="8755063" y="4327525"/>
          <p14:tracePt t="12724" x="8747125" y="4305300"/>
          <p14:tracePt t="12740" x="8694738" y="4275138"/>
          <p14:tracePt t="12757" x="8588375" y="4244975"/>
          <p14:tracePt t="12774" x="8474075" y="4213225"/>
          <p14:tracePt t="12791" x="8321675" y="4213225"/>
          <p14:tracePt t="12807" x="8275638" y="4213225"/>
          <p14:tracePt t="12823" x="8191500" y="4213225"/>
          <p14:tracePt t="12840" x="8169275" y="4213225"/>
          <p14:tracePt t="12936" x="8161338" y="4206875"/>
          <p14:tracePt t="12944" x="8153400" y="4206875"/>
          <p14:tracePt t="12951" x="8145463" y="4191000"/>
          <p14:tracePt t="13352" x="8137525" y="4191000"/>
          <p14:tracePt t="13359" x="8131175" y="4191000"/>
          <p14:tracePt t="13368" x="8115300" y="4191000"/>
          <p14:tracePt t="13376" x="8085138" y="4191000"/>
          <p14:tracePt t="13391" x="8001000" y="4191000"/>
          <p14:tracePt t="13407" x="7908925" y="4191000"/>
          <p14:tracePt t="13424" x="7802563" y="4191000"/>
          <p14:tracePt t="13440" x="7704138" y="4191000"/>
          <p14:tracePt t="13457" x="7627938" y="4191000"/>
          <p14:tracePt t="13474" x="7573963" y="4191000"/>
          <p14:tracePt t="13490" x="7521575" y="4191000"/>
          <p14:tracePt t="13507" x="7483475" y="4191000"/>
          <p14:tracePt t="13524" x="7437438" y="4191000"/>
          <p14:tracePt t="13540" x="7391400" y="4191000"/>
          <p14:tracePt t="13557" x="7345363" y="4191000"/>
          <p14:tracePt t="13574" x="7307263" y="4191000"/>
          <p14:tracePt t="13591" x="7223125" y="4191000"/>
          <p14:tracePt t="13607" x="7162800" y="4191000"/>
          <p14:tracePt t="13624" x="7086600" y="4191000"/>
          <p14:tracePt t="13640" x="7018338" y="4191000"/>
          <p14:tracePt t="13657" x="6964363" y="4191000"/>
          <p14:tracePt t="13674" x="6911975" y="4191000"/>
          <p14:tracePt t="13690" x="6873875" y="4191000"/>
          <p14:tracePt t="13707" x="6835775" y="4191000"/>
          <p14:tracePt t="13724" x="6797675" y="4191000"/>
          <p14:tracePt t="13741" x="6743700" y="4191000"/>
          <p14:tracePt t="13757" x="6705600" y="4191000"/>
          <p14:tracePt t="13774" x="6629400" y="4191000"/>
          <p14:tracePt t="13790" x="6599238" y="4191000"/>
          <p14:tracePt t="13807" x="6530975" y="4191000"/>
          <p14:tracePt t="13824" x="6484938" y="4191000"/>
          <p14:tracePt t="13840" x="6477000" y="4191000"/>
          <p14:tracePt t="13857" x="6461125" y="4191000"/>
          <p14:tracePt t="13874" x="6454775" y="4191000"/>
          <p14:tracePt t="13907" x="6438900" y="4191000"/>
          <p14:tracePt t="13924" x="6430963" y="4191000"/>
          <p14:tracePt t="13940" x="6392863" y="4191000"/>
          <p14:tracePt t="13957" x="6354763" y="4191000"/>
          <p14:tracePt t="13975" x="6308725" y="4191000"/>
          <p14:tracePt t="13991" x="6302375" y="4191000"/>
          <p14:tracePt t="14136" x="6294438" y="4191000"/>
          <p14:tracePt t="14152" x="6294438" y="4183063"/>
          <p14:tracePt t="14168" x="6294438" y="4168775"/>
          <p14:tracePt t="14183" x="6294438" y="4152900"/>
          <p14:tracePt t="14575" x="6308725" y="4152900"/>
          <p14:tracePt t="14600" x="6308725" y="4144963"/>
          <p14:tracePt t="14664" x="6302375" y="4144963"/>
          <p14:tracePt t="14672" x="6278563" y="4144963"/>
          <p14:tracePt t="14679" x="6270625" y="4144963"/>
          <p14:tracePt t="14691" x="6256338" y="4144963"/>
          <p14:tracePt t="14708" x="6226175" y="4144963"/>
          <p14:tracePt t="14724" x="6164263" y="4144963"/>
          <p14:tracePt t="14741" x="6096000" y="4144963"/>
          <p14:tracePt t="14758" x="5981700" y="4144963"/>
          <p14:tracePt t="14774" x="5837238" y="4122738"/>
          <p14:tracePt t="14791" x="5630863" y="4098925"/>
          <p14:tracePt t="14807" x="5524500" y="4084638"/>
          <p14:tracePt t="14824" x="5456238" y="4084638"/>
          <p14:tracePt t="14841" x="5402263" y="4084638"/>
          <p14:tracePt t="14858" x="5364163" y="4084638"/>
          <p14:tracePt t="14874" x="5341938" y="4084638"/>
          <p14:tracePt t="14891" x="5287963" y="4084638"/>
          <p14:tracePt t="14908" x="5211763" y="4084638"/>
          <p14:tracePt t="14924" x="5127625" y="4084638"/>
          <p14:tracePt t="14941" x="5029200" y="4084638"/>
          <p14:tracePt t="14959" x="4884738" y="4084638"/>
          <p14:tracePt t="14974" x="4846638" y="4084638"/>
          <p14:tracePt t="14991" x="4770438" y="4084638"/>
          <p14:tracePt t="15008" x="4762500" y="4084638"/>
          <p14:tracePt t="15024" x="4740275" y="4084638"/>
          <p14:tracePt t="15041" x="4694238" y="4076700"/>
          <p14:tracePt t="15058" x="4640263" y="4046538"/>
          <p14:tracePt t="15074" x="4618038" y="4022725"/>
          <p14:tracePt t="15480" x="4610100" y="4030663"/>
          <p14:tracePt t="15487" x="4610100" y="4054475"/>
          <p14:tracePt t="15576" x="4610100" y="4060825"/>
          <p14:tracePt t="15584" x="4625975" y="4092575"/>
          <p14:tracePt t="15592" x="4640263" y="4098925"/>
          <p14:tracePt t="15608" x="4702175" y="4160838"/>
          <p14:tracePt t="15625" x="4838700" y="4213225"/>
          <p14:tracePt t="15641" x="5075238" y="4244975"/>
          <p14:tracePt t="15658" x="5448300" y="4305300"/>
          <p14:tracePt t="15674" x="5859463" y="4351338"/>
          <p14:tracePt t="15691" x="6149975" y="4359275"/>
          <p14:tracePt t="15708" x="6423025" y="4359275"/>
          <p14:tracePt t="15725" x="6645275" y="4359275"/>
          <p14:tracePt t="15741" x="6994525" y="4359275"/>
          <p14:tracePt t="15759" x="7635875" y="4359275"/>
          <p14:tracePt t="15775" x="8077200" y="4359275"/>
          <p14:tracePt t="15791" x="8466138" y="4359275"/>
          <p14:tracePt t="15808" x="8823325" y="4359275"/>
          <p14:tracePt t="15825" x="9136063" y="4373563"/>
          <p14:tracePt t="15841" x="9394825" y="4419600"/>
          <p14:tracePt t="15858" x="9540875" y="4449763"/>
          <p14:tracePt t="15875" x="9693275" y="4495800"/>
          <p14:tracePt t="15891" x="9775825" y="4541838"/>
          <p14:tracePt t="15908" x="9852025" y="4572000"/>
          <p14:tracePt t="15925" x="9852025" y="4602163"/>
          <p14:tracePt t="15941" x="9867900" y="4648200"/>
          <p14:tracePt t="15959" x="9867900" y="4732338"/>
          <p14:tracePt t="15975" x="9859963" y="4784725"/>
          <p14:tracePt t="15992" x="9821863" y="4838700"/>
          <p14:tracePt t="16008" x="9769475" y="4868863"/>
          <p14:tracePt t="16025" x="9715500" y="4876800"/>
          <p14:tracePt t="16042" x="9609138" y="4899025"/>
          <p14:tracePt t="16058" x="9494838" y="4899025"/>
          <p14:tracePt t="16075" x="9334500" y="4899025"/>
          <p14:tracePt t="16092" x="9128125" y="4876800"/>
          <p14:tracePt t="16108" x="8937625" y="4816475"/>
          <p14:tracePt t="16125" x="8785225" y="4770438"/>
          <p14:tracePt t="16143" x="8610600" y="4724400"/>
          <p14:tracePt t="16159" x="8550275" y="4716463"/>
          <p14:tracePt t="16175" x="8488363" y="4694238"/>
          <p14:tracePt t="16191" x="8435975" y="4694238"/>
          <p14:tracePt t="16208" x="8366125" y="4686300"/>
          <p14:tracePt t="16225" x="8267700" y="4686300"/>
          <p14:tracePt t="16241" x="8191500" y="4686300"/>
          <p14:tracePt t="16258" x="8061325" y="4656138"/>
          <p14:tracePt t="16275" x="7916863" y="4640263"/>
          <p14:tracePt t="16291" x="7772400" y="4618038"/>
          <p14:tracePt t="16308" x="7597775" y="4602163"/>
          <p14:tracePt t="16325" x="7489825" y="4579938"/>
          <p14:tracePt t="16342" x="7445375" y="4572000"/>
          <p14:tracePt t="16544" x="7421563" y="4572000"/>
          <p14:tracePt t="16552" x="7399338" y="4572000"/>
          <p14:tracePt t="16560" x="7361238" y="4572000"/>
          <p14:tracePt t="16575" x="7254875" y="4572000"/>
          <p14:tracePt t="16592" x="7116763" y="4572000"/>
          <p14:tracePt t="16608" x="6956425" y="4572000"/>
          <p14:tracePt t="16625" x="6842125" y="4572000"/>
          <p14:tracePt t="16641" x="6751638" y="4572000"/>
          <p14:tracePt t="16658" x="6689725" y="4572000"/>
          <p14:tracePt t="16675" x="6667500" y="4572000"/>
          <p14:tracePt t="16708" x="6659563" y="4572000"/>
          <p14:tracePt t="16725" x="6645275" y="4572000"/>
          <p14:tracePt t="16742" x="6583363" y="4572000"/>
          <p14:tracePt t="16759" x="6523038" y="4572000"/>
          <p14:tracePt t="16775" x="6408738" y="4587875"/>
          <p14:tracePt t="16792" x="6294438" y="4594225"/>
          <p14:tracePt t="16808" x="6188075" y="4618038"/>
          <p14:tracePt t="16825" x="6103938" y="4632325"/>
          <p14:tracePt t="16842" x="5997575" y="4640263"/>
          <p14:tracePt t="16858" x="5927725" y="4656138"/>
          <p14:tracePt t="16875" x="5921375" y="4656138"/>
          <p14:tracePt t="17296" x="5913438" y="4656138"/>
          <p14:tracePt t="17303" x="5905500" y="4656138"/>
          <p14:tracePt t="17311" x="5889625" y="4656138"/>
          <p14:tracePt t="17325" x="5883275" y="4656138"/>
          <p14:tracePt t="17342" x="5875338" y="4648200"/>
          <p14:tracePt t="17392" x="5875338" y="4640263"/>
          <p14:tracePt t="17496" x="5867400" y="4632325"/>
          <p14:tracePt t="17520" x="5859463" y="4632325"/>
          <p14:tracePt t="17527" x="5829300" y="4625975"/>
          <p14:tracePt t="17536" x="5783263" y="4610100"/>
          <p14:tracePt t="17543" x="5761038" y="4594225"/>
          <p14:tracePt t="17558" x="5722938" y="4587875"/>
          <p14:tracePt t="17575" x="5715000" y="4579938"/>
        </p14:tracePtLst>
      </p14:laserTraceLst>
    </p:ext>
  </p:extLs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body" sz="half" idx="4294967295"/>
          </p:nvPr>
        </p:nvSpPr>
        <p:spPr>
          <a:xfrm>
            <a:off x="2208213" y="1916114"/>
            <a:ext cx="7848600" cy="2592387"/>
          </a:xfrm>
          <a:noFill/>
          <a:ln w="28575">
            <a:solidFill>
              <a:srgbClr val="003300"/>
            </a:solidFill>
            <a:miter lim="800000"/>
            <a:headEnd/>
            <a:tailEnd/>
          </a:ln>
        </p:spPr>
        <p:txBody>
          <a:bodyPr/>
          <a:lstStyle/>
          <a:p>
            <a:pPr eaLnBrk="1" hangingPunct="1">
              <a:lnSpc>
                <a:spcPct val="90000"/>
              </a:lnSpc>
              <a:buFont typeface="Arial" panose="020B0604020202020204" pitchFamily="34" charset="0"/>
              <a:buNone/>
            </a:pPr>
            <a:r>
              <a:rPr lang="ar-SA" altLang="en-US"/>
              <a:t> </a:t>
            </a:r>
            <a:r>
              <a:rPr lang="ar-SA" altLang="en-US" sz="2700" b="1"/>
              <a:t>بعد التطور الهائل في عالم المعلومات و تكنولوجيا المعلومات حيث اصبح الطالب أو الباحث لا يعتمد على الكتاب أو المصادر التقليدية المعروفة ومع انتشار استخدام ألانترنت واعتماد الباحثين عليها كثيراً في الحصول على معلومات توثق أبحاثهم فكان لا بد من وضع اسس علمية لكيفية توثيق هذه المصادر.</a:t>
            </a:r>
            <a:br>
              <a:rPr lang="ar-SA" altLang="en-US" sz="2700" b="1"/>
            </a:br>
            <a:r>
              <a:rPr lang="ar-SA" altLang="en-US" sz="2700" b="1"/>
              <a:t>وفيما يلي ملخص حول كيفية التوثيق:</a:t>
            </a:r>
            <a:endParaRPr lang="en-US" altLang="en-US" b="1">
              <a:cs typeface="Arial" panose="020B0604020202020204" pitchFamily="34" charset="0"/>
            </a:endParaRPr>
          </a:p>
        </p:txBody>
      </p:sp>
      <p:graphicFrame>
        <p:nvGraphicFramePr>
          <p:cNvPr id="128033" name="Group 33"/>
          <p:cNvGraphicFramePr>
            <a:graphicFrameLocks noGrp="1"/>
          </p:cNvGraphicFramePr>
          <p:nvPr>
            <p:ph sz="half" idx="4294967295"/>
          </p:nvPr>
        </p:nvGraphicFramePr>
        <p:xfrm>
          <a:off x="2351088" y="4559300"/>
          <a:ext cx="7561262" cy="2255839"/>
        </p:xfrm>
        <a:graphic>
          <a:graphicData uri="http://schemas.openxmlformats.org/drawingml/2006/table">
            <a:tbl>
              <a:tblPr rtl="1"/>
              <a:tblGrid>
                <a:gridCol w="4440237">
                  <a:extLst>
                    <a:ext uri="{9D8B030D-6E8A-4147-A177-3AD203B41FA5}">
                      <a16:colId xmlns:a16="http://schemas.microsoft.com/office/drawing/2014/main" val="3483577842"/>
                    </a:ext>
                  </a:extLst>
                </a:gridCol>
                <a:gridCol w="3121025">
                  <a:extLst>
                    <a:ext uri="{9D8B030D-6E8A-4147-A177-3AD203B41FA5}">
                      <a16:colId xmlns:a16="http://schemas.microsoft.com/office/drawing/2014/main" val="163287435"/>
                    </a:ext>
                  </a:extLst>
                </a:gridCol>
              </a:tblGrid>
              <a:tr h="396987">
                <a:tc gridSpan="2">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hlinkClick r:id="rId3"/>
                        </a:rPr>
                        <a:t>http://www.apa.org/monitor/octoo/workplace.html</a:t>
                      </a:r>
                      <a:endPar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endParaRPr>
                    </a:p>
                  </a:txBody>
                  <a:tcPr marT="45733" marB="45733"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3408099144"/>
                  </a:ext>
                </a:extLst>
              </a:tr>
              <a:tr h="433510">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Hypertext transfer protocol</a:t>
                      </a:r>
                      <a:r>
                        <a:rPr kumimoji="0" lang="ar-SA"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endPar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endParaRP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http</a:t>
                      </a:r>
                      <a:r>
                        <a:rPr kumimoji="0" lang="ar-SA"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endPar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endParaRP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68301788"/>
                  </a:ext>
                </a:extLst>
              </a:tr>
              <a:tr h="396352">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Host name</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www.apa.org</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89672835"/>
                  </a:ext>
                </a:extLst>
              </a:tr>
              <a:tr h="39698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Path to document</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/monitor/octoo</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66325754"/>
                  </a:ext>
                </a:extLst>
              </a:tr>
              <a:tr h="632003">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File Name</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workplace.html</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47592375"/>
                  </a:ext>
                </a:extLst>
              </a:tr>
            </a:tbl>
          </a:graphicData>
        </a:graphic>
      </p:graphicFrame>
      <p:sp>
        <p:nvSpPr>
          <p:cNvPr id="128029" name="AutoShape 29"/>
          <p:cNvSpPr>
            <a:spLocks noChangeArrowheads="1"/>
          </p:cNvSpPr>
          <p:nvPr/>
        </p:nvSpPr>
        <p:spPr bwMode="gray">
          <a:xfrm>
            <a:off x="1774825" y="333375"/>
            <a:ext cx="8820150" cy="1366838"/>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hangingPunct="1">
              <a:buFontTx/>
              <a:buNone/>
            </a:pPr>
            <a:endParaRPr lang="ar-SA" altLang="en-US" b="1">
              <a:solidFill>
                <a:schemeClr val="hlink"/>
              </a:solidFill>
              <a:latin typeface="Arial" panose="020B0604020202020204" pitchFamily="34" charset="0"/>
            </a:endParaRPr>
          </a:p>
          <a:p>
            <a:pPr algn="ctr" eaLnBrk="1" hangingPunct="1">
              <a:buFontTx/>
              <a:buNone/>
            </a:pPr>
            <a:r>
              <a:rPr lang="ar-SA" altLang="en-US" b="1">
                <a:solidFill>
                  <a:schemeClr val="hlink"/>
                </a:solidFill>
                <a:latin typeface="Arial" panose="020B0604020202020204" pitchFamily="34" charset="0"/>
              </a:rPr>
              <a:t>9 توثيق المراجع المأخوذة من الإنترنت حسب نظام </a:t>
            </a:r>
            <a:r>
              <a:rPr lang="en-US" altLang="en-US" b="1">
                <a:solidFill>
                  <a:schemeClr val="hlink"/>
                </a:solidFill>
                <a:latin typeface="Arial" panose="020B0604020202020204" pitchFamily="34" charset="0"/>
              </a:rPr>
              <a:t>APA</a:t>
            </a:r>
            <a:r>
              <a:rPr lang="ar-SA" altLang="en-US" b="1">
                <a:solidFill>
                  <a:schemeClr val="hlink"/>
                </a:solidFill>
                <a:latin typeface="Arial" panose="020B0604020202020204" pitchFamily="34" charset="0"/>
              </a:rPr>
              <a:t> </a:t>
            </a:r>
          </a:p>
          <a:p>
            <a:pPr algn="ctr" eaLnBrk="1" hangingPunct="1">
              <a:buFontTx/>
              <a:buNone/>
            </a:pPr>
            <a:r>
              <a:rPr lang="en-US" altLang="en-US" sz="2800" b="1" i="1">
                <a:latin typeface="Arial" panose="020B0604020202020204" pitchFamily="34" charset="0"/>
              </a:rPr>
              <a:t>American Psychological Association</a:t>
            </a:r>
            <a:r>
              <a:rPr lang="ar-SA" altLang="en-US" sz="1600">
                <a:latin typeface="Arial" panose="020B0604020202020204" pitchFamily="34" charset="0"/>
              </a:rPr>
              <a:t> </a:t>
            </a:r>
            <a:endParaRPr lang="ar-SA" altLang="en-US" sz="2800">
              <a:solidFill>
                <a:schemeClr val="bg1"/>
              </a:solidFill>
              <a:latin typeface="Arial" panose="020B0604020202020204" pitchFamily="34" charset="0"/>
            </a:endParaRPr>
          </a:p>
          <a:p>
            <a:pPr algn="ctr" eaLnBrk="1" hangingPunct="1">
              <a:buFontTx/>
              <a:buNone/>
            </a:pPr>
            <a:endParaRPr lang="en-US" altLang="zh-CN" sz="2800" b="1">
              <a:solidFill>
                <a:schemeClr val="bg1"/>
              </a:solidFill>
              <a:latin typeface="Arial" panose="020B0604020202020204" pitchFamily="34" charset="0"/>
            </a:endParaRP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28719630"/>
      </p:ext>
    </p:extLst>
  </p:cSld>
  <p:clrMapOvr>
    <a:masterClrMapping/>
  </p:clrMapOvr>
  <mc:AlternateContent xmlns:mc="http://schemas.openxmlformats.org/markup-compatibility/2006" xmlns:p14="http://schemas.microsoft.com/office/powerpoint/2010/main">
    <mc:Choice Requires="p14">
      <p:transition spd="slow" p14:dur="2000" advTm="31327"/>
    </mc:Choice>
    <mc:Fallback xmlns="">
      <p:transition spd="slow" advTm="31327"/>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8029"/>
                                        </p:tgtEl>
                                        <p:attrNameLst>
                                          <p:attrName>style.visibility</p:attrName>
                                        </p:attrNameLst>
                                      </p:cBhvr>
                                      <p:to>
                                        <p:strVal val="visible"/>
                                      </p:to>
                                    </p:set>
                                    <p:animEffect transition="in" filter="slide(fromBottom)">
                                      <p:cBhvr>
                                        <p:cTn id="7" dur="500"/>
                                        <p:tgtEl>
                                          <p:spTgt spid="128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29" grpId="0" animBg="1"/>
    </p:bldLst>
  </p:timing>
  <p:extLst mod="1">
    <p:ext uri="{3A86A75C-4F4B-4683-9AE1-C65F6400EC91}">
      <p14:laserTraceLst xmlns:p14="http://schemas.microsoft.com/office/powerpoint/2010/main">
        <p14:tracePtLst>
          <p14:tracePt t="23024" x="5699125" y="4579938"/>
          <p14:tracePt t="23032" x="5692775" y="4579938"/>
          <p14:tracePt t="23041" x="5646738" y="4579938"/>
          <p14:tracePt t="23058" x="5546725" y="4572000"/>
          <p14:tracePt t="23075" x="5311775" y="4572000"/>
          <p14:tracePt t="23091" x="5051425" y="4618038"/>
          <p14:tracePt t="23108" x="4899025" y="4618038"/>
          <p14:tracePt t="23111" x="4838700" y="4625975"/>
          <p14:tracePt t="23124" x="4762500" y="4632325"/>
          <p14:tracePt t="23141" x="4678363" y="4648200"/>
          <p14:tracePt t="23159" x="4640263" y="4656138"/>
          <p14:tracePt t="23272" x="4625975" y="4656138"/>
          <p14:tracePt t="23279" x="4602163" y="4678363"/>
          <p14:tracePt t="23291" x="4549775" y="4708525"/>
          <p14:tracePt t="23308" x="4427538" y="4770438"/>
          <p14:tracePt t="23324" x="4313238" y="4860925"/>
          <p14:tracePt t="23341" x="4244975" y="4960938"/>
          <p14:tracePt t="23359" x="4198938" y="5059363"/>
          <p14:tracePt t="23374" x="4191000" y="5067300"/>
          <p14:tracePt t="23391" x="4183063" y="5089525"/>
          <p14:tracePt t="23544" x="4183063" y="5083175"/>
          <p14:tracePt t="23552" x="4191000" y="5083175"/>
          <p14:tracePt t="23560" x="4198938" y="5059363"/>
          <p14:tracePt t="23575" x="4198938" y="5037138"/>
          <p14:tracePt t="23591" x="4229100" y="4922838"/>
          <p14:tracePt t="23608" x="4237038" y="4860925"/>
          <p14:tracePt t="23624" x="4244975" y="4822825"/>
          <p14:tracePt t="23641" x="4244975" y="4808538"/>
        </p14:tracePtLst>
      </p14:laserTraceLst>
    </p:ext>
  </p:extLs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endParaRPr lang="ar-SA" altLang="en-US" sz="2400" b="1"/>
          </a:p>
          <a:p>
            <a:pPr eaLnBrk="1" hangingPunct="1">
              <a:lnSpc>
                <a:spcPct val="90000"/>
              </a:lnSpc>
              <a:buFont typeface="Arial" panose="020B0604020202020204" pitchFamily="34" charset="0"/>
              <a:buNone/>
            </a:pPr>
            <a:r>
              <a:rPr lang="ar-SA" altLang="en-US" smtClean="0"/>
              <a:t>   </a:t>
            </a:r>
            <a:r>
              <a:rPr lang="ar-SA" altLang="en-US" sz="4400" b="1"/>
              <a:t>توثق كما لو كانت دورية عادية مطبوعة لكن يوضع بعد العنوان (نسخة الكترونية </a:t>
            </a:r>
            <a:r>
              <a:rPr lang="en-US" altLang="en-US" sz="4400" b="1">
                <a:cs typeface="Arial" panose="020B0604020202020204" pitchFamily="34" charset="0"/>
              </a:rPr>
              <a:t>Electronic version</a:t>
            </a:r>
            <a:r>
              <a:rPr lang="ar-SA" altLang="en-US" sz="4400" b="1"/>
              <a:t>).</a:t>
            </a:r>
          </a:p>
        </p:txBody>
      </p:sp>
      <p:sp>
        <p:nvSpPr>
          <p:cNvPr id="134147" name="AutoShape 3"/>
          <p:cNvSpPr>
            <a:spLocks noChangeArrowheads="1"/>
          </p:cNvSpPr>
          <p:nvPr/>
        </p:nvSpPr>
        <p:spPr bwMode="gray">
          <a:xfrm>
            <a:off x="2063750" y="188913"/>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b="1" u="sng">
                <a:solidFill>
                  <a:schemeClr val="bg1"/>
                </a:solidFill>
                <a:latin typeface="Arial" panose="020B0604020202020204" pitchFamily="34" charset="0"/>
              </a:rPr>
              <a:t>مقالات في دوريات مطبوعة ومزودة </a:t>
            </a:r>
            <a:br>
              <a:rPr lang="ar-SA" altLang="en-US" b="1" u="sng">
                <a:solidFill>
                  <a:schemeClr val="bg1"/>
                </a:solidFill>
                <a:latin typeface="Arial" panose="020B0604020202020204" pitchFamily="34" charset="0"/>
              </a:rPr>
            </a:br>
            <a:r>
              <a:rPr lang="ar-SA" altLang="en-US" b="1" u="sng">
                <a:solidFill>
                  <a:schemeClr val="bg1"/>
                </a:solidFill>
                <a:latin typeface="Arial" panose="020B0604020202020204" pitchFamily="34" charset="0"/>
              </a:rPr>
              <a:t>على  الإنترنت </a:t>
            </a:r>
            <a:r>
              <a:rPr lang="en-US" altLang="en-US" b="1" u="sng">
                <a:solidFill>
                  <a:schemeClr val="bg1"/>
                </a:solidFill>
                <a:latin typeface="Arial" panose="020B0604020202020204" pitchFamily="34" charset="0"/>
              </a:rPr>
              <a:t>Periodicals</a:t>
            </a:r>
            <a:endParaRPr lang="en-US" altLang="zh-CN" b="1" u="sng">
              <a:solidFill>
                <a:schemeClr val="bg1"/>
              </a:solidFill>
              <a:latin typeface="Arial" panose="020B0604020202020204" pitchFamily="34" charset="0"/>
            </a:endParaRPr>
          </a:p>
        </p:txBody>
      </p:sp>
      <p:grpSp>
        <p:nvGrpSpPr>
          <p:cNvPr id="136196" name="Group 4"/>
          <p:cNvGrpSpPr>
            <a:grpSpLocks/>
          </p:cNvGrpSpPr>
          <p:nvPr/>
        </p:nvGrpSpPr>
        <p:grpSpPr bwMode="auto">
          <a:xfrm>
            <a:off x="9191626" y="442914"/>
            <a:ext cx="682625" cy="682625"/>
            <a:chOff x="4830" y="279"/>
            <a:chExt cx="430" cy="430"/>
          </a:xfrm>
        </p:grpSpPr>
        <p:sp>
          <p:nvSpPr>
            <p:cNvPr id="136197"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198"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199"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00"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01"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6</a:t>
              </a:r>
              <a:endParaRPr lang="en-US" altLang="en-US" sz="2400" b="1">
                <a:solidFill>
                  <a:srgbClr val="000000"/>
                </a:solidFill>
                <a:latin typeface="Articulate" pitchFamily="2" charset="0"/>
              </a:endParaRPr>
            </a:p>
          </p:txBody>
        </p:sp>
      </p:gr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6318891"/>
      </p:ext>
    </p:extLst>
  </p:cSld>
  <p:clrMapOvr>
    <a:masterClrMapping/>
  </p:clrMapOvr>
  <mc:AlternateContent xmlns:mc="http://schemas.openxmlformats.org/markup-compatibility/2006" xmlns:p14="http://schemas.microsoft.com/office/powerpoint/2010/main">
    <mc:Choice Requires="p14">
      <p:transition spd="slow" p14:dur="2000" advTm="31153"/>
    </mc:Choice>
    <mc:Fallback xmlns="">
      <p:transition spd="slow" advTm="31153"/>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34147"/>
                                        </p:tgtEl>
                                        <p:attrNameLst>
                                          <p:attrName>style.visibility</p:attrName>
                                        </p:attrNameLst>
                                      </p:cBhvr>
                                      <p:to>
                                        <p:strVal val="visible"/>
                                      </p:to>
                                    </p:set>
                                    <p:animEffect transition="in" filter="slide(fromBottom)">
                                      <p:cBhvr>
                                        <p:cTn id="7" dur="500"/>
                                        <p:tgtEl>
                                          <p:spTgt spid="134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AutoShape 2"/>
          <p:cNvSpPr>
            <a:spLocks noChangeArrowheads="1"/>
          </p:cNvSpPr>
          <p:nvPr/>
        </p:nvSpPr>
        <p:spPr bwMode="gray">
          <a:xfrm>
            <a:off x="2063750" y="1125539"/>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en-US" sz="2400" b="1">
                <a:solidFill>
                  <a:schemeClr val="bg1"/>
                </a:solidFill>
                <a:latin typeface="Arial" panose="020B0604020202020204" pitchFamily="34" charset="0"/>
              </a:rPr>
              <a:t>أبو طه، علاء فوزي. "النظام السياسي الفلسطيني و مراحل تكريس التسوية</a:t>
            </a:r>
            <a:endParaRPr lang="en-GB" altLang="en-US" sz="2400" b="1">
              <a:solidFill>
                <a:schemeClr val="bg1"/>
              </a:solidFill>
              <a:latin typeface="Arial" panose="020B0604020202020204" pitchFamily="34" charset="0"/>
            </a:endParaRPr>
          </a:p>
          <a:p>
            <a:pPr eaLnBrk="1" hangingPunct="1">
              <a:spcBef>
                <a:spcPct val="0"/>
              </a:spcBef>
              <a:buFontTx/>
              <a:buNone/>
            </a:pPr>
            <a:r>
              <a:rPr lang="ar-SA" altLang="en-US" sz="2400" b="1">
                <a:solidFill>
                  <a:schemeClr val="bg1"/>
                </a:solidFill>
                <a:latin typeface="Arial" panose="020B0604020202020204" pitchFamily="34" charset="0"/>
              </a:rPr>
              <a:t> السياسية" </a:t>
            </a:r>
            <a:r>
              <a:rPr lang="en-GB" altLang="en-US" sz="2400" b="1">
                <a:solidFill>
                  <a:schemeClr val="bg1"/>
                </a:solidFill>
                <a:latin typeface="Arial" panose="020B0604020202020204" pitchFamily="34" charset="0"/>
              </a:rPr>
              <a:t> </a:t>
            </a:r>
            <a:r>
              <a:rPr lang="ar-SA" altLang="en-US" sz="2400" b="1">
                <a:solidFill>
                  <a:schemeClr val="bg1"/>
                </a:solidFill>
                <a:latin typeface="Arial" panose="020B0604020202020204" pitchFamily="34" charset="0"/>
              </a:rPr>
              <a:t>مجلة السياسة الدولية. 29 آب 2004 .(نسخة الكتروينة) </a:t>
            </a:r>
          </a:p>
          <a:p>
            <a:pPr eaLnBrk="1" hangingPunct="1">
              <a:spcBef>
                <a:spcPct val="0"/>
              </a:spcBef>
              <a:buFontTx/>
              <a:buNone/>
            </a:pPr>
            <a:r>
              <a:rPr lang="en-GB" altLang="en-US" sz="2400" b="1">
                <a:solidFill>
                  <a:schemeClr val="bg1"/>
                </a:solidFill>
                <a:latin typeface="Arial" panose="020B0604020202020204" pitchFamily="34" charset="0"/>
              </a:rPr>
              <a:t>www.siyassa.org.eg</a:t>
            </a:r>
            <a:endParaRPr lang="en-US" altLang="zh-CN" sz="2400" b="1">
              <a:solidFill>
                <a:schemeClr val="bg1"/>
              </a:solidFill>
              <a:latin typeface="Arial" panose="020B0604020202020204" pitchFamily="34" charset="0"/>
            </a:endParaRPr>
          </a:p>
        </p:txBody>
      </p:sp>
      <p:sp>
        <p:nvSpPr>
          <p:cNvPr id="135171"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000" b="1">
                <a:latin typeface="Arial" panose="020B0604020202020204" pitchFamily="34" charset="0"/>
                <a:cs typeface="HeshamNormal" pitchFamily="2" charset="0"/>
              </a:rPr>
              <a:t>مثال لمقال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35172"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لمقال أجنبي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35173" name="AutoShape 5"/>
          <p:cNvSpPr>
            <a:spLocks noChangeArrowheads="1"/>
          </p:cNvSpPr>
          <p:nvPr/>
        </p:nvSpPr>
        <p:spPr bwMode="gray">
          <a:xfrm>
            <a:off x="2135188" y="4724401"/>
            <a:ext cx="8280400" cy="18716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en-US" altLang="en-US" sz="2400" b="1">
                <a:solidFill>
                  <a:schemeClr val="bg1"/>
                </a:solidFill>
                <a:latin typeface="Arial" panose="020B0604020202020204" pitchFamily="34" charset="0"/>
              </a:rPr>
              <a:t>Dickerson, John. How Bush plans To Win. Time.  </a:t>
            </a:r>
            <a:endParaRPr lang="ar-SA" altLang="en-US" sz="2400" b="1">
              <a:solidFill>
                <a:schemeClr val="bg1"/>
              </a:solidFill>
              <a:latin typeface="Arial" panose="020B0604020202020204" pitchFamily="34" charset="0"/>
            </a:endParaRPr>
          </a:p>
          <a:p>
            <a:pPr algn="ctr" rtl="0" eaLnBrk="1" hangingPunct="1">
              <a:spcBef>
                <a:spcPct val="0"/>
              </a:spcBef>
              <a:buFontTx/>
              <a:buNone/>
            </a:pPr>
            <a:r>
              <a:rPr lang="en-US" altLang="en-US" sz="2400" b="1">
                <a:solidFill>
                  <a:schemeClr val="bg1"/>
                </a:solidFill>
                <a:latin typeface="Arial" panose="020B0604020202020204" pitchFamily="34" charset="0"/>
              </a:rPr>
              <a:t> August 9, 2004. (</a:t>
            </a:r>
            <a:r>
              <a:rPr lang="en-US" altLang="en-US" sz="2400">
                <a:solidFill>
                  <a:schemeClr val="bg1"/>
                </a:solidFill>
                <a:latin typeface="Arial" panose="020B0604020202020204" pitchFamily="34" charset="0"/>
              </a:rPr>
              <a:t>Electronic version).</a:t>
            </a:r>
            <a:endParaRPr lang="en-US" altLang="en-US" sz="2400" b="1" u="sng">
              <a:solidFill>
                <a:schemeClr val="bg1"/>
              </a:solidFill>
              <a:latin typeface="Arial" panose="020B0604020202020204" pitchFamily="34" charset="0"/>
            </a:endParaRPr>
          </a:p>
          <a:p>
            <a:pPr algn="ctr" rtl="0" eaLnBrk="1" hangingPunct="1">
              <a:spcBef>
                <a:spcPct val="0"/>
              </a:spcBef>
              <a:buFontTx/>
              <a:buNone/>
            </a:pPr>
            <a:r>
              <a:rPr lang="en-US" altLang="en-US" sz="2400" b="1" u="sng">
                <a:solidFill>
                  <a:schemeClr val="bg1"/>
                </a:solidFill>
                <a:latin typeface="Arial" panose="020B0604020202020204" pitchFamily="34" charset="0"/>
              </a:rPr>
              <a:t>www.time.com</a:t>
            </a:r>
            <a:endParaRPr lang="en-US" altLang="zh-CN" sz="2400" b="1">
              <a:solidFill>
                <a:schemeClr val="bg1"/>
              </a:solidFill>
              <a:latin typeface="Arial" panose="020B0604020202020204" pitchFamily="34" charset="0"/>
            </a:endParaRPr>
          </a:p>
          <a:p>
            <a:pPr algn="ctr" rtl="0" eaLnBrk="1" hangingPunct="1">
              <a:spcBef>
                <a:spcPct val="0"/>
              </a:spcBef>
              <a:buFontTx/>
              <a:buNone/>
            </a:pPr>
            <a:endParaRPr lang="en-US" altLang="zh-CN" sz="2400" b="1">
              <a:solidFill>
                <a:schemeClr val="bg1"/>
              </a:solidFill>
              <a:latin typeface="Arial" panose="020B0604020202020204" pitchFamily="34"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50939036"/>
      </p:ext>
    </p:extLst>
  </p:cSld>
  <p:clrMapOvr>
    <a:masterClrMapping/>
  </p:clrMapOvr>
  <mc:AlternateContent xmlns:mc="http://schemas.openxmlformats.org/markup-compatibility/2006" xmlns:p14="http://schemas.microsoft.com/office/powerpoint/2010/main">
    <mc:Choice Requires="p14">
      <p:transition spd="slow" p14:dur="2000" advTm="20527"/>
    </mc:Choice>
    <mc:Fallback xmlns="">
      <p:transition spd="slow" advTm="20527"/>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35170"/>
                                        </p:tgtEl>
                                        <p:attrNameLst>
                                          <p:attrName>style.visibility</p:attrName>
                                        </p:attrNameLst>
                                      </p:cBhvr>
                                      <p:to>
                                        <p:strVal val="visible"/>
                                      </p:to>
                                    </p:set>
                                    <p:animEffect transition="in" filter="slide(fromBottom)">
                                      <p:cBhvr>
                                        <p:cTn id="7" dur="500"/>
                                        <p:tgtEl>
                                          <p:spTgt spid="135170"/>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35171"/>
                                        </p:tgtEl>
                                        <p:attrNameLst>
                                          <p:attrName>style.visibility</p:attrName>
                                        </p:attrNameLst>
                                      </p:cBhvr>
                                      <p:to>
                                        <p:strVal val="visible"/>
                                      </p:to>
                                    </p:set>
                                    <p:animEffect transition="in" filter="slide(fromBottom)">
                                      <p:cBhvr>
                                        <p:cTn id="10" dur="500"/>
                                        <p:tgtEl>
                                          <p:spTgt spid="135171"/>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35172"/>
                                        </p:tgtEl>
                                        <p:attrNameLst>
                                          <p:attrName>style.visibility</p:attrName>
                                        </p:attrNameLst>
                                      </p:cBhvr>
                                      <p:to>
                                        <p:strVal val="visible"/>
                                      </p:to>
                                    </p:set>
                                    <p:animEffect transition="in" filter="slide(fromBottom)">
                                      <p:cBhvr>
                                        <p:cTn id="13" dur="500"/>
                                        <p:tgtEl>
                                          <p:spTgt spid="135172"/>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35173"/>
                                        </p:tgtEl>
                                        <p:attrNameLst>
                                          <p:attrName>style.visibility</p:attrName>
                                        </p:attrNameLst>
                                      </p:cBhvr>
                                      <p:to>
                                        <p:strVal val="visible"/>
                                      </p:to>
                                    </p:set>
                                    <p:animEffect transition="in" filter="slide(fromBottom)">
                                      <p:cBhvr>
                                        <p:cTn id="16" dur="500"/>
                                        <p:tgtEl>
                                          <p:spTgt spid="135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animBg="1"/>
      <p:bldP spid="135171" grpId="0" animBg="1"/>
      <p:bldP spid="135172" grpId="0" animBg="1"/>
      <p:bldP spid="135173" grpId="0" animBg="1"/>
    </p:bldLst>
  </p:timing>
  <p:extLst mod="1">
    <p:ext uri="{3A86A75C-4F4B-4683-9AE1-C65F6400EC91}">
      <p14:laserTraceLst xmlns:p14="http://schemas.microsoft.com/office/powerpoint/2010/main">
        <p14:tracePtLst>
          <p14:tracePt t="9895" x="4321175" y="4732338"/>
          <p14:tracePt t="9903" x="4686300" y="4403725"/>
          <p14:tracePt t="9911" x="5067300" y="4038600"/>
          <p14:tracePt t="9928" x="5486400" y="3581400"/>
          <p14:tracePt t="9945" x="5791200" y="3246438"/>
          <p14:tracePt t="9962" x="6118225" y="2925763"/>
          <p14:tracePt t="9978" x="6400800" y="2689225"/>
          <p14:tracePt t="9995" x="6591300" y="2530475"/>
          <p14:tracePt t="10012" x="6751638" y="2370138"/>
          <p14:tracePt t="10029" x="6827838" y="2278063"/>
          <p14:tracePt t="10045" x="6835775" y="2263775"/>
          <p14:tracePt t="10111" x="6835775" y="2255838"/>
          <p14:tracePt t="10120" x="6827838" y="2239963"/>
          <p14:tracePt t="10128" x="6773863" y="2217738"/>
          <p14:tracePt t="10145" x="6713538" y="2217738"/>
          <p14:tracePt t="10179" x="6789738" y="2232025"/>
          <p14:tracePt t="10195" x="6956425" y="2270125"/>
          <p14:tracePt t="10212" x="7116763" y="2293938"/>
          <p14:tracePt t="10229" x="7299325" y="2316163"/>
          <p14:tracePt t="10246" x="7566025" y="2316163"/>
          <p14:tracePt t="10262" x="7650163" y="2286000"/>
          <p14:tracePt t="10278" x="7718425" y="2247900"/>
          <p14:tracePt t="10295" x="7726363" y="2239963"/>
          <p14:tracePt t="10511" x="7718425" y="2239963"/>
          <p14:tracePt t="10519" x="7696200" y="2239963"/>
          <p14:tracePt t="10583" x="7704138" y="2225675"/>
          <p14:tracePt t="10590" x="7756525" y="2193925"/>
          <p14:tracePt t="10598" x="7810500" y="2149475"/>
          <p14:tracePt t="10614" x="7818438" y="2141538"/>
          <p14:tracePt t="10630" x="7818438" y="2133600"/>
          <p14:tracePt t="10646" x="7772400" y="2065338"/>
          <p14:tracePt t="10662" x="7734300" y="2035175"/>
          <p14:tracePt t="10679" x="7612063" y="1973263"/>
          <p14:tracePt t="10696" x="7483475" y="1935163"/>
          <p14:tracePt t="10712" x="7269163" y="1905000"/>
          <p14:tracePt t="10729" x="7048500" y="1905000"/>
          <p14:tracePt t="10745" x="6880225" y="1912938"/>
          <p14:tracePt t="10762" x="6727825" y="1935163"/>
          <p14:tracePt t="10779" x="6629400" y="1943100"/>
          <p14:tracePt t="10796" x="6553200" y="1943100"/>
          <p14:tracePt t="10812" x="6523038" y="1943100"/>
          <p14:tracePt t="10829" x="6523038" y="1951038"/>
          <p14:tracePt t="10919" x="6507163" y="1951038"/>
          <p14:tracePt t="10927" x="6499225" y="1951038"/>
          <p14:tracePt t="10934" x="6492875" y="1951038"/>
          <p14:tracePt t="10945" x="6477000" y="1951038"/>
          <p14:tracePt t="10962" x="6454775" y="1951038"/>
          <p14:tracePt t="10979" x="6392863" y="1943100"/>
          <p14:tracePt t="10995" x="6346825" y="1943100"/>
          <p14:tracePt t="11012" x="6302375" y="1951038"/>
          <p14:tracePt t="11030" x="6210300" y="1973263"/>
          <p14:tracePt t="11046" x="6188075" y="1973263"/>
          <p14:tracePt t="11062" x="6164263" y="1973263"/>
          <p14:tracePt t="11151" x="6156325" y="1973263"/>
          <p14:tracePt t="11191" x="6149975" y="1973263"/>
          <p14:tracePt t="11222" x="6142038" y="1973263"/>
          <p14:tracePt t="11239" x="6126163" y="1973263"/>
          <p14:tracePt t="11255" x="6111875" y="1973263"/>
          <p14:tracePt t="11263" x="6088063" y="1973263"/>
          <p14:tracePt t="11271" x="6049963" y="1981200"/>
          <p14:tracePt t="11279" x="5989638" y="2003425"/>
          <p14:tracePt t="11296" x="5897563" y="2011363"/>
          <p14:tracePt t="11312" x="5799138" y="2027238"/>
          <p14:tracePt t="11329" x="5745163" y="2041525"/>
          <p14:tracePt t="11362" x="5737225" y="2041525"/>
          <p14:tracePt t="11379" x="5730875" y="2041525"/>
          <p14:tracePt t="11395" x="5684838" y="2041525"/>
          <p14:tracePt t="11412" x="5622925" y="2041525"/>
          <p14:tracePt t="11430" x="5478463" y="2041525"/>
          <p14:tracePt t="11446" x="5410200" y="2041525"/>
          <p14:tracePt t="11462" x="5372100" y="2041525"/>
          <p14:tracePt t="11479" x="5364163" y="2041525"/>
          <p14:tracePt t="11512" x="5356225" y="2049463"/>
          <p14:tracePt t="11529" x="5349875" y="2049463"/>
          <p14:tracePt t="11545" x="5295900" y="2057400"/>
          <p14:tracePt t="11562" x="5249863" y="2073275"/>
          <p14:tracePt t="11579" x="5181600" y="2079625"/>
          <p14:tracePt t="11595" x="5097463" y="2087563"/>
          <p14:tracePt t="11612" x="5037138" y="2087563"/>
          <p14:tracePt t="11629" x="4930775" y="2087563"/>
          <p14:tracePt t="11646" x="4899025" y="2087563"/>
          <p14:tracePt t="11662" x="4816475" y="2087563"/>
          <p14:tracePt t="11679" x="4770438" y="2087563"/>
          <p14:tracePt t="11696" x="4686300" y="2103438"/>
          <p14:tracePt t="11712" x="4602163" y="2111375"/>
          <p14:tracePt t="11729" x="4427538" y="2125663"/>
          <p14:tracePt t="11746" x="4229100" y="2155825"/>
          <p14:tracePt t="11763" x="4054475" y="2155825"/>
          <p14:tracePt t="11779" x="3908425" y="2155825"/>
          <p14:tracePt t="11796" x="3825875" y="2155825"/>
          <p14:tracePt t="11815" x="3771900" y="2155825"/>
          <p14:tracePt t="11830" x="3725863" y="2155825"/>
          <p14:tracePt t="11846" x="3679825" y="2163763"/>
          <p14:tracePt t="11862" x="3429000" y="2209800"/>
          <p14:tracePt t="11879" x="3246438" y="2232025"/>
          <p14:tracePt t="11896" x="3063875" y="2232025"/>
          <p14:tracePt t="11912" x="2903538" y="2239963"/>
          <p14:tracePt t="11929" x="2789238" y="2239963"/>
          <p14:tracePt t="11946" x="2720975" y="2239963"/>
          <p14:tracePt t="11962" x="2705100" y="2239963"/>
          <p14:tracePt t="12007" x="2697163" y="2247900"/>
          <p14:tracePt t="12014" x="2697163" y="2286000"/>
          <p14:tracePt t="12030" x="2720975" y="2400300"/>
          <p14:tracePt t="12046" x="2803525" y="2530475"/>
          <p14:tracePt t="12062" x="2849563" y="2613025"/>
          <p14:tracePt t="12079" x="2941638" y="2651125"/>
          <p14:tracePt t="12096" x="3108325" y="2689225"/>
          <p14:tracePt t="12112" x="3322638" y="2697163"/>
          <p14:tracePt t="12129" x="3581400" y="2697163"/>
          <p14:tracePt t="12146" x="3908425" y="2628900"/>
          <p14:tracePt t="12162" x="4191000" y="2522538"/>
          <p14:tracePt t="12180" x="4359275" y="2454275"/>
          <p14:tracePt t="12196" x="4487863" y="2378075"/>
          <p14:tracePt t="12213" x="4533900" y="2346325"/>
          <p14:tracePt t="12230" x="4579938" y="2278063"/>
          <p14:tracePt t="12246" x="4602163" y="2225675"/>
          <p14:tracePt t="12262" x="4602163" y="2155825"/>
          <p14:tracePt t="12279" x="4602163" y="2103438"/>
          <p14:tracePt t="12296" x="4572000" y="2065338"/>
          <p14:tracePt t="12312" x="4495800" y="2035175"/>
          <p14:tracePt t="12329" x="4397375" y="2003425"/>
          <p14:tracePt t="12346" x="4305300" y="1997075"/>
          <p14:tracePt t="12362" x="4152900" y="1997075"/>
          <p14:tracePt t="12379" x="3940175" y="2035175"/>
          <p14:tracePt t="12395" x="3817938" y="2049463"/>
          <p14:tracePt t="12412" x="3787775" y="2049463"/>
          <p14:tracePt t="12430" x="3771900" y="2049463"/>
          <p14:tracePt t="12455" x="3779838" y="2049463"/>
          <p14:tracePt t="12463" x="3825875" y="2065338"/>
          <p14:tracePt t="12479" x="4000500" y="2073275"/>
          <p14:tracePt t="12496" x="4191000" y="2073275"/>
          <p14:tracePt t="12512" x="4237038" y="2073275"/>
          <p14:tracePt t="12550" x="4198938" y="2073275"/>
          <p14:tracePt t="12562" x="4114800" y="2073275"/>
          <p14:tracePt t="12579" x="3886200" y="2049463"/>
          <p14:tracePt t="12596" x="3589338" y="1997075"/>
          <p14:tracePt t="12613" x="3390900" y="1981200"/>
          <p14:tracePt t="12629" x="3352800" y="1981200"/>
          <p14:tracePt t="12646" x="3382963" y="1981200"/>
          <p14:tracePt t="12662" x="3482975" y="1981200"/>
          <p14:tracePt t="12680" x="3521075" y="1997075"/>
          <p14:tracePt t="12719" x="3527425" y="1997075"/>
          <p14:tracePt t="12775" x="3535363" y="1997075"/>
          <p14:tracePt t="12782" x="3565525" y="2019300"/>
          <p14:tracePt t="12790" x="3627438" y="2027238"/>
          <p14:tracePt t="12798" x="3741738" y="2041525"/>
          <p14:tracePt t="12813" x="3894138" y="2087563"/>
          <p14:tracePt t="12830" x="4830763" y="2225675"/>
          <p14:tracePt t="12846" x="5676900" y="2339975"/>
          <p14:tracePt t="12863" x="6400800" y="2430463"/>
          <p14:tracePt t="12880" x="7078663" y="2530475"/>
          <p14:tracePt t="12896" x="7535863" y="2590800"/>
          <p14:tracePt t="12912" x="7742238" y="2628900"/>
          <p14:tracePt t="12930" x="7856538" y="2651125"/>
          <p14:tracePt t="12946" x="7932738" y="2674938"/>
          <p14:tracePt t="12963" x="8031163" y="2713038"/>
          <p14:tracePt t="12979" x="8145463" y="2765425"/>
          <p14:tracePt t="12996" x="8245475" y="2827338"/>
          <p14:tracePt t="13013" x="8366125" y="2895600"/>
          <p14:tracePt t="13029" x="8428038" y="3025775"/>
          <p14:tracePt t="13046" x="8428038" y="3116263"/>
          <p14:tracePt t="13063" x="8359775" y="3284538"/>
          <p14:tracePt t="13079" x="8183563" y="3489325"/>
          <p14:tracePt t="13096" x="8054975" y="3665538"/>
          <p14:tracePt t="13113" x="7962900" y="3787775"/>
          <p14:tracePt t="13129" x="7916863" y="3856038"/>
          <p14:tracePt t="13146" x="7908925" y="3863975"/>
          <p14:tracePt t="13191" x="7924800" y="3878263"/>
          <p14:tracePt t="13198" x="7962900" y="3894138"/>
          <p14:tracePt t="13207" x="8023225" y="3908425"/>
          <p14:tracePt t="13215" x="8093075" y="3932238"/>
          <p14:tracePt t="13230" x="8175625" y="3946525"/>
          <p14:tracePt t="13246" x="8550275" y="3954463"/>
          <p14:tracePt t="13263" x="8709025" y="4000500"/>
          <p14:tracePt t="13279" x="8740775" y="4030663"/>
          <p14:tracePt t="13296" x="8740775" y="4038600"/>
          <p14:tracePt t="13313" x="8686800" y="4122738"/>
          <p14:tracePt t="13329" x="8480425" y="4275138"/>
          <p14:tracePt t="13346" x="8145463" y="4389438"/>
          <p14:tracePt t="13363" x="7772400" y="4487863"/>
          <p14:tracePt t="13379" x="7604125" y="4541838"/>
          <p14:tracePt t="13396" x="7527925" y="4549775"/>
          <p14:tracePt t="13455" x="7521575" y="4541838"/>
          <p14:tracePt t="13463" x="7521575" y="4511675"/>
          <p14:tracePt t="13471" x="7497763" y="4473575"/>
          <p14:tracePt t="13479" x="7475538" y="4427538"/>
          <p14:tracePt t="13496" x="7375525" y="4359275"/>
          <p14:tracePt t="13513" x="7146925" y="4283075"/>
          <p14:tracePt t="13530" x="6735763" y="4191000"/>
          <p14:tracePt t="13546" x="6294438" y="4183063"/>
          <p14:tracePt t="13563" x="6103938" y="4183063"/>
          <p14:tracePt t="13580" x="6011863" y="4237038"/>
          <p14:tracePt t="13596" x="5989638" y="4275138"/>
          <p14:tracePt t="13614" x="5965825" y="4533900"/>
          <p14:tracePt t="13630" x="6049963" y="4906963"/>
          <p14:tracePt t="13646" x="6172200" y="5341938"/>
          <p14:tracePt t="13663" x="6286500" y="5753100"/>
          <p14:tracePt t="13680" x="6370638" y="5989638"/>
          <p14:tracePt t="13696" x="6416675" y="6080125"/>
          <p14:tracePt t="13713" x="6423025" y="6103938"/>
          <p14:tracePt t="13730" x="6423025" y="6142038"/>
          <p14:tracePt t="13746" x="6302375" y="6164263"/>
          <p14:tracePt t="13763" x="6118225" y="6164263"/>
          <p14:tracePt t="13780" x="5927725" y="6164263"/>
          <p14:tracePt t="13796" x="5775325" y="6194425"/>
          <p14:tracePt t="13814" x="5684838" y="6210300"/>
          <p14:tracePt t="13830" x="5668963" y="6240463"/>
          <p14:tracePt t="13846" x="5737225" y="6332538"/>
          <p14:tracePt t="13863" x="5913438" y="6469063"/>
          <p14:tracePt t="13880" x="6126163" y="6613525"/>
          <p14:tracePt t="13896" x="6270625" y="6713538"/>
          <p14:tracePt t="13913" x="6378575" y="6773863"/>
          <p14:tracePt t="13930" x="6438900" y="6789738"/>
          <p14:tracePt t="13947" x="6446838" y="6789738"/>
          <p14:tracePt t="13982" x="6446838" y="6743700"/>
          <p14:tracePt t="13996" x="6423025" y="6683375"/>
          <p14:tracePt t="14013" x="6278563" y="6469063"/>
          <p14:tracePt t="14030" x="6202363" y="6378575"/>
          <p14:tracePt t="14046" x="5829300" y="6126163"/>
          <p14:tracePt t="14063" x="5584825" y="6042025"/>
          <p14:tracePt t="14080" x="5440363" y="6003925"/>
          <p14:tracePt t="14096" x="5394325" y="5997575"/>
          <p14:tracePt t="14143" x="5426075" y="5997575"/>
          <p14:tracePt t="14151" x="5524500" y="6003925"/>
          <p14:tracePt t="14163" x="5646738" y="6003925"/>
          <p14:tracePt t="14180" x="5889625" y="6003925"/>
          <p14:tracePt t="14197" x="6111875" y="6003925"/>
          <p14:tracePt t="14214" x="6316663" y="6003925"/>
          <p14:tracePt t="14230" x="6346825" y="5989638"/>
          <p14:tracePt t="14263" x="6346825" y="5973763"/>
          <p14:tracePt t="14280" x="6332538" y="5943600"/>
          <p14:tracePt t="14297" x="6332538" y="5935663"/>
          <p14:tracePt t="14313" x="6332538" y="5927725"/>
          <p14:tracePt t="14330" x="6370638" y="5897563"/>
          <p14:tracePt t="14346" x="6523038" y="5875338"/>
          <p14:tracePt t="14363" x="6727825" y="5837238"/>
          <p14:tracePt t="14380" x="6918325" y="5813425"/>
          <p14:tracePt t="14397" x="7078663" y="5799138"/>
          <p14:tracePt t="14414" x="7140575" y="5791200"/>
          <p14:tracePt t="14495" x="7140575" y="5783263"/>
          <p14:tracePt t="14503" x="7154863" y="5768975"/>
          <p14:tracePt t="14513" x="7216775" y="5737225"/>
          <p14:tracePt t="14530" x="7391400" y="5707063"/>
          <p14:tracePt t="14547" x="7597775" y="5684838"/>
          <p14:tracePt t="14563" x="7780338" y="5654675"/>
          <p14:tracePt t="14580" x="7916863" y="5654675"/>
          <p14:tracePt t="14597" x="7940675" y="5654675"/>
          <p14:tracePt t="14670" x="7924800" y="5646738"/>
          <p14:tracePt t="14679" x="7832725" y="5638800"/>
          <p14:tracePt t="14686" x="7704138" y="5622925"/>
          <p14:tracePt t="14696" x="7505700" y="5600700"/>
          <p14:tracePt t="14713" x="6950075" y="5546725"/>
          <p14:tracePt t="14730" x="6575425" y="5546725"/>
          <p14:tracePt t="14747" x="6461125" y="5546725"/>
          <p14:tracePt t="14780" x="6575425" y="5546725"/>
          <p14:tracePt t="14798" x="7277100" y="5546725"/>
          <p14:tracePt t="14814" x="7658100" y="5546725"/>
          <p14:tracePt t="14830" x="7756525" y="5562600"/>
          <p14:tracePt t="14863" x="7712075" y="5570538"/>
          <p14:tracePt t="14880" x="7604125" y="5570538"/>
          <p14:tracePt t="14897" x="7566025" y="5570538"/>
          <p14:tracePt t="14914" x="7559675" y="5578475"/>
          <p14:tracePt t="14930" x="7573963" y="5578475"/>
          <p14:tracePt t="14947" x="7704138" y="5592763"/>
          <p14:tracePt t="14963" x="7870825" y="5600700"/>
          <p14:tracePt t="14980" x="7954963" y="5600700"/>
          <p14:tracePt t="15095" x="7985125" y="5608638"/>
          <p14:tracePt t="15103" x="8008938" y="5616575"/>
          <p14:tracePt t="15113" x="8031163" y="5622925"/>
          <p14:tracePt t="15130" x="8061325" y="5622925"/>
          <p14:tracePt t="15147" x="8069263" y="5622925"/>
          <p14:tracePt t="15163" x="8085138" y="5622925"/>
          <p14:tracePt t="15239" x="8069263" y="5622925"/>
          <p14:tracePt t="15247" x="8047038" y="5622925"/>
          <p14:tracePt t="15254" x="8031163" y="5622925"/>
          <p14:tracePt t="15263" x="8016875" y="5622925"/>
          <p14:tracePt t="15280" x="8008938" y="5622925"/>
          <p14:tracePt t="15743" x="7954963" y="5622925"/>
          <p14:tracePt t="15750" x="7788275" y="5578475"/>
          <p14:tracePt t="15759" x="7497763" y="5478463"/>
          <p14:tracePt t="15766" x="7064375" y="5372100"/>
          <p14:tracePt t="15780" x="6583363" y="5311775"/>
          <p14:tracePt t="15798" x="5143500" y="5045075"/>
          <p14:tracePt t="15814" x="4511675" y="4906963"/>
          <p14:tracePt t="15830" x="4267200" y="4846638"/>
          <p14:tracePt t="15847" x="4221163" y="4830763"/>
          <p14:tracePt t="15880" x="4229100" y="4830763"/>
          <p14:tracePt t="15896" x="4259263" y="4830763"/>
          <p14:tracePt t="15913" x="4289425" y="4822825"/>
          <p14:tracePt t="15998" x="4327525" y="4808538"/>
          <p14:tracePt t="16006" x="4403725" y="4770438"/>
          <p14:tracePt t="16014" x="4495800" y="4746625"/>
          <p14:tracePt t="16030" x="4854575" y="4648200"/>
          <p14:tracePt t="16047" x="5249863" y="4525963"/>
          <p14:tracePt t="16064" x="5699125" y="4397375"/>
          <p14:tracePt t="16080" x="6218238" y="4251325"/>
          <p14:tracePt t="16097" x="6507163" y="4168775"/>
          <p14:tracePt t="16114" x="6675438" y="4122738"/>
          <p14:tracePt t="16130" x="6735763" y="4098925"/>
          <p14:tracePt t="16147" x="6743700" y="4092575"/>
          <p14:tracePt t="16198" x="6727825" y="4092575"/>
          <p14:tracePt t="16206" x="6659563" y="4092575"/>
          <p14:tracePt t="16214" x="6545263" y="4092575"/>
          <p14:tracePt t="16230" x="6294438" y="4092575"/>
          <p14:tracePt t="16247" x="6065838" y="4098925"/>
          <p14:tracePt t="16263" x="5905500" y="4098925"/>
          <p14:tracePt t="16280" x="5829300" y="4084638"/>
          <p14:tracePt t="16326" x="5829300" y="4076700"/>
          <p14:tracePt t="16334" x="5867400" y="4076700"/>
          <p14:tracePt t="16347" x="5935663" y="4060825"/>
          <p14:tracePt t="16364" x="6088063" y="4038600"/>
          <p14:tracePt t="16380" x="6240463" y="4038600"/>
          <p14:tracePt t="16398" x="6340475" y="4046538"/>
          <p14:tracePt t="16511" x="6308725" y="4046538"/>
          <p14:tracePt t="16519" x="6256338" y="4046538"/>
          <p14:tracePt t="16531" x="6188075" y="4030663"/>
          <p14:tracePt t="16547" x="6065838" y="4000500"/>
          <p14:tracePt t="16564" x="5989638" y="3978275"/>
          <p14:tracePt t="16581" x="5973763" y="3962400"/>
          <p14:tracePt t="19927" x="0" y="0"/>
        </p14:tracePtLst>
      </p14:laserTraceLst>
    </p:ext>
  </p:extLs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endParaRPr lang="ar-SA" altLang="en-US" sz="2400" b="1"/>
          </a:p>
          <a:p>
            <a:pPr eaLnBrk="1" hangingPunct="1">
              <a:lnSpc>
                <a:spcPct val="90000"/>
              </a:lnSpc>
              <a:buFont typeface="Arial" panose="020B0604020202020204" pitchFamily="34" charset="0"/>
              <a:buNone/>
            </a:pPr>
            <a:r>
              <a:rPr lang="ar-SA" altLang="en-US" smtClean="0"/>
              <a:t> </a:t>
            </a:r>
            <a:r>
              <a:rPr lang="ar-SA" altLang="en-US" sz="4000" b="1"/>
              <a:t>توثق بشكل كامل مع العدد والجزء (لا يوجد صفحات في هذه الحالة) وتضع عبارة (استرجعت بتاريخ  كذا من عنوان الـ </a:t>
            </a:r>
            <a:r>
              <a:rPr lang="en-US" altLang="en-US" sz="4000" b="1">
                <a:cs typeface="Arial" panose="020B0604020202020204" pitchFamily="34" charset="0"/>
              </a:rPr>
              <a:t>URL</a:t>
            </a:r>
            <a:r>
              <a:rPr lang="ar-SA" altLang="en-US" sz="4000" b="1"/>
              <a:t> )  وهذا ينطبق إذا كان البروتوكول </a:t>
            </a:r>
            <a:r>
              <a:rPr lang="en-US" altLang="en-US" sz="4000" b="1">
                <a:cs typeface="Arial" panose="020B0604020202020204" pitchFamily="34" charset="0"/>
              </a:rPr>
              <a:t>FTP</a:t>
            </a:r>
            <a:r>
              <a:rPr lang="ar-SA" altLang="en-US" sz="4000" b="1"/>
              <a:t>.</a:t>
            </a:r>
          </a:p>
        </p:txBody>
      </p:sp>
      <p:sp>
        <p:nvSpPr>
          <p:cNvPr id="137219" name="AutoShape 3"/>
          <p:cNvSpPr>
            <a:spLocks noChangeArrowheads="1"/>
          </p:cNvSpPr>
          <p:nvPr/>
        </p:nvSpPr>
        <p:spPr bwMode="gray">
          <a:xfrm>
            <a:off x="2063750" y="188913"/>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4200" b="1">
                <a:solidFill>
                  <a:schemeClr val="bg1"/>
                </a:solidFill>
                <a:latin typeface="Arial" panose="020B0604020202020204" pitchFamily="34" charset="0"/>
              </a:rPr>
              <a:t>مقالات من دوريات</a:t>
            </a:r>
            <a:br>
              <a:rPr lang="ar-SA" altLang="en-US" sz="4200" b="1">
                <a:solidFill>
                  <a:schemeClr val="bg1"/>
                </a:solidFill>
                <a:latin typeface="Arial" panose="020B0604020202020204" pitchFamily="34" charset="0"/>
              </a:rPr>
            </a:br>
            <a:r>
              <a:rPr lang="ar-SA" altLang="en-US" sz="4200" b="1">
                <a:solidFill>
                  <a:schemeClr val="bg1"/>
                </a:solidFill>
                <a:latin typeface="Arial" panose="020B0604020202020204" pitchFamily="34" charset="0"/>
              </a:rPr>
              <a:t> موجودة فقط على الإنترنت</a:t>
            </a:r>
            <a:endParaRPr lang="en-US" altLang="zh-CN" sz="4200" b="1">
              <a:solidFill>
                <a:schemeClr val="bg1"/>
              </a:solidFill>
              <a:latin typeface="Arial" panose="020B0604020202020204" pitchFamily="34" charset="0"/>
            </a:endParaRPr>
          </a:p>
        </p:txBody>
      </p:sp>
      <p:grpSp>
        <p:nvGrpSpPr>
          <p:cNvPr id="140292" name="Group 4"/>
          <p:cNvGrpSpPr>
            <a:grpSpLocks/>
          </p:cNvGrpSpPr>
          <p:nvPr/>
        </p:nvGrpSpPr>
        <p:grpSpPr bwMode="auto">
          <a:xfrm>
            <a:off x="9191626" y="442914"/>
            <a:ext cx="682625" cy="682625"/>
            <a:chOff x="4830" y="279"/>
            <a:chExt cx="430" cy="430"/>
          </a:xfrm>
        </p:grpSpPr>
        <p:sp>
          <p:nvSpPr>
            <p:cNvPr id="140293"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0294"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0295"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0296"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0297"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7</a:t>
              </a:r>
              <a:endParaRPr lang="en-US" altLang="en-US" sz="2400" b="1">
                <a:solidFill>
                  <a:srgbClr val="000000"/>
                </a:solidFill>
                <a:latin typeface="Articulate" pitchFamily="2" charset="0"/>
              </a:endParaRPr>
            </a:p>
          </p:txBody>
        </p:sp>
      </p:gr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5337900"/>
      </p:ext>
    </p:extLst>
  </p:cSld>
  <p:clrMapOvr>
    <a:masterClrMapping/>
  </p:clrMapOvr>
  <mc:AlternateContent xmlns:mc="http://schemas.openxmlformats.org/markup-compatibility/2006" xmlns:p14="http://schemas.microsoft.com/office/powerpoint/2010/main">
    <mc:Choice Requires="p14">
      <p:transition spd="slow" p14:dur="2000" advTm="32100"/>
    </mc:Choice>
    <mc:Fallback xmlns="">
      <p:transition spd="slow" advTm="321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37219"/>
                                        </p:tgtEl>
                                        <p:attrNameLst>
                                          <p:attrName>style.visibility</p:attrName>
                                        </p:attrNameLst>
                                      </p:cBhvr>
                                      <p:to>
                                        <p:strVal val="visible"/>
                                      </p:to>
                                    </p:set>
                                    <p:animEffect transition="in" filter="slide(fromBottom)">
                                      <p:cBhvr>
                                        <p:cTn id="7" dur="500"/>
                                        <p:tgtEl>
                                          <p:spTgt spid="137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19"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AutoShape 2"/>
          <p:cNvSpPr>
            <a:spLocks noChangeArrowheads="1"/>
          </p:cNvSpPr>
          <p:nvPr/>
        </p:nvSpPr>
        <p:spPr bwMode="gray">
          <a:xfrm>
            <a:off x="2092325" y="1282701"/>
            <a:ext cx="8280400" cy="22320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r>
              <a:rPr lang="ar-SA" altLang="en-US" sz="3400" b="1">
                <a:solidFill>
                  <a:schemeClr val="bg1"/>
                </a:solidFill>
                <a:latin typeface="Arial" panose="020B0604020202020204" pitchFamily="34" charset="0"/>
              </a:rPr>
              <a:t>غريش، الان."الوجه الحقيقي ليهود باراك".19 آذار </a:t>
            </a:r>
          </a:p>
          <a:p>
            <a:pPr rtl="0" eaLnBrk="1" hangingPunct="1">
              <a:spcBef>
                <a:spcPct val="0"/>
              </a:spcBef>
              <a:buFontTx/>
              <a:buNone/>
            </a:pPr>
            <a:r>
              <a:rPr lang="ar-SA" altLang="en-US" sz="3400" b="1">
                <a:solidFill>
                  <a:schemeClr val="bg1"/>
                </a:solidFill>
                <a:latin typeface="Arial" panose="020B0604020202020204" pitchFamily="34" charset="0"/>
              </a:rPr>
              <a:t>2005 .(استرجعت بتاريخ 22/6/2005 ).</a:t>
            </a:r>
            <a:endParaRPr lang="en-US" altLang="en-US" sz="3400" b="1">
              <a:solidFill>
                <a:schemeClr val="bg1"/>
              </a:solidFill>
              <a:latin typeface="Arial" panose="020B0604020202020204" pitchFamily="34" charset="0"/>
            </a:endParaRPr>
          </a:p>
          <a:p>
            <a:pPr rtl="0" eaLnBrk="1" hangingPunct="1">
              <a:spcBef>
                <a:spcPct val="0"/>
              </a:spcBef>
              <a:buFontTx/>
              <a:buNone/>
            </a:pPr>
            <a:r>
              <a:rPr lang="en-US" altLang="en-US" sz="3400" b="1">
                <a:solidFill>
                  <a:schemeClr val="bg1"/>
                </a:solidFill>
                <a:latin typeface="Arial" panose="020B0604020202020204" pitchFamily="34" charset="0"/>
              </a:rPr>
              <a:t>WWW.palestine-info.info</a:t>
            </a:r>
            <a:endParaRPr lang="en-US" altLang="zh-CN" sz="3400" b="1">
              <a:solidFill>
                <a:schemeClr val="bg1"/>
              </a:solidFill>
              <a:latin typeface="Arial" panose="020B0604020202020204" pitchFamily="34" charset="0"/>
            </a:endParaRPr>
          </a:p>
        </p:txBody>
      </p:sp>
      <p:sp>
        <p:nvSpPr>
          <p:cNvPr id="138243"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000" b="1">
                <a:latin typeface="Arial" panose="020B0604020202020204" pitchFamily="34" charset="0"/>
                <a:cs typeface="HeshamNormal" pitchFamily="2" charset="0"/>
              </a:rPr>
              <a:t>مثال لمقال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42340" name="مستطيل 3"/>
          <p:cNvSpPr>
            <a:spLocks noChangeArrowheads="1"/>
          </p:cNvSpPr>
          <p:nvPr/>
        </p:nvSpPr>
        <p:spPr bwMode="auto">
          <a:xfrm>
            <a:off x="1952625" y="4000500"/>
            <a:ext cx="83581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lnSpc>
                <a:spcPct val="90000"/>
              </a:lnSpc>
              <a:spcBef>
                <a:spcPct val="0"/>
              </a:spcBef>
              <a:buFontTx/>
              <a:buNone/>
            </a:pPr>
            <a:r>
              <a:rPr lang="en-US" altLang="en-US" sz="2000" b="1">
                <a:latin typeface="Arial" panose="020B0604020202020204" pitchFamily="34" charset="0"/>
              </a:rPr>
              <a:t>Fredrickson, B. L. (2000, March 7). Cultivating positive emotions to optimize health and well-being. Prevention &amp; Treatment, 3, Article   0001a. Retrieved November 20, 2000, from: http//journals.apa.org/prevention/volume3/pre0030001a.html</a:t>
            </a: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37870009"/>
      </p:ext>
    </p:extLst>
  </p:cSld>
  <p:clrMapOvr>
    <a:masterClrMapping/>
  </p:clrMapOvr>
  <mc:AlternateContent xmlns:mc="http://schemas.openxmlformats.org/markup-compatibility/2006" xmlns:p14="http://schemas.microsoft.com/office/powerpoint/2010/main">
    <mc:Choice Requires="p14">
      <p:transition spd="slow" p14:dur="2000" advTm="28959"/>
    </mc:Choice>
    <mc:Fallback xmlns="">
      <p:transition spd="slow" advTm="28959"/>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38242"/>
                                        </p:tgtEl>
                                        <p:attrNameLst>
                                          <p:attrName>style.visibility</p:attrName>
                                        </p:attrNameLst>
                                      </p:cBhvr>
                                      <p:to>
                                        <p:strVal val="visible"/>
                                      </p:to>
                                    </p:set>
                                    <p:animEffect transition="in" filter="slide(fromBottom)">
                                      <p:cBhvr>
                                        <p:cTn id="7" dur="500"/>
                                        <p:tgtEl>
                                          <p:spTgt spid="138242"/>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38243"/>
                                        </p:tgtEl>
                                        <p:attrNameLst>
                                          <p:attrName>style.visibility</p:attrName>
                                        </p:attrNameLst>
                                      </p:cBhvr>
                                      <p:to>
                                        <p:strVal val="visible"/>
                                      </p:to>
                                    </p:set>
                                    <p:animEffect transition="in" filter="slide(fromBottom)">
                                      <p:cBhvr>
                                        <p:cTn id="10" dur="500"/>
                                        <p:tgtEl>
                                          <p:spTgt spid="138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animBg="1"/>
      <p:bldP spid="138243" grpId="0" animBg="1"/>
    </p:bldLst>
  </p:timing>
  <p:extLst mod="1">
    <p:ext uri="{3A86A75C-4F4B-4683-9AE1-C65F6400EC91}">
      <p14:laserTraceLst xmlns:p14="http://schemas.microsoft.com/office/powerpoint/2010/main">
        <p14:tracePtLst>
          <p14:tracePt t="21541" x="647700" y="5295900"/>
          <p14:tracePt t="21589" x="655638" y="5295900"/>
          <p14:tracePt t="21598" x="663575" y="5295900"/>
          <p14:tracePt t="21613" x="677863" y="5295900"/>
          <p14:tracePt t="21624" x="685800" y="5295900"/>
          <p14:tracePt t="21641" x="723900" y="5303838"/>
          <p14:tracePt t="21658" x="769938" y="5311775"/>
          <p14:tracePt t="21674" x="815975" y="5334000"/>
          <p14:tracePt t="21691" x="846138" y="5334000"/>
          <p14:tracePt t="21708" x="960438" y="5341938"/>
          <p14:tracePt t="21724" x="1409700" y="5326063"/>
          <p14:tracePt t="21741" x="2697163" y="5249863"/>
          <p14:tracePt t="21758" x="3444875" y="5235575"/>
          <p14:tracePt t="21774" x="4191000" y="5235575"/>
          <p14:tracePt t="21791" x="4892675" y="5235575"/>
          <p14:tracePt t="21808" x="5410200" y="5235575"/>
          <p14:tracePt t="21824" x="5638800" y="5235575"/>
          <p14:tracePt t="21841" x="5799138" y="5219700"/>
          <p14:tracePt t="21858" x="5897563" y="5181600"/>
          <p14:tracePt t="21874" x="5943600" y="5165725"/>
          <p14:tracePt t="21891" x="5959475" y="5159375"/>
          <p14:tracePt t="21967" x="5989638" y="5159375"/>
          <p14:tracePt t="21975" x="6057900" y="5159375"/>
          <p14:tracePt t="21983" x="6142038" y="5159375"/>
          <p14:tracePt t="21991" x="6232525" y="5165725"/>
          <p14:tracePt t="22009" x="6454775" y="5189538"/>
          <p14:tracePt t="22025" x="6765925" y="5189538"/>
          <p14:tracePt t="22042" x="6926263" y="5197475"/>
          <p14:tracePt t="22058" x="7032625" y="5197475"/>
          <p14:tracePt t="22075" x="7064375" y="5197475"/>
          <p14:tracePt t="22159" x="7086600" y="5189538"/>
          <p14:tracePt t="22167" x="7094538" y="5181600"/>
          <p14:tracePt t="22175" x="7102475" y="5181600"/>
          <p14:tracePt t="22192" x="7116763" y="5173663"/>
          <p14:tracePt t="22208" x="7132638" y="5173663"/>
          <p14:tracePt t="22225" x="7162800" y="5159375"/>
          <p14:tracePt t="22241" x="7178675" y="5159375"/>
          <p14:tracePt t="22258" x="7239000" y="5151438"/>
          <p14:tracePt t="22275" x="7299325" y="5151438"/>
          <p14:tracePt t="22292" x="7345363" y="5143500"/>
          <p14:tracePt t="22309" x="7361238" y="5143500"/>
          <p14:tracePt t="22367" x="7369175" y="5135563"/>
          <p14:tracePt t="22375" x="7375525" y="5127625"/>
          <p14:tracePt t="22383" x="7391400" y="5127625"/>
          <p14:tracePt t="22392" x="7391400" y="5121275"/>
          <p14:tracePt t="22408" x="7421563" y="5113338"/>
          <p14:tracePt t="22442" x="7429500" y="5113338"/>
          <p14:tracePt t="22458" x="7437438" y="5113338"/>
          <p14:tracePt t="22475" x="7459663" y="5113338"/>
          <p14:tracePt t="22492" x="7483475" y="5113338"/>
          <p14:tracePt t="22509" x="7521575" y="5113338"/>
          <p14:tracePt t="22526" x="7620000" y="5113338"/>
          <p14:tracePt t="22542" x="7688263" y="5113338"/>
          <p14:tracePt t="22558" x="7878763" y="5113338"/>
          <p14:tracePt t="22575" x="8001000" y="5127625"/>
          <p14:tracePt t="22592" x="8153400" y="5151438"/>
          <p14:tracePt t="22609" x="8321675" y="5159375"/>
          <p14:tracePt t="22625" x="8435975" y="5159375"/>
          <p14:tracePt t="22642" x="8466138" y="5159375"/>
          <p14:tracePt t="22751" x="8480425" y="5159375"/>
          <p14:tracePt t="22758" x="8488363" y="5159375"/>
          <p14:tracePt t="22767" x="8512175" y="5159375"/>
          <p14:tracePt t="22775" x="8534400" y="5159375"/>
          <p14:tracePt t="22792" x="8564563" y="5159375"/>
          <p14:tracePt t="22809" x="8602663" y="5159375"/>
          <p14:tracePt t="22825" x="8656638" y="5159375"/>
          <p14:tracePt t="22951" x="8632825" y="5159375"/>
          <p14:tracePt t="22959" x="8602663" y="5159375"/>
          <p14:tracePt t="22967" x="8564563" y="5159375"/>
          <p14:tracePt t="22975" x="8526463" y="5159375"/>
          <p14:tracePt t="22992" x="8420100" y="5143500"/>
          <p14:tracePt t="23009" x="8275638" y="5143500"/>
          <p14:tracePt t="23025" x="8153400" y="5143500"/>
          <p14:tracePt t="23042" x="8077200" y="5143500"/>
          <p14:tracePt t="23059" x="8016875" y="5143500"/>
          <p14:tracePt t="23075" x="7978775" y="5143500"/>
          <p14:tracePt t="23092" x="7954963" y="5143500"/>
          <p14:tracePt t="23110" x="7902575" y="5143500"/>
          <p14:tracePt t="23126" x="7878763" y="5143500"/>
          <p14:tracePt t="23142" x="7826375" y="5143500"/>
          <p14:tracePt t="23159" x="7802563" y="5143500"/>
          <p14:tracePt t="23175" x="7742238" y="5143500"/>
          <p14:tracePt t="23192" x="7666038" y="5143500"/>
          <p14:tracePt t="23209" x="7551738" y="5143500"/>
          <p14:tracePt t="23225" x="7451725" y="5143500"/>
          <p14:tracePt t="23243" x="7375525" y="5143500"/>
          <p14:tracePt t="23259" x="7323138" y="5143500"/>
          <p14:tracePt t="23275" x="7299325" y="5143500"/>
          <p14:tracePt t="23292" x="7277100" y="5143500"/>
          <p14:tracePt t="23309" x="7254875" y="5143500"/>
          <p14:tracePt t="23325" x="7231063" y="5143500"/>
          <p14:tracePt t="23342" x="7192963" y="5143500"/>
          <p14:tracePt t="23359" x="7170738" y="5143500"/>
          <p14:tracePt t="23375" x="7154863" y="5143500"/>
          <p14:tracePt t="23392" x="7140575" y="5143500"/>
          <p14:tracePt t="23495" x="7140575" y="5135563"/>
          <p14:tracePt t="23535" x="7140575" y="5113338"/>
          <p14:tracePt t="23543" x="7140575" y="5083175"/>
          <p14:tracePt t="23551" x="7140575" y="5067300"/>
          <p14:tracePt t="23559" x="7140575" y="5059363"/>
          <p14:tracePt t="23576" x="7140575" y="5006975"/>
          <p14:tracePt t="23592" x="7140575" y="4968875"/>
          <p14:tracePt t="23609" x="7154863" y="4922838"/>
          <p14:tracePt t="23626" x="7178675" y="4884738"/>
          <p14:tracePt t="23642" x="7185025" y="4868863"/>
          <p14:tracePt t="23659" x="7208838" y="4846638"/>
          <p14:tracePt t="23675" x="7223125" y="4830763"/>
          <p14:tracePt t="23692" x="7246938" y="4822825"/>
          <p14:tracePt t="23710" x="7292975" y="4800600"/>
          <p14:tracePt t="23726" x="7307263" y="4792663"/>
          <p14:tracePt t="23743" x="7345363" y="4778375"/>
          <p14:tracePt t="23759" x="7369175" y="4770438"/>
          <p14:tracePt t="23776" x="7413625" y="4770438"/>
          <p14:tracePt t="23792" x="7451725" y="4770438"/>
          <p14:tracePt t="23809" x="7497763" y="4770438"/>
          <p14:tracePt t="23826" x="7527925" y="4762500"/>
          <p14:tracePt t="23842" x="7581900" y="4754563"/>
          <p14:tracePt t="23859" x="7612063" y="4754563"/>
          <p14:tracePt t="23876" x="7673975" y="4754563"/>
          <p14:tracePt t="23892" x="7756525" y="4754563"/>
          <p14:tracePt t="23910" x="7902575" y="4754563"/>
          <p14:tracePt t="23926" x="8001000" y="4754563"/>
          <p14:tracePt t="23942" x="8107363" y="4754563"/>
          <p14:tracePt t="23959" x="8183563" y="4754563"/>
          <p14:tracePt t="23976" x="8229600" y="4754563"/>
          <p14:tracePt t="23993" x="8251825" y="4754563"/>
          <p14:tracePt t="24127" x="8267700" y="4754563"/>
          <p14:tracePt t="24135" x="8297863" y="4754563"/>
          <p14:tracePt t="24143" x="8305800" y="4762500"/>
          <p14:tracePt t="24159" x="8321675" y="4778375"/>
          <p14:tracePt t="24255" x="8321675" y="4800600"/>
          <p14:tracePt t="24263" x="8328025" y="4830763"/>
          <p14:tracePt t="24276" x="8343900" y="4876800"/>
          <p14:tracePt t="24293" x="8366125" y="4975225"/>
          <p14:tracePt t="24310" x="8404225" y="5105400"/>
          <p14:tracePt t="24326" x="8435975" y="5173663"/>
          <p14:tracePt t="24343" x="8442325" y="5219700"/>
          <p14:tracePt t="24359" x="8450263" y="5241925"/>
          <p14:tracePt t="24376" x="8458200" y="5249863"/>
          <p14:tracePt t="24392" x="8458200" y="5257800"/>
          <p14:tracePt t="24409" x="8442325" y="5273675"/>
          <p14:tracePt t="24426" x="8366125" y="5280025"/>
          <p14:tracePt t="24443" x="8207375" y="5280025"/>
          <p14:tracePt t="24446" x="8099425" y="5280025"/>
          <p14:tracePt t="24460" x="7993063" y="5280025"/>
          <p14:tracePt t="24476" x="7756525" y="5287963"/>
          <p14:tracePt t="24494" x="7239000" y="5287963"/>
          <p14:tracePt t="24510" x="6918325" y="5287963"/>
          <p14:tracePt t="24526" x="6629400" y="5287963"/>
          <p14:tracePt t="24543" x="6423025" y="5287963"/>
          <p14:tracePt t="24560" x="6270625" y="5287963"/>
          <p14:tracePt t="24576" x="6188075" y="5287963"/>
          <p14:tracePt t="24593" x="6142038" y="5287963"/>
          <p14:tracePt t="24609" x="6111875" y="5287963"/>
          <p14:tracePt t="24626" x="6080125" y="5287963"/>
        </p14:tracePtLst>
      </p14:laserTraceLst>
    </p:ext>
  </p:extLs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endParaRPr lang="ar-SA" altLang="en-US" sz="2400" b="1">
              <a:solidFill>
                <a:srgbClr val="000000"/>
              </a:solidFill>
            </a:endParaRPr>
          </a:p>
          <a:p>
            <a:pPr eaLnBrk="1" hangingPunct="1">
              <a:lnSpc>
                <a:spcPct val="90000"/>
              </a:lnSpc>
              <a:buFont typeface="Arial" panose="020B0604020202020204" pitchFamily="34" charset="0"/>
              <a:buNone/>
            </a:pPr>
            <a:r>
              <a:rPr lang="ar-SA" altLang="en-US" smtClean="0">
                <a:solidFill>
                  <a:srgbClr val="000000"/>
                </a:solidFill>
              </a:rPr>
              <a:t> </a:t>
            </a:r>
            <a:r>
              <a:rPr lang="ar-SA" altLang="en-US" sz="4800" b="1">
                <a:solidFill>
                  <a:srgbClr val="000000"/>
                </a:solidFill>
              </a:rPr>
              <a:t>توثق كما لو كانت مقالة في دورية مع وضع المجلد والعدد (دون الصفحات) ومن ثم وضع تاريخ وعنوان الاسترجاع.</a:t>
            </a:r>
          </a:p>
        </p:txBody>
      </p:sp>
      <p:sp>
        <p:nvSpPr>
          <p:cNvPr id="139267" name="AutoShape 3"/>
          <p:cNvSpPr>
            <a:spLocks noChangeArrowheads="1"/>
          </p:cNvSpPr>
          <p:nvPr/>
        </p:nvSpPr>
        <p:spPr bwMode="gray">
          <a:xfrm>
            <a:off x="2063750" y="188913"/>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3600" b="1">
                <a:solidFill>
                  <a:schemeClr val="bg1"/>
                </a:solidFill>
                <a:latin typeface="Arial" panose="020B0604020202020204" pitchFamily="34" charset="0"/>
              </a:rPr>
              <a:t>مقالات في نشرات</a:t>
            </a:r>
            <a:br>
              <a:rPr lang="ar-SA" altLang="en-US" sz="3600" b="1">
                <a:solidFill>
                  <a:schemeClr val="bg1"/>
                </a:solidFill>
                <a:latin typeface="Arial" panose="020B0604020202020204" pitchFamily="34" charset="0"/>
              </a:rPr>
            </a:br>
            <a:r>
              <a:rPr lang="ar-SA" altLang="en-US" sz="3600" b="1">
                <a:solidFill>
                  <a:schemeClr val="bg1"/>
                </a:solidFill>
                <a:latin typeface="Arial" panose="020B0604020202020204" pitchFamily="34" charset="0"/>
              </a:rPr>
              <a:t> موجودة في الإنترنت</a:t>
            </a:r>
            <a:endParaRPr lang="en-US" altLang="zh-CN" sz="3600" b="1">
              <a:solidFill>
                <a:schemeClr val="bg1"/>
              </a:solidFill>
              <a:latin typeface="Arial" panose="020B0604020202020204" pitchFamily="34" charset="0"/>
            </a:endParaRPr>
          </a:p>
        </p:txBody>
      </p:sp>
      <p:grpSp>
        <p:nvGrpSpPr>
          <p:cNvPr id="144388" name="Group 4"/>
          <p:cNvGrpSpPr>
            <a:grpSpLocks/>
          </p:cNvGrpSpPr>
          <p:nvPr/>
        </p:nvGrpSpPr>
        <p:grpSpPr bwMode="auto">
          <a:xfrm>
            <a:off x="9191626" y="442914"/>
            <a:ext cx="682625" cy="682625"/>
            <a:chOff x="4830" y="279"/>
            <a:chExt cx="430" cy="430"/>
          </a:xfrm>
        </p:grpSpPr>
        <p:sp>
          <p:nvSpPr>
            <p:cNvPr id="144389"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4390"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4391"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4392"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4393"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8</a:t>
              </a:r>
              <a:endParaRPr lang="en-US" altLang="en-US" sz="2400" b="1">
                <a:solidFill>
                  <a:srgbClr val="000000"/>
                </a:solidFill>
                <a:latin typeface="Articulate" pitchFamily="2" charset="0"/>
              </a:endParaRPr>
            </a:p>
          </p:txBody>
        </p:sp>
      </p:gr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26646824"/>
      </p:ext>
    </p:extLst>
  </p:cSld>
  <p:clrMapOvr>
    <a:masterClrMapping/>
  </p:clrMapOvr>
  <mc:AlternateContent xmlns:mc="http://schemas.openxmlformats.org/markup-compatibility/2006" xmlns:p14="http://schemas.microsoft.com/office/powerpoint/2010/main">
    <mc:Choice Requires="p14">
      <p:transition spd="slow" p14:dur="2000" advTm="10913"/>
    </mc:Choice>
    <mc:Fallback xmlns="">
      <p:transition spd="slow" advTm="10913"/>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39267"/>
                                        </p:tgtEl>
                                        <p:attrNameLst>
                                          <p:attrName>style.visibility</p:attrName>
                                        </p:attrNameLst>
                                      </p:cBhvr>
                                      <p:to>
                                        <p:strVal val="visible"/>
                                      </p:to>
                                    </p:set>
                                    <p:animEffect transition="in" filter="slide(fromBottom)">
                                      <p:cBhvr>
                                        <p:cTn id="7" dur="500"/>
                                        <p:tgtEl>
                                          <p:spTgt spid="139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000" b="1">
                <a:latin typeface="Arial" panose="020B0604020202020204" pitchFamily="34" charset="0"/>
                <a:cs typeface="HeshamNormal" pitchFamily="2" charset="0"/>
              </a:rPr>
              <a:t>مثال لمقال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4" name="AutoShape 2"/>
          <p:cNvSpPr>
            <a:spLocks noChangeArrowheads="1"/>
          </p:cNvSpPr>
          <p:nvPr/>
        </p:nvSpPr>
        <p:spPr bwMode="gray">
          <a:xfrm>
            <a:off x="1952625" y="1571626"/>
            <a:ext cx="82804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000" b="1">
                <a:solidFill>
                  <a:schemeClr val="bg1"/>
                </a:solidFill>
                <a:latin typeface="Arial" panose="020B0604020202020204" pitchFamily="34" charset="0"/>
              </a:rPr>
              <a:t>غريش، الان."الوجه الحقيقي ليهود باراك".19 آذار 2005 .(استرجعت بتاريخ 22/6/2005 ).</a:t>
            </a:r>
            <a:endParaRPr lang="en-US" altLang="zh-CN" sz="2000" b="1">
              <a:solidFill>
                <a:schemeClr val="bg1"/>
              </a:solidFill>
              <a:latin typeface="Arial" panose="020B0604020202020204" pitchFamily="34" charset="0"/>
            </a:endParaRPr>
          </a:p>
          <a:p>
            <a:pPr eaLnBrk="1" hangingPunct="1">
              <a:spcBef>
                <a:spcPct val="0"/>
              </a:spcBef>
              <a:buFontTx/>
              <a:buNone/>
            </a:pPr>
            <a:r>
              <a:rPr lang="en-US" altLang="zh-CN" sz="2000" b="1">
                <a:solidFill>
                  <a:schemeClr val="bg1"/>
                </a:solidFill>
                <a:latin typeface="Arial" panose="020B0604020202020204" pitchFamily="34" charset="0"/>
              </a:rPr>
              <a:t>WWW.palestine-info.info </a:t>
            </a:r>
          </a:p>
        </p:txBody>
      </p:sp>
    </p:spTree>
    <p:extLst>
      <p:ext uri="{BB962C8B-B14F-4D97-AF65-F5344CB8AC3E}">
        <p14:creationId xmlns:p14="http://schemas.microsoft.com/office/powerpoint/2010/main" val="948276145"/>
      </p:ext>
    </p:extLst>
  </p:cSld>
  <p:clrMapOvr>
    <a:masterClrMapping/>
  </p:clrMapOvr>
  <mc:AlternateContent xmlns:mc="http://schemas.openxmlformats.org/markup-compatibility/2006" xmlns:p14="http://schemas.microsoft.com/office/powerpoint/2010/main">
    <mc:Choice Requires="p14">
      <p:transition spd="slow" p14:dur="2000" advTm="4799"/>
    </mc:Choice>
    <mc:Fallback xmlns="">
      <p:transition spd="slow" advTm="4799"/>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40291"/>
                                        </p:tgtEl>
                                        <p:attrNameLst>
                                          <p:attrName>style.visibility</p:attrName>
                                        </p:attrNameLst>
                                      </p:cBhvr>
                                      <p:to>
                                        <p:strVal val="visible"/>
                                      </p:to>
                                    </p:set>
                                    <p:animEffect transition="in" filter="slide(fromBottom)">
                                      <p:cBhvr>
                                        <p:cTn id="7" dur="500"/>
                                        <p:tgtEl>
                                          <p:spTgt spid="140291"/>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lide(fromBottom)">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animBg="1"/>
      <p:bldP spid="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endParaRPr lang="ar-SA" altLang="en-US" sz="2400" b="1">
              <a:solidFill>
                <a:srgbClr val="000000"/>
              </a:solidFill>
            </a:endParaRPr>
          </a:p>
          <a:p>
            <a:pPr eaLnBrk="1" hangingPunct="1">
              <a:lnSpc>
                <a:spcPct val="90000"/>
              </a:lnSpc>
              <a:buFont typeface="Arial" panose="020B0604020202020204" pitchFamily="34" charset="0"/>
              <a:buNone/>
            </a:pPr>
            <a:r>
              <a:rPr lang="ar-SA" altLang="en-US" smtClean="0">
                <a:solidFill>
                  <a:srgbClr val="000000"/>
                </a:solidFill>
              </a:rPr>
              <a:t> </a:t>
            </a:r>
            <a:r>
              <a:rPr lang="ar-SA" altLang="en-US" sz="4800" b="1"/>
              <a:t>تضع اسم المؤسسة. ثم ( </a:t>
            </a:r>
            <a:r>
              <a:rPr lang="en-US" altLang="en-US" sz="4800" b="1">
                <a:cs typeface="Arial" panose="020B0604020202020204" pitchFamily="34" charset="0"/>
              </a:rPr>
              <a:t>n.d.</a:t>
            </a:r>
            <a:r>
              <a:rPr lang="ar-SA" altLang="en-US" sz="4800" b="1"/>
              <a:t>) أي </a:t>
            </a:r>
            <a:r>
              <a:rPr lang="en-US" altLang="en-US" sz="4800" b="1">
                <a:cs typeface="Arial" panose="020B0604020202020204" pitchFamily="34" charset="0"/>
              </a:rPr>
              <a:t>no date</a:t>
            </a:r>
            <a:r>
              <a:rPr lang="ar-SA" altLang="en-US" sz="4800" b="1"/>
              <a:t> أو (بدون تاريخ). ثم عنوان المقالة. ثم تاريخ الاسترجاع وعنوان </a:t>
            </a:r>
            <a:r>
              <a:rPr lang="en-US" altLang="en-US" sz="4800" b="1">
                <a:cs typeface="Arial" panose="020B0604020202020204" pitchFamily="34" charset="0"/>
              </a:rPr>
              <a:t>URL</a:t>
            </a:r>
            <a:r>
              <a:rPr lang="ar-SA" altLang="en-US" sz="4800" b="1"/>
              <a:t>. </a:t>
            </a:r>
          </a:p>
        </p:txBody>
      </p:sp>
      <p:sp>
        <p:nvSpPr>
          <p:cNvPr id="141315" name="AutoShape 3"/>
          <p:cNvSpPr>
            <a:spLocks noChangeArrowheads="1"/>
          </p:cNvSpPr>
          <p:nvPr/>
        </p:nvSpPr>
        <p:spPr bwMode="gray">
          <a:xfrm>
            <a:off x="2063750" y="188913"/>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4000" b="1">
                <a:solidFill>
                  <a:schemeClr val="bg1"/>
                </a:solidFill>
                <a:latin typeface="Arial" panose="020B0604020202020204" pitchFamily="34" charset="0"/>
              </a:rPr>
              <a:t>وثائق مكتوبة من قبل مؤسسات</a:t>
            </a:r>
            <a:br>
              <a:rPr lang="ar-SA" altLang="en-US" sz="4000" b="1">
                <a:solidFill>
                  <a:schemeClr val="bg1"/>
                </a:solidFill>
                <a:latin typeface="Arial" panose="020B0604020202020204" pitchFamily="34" charset="0"/>
              </a:rPr>
            </a:br>
            <a:r>
              <a:rPr lang="ar-SA" altLang="en-US" sz="4000" b="1">
                <a:solidFill>
                  <a:schemeClr val="bg1"/>
                </a:solidFill>
                <a:latin typeface="Arial" panose="020B0604020202020204" pitchFamily="34" charset="0"/>
              </a:rPr>
              <a:t> خاصة دون وجود تاريخ</a:t>
            </a:r>
            <a:endParaRPr lang="en-US" altLang="zh-CN" sz="4000" b="1">
              <a:solidFill>
                <a:schemeClr val="bg1"/>
              </a:solidFill>
              <a:latin typeface="Arial" panose="020B0604020202020204" pitchFamily="34" charset="0"/>
            </a:endParaRPr>
          </a:p>
        </p:txBody>
      </p:sp>
      <p:grpSp>
        <p:nvGrpSpPr>
          <p:cNvPr id="148484" name="Group 4"/>
          <p:cNvGrpSpPr>
            <a:grpSpLocks/>
          </p:cNvGrpSpPr>
          <p:nvPr/>
        </p:nvGrpSpPr>
        <p:grpSpPr bwMode="auto">
          <a:xfrm>
            <a:off x="9191626" y="442914"/>
            <a:ext cx="682625" cy="682625"/>
            <a:chOff x="4830" y="279"/>
            <a:chExt cx="430" cy="430"/>
          </a:xfrm>
        </p:grpSpPr>
        <p:sp>
          <p:nvSpPr>
            <p:cNvPr id="148485"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8486"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8487"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8488"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8489" name="Text Box 9">
              <a:hlinkClick r:id="rId3" action="ppaction://hlinksldjump"/>
            </p:cNvPr>
            <p:cNvSpPr txBox="1">
              <a:spLocks noChangeArrowheads="1"/>
            </p:cNvSpPr>
            <p:nvPr/>
          </p:nvSpPr>
          <p:spPr bwMode="gray">
            <a:xfrm>
              <a:off x="4911" y="314"/>
              <a:ext cx="24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9</a:t>
              </a:r>
              <a:endParaRPr lang="en-US" altLang="en-US" sz="2800" b="1">
                <a:solidFill>
                  <a:srgbClr val="000000"/>
                </a:solidFill>
                <a:latin typeface="Articulate" pitchFamily="2" charset="0"/>
              </a:endParaRPr>
            </a:p>
          </p:txBody>
        </p:sp>
      </p:gr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06093997"/>
      </p:ext>
    </p:extLst>
  </p:cSld>
  <p:clrMapOvr>
    <a:masterClrMapping/>
  </p:clrMapOvr>
  <mc:AlternateContent xmlns:mc="http://schemas.openxmlformats.org/markup-compatibility/2006" xmlns:p14="http://schemas.microsoft.com/office/powerpoint/2010/main">
    <mc:Choice Requires="p14">
      <p:transition spd="slow" p14:dur="2000" advTm="17112"/>
    </mc:Choice>
    <mc:Fallback xmlns="">
      <p:transition spd="slow" advTm="17112"/>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41315"/>
                                        </p:tgtEl>
                                        <p:attrNameLst>
                                          <p:attrName>style.visibility</p:attrName>
                                        </p:attrNameLst>
                                      </p:cBhvr>
                                      <p:to>
                                        <p:strVal val="visible"/>
                                      </p:to>
                                    </p:set>
                                    <p:animEffect transition="in" filter="slide(fromBottom)">
                                      <p:cBhvr>
                                        <p:cTn id="7" dur="500"/>
                                        <p:tgtEl>
                                          <p:spTgt spid="141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AutoShape 2"/>
          <p:cNvSpPr>
            <a:spLocks noChangeArrowheads="1"/>
          </p:cNvSpPr>
          <p:nvPr/>
        </p:nvSpPr>
        <p:spPr bwMode="gray">
          <a:xfrm>
            <a:off x="2092325" y="1282701"/>
            <a:ext cx="8280400" cy="22320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en-US" sz="2400" b="1">
                <a:solidFill>
                  <a:schemeClr val="bg1"/>
                </a:solidFill>
                <a:latin typeface="Arial" panose="020B0604020202020204" pitchFamily="34" charset="0"/>
              </a:rPr>
              <a:t>مؤسسة مفتاح .(2006) .التنظيمات السياسية و المنظمات التطوعية</a:t>
            </a:r>
          </a:p>
          <a:p>
            <a:pPr eaLnBrk="1" hangingPunct="1">
              <a:spcBef>
                <a:spcPct val="0"/>
              </a:spcBef>
              <a:buFontTx/>
              <a:buNone/>
            </a:pPr>
            <a:r>
              <a:rPr lang="ar-SA" altLang="en-US" sz="2400" b="1">
                <a:solidFill>
                  <a:schemeClr val="bg1"/>
                </a:solidFill>
                <a:latin typeface="Arial" panose="020B0604020202020204" pitchFamily="34" charset="0"/>
              </a:rPr>
              <a:t> في السياق الفلسطيني .( استرجعت بتاريخ 22/2/2007) .</a:t>
            </a:r>
            <a:endParaRPr lang="en-US" altLang="en-US" sz="2400" b="1">
              <a:solidFill>
                <a:schemeClr val="bg1"/>
              </a:solidFill>
              <a:latin typeface="Arial" panose="020B0604020202020204" pitchFamily="34" charset="0"/>
              <a:hlinkClick r:id="rId3"/>
            </a:endParaRPr>
          </a:p>
          <a:p>
            <a:pPr eaLnBrk="1" hangingPunct="1">
              <a:spcBef>
                <a:spcPct val="0"/>
              </a:spcBef>
              <a:buFontTx/>
              <a:buNone/>
            </a:pPr>
            <a:r>
              <a:rPr lang="en-GB" altLang="en-US" sz="2400" b="1">
                <a:solidFill>
                  <a:schemeClr val="bg1"/>
                </a:solidFill>
                <a:latin typeface="Arial" panose="020B0604020202020204" pitchFamily="34" charset="0"/>
              </a:rPr>
              <a:t>www.elections.ps</a:t>
            </a:r>
            <a:endParaRPr lang="en-US" altLang="zh-CN" sz="2400" b="1">
              <a:solidFill>
                <a:schemeClr val="bg1"/>
              </a:solidFill>
              <a:latin typeface="Arial" panose="020B0604020202020204" pitchFamily="34" charset="0"/>
            </a:endParaRPr>
          </a:p>
        </p:txBody>
      </p:sp>
      <p:sp>
        <p:nvSpPr>
          <p:cNvPr id="142339"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000" b="1">
                <a:latin typeface="Arial" panose="020B0604020202020204" pitchFamily="34" charset="0"/>
                <a:cs typeface="HeshamNormal" pitchFamily="2" charset="0"/>
              </a:rPr>
              <a:t>مثال لمقال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37465505"/>
      </p:ext>
    </p:extLst>
  </p:cSld>
  <p:clrMapOvr>
    <a:masterClrMapping/>
  </p:clrMapOvr>
  <mc:AlternateContent xmlns:mc="http://schemas.openxmlformats.org/markup-compatibility/2006" xmlns:p14="http://schemas.microsoft.com/office/powerpoint/2010/main">
    <mc:Choice Requires="p14">
      <p:transition spd="slow" p14:dur="2000" advTm="10073"/>
    </mc:Choice>
    <mc:Fallback xmlns="">
      <p:transition spd="slow" advTm="10073"/>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42338"/>
                                        </p:tgtEl>
                                        <p:attrNameLst>
                                          <p:attrName>style.visibility</p:attrName>
                                        </p:attrNameLst>
                                      </p:cBhvr>
                                      <p:to>
                                        <p:strVal val="visible"/>
                                      </p:to>
                                    </p:set>
                                    <p:animEffect transition="in" filter="slide(fromBottom)">
                                      <p:cBhvr>
                                        <p:cTn id="7" dur="500"/>
                                        <p:tgtEl>
                                          <p:spTgt spid="142338"/>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42339"/>
                                        </p:tgtEl>
                                        <p:attrNameLst>
                                          <p:attrName>style.visibility</p:attrName>
                                        </p:attrNameLst>
                                      </p:cBhvr>
                                      <p:to>
                                        <p:strVal val="visible"/>
                                      </p:to>
                                    </p:set>
                                    <p:animEffect transition="in" filter="slide(fromBottom)">
                                      <p:cBhvr>
                                        <p:cTn id="10" dur="500"/>
                                        <p:tgtEl>
                                          <p:spTgt spid="142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8" grpId="0" animBg="1"/>
      <p:bldP spid="142339" grpId="0" animBg="1"/>
    </p:bldLst>
  </p:timing>
  <p:extLst mod="1">
    <p:ext uri="{3A86A75C-4F4B-4683-9AE1-C65F6400EC91}">
      <p14:laserTraceLst xmlns:p14="http://schemas.microsoft.com/office/powerpoint/2010/main">
        <p14:tracePtLst>
          <p14:tracePt t="2048" x="6073775" y="5287963"/>
          <p14:tracePt t="2056" x="6073775" y="5273675"/>
          <p14:tracePt t="2063" x="6188075" y="5189538"/>
          <p14:tracePt t="2074" x="6400800" y="5029200"/>
          <p14:tracePt t="2091" x="6705600" y="4784725"/>
          <p14:tracePt t="2108" x="6819900" y="4678363"/>
          <p14:tracePt t="2124" x="6873875" y="4625975"/>
          <p14:tracePt t="2141" x="6904038" y="4587875"/>
          <p14:tracePt t="2157" x="6904038" y="4579938"/>
          <p14:tracePt t="2304" x="6911975" y="4579938"/>
          <p14:tracePt t="2311" x="6918325" y="4572000"/>
          <p14:tracePt t="2320" x="6964363" y="4572000"/>
          <p14:tracePt t="2327" x="7108825" y="4487863"/>
          <p14:tracePt t="2341" x="7361238" y="4313238"/>
          <p14:tracePt t="2358" x="8061325" y="3703638"/>
          <p14:tracePt t="2375" x="9220200" y="2873375"/>
          <p14:tracePt t="2391" x="9982200" y="2492375"/>
          <p14:tracePt t="2407" x="10637838" y="2087563"/>
          <p14:tracePt t="2424" x="11056938" y="1774825"/>
          <p14:tracePt t="2441" x="11277600" y="1531938"/>
          <p14:tracePt t="2458" x="11315700" y="1387475"/>
          <p14:tracePt t="2475" x="11331575" y="1317625"/>
          <p14:tracePt t="2491" x="11331575" y="1287463"/>
          <p14:tracePt t="2508" x="11331575" y="1265238"/>
          <p14:tracePt t="2525" x="11315700" y="1219200"/>
          <p14:tracePt t="2541" x="11293475" y="1189038"/>
          <p14:tracePt t="2558" x="11277600" y="1181100"/>
          <p14:tracePt t="2600" x="11269663" y="1173163"/>
          <p14:tracePt t="2608" x="11255375" y="1173163"/>
          <p14:tracePt t="2624" x="11209338" y="1173163"/>
          <p14:tracePt t="2641" x="11201400" y="1173163"/>
          <p14:tracePt t="2744" x="11193463" y="1173163"/>
          <p14:tracePt t="2752" x="11163300" y="1173163"/>
          <p14:tracePt t="2760" x="11079163" y="1227138"/>
          <p14:tracePt t="2775" x="10812463" y="1409700"/>
          <p14:tracePt t="2791" x="10698163" y="1470025"/>
          <p14:tracePt t="2808" x="10423525" y="1616075"/>
          <p14:tracePt t="2824" x="10240963" y="1692275"/>
          <p14:tracePt t="2841" x="10088563" y="1760538"/>
          <p14:tracePt t="2858" x="9928225" y="1836738"/>
          <p14:tracePt t="2874" x="9761538" y="1905000"/>
          <p14:tracePt t="2891" x="9631363" y="1951038"/>
          <p14:tracePt t="2908" x="9578975" y="1951038"/>
          <p14:tracePt t="2924" x="9547225" y="1951038"/>
          <p14:tracePt t="2941" x="9532938" y="1951038"/>
          <p14:tracePt t="2958" x="9525000" y="1951038"/>
          <p14:tracePt t="3104" x="9517063" y="1951038"/>
          <p14:tracePt t="3112" x="9502775" y="1958975"/>
          <p14:tracePt t="3120" x="9478963" y="1965325"/>
          <p14:tracePt t="3127" x="9456738" y="1989138"/>
          <p14:tracePt t="3141" x="9432925" y="2011363"/>
          <p14:tracePt t="3158" x="9402763" y="2019300"/>
          <p14:tracePt t="3175" x="9350375" y="2035175"/>
          <p14:tracePt t="3177" x="9326563" y="2041525"/>
          <p14:tracePt t="3191" x="9274175" y="2041525"/>
          <p14:tracePt t="3208" x="9174163" y="2041525"/>
          <p14:tracePt t="3225" x="9051925" y="2041525"/>
          <p14:tracePt t="3241" x="8937625" y="2041525"/>
          <p14:tracePt t="3258" x="8877300" y="2041525"/>
          <p14:tracePt t="3275" x="8855075" y="2041525"/>
          <p14:tracePt t="3376" x="8847138" y="2041525"/>
          <p14:tracePt t="3384" x="8831263" y="2041525"/>
          <p14:tracePt t="3392" x="8809038" y="2041525"/>
          <p14:tracePt t="3408" x="8732838" y="2041525"/>
          <p14:tracePt t="3425" x="8632825" y="2049463"/>
          <p14:tracePt t="3441" x="8466138" y="2087563"/>
          <p14:tracePt t="3458" x="8289925" y="2111375"/>
          <p14:tracePt t="3475" x="8137525" y="2111375"/>
          <p14:tracePt t="3492" x="8016875" y="2111375"/>
          <p14:tracePt t="3508" x="7924800" y="2111375"/>
          <p14:tracePt t="3525" x="7902575" y="2111375"/>
          <p14:tracePt t="3541" x="7886700" y="2111375"/>
          <p14:tracePt t="3559" x="7848600" y="2103438"/>
          <p14:tracePt t="3575" x="7840663" y="2103438"/>
          <p14:tracePt t="3640" x="7832725" y="2103438"/>
          <p14:tracePt t="3648" x="7826375" y="2103438"/>
          <p14:tracePt t="3658" x="7810500" y="2103438"/>
          <p14:tracePt t="3674" x="7764463" y="2087563"/>
          <p14:tracePt t="3691" x="7712075" y="2087563"/>
          <p14:tracePt t="3708" x="7642225" y="2087563"/>
          <p14:tracePt t="3725" x="7573963" y="2103438"/>
          <p14:tracePt t="3743" x="7467600" y="2125663"/>
          <p14:tracePt t="3759" x="7407275" y="2125663"/>
          <p14:tracePt t="3775" x="7337425" y="2125663"/>
          <p14:tracePt t="3792" x="7307263" y="2125663"/>
          <p14:tracePt t="3808" x="7277100" y="2125663"/>
          <p14:tracePt t="3825" x="7254875" y="2125663"/>
          <p14:tracePt t="3841" x="7239000" y="2125663"/>
          <p14:tracePt t="3858" x="7216775" y="2125663"/>
          <p14:tracePt t="3875" x="7200900" y="2125663"/>
          <p14:tracePt t="3891" x="7162800" y="2111375"/>
          <p14:tracePt t="3908" x="7108825" y="2073275"/>
          <p14:tracePt t="3925" x="7086600" y="2041525"/>
          <p14:tracePt t="4208" x="7070725" y="2041525"/>
          <p14:tracePt t="4216" x="7064375" y="2049463"/>
          <p14:tracePt t="4225" x="7048500" y="2057400"/>
          <p14:tracePt t="4242" x="7032625" y="2073275"/>
          <p14:tracePt t="4259" x="7018338" y="2087563"/>
          <p14:tracePt t="4275" x="7002463" y="2111375"/>
          <p14:tracePt t="4292" x="6956425" y="2141538"/>
          <p14:tracePt t="4309" x="6865938" y="2193925"/>
          <p14:tracePt t="4325" x="6759575" y="2225675"/>
          <p14:tracePt t="4342" x="6659563" y="2255838"/>
          <p14:tracePt t="4359" x="6499225" y="2286000"/>
          <p14:tracePt t="4375" x="6378575" y="2286000"/>
          <p14:tracePt t="4392" x="6202363" y="2286000"/>
          <p14:tracePt t="4408" x="6035675" y="2286000"/>
          <p14:tracePt t="4425" x="5883275" y="2255838"/>
          <p14:tracePt t="4442" x="5730875" y="2225675"/>
          <p14:tracePt t="4458" x="5608638" y="2201863"/>
          <p14:tracePt t="4475" x="5486400" y="2187575"/>
          <p14:tracePt t="4492" x="5356225" y="2179638"/>
          <p14:tracePt t="4508" x="5203825" y="2179638"/>
          <p14:tracePt t="4525" x="5045075" y="2179638"/>
          <p14:tracePt t="4541" x="4876800" y="2179638"/>
          <p14:tracePt t="4558" x="4579938" y="2179638"/>
          <p14:tracePt t="4575" x="4419600" y="2179638"/>
          <p14:tracePt t="4592" x="4251325" y="2179638"/>
          <p14:tracePt t="4608" x="4084638" y="2163763"/>
          <p14:tracePt t="4625" x="3946525" y="2141538"/>
          <p14:tracePt t="4642" x="3825875" y="2125663"/>
          <p14:tracePt t="4658" x="3717925" y="2111375"/>
          <p14:tracePt t="4675" x="3619500" y="2111375"/>
          <p14:tracePt t="4679" x="3573463" y="2111375"/>
          <p14:tracePt t="4692" x="3543300" y="2111375"/>
          <p14:tracePt t="4709" x="3497263" y="2111375"/>
          <p14:tracePt t="4725" x="3459163" y="2125663"/>
          <p14:tracePt t="4743" x="3451225" y="2247900"/>
          <p14:tracePt t="4759" x="3451225" y="2339975"/>
          <p14:tracePt t="4775" x="3551238" y="2613025"/>
          <p14:tracePt t="4792" x="3711575" y="2789238"/>
          <p14:tracePt t="4808" x="4022725" y="2949575"/>
          <p14:tracePt t="4825" x="4465638" y="3025775"/>
          <p14:tracePt t="4842" x="5067300" y="3025775"/>
          <p14:tracePt t="4858" x="5722938" y="3025775"/>
          <p14:tracePt t="4875" x="6446838" y="2941638"/>
          <p14:tracePt t="4892" x="7208838" y="2735263"/>
          <p14:tracePt t="4909" x="7908925" y="2530475"/>
          <p14:tracePt t="4925" x="8504238" y="2378075"/>
          <p14:tracePt t="4943" x="9204325" y="2247900"/>
          <p14:tracePt t="4959" x="9555163" y="2201863"/>
          <p14:tracePt t="4975" x="9837738" y="2193925"/>
          <p14:tracePt t="4992" x="10012363" y="2193925"/>
          <p14:tracePt t="5008" x="10156825" y="2201863"/>
          <p14:tracePt t="5025" x="10256838" y="2255838"/>
          <p14:tracePt t="5042" x="10355263" y="2332038"/>
          <p14:tracePt t="5059" x="10417175" y="2430463"/>
          <p14:tracePt t="5075" x="10455275" y="2552700"/>
          <p14:tracePt t="5092" x="10477500" y="2667000"/>
          <p14:tracePt t="5109" x="10455275" y="2797175"/>
          <p14:tracePt t="5125" x="10385425" y="2887663"/>
          <p14:tracePt t="5143" x="10180638" y="2949575"/>
          <p14:tracePt t="5159" x="10088563" y="2949575"/>
          <p14:tracePt t="5175" x="9769475" y="2949575"/>
          <p14:tracePt t="5192" x="9486900" y="2887663"/>
          <p14:tracePt t="5209" x="9151938" y="2789238"/>
          <p14:tracePt t="5226" x="8899525" y="2720975"/>
          <p14:tracePt t="5242" x="8648700" y="2644775"/>
          <p14:tracePt t="5259" x="8428038" y="2590800"/>
          <p14:tracePt t="5275" x="8175625" y="2552700"/>
          <p14:tracePt t="5292" x="7832725" y="2498725"/>
          <p14:tracePt t="5308" x="7513638" y="2476500"/>
          <p14:tracePt t="5325" x="7200900" y="2476500"/>
          <p14:tracePt t="5343" x="6835775" y="2476500"/>
          <p14:tracePt t="5359" x="6735763" y="2476500"/>
          <p14:tracePt t="5375" x="6530975" y="2468563"/>
          <p14:tracePt t="5392" x="6446838" y="2446338"/>
          <p14:tracePt t="5409" x="6370638" y="2438400"/>
          <p14:tracePt t="5425" x="6248400" y="2408238"/>
          <p14:tracePt t="5442" x="6134100" y="2400300"/>
          <p14:tracePt t="5459" x="5997575" y="2392363"/>
          <p14:tracePt t="5475" x="5851525" y="2370138"/>
          <p14:tracePt t="5492" x="5676900" y="2354263"/>
          <p14:tracePt t="5509" x="5532438" y="2316163"/>
          <p14:tracePt t="5525" x="5402263" y="2293938"/>
          <p14:tracePt t="5543" x="5143500" y="2270125"/>
          <p14:tracePt t="5559" x="5059363" y="2255838"/>
          <p14:tracePt t="5575" x="4868863" y="2247900"/>
          <p14:tracePt t="5592" x="4808538" y="2247900"/>
          <p14:tracePt t="5609" x="4778375" y="2247900"/>
          <p14:tracePt t="5625" x="4762500" y="2247900"/>
          <p14:tracePt t="5659" x="4754563" y="2247900"/>
          <p14:tracePt t="5675" x="4716463" y="2263775"/>
          <p14:tracePt t="5692" x="4670425" y="2293938"/>
          <p14:tracePt t="5709" x="4648200" y="2316163"/>
          <p14:tracePt t="5725" x="4594225" y="2362200"/>
          <p14:tracePt t="5743" x="4525963" y="2416175"/>
          <p14:tracePt t="5760" x="4479925" y="2438400"/>
          <p14:tracePt t="5775" x="4435475" y="2460625"/>
          <p14:tracePt t="5793" x="4397375" y="2468563"/>
          <p14:tracePt t="5809" x="4389438" y="2476500"/>
          <p14:tracePt t="5888" x="4389438" y="2484438"/>
          <p14:tracePt t="5896" x="4419600" y="2484438"/>
          <p14:tracePt t="5904" x="4457700" y="2492375"/>
          <p14:tracePt t="5912" x="4503738" y="2498725"/>
          <p14:tracePt t="5927" x="4656138" y="2506663"/>
          <p14:tracePt t="5943" x="4838700" y="2522538"/>
          <p14:tracePt t="5959" x="5089525" y="2530475"/>
          <p14:tracePt t="5976" x="5470525" y="2544763"/>
          <p14:tracePt t="5993" x="5897563" y="2582863"/>
          <p14:tracePt t="6009" x="6332538" y="2582863"/>
          <p14:tracePt t="6026" x="6811963" y="2582863"/>
          <p14:tracePt t="6042" x="7208838" y="2582863"/>
          <p14:tracePt t="6059" x="7535863" y="2582863"/>
          <p14:tracePt t="6076" x="7832725" y="2582863"/>
          <p14:tracePt t="6092" x="8061325" y="2606675"/>
          <p14:tracePt t="6109" x="8221663" y="2628900"/>
          <p14:tracePt t="6126" x="8351838" y="2667000"/>
          <p14:tracePt t="6143" x="8504238" y="2713038"/>
          <p14:tracePt t="6159" x="8572500" y="2751138"/>
          <p14:tracePt t="6176" x="8809038" y="2841625"/>
          <p14:tracePt t="6192" x="8991600" y="2911475"/>
          <p14:tracePt t="6209" x="9144000" y="2949575"/>
          <p14:tracePt t="6227" x="9364663" y="2994025"/>
          <p14:tracePt t="6243" x="9555163" y="3009900"/>
          <p14:tracePt t="6259" x="9715500" y="3017838"/>
          <p14:tracePt t="6276" x="9821863" y="3017838"/>
          <p14:tracePt t="6292" x="9837738" y="3017838"/>
          <p14:tracePt t="6326" x="9829800" y="3017838"/>
          <p14:tracePt t="6343" x="9364663" y="3048000"/>
          <p14:tracePt t="6359" x="8640763" y="3048000"/>
          <p14:tracePt t="6376" x="7902575" y="3048000"/>
          <p14:tracePt t="6392" x="7407275" y="3048000"/>
          <p14:tracePt t="6409" x="7154863" y="3048000"/>
          <p14:tracePt t="6426" x="7124700" y="3048000"/>
          <p14:tracePt t="6443" x="7132638" y="3048000"/>
          <p14:tracePt t="6459" x="7345363" y="3032125"/>
          <p14:tracePt t="6476" x="7985125" y="2949575"/>
          <p14:tracePt t="6493" x="8656638" y="2903538"/>
          <p14:tracePt t="6509" x="9090025" y="2903538"/>
          <p14:tracePt t="6526" x="9220200" y="2903538"/>
          <p14:tracePt t="6543" x="9228138" y="2903538"/>
          <p14:tracePt t="6559" x="9113838" y="2903538"/>
          <p14:tracePt t="6576" x="8931275" y="2895600"/>
          <p14:tracePt t="6592" x="8839200" y="2895600"/>
          <p14:tracePt t="6609" x="8831263" y="2895600"/>
          <p14:tracePt t="6625" x="8869363" y="2903538"/>
          <p14:tracePt t="6642" x="9051925" y="2917825"/>
          <p14:tracePt t="6659" x="9288463" y="2925763"/>
          <p14:tracePt t="6676" x="9372600" y="2941638"/>
          <p14:tracePt t="6692" x="9394825" y="2949575"/>
          <p14:tracePt t="6709" x="9288463" y="2949575"/>
          <p14:tracePt t="6726" x="9067800" y="2949575"/>
          <p14:tracePt t="6743" x="8664575" y="2949575"/>
          <p14:tracePt t="6759" x="8526463" y="2963863"/>
          <p14:tracePt t="6776" x="8504238" y="2963863"/>
          <p14:tracePt t="6864" x="8496300" y="2971800"/>
          <p14:tracePt t="6872" x="8488363" y="2979738"/>
          <p14:tracePt t="6880" x="8474075" y="2987675"/>
          <p14:tracePt t="6893" x="8458200" y="3001963"/>
          <p14:tracePt t="6909" x="8442325" y="3009900"/>
          <p14:tracePt t="6927" x="8404225" y="3025775"/>
          <p14:tracePt t="6943" x="8397875" y="3032125"/>
        </p14:tracePtLst>
      </p14:laserTraceLst>
    </p:ext>
  </p:extLs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AutoShape 2"/>
          <p:cNvSpPr>
            <a:spLocks noChangeArrowheads="1"/>
          </p:cNvSpPr>
          <p:nvPr/>
        </p:nvSpPr>
        <p:spPr bwMode="gray">
          <a:xfrm>
            <a:off x="1919288" y="1412876"/>
            <a:ext cx="82804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200" b="1">
                <a:solidFill>
                  <a:schemeClr val="bg1"/>
                </a:solidFill>
                <a:latin typeface="Arial" panose="020B0604020202020204" pitchFamily="34" charset="0"/>
              </a:rPr>
              <a:t>طه، علاء فوزي. "النظام السياسي الفلسطيني و مراحل تكريس التسوية السياسية</a:t>
            </a:r>
          </a:p>
          <a:p>
            <a:pPr eaLnBrk="1" hangingPunct="1">
              <a:spcBef>
                <a:spcPct val="0"/>
              </a:spcBef>
              <a:buFontTx/>
              <a:buNone/>
            </a:pPr>
            <a:r>
              <a:rPr lang="ar-SA" altLang="zh-CN" sz="2200" b="1">
                <a:solidFill>
                  <a:schemeClr val="bg1"/>
                </a:solidFill>
                <a:latin typeface="Arial" panose="020B0604020202020204" pitchFamily="34" charset="0"/>
              </a:rPr>
              <a:t>  مجلة السياسة الدولية. 29 آب 2004 .( نسخة الكتروينة) </a:t>
            </a:r>
            <a:endParaRPr lang="en-US" altLang="zh-CN" sz="2200" b="1">
              <a:solidFill>
                <a:schemeClr val="bg1"/>
              </a:solidFill>
              <a:latin typeface="Arial" panose="020B0604020202020204" pitchFamily="34" charset="0"/>
              <a:hlinkClick r:id="rId3"/>
            </a:endParaRPr>
          </a:p>
          <a:p>
            <a:pPr eaLnBrk="1" hangingPunct="1">
              <a:spcBef>
                <a:spcPct val="0"/>
              </a:spcBef>
              <a:buFontTx/>
              <a:buNone/>
            </a:pPr>
            <a:r>
              <a:rPr lang="en-US" altLang="zh-CN" sz="2200" b="1">
                <a:solidFill>
                  <a:schemeClr val="bg1"/>
                </a:solidFill>
                <a:latin typeface="Arial" panose="020B0604020202020204" pitchFamily="34" charset="0"/>
                <a:hlinkClick r:id="rId3"/>
              </a:rPr>
              <a:t>www.siyassa.org.eg</a:t>
            </a:r>
            <a:r>
              <a:rPr lang="en-US" altLang="zh-CN" sz="2200" b="1">
                <a:solidFill>
                  <a:schemeClr val="bg1"/>
                </a:solidFill>
                <a:latin typeface="Arial" panose="020B0604020202020204" pitchFamily="34" charset="0"/>
              </a:rPr>
              <a:t> </a:t>
            </a:r>
          </a:p>
        </p:txBody>
      </p:sp>
      <p:sp>
        <p:nvSpPr>
          <p:cNvPr id="72707" name="AutoShape 3"/>
          <p:cNvSpPr>
            <a:spLocks noChangeArrowheads="1"/>
          </p:cNvSpPr>
          <p:nvPr/>
        </p:nvSpPr>
        <p:spPr bwMode="gray">
          <a:xfrm>
            <a:off x="6167438" y="333375"/>
            <a:ext cx="3922712"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لمقالة بالعربية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72708" name="AutoShape 4"/>
          <p:cNvSpPr>
            <a:spLocks noChangeArrowheads="1"/>
          </p:cNvSpPr>
          <p:nvPr/>
        </p:nvSpPr>
        <p:spPr bwMode="gray">
          <a:xfrm>
            <a:off x="6311901" y="3573463"/>
            <a:ext cx="3922713"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لمقالة أجنبية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72709" name="AutoShape 5"/>
          <p:cNvSpPr>
            <a:spLocks noChangeArrowheads="1"/>
          </p:cNvSpPr>
          <p:nvPr/>
        </p:nvSpPr>
        <p:spPr bwMode="gray">
          <a:xfrm>
            <a:off x="1919288" y="4652963"/>
            <a:ext cx="8280400" cy="1655762"/>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r>
              <a:rPr lang="en-US" altLang="zh-CN" sz="2300" b="1">
                <a:solidFill>
                  <a:schemeClr val="bg1"/>
                </a:solidFill>
                <a:latin typeface="Arial" panose="020B0604020202020204" pitchFamily="34" charset="0"/>
              </a:rPr>
              <a:t>Dickerson, John. How Bush plans To Win. Time. </a:t>
            </a:r>
            <a:endParaRPr lang="ar-SA" altLang="zh-CN" sz="2300" b="1">
              <a:solidFill>
                <a:schemeClr val="bg1"/>
              </a:solidFill>
              <a:latin typeface="Arial" panose="020B0604020202020204" pitchFamily="34" charset="0"/>
            </a:endParaRPr>
          </a:p>
          <a:p>
            <a:pPr algn="l" rtl="0" eaLnBrk="1" hangingPunct="1">
              <a:spcBef>
                <a:spcPct val="0"/>
              </a:spcBef>
              <a:buFontTx/>
              <a:buNone/>
            </a:pPr>
            <a:r>
              <a:rPr lang="en-US" altLang="zh-CN" sz="2300" b="1">
                <a:solidFill>
                  <a:schemeClr val="bg1"/>
                </a:solidFill>
                <a:latin typeface="Arial" panose="020B0604020202020204" pitchFamily="34" charset="0"/>
              </a:rPr>
              <a:t>  August 9, 2004. (Electronic version).</a:t>
            </a:r>
            <a:endParaRPr lang="en-US" altLang="zh-CN" sz="2300" b="1" u="sng">
              <a:solidFill>
                <a:schemeClr val="bg1"/>
              </a:solidFill>
              <a:latin typeface="Arial" panose="020B0604020202020204" pitchFamily="34" charset="0"/>
            </a:endParaRPr>
          </a:p>
          <a:p>
            <a:pPr algn="l" rtl="0" eaLnBrk="1" hangingPunct="1">
              <a:spcBef>
                <a:spcPct val="0"/>
              </a:spcBef>
              <a:buFontTx/>
              <a:buNone/>
            </a:pPr>
            <a:r>
              <a:rPr lang="en-US" altLang="zh-CN" sz="2300" b="1" u="sng">
                <a:solidFill>
                  <a:schemeClr val="bg1"/>
                </a:solidFill>
                <a:latin typeface="Arial" panose="020B0604020202020204" pitchFamily="34" charset="0"/>
              </a:rPr>
              <a:t>www.time.com</a:t>
            </a:r>
            <a:r>
              <a:rPr lang="en-US" altLang="zh-CN" sz="2300" b="1">
                <a:solidFill>
                  <a:schemeClr val="bg1"/>
                </a:solidFill>
                <a:latin typeface="Arial" panose="020B0604020202020204" pitchFamily="34" charset="0"/>
              </a:rPr>
              <a: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16220370"/>
      </p:ext>
    </p:extLst>
  </p:cSld>
  <p:clrMapOvr>
    <a:masterClrMapping/>
  </p:clrMapOvr>
  <mc:AlternateContent xmlns:mc="http://schemas.openxmlformats.org/markup-compatibility/2006" xmlns:p14="http://schemas.microsoft.com/office/powerpoint/2010/main">
    <mc:Choice Requires="p14">
      <p:transition spd="slow" p14:dur="2000" advTm="13095"/>
    </mc:Choice>
    <mc:Fallback xmlns="">
      <p:transition spd="slow" advTm="13095"/>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slide(fromBottom)">
                                      <p:cBhvr>
                                        <p:cTn id="7" dur="500"/>
                                        <p:tgtEl>
                                          <p:spTgt spid="7270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707"/>
                                        </p:tgtEl>
                                        <p:attrNameLst>
                                          <p:attrName>style.visibility</p:attrName>
                                        </p:attrNameLst>
                                      </p:cBhvr>
                                      <p:to>
                                        <p:strVal val="visible"/>
                                      </p:to>
                                    </p:set>
                                    <p:animEffect transition="in" filter="slide(fromBottom)">
                                      <p:cBhvr>
                                        <p:cTn id="10" dur="500"/>
                                        <p:tgtEl>
                                          <p:spTgt spid="72707"/>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2708"/>
                                        </p:tgtEl>
                                        <p:attrNameLst>
                                          <p:attrName>style.visibility</p:attrName>
                                        </p:attrNameLst>
                                      </p:cBhvr>
                                      <p:to>
                                        <p:strVal val="visible"/>
                                      </p:to>
                                    </p:set>
                                    <p:animEffect transition="in" filter="slide(fromBottom)">
                                      <p:cBhvr>
                                        <p:cTn id="13" dur="500"/>
                                        <p:tgtEl>
                                          <p:spTgt spid="7270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72709"/>
                                        </p:tgtEl>
                                        <p:attrNameLst>
                                          <p:attrName>style.visibility</p:attrName>
                                        </p:attrNameLst>
                                      </p:cBhvr>
                                      <p:to>
                                        <p:strVal val="visible"/>
                                      </p:to>
                                    </p:set>
                                    <p:animEffect transition="in" filter="slide(fromBottom)">
                                      <p:cBhvr>
                                        <p:cTn id="16" dur="500"/>
                                        <p:tgtEl>
                                          <p:spTgt spid="727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animBg="1"/>
      <p:bldP spid="72707" grpId="0" animBg="1"/>
      <p:bldP spid="72708" grpId="0" animBg="1"/>
      <p:bldP spid="72709"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3"/>
          <p:cNvSpPr>
            <a:spLocks noGrp="1"/>
          </p:cNvSpPr>
          <p:nvPr>
            <p:ph type="body" idx="4294967295"/>
          </p:nvPr>
        </p:nvSpPr>
        <p:spPr>
          <a:xfrm>
            <a:off x="1981200" y="765175"/>
            <a:ext cx="8229600" cy="5576888"/>
          </a:xfrm>
        </p:spPr>
        <p:txBody>
          <a:bodyPr/>
          <a:lstStyle/>
          <a:p>
            <a:pPr marL="0" indent="0">
              <a:lnSpc>
                <a:spcPct val="80000"/>
              </a:lnSpc>
              <a:buNone/>
            </a:pPr>
            <a:r>
              <a:rPr lang="ar-SA" altLang="en-US" b="1" smtClean="0">
                <a:solidFill>
                  <a:srgbClr val="FF0000"/>
                </a:solidFill>
              </a:rPr>
              <a:t>٣ </a:t>
            </a:r>
            <a:r>
              <a:rPr lang="en-US" altLang="en-US" b="1" smtClean="0">
                <a:solidFill>
                  <a:srgbClr val="FF0000"/>
                </a:solidFill>
                <a:cs typeface="Arial" panose="020B0604020202020204" pitchFamily="34" charset="0"/>
              </a:rPr>
              <a:t>– </a:t>
            </a:r>
            <a:r>
              <a:rPr lang="ar-SA" altLang="en-US" b="1" smtClean="0">
                <a:solidFill>
                  <a:srgbClr val="FF0000"/>
                </a:solidFill>
              </a:rPr>
              <a:t>توثيق وثائق من الإنترنت</a:t>
            </a:r>
            <a:endParaRPr lang="en-US" altLang="en-US" b="1" smtClean="0">
              <a:solidFill>
                <a:srgbClr val="FF0000"/>
              </a:solidFill>
              <a:cs typeface="Arial" panose="020B0604020202020204" pitchFamily="34" charset="0"/>
            </a:endParaRPr>
          </a:p>
          <a:p>
            <a:pPr marL="0" indent="0">
              <a:lnSpc>
                <a:spcPct val="80000"/>
              </a:lnSpc>
              <a:buNone/>
            </a:pPr>
            <a:r>
              <a:rPr lang="en-US" altLang="en-US" b="1">
                <a:cs typeface="Arial" panose="020B0604020202020204" pitchFamily="34" charset="0"/>
              </a:rPr>
              <a:t>Task force on Teen and Adolescent Issues. (n.d.). Who has time for a family meal? Retrieved October 5, 2000, from</a:t>
            </a:r>
          </a:p>
          <a:p>
            <a:pPr marL="0" indent="0">
              <a:lnSpc>
                <a:spcPct val="80000"/>
              </a:lnSpc>
              <a:buNone/>
            </a:pPr>
            <a:r>
              <a:rPr lang="en-US" altLang="en-US" b="1">
                <a:solidFill>
                  <a:schemeClr val="hlink"/>
                </a:solidFill>
                <a:cs typeface="Arial" panose="020B0604020202020204" pitchFamily="34" charset="0"/>
                <a:hlinkClick r:id="rId3"/>
              </a:rPr>
              <a:t>http://www.familymealtime.org</a:t>
            </a:r>
            <a:endParaRPr lang="en-US" altLang="en-US" b="1">
              <a:solidFill>
                <a:schemeClr val="hlink"/>
              </a:solidFill>
              <a:cs typeface="Arial" panose="020B0604020202020204" pitchFamily="34" charset="0"/>
            </a:endParaRPr>
          </a:p>
          <a:p>
            <a:pPr marL="0" indent="0">
              <a:lnSpc>
                <a:spcPct val="80000"/>
              </a:lnSpc>
              <a:buNone/>
            </a:pPr>
            <a:endParaRPr lang="ar-SA" altLang="en-US" b="1">
              <a:solidFill>
                <a:schemeClr val="hlink"/>
              </a:solidFill>
            </a:endParaRPr>
          </a:p>
          <a:p>
            <a:pPr marL="0" indent="0">
              <a:lnSpc>
                <a:spcPct val="80000"/>
              </a:lnSpc>
              <a:buNone/>
            </a:pPr>
            <a:r>
              <a:rPr lang="ar-SA" altLang="en-US" b="1" smtClean="0">
                <a:solidFill>
                  <a:srgbClr val="FF0000"/>
                </a:solidFill>
              </a:rPr>
              <a:t>٤ </a:t>
            </a:r>
            <a:r>
              <a:rPr lang="en-US" altLang="en-US" b="1" smtClean="0">
                <a:solidFill>
                  <a:srgbClr val="FF0000"/>
                </a:solidFill>
                <a:cs typeface="Arial" panose="020B0604020202020204" pitchFamily="34" charset="0"/>
              </a:rPr>
              <a:t>– </a:t>
            </a:r>
            <a:r>
              <a:rPr lang="ar-SA" altLang="en-US" b="1" smtClean="0">
                <a:solidFill>
                  <a:srgbClr val="FF0000"/>
                </a:solidFill>
              </a:rPr>
              <a:t>توثيق جزء من وثيقة إنترنت</a:t>
            </a:r>
            <a:endParaRPr lang="en-US" altLang="en-US" b="1" smtClean="0">
              <a:solidFill>
                <a:srgbClr val="FF0000"/>
              </a:solidFill>
              <a:cs typeface="Arial" panose="020B0604020202020204" pitchFamily="34" charset="0"/>
            </a:endParaRPr>
          </a:p>
          <a:p>
            <a:pPr marL="0" indent="0">
              <a:lnSpc>
                <a:spcPct val="80000"/>
              </a:lnSpc>
              <a:buNone/>
            </a:pPr>
            <a:r>
              <a:rPr lang="en-US" altLang="en-US" b="1">
                <a:cs typeface="Arial" panose="020B0604020202020204" pitchFamily="34" charset="0"/>
              </a:rPr>
              <a:t>Benton Foundation. (1988, July 7). Barriers to closing the gap. In Losing ground bit by bit: Low-income communities in the information age (chap. 2). Retrieved August 18, 2001,  from</a:t>
            </a:r>
          </a:p>
          <a:p>
            <a:pPr marL="0" indent="0">
              <a:lnSpc>
                <a:spcPct val="80000"/>
              </a:lnSpc>
              <a:buNone/>
            </a:pPr>
            <a:r>
              <a:rPr lang="en-US" altLang="en-US" b="1">
                <a:cs typeface="Arial" panose="020B0604020202020204" pitchFamily="34" charset="0"/>
                <a:hlinkClick r:id="rId4"/>
              </a:rPr>
              <a:t>http://www.benton.org/Library/Low-Income/two/html</a:t>
            </a:r>
            <a:endParaRPr lang="en-US" altLang="en-US" b="1">
              <a:cs typeface="Arial" panose="020B0604020202020204" pitchFamily="34" charset="0"/>
            </a:endParaRPr>
          </a:p>
          <a:p>
            <a:pPr marL="0" indent="0">
              <a:lnSpc>
                <a:spcPct val="80000"/>
              </a:lnSpc>
              <a:buNone/>
            </a:pPr>
            <a:endParaRPr lang="en-US" altLang="en-US" b="1">
              <a:cs typeface="Arial" panose="020B0604020202020204" pitchFamily="34"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15274778"/>
      </p:ext>
    </p:extLst>
  </p:cSld>
  <p:clrMapOvr>
    <a:masterClrMapping/>
  </p:clrMapOvr>
  <mc:AlternateContent xmlns:mc="http://schemas.openxmlformats.org/markup-compatibility/2006" xmlns:p14="http://schemas.microsoft.com/office/powerpoint/2010/main">
    <mc:Choice Requires="p14">
      <p:transition spd="slow" p14:dur="2000" advTm="18336"/>
    </mc:Choice>
    <mc:Fallback xmlns="">
      <p:transition spd="slow" advTm="18336"/>
    </mc:Fallback>
  </mc:AlternateContent>
  <p:timing>
    <p:tnLst>
      <p:par>
        <p:cTn id="1" dur="indefinite" restart="never" nodeType="tmRoot"/>
      </p:par>
    </p:tnLst>
  </p:timing>
  <p:extLst mod="1">
    <p:ext uri="{3A86A75C-4F4B-4683-9AE1-C65F6400EC91}">
      <p14:laserTraceLst xmlns:p14="http://schemas.microsoft.com/office/powerpoint/2010/main">
        <p14:tracePtLst>
          <p14:tracePt t="15330" x="8389938" y="3032125"/>
          <p14:tracePt t="15338" x="8366125" y="3032125"/>
          <p14:tracePt t="15344" x="8237538" y="3025775"/>
          <p14:tracePt t="15353" x="8153400" y="2994025"/>
          <p14:tracePt t="15370" x="8023225" y="2941638"/>
          <p14:tracePt t="15386" x="7597775" y="2873375"/>
          <p14:tracePt t="15403" x="7064375" y="2789238"/>
          <p14:tracePt t="15420" x="6515100" y="2613025"/>
          <p14:tracePt t="15436" x="6188075" y="2530475"/>
          <p14:tracePt t="15453" x="5913438" y="2400300"/>
          <p14:tracePt t="15470" x="5722938" y="2324100"/>
          <p14:tracePt t="15487" x="5592763" y="2263775"/>
          <p14:tracePt t="15503" x="5584825" y="2263775"/>
          <p14:tracePt t="15607" x="5562600" y="2278063"/>
          <p14:tracePt t="15616" x="5554663" y="2332038"/>
          <p14:tracePt t="15623" x="5532438" y="2378075"/>
          <p14:tracePt t="15637" x="5508625" y="2416175"/>
          <p14:tracePt t="15653" x="5464175" y="2484438"/>
          <p14:tracePt t="15670" x="5440363" y="2498725"/>
          <p14:tracePt t="15687" x="5432425" y="2506663"/>
          <p14:tracePt t="15736" x="5426075" y="2506663"/>
          <p14:tracePt t="15744" x="5418138" y="2506663"/>
          <p14:tracePt t="15753" x="5410200" y="2506663"/>
          <p14:tracePt t="15770" x="5387975" y="2506663"/>
          <p14:tracePt t="15786" x="5364163" y="2506663"/>
          <p14:tracePt t="15803" x="5356225" y="2506663"/>
          <p14:tracePt t="15848" x="5349875" y="2498725"/>
          <p14:tracePt t="16264" x="5334000" y="2498725"/>
          <p14:tracePt t="16272" x="5280025" y="2606675"/>
          <p14:tracePt t="16280" x="5165725" y="2879725"/>
          <p14:tracePt t="16288" x="5059363" y="3116263"/>
          <p14:tracePt t="16303" x="4884738" y="3565525"/>
          <p14:tracePt t="16320" x="4702175" y="4054475"/>
          <p14:tracePt t="16337" x="4503738" y="4503738"/>
          <p14:tracePt t="16353" x="4289425" y="4975225"/>
          <p14:tracePt t="16370" x="4175125" y="5372100"/>
          <p14:tracePt t="16386" x="4092575" y="5646738"/>
          <p14:tracePt t="16403" x="4068763" y="5851525"/>
          <p14:tracePt t="16420" x="4054475" y="6011863"/>
          <p14:tracePt t="16437" x="4054475" y="6118225"/>
          <p14:tracePt t="16453" x="4068763" y="6164263"/>
          <p14:tracePt t="16470" x="4084638" y="6188075"/>
          <p14:tracePt t="16487" x="4098925" y="6202363"/>
          <p14:tracePt t="16503" x="4106863" y="6232525"/>
          <p14:tracePt t="16520" x="4106863" y="6294438"/>
          <p14:tracePt t="16537" x="4106863" y="6324600"/>
          <p14:tracePt t="16553" x="4098925" y="6362700"/>
          <p14:tracePt t="16570" x="4084638" y="6392863"/>
          <p14:tracePt t="16587" x="4068763" y="6408738"/>
          <p14:tracePt t="16603" x="4038600" y="6438900"/>
          <p14:tracePt t="16620" x="3992563" y="6477000"/>
          <p14:tracePt t="16637" x="3924300" y="6537325"/>
          <p14:tracePt t="16653" x="3870325" y="6569075"/>
          <p14:tracePt t="16671" x="3863975" y="6575425"/>
          <p14:tracePt t="16712" x="3878263" y="6537325"/>
          <p14:tracePt t="16720" x="3916363" y="6492875"/>
          <p14:tracePt t="16737" x="4000500" y="6408738"/>
          <p14:tracePt t="16754" x="4122738" y="6324600"/>
          <p14:tracePt t="16770" x="4283075" y="6226175"/>
          <p14:tracePt t="16787" x="4427538" y="6164263"/>
          <p14:tracePt t="16803" x="4564063" y="6118225"/>
          <p14:tracePt t="16820" x="4678363" y="6080125"/>
          <p14:tracePt t="16837" x="4792663" y="6065838"/>
          <p14:tracePt t="16855" x="4983163" y="6065838"/>
          <p14:tracePt t="16871" x="5127625" y="6065838"/>
          <p14:tracePt t="16887" x="5318125" y="6065838"/>
          <p14:tracePt t="16904" x="5546725" y="6065838"/>
          <p14:tracePt t="16921" x="5837238" y="6065838"/>
          <p14:tracePt t="16937" x="6057900" y="6065838"/>
          <p14:tracePt t="16954" x="6218238" y="6065838"/>
          <p14:tracePt t="16970" x="6248400" y="6065838"/>
        </p14:tracePtLst>
      </p14:laserTraceLst>
    </p:ext>
  </p:extLs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3"/>
          <p:cNvSpPr>
            <a:spLocks noGrp="1"/>
          </p:cNvSpPr>
          <p:nvPr>
            <p:ph type="body" idx="4294967295"/>
          </p:nvPr>
        </p:nvSpPr>
        <p:spPr>
          <a:xfrm>
            <a:off x="1981200" y="836613"/>
            <a:ext cx="8229600" cy="5865812"/>
          </a:xfrm>
        </p:spPr>
        <p:txBody>
          <a:bodyPr/>
          <a:lstStyle/>
          <a:p>
            <a:pPr eaLnBrk="1" hangingPunct="1">
              <a:lnSpc>
                <a:spcPct val="90000"/>
              </a:lnSpc>
              <a:buFont typeface="Arial" panose="020B0604020202020204" pitchFamily="34" charset="0"/>
              <a:buNone/>
            </a:pPr>
            <a:r>
              <a:rPr lang="ar-SA" altLang="en-US" b="1">
                <a:solidFill>
                  <a:srgbClr val="FF0000"/>
                </a:solidFill>
              </a:rPr>
              <a:t>٥ </a:t>
            </a:r>
            <a:r>
              <a:rPr lang="en-US" altLang="en-US" b="1">
                <a:solidFill>
                  <a:srgbClr val="FF0000"/>
                </a:solidFill>
                <a:cs typeface="Arial" panose="020B0604020202020204" pitchFamily="34" charset="0"/>
              </a:rPr>
              <a:t>– </a:t>
            </a:r>
            <a:r>
              <a:rPr lang="ar-SA" altLang="en-US" b="1">
                <a:solidFill>
                  <a:srgbClr val="FF0000"/>
                </a:solidFill>
              </a:rPr>
              <a:t>توثيق وثيقة بدون مؤلف و تاريخ</a:t>
            </a:r>
            <a:endParaRPr lang="en-US" altLang="en-US" b="1">
              <a:solidFill>
                <a:srgbClr val="FF0000"/>
              </a:solidFill>
              <a:cs typeface="Arial" panose="020B0604020202020204" pitchFamily="34" charset="0"/>
            </a:endParaRPr>
          </a:p>
          <a:p>
            <a:pPr eaLnBrk="1" hangingPunct="1">
              <a:lnSpc>
                <a:spcPct val="90000"/>
              </a:lnSpc>
              <a:buFont typeface="Arial" panose="020B0604020202020204" pitchFamily="34" charset="0"/>
              <a:buNone/>
            </a:pPr>
            <a:r>
              <a:rPr lang="en-US" altLang="en-US" sz="2400" b="1">
                <a:cs typeface="Arial" panose="020B0604020202020204" pitchFamily="34" charset="0"/>
              </a:rPr>
              <a:t>GVU’s 8th WWW user survey. (n.d.). Retrieved August 8, 2000, from: </a:t>
            </a:r>
            <a:r>
              <a:rPr lang="en-US" altLang="en-US" sz="2400" b="1">
                <a:solidFill>
                  <a:schemeClr val="hlink"/>
                </a:solidFill>
                <a:cs typeface="Arial" panose="020B0604020202020204" pitchFamily="34" charset="0"/>
              </a:rPr>
              <a:t>http://www.cc.gatech.edu/gvu/user_surveys/survey-</a:t>
            </a:r>
          </a:p>
          <a:p>
            <a:pPr eaLnBrk="1" hangingPunct="1">
              <a:lnSpc>
                <a:spcPct val="90000"/>
              </a:lnSpc>
              <a:buFont typeface="Arial" panose="020B0604020202020204" pitchFamily="34" charset="0"/>
              <a:buNone/>
            </a:pPr>
            <a:r>
              <a:rPr lang="en-US" altLang="en-US" sz="2400" b="1">
                <a:solidFill>
                  <a:schemeClr val="hlink"/>
                </a:solidFill>
                <a:cs typeface="Arial" panose="020B0604020202020204" pitchFamily="34" charset="0"/>
              </a:rPr>
              <a:t>1987-10/</a:t>
            </a:r>
            <a:r>
              <a:rPr lang="en-US" altLang="en-US" sz="2400">
                <a:cs typeface="Arial" panose="020B0604020202020204" pitchFamily="34" charset="0"/>
              </a:rPr>
              <a:t> </a:t>
            </a:r>
          </a:p>
          <a:p>
            <a:pPr eaLnBrk="1" hangingPunct="1">
              <a:lnSpc>
                <a:spcPct val="90000"/>
              </a:lnSpc>
              <a:buFont typeface="Arial" panose="020B0604020202020204" pitchFamily="34" charset="0"/>
              <a:buNone/>
            </a:pPr>
            <a:endParaRPr lang="ar-SA" altLang="en-US" sz="2400"/>
          </a:p>
          <a:p>
            <a:pPr eaLnBrk="1" hangingPunct="1">
              <a:lnSpc>
                <a:spcPct val="90000"/>
              </a:lnSpc>
              <a:buFont typeface="Arial" panose="020B0604020202020204" pitchFamily="34" charset="0"/>
              <a:buNone/>
            </a:pPr>
            <a:r>
              <a:rPr lang="ar-SA" altLang="en-US" b="1">
                <a:solidFill>
                  <a:srgbClr val="FF0000"/>
                </a:solidFill>
              </a:rPr>
              <a:t>٦ </a:t>
            </a:r>
            <a:r>
              <a:rPr lang="en-US" altLang="en-US" b="1">
                <a:solidFill>
                  <a:srgbClr val="FF0000"/>
                </a:solidFill>
                <a:cs typeface="Arial" panose="020B0604020202020204" pitchFamily="34" charset="0"/>
              </a:rPr>
              <a:t>– </a:t>
            </a:r>
            <a:r>
              <a:rPr lang="ar-SA" altLang="en-US" b="1">
                <a:solidFill>
                  <a:srgbClr val="FF0000"/>
                </a:solidFill>
              </a:rPr>
              <a:t>توثيق وثيقة من موقع شبكة جامعة</a:t>
            </a:r>
            <a:endParaRPr lang="en-US" altLang="en-US" b="1">
              <a:solidFill>
                <a:srgbClr val="FF0000"/>
              </a:solidFill>
              <a:cs typeface="Arial" panose="020B0604020202020204" pitchFamily="34" charset="0"/>
            </a:endParaRPr>
          </a:p>
          <a:p>
            <a:pPr eaLnBrk="1" hangingPunct="1">
              <a:lnSpc>
                <a:spcPct val="90000"/>
              </a:lnSpc>
              <a:buFont typeface="Arial" panose="020B0604020202020204" pitchFamily="34" charset="0"/>
              <a:buNone/>
            </a:pPr>
            <a:r>
              <a:rPr lang="en-US" altLang="en-US" sz="2400" b="1">
                <a:cs typeface="Arial" panose="020B0604020202020204" pitchFamily="34" charset="0"/>
              </a:rPr>
              <a:t>Chou, L., McClintock, R., Moretti, F., &amp; Nix, D. H. (1993).</a:t>
            </a:r>
          </a:p>
          <a:p>
            <a:pPr eaLnBrk="1" hangingPunct="1">
              <a:lnSpc>
                <a:spcPct val="90000"/>
              </a:lnSpc>
              <a:buFont typeface="Arial" panose="020B0604020202020204" pitchFamily="34" charset="0"/>
              <a:buNone/>
            </a:pPr>
            <a:r>
              <a:rPr lang="en-US" altLang="en-US" sz="2400" b="1">
                <a:cs typeface="Arial" panose="020B0604020202020204" pitchFamily="34" charset="0"/>
              </a:rPr>
              <a:t>Technology and education: New juice in new bottles: Choosing pasts and imagining educational futures. Retrieved August 24, 2000, from Columbia University Web site:</a:t>
            </a:r>
            <a:endParaRPr lang="en-US" altLang="en-US" sz="2400" b="1">
              <a:cs typeface="Arial" panose="020B0604020202020204" pitchFamily="34" charset="0"/>
              <a:hlinkClick r:id="rId3"/>
            </a:endParaRPr>
          </a:p>
          <a:p>
            <a:pPr eaLnBrk="1" hangingPunct="1">
              <a:lnSpc>
                <a:spcPct val="90000"/>
              </a:lnSpc>
              <a:buFont typeface="Arial" panose="020B0604020202020204" pitchFamily="34" charset="0"/>
              <a:buNone/>
            </a:pPr>
            <a:r>
              <a:rPr lang="en-US" altLang="en-US" sz="2400" b="1">
                <a:cs typeface="Arial" panose="020B0604020202020204" pitchFamily="34" charset="0"/>
                <a:hlinkClick r:id="rId3"/>
              </a:rPr>
              <a:t>http://www/columbia.edu/publications/papers/newjuicel.html</a:t>
            </a:r>
            <a:r>
              <a:rPr lang="en-US" altLang="en-US" sz="2400">
                <a:cs typeface="Arial" panose="020B0604020202020204" pitchFamily="34" charset="0"/>
              </a:rPr>
              <a: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71744240"/>
      </p:ext>
    </p:extLst>
  </p:cSld>
  <p:clrMapOvr>
    <a:masterClrMapping/>
  </p:clrMapOvr>
  <mc:AlternateContent xmlns:mc="http://schemas.openxmlformats.org/markup-compatibility/2006" xmlns:p14="http://schemas.microsoft.com/office/powerpoint/2010/main">
    <mc:Choice Requires="p14">
      <p:transition spd="slow" p14:dur="2000" advTm="13248"/>
    </mc:Choice>
    <mc:Fallback xmlns="">
      <p:transition spd="slow" advTm="13248"/>
    </mc:Fallback>
  </mc:AlternateContent>
  <p:timing>
    <p:tnLst>
      <p:par>
        <p:cTn id="1" dur="indefinite" restart="never" nodeType="tmRoot"/>
      </p:par>
    </p:tnLst>
  </p:timing>
  <p:extLst mod="1">
    <p:ext uri="{3A86A75C-4F4B-4683-9AE1-C65F6400EC91}">
      <p14:laserTraceLst xmlns:p14="http://schemas.microsoft.com/office/powerpoint/2010/main">
        <p14:tracePtLst>
          <p14:tracePt t="6608" x="6278563" y="6027738"/>
          <p14:tracePt t="6615" x="6354763" y="5921375"/>
          <p14:tracePt t="6623" x="6469063" y="5753100"/>
          <p14:tracePt t="6637" x="6575425" y="5608638"/>
          <p14:tracePt t="6654" x="6659563" y="5440363"/>
          <p14:tracePt t="6769" x="6659563" y="5432425"/>
          <p14:tracePt t="6776" x="6607175" y="5426075"/>
          <p14:tracePt t="6787" x="6492875" y="5380038"/>
          <p14:tracePt t="6804" x="6180138" y="5326063"/>
          <p14:tracePt t="6821" x="5875338" y="5265738"/>
          <p14:tracePt t="6837" x="5859463" y="5235575"/>
          <p14:tracePt t="6854" x="6103938" y="5197475"/>
          <p14:tracePt t="6871" x="7369175" y="5029200"/>
          <p14:tracePt t="6887" x="8213725" y="4906963"/>
          <p14:tracePt t="6904" x="8907463" y="4754563"/>
          <p14:tracePt t="6920" x="9380538" y="4541838"/>
          <p14:tracePt t="6937" x="9525000" y="4449763"/>
          <p14:tracePt t="6954" x="9525000" y="4441825"/>
          <p14:tracePt t="6987" x="9364663" y="4389438"/>
          <p14:tracePt t="7004" x="8793163" y="4160838"/>
          <p14:tracePt t="7021" x="8137525" y="3902075"/>
          <p14:tracePt t="7037" x="7680325" y="3763963"/>
          <p14:tracePt t="7054" x="7429500" y="3725863"/>
          <p14:tracePt t="7071" x="7361238" y="3717925"/>
          <p14:tracePt t="7104" x="7383463" y="3717925"/>
          <p14:tracePt t="7121" x="7437438" y="3717925"/>
          <p14:tracePt t="7137" x="7475538" y="3703638"/>
          <p14:tracePt t="7154" x="7497763" y="3679825"/>
          <p14:tracePt t="7171" x="7505700" y="3665538"/>
          <p14:tracePt t="7187" x="7527925" y="3581400"/>
          <p14:tracePt t="7191" x="7535863" y="3527425"/>
          <p14:tracePt t="7204" x="7543800" y="3467100"/>
          <p14:tracePt t="7221" x="7551738" y="3344863"/>
          <p14:tracePt t="7237" x="7551738" y="3200400"/>
          <p14:tracePt t="7255" x="7475538" y="2955925"/>
          <p14:tracePt t="7271" x="7353300" y="2797175"/>
          <p14:tracePt t="7288" x="7200900" y="2636838"/>
          <p14:tracePt t="7304" x="7056438" y="2522538"/>
          <p14:tracePt t="7321" x="6904038" y="2400300"/>
          <p14:tracePt t="7337" x="6773863" y="2293938"/>
          <p14:tracePt t="7354" x="6697663" y="2225675"/>
          <p14:tracePt t="7371" x="6689725" y="2217738"/>
          <p14:tracePt t="7404" x="6689725" y="2209800"/>
          <p14:tracePt t="7560" x="6667500" y="2209800"/>
          <p14:tracePt t="7568" x="6530975" y="2209800"/>
          <p14:tracePt t="7575" x="6180138" y="2270125"/>
          <p14:tracePt t="7587" x="5646738" y="2438400"/>
          <p14:tracePt t="7604" x="4525963" y="2659063"/>
          <p14:tracePt t="7621" x="3856038" y="2720975"/>
          <p14:tracePt t="7637" x="3741738" y="2720975"/>
          <p14:tracePt t="7654" x="3733800" y="2720975"/>
          <p14:tracePt t="7673" x="3787775" y="2720975"/>
          <p14:tracePt t="7687" x="4213225" y="2682875"/>
          <p14:tracePt t="7705" x="4960938" y="2582863"/>
          <p14:tracePt t="7721" x="5600700" y="2484438"/>
          <p14:tracePt t="7738" x="6194425" y="2416175"/>
          <p14:tracePt t="7754" x="6575425" y="2346325"/>
          <p14:tracePt t="7771" x="6888163" y="2316163"/>
          <p14:tracePt t="7787" x="7048500" y="2316163"/>
          <p14:tracePt t="7804" x="7094538" y="2308225"/>
          <p14:tracePt t="7820" x="7102475" y="2308225"/>
          <p14:tracePt t="7896" x="7116763" y="2308225"/>
          <p14:tracePt t="7904" x="7154863" y="2308225"/>
          <p14:tracePt t="7912" x="7216775" y="2301875"/>
          <p14:tracePt t="7921" x="7285038" y="2286000"/>
          <p14:tracePt t="7938" x="7375525" y="2278063"/>
          <p14:tracePt t="7954" x="7513638" y="2263775"/>
          <p14:tracePt t="7971" x="7635875" y="2225675"/>
          <p14:tracePt t="7988" x="7688263" y="2225675"/>
        </p14:tracePtLst>
      </p14:laserTraceLst>
    </p:ext>
  </p:extLs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3"/>
          <p:cNvSpPr>
            <a:spLocks noGrp="1"/>
          </p:cNvSpPr>
          <p:nvPr>
            <p:ph type="body" idx="4294967295"/>
          </p:nvPr>
        </p:nvSpPr>
        <p:spPr>
          <a:xfrm>
            <a:off x="1774826" y="836613"/>
            <a:ext cx="8435975" cy="5256212"/>
          </a:xfrm>
        </p:spPr>
        <p:txBody>
          <a:bodyPr/>
          <a:lstStyle/>
          <a:p>
            <a:pPr eaLnBrk="1" hangingPunct="1">
              <a:lnSpc>
                <a:spcPct val="90000"/>
              </a:lnSpc>
              <a:buFont typeface="Arial" panose="020B0604020202020204" pitchFamily="34" charset="0"/>
              <a:buNone/>
            </a:pPr>
            <a:r>
              <a:rPr lang="ar-SA" altLang="en-US" b="1">
                <a:solidFill>
                  <a:srgbClr val="FF0000"/>
                </a:solidFill>
              </a:rPr>
              <a:t>و </a:t>
            </a:r>
            <a:r>
              <a:rPr lang="en-US" altLang="en-US" b="1">
                <a:solidFill>
                  <a:srgbClr val="FF0000"/>
                </a:solidFill>
                <a:cs typeface="Arial" panose="020B0604020202020204" pitchFamily="34" charset="0"/>
              </a:rPr>
              <a:t>- </a:t>
            </a:r>
            <a:r>
              <a:rPr lang="ar-SA" altLang="en-US" b="1">
                <a:solidFill>
                  <a:srgbClr val="FF0000"/>
                </a:solidFill>
              </a:rPr>
              <a:t>توثيق التقارير كمراجع</a:t>
            </a:r>
            <a:r>
              <a:rPr lang="en-US" altLang="en-US" b="1">
                <a:solidFill>
                  <a:srgbClr val="FF0000"/>
                </a:solidFill>
                <a:cs typeface="Arial" panose="020B0604020202020204" pitchFamily="34" charset="0"/>
              </a:rPr>
              <a:t>:</a:t>
            </a:r>
            <a:endParaRPr lang="ar-SA" altLang="en-US" b="1">
              <a:solidFill>
                <a:srgbClr val="FF0000"/>
              </a:solidFill>
            </a:endParaRPr>
          </a:p>
          <a:p>
            <a:pPr eaLnBrk="1" hangingPunct="1">
              <a:lnSpc>
                <a:spcPct val="90000"/>
              </a:lnSpc>
              <a:buFont typeface="Arial" panose="020B0604020202020204" pitchFamily="34" charset="0"/>
              <a:buNone/>
            </a:pPr>
            <a:r>
              <a:rPr lang="ar-SA" altLang="en-US" sz="2400" b="1">
                <a:solidFill>
                  <a:schemeClr val="hlink"/>
                </a:solidFill>
              </a:rPr>
              <a:t>١ </a:t>
            </a:r>
            <a:r>
              <a:rPr lang="en-US" altLang="en-US" sz="2400" b="1">
                <a:solidFill>
                  <a:schemeClr val="hlink"/>
                </a:solidFill>
                <a:cs typeface="Arial" panose="020B0604020202020204" pitchFamily="34" charset="0"/>
              </a:rPr>
              <a:t>- </a:t>
            </a:r>
            <a:r>
              <a:rPr lang="ar-SA" altLang="en-US" sz="2400" b="1">
                <a:solidFill>
                  <a:schemeClr val="hlink"/>
                </a:solidFill>
              </a:rPr>
              <a:t> توثيق تقرير صادر عن جهة رسمية موجود على شبكة الإنترنت</a:t>
            </a:r>
            <a:endParaRPr lang="en-US" altLang="en-US" sz="2400" b="1">
              <a:solidFill>
                <a:schemeClr val="hlink"/>
              </a:solidFill>
              <a:cs typeface="Arial" panose="020B0604020202020204" pitchFamily="34" charset="0"/>
            </a:endParaRPr>
          </a:p>
          <a:p>
            <a:pPr eaLnBrk="1" hangingPunct="1">
              <a:lnSpc>
                <a:spcPct val="90000"/>
              </a:lnSpc>
              <a:buFont typeface="Arial" panose="020B0604020202020204" pitchFamily="34" charset="0"/>
              <a:buNone/>
            </a:pPr>
            <a:r>
              <a:rPr lang="en-US" altLang="en-US" sz="2400" b="1">
                <a:cs typeface="Arial" panose="020B0604020202020204" pitchFamily="34" charset="0"/>
              </a:rPr>
              <a:t>United States Sentencing Commission. (n.d.). 1997 sourcebook of federal sentencing statistics. Retrieved December 8, 1999, from:</a:t>
            </a:r>
            <a:endParaRPr lang="en-US" altLang="en-US" sz="2400" b="1">
              <a:cs typeface="Arial" panose="020B0604020202020204" pitchFamily="34" charset="0"/>
              <a:hlinkClick r:id="rId3"/>
            </a:endParaRPr>
          </a:p>
          <a:p>
            <a:pPr eaLnBrk="1" hangingPunct="1">
              <a:lnSpc>
                <a:spcPct val="90000"/>
              </a:lnSpc>
              <a:buFont typeface="Arial" panose="020B0604020202020204" pitchFamily="34" charset="0"/>
              <a:buNone/>
            </a:pPr>
            <a:r>
              <a:rPr lang="en-US" altLang="en-US" sz="2400" b="1">
                <a:cs typeface="Arial" panose="020B0604020202020204" pitchFamily="34" charset="0"/>
                <a:hlinkClick r:id="rId3"/>
              </a:rPr>
              <a:t>http://www.ussc.gov/annrpt/1997/sbtoc97.htm</a:t>
            </a:r>
            <a:endParaRPr lang="en-US" altLang="en-US" sz="2400" b="1">
              <a:cs typeface="Arial" panose="020B0604020202020204" pitchFamily="34" charset="0"/>
            </a:endParaRPr>
          </a:p>
          <a:p>
            <a:pPr eaLnBrk="1" hangingPunct="1">
              <a:lnSpc>
                <a:spcPct val="90000"/>
              </a:lnSpc>
              <a:buFont typeface="Arial" panose="020B0604020202020204" pitchFamily="34" charset="0"/>
              <a:buNone/>
            </a:pPr>
            <a:endParaRPr lang="ar-SA" altLang="en-US" sz="2400" b="1"/>
          </a:p>
          <a:p>
            <a:pPr eaLnBrk="1" hangingPunct="1">
              <a:lnSpc>
                <a:spcPct val="90000"/>
              </a:lnSpc>
              <a:buFont typeface="Arial" panose="020B0604020202020204" pitchFamily="34" charset="0"/>
              <a:buNone/>
            </a:pPr>
            <a:r>
              <a:rPr lang="ar-SA" altLang="en-US" b="1">
                <a:solidFill>
                  <a:schemeClr val="hlink"/>
                </a:solidFill>
              </a:rPr>
              <a:t>٢ </a:t>
            </a:r>
            <a:r>
              <a:rPr lang="en-US" altLang="en-US" b="1">
                <a:solidFill>
                  <a:schemeClr val="hlink"/>
                </a:solidFill>
                <a:cs typeface="Arial" panose="020B0604020202020204" pitchFamily="34" charset="0"/>
              </a:rPr>
              <a:t>– </a:t>
            </a:r>
            <a:r>
              <a:rPr lang="ar-SA" altLang="en-US" b="1">
                <a:solidFill>
                  <a:schemeClr val="hlink"/>
                </a:solidFill>
              </a:rPr>
              <a:t> توثيق تقرير صادر عن هيئة خاصة ومتواجد في شبكة الإنترنت</a:t>
            </a:r>
            <a:endParaRPr lang="en-US" altLang="en-US" b="1">
              <a:solidFill>
                <a:schemeClr val="hlink"/>
              </a:solidFill>
              <a:cs typeface="Arial" panose="020B0604020202020204" pitchFamily="34" charset="0"/>
            </a:endParaRPr>
          </a:p>
          <a:p>
            <a:pPr eaLnBrk="1" hangingPunct="1">
              <a:lnSpc>
                <a:spcPct val="90000"/>
              </a:lnSpc>
              <a:buFont typeface="Arial" panose="020B0604020202020204" pitchFamily="34" charset="0"/>
              <a:buNone/>
            </a:pPr>
            <a:r>
              <a:rPr lang="en-US" altLang="en-US" sz="2400" b="1">
                <a:cs typeface="Arial" panose="020B0604020202020204" pitchFamily="34" charset="0"/>
              </a:rPr>
              <a:t>Canarie, Inc. (1997, September 27</a:t>
            </a:r>
            <a:r>
              <a:rPr lang="en-US" altLang="en-US" sz="2400" b="1" i="1">
                <a:cs typeface="Arial" panose="020B0604020202020204" pitchFamily="34" charset="0"/>
              </a:rPr>
              <a:t>). Towards a Canadian health IWAY: Vision, opportunities and future steps</a:t>
            </a:r>
            <a:r>
              <a:rPr lang="en-US" altLang="en-US" sz="2400" b="1">
                <a:cs typeface="Arial" panose="020B0604020202020204" pitchFamily="34" charset="0"/>
              </a:rPr>
              <a:t>. Retrieved November 8, 2000, from</a:t>
            </a:r>
            <a:endParaRPr lang="en-US" altLang="en-US" sz="2400" b="1">
              <a:cs typeface="Arial" panose="020B0604020202020204" pitchFamily="34" charset="0"/>
              <a:hlinkClick r:id="rId4"/>
            </a:endParaRPr>
          </a:p>
          <a:p>
            <a:pPr eaLnBrk="1" hangingPunct="1">
              <a:lnSpc>
                <a:spcPct val="90000"/>
              </a:lnSpc>
              <a:buFont typeface="Arial" panose="020B0604020202020204" pitchFamily="34" charset="0"/>
              <a:buNone/>
            </a:pPr>
            <a:r>
              <a:rPr lang="en-US" altLang="en-US" sz="2400" b="1">
                <a:cs typeface="Arial" panose="020B0604020202020204" pitchFamily="34" charset="0"/>
                <a:hlinkClick r:id="rId4"/>
              </a:rPr>
              <a:t>http://www.canarie.ca/press/publications/pdf/healthvision.doc</a:t>
            </a:r>
            <a:r>
              <a:rPr lang="en-US" altLang="en-US" sz="2400">
                <a:cs typeface="Arial" panose="020B0604020202020204" pitchFamily="34" charset="0"/>
              </a:rPr>
              <a: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54779348"/>
      </p:ext>
    </p:extLst>
  </p:cSld>
  <p:clrMapOvr>
    <a:masterClrMapping/>
  </p:clrMapOvr>
  <mc:AlternateContent xmlns:mc="http://schemas.openxmlformats.org/markup-compatibility/2006" xmlns:p14="http://schemas.microsoft.com/office/powerpoint/2010/main">
    <mc:Choice Requires="p14">
      <p:transition spd="slow" p14:dur="2000" advTm="13728"/>
    </mc:Choice>
    <mc:Fallback xmlns="">
      <p:transition spd="slow" advTm="13728"/>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3"/>
          <p:cNvSpPr>
            <a:spLocks noGrp="1"/>
          </p:cNvSpPr>
          <p:nvPr>
            <p:ph type="body" idx="4294967295"/>
          </p:nvPr>
        </p:nvSpPr>
        <p:spPr>
          <a:xfrm>
            <a:off x="1774825" y="188914"/>
            <a:ext cx="8642350" cy="6408737"/>
          </a:xfrm>
        </p:spPr>
        <p:txBody>
          <a:bodyPr/>
          <a:lstStyle/>
          <a:p>
            <a:pPr eaLnBrk="1" hangingPunct="1">
              <a:lnSpc>
                <a:spcPct val="80000"/>
              </a:lnSpc>
              <a:buFont typeface="Arial" panose="020B0604020202020204" pitchFamily="34" charset="0"/>
              <a:buNone/>
            </a:pPr>
            <a:r>
              <a:rPr lang="ar-SA" altLang="en-US" b="1" smtClean="0">
                <a:solidFill>
                  <a:srgbClr val="FF0000"/>
                </a:solidFill>
              </a:rPr>
              <a:t>٣ </a:t>
            </a:r>
            <a:r>
              <a:rPr lang="en-US" altLang="en-US" b="1" smtClean="0">
                <a:solidFill>
                  <a:srgbClr val="FF0000"/>
                </a:solidFill>
                <a:cs typeface="Arial" panose="020B0604020202020204" pitchFamily="34" charset="0"/>
              </a:rPr>
              <a:t>– </a:t>
            </a:r>
            <a:r>
              <a:rPr lang="ar-SA" altLang="en-US" b="1" smtClean="0">
                <a:solidFill>
                  <a:srgbClr val="FF0000"/>
                </a:solidFill>
              </a:rPr>
              <a:t>توثيق تقرير مستخرج من موقع الإنترنت لمؤسسة جامعية</a:t>
            </a:r>
            <a:endParaRPr lang="en-US" altLang="en-US" b="1" smtClean="0">
              <a:solidFill>
                <a:srgbClr val="FF0000"/>
              </a:solidFill>
              <a:cs typeface="Arial" panose="020B0604020202020204" pitchFamily="34" charset="0"/>
            </a:endParaRPr>
          </a:p>
          <a:p>
            <a:pPr eaLnBrk="1" hangingPunct="1">
              <a:lnSpc>
                <a:spcPct val="80000"/>
              </a:lnSpc>
              <a:buFont typeface="Arial" panose="020B0604020202020204" pitchFamily="34" charset="0"/>
              <a:buNone/>
            </a:pPr>
            <a:r>
              <a:rPr lang="en-US" altLang="en-US" sz="2400" b="1">
                <a:cs typeface="Arial" panose="020B0604020202020204" pitchFamily="34" charset="0"/>
              </a:rPr>
              <a:t>Kruscke, J. K., &amp; Bradley, A. L. (1995). </a:t>
            </a:r>
            <a:r>
              <a:rPr lang="en-US" altLang="en-US" sz="2400" b="1" i="1">
                <a:cs typeface="Arial" panose="020B0604020202020204" pitchFamily="34" charset="0"/>
              </a:rPr>
              <a:t>Extensions to the delta rule of associative learning </a:t>
            </a:r>
            <a:r>
              <a:rPr lang="en-US" altLang="en-US" sz="2400" b="1">
                <a:cs typeface="Arial" panose="020B0604020202020204" pitchFamily="34" charset="0"/>
              </a:rPr>
              <a:t>(Indiana University Cognitive Research Report No. 14). Abstract retrieved October 21, 2000, From</a:t>
            </a:r>
          </a:p>
          <a:p>
            <a:pPr eaLnBrk="1" hangingPunct="1">
              <a:lnSpc>
                <a:spcPct val="80000"/>
              </a:lnSpc>
              <a:buFont typeface="Arial" panose="020B0604020202020204" pitchFamily="34" charset="0"/>
              <a:buNone/>
            </a:pPr>
            <a:r>
              <a:rPr lang="en-US" altLang="en-US" sz="2400" b="1">
                <a:solidFill>
                  <a:schemeClr val="hlink"/>
                </a:solidFill>
                <a:cs typeface="Arial" panose="020B0604020202020204" pitchFamily="34" charset="0"/>
              </a:rPr>
              <a:t>http//www.indiana.edu/~kruschke/deltarule_abstract.html</a:t>
            </a:r>
          </a:p>
          <a:p>
            <a:pPr eaLnBrk="1" hangingPunct="1">
              <a:lnSpc>
                <a:spcPct val="80000"/>
              </a:lnSpc>
              <a:buFont typeface="Arial" panose="020B0604020202020204" pitchFamily="34" charset="0"/>
              <a:buNone/>
            </a:pPr>
            <a:endParaRPr lang="ar-SA" altLang="en-US" sz="2400" b="1">
              <a:solidFill>
                <a:schemeClr val="hlink"/>
              </a:solidFill>
            </a:endParaRPr>
          </a:p>
          <a:p>
            <a:pPr eaLnBrk="1" hangingPunct="1">
              <a:lnSpc>
                <a:spcPct val="80000"/>
              </a:lnSpc>
              <a:buFont typeface="Arial" panose="020B0604020202020204" pitchFamily="34" charset="0"/>
              <a:buNone/>
            </a:pPr>
            <a:r>
              <a:rPr lang="ar-SA" altLang="en-US" b="1" smtClean="0">
                <a:solidFill>
                  <a:srgbClr val="FF0000"/>
                </a:solidFill>
              </a:rPr>
              <a:t>٤ </a:t>
            </a:r>
            <a:r>
              <a:rPr lang="en-US" altLang="en-US" b="1" smtClean="0">
                <a:solidFill>
                  <a:srgbClr val="FF0000"/>
                </a:solidFill>
                <a:cs typeface="Arial" panose="020B0604020202020204" pitchFamily="34" charset="0"/>
              </a:rPr>
              <a:t>- </a:t>
            </a:r>
            <a:r>
              <a:rPr lang="ar-SA" altLang="en-US" b="1" smtClean="0">
                <a:solidFill>
                  <a:srgbClr val="FF0000"/>
                </a:solidFill>
              </a:rPr>
              <a:t>توثيق تقرير محصولا عليه من جامعة</a:t>
            </a:r>
            <a:r>
              <a:rPr lang="en-US" altLang="en-US" b="1" smtClean="0">
                <a:solidFill>
                  <a:srgbClr val="FF0000"/>
                </a:solidFill>
                <a:cs typeface="Arial" panose="020B0604020202020204" pitchFamily="34" charset="0"/>
              </a:rPr>
              <a:t>:</a:t>
            </a:r>
          </a:p>
          <a:p>
            <a:pPr eaLnBrk="1" hangingPunct="1">
              <a:lnSpc>
                <a:spcPct val="80000"/>
              </a:lnSpc>
              <a:buFont typeface="Arial" panose="020B0604020202020204" pitchFamily="34" charset="0"/>
              <a:buNone/>
            </a:pPr>
            <a:r>
              <a:rPr lang="en-US" altLang="en-US" sz="2400" b="1">
                <a:cs typeface="Arial" panose="020B0604020202020204" pitchFamily="34" charset="0"/>
              </a:rPr>
              <a:t>Broadhurst, R. G., &amp; Maller, R. A. (1991). </a:t>
            </a:r>
            <a:r>
              <a:rPr lang="en-US" altLang="en-US" sz="2400" b="1" i="1">
                <a:cs typeface="Arial" panose="020B0604020202020204" pitchFamily="34" charset="0"/>
              </a:rPr>
              <a:t>Sex offending and recidivism </a:t>
            </a:r>
            <a:r>
              <a:rPr lang="en-US" altLang="en-US" sz="2400" b="1">
                <a:cs typeface="Arial" panose="020B0604020202020204" pitchFamily="34" charset="0"/>
              </a:rPr>
              <a:t>(Tech. Rep. No. 3). Nedlands, Western Australia: University of Western Australia, Crime Research Centre.</a:t>
            </a:r>
          </a:p>
          <a:p>
            <a:pPr eaLnBrk="1" hangingPunct="1">
              <a:lnSpc>
                <a:spcPct val="80000"/>
              </a:lnSpc>
              <a:buFont typeface="Arial" panose="020B0604020202020204" pitchFamily="34" charset="0"/>
              <a:buNone/>
            </a:pPr>
            <a:endParaRPr lang="ar-SA" altLang="en-US" sz="2400" b="1"/>
          </a:p>
          <a:p>
            <a:pPr eaLnBrk="1" hangingPunct="1">
              <a:lnSpc>
                <a:spcPct val="80000"/>
              </a:lnSpc>
              <a:buFont typeface="Arial" panose="020B0604020202020204" pitchFamily="34" charset="0"/>
              <a:buNone/>
            </a:pPr>
            <a:r>
              <a:rPr lang="ar-SA" altLang="en-US" b="1" smtClean="0">
                <a:solidFill>
                  <a:srgbClr val="FF0000"/>
                </a:solidFill>
              </a:rPr>
              <a:t>٥ </a:t>
            </a:r>
            <a:r>
              <a:rPr lang="en-US" altLang="en-US" b="1" smtClean="0">
                <a:solidFill>
                  <a:srgbClr val="FF0000"/>
                </a:solidFill>
                <a:cs typeface="Arial" panose="020B0604020202020204" pitchFamily="34" charset="0"/>
              </a:rPr>
              <a:t>- </a:t>
            </a:r>
            <a:r>
              <a:rPr lang="ar-SA" altLang="en-US" b="1" smtClean="0">
                <a:solidFill>
                  <a:srgbClr val="FF0000"/>
                </a:solidFill>
              </a:rPr>
              <a:t>توثيق تقرير محصولا عليه من مؤسسة حكومية</a:t>
            </a:r>
            <a:r>
              <a:rPr lang="en-US" altLang="en-US" b="1" smtClean="0">
                <a:solidFill>
                  <a:srgbClr val="FF0000"/>
                </a:solidFill>
                <a:cs typeface="Arial" panose="020B0604020202020204" pitchFamily="34" charset="0"/>
              </a:rPr>
              <a:t>:</a:t>
            </a:r>
          </a:p>
          <a:p>
            <a:pPr eaLnBrk="1" hangingPunct="1">
              <a:lnSpc>
                <a:spcPct val="80000"/>
              </a:lnSpc>
              <a:buFont typeface="Arial" panose="020B0604020202020204" pitchFamily="34" charset="0"/>
              <a:buNone/>
            </a:pPr>
            <a:r>
              <a:rPr lang="en-US" altLang="en-US" sz="2400" b="1">
                <a:cs typeface="Arial" panose="020B0604020202020204" pitchFamily="34" charset="0"/>
              </a:rPr>
              <a:t>National Institute of Mental Health. (1990). </a:t>
            </a:r>
            <a:r>
              <a:rPr lang="en-US" altLang="en-US" sz="2400" b="1" i="1">
                <a:cs typeface="Arial" panose="020B0604020202020204" pitchFamily="34" charset="0"/>
              </a:rPr>
              <a:t>Clinical training in serious mental illness </a:t>
            </a:r>
            <a:r>
              <a:rPr lang="en-US" altLang="en-US" sz="2400" b="1">
                <a:cs typeface="Arial" panose="020B0604020202020204" pitchFamily="34" charset="0"/>
              </a:rPr>
              <a:t>(Publication No. ADM 90-1679).</a:t>
            </a:r>
          </a:p>
          <a:p>
            <a:pPr eaLnBrk="1" hangingPunct="1">
              <a:lnSpc>
                <a:spcPct val="80000"/>
              </a:lnSpc>
              <a:buFont typeface="Arial" panose="020B0604020202020204" pitchFamily="34" charset="0"/>
              <a:buNone/>
            </a:pPr>
            <a:r>
              <a:rPr lang="en-US" altLang="en-US" sz="2400" b="1">
                <a:cs typeface="Arial" panose="020B0604020202020204" pitchFamily="34" charset="0"/>
              </a:rPr>
              <a:t>Washington, DC: U.S. Government Printing Office.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462660"/>
      </p:ext>
    </p:extLst>
  </p:cSld>
  <p:clrMapOvr>
    <a:masterClrMapping/>
  </p:clrMapOvr>
  <mc:AlternateContent xmlns:mc="http://schemas.openxmlformats.org/markup-compatibility/2006" xmlns:p14="http://schemas.microsoft.com/office/powerpoint/2010/main">
    <mc:Choice Requires="p14">
      <p:transition spd="slow" p14:dur="2000" advTm="13968"/>
    </mc:Choice>
    <mc:Fallback xmlns="">
      <p:transition spd="slow" advTm="13968"/>
    </mc:Fallback>
  </mc:AlternateContent>
  <p:timing>
    <p:tnLst>
      <p:par>
        <p:cTn id="1" dur="indefinite" restart="never" nodeType="tmRoot"/>
      </p:par>
    </p:tnLst>
  </p:timing>
  <p:extLst mod="1">
    <p:ext uri="{3A86A75C-4F4B-4683-9AE1-C65F6400EC91}">
      <p14:laserTraceLst xmlns:p14="http://schemas.microsoft.com/office/powerpoint/2010/main">
        <p14:tracePtLst>
          <p14:tracePt t="4824" x="7680325" y="2209800"/>
          <p14:tracePt t="4832" x="7497763" y="2149475"/>
          <p14:tracePt t="4840" x="7146925" y="2065338"/>
          <p14:tracePt t="4855" x="6507163" y="1882775"/>
          <p14:tracePt t="4871" x="5661025" y="1851025"/>
          <p14:tracePt t="4887" x="5097463" y="1851025"/>
          <p14:tracePt t="4904" x="4602163" y="1790700"/>
          <p14:tracePt t="4920" x="4191000" y="1730375"/>
          <p14:tracePt t="4936" x="3794125" y="1608138"/>
          <p14:tracePt t="4953" x="3535363" y="1516063"/>
          <p14:tracePt t="4970" x="3413125" y="1485900"/>
          <p14:tracePt t="4986" x="3398838" y="1477963"/>
          <p14:tracePt t="5152" x="3398838" y="1485900"/>
          <p14:tracePt t="5160" x="3436938" y="1493838"/>
          <p14:tracePt t="5170" x="3505200" y="1531938"/>
          <p14:tracePt t="5187" x="3649663" y="1622425"/>
          <p14:tracePt t="5204" x="3802063" y="1722438"/>
          <p14:tracePt t="5207" x="3878263" y="1736725"/>
          <p14:tracePt t="5220" x="3962400" y="1774825"/>
          <p14:tracePt t="5237" x="4114800" y="1812925"/>
          <p14:tracePt t="5253" x="4237038" y="1844675"/>
          <p14:tracePt t="5270" x="4297363" y="1851025"/>
          <p14:tracePt t="5303" x="4313238" y="1851025"/>
          <p14:tracePt t="5358" x="4351338" y="1858963"/>
          <p14:tracePt t="5366" x="4389438" y="1866900"/>
          <p14:tracePt t="5374" x="4457700" y="1889125"/>
          <p14:tracePt t="5386" x="4511675" y="1905000"/>
          <p14:tracePt t="5403" x="4708525" y="1920875"/>
          <p14:tracePt t="5420" x="4922838" y="1935163"/>
          <p14:tracePt t="5437" x="5037138" y="1935163"/>
          <p14:tracePt t="5454" x="5097463" y="1935163"/>
          <p14:tracePt t="5470" x="5127625" y="1935163"/>
          <p14:tracePt t="5560" x="5135563" y="1935163"/>
          <p14:tracePt t="5568" x="5189538" y="1935163"/>
          <p14:tracePt t="5575" x="5227638" y="1920875"/>
          <p14:tracePt t="5587" x="5265738" y="1920875"/>
          <p14:tracePt t="5604" x="5303838" y="1912938"/>
          <p14:tracePt t="5621" x="5318125" y="1905000"/>
        </p14:tracePtLst>
      </p14:laserTraceLst>
    </p:ext>
  </p:extLs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body" idx="4294967295"/>
          </p:nvPr>
        </p:nvSpPr>
        <p:spPr>
          <a:xfrm>
            <a:off x="1992313" y="1495426"/>
            <a:ext cx="8229600" cy="4525963"/>
          </a:xfrm>
          <a:noFill/>
          <a:ln w="38100">
            <a:solidFill>
              <a:srgbClr val="008000"/>
            </a:solidFill>
            <a:miter lim="800000"/>
            <a:headEnd/>
            <a:tailEnd/>
          </a:ln>
        </p:spPr>
        <p:txBody>
          <a:bodyPr/>
          <a:lstStyle/>
          <a:p>
            <a:pPr eaLnBrk="1" hangingPunct="1">
              <a:lnSpc>
                <a:spcPct val="90000"/>
              </a:lnSpc>
              <a:buFont typeface="Arial" panose="020B0604020202020204" pitchFamily="34" charset="0"/>
              <a:buNone/>
            </a:pPr>
            <a:r>
              <a:rPr lang="ar-SA" altLang="en-US" b="1" smtClean="0"/>
              <a:t> </a:t>
            </a:r>
            <a:r>
              <a:rPr lang="ar-SA" altLang="en-US" sz="4400" b="1">
                <a:solidFill>
                  <a:srgbClr val="FF3300"/>
                </a:solidFill>
              </a:rPr>
              <a:t>توثيق الأفلام: </a:t>
            </a:r>
          </a:p>
          <a:p>
            <a:pPr eaLnBrk="1" hangingPunct="1">
              <a:lnSpc>
                <a:spcPct val="90000"/>
              </a:lnSpc>
              <a:buFont typeface="Arial" panose="020B0604020202020204" pitchFamily="34" charset="0"/>
              <a:buNone/>
            </a:pPr>
            <a:r>
              <a:rPr lang="ar-SA" altLang="en-US" sz="4400" b="1"/>
              <a:t> عنوان الفيلم.المساهمون .الشركة المنتجة ، التاريخ</a:t>
            </a:r>
          </a:p>
          <a:p>
            <a:pPr eaLnBrk="1" hangingPunct="1">
              <a:lnSpc>
                <a:spcPct val="90000"/>
              </a:lnSpc>
              <a:buFont typeface="Arial" panose="020B0604020202020204" pitchFamily="34" charset="0"/>
              <a:buNone/>
            </a:pPr>
            <a:endParaRPr lang="ar-SA" altLang="en-US" b="1"/>
          </a:p>
          <a:p>
            <a:pPr eaLnBrk="1" hangingPunct="1">
              <a:lnSpc>
                <a:spcPct val="90000"/>
              </a:lnSpc>
              <a:buFont typeface="Arial" panose="020B0604020202020204" pitchFamily="34" charset="0"/>
              <a:buNone/>
            </a:pPr>
            <a:r>
              <a:rPr lang="ar-SA" altLang="en-US" sz="4400" b="1">
                <a:solidFill>
                  <a:srgbClr val="FF3300"/>
                </a:solidFill>
              </a:rPr>
              <a:t>توثيق الأقراص المضغوطة </a:t>
            </a:r>
            <a:r>
              <a:rPr lang="en-US" altLang="en-US" sz="4400" b="1">
                <a:solidFill>
                  <a:srgbClr val="FF3300"/>
                </a:solidFill>
                <a:cs typeface="Arial" panose="020B0604020202020204" pitchFamily="34" charset="0"/>
              </a:rPr>
              <a:t>CD – Rom </a:t>
            </a:r>
            <a:r>
              <a:rPr lang="ar-SA" altLang="en-US" sz="4400" b="1">
                <a:solidFill>
                  <a:srgbClr val="FF3300"/>
                </a:solidFill>
              </a:rPr>
              <a:t>:</a:t>
            </a:r>
          </a:p>
          <a:p>
            <a:pPr eaLnBrk="1" hangingPunct="1">
              <a:lnSpc>
                <a:spcPct val="90000"/>
              </a:lnSpc>
              <a:buFont typeface="Arial" panose="020B0604020202020204" pitchFamily="34" charset="0"/>
              <a:buNone/>
            </a:pPr>
            <a:r>
              <a:rPr lang="ar-SA" altLang="en-US" sz="4400" b="1"/>
              <a:t>عنوان القرص .الطبعة .الناشر، التاريخ</a:t>
            </a:r>
            <a:endParaRPr lang="en-US" altLang="en-US" sz="4400" b="1">
              <a:cs typeface="Arial" panose="020B0604020202020204" pitchFamily="34" charset="0"/>
            </a:endParaRPr>
          </a:p>
        </p:txBody>
      </p:sp>
      <p:sp>
        <p:nvSpPr>
          <p:cNvPr id="77827" name="AutoShape 3"/>
          <p:cNvSpPr>
            <a:spLocks noChangeArrowheads="1"/>
          </p:cNvSpPr>
          <p:nvPr/>
        </p:nvSpPr>
        <p:spPr bwMode="gray">
          <a:xfrm>
            <a:off x="1992313" y="188913"/>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المصادر الغير مطبوعة</a:t>
            </a:r>
            <a:endParaRPr lang="en-US" altLang="zh-CN" sz="4400" b="1">
              <a:solidFill>
                <a:schemeClr val="bg1"/>
              </a:solidFill>
              <a:latin typeface="Arial" panose="020B0604020202020204" pitchFamily="34" charset="0"/>
            </a:endParaRPr>
          </a:p>
        </p:txBody>
      </p:sp>
      <p:sp>
        <p:nvSpPr>
          <p:cNvPr id="162820" name="Oval 4"/>
          <p:cNvSpPr>
            <a:spLocks noChangeArrowheads="1"/>
          </p:cNvSpPr>
          <p:nvPr/>
        </p:nvSpPr>
        <p:spPr bwMode="gray">
          <a:xfrm>
            <a:off x="9191626" y="493714"/>
            <a:ext cx="682625" cy="682625"/>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62821" name="Oval 5"/>
          <p:cNvSpPr>
            <a:spLocks noChangeArrowheads="1"/>
          </p:cNvSpPr>
          <p:nvPr/>
        </p:nvSpPr>
        <p:spPr bwMode="gray">
          <a:xfrm>
            <a:off x="9201151" y="496888"/>
            <a:ext cx="665163" cy="66675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62822" name="Oval 6"/>
          <p:cNvSpPr>
            <a:spLocks noChangeArrowheads="1"/>
          </p:cNvSpPr>
          <p:nvPr/>
        </p:nvSpPr>
        <p:spPr bwMode="gray">
          <a:xfrm>
            <a:off x="9207501" y="503238"/>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62823" name="Oval 7"/>
          <p:cNvSpPr>
            <a:spLocks noChangeArrowheads="1"/>
          </p:cNvSpPr>
          <p:nvPr/>
        </p:nvSpPr>
        <p:spPr bwMode="gray">
          <a:xfrm>
            <a:off x="9244013" y="522289"/>
            <a:ext cx="563562" cy="50323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62824" name="Text Box 8">
            <a:hlinkClick r:id="rId3" action="ppaction://hlinksldjump"/>
          </p:cNvPr>
          <p:cNvSpPr txBox="1">
            <a:spLocks noChangeArrowheads="1"/>
          </p:cNvSpPr>
          <p:nvPr/>
        </p:nvSpPr>
        <p:spPr bwMode="gray">
          <a:xfrm>
            <a:off x="9334500" y="541338"/>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9</a:t>
            </a:r>
            <a:endParaRPr lang="en-US" altLang="en-US" sz="2400" b="1">
              <a:solidFill>
                <a:srgbClr val="000000"/>
              </a:solidFill>
              <a:latin typeface="Articulate" pitchFamily="2" charset="0"/>
            </a:endParaRPr>
          </a:p>
        </p:txBody>
      </p:sp>
      <p:pic>
        <p:nvPicPr>
          <p:cNvPr id="10"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28032973"/>
      </p:ext>
    </p:extLst>
  </p:cSld>
  <p:clrMapOvr>
    <a:masterClrMapping/>
  </p:clrMapOvr>
  <mc:AlternateContent xmlns:mc="http://schemas.openxmlformats.org/markup-compatibility/2006" xmlns:p14="http://schemas.microsoft.com/office/powerpoint/2010/main">
    <mc:Choice Requires="p14">
      <p:transition spd="slow" p14:dur="2000" advTm="16079"/>
    </mc:Choice>
    <mc:Fallback xmlns="">
      <p:transition spd="slow" advTm="16079"/>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77827"/>
                                        </p:tgtEl>
                                        <p:attrNameLst>
                                          <p:attrName>style.visibility</p:attrName>
                                        </p:attrNameLst>
                                      </p:cBhvr>
                                      <p:to>
                                        <p:strVal val="visible"/>
                                      </p:to>
                                    </p:set>
                                    <p:animEffect transition="in" filter="slide(fromBottom)">
                                      <p:cBhvr>
                                        <p:cTn id="7" dur="500"/>
                                        <p:tgtEl>
                                          <p:spTgt spid="778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AutoShape 2"/>
          <p:cNvSpPr>
            <a:spLocks noChangeArrowheads="1"/>
          </p:cNvSpPr>
          <p:nvPr/>
        </p:nvSpPr>
        <p:spPr bwMode="gray">
          <a:xfrm>
            <a:off x="1919288" y="1412876"/>
            <a:ext cx="82804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r>
              <a:rPr lang="en-US" altLang="zh-CN" sz="2200" b="1" u="sng">
                <a:solidFill>
                  <a:schemeClr val="bg1"/>
                </a:solidFill>
                <a:latin typeface="Arial" panose="020B0604020202020204" pitchFamily="34" charset="0"/>
              </a:rPr>
              <a:t>It’s Wonderful Life</a:t>
            </a:r>
            <a:r>
              <a:rPr lang="en-US" altLang="zh-CN" sz="2200" b="1">
                <a:solidFill>
                  <a:schemeClr val="bg1"/>
                </a:solidFill>
                <a:latin typeface="Arial" panose="020B0604020202020204" pitchFamily="34" charset="0"/>
              </a:rPr>
              <a:t>. Dir. Frank Capra. Perf. James Stewart, </a:t>
            </a:r>
            <a:endParaRPr lang="ar-SA" altLang="zh-CN" sz="2200" b="1">
              <a:solidFill>
                <a:schemeClr val="bg1"/>
              </a:solidFill>
              <a:latin typeface="Arial" panose="020B0604020202020204" pitchFamily="34" charset="0"/>
            </a:endParaRPr>
          </a:p>
          <a:p>
            <a:pPr algn="l" rtl="0" eaLnBrk="1" hangingPunct="1">
              <a:spcBef>
                <a:spcPct val="0"/>
              </a:spcBef>
              <a:buFontTx/>
              <a:buNone/>
            </a:pPr>
            <a:r>
              <a:rPr lang="en-US" altLang="zh-CN" sz="2200" b="1">
                <a:solidFill>
                  <a:schemeClr val="bg1"/>
                </a:solidFill>
                <a:latin typeface="Arial" panose="020B0604020202020204" pitchFamily="34" charset="0"/>
              </a:rPr>
              <a:t>Donna Reed, Lionel Barrymore, and Thomas Mitchell. PKO,</a:t>
            </a:r>
            <a:endParaRPr lang="ar-SA" altLang="zh-CN" sz="2200" b="1">
              <a:solidFill>
                <a:schemeClr val="bg1"/>
              </a:solidFill>
              <a:latin typeface="Arial" panose="020B0604020202020204" pitchFamily="34" charset="0"/>
            </a:endParaRPr>
          </a:p>
          <a:p>
            <a:pPr algn="l" rtl="0" eaLnBrk="1" hangingPunct="1">
              <a:spcBef>
                <a:spcPct val="0"/>
              </a:spcBef>
              <a:buFontTx/>
              <a:buNone/>
            </a:pPr>
            <a:r>
              <a:rPr lang="en-US" altLang="zh-CN" sz="2200" b="1">
                <a:solidFill>
                  <a:schemeClr val="bg1"/>
                </a:solidFill>
                <a:latin typeface="Arial" panose="020B0604020202020204" pitchFamily="34" charset="0"/>
              </a:rPr>
              <a:t> 1946.</a:t>
            </a:r>
          </a:p>
        </p:txBody>
      </p:sp>
      <p:sp>
        <p:nvSpPr>
          <p:cNvPr id="147459" name="AutoShape 3"/>
          <p:cNvSpPr>
            <a:spLocks noChangeArrowheads="1"/>
          </p:cNvSpPr>
          <p:nvPr/>
        </p:nvSpPr>
        <p:spPr bwMode="gray">
          <a:xfrm>
            <a:off x="6167438" y="333375"/>
            <a:ext cx="3922712"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للأفلام</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47460" name="AutoShape 4"/>
          <p:cNvSpPr>
            <a:spLocks noChangeArrowheads="1"/>
          </p:cNvSpPr>
          <p:nvPr/>
        </p:nvSpPr>
        <p:spPr bwMode="gray">
          <a:xfrm>
            <a:off x="6311901" y="3573463"/>
            <a:ext cx="3922713"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للقرص المضغوط</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47461" name="AutoShape 5"/>
          <p:cNvSpPr>
            <a:spLocks noChangeArrowheads="1"/>
          </p:cNvSpPr>
          <p:nvPr/>
        </p:nvSpPr>
        <p:spPr bwMode="gray">
          <a:xfrm>
            <a:off x="1919288" y="4652963"/>
            <a:ext cx="8280400" cy="1655762"/>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eaLnBrk="1" hangingPunct="1">
              <a:spcBef>
                <a:spcPct val="0"/>
              </a:spcBef>
              <a:buFontTx/>
              <a:buNone/>
            </a:pPr>
            <a:r>
              <a:rPr lang="en-US" altLang="zh-CN" sz="2200" b="1" u="sng">
                <a:solidFill>
                  <a:schemeClr val="bg1"/>
                </a:solidFill>
                <a:latin typeface="Arial" panose="020B0604020202020204" pitchFamily="34" charset="0"/>
              </a:rPr>
              <a:t>The oxford English Dictionary</a:t>
            </a:r>
            <a:r>
              <a:rPr lang="en-US" altLang="zh-CN" sz="2200" b="1">
                <a:solidFill>
                  <a:schemeClr val="bg1"/>
                </a:solidFill>
                <a:latin typeface="Arial" panose="020B0604020202020204" pitchFamily="34" charset="0"/>
              </a:rPr>
              <a:t>. 2nd ed. CD –ROM. Oxford:</a:t>
            </a:r>
            <a:endParaRPr lang="ar-SA" altLang="zh-CN" sz="2200" b="1">
              <a:solidFill>
                <a:schemeClr val="bg1"/>
              </a:solidFill>
              <a:latin typeface="Arial" panose="020B0604020202020204" pitchFamily="34" charset="0"/>
            </a:endParaRPr>
          </a:p>
          <a:p>
            <a:pPr algn="l" eaLnBrk="1" hangingPunct="1">
              <a:spcBef>
                <a:spcPct val="0"/>
              </a:spcBef>
              <a:buFontTx/>
              <a:buNone/>
            </a:pPr>
            <a:r>
              <a:rPr lang="en-US" altLang="zh-CN" sz="2200" b="1">
                <a:solidFill>
                  <a:schemeClr val="bg1"/>
                </a:solidFill>
                <a:latin typeface="Arial" panose="020B0604020202020204" pitchFamily="34" charset="0"/>
              </a:rPr>
              <a:t> Oxford University Press, 1992.</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64721530"/>
      </p:ext>
    </p:extLst>
  </p:cSld>
  <p:clrMapOvr>
    <a:masterClrMapping/>
  </p:clrMapOvr>
  <mc:AlternateContent xmlns:mc="http://schemas.openxmlformats.org/markup-compatibility/2006" xmlns:p14="http://schemas.microsoft.com/office/powerpoint/2010/main">
    <mc:Choice Requires="p14">
      <p:transition spd="slow" p14:dur="2000" advTm="14823"/>
    </mc:Choice>
    <mc:Fallback xmlns="">
      <p:transition spd="slow" advTm="14823"/>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47458"/>
                                        </p:tgtEl>
                                        <p:attrNameLst>
                                          <p:attrName>style.visibility</p:attrName>
                                        </p:attrNameLst>
                                      </p:cBhvr>
                                      <p:to>
                                        <p:strVal val="visible"/>
                                      </p:to>
                                    </p:set>
                                    <p:animEffect transition="in" filter="slide(fromBottom)">
                                      <p:cBhvr>
                                        <p:cTn id="7" dur="500"/>
                                        <p:tgtEl>
                                          <p:spTgt spid="147458"/>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47459"/>
                                        </p:tgtEl>
                                        <p:attrNameLst>
                                          <p:attrName>style.visibility</p:attrName>
                                        </p:attrNameLst>
                                      </p:cBhvr>
                                      <p:to>
                                        <p:strVal val="visible"/>
                                      </p:to>
                                    </p:set>
                                    <p:animEffect transition="in" filter="slide(fromBottom)">
                                      <p:cBhvr>
                                        <p:cTn id="10" dur="500"/>
                                        <p:tgtEl>
                                          <p:spTgt spid="147459"/>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47460"/>
                                        </p:tgtEl>
                                        <p:attrNameLst>
                                          <p:attrName>style.visibility</p:attrName>
                                        </p:attrNameLst>
                                      </p:cBhvr>
                                      <p:to>
                                        <p:strVal val="visible"/>
                                      </p:to>
                                    </p:set>
                                    <p:animEffect transition="in" filter="slide(fromBottom)">
                                      <p:cBhvr>
                                        <p:cTn id="13" dur="500"/>
                                        <p:tgtEl>
                                          <p:spTgt spid="147460"/>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47461"/>
                                        </p:tgtEl>
                                        <p:attrNameLst>
                                          <p:attrName>style.visibility</p:attrName>
                                        </p:attrNameLst>
                                      </p:cBhvr>
                                      <p:to>
                                        <p:strVal val="visible"/>
                                      </p:to>
                                    </p:set>
                                    <p:animEffect transition="in" filter="slide(fromBottom)">
                                      <p:cBhvr>
                                        <p:cTn id="16" dur="500"/>
                                        <p:tgtEl>
                                          <p:spTgt spid="147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8" grpId="0" animBg="1"/>
      <p:bldP spid="147459" grpId="0" animBg="1"/>
      <p:bldP spid="147460" grpId="0" animBg="1"/>
      <p:bldP spid="147461"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3"/>
          <p:cNvSpPr>
            <a:spLocks noGrp="1"/>
          </p:cNvSpPr>
          <p:nvPr>
            <p:ph type="body" idx="4294967295"/>
          </p:nvPr>
        </p:nvSpPr>
        <p:spPr>
          <a:xfrm>
            <a:off x="2424114" y="620714"/>
            <a:ext cx="7127875" cy="5616575"/>
          </a:xfrm>
        </p:spPr>
        <p:txBody>
          <a:bodyPr/>
          <a:lstStyle/>
          <a:p>
            <a:pPr eaLnBrk="1" hangingPunct="1">
              <a:lnSpc>
                <a:spcPct val="90000"/>
              </a:lnSpc>
              <a:buFont typeface="Arial" panose="020B0604020202020204" pitchFamily="34" charset="0"/>
              <a:buNone/>
            </a:pPr>
            <a:r>
              <a:rPr lang="ar-SA" altLang="en-US" b="1" smtClean="0">
                <a:solidFill>
                  <a:srgbClr val="FF0000"/>
                </a:solidFill>
              </a:rPr>
              <a:t>ترتيب المراجع في صفحة المراجع</a:t>
            </a:r>
          </a:p>
          <a:p>
            <a:pPr eaLnBrk="1" hangingPunct="1">
              <a:lnSpc>
                <a:spcPct val="90000"/>
              </a:lnSpc>
              <a:buFont typeface="Arial" panose="020B0604020202020204" pitchFamily="34" charset="0"/>
              <a:buNone/>
            </a:pPr>
            <a:r>
              <a:rPr lang="ar-SA" altLang="en-US" b="1" smtClean="0">
                <a:solidFill>
                  <a:srgbClr val="FF0000"/>
                </a:solidFill>
              </a:rPr>
              <a:t>١ </a:t>
            </a:r>
            <a:r>
              <a:rPr lang="en-US" altLang="en-US" b="1" smtClean="0">
                <a:solidFill>
                  <a:srgbClr val="FF0000"/>
                </a:solidFill>
                <a:cs typeface="Arial" panose="020B0604020202020204" pitchFamily="34" charset="0"/>
              </a:rPr>
              <a:t>– </a:t>
            </a:r>
            <a:r>
              <a:rPr lang="ar-SA" altLang="en-US" b="1" smtClean="0">
                <a:solidFill>
                  <a:srgbClr val="FF0000"/>
                </a:solidFill>
              </a:rPr>
              <a:t>ترتب المراجع ترتيبا أبجديا</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eaLnBrk="1" hangingPunct="1">
              <a:lnSpc>
                <a:spcPct val="90000"/>
              </a:lnSpc>
              <a:buFont typeface="Arial" panose="020B0604020202020204" pitchFamily="34" charset="0"/>
              <a:buNone/>
            </a:pPr>
            <a:r>
              <a:rPr lang="ar-SA" altLang="en-US" b="1" smtClean="0">
                <a:solidFill>
                  <a:schemeClr val="hlink"/>
                </a:solidFill>
              </a:rPr>
              <a:t>مثال لمراجع عربية</a:t>
            </a:r>
            <a:r>
              <a:rPr lang="en-US" altLang="en-US" b="1" smtClean="0">
                <a:solidFill>
                  <a:schemeClr val="hlink"/>
                </a:solidFill>
                <a:cs typeface="Arial" panose="020B0604020202020204" pitchFamily="34" charset="0"/>
              </a:rPr>
              <a:t>: </a:t>
            </a:r>
            <a:endParaRPr lang="ar-SA" altLang="en-US" b="1" smtClean="0">
              <a:solidFill>
                <a:schemeClr val="hlink"/>
              </a:solidFill>
            </a:endParaRPr>
          </a:p>
          <a:p>
            <a:r>
              <a:rPr lang="ar-SA" altLang="en-US" b="1" smtClean="0">
                <a:solidFill>
                  <a:schemeClr val="accent2"/>
                </a:solidFill>
              </a:rPr>
              <a:t>جروان، فتحي (1998).</a:t>
            </a:r>
          </a:p>
          <a:p>
            <a:r>
              <a:rPr lang="ar-SA" altLang="en-US" b="1" smtClean="0">
                <a:solidFill>
                  <a:schemeClr val="accent2"/>
                </a:solidFill>
              </a:rPr>
              <a:t>الشيراوي، أماني عبدالرحمن (1995).</a:t>
            </a:r>
          </a:p>
          <a:p>
            <a:r>
              <a:rPr lang="ar-SA" altLang="en-US" b="1" smtClean="0">
                <a:solidFill>
                  <a:schemeClr val="accent2"/>
                </a:solidFill>
              </a:rPr>
              <a:t>عدس، محمد عبدالرحيم (1997).</a:t>
            </a:r>
            <a:r>
              <a:rPr lang="en-US" altLang="en-US" smtClean="0">
                <a:cs typeface="Arial" panose="020B0604020202020204" pitchFamily="34" charset="0"/>
              </a:rPr>
              <a:t> </a:t>
            </a:r>
            <a:endParaRPr lang="ar-SA" altLang="en-US" b="1" smtClean="0"/>
          </a:p>
          <a:p>
            <a:pPr eaLnBrk="1" hangingPunct="1">
              <a:lnSpc>
                <a:spcPct val="90000"/>
              </a:lnSpc>
              <a:buFont typeface="Arial" panose="020B0604020202020204" pitchFamily="34" charset="0"/>
              <a:buNone/>
            </a:pPr>
            <a:r>
              <a:rPr lang="ar-SA" altLang="en-US" b="1" smtClean="0">
                <a:solidFill>
                  <a:schemeClr val="hlink"/>
                </a:solidFill>
              </a:rPr>
              <a:t>مثال لمراجع أجنبية</a:t>
            </a:r>
            <a:r>
              <a:rPr lang="en-US" altLang="en-US" b="1" smtClean="0">
                <a:solidFill>
                  <a:schemeClr val="hlink"/>
                </a:solidFill>
                <a:cs typeface="Arial" panose="020B0604020202020204" pitchFamily="34" charset="0"/>
              </a:rPr>
              <a:t>: </a:t>
            </a:r>
          </a:p>
          <a:p>
            <a:pPr eaLnBrk="1" hangingPunct="1">
              <a:lnSpc>
                <a:spcPct val="90000"/>
              </a:lnSpc>
              <a:buFont typeface="Arial" panose="020B0604020202020204" pitchFamily="34" charset="0"/>
              <a:buNone/>
            </a:pPr>
            <a:r>
              <a:rPr lang="en-US" altLang="en-US" b="1" smtClean="0">
                <a:cs typeface="Arial" panose="020B0604020202020204" pitchFamily="34" charset="0"/>
              </a:rPr>
              <a:t>Anastasi, A. (1968).</a:t>
            </a:r>
          </a:p>
          <a:p>
            <a:pPr eaLnBrk="1" hangingPunct="1">
              <a:lnSpc>
                <a:spcPct val="90000"/>
              </a:lnSpc>
              <a:buFont typeface="Arial" panose="020B0604020202020204" pitchFamily="34" charset="0"/>
              <a:buNone/>
            </a:pPr>
            <a:r>
              <a:rPr lang="en-US" altLang="en-US" b="1" smtClean="0">
                <a:cs typeface="Arial" panose="020B0604020202020204" pitchFamily="34" charset="0"/>
              </a:rPr>
              <a:t>Fryer, M., &amp; Collings, J. A. (1991).</a:t>
            </a:r>
          </a:p>
          <a:p>
            <a:pPr eaLnBrk="1" hangingPunct="1">
              <a:lnSpc>
                <a:spcPct val="90000"/>
              </a:lnSpc>
              <a:buFont typeface="Arial" panose="020B0604020202020204" pitchFamily="34" charset="0"/>
              <a:buNone/>
            </a:pPr>
            <a:r>
              <a:rPr lang="en-US" altLang="en-US" b="1" smtClean="0">
                <a:cs typeface="Arial" panose="020B0604020202020204" pitchFamily="34" charset="0"/>
              </a:rPr>
              <a:t>Guilford, J. P. (1957).</a:t>
            </a:r>
            <a:r>
              <a:rPr lang="en-US" altLang="en-US" smtClean="0">
                <a:cs typeface="Arial" panose="020B0604020202020204" pitchFamily="34" charset="0"/>
              </a:rPr>
              <a:t> </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43537918"/>
      </p:ext>
    </p:extLst>
  </p:cSld>
  <p:clrMapOvr>
    <a:masterClrMapping/>
  </p:clrMapOvr>
  <p:transition advTm="13430">
    <p:wedg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3"/>
          <p:cNvSpPr>
            <a:spLocks noGrp="1"/>
          </p:cNvSpPr>
          <p:nvPr>
            <p:ph type="body" idx="4294967295"/>
          </p:nvPr>
        </p:nvSpPr>
        <p:spPr>
          <a:xfrm>
            <a:off x="2855914" y="981075"/>
            <a:ext cx="6624637" cy="5327650"/>
          </a:xfrm>
        </p:spPr>
        <p:txBody>
          <a:bodyPr/>
          <a:lstStyle/>
          <a:p>
            <a:pPr eaLnBrk="1" hangingPunct="1">
              <a:buFont typeface="Arial" panose="020B0604020202020204" pitchFamily="34" charset="0"/>
              <a:buNone/>
            </a:pPr>
            <a:r>
              <a:rPr lang="ar-SA" altLang="en-US" b="1" smtClean="0">
                <a:solidFill>
                  <a:srgbClr val="FF0000"/>
                </a:solidFill>
              </a:rPr>
              <a:t>٢ </a:t>
            </a:r>
            <a:r>
              <a:rPr lang="en-US" altLang="en-US" b="1" smtClean="0">
                <a:solidFill>
                  <a:srgbClr val="FF0000"/>
                </a:solidFill>
                <a:cs typeface="Arial" panose="020B0604020202020204" pitchFamily="34" charset="0"/>
              </a:rPr>
              <a:t>– </a:t>
            </a:r>
            <a:r>
              <a:rPr lang="ar-SA" altLang="en-US" b="1" smtClean="0">
                <a:solidFill>
                  <a:srgbClr val="FF0000"/>
                </a:solidFill>
              </a:rPr>
              <a:t>ترتب المراجع لمؤلف واحد وفقا لسنة النشر، فالمرجع الأقدم يوضع قبل المرجع الأحدث</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eaLnBrk="1" hangingPunct="1">
              <a:buFont typeface="Arial" panose="020B0604020202020204" pitchFamily="34" charset="0"/>
              <a:buNone/>
            </a:pPr>
            <a:r>
              <a:rPr lang="ar-SA" altLang="en-US" b="1" smtClean="0">
                <a:solidFill>
                  <a:schemeClr val="hlink"/>
                </a:solidFill>
              </a:rPr>
              <a:t>مثال لمراجع عربية</a:t>
            </a:r>
            <a:r>
              <a:rPr lang="en-US" altLang="en-US" b="1" smtClean="0">
                <a:solidFill>
                  <a:schemeClr val="hlink"/>
                </a:solidFill>
                <a:cs typeface="Arial" panose="020B0604020202020204" pitchFamily="34" charset="0"/>
              </a:rPr>
              <a:t>: </a:t>
            </a:r>
            <a:endParaRPr lang="ar-SA" altLang="en-US" b="1" smtClean="0">
              <a:solidFill>
                <a:schemeClr val="hlink"/>
              </a:solidFill>
            </a:endParaRPr>
          </a:p>
          <a:p>
            <a:pPr eaLnBrk="1" hangingPunct="1">
              <a:buFont typeface="Arial" panose="020B0604020202020204" pitchFamily="34" charset="0"/>
              <a:buNone/>
            </a:pPr>
            <a:r>
              <a:rPr lang="ar-SA" altLang="en-US" b="1" smtClean="0"/>
              <a:t>الرشيد، محمد احمد (1997).</a:t>
            </a:r>
            <a:endParaRPr lang="en-US" altLang="en-US" b="1" smtClean="0">
              <a:cs typeface="Arial" panose="020B0604020202020204" pitchFamily="34" charset="0"/>
            </a:endParaRPr>
          </a:p>
          <a:p>
            <a:pPr eaLnBrk="1" hangingPunct="1">
              <a:buFont typeface="Arial" panose="020B0604020202020204" pitchFamily="34" charset="0"/>
              <a:buNone/>
            </a:pPr>
            <a:r>
              <a:rPr lang="en-US" altLang="en-US" b="1" smtClean="0">
                <a:cs typeface="Arial" panose="020B0604020202020204" pitchFamily="34" charset="0"/>
              </a:rPr>
              <a:t>  </a:t>
            </a:r>
            <a:r>
              <a:rPr lang="ar-SA" altLang="en-US" b="1" smtClean="0"/>
              <a:t>الرشيد، محمد احمد  (1999).</a:t>
            </a:r>
          </a:p>
          <a:p>
            <a:pPr eaLnBrk="1" hangingPunct="1">
              <a:buFont typeface="Arial" panose="020B0604020202020204" pitchFamily="34" charset="0"/>
              <a:buNone/>
            </a:pPr>
            <a:r>
              <a:rPr lang="ar-SA" altLang="en-US" b="1" smtClean="0">
                <a:solidFill>
                  <a:schemeClr val="hlink"/>
                </a:solidFill>
              </a:rPr>
              <a:t>مثال لمراجع أجنبية</a:t>
            </a:r>
            <a:r>
              <a:rPr lang="en-US" altLang="en-US" b="1" smtClean="0">
                <a:solidFill>
                  <a:schemeClr val="hlink"/>
                </a:solidFill>
                <a:cs typeface="Arial" panose="020B0604020202020204" pitchFamily="34" charset="0"/>
              </a:rPr>
              <a:t>: </a:t>
            </a:r>
          </a:p>
          <a:p>
            <a:pPr eaLnBrk="1" hangingPunct="1">
              <a:buFont typeface="Arial" panose="020B0604020202020204" pitchFamily="34" charset="0"/>
              <a:buNone/>
            </a:pPr>
            <a:r>
              <a:rPr lang="en-US" altLang="en-US" b="1" smtClean="0">
                <a:cs typeface="Arial" panose="020B0604020202020204" pitchFamily="34" charset="0"/>
              </a:rPr>
              <a:t>Hewlett, L. S. (1996).</a:t>
            </a:r>
          </a:p>
          <a:p>
            <a:pPr eaLnBrk="1" hangingPunct="1">
              <a:buFont typeface="Arial" panose="020B0604020202020204" pitchFamily="34" charset="0"/>
              <a:buNone/>
            </a:pPr>
            <a:r>
              <a:rPr lang="en-US" altLang="en-US" b="1" smtClean="0">
                <a:cs typeface="Arial" panose="020B0604020202020204" pitchFamily="34" charset="0"/>
              </a:rPr>
              <a:t>Hewlett, L. S. (1999).</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15523487"/>
      </p:ext>
    </p:extLst>
  </p:cSld>
  <p:clrMapOvr>
    <a:masterClrMapping/>
  </p:clrMapOvr>
  <p:transition advTm="8954">
    <p:wheel spokes="3"/>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3"/>
          <p:cNvSpPr>
            <a:spLocks noGrp="1"/>
          </p:cNvSpPr>
          <p:nvPr>
            <p:ph type="body" idx="4294967295"/>
          </p:nvPr>
        </p:nvSpPr>
        <p:spPr>
          <a:xfrm>
            <a:off x="2855913" y="1268413"/>
            <a:ext cx="6553200" cy="4824412"/>
          </a:xfrm>
        </p:spPr>
        <p:txBody>
          <a:bodyPr/>
          <a:lstStyle/>
          <a:p>
            <a:pPr eaLnBrk="1" hangingPunct="1">
              <a:lnSpc>
                <a:spcPct val="90000"/>
              </a:lnSpc>
              <a:buFont typeface="Arial" panose="020B0604020202020204" pitchFamily="34" charset="0"/>
              <a:buNone/>
            </a:pPr>
            <a:r>
              <a:rPr lang="ar-SA" altLang="en-US" b="1" smtClean="0">
                <a:solidFill>
                  <a:srgbClr val="FF0000"/>
                </a:solidFill>
              </a:rPr>
              <a:t>٣ </a:t>
            </a:r>
            <a:r>
              <a:rPr lang="en-US" altLang="en-US" b="1" smtClean="0">
                <a:solidFill>
                  <a:srgbClr val="FF0000"/>
                </a:solidFill>
                <a:cs typeface="Arial" panose="020B0604020202020204" pitchFamily="34" charset="0"/>
              </a:rPr>
              <a:t>– </a:t>
            </a:r>
            <a:r>
              <a:rPr lang="ar-SA" altLang="en-US" b="1" smtClean="0">
                <a:solidFill>
                  <a:srgbClr val="FF0000"/>
                </a:solidFill>
              </a:rPr>
              <a:t> المرجع الفردي للمؤلف يوضع قبل المرجع المشترك</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eaLnBrk="1" hangingPunct="1">
              <a:lnSpc>
                <a:spcPct val="90000"/>
              </a:lnSpc>
              <a:buFont typeface="Arial" panose="020B0604020202020204" pitchFamily="34" charset="0"/>
              <a:buNone/>
            </a:pPr>
            <a:r>
              <a:rPr lang="ar-SA" altLang="en-US" b="1" smtClean="0">
                <a:solidFill>
                  <a:schemeClr val="hlink"/>
                </a:solidFill>
              </a:rPr>
              <a:t>مثال لمراجع عربية</a:t>
            </a:r>
            <a:r>
              <a:rPr lang="en-US" altLang="en-US" b="1" smtClean="0">
                <a:solidFill>
                  <a:schemeClr val="hlink"/>
                </a:solidFill>
                <a:cs typeface="Arial" panose="020B0604020202020204" pitchFamily="34" charset="0"/>
              </a:rPr>
              <a:t>: </a:t>
            </a:r>
            <a:endParaRPr lang="ar-SA" altLang="en-US" b="1" smtClean="0">
              <a:solidFill>
                <a:schemeClr val="hlink"/>
              </a:solidFill>
            </a:endParaRPr>
          </a:p>
          <a:p>
            <a:pPr eaLnBrk="1" hangingPunct="1">
              <a:lnSpc>
                <a:spcPct val="90000"/>
              </a:lnSpc>
              <a:buFont typeface="Arial" panose="020B0604020202020204" pitchFamily="34" charset="0"/>
              <a:buNone/>
            </a:pPr>
            <a:r>
              <a:rPr lang="ar-SA" altLang="en-US" b="1" smtClean="0"/>
              <a:t>أبو حطب، فؤاد (1991).</a:t>
            </a:r>
          </a:p>
          <a:p>
            <a:pPr eaLnBrk="1" hangingPunct="1">
              <a:lnSpc>
                <a:spcPct val="90000"/>
              </a:lnSpc>
              <a:buFont typeface="Arial" panose="020B0604020202020204" pitchFamily="34" charset="0"/>
              <a:buNone/>
            </a:pPr>
            <a:r>
              <a:rPr lang="ar-SA" altLang="en-US" b="1" smtClean="0"/>
              <a:t>أبو حطب، فؤاد وصادق، أمال  (1985).</a:t>
            </a:r>
          </a:p>
          <a:p>
            <a:pPr eaLnBrk="1" hangingPunct="1">
              <a:lnSpc>
                <a:spcPct val="90000"/>
              </a:lnSpc>
              <a:buFont typeface="Arial" panose="020B0604020202020204" pitchFamily="34" charset="0"/>
              <a:buNone/>
            </a:pPr>
            <a:r>
              <a:rPr lang="ar-SA" altLang="en-US" b="1" smtClean="0">
                <a:solidFill>
                  <a:schemeClr val="hlink"/>
                </a:solidFill>
              </a:rPr>
              <a:t>مثال لمراجع أجنبية</a:t>
            </a:r>
            <a:r>
              <a:rPr lang="en-US" altLang="en-US" b="1" smtClean="0">
                <a:solidFill>
                  <a:schemeClr val="hlink"/>
                </a:solidFill>
                <a:cs typeface="Arial" panose="020B0604020202020204" pitchFamily="34" charset="0"/>
              </a:rPr>
              <a:t>: </a:t>
            </a:r>
          </a:p>
          <a:p>
            <a:pPr eaLnBrk="1" hangingPunct="1">
              <a:lnSpc>
                <a:spcPct val="90000"/>
              </a:lnSpc>
              <a:buFont typeface="Arial" panose="020B0604020202020204" pitchFamily="34" charset="0"/>
              <a:buNone/>
            </a:pPr>
            <a:r>
              <a:rPr lang="en-US" altLang="en-US" b="1" smtClean="0">
                <a:cs typeface="Arial" panose="020B0604020202020204" pitchFamily="34" charset="0"/>
              </a:rPr>
              <a:t>Alleyne, R. L. (2001).</a:t>
            </a:r>
          </a:p>
          <a:p>
            <a:pPr eaLnBrk="1" hangingPunct="1">
              <a:lnSpc>
                <a:spcPct val="90000"/>
              </a:lnSpc>
              <a:buFont typeface="Arial" panose="020B0604020202020204" pitchFamily="34" charset="0"/>
              <a:buNone/>
            </a:pPr>
            <a:r>
              <a:rPr lang="en-US" altLang="en-US" b="1" smtClean="0">
                <a:cs typeface="Arial" panose="020B0604020202020204" pitchFamily="34" charset="0"/>
              </a:rPr>
              <a:t>Alleyne, R. L., &amp; Evans, A. J. (1999</a:t>
            </a:r>
            <a:r>
              <a:rPr lang="en-US" altLang="en-US" smtClean="0">
                <a:cs typeface="Arial" panose="020B0604020202020204" pitchFamily="34" charset="0"/>
              </a:rPr>
              <a:t>).</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48905952"/>
      </p:ext>
    </p:extLst>
  </p:cSld>
  <p:clrMapOvr>
    <a:masterClrMapping/>
  </p:clrMapOvr>
  <p:transition advTm="13044">
    <p:comb dir="ver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3"/>
          <p:cNvSpPr>
            <a:spLocks noGrp="1"/>
          </p:cNvSpPr>
          <p:nvPr>
            <p:ph type="body" idx="4294967295"/>
          </p:nvPr>
        </p:nvSpPr>
        <p:spPr>
          <a:xfrm>
            <a:off x="2640014" y="549276"/>
            <a:ext cx="6840537" cy="5616575"/>
          </a:xfrm>
        </p:spPr>
        <p:txBody>
          <a:bodyPr/>
          <a:lstStyle/>
          <a:p>
            <a:pPr eaLnBrk="1" hangingPunct="1">
              <a:buFont typeface="Arial" panose="020B0604020202020204" pitchFamily="34" charset="0"/>
              <a:buNone/>
            </a:pPr>
            <a:r>
              <a:rPr lang="ar-SA" altLang="en-US" b="1" smtClean="0">
                <a:solidFill>
                  <a:srgbClr val="FF0000"/>
                </a:solidFill>
              </a:rPr>
              <a:t>٤ </a:t>
            </a:r>
            <a:r>
              <a:rPr lang="en-US" altLang="en-US" b="1">
                <a:solidFill>
                  <a:srgbClr val="FF0000"/>
                </a:solidFill>
                <a:cs typeface="Arial" panose="020B0604020202020204" pitchFamily="34" charset="0"/>
              </a:rPr>
              <a:t>– </a:t>
            </a:r>
            <a:r>
              <a:rPr lang="ar-SA" altLang="en-US" b="1">
                <a:solidFill>
                  <a:srgbClr val="FF0000"/>
                </a:solidFill>
              </a:rPr>
              <a:t> ترتب مراجع نفس المؤلف بعمل فردي صدرت في نفس العام حسب ترتيب الحرف الأول لعنوان المقالة.  وإذا وجد تشابه بين الحروف الأولى في العنوانين ينظر إلى الحروف التي تليها</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eaLnBrk="1" hangingPunct="1">
              <a:buFont typeface="Arial" panose="020B0604020202020204" pitchFamily="34" charset="0"/>
              <a:buNone/>
            </a:pPr>
            <a:r>
              <a:rPr lang="ar-SA" altLang="en-US" b="1" smtClean="0">
                <a:solidFill>
                  <a:schemeClr val="hlink"/>
                </a:solidFill>
              </a:rPr>
              <a:t>مثال لمراجع عربية</a:t>
            </a:r>
            <a:r>
              <a:rPr lang="en-US" altLang="en-US" b="1" smtClean="0">
                <a:solidFill>
                  <a:schemeClr val="hlink"/>
                </a:solidFill>
                <a:cs typeface="Arial" panose="020B0604020202020204" pitchFamily="34" charset="0"/>
              </a:rPr>
              <a:t>:</a:t>
            </a:r>
            <a:r>
              <a:rPr lang="en-US" altLang="en-US" b="1" smtClean="0">
                <a:cs typeface="Arial" panose="020B0604020202020204" pitchFamily="34" charset="0"/>
              </a:rPr>
              <a:t> </a:t>
            </a:r>
            <a:endParaRPr lang="ar-SA" altLang="en-US" b="1" smtClean="0"/>
          </a:p>
          <a:p>
            <a:pPr eaLnBrk="1" hangingPunct="1">
              <a:buFont typeface="Arial" panose="020B0604020202020204" pitchFamily="34" charset="0"/>
              <a:buNone/>
            </a:pPr>
            <a:r>
              <a:rPr lang="ar-SA" altLang="en-US" b="1" smtClean="0"/>
              <a:t>السرور، ناديا  ١٩٩٨(1998/أ).  تعليم </a:t>
            </a:r>
            <a:r>
              <a:rPr lang="en-US" altLang="en-US" b="1" smtClean="0">
                <a:cs typeface="Arial" panose="020B0604020202020204" pitchFamily="34" charset="0"/>
              </a:rPr>
              <a:t>…</a:t>
            </a:r>
            <a:endParaRPr lang="ar-SA" altLang="en-US" b="1" smtClean="0"/>
          </a:p>
          <a:p>
            <a:pPr eaLnBrk="1" hangingPunct="1">
              <a:buFont typeface="Arial" panose="020B0604020202020204" pitchFamily="34" charset="0"/>
              <a:buNone/>
            </a:pPr>
            <a:r>
              <a:rPr lang="ar-SA" altLang="en-US" b="1" smtClean="0"/>
              <a:t>السرور، ناديا ١٩٩٨(1998/ب).  مدخل </a:t>
            </a:r>
            <a:r>
              <a:rPr lang="en-US" altLang="en-US" b="1" smtClean="0">
                <a:cs typeface="Arial" panose="020B0604020202020204" pitchFamily="34" charset="0"/>
              </a:rPr>
              <a:t>…</a:t>
            </a:r>
          </a:p>
          <a:p>
            <a:pPr eaLnBrk="1" hangingPunct="1">
              <a:buFont typeface="Arial" panose="020B0604020202020204" pitchFamily="34" charset="0"/>
              <a:buNone/>
            </a:pPr>
            <a:r>
              <a:rPr lang="en-US" altLang="en-US" b="1" smtClean="0">
                <a:solidFill>
                  <a:schemeClr val="hlink"/>
                </a:solidFill>
                <a:cs typeface="Arial" panose="020B0604020202020204" pitchFamily="34" charset="0"/>
              </a:rPr>
              <a:t> </a:t>
            </a:r>
            <a:r>
              <a:rPr lang="ar-SA" altLang="en-US" b="1" smtClean="0">
                <a:solidFill>
                  <a:schemeClr val="hlink"/>
                </a:solidFill>
              </a:rPr>
              <a:t>مثال لمراجع أجنبية</a:t>
            </a:r>
            <a:r>
              <a:rPr lang="en-US" altLang="en-US" b="1" smtClean="0">
                <a:solidFill>
                  <a:schemeClr val="hlink"/>
                </a:solidFill>
                <a:cs typeface="Arial" panose="020B0604020202020204" pitchFamily="34" charset="0"/>
              </a:rPr>
              <a:t>: </a:t>
            </a:r>
          </a:p>
          <a:p>
            <a:pPr eaLnBrk="1" hangingPunct="1">
              <a:buFont typeface="Arial" panose="020B0604020202020204" pitchFamily="34" charset="0"/>
              <a:buNone/>
            </a:pPr>
            <a:r>
              <a:rPr lang="en-US" altLang="en-US" b="1" smtClean="0">
                <a:cs typeface="Arial" panose="020B0604020202020204" pitchFamily="34" charset="0"/>
              </a:rPr>
              <a:t>Bahreti, J. R. (2001a). Control….</a:t>
            </a:r>
          </a:p>
          <a:p>
            <a:pPr eaLnBrk="1" hangingPunct="1">
              <a:buFont typeface="Arial" panose="020B0604020202020204" pitchFamily="34" charset="0"/>
              <a:buNone/>
            </a:pPr>
            <a:r>
              <a:rPr lang="en-US" altLang="en-US" b="1" smtClean="0">
                <a:cs typeface="Arial" panose="020B0604020202020204" pitchFamily="34" charset="0"/>
              </a:rPr>
              <a:t>Bahreti, J. R. (2001b). Roles of…</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61915018"/>
      </p:ext>
    </p:extLst>
  </p:cSld>
  <p:clrMapOvr>
    <a:masterClrMapping/>
  </p:clrMapOvr>
  <p:transition advTm="9072">
    <p:zoom dir="in"/>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3"/>
          <p:cNvSpPr>
            <a:spLocks noGrp="1"/>
          </p:cNvSpPr>
          <p:nvPr>
            <p:ph type="body" idx="4294967295"/>
          </p:nvPr>
        </p:nvSpPr>
        <p:spPr>
          <a:xfrm>
            <a:off x="1981200" y="476250"/>
            <a:ext cx="8229600" cy="5761038"/>
          </a:xfrm>
        </p:spPr>
        <p:txBody>
          <a:bodyPr>
            <a:normAutofit lnSpcReduction="10000"/>
          </a:bodyPr>
          <a:lstStyle/>
          <a:p>
            <a:pPr eaLnBrk="1" hangingPunct="1">
              <a:lnSpc>
                <a:spcPct val="80000"/>
              </a:lnSpc>
              <a:buFont typeface="Arial" panose="020B0604020202020204" pitchFamily="34" charset="0"/>
              <a:buNone/>
            </a:pPr>
            <a:r>
              <a:rPr lang="ar-SA" altLang="en-US" b="1"/>
              <a:t>٥ </a:t>
            </a:r>
            <a:r>
              <a:rPr lang="en-US" altLang="en-US" b="1">
                <a:solidFill>
                  <a:srgbClr val="FF0000"/>
                </a:solidFill>
                <a:cs typeface="Arial" panose="020B0604020202020204" pitchFamily="34" charset="0"/>
              </a:rPr>
              <a:t>– </a:t>
            </a:r>
            <a:r>
              <a:rPr lang="ar-SA" altLang="en-US" b="1">
                <a:solidFill>
                  <a:srgbClr val="FF0000"/>
                </a:solidFill>
              </a:rPr>
              <a:t>ترتب المراجع التي تتشابه في اسم الباحث الأول وتختلف في اسم الباحث الثاني وفقاً للترتيب الأبجدي للحرف الأول من الاسم الأخير للباحث الثاني</a:t>
            </a:r>
            <a:r>
              <a:rPr lang="en-US" altLang="en-US" b="1">
                <a:solidFill>
                  <a:srgbClr val="FF0000"/>
                </a:solidFill>
                <a:cs typeface="Arial" panose="020B0604020202020204" pitchFamily="34" charset="0"/>
              </a:rPr>
              <a:t>. </a:t>
            </a:r>
            <a:r>
              <a:rPr lang="ar-SA" altLang="en-US" b="1">
                <a:solidFill>
                  <a:srgbClr val="FF0000"/>
                </a:solidFill>
              </a:rPr>
              <a:t>وإذا كان هناك تشابه في اسم الباحث الثاني فينظر إلى الحرف الأول في الاسم الأخير للباحث الثالث وهكذا</a:t>
            </a:r>
            <a:r>
              <a:rPr lang="en-US" altLang="en-US" b="1">
                <a:solidFill>
                  <a:srgbClr val="FF0000"/>
                </a:solidFill>
                <a:cs typeface="Arial" panose="020B0604020202020204" pitchFamily="34" charset="0"/>
              </a:rPr>
              <a:t>. </a:t>
            </a:r>
            <a:r>
              <a:rPr lang="ar-SA" altLang="en-US" b="1">
                <a:solidFill>
                  <a:srgbClr val="FF0000"/>
                </a:solidFill>
              </a:rPr>
              <a:t>وإذا لم يكن هناك باحث ثالث فينظر إلى الحرف الأول من الاسم الأول للمؤلف الثاني وهكذا حتى نحصل على حرف يفرق بين أسماء المؤلفين لنتمكن من ترتيب المراجع ترتيبا أبجدياً</a:t>
            </a:r>
            <a:r>
              <a:rPr lang="en-US" altLang="en-US" b="1">
                <a:solidFill>
                  <a:srgbClr val="FF0000"/>
                </a:solidFill>
                <a:cs typeface="Arial" panose="020B0604020202020204" pitchFamily="34" charset="0"/>
              </a:rPr>
              <a:t>.</a:t>
            </a:r>
          </a:p>
          <a:p>
            <a:pPr eaLnBrk="1" hangingPunct="1">
              <a:lnSpc>
                <a:spcPct val="80000"/>
              </a:lnSpc>
              <a:buFont typeface="Arial" panose="020B0604020202020204" pitchFamily="34" charset="0"/>
              <a:buNone/>
            </a:pPr>
            <a:r>
              <a:rPr lang="en-US" altLang="en-US" sz="1400" b="1">
                <a:solidFill>
                  <a:schemeClr val="hlink"/>
                </a:solidFill>
                <a:cs typeface="Arial" panose="020B0604020202020204" pitchFamily="34" charset="0"/>
              </a:rPr>
              <a:t> </a:t>
            </a:r>
            <a:endParaRPr lang="ar-SA" altLang="en-US" sz="1400" b="1">
              <a:solidFill>
                <a:schemeClr val="hlink"/>
              </a:solidFill>
            </a:endParaRPr>
          </a:p>
          <a:p>
            <a:pPr eaLnBrk="1" hangingPunct="1">
              <a:lnSpc>
                <a:spcPct val="80000"/>
              </a:lnSpc>
              <a:buFont typeface="Arial" panose="020B0604020202020204" pitchFamily="34" charset="0"/>
              <a:buNone/>
            </a:pPr>
            <a:r>
              <a:rPr lang="ar-SA" altLang="en-US" b="1">
                <a:solidFill>
                  <a:schemeClr val="hlink"/>
                </a:solidFill>
              </a:rPr>
              <a:t>مثال لمراجع عربية</a:t>
            </a:r>
            <a:r>
              <a:rPr lang="en-US" altLang="en-US" b="1">
                <a:solidFill>
                  <a:schemeClr val="hlink"/>
                </a:solidFill>
                <a:cs typeface="Arial" panose="020B0604020202020204" pitchFamily="34" charset="0"/>
              </a:rPr>
              <a:t>: </a:t>
            </a:r>
            <a:endParaRPr lang="ar-SA" altLang="en-US" b="1">
              <a:solidFill>
                <a:schemeClr val="hlink"/>
              </a:solidFill>
            </a:endParaRPr>
          </a:p>
          <a:p>
            <a:pPr eaLnBrk="1" hangingPunct="1">
              <a:lnSpc>
                <a:spcPct val="80000"/>
              </a:lnSpc>
              <a:buFont typeface="Arial" panose="020B0604020202020204" pitchFamily="34" charset="0"/>
              <a:buNone/>
            </a:pPr>
            <a:r>
              <a:rPr lang="ar-SA" altLang="en-US" b="1"/>
              <a:t>القريوتي، يوسف وجرار، جلال (1989).</a:t>
            </a:r>
          </a:p>
          <a:p>
            <a:pPr eaLnBrk="1" hangingPunct="1">
              <a:lnSpc>
                <a:spcPct val="80000"/>
              </a:lnSpc>
              <a:buFont typeface="Arial" panose="020B0604020202020204" pitchFamily="34" charset="0"/>
              <a:buNone/>
            </a:pPr>
            <a:r>
              <a:rPr lang="ar-SA" altLang="en-US" b="1"/>
              <a:t>القريوتي، يوسف وسرطاوي، عبدالعزيز (1988). </a:t>
            </a:r>
          </a:p>
          <a:p>
            <a:pPr eaLnBrk="1" hangingPunct="1">
              <a:lnSpc>
                <a:spcPct val="80000"/>
              </a:lnSpc>
              <a:buFont typeface="Arial" panose="020B0604020202020204" pitchFamily="34" charset="0"/>
              <a:buNone/>
            </a:pPr>
            <a:r>
              <a:rPr lang="ar-SA" altLang="en-US" sz="1600" b="1"/>
              <a:t> </a:t>
            </a:r>
          </a:p>
          <a:p>
            <a:pPr eaLnBrk="1" hangingPunct="1">
              <a:lnSpc>
                <a:spcPct val="80000"/>
              </a:lnSpc>
              <a:buFont typeface="Arial" panose="020B0604020202020204" pitchFamily="34" charset="0"/>
              <a:buNone/>
            </a:pPr>
            <a:r>
              <a:rPr lang="ar-SA" altLang="en-US" b="1">
                <a:solidFill>
                  <a:schemeClr val="hlink"/>
                </a:solidFill>
              </a:rPr>
              <a:t>مثال لمراجع أجنبية</a:t>
            </a:r>
            <a:r>
              <a:rPr lang="en-US" altLang="en-US" b="1">
                <a:solidFill>
                  <a:schemeClr val="hlink"/>
                </a:solidFill>
                <a:cs typeface="Arial" panose="020B0604020202020204" pitchFamily="34" charset="0"/>
              </a:rPr>
              <a:t>: </a:t>
            </a:r>
          </a:p>
          <a:p>
            <a:pPr eaLnBrk="1" hangingPunct="1">
              <a:lnSpc>
                <a:spcPct val="80000"/>
              </a:lnSpc>
              <a:buFont typeface="Arial" panose="020B0604020202020204" pitchFamily="34" charset="0"/>
              <a:buNone/>
            </a:pPr>
            <a:r>
              <a:rPr lang="en-US" altLang="en-US" b="1">
                <a:cs typeface="Arial" panose="020B0604020202020204" pitchFamily="34" charset="0"/>
              </a:rPr>
              <a:t>Gosling, J. R., Jerald, K., &amp; Belfar, S. F. (2000).</a:t>
            </a:r>
          </a:p>
          <a:p>
            <a:pPr eaLnBrk="1" hangingPunct="1">
              <a:lnSpc>
                <a:spcPct val="80000"/>
              </a:lnSpc>
              <a:buFont typeface="Arial" panose="020B0604020202020204" pitchFamily="34" charset="0"/>
              <a:buNone/>
            </a:pPr>
            <a:r>
              <a:rPr lang="en-US" altLang="en-US" b="1">
                <a:cs typeface="Arial" panose="020B0604020202020204" pitchFamily="34" charset="0"/>
              </a:rPr>
              <a:t>Gosling, J. R., &amp; Tevlin, D. F. (1996).</a:t>
            </a:r>
            <a:r>
              <a:rPr lang="en-US" altLang="en-US">
                <a:cs typeface="Arial" panose="020B0604020202020204" pitchFamily="34" charset="0"/>
              </a:rPr>
              <a: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50763824"/>
      </p:ext>
    </p:extLst>
  </p:cSld>
  <p:clrMapOvr>
    <a:masterClrMapping/>
  </p:clrMapOvr>
  <p:transition advTm="20230">
    <p:zoom dir="in"/>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3"/>
          <p:cNvSpPr>
            <a:spLocks noGrp="1"/>
          </p:cNvSpPr>
          <p:nvPr>
            <p:ph type="body" idx="4294967295"/>
          </p:nvPr>
        </p:nvSpPr>
        <p:spPr>
          <a:xfrm>
            <a:off x="2279650" y="1268413"/>
            <a:ext cx="7704138" cy="4857750"/>
          </a:xfrm>
        </p:spPr>
        <p:txBody>
          <a:bodyPr/>
          <a:lstStyle/>
          <a:p>
            <a:pPr eaLnBrk="1" hangingPunct="1">
              <a:buFont typeface="Arial" panose="020B0604020202020204" pitchFamily="34" charset="0"/>
              <a:buNone/>
            </a:pPr>
            <a:r>
              <a:rPr lang="ar-SA" altLang="en-US" b="1" smtClean="0">
                <a:solidFill>
                  <a:srgbClr val="FF0000"/>
                </a:solidFill>
              </a:rPr>
              <a:t>٦ </a:t>
            </a:r>
            <a:r>
              <a:rPr lang="en-US" altLang="en-US" b="1" smtClean="0">
                <a:solidFill>
                  <a:srgbClr val="FF0000"/>
                </a:solidFill>
                <a:cs typeface="Arial" panose="020B0604020202020204" pitchFamily="34" charset="0"/>
              </a:rPr>
              <a:t>– </a:t>
            </a:r>
            <a:r>
              <a:rPr lang="ar-SA" altLang="en-US" b="1" smtClean="0">
                <a:solidFill>
                  <a:srgbClr val="FF0000"/>
                </a:solidFill>
              </a:rPr>
              <a:t>ترتيب المراجع لنفس المؤلفين حسب تاريخ المرجع</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eaLnBrk="1" hangingPunct="1">
              <a:buFont typeface="Arial" panose="020B0604020202020204" pitchFamily="34" charset="0"/>
              <a:buNone/>
            </a:pPr>
            <a:endParaRPr lang="ar-SA" altLang="en-US" sz="1600" b="1">
              <a:solidFill>
                <a:schemeClr val="hlink"/>
              </a:solidFill>
            </a:endParaRPr>
          </a:p>
          <a:p>
            <a:pPr eaLnBrk="1" hangingPunct="1">
              <a:buFont typeface="Arial" panose="020B0604020202020204" pitchFamily="34" charset="0"/>
              <a:buNone/>
            </a:pPr>
            <a:r>
              <a:rPr lang="ar-SA" altLang="en-US" b="1">
                <a:solidFill>
                  <a:schemeClr val="hlink"/>
                </a:solidFill>
              </a:rPr>
              <a:t>مثال لمراجع عربية</a:t>
            </a:r>
            <a:r>
              <a:rPr lang="en-US" altLang="en-US" b="1">
                <a:solidFill>
                  <a:schemeClr val="hlink"/>
                </a:solidFill>
                <a:cs typeface="Arial" panose="020B0604020202020204" pitchFamily="34" charset="0"/>
              </a:rPr>
              <a:t>: </a:t>
            </a:r>
            <a:endParaRPr lang="ar-SA" altLang="en-US" b="1">
              <a:solidFill>
                <a:schemeClr val="hlink"/>
              </a:solidFill>
            </a:endParaRPr>
          </a:p>
          <a:p>
            <a:pPr eaLnBrk="1" hangingPunct="1">
              <a:buFont typeface="Arial" panose="020B0604020202020204" pitchFamily="34" charset="0"/>
              <a:buNone/>
            </a:pPr>
            <a:r>
              <a:rPr lang="ar-SA" altLang="en-US" b="1" smtClean="0"/>
              <a:t>أبو علام، رجاء والصراف، قاسم (1985).  </a:t>
            </a:r>
          </a:p>
          <a:p>
            <a:pPr eaLnBrk="1" hangingPunct="1">
              <a:buFont typeface="Arial" panose="020B0604020202020204" pitchFamily="34" charset="0"/>
              <a:buNone/>
            </a:pPr>
            <a:r>
              <a:rPr lang="ar-SA" altLang="en-US" b="1" smtClean="0"/>
              <a:t>أبو علام، رجاء والصراف، قاسم (1987).  </a:t>
            </a:r>
            <a:endParaRPr lang="en-US" altLang="en-US" b="1" smtClean="0">
              <a:cs typeface="Arial" panose="020B0604020202020204" pitchFamily="34" charset="0"/>
            </a:endParaRPr>
          </a:p>
          <a:p>
            <a:pPr eaLnBrk="1" hangingPunct="1">
              <a:buFont typeface="Arial" panose="020B0604020202020204" pitchFamily="34" charset="0"/>
              <a:buNone/>
            </a:pPr>
            <a:endParaRPr lang="ar-SA" altLang="en-US" sz="1600" b="1">
              <a:solidFill>
                <a:schemeClr val="hlink"/>
              </a:solidFill>
            </a:endParaRPr>
          </a:p>
          <a:p>
            <a:pPr eaLnBrk="1" hangingPunct="1">
              <a:buFont typeface="Arial" panose="020B0604020202020204" pitchFamily="34" charset="0"/>
              <a:buNone/>
            </a:pPr>
            <a:r>
              <a:rPr lang="ar-SA" altLang="en-US" b="1">
                <a:solidFill>
                  <a:schemeClr val="hlink"/>
                </a:solidFill>
              </a:rPr>
              <a:t>مثال لمراجع أجنبية</a:t>
            </a:r>
            <a:r>
              <a:rPr lang="en-US" altLang="en-US" b="1">
                <a:solidFill>
                  <a:schemeClr val="hlink"/>
                </a:solidFill>
                <a:cs typeface="Arial" panose="020B0604020202020204" pitchFamily="34" charset="0"/>
              </a:rPr>
              <a:t>: </a:t>
            </a:r>
          </a:p>
          <a:p>
            <a:pPr eaLnBrk="1" hangingPunct="1">
              <a:buFont typeface="Arial" panose="020B0604020202020204" pitchFamily="34" charset="0"/>
              <a:buNone/>
            </a:pPr>
            <a:r>
              <a:rPr lang="en-US" altLang="en-US" b="1" smtClean="0">
                <a:cs typeface="Arial" panose="020B0604020202020204" pitchFamily="34" charset="0"/>
              </a:rPr>
              <a:t>Cabading, J. R., &amp; Wright, K. (2000).</a:t>
            </a:r>
          </a:p>
          <a:p>
            <a:pPr eaLnBrk="1" hangingPunct="1">
              <a:buFont typeface="Arial" panose="020B0604020202020204" pitchFamily="34" charset="0"/>
              <a:buNone/>
            </a:pPr>
            <a:r>
              <a:rPr lang="en-US" altLang="en-US" b="1" smtClean="0">
                <a:cs typeface="Arial" panose="020B0604020202020204" pitchFamily="34" charset="0"/>
              </a:rPr>
              <a:t>Cabading, J. R., &amp; Wright, K. (2001).</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2524022"/>
      </p:ext>
    </p:extLst>
  </p:cSld>
  <p:clrMapOvr>
    <a:masterClrMapping/>
  </p:clrMapOvr>
  <p:transition advTm="8479">
    <p:comb/>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3"/>
          <p:cNvSpPr>
            <a:spLocks noGrp="1"/>
          </p:cNvSpPr>
          <p:nvPr>
            <p:ph type="body" idx="4294967295"/>
          </p:nvPr>
        </p:nvSpPr>
        <p:spPr>
          <a:xfrm>
            <a:off x="2566988" y="620713"/>
            <a:ext cx="7200900" cy="5472112"/>
          </a:xfrm>
        </p:spPr>
        <p:txBody>
          <a:bodyPr/>
          <a:lstStyle/>
          <a:p>
            <a:pPr marL="0" indent="0">
              <a:buNone/>
            </a:pPr>
            <a:r>
              <a:rPr lang="ar-SA" altLang="en-US" b="1" smtClean="0">
                <a:solidFill>
                  <a:srgbClr val="FF0000"/>
                </a:solidFill>
              </a:rPr>
              <a:t>٧ </a:t>
            </a:r>
            <a:r>
              <a:rPr lang="en-US" altLang="en-US" b="1" smtClean="0">
                <a:solidFill>
                  <a:srgbClr val="FF0000"/>
                </a:solidFill>
                <a:cs typeface="Arial" panose="020B0604020202020204" pitchFamily="34" charset="0"/>
              </a:rPr>
              <a:t>– </a:t>
            </a:r>
            <a:r>
              <a:rPr lang="ar-SA" altLang="en-US" b="1" smtClean="0">
                <a:solidFill>
                  <a:srgbClr val="FF0000"/>
                </a:solidFill>
              </a:rPr>
              <a:t>ترتب المراجع المتشابه في الاسم الأخير للباحث وفقا لترتيب الحرف الأول من الاسم الأول وإذا كان هناك تشابه في الحرف الأول فينظر إلى الحرف الثاني وهكذا</a:t>
            </a:r>
            <a:r>
              <a:rPr lang="en-US" altLang="en-US" b="1" smtClean="0">
                <a:solidFill>
                  <a:srgbClr val="FF0000"/>
                </a:solidFill>
                <a:cs typeface="Arial" panose="020B0604020202020204" pitchFamily="34" charset="0"/>
              </a:rPr>
              <a:t>.</a:t>
            </a:r>
          </a:p>
          <a:p>
            <a:pPr marL="0" indent="0">
              <a:buNone/>
            </a:pPr>
            <a:r>
              <a:rPr lang="en-US" altLang="en-US" b="1">
                <a:solidFill>
                  <a:schemeClr val="hlink"/>
                </a:solidFill>
                <a:cs typeface="Arial" panose="020B0604020202020204" pitchFamily="34" charset="0"/>
              </a:rPr>
              <a:t> </a:t>
            </a:r>
            <a:r>
              <a:rPr lang="ar-SA" altLang="en-US" b="1">
                <a:solidFill>
                  <a:schemeClr val="hlink"/>
                </a:solidFill>
              </a:rPr>
              <a:t>مثال لمراجع عربية</a:t>
            </a:r>
            <a:r>
              <a:rPr lang="en-US" altLang="en-US" b="1">
                <a:solidFill>
                  <a:schemeClr val="hlink"/>
                </a:solidFill>
                <a:cs typeface="Arial" panose="020B0604020202020204" pitchFamily="34" charset="0"/>
              </a:rPr>
              <a:t>: </a:t>
            </a:r>
            <a:endParaRPr lang="ar-SA" altLang="en-US" b="1">
              <a:solidFill>
                <a:schemeClr val="hlink"/>
              </a:solidFill>
            </a:endParaRPr>
          </a:p>
          <a:p>
            <a:pPr marL="0" indent="0">
              <a:buNone/>
            </a:pPr>
            <a:r>
              <a:rPr lang="ar-SA" altLang="en-US" b="1" smtClean="0"/>
              <a:t>جرار، جلال (1983).  </a:t>
            </a:r>
          </a:p>
          <a:p>
            <a:pPr marL="0" indent="0">
              <a:buNone/>
            </a:pPr>
            <a:r>
              <a:rPr lang="ar-SA" altLang="en-US" b="1" smtClean="0"/>
              <a:t>جرار، صالح (1981).  </a:t>
            </a:r>
          </a:p>
          <a:p>
            <a:pPr marL="0" indent="0">
              <a:buNone/>
            </a:pPr>
            <a:r>
              <a:rPr lang="ar-SA" altLang="en-US" b="1">
                <a:solidFill>
                  <a:schemeClr val="hlink"/>
                </a:solidFill>
              </a:rPr>
              <a:t>مثال لمراجع أجنبية</a:t>
            </a:r>
            <a:r>
              <a:rPr lang="en-US" altLang="en-US" b="1">
                <a:solidFill>
                  <a:schemeClr val="hlink"/>
                </a:solidFill>
                <a:cs typeface="Arial" panose="020B0604020202020204" pitchFamily="34" charset="0"/>
              </a:rPr>
              <a:t>: </a:t>
            </a:r>
          </a:p>
          <a:p>
            <a:pPr marL="0" indent="0">
              <a:buNone/>
            </a:pPr>
            <a:r>
              <a:rPr lang="en-US" altLang="en-US" b="1" smtClean="0">
                <a:cs typeface="Arial" panose="020B0604020202020204" pitchFamily="34" charset="0"/>
              </a:rPr>
              <a:t>Mathur, A. L., &amp; Wallston, J. (1999).</a:t>
            </a:r>
          </a:p>
          <a:p>
            <a:pPr marL="0" indent="0">
              <a:buNone/>
            </a:pPr>
            <a:r>
              <a:rPr lang="en-US" altLang="en-US" b="1" smtClean="0">
                <a:cs typeface="Arial" panose="020B0604020202020204" pitchFamily="34" charset="0"/>
              </a:rPr>
              <a:t>Mathur, S. E., &amp; Ahlers, R. J. (1998).</a:t>
            </a:r>
            <a:endParaRPr lang="en-US" altLang="en-US" smtClean="0">
              <a:cs typeface="Arial" panose="020B0604020202020204" pitchFamily="34" charset="0"/>
            </a:endParaRP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41560451"/>
      </p:ext>
    </p:extLst>
  </p:cSld>
  <p:clrMapOvr>
    <a:masterClrMapping/>
  </p:clrMapOvr>
  <p:transition advTm="12660">
    <p:cover dir="d"/>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idx="4294967295"/>
          </p:nvPr>
        </p:nvSpPr>
        <p:spPr>
          <a:xfrm>
            <a:off x="1992313" y="1"/>
            <a:ext cx="8229600" cy="561975"/>
          </a:xfrm>
        </p:spPr>
        <p:txBody>
          <a:bodyPr/>
          <a:lstStyle/>
          <a:p>
            <a:pPr eaLnBrk="1" hangingPunct="1"/>
            <a:r>
              <a:rPr lang="ar-SA" altLang="en-US" sz="2800"/>
              <a:t>الاختصارات المسموح استخدامها في </a:t>
            </a:r>
            <a:r>
              <a:rPr lang="en-US" altLang="en-US" sz="2800">
                <a:cs typeface="Times New Roman" panose="02020603050405020304" pitchFamily="18" charset="0"/>
              </a:rPr>
              <a:t>APA</a:t>
            </a:r>
          </a:p>
        </p:txBody>
      </p:sp>
      <p:pic>
        <p:nvPicPr>
          <p:cNvPr id="181251" name="Picture 3"/>
          <p:cNvPicPr>
            <a:picLocks noGrp="1" noChangeAspect="1" noChangeArrowheads="1"/>
          </p:cNvPicPr>
          <p:nvPr>
            <p:ph type="body" idx="4294967295"/>
          </p:nvPr>
        </p:nvPicPr>
        <p:blipFill>
          <a:blip r:embed="rId3">
            <a:extLst>
              <a:ext uri="{28A0092B-C50C-407E-A947-70E740481C1C}">
                <a14:useLocalDpi xmlns:a14="http://schemas.microsoft.com/office/drawing/2010/main" val="0"/>
              </a:ext>
            </a:extLst>
          </a:blip>
          <a:srcRect l="25743" t="25002" r="23268" b="11713"/>
          <a:stretch>
            <a:fillRect/>
          </a:stretch>
        </p:blipFill>
        <p:spPr>
          <a:xfrm>
            <a:off x="1703389" y="549276"/>
            <a:ext cx="8728075" cy="6119813"/>
          </a:xfrm>
        </p:spPr>
      </p:pic>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4233322"/>
      </p:ext>
    </p:extLst>
  </p:cSld>
  <p:clrMapOvr>
    <a:masterClrMapping/>
  </p:clrMapOvr>
  <mc:AlternateContent xmlns:mc="http://schemas.openxmlformats.org/markup-compatibility/2006" xmlns:p14="http://schemas.microsoft.com/office/powerpoint/2010/main">
    <mc:Choice Requires="p14">
      <p:transition spd="slow" p14:dur="2000" advTm="13368"/>
    </mc:Choice>
    <mc:Fallback xmlns="">
      <p:transition spd="slow" advTm="13368"/>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idx="4294967295"/>
          </p:nvPr>
        </p:nvSpPr>
        <p:spPr>
          <a:xfrm>
            <a:off x="1992313" y="1"/>
            <a:ext cx="8229600" cy="404813"/>
          </a:xfrm>
        </p:spPr>
        <p:txBody>
          <a:bodyPr>
            <a:normAutofit fontScale="90000"/>
          </a:bodyPr>
          <a:lstStyle/>
          <a:p>
            <a:pPr eaLnBrk="1" hangingPunct="1"/>
            <a:r>
              <a:rPr lang="ar-SA" altLang="en-US" sz="2400"/>
              <a:t>ألفاظ مستخدمة بكثرة في رسائل الماجستير</a:t>
            </a:r>
            <a:endParaRPr lang="en-US" altLang="en-US" sz="2400">
              <a:cs typeface="Times New Roman" panose="02020603050405020304" pitchFamily="18" charset="0"/>
            </a:endParaRPr>
          </a:p>
        </p:txBody>
      </p:sp>
      <p:pic>
        <p:nvPicPr>
          <p:cNvPr id="183299" name="Picture 3"/>
          <p:cNvPicPr>
            <a:picLocks noGrp="1" noChangeAspect="1" noChangeArrowheads="1"/>
          </p:cNvPicPr>
          <p:nvPr>
            <p:ph type="body" idx="4294967295"/>
          </p:nvPr>
        </p:nvPicPr>
        <p:blipFill>
          <a:blip r:embed="rId3">
            <a:extLst>
              <a:ext uri="{28A0092B-C50C-407E-A947-70E740481C1C}">
                <a14:useLocalDpi xmlns:a14="http://schemas.microsoft.com/office/drawing/2010/main" val="0"/>
              </a:ext>
            </a:extLst>
          </a:blip>
          <a:srcRect l="27731" t="20682" r="25412" b="49055"/>
          <a:stretch>
            <a:fillRect/>
          </a:stretch>
        </p:blipFill>
        <p:spPr>
          <a:xfrm>
            <a:off x="3648076" y="476250"/>
            <a:ext cx="4862513" cy="1955800"/>
          </a:xfrm>
        </p:spPr>
      </p:pic>
      <p:pic>
        <p:nvPicPr>
          <p:cNvPr id="183300" name="Picture 4"/>
          <p:cNvPicPr>
            <a:picLocks noChangeAspect="1" noChangeArrowheads="1"/>
          </p:cNvPicPr>
          <p:nvPr/>
        </p:nvPicPr>
        <p:blipFill>
          <a:blip r:embed="rId4">
            <a:extLst>
              <a:ext uri="{28A0092B-C50C-407E-A947-70E740481C1C}">
                <a14:useLocalDpi xmlns:a14="http://schemas.microsoft.com/office/drawing/2010/main" val="0"/>
              </a:ext>
            </a:extLst>
          </a:blip>
          <a:srcRect l="27490" t="31641" r="25732" b="20117"/>
          <a:stretch>
            <a:fillRect/>
          </a:stretch>
        </p:blipFill>
        <p:spPr bwMode="auto">
          <a:xfrm>
            <a:off x="3643313" y="2378076"/>
            <a:ext cx="4826000" cy="352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83740246"/>
      </p:ext>
    </p:extLst>
  </p:cSld>
  <p:clrMapOvr>
    <a:masterClrMapping/>
  </p:clrMapOvr>
  <mc:AlternateContent xmlns:mc="http://schemas.openxmlformats.org/markup-compatibility/2006" xmlns:p14="http://schemas.microsoft.com/office/powerpoint/2010/main">
    <mc:Choice Requires="p14">
      <p:transition spd="slow" p14:dur="2000" advTm="10808"/>
    </mc:Choice>
    <mc:Fallback xmlns="">
      <p:transition spd="slow" advTm="10808"/>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039966768"/>
      </p:ext>
    </p:extLst>
  </p:cSld>
  <p:clrMapOvr>
    <a:masterClrMapping/>
  </p:clrMapOvr>
  <mc:AlternateContent xmlns:mc="http://schemas.openxmlformats.org/markup-compatibility/2006" xmlns:p14="http://schemas.microsoft.com/office/powerpoint/2010/main">
    <mc:Choice Requires="p14">
      <p:transition spd="slow" p14:dur="2000" advTm="31110"/>
    </mc:Choice>
    <mc:Fallback xmlns="">
      <p:transition spd="slow" advTm="31110"/>
    </mc:Fallback>
  </mc:AlternateContent>
  <p:timing>
    <p:tnLst>
      <p:par>
        <p:cTn id="1" dur="indefinite" restart="never" nodeType="tmRoot"/>
      </p:par>
    </p:tnLst>
  </p:timing>
  <p:extLst mod="1">
    <p:ext uri="{3A86A75C-4F4B-4683-9AE1-C65F6400EC91}">
      <p14:laserTraceLst xmlns:p14="http://schemas.microsoft.com/office/powerpoint/2010/main">
        <p14:tracePtLst>
          <p14:tracePt t="26966" x="5280025" y="1889125"/>
          <p14:tracePt t="26974" x="5189538" y="1866900"/>
          <p14:tracePt t="26986" x="5121275" y="1851025"/>
          <p14:tracePt t="27002" x="4975225" y="1806575"/>
          <p14:tracePt t="27019" x="4922838" y="1790700"/>
          <p14:tracePt t="27036" x="4914900" y="1790700"/>
          <p14:tracePt t="27133" x="4906963" y="1790700"/>
          <p14:tracePt t="27142" x="4906963" y="1782763"/>
          <p14:tracePt t="27606" x="4922838" y="1782763"/>
          <p14:tracePt t="27614" x="4930775" y="1782763"/>
          <p14:tracePt t="27678" x="4937125" y="1782763"/>
          <p14:tracePt t="27686" x="4945063" y="1782763"/>
          <p14:tracePt t="27694" x="4953000" y="1782763"/>
          <p14:tracePt t="27718" x="4960938" y="1782763"/>
          <p14:tracePt t="27726" x="4968875" y="1782763"/>
          <p14:tracePt t="27737" x="4975225" y="1782763"/>
          <p14:tracePt t="27753" x="4991100" y="1790700"/>
          <p14:tracePt t="27769" x="4999038" y="1790700"/>
          <p14:tracePt t="27814" x="5021263" y="1790700"/>
          <p14:tracePt t="27822" x="5051425" y="1798638"/>
          <p14:tracePt t="27831" x="5083175" y="1812925"/>
          <p14:tracePt t="27838" x="5089525" y="1812925"/>
          <p14:tracePt t="27853" x="5135563" y="1820863"/>
          <p14:tracePt t="27869" x="5165725" y="1828800"/>
          <p14:tracePt t="27886" x="5173663" y="1836738"/>
          <p14:tracePt t="30358" x="0" y="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TIMING" val="|10.1|9.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2F338DD-62EE-4D06-9F9B-18DBF8E71101}"/>
</file>

<file path=customXml/itemProps2.xml><?xml version="1.0" encoding="utf-8"?>
<ds:datastoreItem xmlns:ds="http://schemas.openxmlformats.org/officeDocument/2006/customXml" ds:itemID="{F2048198-45B9-49D1-99A7-1DF832209E63}"/>
</file>

<file path=customXml/itemProps3.xml><?xml version="1.0" encoding="utf-8"?>
<ds:datastoreItem xmlns:ds="http://schemas.openxmlformats.org/officeDocument/2006/customXml" ds:itemID="{1FCFC0E1-B136-4252-A78B-503626FC1051}"/>
</file>

<file path=docProps/app.xml><?xml version="1.0" encoding="utf-8"?>
<Properties xmlns="http://schemas.openxmlformats.org/officeDocument/2006/extended-properties" xmlns:vt="http://schemas.openxmlformats.org/officeDocument/2006/docPropsVTypes">
  <TotalTime>1536</TotalTime>
  <Words>4367</Words>
  <Application>Microsoft Office PowerPoint</Application>
  <PresentationFormat>Widescreen</PresentationFormat>
  <Paragraphs>530</Paragraphs>
  <Slides>90</Slides>
  <Notes>88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90</vt:i4>
      </vt:variant>
    </vt:vector>
  </HeadingPairs>
  <TitlesOfParts>
    <vt:vector size="102" baseType="lpstr">
      <vt:lpstr>Arabolical</vt:lpstr>
      <vt:lpstr>Arial</vt:lpstr>
      <vt:lpstr>Articulate</vt:lpstr>
      <vt:lpstr>Calibri</vt:lpstr>
      <vt:lpstr>Calibri Light</vt:lpstr>
      <vt:lpstr>等线</vt:lpstr>
      <vt:lpstr>等线 Light</vt:lpstr>
      <vt:lpstr>HeshamNormal</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 تعريف المرجع </vt:lpstr>
      <vt:lpstr>أهمية توثيق المراجع </vt:lpstr>
      <vt:lpstr>PowerPoint Presentation</vt:lpstr>
      <vt:lpstr>PowerPoint Presentation</vt:lpstr>
      <vt:lpstr>PowerPoint Presentation</vt:lpstr>
      <vt:lpstr>PowerPoint Presentation</vt:lpstr>
      <vt:lpstr>أساليب التوثيق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ما هي قائمة المراجع: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الاختصارات المسموح استخدامها في APA</vt:lpstr>
      <vt:lpstr>ألفاظ مستخدمة بكثرة في رسائل الماجستير</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158</cp:revision>
  <dcterms:created xsi:type="dcterms:W3CDTF">2023-04-29T09:08:23Z</dcterms:created>
  <dcterms:modified xsi:type="dcterms:W3CDTF">2026-05-26T10:10:17Z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