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578A5-EC64-6C86-DAA0-2D1B54222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A52EE3-3E45-7AC0-C967-6EB50F774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D1334-D113-40A7-8AB4-B36B8E4DB887}" type="datetimeFigureOut">
              <a:rPr lang="en-GB" smtClean="0"/>
              <a:t>01/08/2025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F72D71-FB2D-8FD8-78CA-64E89AB3F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42E1AB-3B89-ED65-3119-72C6A7B02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8ACE2-C18A-4551-A082-20F1C3E284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79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BA10F9-22E7-70B0-C0D7-A475C7CAD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CB4B72-0365-6ED5-B1FA-D6B6B5004D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C31BF-7B26-F242-8CFA-3A7F990076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ED1334-D113-40A7-8AB4-B36B8E4DB887}" type="datetimeFigureOut">
              <a:rPr lang="en-GB" smtClean="0"/>
              <a:t>01/08/2025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75B01-25AF-8276-2F08-D1DA09AC7A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611DF-148B-B266-0582-8F2CAA267C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78ACE2-C18A-4551-A082-20F1C3E284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419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8EDD63-7469-E6F8-EEC5-A7A76632C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EF20F7-7FCC-A45D-8032-0AA3CFDD71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982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744FF-A8FE-9FDC-5371-ED92E51C5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B1B34-BF77-E131-5C46-E2D89D9A50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849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51092C-30BE-B7AA-0B23-E72C96BC8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Temporal Difference Learning Methods for Control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513220-F341-38EC-DA15-86E982B81F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298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FD210D-425F-BAC2-1AA1-483678A4D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5FE9F-375B-1215-9CDE-79752ECA25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266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53B46C-2F89-43E1-332A-95C0361EC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Recall: Generalized Policy Iteration (GPI)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5C8196-4930-D6E0-84B2-F3912462F1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221764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81E349-473A-78D9-4F7B-0E5DE6630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Recall: GPI with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51F89-AAAC-FBF8-A4FC-0A066AF1B7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350422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5CB86C-AB29-0A8C-0FD2-0D9AFE696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Sarsa: GPI with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70E00-604D-9160-C4E6-F899D42D75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995296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4B64D5-4621-D7AB-B040-5BAA74DCF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C8923D-B26A-F58A-EC83-FBF846CD7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771989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B24FED-8F49-AD0B-ACA9-83A8C615B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On-Policy vs Off-Policy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E467A-898D-D493-CD77-C7E28853D5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55942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C79C17-5EA9-2959-6886-95F9C9AE8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6C46FC-41E6-0A44-DAB5-B9A5C8D382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446241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95C004-4134-144E-3773-262A1775A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08D87F-A4B2-E26B-1192-999E8625ED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208588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D3F42F-2E21-43CE-555E-7D5EBC95E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FA8A4-DE11-786D-11CA-33EA50B753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4089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471CB1-9C56-BAC0-2F78-C38784C5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E4429-7EAF-24E4-6095-C5E71B05BE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99785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07CB01-152E-1EE8-85C7-7B2D58952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2C56D0-155B-EBE1-5C69-BD9C82FF6B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912707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37E62A-17EC-3DE6-EC0B-55B1FFA1F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E5BD07-1EAC-3DAF-65D9-C24398ACA9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20250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D7D2C-04FA-4C7F-F14E-03F2F7119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1058CA-3DE8-A282-CC0A-7B56594FE1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22764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9945E8-4FEE-E0EF-51A0-258D602BF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23FC78-37CD-EF64-053D-5E99D742D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993131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F7FA6A-EAF1-FED7-C3F3-2C13EBEDF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Q-learning?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05A25D-D8F7-1849-9931-614004DB9B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35061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3B1E01-5D62-4C7B-A1C2-8167F92FF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46EC6-2F7F-9437-9413-2ABB4FFB33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510675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08E043-74DF-92E5-08AA-8EFB51D8A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4E977-B615-CDD7-1271-874A9DC8D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37548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801C98-1FDF-A024-B248-6FB256367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D57689-DCE7-6E4C-9D19-15F2420BAD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320067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5C3CC2-934A-7DE4-6169-3719EBE31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E47A6-356C-C356-9872-0866498A6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90631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0A0D29-E5B2-5868-2EB5-48EC501F7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(Q-learning vs SARSA) 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002294-D4CC-9B90-744E-2033BCEB0B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592896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EC53DE-09EC-A258-6CA2-38D386B73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(Q-learning vs SARSA) 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53C0C-36E8-DC3C-5BD2-3DCA29931A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87392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B5506-6E70-6447-3279-18B4AC560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On-Policy vs Off-Policy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9CCD9-E3EC-90C1-DD8E-FC603D1E32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363150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7BC3D1-B906-BB56-9178-9E609C258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Behavior vs Target Policies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D9A7EB-CDEC-2BF1-3A17-53A31EE26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629039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78C253-90DA-50F7-4B42-4D7F3608F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Off-Policy Learning Technique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557929-1E3C-925F-B26A-A8E2A7DFC4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25165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41335B-0EBB-6E49-9132-67AE005B1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993E8-95FE-4A05-A8A0-597F98CB5B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7037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B98858-8FA3-491D-8CAF-4AF26CB3B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CCB5FA-EB4C-B744-64FD-C4F02B4BE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82654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7197AD-FB78-8440-B198-DE8B332F7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803880-8FD3-CE4F-AA9F-0E2919A7F5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65581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295D4D-F512-4FAF-A245-57C0BA9B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6C7840-BA60-D8B0-8C81-0449EAADEF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652820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1C79D-8028-BBF3-D490-DF52F76CF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8E94F-1378-D36D-E115-16A8AB24A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92795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2A1215-CEFF-0DFD-8E11-28C7AC8F8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01E50-5960-3678-2700-265FA97026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14160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5EFB1-A08C-CDEE-DE27-D56581710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0D19B-69F3-B95B-DE52-8EC2A74D82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691950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1B9F94-427F-0AD9-E1D3-6550E5E0C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D13F89-F2AD-E655-5976-BC567DDAB0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082489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4E0FB2-3808-BEDB-7F9C-88C3F901B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D2D7B-6F71-2236-894A-4E32A9DFF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140412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37E4F-CE26-4710-CE28-7346D1DA2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0304D-78B0-2963-ACB7-D3451F5616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47844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778D05-660C-666C-EDBF-6A3A3D5FB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1A213D-D52B-6E88-FBAA-9C77EB21DA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56935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D388A7-E8A1-94A6-10A5-87FB2526C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DE1288-0606-D763-655C-C9A7C8287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586657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4CC34-9909-775A-106C-719ABAECC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26FDE-9E8F-A19E-9559-3A9E72A9E1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344428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46722D-F676-8D48-A5A9-8117167F0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DCF308-86DB-3406-E242-C566546F6A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66522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95DA60-735D-BF88-9F0E-F1EEC88C5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E45BBA-3CB6-248B-7638-5E8DC957D4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091990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7444AB-2F84-0839-5D90-C79441AAF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E9E767-098E-B742-4ADE-BC6EFF4572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10323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A90A4-CAF6-7796-D2EE-A2BFB296C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E9B38-CA1B-6BB6-B288-B535430DF8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9137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8D924-61ED-A024-E479-9AFB2C86E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4CE5FC-BA9E-6145-2065-75445EF1DA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153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DE12B3-D58E-C292-519A-E655DE7C9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6353-25CE-F055-DE70-2D1FEC5903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759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463A2-05DC-0FEE-B589-EDE79C056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E9FBE9-2763-1711-AE76-37AB9B181F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5993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961F64-BEFB-B947-6A57-305CCA710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F72FD-914F-2F56-F9C3-F566046773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549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28D66E-53A3-7CE8-065F-CE9D87BB7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4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B26EC0-27EA-3ADE-3661-92B5BF692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725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296E58-0F5A-C204-A1F2-3CDE13184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B4B4E1-2610-665C-8AE2-14F01D6C3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426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C4D0C4-9BF0-E2FF-503B-F17431E04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C46755-522D-EB01-5B50-448FD15662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7326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ED4CF-619F-D192-3D59-038216DC3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07EA69-5E18-FE69-7EA9-1AAABC1989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5867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B252C3-7878-4A4D-443D-CA70AF990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E716B-112A-FBC9-1BB5-2976623B00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0724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BAC7B4-7F77-6D6A-6285-FAA8FB8D8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75407-EBD9-CCA1-A6CB-FA69BE93EB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47967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9FE0E1-C23D-4FBD-2A97-D50E00336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8D9BA-8B08-5C07-14A3-F35CC3D59D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6393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676634-7DF4-F9C5-3251-FC44B2E76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F80D6-1DDF-F487-F744-ED121302A2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00857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8DB351-B606-5C2D-679A-98A11584C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059D09-E28F-1645-B7F8-6204B7F172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09052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50099-EEFC-BE93-8F90-17B00EEC2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97CE9-3BC7-A754-6B2E-7BB1BFD545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2722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0A3FF-1107-A7F8-7A61-2ADA53B69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1D0566-6CF5-22E1-6E84-2A0DD3D94D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3758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A59F0A-5B4B-2950-F9A1-BE08E32BA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0F55A-6CBF-DA01-DA6D-72DC9BCFAA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20457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8CF756-465A-0C5C-DF39-628198C8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D286F6-1D24-0A9A-B281-731A34208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795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9CF45-A39D-DA61-209F-B4498FC74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EEBC54-CE0A-52C3-A796-51A0199699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0839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BD1233-3223-EC8B-4C52-EEFE0649E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0A40FE-6E72-67DC-4E41-618447A3C3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10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</Words>
  <Application>Microsoft Office PowerPoint</Application>
  <PresentationFormat>Widescreen</PresentationFormat>
  <Paragraphs>46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70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Temporal Difference Learning Methods for Control</vt:lpstr>
      <vt:lpstr>The objectives of this lecture is to:</vt:lpstr>
      <vt:lpstr>Recall: Generalized Policy Iteration (GPI)</vt:lpstr>
      <vt:lpstr>Recall: GPI with MC</vt:lpstr>
      <vt:lpstr>Sarsa: GPI with TD</vt:lpstr>
      <vt:lpstr>SARSA Algorithm</vt:lpstr>
      <vt:lpstr>On-Policy vs Off-Policy</vt:lpstr>
      <vt:lpstr>SARSA Algorithm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What is Q-learning?</vt:lpstr>
      <vt:lpstr>Q-learning Algorithm</vt:lpstr>
      <vt:lpstr>SARSA and Bellman Equation</vt:lpstr>
      <vt:lpstr>Q-learning and Bellman Equation</vt:lpstr>
      <vt:lpstr>Q-learning and Bellman Equation</vt:lpstr>
      <vt:lpstr>Example: Windy Gridworld (Q-learning vs SARSA) </vt:lpstr>
      <vt:lpstr>Example: Windy Gridworld (Q-learning vs SARSA) </vt:lpstr>
      <vt:lpstr>On-Policy vs Off-Policy</vt:lpstr>
      <vt:lpstr>Behavior vs Target Policies</vt:lpstr>
      <vt:lpstr>Q-learning Off-Policy Learning Technique </vt:lpstr>
      <vt:lpstr>Example: Cliff Walking</vt:lpstr>
      <vt:lpstr>Example: Cliff Walking</vt:lpstr>
      <vt:lpstr>Example: Cliff Walking</vt:lpstr>
      <vt:lpstr>Example: Cliff Walking</vt:lpstr>
      <vt:lpstr>Q-learning Solved Example 1</vt:lpstr>
      <vt:lpstr>Q-learning Solved Example 1</vt:lpstr>
      <vt:lpstr>Q-learning Solved Example 1</vt:lpstr>
      <vt:lpstr>Q-learning Solved Example 1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3</vt:lpstr>
      <vt:lpstr>PowerPoint Presentation</vt:lpstr>
      <vt:lpstr>Q-learning Solved Example 3</vt:lpstr>
      <vt:lpstr>PowerPoint Presentation</vt:lpstr>
      <vt:lpstr>Q-learning Solved Example 3</vt:lpstr>
      <vt:lpstr>Q-learning Solved Example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2025-07-31T22:51:41Z</dcterms:created>
  <dcterms:modified xsi:type="dcterms:W3CDTF">2025-07-31T22:51:41Z</dcterms:modified>
</cp:coreProperties>
</file>