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0F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ED7B2-BE50-4004-8258-A017FA54B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F54E86-51A9-4D30-A046-075094DCB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8E1A59-9DF6-4072-9696-204B642B1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A33B90-34D2-4C88-81D7-FAFE06F82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4E6DF3-19CC-4D46-96A7-C60D87935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2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3280F-CF28-4860-9BC7-D51F57334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51025C-7DE6-43DF-9517-A861160BE7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CD790C-8E5C-43B5-B9BD-BFB43CAF2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AB92AB-2E9E-4022-A059-52545EB27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D2721-8FCB-427F-A18A-31A682FE7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0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AFA75E-5448-4F7E-9E9C-1B9A50EFD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88AC4B-B74A-426F-A58A-57F33781B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69289A-11DA-4079-9AEA-22ED1BF6C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BC1166-1584-46EE-A52F-493087BAF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8A9348-52B0-4107-AE71-852F1865C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49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AC6BD5-C2FC-4326-9C19-5050E3FA5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D39F56-A972-4256-A63D-3C8AD299EC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5D422F-03D3-4BE9-A830-1DC78E1EF1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F672F3-703B-4071-AAA0-D97592379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249948-01B0-41E2-A9D2-71742D184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1DAA68-343E-4AC3-87BF-05146E8D8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661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02A3A-E9E9-4BCC-8382-37E1D3181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D7E971-DAE4-4EFE-A18D-7E9B72A4A6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1EF4C2-2FA2-4015-8B07-8E46B3D48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31D7407-DB6F-4444-80FD-500F332EE5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CF13B57-3052-48C3-B978-73FE0EECEC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2FC53-D950-401B-82D8-B0148D25F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3F68940-21A2-4F2E-9ABD-4E5EC198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BBD0681-76AB-4123-B127-8F1C439A1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130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42BF5F-86A0-4AAD-AD16-C5077A56F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E6732D-D74E-4612-9422-69DE191A5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C17DBDA-60CE-4515-85FE-DCB0A046E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E7B5E86-B963-4CA3-8C8D-2378BF466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633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FF55CA3-7959-435B-98FA-00D470033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506952-CDFF-4081-B2C9-E1CEAAC0C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7E34431-9DBA-4CBF-BA68-DE20BF831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229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43CB1-6C82-4035-987B-845808180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D3D856-0317-481B-B3F5-281976576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870824-94CA-48A0-AE75-AB216A984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0A9B360-CFF5-455A-81CD-E40EBE627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C975EC-6CBA-4D4C-A97F-F05709F6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86580FB-5ECB-4538-BA5B-F5691A2A4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76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FAC5A-334A-413E-8638-E363485F7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10B8521-0FC5-4826-97D7-E86A208A0A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0690C60-E82F-4B3A-B294-DCD773CCF4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93455D-24A3-4B8E-8054-3119F8E34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06F6F7-1FDF-4A25-937E-7FEABFF95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97C378-C7EB-4D7B-8AE1-C2EE00180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181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7E55A-42A9-4574-A0B6-65D413834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72C673F-B5AC-4E1E-A4CF-F17D258A15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6C4012-96EA-4B90-9F31-B6C8E41F4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2D9A-83B3-410F-BFAE-B26770B0D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A755A5-4B36-4226-9344-5AC33B538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336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DAECEA3-AD6A-455D-8D35-A3280E7FB7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F1F2A6-672F-4822-9A1F-0D688ADB2A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D0255F-6DCC-426E-A658-0E9500820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7260C1-F502-4890-B965-1CDB7995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E8909-8B0B-4AD3-9515-A579CF06A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850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D1F0E3F-B5A1-40D0-84FB-B19C90EF2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0480CD3-706E-4F88-9679-AE8ACFC84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324DD5-BADD-4341-B1BE-B52EC4BEA9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46310-3504-4E52-978C-207474DBFAA1}" type="datetimeFigureOut">
              <a:rPr lang="fr-FR" smtClean="0"/>
              <a:t>27/02/2022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8552C7-537D-43BF-B4CF-360377CDA7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D5FE2E-FFFC-47AC-A7D0-226CB384E3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19335-A9C4-4958-AE4D-ED5EFE82C7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661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C7B5E7F-7BC4-4207-B115-438D18EE8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5750"/>
            <a:ext cx="12192000" cy="674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097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3</cp:revision>
  <dcterms:created xsi:type="dcterms:W3CDTF">2022-02-27T11:24:52Z</dcterms:created>
  <dcterms:modified xsi:type="dcterms:W3CDTF">2022-02-27T12:27:39Z</dcterms:modified>
</cp:coreProperties>
</file>