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CA9C6-1C9E-B965-100D-7DCE6553F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F7E8C3-E2E8-29C0-915F-8686B43E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2FFB7-E192-4DEA-80A5-55DB835A2260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44BF32-174A-89BE-D09F-BAF8854AD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EF6DE3-7E04-2548-2385-251C99714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3319DC-0748-45F1-AD7D-B7EEF5027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514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EF150E-92F0-502E-1F55-247FD4B75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47A9B-D53C-6694-F7C0-41D8E92CDE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6AA5B-5BA8-1CBB-D47F-BE20C0F4E3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22FFB7-E192-4DEA-80A5-55DB835A2260}" type="datetimeFigureOut">
              <a:rPr lang="en-US" smtClean="0"/>
              <a:t>7/31/2024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37C5E-DFF5-967D-993D-E0EEBD2B85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7A860-DDFF-B42D-0713-818B6C8649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319DC-0748-45F1-AD7D-B7EEF5027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803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C10A5E-ACB0-0EFC-990E-1D2B92B80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0A75E3-1B12-A2A6-7845-7634B0039C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897093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315DEC-0B2E-9883-2A04-5CEFD8B55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F96613-7AF8-6E85-2682-7BFFB49BA7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32836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D4083B-D72E-7525-6BDC-355574283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A3BB3-8404-19E7-72FF-D3CBC16082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955967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1B03BB-873C-B879-3C55-63EA9D4EC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28671D-BA3C-2E54-18A8-05737D84B5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06755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8816BF-4BB7-8AAA-2C16-C60380EB6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Why?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E2D19D-2ECB-9B39-5A14-4AD48D386A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542257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482833-F282-6F94-B6E4-199D89F73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0C0AD9-B9B8-CF79-3F8F-A63E61A575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378151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2734BC-77AB-92EC-DC11-026CBB321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1AE93E-4AB6-2072-3767-1C880F7A86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94251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D61728-97F9-A80B-1656-1E90F4B21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6212BB-573D-00C5-45C2-39F242F58A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93705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6D50CD-BC5F-F2FE-7BA0-14B09BF51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6B08D4-B34E-FB52-1C87-9CF57B7FC8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56282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0EC2F1-8B26-C113-0CB5-7D0C3AB46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DB595-4653-6D40-7292-6394FA2F6F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421065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6EDAA4-780F-4731-9FCB-0CFA65825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Division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74E99-DB04-FE06-5622-E474929A3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42821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A816BE-CC6D-4137-84DF-703155A4E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9E17C9-33F0-0959-4C46-5B827BB9EF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140678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DBC370-630B-117B-0AC3-F4568247B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AB9267-721B-1953-67CB-63F92EA8A7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865166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7E91D-5FCE-7C41-729C-E112E15B2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8291A-66F6-1C37-E8A1-CEE9E50855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145080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DAF2E2-78A6-B0CC-5AC0-7D9E49A60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Divisibility Theorems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399131-9B03-20DC-F1E6-680238059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016191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84CBBA-A6E0-C83D-0DA6-C4931C102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Primes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6A2E3D-FFFD-093A-99D1-5E7A74E694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23694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79DF59-B2F1-693F-5FED-6CFB53CF8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Fundamental Theorem of Arithmetic</a:t>
            </a: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DB813-1DF3-8A7B-9637-A57B705C88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767592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C563D9-1CAB-018B-7696-9BD3C0ABB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94C8DF-E41C-4CAD-A210-C572E548E1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276432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55A127-D78E-6498-7F26-D1996F185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Greatest Common Divisors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5654D8-D4F3-B435-29BE-FCACD2C1EC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196341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6B885-8C4F-F375-7A13-A4733007C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Greatest Common Divisors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A4A953-F25D-D8B0-C0D9-CD34B7FF0E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06694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4B1EBC-BE07-2C5C-C319-C0AF738D9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Relatively Prime Integers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93B856-C676-4937-6EE0-627088B492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963412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492982-513A-F283-5C7E-DC29E29C7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Least Common Multiples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337E47-4E8C-3A00-1ED0-E87947ECD1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02397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6545DE-38FD-CA91-2F69-3E5CC799C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Least Common Multiples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66825-C304-A070-41B3-19958F8306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419866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04EFBB-3027-0D88-7B44-F697E8C09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GCD and LCM</a:t>
            </a:r>
            <a:endParaRPr lang="en-CA" altLang="en-US" sz="36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8C2A7F-30C6-8FB8-FFE3-9A20018BA8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596574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3C48C4-E2B6-AE2A-B017-147E7E38D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Euclidean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8F83C1-F302-1E90-AA60-419F518A19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995303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5A97E3-46CD-607D-C33C-152B5E4AD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Congruences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03094-1BEA-BB94-4774-E3BA2ABE8B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479746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3CA4D7-FA23-AB86-90F3-12573DB37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Congruences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364A7-E5A9-76DA-E518-1AF6639556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23862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85538B-3469-E7A9-9745-F112A3A4F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/>
              <a:t>Congruences</a:t>
            </a:r>
            <a:endParaRPr lang="en-CA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82AE67-413B-3A60-F0F7-74679E0C9B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729561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DECF69-C56B-7D43-86FA-C7D8D9B2D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5CEE3E-74D6-2925-0F44-48F7D2D800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133521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F2B260-A247-222C-D53D-16C35ED35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0CEB86-649E-B1AC-1C99-0FBB23EC0E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121787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F6F40C-F72F-14F7-52FB-D586FE121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B5A381-EC84-F39B-18F8-D529091D4C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618910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7266FD-A63E-6EDB-9ABC-589EB4D8D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0485A0-8906-2BD3-DD30-971ABB5363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08353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2E6E72-9354-0578-E112-5BF870042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49B237-7F7C-0671-2D93-332A8AB99E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117759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1CED59-33A9-695F-D712-AA81333E7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BA6E47-7F73-B3E4-07E8-8C8BD25ADC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178994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BFC58D-A15B-6D87-6D06-1A8EB55D9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Caesar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3AD9E-304D-C56E-138E-5AF80E44C4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130065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DA1CEB-7A93-6F3F-0988-E673EC5D12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Shift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A81CB4-7FAE-644A-FB89-40C6990E3C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494046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22E94B-8409-F6C3-8719-562B65E4E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Shift Cipher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940881-E88C-BAB3-21C5-3FAF612556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474865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7AD63F-1899-F18D-930A-073592555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0FDC45-1429-D9B3-2084-3AC7A29B21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281603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EEBA0C-9BE0-912D-89DF-975342F9F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F7D826-6DED-8DF1-B5F3-FFFA011244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059894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77E07B-E812-E0D1-C3FD-5C8CA08AF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 of 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0E2806-83A1-CC54-882D-67DCB61F2D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306134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D47C6A-E427-EB4D-C666-D03D0E633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 of 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0B70B7-45A5-0219-5A2C-6073DC5FB3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689931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E8B0A1-CEC7-C861-2731-EFCCC7BD6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Cryptanalysis of Affine Ciphers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E1F25F-1683-878F-CCA0-1ADF4AFAC8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583932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3DCFE8-06A9-3B61-CB14-48220721F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EA80AE-0B6B-6D6F-B06A-0D2C66CD20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795894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5D7BC9-7374-B6CD-1160-1F85A5E6A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622561-3ADE-C41C-E5EC-C2F4C9E889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13322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CFA4A8-B7E7-7CA7-EFB5-640658830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99DBCE-10C2-10AB-74CC-A0BD3EB9E3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06532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8CE2C-26CF-26C1-6BE7-CF05EB048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E5F0D9-4FFD-9C85-E70F-EE90824A94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701660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67BCB2-2596-DAE6-0CBF-B4D62604B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Group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6B9C5E-BEC0-BEFC-338B-E4C01D3A64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74237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76D4CF-CB42-9835-8D04-7A3418EC0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Fields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6F205E-65EC-4F97-478F-481F3B49A8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146364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8CA080-C1F2-94A4-165B-CDBF0CE95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Finite field Application </a:t>
            </a:r>
            <a:r>
              <a:rPr lang="ar-EG"/>
              <a:t>للاطلاع فقط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F327B2-39B4-24CF-003C-726215F60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26127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4BCCC7-39E2-494D-A86A-66FFF07F1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Recap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2A2656-72DD-DA25-9691-5A265DF3DD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515137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B4026F-D78F-DF2D-1D81-132EEF0CB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FF5028-378C-5010-8811-705DA7A6C0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620339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77E5AF-81AF-F77B-A526-21893CFC2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4DD1E2-FBC2-E014-6C45-4125548FF5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36352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28E7EB-980F-25DF-66C3-93BEFB1C5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572B1-B61C-ECEC-9544-E27D18A7D8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408751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823F78-362C-13C1-3ACB-65A72056B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A0F9CA-DC0A-28AC-79C1-3AD34632F9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153552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A525B4-1ABB-9127-BB2B-BB6072B0C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C07DE-FA44-FD4C-3AC0-DC1A2B41A2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396735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E65890-A9DE-4D92-7443-8EC1B4930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3EC5C1-B95A-86D6-ECE0-C81129E521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445146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8ED761-A7C8-32D3-A8F4-81BB1B62C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9D9126-DA54-5390-64AB-2DCD652654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022756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7A1B37-BB1E-EEB0-C35A-E063E9249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474C0B-0385-6C25-859D-05D126BC53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623649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E27C75-46F4-0DF4-630C-D21F6E05E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D0CAF1-2291-5D70-9FFE-8E273876D3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771154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Widescreen</PresentationFormat>
  <Paragraphs>52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Why?</vt:lpstr>
      <vt:lpstr>Division</vt:lpstr>
      <vt:lpstr>Division</vt:lpstr>
      <vt:lpstr>Division</vt:lpstr>
      <vt:lpstr>Quiz</vt:lpstr>
      <vt:lpstr>Division Algorithm</vt:lpstr>
      <vt:lpstr>Division Algorithm</vt:lpstr>
      <vt:lpstr>Quiz</vt:lpstr>
      <vt:lpstr>Quiz</vt:lpstr>
      <vt:lpstr>Quiz</vt:lpstr>
      <vt:lpstr>Divisibility Theorems</vt:lpstr>
      <vt:lpstr>Primes</vt:lpstr>
      <vt:lpstr>The Fundamental Theorem of Arithmetic</vt:lpstr>
      <vt:lpstr>PowerPoint Presentation</vt:lpstr>
      <vt:lpstr>Greatest Common Divisors</vt:lpstr>
      <vt:lpstr>Greatest Common Divisors</vt:lpstr>
      <vt:lpstr>Relatively Prime Integers</vt:lpstr>
      <vt:lpstr>Least Common Multiples</vt:lpstr>
      <vt:lpstr>Least Common Multiples</vt:lpstr>
      <vt:lpstr>GCD and LCM</vt:lpstr>
      <vt:lpstr>Euclidean Algorithm</vt:lpstr>
      <vt:lpstr>Congruences</vt:lpstr>
      <vt:lpstr>Congruences</vt:lpstr>
      <vt:lpstr>Congruences</vt:lpstr>
      <vt:lpstr>Caesar Cipher</vt:lpstr>
      <vt:lpstr>Caesar Cipher</vt:lpstr>
      <vt:lpstr>Caesar Cipher</vt:lpstr>
      <vt:lpstr>Caesar Cipher</vt:lpstr>
      <vt:lpstr>Caesar Cipher</vt:lpstr>
      <vt:lpstr>Caesar Cipher</vt:lpstr>
      <vt:lpstr>Caesar Cipher</vt:lpstr>
      <vt:lpstr>Shift Cipher</vt:lpstr>
      <vt:lpstr>Shift Cipher</vt:lpstr>
      <vt:lpstr>Affine Ciphers</vt:lpstr>
      <vt:lpstr>Affine Ciphers</vt:lpstr>
      <vt:lpstr>Cryptanalysis of Affine Ciphers</vt:lpstr>
      <vt:lpstr>Cryptanalysis of Affine Ciphers</vt:lpstr>
      <vt:lpstr>Cryptanalysis of Affine Ciphers</vt:lpstr>
      <vt:lpstr>Group</vt:lpstr>
      <vt:lpstr>Group</vt:lpstr>
      <vt:lpstr>Group</vt:lpstr>
      <vt:lpstr>Group</vt:lpstr>
      <vt:lpstr>Group</vt:lpstr>
      <vt:lpstr>Fields</vt:lpstr>
      <vt:lpstr>Finite field Application للاطلاع فقط</vt:lpstr>
      <vt:lpstr>Recap</vt:lpstr>
      <vt:lpstr>Quiz</vt:lpstr>
      <vt:lpstr>Quiz</vt:lpstr>
      <vt:lpstr>Quiz</vt:lpstr>
      <vt:lpstr>Quiz</vt:lpstr>
      <vt:lpstr>Quiz</vt:lpstr>
      <vt:lpstr>Quiz</vt:lpstr>
      <vt:lpstr>Quiz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2024-07-31T03:18:48Z</dcterms:created>
  <dcterms:modified xsi:type="dcterms:W3CDTF">2024-07-31T03:18:48Z</dcterms:modified>
</cp:coreProperties>
</file>