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4.xml" ContentType="application/vnd.openxmlformats-officedocument.theme+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3.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6.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4"/>
    <p:sldMasterId id="2147483652" r:id="rId5"/>
    <p:sldMasterId id="2147483654" r:id="rId6"/>
    <p:sldMasterId id="2147483656" r:id="rId7"/>
    <p:sldMasterId id="2147484009" r:id="rId8"/>
  </p:sldMasterIdLst>
  <p:notesMasterIdLst>
    <p:notesMasterId r:id="rId57"/>
  </p:notesMasterIdLst>
  <p:sldIdLst>
    <p:sldId id="323" r:id="rId9"/>
    <p:sldId id="324" r:id="rId10"/>
    <p:sldId id="327" r:id="rId11"/>
    <p:sldId id="303" r:id="rId12"/>
    <p:sldId id="304" r:id="rId13"/>
    <p:sldId id="278" r:id="rId14"/>
    <p:sldId id="280" r:id="rId15"/>
    <p:sldId id="282" r:id="rId16"/>
    <p:sldId id="283" r:id="rId17"/>
    <p:sldId id="284" r:id="rId18"/>
    <p:sldId id="325" r:id="rId19"/>
    <p:sldId id="285" r:id="rId20"/>
    <p:sldId id="281" r:id="rId21"/>
    <p:sldId id="286" r:id="rId22"/>
    <p:sldId id="308" r:id="rId23"/>
    <p:sldId id="258" r:id="rId24"/>
    <p:sldId id="287" r:id="rId25"/>
    <p:sldId id="288" r:id="rId26"/>
    <p:sldId id="289" r:id="rId27"/>
    <p:sldId id="290" r:id="rId28"/>
    <p:sldId id="291" r:id="rId29"/>
    <p:sldId id="292" r:id="rId30"/>
    <p:sldId id="293" r:id="rId31"/>
    <p:sldId id="294" r:id="rId32"/>
    <p:sldId id="309" r:id="rId33"/>
    <p:sldId id="310" r:id="rId34"/>
    <p:sldId id="311" r:id="rId35"/>
    <p:sldId id="312" r:id="rId36"/>
    <p:sldId id="313" r:id="rId37"/>
    <p:sldId id="314" r:id="rId38"/>
    <p:sldId id="315" r:id="rId39"/>
    <p:sldId id="316" r:id="rId40"/>
    <p:sldId id="317" r:id="rId41"/>
    <p:sldId id="318" r:id="rId42"/>
    <p:sldId id="319" r:id="rId43"/>
    <p:sldId id="320" r:id="rId44"/>
    <p:sldId id="321" r:id="rId45"/>
    <p:sldId id="295" r:id="rId46"/>
    <p:sldId id="296" r:id="rId47"/>
    <p:sldId id="457" r:id="rId48"/>
    <p:sldId id="458" r:id="rId49"/>
    <p:sldId id="459" r:id="rId50"/>
    <p:sldId id="460" r:id="rId51"/>
    <p:sldId id="461" r:id="rId52"/>
    <p:sldId id="462" r:id="rId53"/>
    <p:sldId id="464" r:id="rId54"/>
    <p:sldId id="465" r:id="rId55"/>
    <p:sldId id="307" r:id="rId56"/>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733"/>
    <p:restoredTop sz="85737" autoAdjust="0"/>
  </p:normalViewPr>
  <p:slideViewPr>
    <p:cSldViewPr>
      <p:cViewPr varScale="1">
        <p:scale>
          <a:sx n="102" d="100"/>
          <a:sy n="102" d="100"/>
        </p:scale>
        <p:origin x="1524" y="84"/>
      </p:cViewPr>
      <p:guideLst>
        <p:guide orient="horz" pos="2160"/>
        <p:guide pos="2880"/>
      </p:guideLst>
    </p:cSldViewPr>
  </p:slideViewPr>
  <p:notesTextViewPr>
    <p:cViewPr>
      <p:scale>
        <a:sx n="100" d="100"/>
        <a:sy n="100" d="100"/>
      </p:scale>
      <p:origin x="0" y="0"/>
    </p:cViewPr>
  </p:notesTextViewPr>
  <p:sorterViewPr>
    <p:cViewPr>
      <p:scale>
        <a:sx n="130" d="100"/>
        <a:sy n="13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9" Type="http://schemas.openxmlformats.org/officeDocument/2006/relationships/slide" Target="slides/slide31.xml"/><Relationship Id="rId21" Type="http://schemas.openxmlformats.org/officeDocument/2006/relationships/slide" Target="slides/slide13.xml"/><Relationship Id="rId34" Type="http://schemas.openxmlformats.org/officeDocument/2006/relationships/slide" Target="slides/slide26.xml"/><Relationship Id="rId42" Type="http://schemas.openxmlformats.org/officeDocument/2006/relationships/slide" Target="slides/slide34.xml"/><Relationship Id="rId47" Type="http://schemas.openxmlformats.org/officeDocument/2006/relationships/slide" Target="slides/slide39.xml"/><Relationship Id="rId50" Type="http://schemas.openxmlformats.org/officeDocument/2006/relationships/slide" Target="slides/slide42.xml"/><Relationship Id="rId55" Type="http://schemas.openxmlformats.org/officeDocument/2006/relationships/slide" Target="slides/slide47.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8.xml"/><Relationship Id="rId29" Type="http://schemas.openxmlformats.org/officeDocument/2006/relationships/slide" Target="slides/slide21.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slide" Target="slides/slide29.xml"/><Relationship Id="rId40" Type="http://schemas.openxmlformats.org/officeDocument/2006/relationships/slide" Target="slides/slide32.xml"/><Relationship Id="rId45" Type="http://schemas.openxmlformats.org/officeDocument/2006/relationships/slide" Target="slides/slide37.xml"/><Relationship Id="rId53" Type="http://schemas.openxmlformats.org/officeDocument/2006/relationships/slide" Target="slides/slide45.xml"/><Relationship Id="rId58" Type="http://schemas.openxmlformats.org/officeDocument/2006/relationships/presProps" Target="presProps.xml"/><Relationship Id="rId5" Type="http://schemas.openxmlformats.org/officeDocument/2006/relationships/slideMaster" Target="slideMasters/slideMaster2.xml"/><Relationship Id="rId61" Type="http://schemas.openxmlformats.org/officeDocument/2006/relationships/tableStyles" Target="tableStyles.xml"/><Relationship Id="rId19" Type="http://schemas.openxmlformats.org/officeDocument/2006/relationships/slide" Target="slides/slide1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slide" Target="slides/slide27.xml"/><Relationship Id="rId43" Type="http://schemas.openxmlformats.org/officeDocument/2006/relationships/slide" Target="slides/slide35.xml"/><Relationship Id="rId48" Type="http://schemas.openxmlformats.org/officeDocument/2006/relationships/slide" Target="slides/slide40.xml"/><Relationship Id="rId56" Type="http://schemas.openxmlformats.org/officeDocument/2006/relationships/slide" Target="slides/slide48.xml"/><Relationship Id="rId8" Type="http://schemas.openxmlformats.org/officeDocument/2006/relationships/slideMaster" Target="slideMasters/slideMaster5.xml"/><Relationship Id="rId51" Type="http://schemas.openxmlformats.org/officeDocument/2006/relationships/slide" Target="slides/slide43.xml"/><Relationship Id="rId3" Type="http://schemas.openxmlformats.org/officeDocument/2006/relationships/customXml" Target="../customXml/item3.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slide" Target="slides/slide30.xml"/><Relationship Id="rId46" Type="http://schemas.openxmlformats.org/officeDocument/2006/relationships/slide" Target="slides/slide38.xml"/><Relationship Id="rId59" Type="http://schemas.openxmlformats.org/officeDocument/2006/relationships/viewProps" Target="viewProps.xml"/><Relationship Id="rId20" Type="http://schemas.openxmlformats.org/officeDocument/2006/relationships/slide" Target="slides/slide12.xml"/><Relationship Id="rId41" Type="http://schemas.openxmlformats.org/officeDocument/2006/relationships/slide" Target="slides/slide33.xml"/><Relationship Id="rId54" Type="http://schemas.openxmlformats.org/officeDocument/2006/relationships/slide" Target="slides/slide46.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49" Type="http://schemas.openxmlformats.org/officeDocument/2006/relationships/slide" Target="slides/slide41.xml"/><Relationship Id="rId57" Type="http://schemas.openxmlformats.org/officeDocument/2006/relationships/notesMaster" Target="notesMasters/notesMaster1.xml"/><Relationship Id="rId10" Type="http://schemas.openxmlformats.org/officeDocument/2006/relationships/slide" Target="slides/slide2.xml"/><Relationship Id="rId31" Type="http://schemas.openxmlformats.org/officeDocument/2006/relationships/slide" Target="slides/slide23.xml"/><Relationship Id="rId44" Type="http://schemas.openxmlformats.org/officeDocument/2006/relationships/slide" Target="slides/slide36.xml"/><Relationship Id="rId52" Type="http://schemas.openxmlformats.org/officeDocument/2006/relationships/slide" Target="slides/slide44.xml"/><Relationship Id="rId6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1.xml"/></Relationships>
</file>

<file path=ppt/diagrams/_rels/data1.xml.rels><?xml version="1.0" encoding="UTF-8" standalone="yes"?>
<Relationships xmlns="http://schemas.openxmlformats.org/package/2006/relationships"><Relationship Id="rId8" Type="http://schemas.openxmlformats.org/officeDocument/2006/relationships/image" Target="../media/image25.svg"/><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image" Target="../media/image19.svg"/><Relationship Id="rId1" Type="http://schemas.openxmlformats.org/officeDocument/2006/relationships/image" Target="../media/image18.png"/><Relationship Id="rId6" Type="http://schemas.openxmlformats.org/officeDocument/2006/relationships/image" Target="../media/image23.svg"/><Relationship Id="rId5" Type="http://schemas.openxmlformats.org/officeDocument/2006/relationships/image" Target="../media/image22.png"/><Relationship Id="rId10" Type="http://schemas.openxmlformats.org/officeDocument/2006/relationships/image" Target="../media/image27.svg"/><Relationship Id="rId4" Type="http://schemas.openxmlformats.org/officeDocument/2006/relationships/image" Target="../media/image21.svg"/><Relationship Id="rId9" Type="http://schemas.openxmlformats.org/officeDocument/2006/relationships/image" Target="../media/image26.png"/></Relationships>
</file>

<file path=ppt/diagrams/_rels/data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svg"/><Relationship Id="rId1" Type="http://schemas.openxmlformats.org/officeDocument/2006/relationships/image" Target="../media/image36.png"/><Relationship Id="rId6" Type="http://schemas.openxmlformats.org/officeDocument/2006/relationships/image" Target="../media/image41.svg"/><Relationship Id="rId5" Type="http://schemas.openxmlformats.org/officeDocument/2006/relationships/image" Target="../media/image40.png"/><Relationship Id="rId4" Type="http://schemas.openxmlformats.org/officeDocument/2006/relationships/image" Target="../media/image39.svg"/></Relationships>
</file>

<file path=ppt/diagrams/_rels/data9.xml.rels><?xml version="1.0" encoding="UTF-8" standalone="yes"?>
<Relationships xmlns="http://schemas.openxmlformats.org/package/2006/relationships"><Relationship Id="rId8" Type="http://schemas.openxmlformats.org/officeDocument/2006/relationships/image" Target="../media/image66.svg"/><Relationship Id="rId3" Type="http://schemas.openxmlformats.org/officeDocument/2006/relationships/image" Target="../media/image36.png"/><Relationship Id="rId7" Type="http://schemas.openxmlformats.org/officeDocument/2006/relationships/image" Target="../media/image65.png"/><Relationship Id="rId2" Type="http://schemas.openxmlformats.org/officeDocument/2006/relationships/image" Target="../media/image62.svg"/><Relationship Id="rId1" Type="http://schemas.openxmlformats.org/officeDocument/2006/relationships/image" Target="../media/image61.png"/><Relationship Id="rId6" Type="http://schemas.openxmlformats.org/officeDocument/2006/relationships/image" Target="../media/image64.svg"/><Relationship Id="rId5" Type="http://schemas.openxmlformats.org/officeDocument/2006/relationships/image" Target="../media/image63.png"/><Relationship Id="rId4" Type="http://schemas.openxmlformats.org/officeDocument/2006/relationships/image" Target="../media/image37.svg"/></Relationships>
</file>

<file path=ppt/diagrams/_rels/data10.xml.rels><?xml version="1.0" encoding="UTF-8" standalone="yes"?>
<Relationships xmlns="http://schemas.openxmlformats.org/package/2006/relationships"><Relationship Id="rId8" Type="http://schemas.openxmlformats.org/officeDocument/2006/relationships/image" Target="../media/image74.svg"/><Relationship Id="rId3" Type="http://schemas.openxmlformats.org/officeDocument/2006/relationships/image" Target="../media/image47.png"/><Relationship Id="rId7" Type="http://schemas.openxmlformats.org/officeDocument/2006/relationships/image" Target="../media/image73.png"/><Relationship Id="rId2" Type="http://schemas.openxmlformats.org/officeDocument/2006/relationships/image" Target="../media/image69.svg"/><Relationship Id="rId1" Type="http://schemas.openxmlformats.org/officeDocument/2006/relationships/image" Target="../media/image68.png"/><Relationship Id="rId6" Type="http://schemas.openxmlformats.org/officeDocument/2006/relationships/image" Target="../media/image72.svg"/><Relationship Id="rId5" Type="http://schemas.openxmlformats.org/officeDocument/2006/relationships/image" Target="../media/image71.png"/><Relationship Id="rId4" Type="http://schemas.openxmlformats.org/officeDocument/2006/relationships/image" Target="../media/image70.svg"/></Relationships>
</file>

<file path=ppt/diagrams/_rels/drawing1.xml.rels><?xml version="1.0" encoding="UTF-8" standalone="yes"?>
<Relationships xmlns="http://schemas.openxmlformats.org/package/2006/relationships"><Relationship Id="rId8" Type="http://schemas.openxmlformats.org/officeDocument/2006/relationships/image" Target="../media/image25.svg"/><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image" Target="../media/image19.svg"/><Relationship Id="rId1" Type="http://schemas.openxmlformats.org/officeDocument/2006/relationships/image" Target="../media/image18.png"/><Relationship Id="rId6" Type="http://schemas.openxmlformats.org/officeDocument/2006/relationships/image" Target="../media/image23.svg"/><Relationship Id="rId5" Type="http://schemas.openxmlformats.org/officeDocument/2006/relationships/image" Target="../media/image22.png"/><Relationship Id="rId10" Type="http://schemas.openxmlformats.org/officeDocument/2006/relationships/image" Target="../media/image27.svg"/><Relationship Id="rId4" Type="http://schemas.openxmlformats.org/officeDocument/2006/relationships/image" Target="../media/image21.svg"/><Relationship Id="rId9" Type="http://schemas.openxmlformats.org/officeDocument/2006/relationships/image" Target="../media/image26.png"/></Relationships>
</file>

<file path=ppt/diagrams/_rels/drawing4.xml.rels><?xml version="1.0" encoding="UTF-8" standalone="yes"?>
<Relationships xmlns="http://schemas.openxmlformats.org/package/2006/relationships"><Relationship Id="rId1" Type="http://schemas.openxmlformats.org/officeDocument/2006/relationships/image" Target="../media/image1.jpeg"/></Relationships>
</file>

<file path=ppt/diagrams/_rels/drawing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svg"/><Relationship Id="rId1" Type="http://schemas.openxmlformats.org/officeDocument/2006/relationships/image" Target="../media/image36.png"/><Relationship Id="rId6" Type="http://schemas.openxmlformats.org/officeDocument/2006/relationships/image" Target="../media/image41.svg"/><Relationship Id="rId5" Type="http://schemas.openxmlformats.org/officeDocument/2006/relationships/image" Target="../media/image40.png"/><Relationship Id="rId4" Type="http://schemas.openxmlformats.org/officeDocument/2006/relationships/image" Target="../media/image39.svg"/></Relationships>
</file>

<file path=ppt/diagrams/_rels/drawing7.xml.rels><?xml version="1.0" encoding="UTF-8" standalone="yes"?>
<Relationships xmlns="http://schemas.openxmlformats.org/package/2006/relationships"><Relationship Id="rId1" Type="http://schemas.openxmlformats.org/officeDocument/2006/relationships/image" Target="../media/image1.jpeg"/></Relationships>
</file>

<file path=ppt/diagrams/_rels/drawing9.xml.rels><?xml version="1.0" encoding="UTF-8" standalone="yes"?>
<Relationships xmlns="http://schemas.openxmlformats.org/package/2006/relationships"><Relationship Id="rId8" Type="http://schemas.openxmlformats.org/officeDocument/2006/relationships/image" Target="../media/image66.svg"/><Relationship Id="rId3" Type="http://schemas.openxmlformats.org/officeDocument/2006/relationships/image" Target="../media/image36.png"/><Relationship Id="rId7" Type="http://schemas.openxmlformats.org/officeDocument/2006/relationships/image" Target="../media/image65.png"/><Relationship Id="rId2" Type="http://schemas.openxmlformats.org/officeDocument/2006/relationships/image" Target="../media/image62.svg"/><Relationship Id="rId1" Type="http://schemas.openxmlformats.org/officeDocument/2006/relationships/image" Target="../media/image61.png"/><Relationship Id="rId6" Type="http://schemas.openxmlformats.org/officeDocument/2006/relationships/image" Target="../media/image64.svg"/><Relationship Id="rId5" Type="http://schemas.openxmlformats.org/officeDocument/2006/relationships/image" Target="../media/image63.png"/><Relationship Id="rId4" Type="http://schemas.openxmlformats.org/officeDocument/2006/relationships/image" Target="../media/image37.svg"/></Relationships>
</file>

<file path=ppt/diagrams/_rels/drawing10.xml.rels><?xml version="1.0" encoding="UTF-8" standalone="yes"?>
<Relationships xmlns="http://schemas.openxmlformats.org/package/2006/relationships"><Relationship Id="rId8" Type="http://schemas.openxmlformats.org/officeDocument/2006/relationships/image" Target="../media/image74.svg"/><Relationship Id="rId3" Type="http://schemas.openxmlformats.org/officeDocument/2006/relationships/image" Target="../media/image47.png"/><Relationship Id="rId7" Type="http://schemas.openxmlformats.org/officeDocument/2006/relationships/image" Target="../media/image73.png"/><Relationship Id="rId2" Type="http://schemas.openxmlformats.org/officeDocument/2006/relationships/image" Target="../media/image69.svg"/><Relationship Id="rId1" Type="http://schemas.openxmlformats.org/officeDocument/2006/relationships/image" Target="../media/image68.png"/><Relationship Id="rId6" Type="http://schemas.openxmlformats.org/officeDocument/2006/relationships/image" Target="../media/image72.svg"/><Relationship Id="rId5" Type="http://schemas.openxmlformats.org/officeDocument/2006/relationships/image" Target="../media/image71.png"/><Relationship Id="rId4" Type="http://schemas.openxmlformats.org/officeDocument/2006/relationships/image" Target="../media/image70.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9231894-3A0E-4762-8252-B8B8E27D9AA2}"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D2E83E03-5C34-4A58-9CB4-F8EAE67E41B4}">
      <dgm:prSet/>
      <dgm:spPr/>
      <dgm:t>
        <a:bodyPr/>
        <a:lstStyle/>
        <a:p>
          <a:r>
            <a:rPr lang="en-US"/>
            <a:t>What is startup?</a:t>
          </a:r>
        </a:p>
      </dgm:t>
    </dgm:pt>
    <dgm:pt modelId="{427F7145-A18F-4C5E-B3B4-2897A8EDDE79}" type="parTrans" cxnId="{4A23EFDE-F2C0-46F8-BE6C-B2CDC22E5171}">
      <dgm:prSet/>
      <dgm:spPr/>
      <dgm:t>
        <a:bodyPr/>
        <a:lstStyle/>
        <a:p>
          <a:endParaRPr lang="en-US"/>
        </a:p>
      </dgm:t>
    </dgm:pt>
    <dgm:pt modelId="{CBF2D7C4-6A97-422B-AE91-6BDD51023AE9}" type="sibTrans" cxnId="{4A23EFDE-F2C0-46F8-BE6C-B2CDC22E5171}">
      <dgm:prSet/>
      <dgm:spPr/>
      <dgm:t>
        <a:bodyPr/>
        <a:lstStyle/>
        <a:p>
          <a:endParaRPr lang="en-US"/>
        </a:p>
      </dgm:t>
    </dgm:pt>
    <dgm:pt modelId="{8392AFF4-7001-4A55-9BDE-4AAEA3D6A96D}">
      <dgm:prSet/>
      <dgm:spPr/>
      <dgm:t>
        <a:bodyPr/>
        <a:lstStyle/>
        <a:p>
          <a:r>
            <a:rPr lang="en-US"/>
            <a:t>What is Idea generation and its process? </a:t>
          </a:r>
        </a:p>
      </dgm:t>
    </dgm:pt>
    <dgm:pt modelId="{65B5CE27-4641-4735-A233-CEA3493F44A9}" type="parTrans" cxnId="{F4D3BEC4-D22C-436C-8711-DB4EB59B82C5}">
      <dgm:prSet/>
      <dgm:spPr/>
      <dgm:t>
        <a:bodyPr/>
        <a:lstStyle/>
        <a:p>
          <a:endParaRPr lang="en-US"/>
        </a:p>
      </dgm:t>
    </dgm:pt>
    <dgm:pt modelId="{0D57834F-F80F-49A1-A6F4-4B3B687003E6}" type="sibTrans" cxnId="{F4D3BEC4-D22C-436C-8711-DB4EB59B82C5}">
      <dgm:prSet/>
      <dgm:spPr/>
      <dgm:t>
        <a:bodyPr/>
        <a:lstStyle/>
        <a:p>
          <a:endParaRPr lang="en-US"/>
        </a:p>
      </dgm:t>
    </dgm:pt>
    <dgm:pt modelId="{76422EAC-0E0A-473E-A044-572A87609B96}">
      <dgm:prSet/>
      <dgm:spPr/>
      <dgm:t>
        <a:bodyPr/>
        <a:lstStyle/>
        <a:p>
          <a:r>
            <a:rPr lang="en-US"/>
            <a:t>What is Opportunity? </a:t>
          </a:r>
        </a:p>
      </dgm:t>
    </dgm:pt>
    <dgm:pt modelId="{75DD48EC-9F78-4469-8F9C-938067CCE1A8}" type="parTrans" cxnId="{45D927CB-4DB8-47E8-9B7B-D75D03A8B56C}">
      <dgm:prSet/>
      <dgm:spPr/>
      <dgm:t>
        <a:bodyPr/>
        <a:lstStyle/>
        <a:p>
          <a:endParaRPr lang="en-US"/>
        </a:p>
      </dgm:t>
    </dgm:pt>
    <dgm:pt modelId="{D223210D-B6C9-461F-8324-020EE9BA395D}" type="sibTrans" cxnId="{45D927CB-4DB8-47E8-9B7B-D75D03A8B56C}">
      <dgm:prSet/>
      <dgm:spPr/>
      <dgm:t>
        <a:bodyPr/>
        <a:lstStyle/>
        <a:p>
          <a:endParaRPr lang="en-US"/>
        </a:p>
      </dgm:t>
    </dgm:pt>
    <dgm:pt modelId="{7255A8BD-CD79-4BC2-9A21-979DE2844117}">
      <dgm:prSet/>
      <dgm:spPr/>
      <dgm:t>
        <a:bodyPr/>
        <a:lstStyle/>
        <a:p>
          <a:r>
            <a:rPr lang="en-US"/>
            <a:t>What is Creativity ? </a:t>
          </a:r>
        </a:p>
      </dgm:t>
    </dgm:pt>
    <dgm:pt modelId="{FF740281-577F-48AD-9035-35285D8C7330}" type="parTrans" cxnId="{0483619B-61F9-4BE4-AD8F-93ED6179A6E8}">
      <dgm:prSet/>
      <dgm:spPr/>
      <dgm:t>
        <a:bodyPr/>
        <a:lstStyle/>
        <a:p>
          <a:endParaRPr lang="en-US"/>
        </a:p>
      </dgm:t>
    </dgm:pt>
    <dgm:pt modelId="{815022FA-35DE-4879-BF84-B2884AD44B4D}" type="sibTrans" cxnId="{0483619B-61F9-4BE4-AD8F-93ED6179A6E8}">
      <dgm:prSet/>
      <dgm:spPr/>
      <dgm:t>
        <a:bodyPr/>
        <a:lstStyle/>
        <a:p>
          <a:endParaRPr lang="en-US"/>
        </a:p>
      </dgm:t>
    </dgm:pt>
    <dgm:pt modelId="{85C9241F-B7A2-48AE-83EE-1CFE46FF170F}">
      <dgm:prSet/>
      <dgm:spPr/>
      <dgm:t>
        <a:bodyPr/>
        <a:lstStyle/>
        <a:p>
          <a:r>
            <a:rPr lang="en-US"/>
            <a:t>What is the difference between creativity and opportunity?</a:t>
          </a:r>
        </a:p>
      </dgm:t>
    </dgm:pt>
    <dgm:pt modelId="{84F79DB6-1FB5-4DFE-85EA-13BB13057838}" type="parTrans" cxnId="{6B8987FF-54A4-4D31-88BB-C4BECD284810}">
      <dgm:prSet/>
      <dgm:spPr/>
      <dgm:t>
        <a:bodyPr/>
        <a:lstStyle/>
        <a:p>
          <a:endParaRPr lang="en-US"/>
        </a:p>
      </dgm:t>
    </dgm:pt>
    <dgm:pt modelId="{AFF5A60A-5D09-4E74-98E0-37D4C9B92F7E}" type="sibTrans" cxnId="{6B8987FF-54A4-4D31-88BB-C4BECD284810}">
      <dgm:prSet/>
      <dgm:spPr/>
      <dgm:t>
        <a:bodyPr/>
        <a:lstStyle/>
        <a:p>
          <a:endParaRPr lang="en-US"/>
        </a:p>
      </dgm:t>
    </dgm:pt>
    <dgm:pt modelId="{24D5689D-9631-4DFB-AB2F-B86BB23CCE04}" type="pres">
      <dgm:prSet presAssocID="{C9231894-3A0E-4762-8252-B8B8E27D9AA2}" presName="root" presStyleCnt="0">
        <dgm:presLayoutVars>
          <dgm:dir/>
          <dgm:resizeHandles val="exact"/>
        </dgm:presLayoutVars>
      </dgm:prSet>
      <dgm:spPr/>
    </dgm:pt>
    <dgm:pt modelId="{809E08CA-2AD0-4163-9C97-FEDB9310301A}" type="pres">
      <dgm:prSet presAssocID="{D2E83E03-5C34-4A58-9CB4-F8EAE67E41B4}" presName="compNode" presStyleCnt="0"/>
      <dgm:spPr/>
    </dgm:pt>
    <dgm:pt modelId="{B2CA0C06-BDEC-4EA5-8F76-738512744946}" type="pres">
      <dgm:prSet presAssocID="{D2E83E03-5C34-4A58-9CB4-F8EAE67E41B4}" presName="bgRect" presStyleLbl="bgShp" presStyleIdx="0" presStyleCnt="5"/>
      <dgm:spPr/>
    </dgm:pt>
    <dgm:pt modelId="{DDC233B6-1CCF-46E8-946B-AFA9A296E4FE}" type="pres">
      <dgm:prSet presAssocID="{D2E83E03-5C34-4A58-9CB4-F8EAE67E41B4}"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Robot"/>
        </a:ext>
      </dgm:extLst>
    </dgm:pt>
    <dgm:pt modelId="{36A7A8DB-AB42-4ECF-AEF1-F06997EC69AD}" type="pres">
      <dgm:prSet presAssocID="{D2E83E03-5C34-4A58-9CB4-F8EAE67E41B4}" presName="spaceRect" presStyleCnt="0"/>
      <dgm:spPr/>
    </dgm:pt>
    <dgm:pt modelId="{810454A8-CC10-4BDA-AB45-8E609ECA2530}" type="pres">
      <dgm:prSet presAssocID="{D2E83E03-5C34-4A58-9CB4-F8EAE67E41B4}" presName="parTx" presStyleLbl="revTx" presStyleIdx="0" presStyleCnt="5">
        <dgm:presLayoutVars>
          <dgm:chMax val="0"/>
          <dgm:chPref val="0"/>
        </dgm:presLayoutVars>
      </dgm:prSet>
      <dgm:spPr/>
    </dgm:pt>
    <dgm:pt modelId="{B90B35BD-A937-4C05-A78B-2ACDB03905ED}" type="pres">
      <dgm:prSet presAssocID="{CBF2D7C4-6A97-422B-AE91-6BDD51023AE9}" presName="sibTrans" presStyleCnt="0"/>
      <dgm:spPr/>
    </dgm:pt>
    <dgm:pt modelId="{CAE80B6D-F62C-4DDF-8D97-D9CEAE4A39DB}" type="pres">
      <dgm:prSet presAssocID="{8392AFF4-7001-4A55-9BDE-4AAEA3D6A96D}" presName="compNode" presStyleCnt="0"/>
      <dgm:spPr/>
    </dgm:pt>
    <dgm:pt modelId="{90EBDE89-78DF-4255-8007-1C408A595D39}" type="pres">
      <dgm:prSet presAssocID="{8392AFF4-7001-4A55-9BDE-4AAEA3D6A96D}" presName="bgRect" presStyleLbl="bgShp" presStyleIdx="1" presStyleCnt="5"/>
      <dgm:spPr/>
    </dgm:pt>
    <dgm:pt modelId="{535E8493-A834-465A-9583-43FE3AE22803}" type="pres">
      <dgm:prSet presAssocID="{8392AFF4-7001-4A55-9BDE-4AAEA3D6A96D}"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Lightbulb"/>
        </a:ext>
      </dgm:extLst>
    </dgm:pt>
    <dgm:pt modelId="{EA8F6A62-6E8C-48C3-824D-B1C5D3693ACE}" type="pres">
      <dgm:prSet presAssocID="{8392AFF4-7001-4A55-9BDE-4AAEA3D6A96D}" presName="spaceRect" presStyleCnt="0"/>
      <dgm:spPr/>
    </dgm:pt>
    <dgm:pt modelId="{DC9D2E9E-7A35-47EA-899A-4C3286E19391}" type="pres">
      <dgm:prSet presAssocID="{8392AFF4-7001-4A55-9BDE-4AAEA3D6A96D}" presName="parTx" presStyleLbl="revTx" presStyleIdx="1" presStyleCnt="5">
        <dgm:presLayoutVars>
          <dgm:chMax val="0"/>
          <dgm:chPref val="0"/>
        </dgm:presLayoutVars>
      </dgm:prSet>
      <dgm:spPr/>
    </dgm:pt>
    <dgm:pt modelId="{72E3199A-801C-4F0A-B549-B63CB8C1179F}" type="pres">
      <dgm:prSet presAssocID="{0D57834F-F80F-49A1-A6F4-4B3B687003E6}" presName="sibTrans" presStyleCnt="0"/>
      <dgm:spPr/>
    </dgm:pt>
    <dgm:pt modelId="{C2B10BA3-BC7A-454C-A8B0-7C8121E3DCEA}" type="pres">
      <dgm:prSet presAssocID="{76422EAC-0E0A-473E-A044-572A87609B96}" presName="compNode" presStyleCnt="0"/>
      <dgm:spPr/>
    </dgm:pt>
    <dgm:pt modelId="{49A712EE-BF78-42F5-894B-AE08CCDA8283}" type="pres">
      <dgm:prSet presAssocID="{76422EAC-0E0A-473E-A044-572A87609B96}" presName="bgRect" presStyleLbl="bgShp" presStyleIdx="2" presStyleCnt="5"/>
      <dgm:spPr/>
    </dgm:pt>
    <dgm:pt modelId="{6CBE32B1-716F-447E-9412-5FD428C8FE2F}" type="pres">
      <dgm:prSet presAssocID="{76422EAC-0E0A-473E-A044-572A87609B96}"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Questions"/>
        </a:ext>
      </dgm:extLst>
    </dgm:pt>
    <dgm:pt modelId="{3DA44DC9-EF8D-46B6-8062-3B3919F77475}" type="pres">
      <dgm:prSet presAssocID="{76422EAC-0E0A-473E-A044-572A87609B96}" presName="spaceRect" presStyleCnt="0"/>
      <dgm:spPr/>
    </dgm:pt>
    <dgm:pt modelId="{DB8AACE0-B7C9-4F6B-9DE3-9F539F5CC5BE}" type="pres">
      <dgm:prSet presAssocID="{76422EAC-0E0A-473E-A044-572A87609B96}" presName="parTx" presStyleLbl="revTx" presStyleIdx="2" presStyleCnt="5">
        <dgm:presLayoutVars>
          <dgm:chMax val="0"/>
          <dgm:chPref val="0"/>
        </dgm:presLayoutVars>
      </dgm:prSet>
      <dgm:spPr/>
    </dgm:pt>
    <dgm:pt modelId="{046C75C8-23E3-4784-A0A7-C55EB62BCDF2}" type="pres">
      <dgm:prSet presAssocID="{D223210D-B6C9-461F-8324-020EE9BA395D}" presName="sibTrans" presStyleCnt="0"/>
      <dgm:spPr/>
    </dgm:pt>
    <dgm:pt modelId="{707ABFB1-AD01-4ADD-AF2C-563A659B8AE4}" type="pres">
      <dgm:prSet presAssocID="{7255A8BD-CD79-4BC2-9A21-979DE2844117}" presName="compNode" presStyleCnt="0"/>
      <dgm:spPr/>
    </dgm:pt>
    <dgm:pt modelId="{71A460DD-D012-4C65-8C25-33B3E2E920DE}" type="pres">
      <dgm:prSet presAssocID="{7255A8BD-CD79-4BC2-9A21-979DE2844117}" presName="bgRect" presStyleLbl="bgShp" presStyleIdx="3" presStyleCnt="5"/>
      <dgm:spPr/>
    </dgm:pt>
    <dgm:pt modelId="{86066692-433F-45D8-BF26-861C5A550889}" type="pres">
      <dgm:prSet presAssocID="{7255A8BD-CD79-4BC2-9A21-979DE2844117}"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Pencil"/>
        </a:ext>
      </dgm:extLst>
    </dgm:pt>
    <dgm:pt modelId="{5157995A-99F4-4B71-A39D-BFB07E818E90}" type="pres">
      <dgm:prSet presAssocID="{7255A8BD-CD79-4BC2-9A21-979DE2844117}" presName="spaceRect" presStyleCnt="0"/>
      <dgm:spPr/>
    </dgm:pt>
    <dgm:pt modelId="{A53C76F4-E8AF-4DAA-AB20-EE8739D3CE80}" type="pres">
      <dgm:prSet presAssocID="{7255A8BD-CD79-4BC2-9A21-979DE2844117}" presName="parTx" presStyleLbl="revTx" presStyleIdx="3" presStyleCnt="5">
        <dgm:presLayoutVars>
          <dgm:chMax val="0"/>
          <dgm:chPref val="0"/>
        </dgm:presLayoutVars>
      </dgm:prSet>
      <dgm:spPr/>
    </dgm:pt>
    <dgm:pt modelId="{FA390C61-2A63-4352-9BC3-5906FC4BCF79}" type="pres">
      <dgm:prSet presAssocID="{815022FA-35DE-4879-BF84-B2884AD44B4D}" presName="sibTrans" presStyleCnt="0"/>
      <dgm:spPr/>
    </dgm:pt>
    <dgm:pt modelId="{0C6C6C68-47B3-44C4-85C3-449011E5B6F2}" type="pres">
      <dgm:prSet presAssocID="{85C9241F-B7A2-48AE-83EE-1CFE46FF170F}" presName="compNode" presStyleCnt="0"/>
      <dgm:spPr/>
    </dgm:pt>
    <dgm:pt modelId="{775B0246-8090-4621-8449-1AC8AEE45A7F}" type="pres">
      <dgm:prSet presAssocID="{85C9241F-B7A2-48AE-83EE-1CFE46FF170F}" presName="bgRect" presStyleLbl="bgShp" presStyleIdx="4" presStyleCnt="5"/>
      <dgm:spPr/>
    </dgm:pt>
    <dgm:pt modelId="{E990359C-4DCB-49BD-AF02-246E1F90909E}" type="pres">
      <dgm:prSet presAssocID="{85C9241F-B7A2-48AE-83EE-1CFE46FF170F}"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Thought bubble"/>
        </a:ext>
      </dgm:extLst>
    </dgm:pt>
    <dgm:pt modelId="{7B190335-1690-4741-B648-04092E928C4E}" type="pres">
      <dgm:prSet presAssocID="{85C9241F-B7A2-48AE-83EE-1CFE46FF170F}" presName="spaceRect" presStyleCnt="0"/>
      <dgm:spPr/>
    </dgm:pt>
    <dgm:pt modelId="{335EB240-4549-4FA5-BB70-9717320676E7}" type="pres">
      <dgm:prSet presAssocID="{85C9241F-B7A2-48AE-83EE-1CFE46FF170F}" presName="parTx" presStyleLbl="revTx" presStyleIdx="4" presStyleCnt="5">
        <dgm:presLayoutVars>
          <dgm:chMax val="0"/>
          <dgm:chPref val="0"/>
        </dgm:presLayoutVars>
      </dgm:prSet>
      <dgm:spPr/>
    </dgm:pt>
  </dgm:ptLst>
  <dgm:cxnLst>
    <dgm:cxn modelId="{693DEF40-72FB-4784-A298-3F19E9548D09}" type="presOf" srcId="{C9231894-3A0E-4762-8252-B8B8E27D9AA2}" destId="{24D5689D-9631-4DFB-AB2F-B86BB23CCE04}" srcOrd="0" destOrd="0" presId="urn:microsoft.com/office/officeart/2018/2/layout/IconVerticalSolidList"/>
    <dgm:cxn modelId="{5FE2FA7F-0B1A-4364-A50A-968A93757285}" type="presOf" srcId="{7255A8BD-CD79-4BC2-9A21-979DE2844117}" destId="{A53C76F4-E8AF-4DAA-AB20-EE8739D3CE80}" srcOrd="0" destOrd="0" presId="urn:microsoft.com/office/officeart/2018/2/layout/IconVerticalSolidList"/>
    <dgm:cxn modelId="{578BE48F-88E8-4A31-86AD-40ED4FEF9B30}" type="presOf" srcId="{76422EAC-0E0A-473E-A044-572A87609B96}" destId="{DB8AACE0-B7C9-4F6B-9DE3-9F539F5CC5BE}" srcOrd="0" destOrd="0" presId="urn:microsoft.com/office/officeart/2018/2/layout/IconVerticalSolidList"/>
    <dgm:cxn modelId="{0483619B-61F9-4BE4-AD8F-93ED6179A6E8}" srcId="{C9231894-3A0E-4762-8252-B8B8E27D9AA2}" destId="{7255A8BD-CD79-4BC2-9A21-979DE2844117}" srcOrd="3" destOrd="0" parTransId="{FF740281-577F-48AD-9035-35285D8C7330}" sibTransId="{815022FA-35DE-4879-BF84-B2884AD44B4D}"/>
    <dgm:cxn modelId="{E8C4DAAB-EB7D-4CEA-9566-6C0079D711E1}" type="presOf" srcId="{8392AFF4-7001-4A55-9BDE-4AAEA3D6A96D}" destId="{DC9D2E9E-7A35-47EA-899A-4C3286E19391}" srcOrd="0" destOrd="0" presId="urn:microsoft.com/office/officeart/2018/2/layout/IconVerticalSolidList"/>
    <dgm:cxn modelId="{6DDCF6B3-CA01-4B19-B02B-DACBF0C88D08}" type="presOf" srcId="{85C9241F-B7A2-48AE-83EE-1CFE46FF170F}" destId="{335EB240-4549-4FA5-BB70-9717320676E7}" srcOrd="0" destOrd="0" presId="urn:microsoft.com/office/officeart/2018/2/layout/IconVerticalSolidList"/>
    <dgm:cxn modelId="{F4D3BEC4-D22C-436C-8711-DB4EB59B82C5}" srcId="{C9231894-3A0E-4762-8252-B8B8E27D9AA2}" destId="{8392AFF4-7001-4A55-9BDE-4AAEA3D6A96D}" srcOrd="1" destOrd="0" parTransId="{65B5CE27-4641-4735-A233-CEA3493F44A9}" sibTransId="{0D57834F-F80F-49A1-A6F4-4B3B687003E6}"/>
    <dgm:cxn modelId="{45D927CB-4DB8-47E8-9B7B-D75D03A8B56C}" srcId="{C9231894-3A0E-4762-8252-B8B8E27D9AA2}" destId="{76422EAC-0E0A-473E-A044-572A87609B96}" srcOrd="2" destOrd="0" parTransId="{75DD48EC-9F78-4469-8F9C-938067CCE1A8}" sibTransId="{D223210D-B6C9-461F-8324-020EE9BA395D}"/>
    <dgm:cxn modelId="{411255D9-9942-4EDA-8917-7E50B83AE1D7}" type="presOf" srcId="{D2E83E03-5C34-4A58-9CB4-F8EAE67E41B4}" destId="{810454A8-CC10-4BDA-AB45-8E609ECA2530}" srcOrd="0" destOrd="0" presId="urn:microsoft.com/office/officeart/2018/2/layout/IconVerticalSolidList"/>
    <dgm:cxn modelId="{4A23EFDE-F2C0-46F8-BE6C-B2CDC22E5171}" srcId="{C9231894-3A0E-4762-8252-B8B8E27D9AA2}" destId="{D2E83E03-5C34-4A58-9CB4-F8EAE67E41B4}" srcOrd="0" destOrd="0" parTransId="{427F7145-A18F-4C5E-B3B4-2897A8EDDE79}" sibTransId="{CBF2D7C4-6A97-422B-AE91-6BDD51023AE9}"/>
    <dgm:cxn modelId="{6B8987FF-54A4-4D31-88BB-C4BECD284810}" srcId="{C9231894-3A0E-4762-8252-B8B8E27D9AA2}" destId="{85C9241F-B7A2-48AE-83EE-1CFE46FF170F}" srcOrd="4" destOrd="0" parTransId="{84F79DB6-1FB5-4DFE-85EA-13BB13057838}" sibTransId="{AFF5A60A-5D09-4E74-98E0-37D4C9B92F7E}"/>
    <dgm:cxn modelId="{21461185-8B4F-4094-9939-82D0AA94DCBB}" type="presParOf" srcId="{24D5689D-9631-4DFB-AB2F-B86BB23CCE04}" destId="{809E08CA-2AD0-4163-9C97-FEDB9310301A}" srcOrd="0" destOrd="0" presId="urn:microsoft.com/office/officeart/2018/2/layout/IconVerticalSolidList"/>
    <dgm:cxn modelId="{C9C7D9AC-4176-4107-B8F8-53E54ACA7D1D}" type="presParOf" srcId="{809E08CA-2AD0-4163-9C97-FEDB9310301A}" destId="{B2CA0C06-BDEC-4EA5-8F76-738512744946}" srcOrd="0" destOrd="0" presId="urn:microsoft.com/office/officeart/2018/2/layout/IconVerticalSolidList"/>
    <dgm:cxn modelId="{F117D221-FA99-4466-83A5-2A422A83DE58}" type="presParOf" srcId="{809E08CA-2AD0-4163-9C97-FEDB9310301A}" destId="{DDC233B6-1CCF-46E8-946B-AFA9A296E4FE}" srcOrd="1" destOrd="0" presId="urn:microsoft.com/office/officeart/2018/2/layout/IconVerticalSolidList"/>
    <dgm:cxn modelId="{734FCB72-F444-4521-8BCA-1A890E65D552}" type="presParOf" srcId="{809E08CA-2AD0-4163-9C97-FEDB9310301A}" destId="{36A7A8DB-AB42-4ECF-AEF1-F06997EC69AD}" srcOrd="2" destOrd="0" presId="urn:microsoft.com/office/officeart/2018/2/layout/IconVerticalSolidList"/>
    <dgm:cxn modelId="{3F5FC720-BE24-4069-97B8-95B6C6DEC651}" type="presParOf" srcId="{809E08CA-2AD0-4163-9C97-FEDB9310301A}" destId="{810454A8-CC10-4BDA-AB45-8E609ECA2530}" srcOrd="3" destOrd="0" presId="urn:microsoft.com/office/officeart/2018/2/layout/IconVerticalSolidList"/>
    <dgm:cxn modelId="{EA7C4323-0090-45F3-BDEB-7132EF93B562}" type="presParOf" srcId="{24D5689D-9631-4DFB-AB2F-B86BB23CCE04}" destId="{B90B35BD-A937-4C05-A78B-2ACDB03905ED}" srcOrd="1" destOrd="0" presId="urn:microsoft.com/office/officeart/2018/2/layout/IconVerticalSolidList"/>
    <dgm:cxn modelId="{8CC83AB0-CFC6-4A21-9C38-801C59C7DBC5}" type="presParOf" srcId="{24D5689D-9631-4DFB-AB2F-B86BB23CCE04}" destId="{CAE80B6D-F62C-4DDF-8D97-D9CEAE4A39DB}" srcOrd="2" destOrd="0" presId="urn:microsoft.com/office/officeart/2018/2/layout/IconVerticalSolidList"/>
    <dgm:cxn modelId="{662D14D2-3E94-4BE7-B99E-0D46CC5CE101}" type="presParOf" srcId="{CAE80B6D-F62C-4DDF-8D97-D9CEAE4A39DB}" destId="{90EBDE89-78DF-4255-8007-1C408A595D39}" srcOrd="0" destOrd="0" presId="urn:microsoft.com/office/officeart/2018/2/layout/IconVerticalSolidList"/>
    <dgm:cxn modelId="{349CA256-97E3-4CF3-B596-57FBB48B6838}" type="presParOf" srcId="{CAE80B6D-F62C-4DDF-8D97-D9CEAE4A39DB}" destId="{535E8493-A834-465A-9583-43FE3AE22803}" srcOrd="1" destOrd="0" presId="urn:microsoft.com/office/officeart/2018/2/layout/IconVerticalSolidList"/>
    <dgm:cxn modelId="{3EF49C73-ED25-46B5-AF9F-1BD305753CA4}" type="presParOf" srcId="{CAE80B6D-F62C-4DDF-8D97-D9CEAE4A39DB}" destId="{EA8F6A62-6E8C-48C3-824D-B1C5D3693ACE}" srcOrd="2" destOrd="0" presId="urn:microsoft.com/office/officeart/2018/2/layout/IconVerticalSolidList"/>
    <dgm:cxn modelId="{1BC92757-7104-4384-83AB-FBF90832B1DA}" type="presParOf" srcId="{CAE80B6D-F62C-4DDF-8D97-D9CEAE4A39DB}" destId="{DC9D2E9E-7A35-47EA-899A-4C3286E19391}" srcOrd="3" destOrd="0" presId="urn:microsoft.com/office/officeart/2018/2/layout/IconVerticalSolidList"/>
    <dgm:cxn modelId="{E92D7E04-8461-48C8-85C5-6E92436F752C}" type="presParOf" srcId="{24D5689D-9631-4DFB-AB2F-B86BB23CCE04}" destId="{72E3199A-801C-4F0A-B549-B63CB8C1179F}" srcOrd="3" destOrd="0" presId="urn:microsoft.com/office/officeart/2018/2/layout/IconVerticalSolidList"/>
    <dgm:cxn modelId="{7E4E74A4-0931-4B11-8BD9-10F21F4EA7C0}" type="presParOf" srcId="{24D5689D-9631-4DFB-AB2F-B86BB23CCE04}" destId="{C2B10BA3-BC7A-454C-A8B0-7C8121E3DCEA}" srcOrd="4" destOrd="0" presId="urn:microsoft.com/office/officeart/2018/2/layout/IconVerticalSolidList"/>
    <dgm:cxn modelId="{B09390BD-0109-430D-9FE8-31A21F995A62}" type="presParOf" srcId="{C2B10BA3-BC7A-454C-A8B0-7C8121E3DCEA}" destId="{49A712EE-BF78-42F5-894B-AE08CCDA8283}" srcOrd="0" destOrd="0" presId="urn:microsoft.com/office/officeart/2018/2/layout/IconVerticalSolidList"/>
    <dgm:cxn modelId="{733F64D5-304E-49A1-AEEC-C5A836081602}" type="presParOf" srcId="{C2B10BA3-BC7A-454C-A8B0-7C8121E3DCEA}" destId="{6CBE32B1-716F-447E-9412-5FD428C8FE2F}" srcOrd="1" destOrd="0" presId="urn:microsoft.com/office/officeart/2018/2/layout/IconVerticalSolidList"/>
    <dgm:cxn modelId="{0844514F-B4B9-4935-836A-FF6114C492D4}" type="presParOf" srcId="{C2B10BA3-BC7A-454C-A8B0-7C8121E3DCEA}" destId="{3DA44DC9-EF8D-46B6-8062-3B3919F77475}" srcOrd="2" destOrd="0" presId="urn:microsoft.com/office/officeart/2018/2/layout/IconVerticalSolidList"/>
    <dgm:cxn modelId="{7995F1DF-963A-46AE-9B78-E2AACB9EBF9B}" type="presParOf" srcId="{C2B10BA3-BC7A-454C-A8B0-7C8121E3DCEA}" destId="{DB8AACE0-B7C9-4F6B-9DE3-9F539F5CC5BE}" srcOrd="3" destOrd="0" presId="urn:microsoft.com/office/officeart/2018/2/layout/IconVerticalSolidList"/>
    <dgm:cxn modelId="{067E91F9-5AE9-4FB5-AF19-E7E14C4CC238}" type="presParOf" srcId="{24D5689D-9631-4DFB-AB2F-B86BB23CCE04}" destId="{046C75C8-23E3-4784-A0A7-C55EB62BCDF2}" srcOrd="5" destOrd="0" presId="urn:microsoft.com/office/officeart/2018/2/layout/IconVerticalSolidList"/>
    <dgm:cxn modelId="{9C00B76A-EA5E-4BC4-9B73-C38A13F19A0D}" type="presParOf" srcId="{24D5689D-9631-4DFB-AB2F-B86BB23CCE04}" destId="{707ABFB1-AD01-4ADD-AF2C-563A659B8AE4}" srcOrd="6" destOrd="0" presId="urn:microsoft.com/office/officeart/2018/2/layout/IconVerticalSolidList"/>
    <dgm:cxn modelId="{FBC561BB-D476-4D40-98A3-1BD3F862E8CB}" type="presParOf" srcId="{707ABFB1-AD01-4ADD-AF2C-563A659B8AE4}" destId="{71A460DD-D012-4C65-8C25-33B3E2E920DE}" srcOrd="0" destOrd="0" presId="urn:microsoft.com/office/officeart/2018/2/layout/IconVerticalSolidList"/>
    <dgm:cxn modelId="{A9EEED11-B772-41C6-984E-9DF35D64F733}" type="presParOf" srcId="{707ABFB1-AD01-4ADD-AF2C-563A659B8AE4}" destId="{86066692-433F-45D8-BF26-861C5A550889}" srcOrd="1" destOrd="0" presId="urn:microsoft.com/office/officeart/2018/2/layout/IconVerticalSolidList"/>
    <dgm:cxn modelId="{CA8BACC2-EE8C-41CD-AEBF-DDAE81BDDFFB}" type="presParOf" srcId="{707ABFB1-AD01-4ADD-AF2C-563A659B8AE4}" destId="{5157995A-99F4-4B71-A39D-BFB07E818E90}" srcOrd="2" destOrd="0" presId="urn:microsoft.com/office/officeart/2018/2/layout/IconVerticalSolidList"/>
    <dgm:cxn modelId="{ACDB768F-0932-4A0F-82B6-048DE7CDEF97}" type="presParOf" srcId="{707ABFB1-AD01-4ADD-AF2C-563A659B8AE4}" destId="{A53C76F4-E8AF-4DAA-AB20-EE8739D3CE80}" srcOrd="3" destOrd="0" presId="urn:microsoft.com/office/officeart/2018/2/layout/IconVerticalSolidList"/>
    <dgm:cxn modelId="{C50E4AC5-C115-4DBF-B4C2-B59E886B8FE8}" type="presParOf" srcId="{24D5689D-9631-4DFB-AB2F-B86BB23CCE04}" destId="{FA390C61-2A63-4352-9BC3-5906FC4BCF79}" srcOrd="7" destOrd="0" presId="urn:microsoft.com/office/officeart/2018/2/layout/IconVerticalSolidList"/>
    <dgm:cxn modelId="{E3D15880-4808-4CCE-AD63-B6927A1DCBC4}" type="presParOf" srcId="{24D5689D-9631-4DFB-AB2F-B86BB23CCE04}" destId="{0C6C6C68-47B3-44C4-85C3-449011E5B6F2}" srcOrd="8" destOrd="0" presId="urn:microsoft.com/office/officeart/2018/2/layout/IconVerticalSolidList"/>
    <dgm:cxn modelId="{F3A3EB4A-E059-4DDF-A880-542CC5CA15FB}" type="presParOf" srcId="{0C6C6C68-47B3-44C4-85C3-449011E5B6F2}" destId="{775B0246-8090-4621-8449-1AC8AEE45A7F}" srcOrd="0" destOrd="0" presId="urn:microsoft.com/office/officeart/2018/2/layout/IconVerticalSolidList"/>
    <dgm:cxn modelId="{B60BA9C5-5A74-4033-BD10-0C9D734657B3}" type="presParOf" srcId="{0C6C6C68-47B3-44C4-85C3-449011E5B6F2}" destId="{E990359C-4DCB-49BD-AF02-246E1F90909E}" srcOrd="1" destOrd="0" presId="urn:microsoft.com/office/officeart/2018/2/layout/IconVerticalSolidList"/>
    <dgm:cxn modelId="{1D0ADE50-7B90-48D2-B06C-FD28AB54C184}" type="presParOf" srcId="{0C6C6C68-47B3-44C4-85C3-449011E5B6F2}" destId="{7B190335-1690-4741-B648-04092E928C4E}" srcOrd="2" destOrd="0" presId="urn:microsoft.com/office/officeart/2018/2/layout/IconVerticalSolidList"/>
    <dgm:cxn modelId="{56FB0F83-72C9-4235-8FFB-330A263F4BB0}" type="presParOf" srcId="{0C6C6C68-47B3-44C4-85C3-449011E5B6F2}" destId="{335EB240-4549-4FA5-BB70-9717320676E7}"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F4BD67E-72B5-478C-8591-D6CF8E738F57}"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US"/>
        </a:p>
      </dgm:t>
    </dgm:pt>
    <dgm:pt modelId="{394DDEF7-7A5E-4C6E-A8C8-93A35F16B79C}">
      <dgm:prSet custT="1"/>
      <dgm:spPr/>
      <dgm:t>
        <a:bodyPr/>
        <a:lstStyle/>
        <a:p>
          <a:r>
            <a:rPr lang="en-GB" sz="1200" b="1" dirty="0">
              <a:solidFill>
                <a:schemeClr val="tx2"/>
              </a:solidFill>
            </a:rPr>
            <a:t>The first answer is fairly obvious – it’s a new business!</a:t>
          </a:r>
          <a:endParaRPr lang="en-US" sz="1200" b="1" dirty="0">
            <a:solidFill>
              <a:schemeClr val="tx2"/>
            </a:solidFill>
          </a:endParaRPr>
        </a:p>
      </dgm:t>
    </dgm:pt>
    <dgm:pt modelId="{A7556791-7AFD-4840-8A48-3AE9F8134A0F}" type="parTrans" cxnId="{9AAD49AF-814B-4F80-8D04-0033DF6A8394}">
      <dgm:prSet/>
      <dgm:spPr/>
      <dgm:t>
        <a:bodyPr/>
        <a:lstStyle/>
        <a:p>
          <a:endParaRPr lang="en-US"/>
        </a:p>
      </dgm:t>
    </dgm:pt>
    <dgm:pt modelId="{EFC90FB8-0AC8-4307-952C-CA823AB42416}" type="sibTrans" cxnId="{9AAD49AF-814B-4F80-8D04-0033DF6A8394}">
      <dgm:prSet/>
      <dgm:spPr/>
      <dgm:t>
        <a:bodyPr/>
        <a:lstStyle/>
        <a:p>
          <a:endParaRPr lang="en-US"/>
        </a:p>
      </dgm:t>
    </dgm:pt>
    <dgm:pt modelId="{033333CB-6F13-46D1-81F0-EF3DA349EE42}">
      <dgm:prSet custT="1"/>
      <dgm:spPr/>
      <dgm:t>
        <a:bodyPr/>
        <a:lstStyle/>
        <a:p>
          <a:r>
            <a:rPr lang="en-GB" sz="1400" b="1" dirty="0">
              <a:solidFill>
                <a:schemeClr val="tx2"/>
              </a:solidFill>
            </a:rPr>
            <a:t>However, we should think about this a little more closely.</a:t>
          </a:r>
          <a:endParaRPr lang="en-US" sz="1400" b="1" dirty="0">
            <a:solidFill>
              <a:schemeClr val="tx2"/>
            </a:solidFill>
          </a:endParaRPr>
        </a:p>
      </dgm:t>
    </dgm:pt>
    <dgm:pt modelId="{44291CBC-23D6-4910-A709-BA38CA46D0D6}" type="parTrans" cxnId="{5E67CDF4-0EF3-402B-AC12-A8134B170409}">
      <dgm:prSet/>
      <dgm:spPr/>
      <dgm:t>
        <a:bodyPr/>
        <a:lstStyle/>
        <a:p>
          <a:endParaRPr lang="en-US"/>
        </a:p>
      </dgm:t>
    </dgm:pt>
    <dgm:pt modelId="{4FEE5D2D-D658-4DAF-99EE-767AE8AAC020}" type="sibTrans" cxnId="{5E67CDF4-0EF3-402B-AC12-A8134B170409}">
      <dgm:prSet/>
      <dgm:spPr/>
      <dgm:t>
        <a:bodyPr/>
        <a:lstStyle/>
        <a:p>
          <a:endParaRPr lang="en-US"/>
        </a:p>
      </dgm:t>
    </dgm:pt>
    <dgm:pt modelId="{9A81221F-CC83-4F9B-BC3C-B2ECAA3FED15}">
      <dgm:prSet/>
      <dgm:spPr/>
      <dgm:t>
        <a:bodyPr/>
        <a:lstStyle/>
        <a:p>
          <a:r>
            <a:rPr lang="en-GB" b="1" dirty="0">
              <a:solidFill>
                <a:schemeClr val="tx2"/>
              </a:solidFill>
            </a:rPr>
            <a:t>Looking back at your first-year studies, the work you’ve already done and your reading, we hope that you’ve noticed that businesses change and develop over their lifetimes.  They go through “stages of growth” or “staged development”.</a:t>
          </a:r>
          <a:endParaRPr lang="en-US" b="1" dirty="0">
            <a:solidFill>
              <a:schemeClr val="tx2"/>
            </a:solidFill>
          </a:endParaRPr>
        </a:p>
      </dgm:t>
    </dgm:pt>
    <dgm:pt modelId="{BB6ADC3D-560C-4653-B10C-B6E8F705BC8F}" type="parTrans" cxnId="{911A852C-6DDC-4D71-BC08-B383E9F19068}">
      <dgm:prSet/>
      <dgm:spPr/>
      <dgm:t>
        <a:bodyPr/>
        <a:lstStyle/>
        <a:p>
          <a:endParaRPr lang="en-US"/>
        </a:p>
      </dgm:t>
    </dgm:pt>
    <dgm:pt modelId="{C10A352E-1C8A-4134-904C-579DA84D93E6}" type="sibTrans" cxnId="{911A852C-6DDC-4D71-BC08-B383E9F19068}">
      <dgm:prSet/>
      <dgm:spPr/>
      <dgm:t>
        <a:bodyPr/>
        <a:lstStyle/>
        <a:p>
          <a:endParaRPr lang="en-US"/>
        </a:p>
      </dgm:t>
    </dgm:pt>
    <dgm:pt modelId="{EBDF0548-83F3-4584-A264-F4F2D343B8DF}">
      <dgm:prSet custT="1"/>
      <dgm:spPr/>
      <dgm:t>
        <a:bodyPr/>
        <a:lstStyle/>
        <a:p>
          <a:r>
            <a:rPr lang="en-GB" sz="1200" b="1" dirty="0">
              <a:solidFill>
                <a:schemeClr val="tx2"/>
              </a:solidFill>
            </a:rPr>
            <a:t>As businesses develop, so they need different strategies to support progress.</a:t>
          </a:r>
          <a:endParaRPr lang="en-US" sz="1200" b="1" dirty="0">
            <a:solidFill>
              <a:schemeClr val="tx2"/>
            </a:solidFill>
          </a:endParaRPr>
        </a:p>
      </dgm:t>
    </dgm:pt>
    <dgm:pt modelId="{1D26E991-D2CA-4290-8D54-D2505163BA09}" type="parTrans" cxnId="{E1147B74-F23D-4BEC-A2B6-E1044363E933}">
      <dgm:prSet/>
      <dgm:spPr/>
      <dgm:t>
        <a:bodyPr/>
        <a:lstStyle/>
        <a:p>
          <a:endParaRPr lang="en-US"/>
        </a:p>
      </dgm:t>
    </dgm:pt>
    <dgm:pt modelId="{81C8BCB0-EFE2-4368-8594-94B2477FC625}" type="sibTrans" cxnId="{E1147B74-F23D-4BEC-A2B6-E1044363E933}">
      <dgm:prSet/>
      <dgm:spPr/>
      <dgm:t>
        <a:bodyPr/>
        <a:lstStyle/>
        <a:p>
          <a:endParaRPr lang="en-US"/>
        </a:p>
      </dgm:t>
    </dgm:pt>
    <dgm:pt modelId="{7377770D-BA7F-41BC-A1E1-C05CEA44F12F}">
      <dgm:prSet custT="1"/>
      <dgm:spPr/>
      <dgm:t>
        <a:bodyPr/>
        <a:lstStyle/>
        <a:p>
          <a:r>
            <a:rPr lang="en-GB" sz="1200" b="1" dirty="0">
              <a:solidFill>
                <a:schemeClr val="tx2"/>
              </a:solidFill>
            </a:rPr>
            <a:t>Start-up is only the first phase of the business lifecycle, so it is worth  looking at the strategies, plans and challenges that affect that particular phase.</a:t>
          </a:r>
          <a:endParaRPr lang="en-US" sz="1200" b="1" dirty="0">
            <a:solidFill>
              <a:schemeClr val="tx2"/>
            </a:solidFill>
          </a:endParaRPr>
        </a:p>
      </dgm:t>
    </dgm:pt>
    <dgm:pt modelId="{38320A51-6DCD-447C-91F4-9AC5B848D487}" type="parTrans" cxnId="{ADD4728A-1824-46E8-AC48-EB529F286CAC}">
      <dgm:prSet/>
      <dgm:spPr/>
      <dgm:t>
        <a:bodyPr/>
        <a:lstStyle/>
        <a:p>
          <a:endParaRPr lang="en-US"/>
        </a:p>
      </dgm:t>
    </dgm:pt>
    <dgm:pt modelId="{C8CC6415-5705-47B6-BE30-A2E1995B5512}" type="sibTrans" cxnId="{ADD4728A-1824-46E8-AC48-EB529F286CAC}">
      <dgm:prSet/>
      <dgm:spPr/>
      <dgm:t>
        <a:bodyPr/>
        <a:lstStyle/>
        <a:p>
          <a:endParaRPr lang="en-US"/>
        </a:p>
      </dgm:t>
    </dgm:pt>
    <dgm:pt modelId="{1F0AC1EC-15EC-4591-93A0-795A6880424B}" type="pres">
      <dgm:prSet presAssocID="{DF4BD67E-72B5-478C-8591-D6CF8E738F57}" presName="diagram" presStyleCnt="0">
        <dgm:presLayoutVars>
          <dgm:dir/>
          <dgm:resizeHandles val="exact"/>
        </dgm:presLayoutVars>
      </dgm:prSet>
      <dgm:spPr/>
    </dgm:pt>
    <dgm:pt modelId="{B19E1A74-2F2E-465B-A0A8-3F393D5F227A}" type="pres">
      <dgm:prSet presAssocID="{394DDEF7-7A5E-4C6E-A8C8-93A35F16B79C}" presName="node" presStyleLbl="node1" presStyleIdx="0" presStyleCnt="5">
        <dgm:presLayoutVars>
          <dgm:bulletEnabled val="1"/>
        </dgm:presLayoutVars>
      </dgm:prSet>
      <dgm:spPr/>
    </dgm:pt>
    <dgm:pt modelId="{49C8011A-F28E-45F3-B484-17398DA41513}" type="pres">
      <dgm:prSet presAssocID="{EFC90FB8-0AC8-4307-952C-CA823AB42416}" presName="sibTrans" presStyleCnt="0"/>
      <dgm:spPr/>
    </dgm:pt>
    <dgm:pt modelId="{177FE725-27FD-462A-B01A-95751705F729}" type="pres">
      <dgm:prSet presAssocID="{033333CB-6F13-46D1-81F0-EF3DA349EE42}" presName="node" presStyleLbl="node1" presStyleIdx="1" presStyleCnt="5" custLinFactNeighborX="26" custLinFactNeighborY="3242">
        <dgm:presLayoutVars>
          <dgm:bulletEnabled val="1"/>
        </dgm:presLayoutVars>
      </dgm:prSet>
      <dgm:spPr/>
    </dgm:pt>
    <dgm:pt modelId="{342FA5A1-299D-4D98-BCFE-D1EBEE070B07}" type="pres">
      <dgm:prSet presAssocID="{4FEE5D2D-D658-4DAF-99EE-767AE8AAC020}" presName="sibTrans" presStyleCnt="0"/>
      <dgm:spPr/>
    </dgm:pt>
    <dgm:pt modelId="{4FDD89F1-6063-4CCD-8254-A2C69E0C6AC3}" type="pres">
      <dgm:prSet presAssocID="{9A81221F-CC83-4F9B-BC3C-B2ECAA3FED15}" presName="node" presStyleLbl="node1" presStyleIdx="2" presStyleCnt="5">
        <dgm:presLayoutVars>
          <dgm:bulletEnabled val="1"/>
        </dgm:presLayoutVars>
      </dgm:prSet>
      <dgm:spPr/>
    </dgm:pt>
    <dgm:pt modelId="{2364B4AB-F73A-4F8D-B755-9E993F6ECF2C}" type="pres">
      <dgm:prSet presAssocID="{C10A352E-1C8A-4134-904C-579DA84D93E6}" presName="sibTrans" presStyleCnt="0"/>
      <dgm:spPr/>
    </dgm:pt>
    <dgm:pt modelId="{BDF2C126-CB11-45EF-838C-67D3DF665860}" type="pres">
      <dgm:prSet presAssocID="{EBDF0548-83F3-4584-A264-F4F2D343B8DF}" presName="node" presStyleLbl="node1" presStyleIdx="3" presStyleCnt="5">
        <dgm:presLayoutVars>
          <dgm:bulletEnabled val="1"/>
        </dgm:presLayoutVars>
      </dgm:prSet>
      <dgm:spPr/>
    </dgm:pt>
    <dgm:pt modelId="{85594369-2682-48FF-BBFB-2F8AF9AD280F}" type="pres">
      <dgm:prSet presAssocID="{81C8BCB0-EFE2-4368-8594-94B2477FC625}" presName="sibTrans" presStyleCnt="0"/>
      <dgm:spPr/>
    </dgm:pt>
    <dgm:pt modelId="{7A2657FA-4E54-4B3A-9A60-089860FB32FA}" type="pres">
      <dgm:prSet presAssocID="{7377770D-BA7F-41BC-A1E1-C05CEA44F12F}" presName="node" presStyleLbl="node1" presStyleIdx="4" presStyleCnt="5">
        <dgm:presLayoutVars>
          <dgm:bulletEnabled val="1"/>
        </dgm:presLayoutVars>
      </dgm:prSet>
      <dgm:spPr/>
    </dgm:pt>
  </dgm:ptLst>
  <dgm:cxnLst>
    <dgm:cxn modelId="{C3D53D17-0832-40AC-8787-FB9A6BD12380}" type="presOf" srcId="{394DDEF7-7A5E-4C6E-A8C8-93A35F16B79C}" destId="{B19E1A74-2F2E-465B-A0A8-3F393D5F227A}" srcOrd="0" destOrd="0" presId="urn:microsoft.com/office/officeart/2005/8/layout/default"/>
    <dgm:cxn modelId="{911A852C-6DDC-4D71-BC08-B383E9F19068}" srcId="{DF4BD67E-72B5-478C-8591-D6CF8E738F57}" destId="{9A81221F-CC83-4F9B-BC3C-B2ECAA3FED15}" srcOrd="2" destOrd="0" parTransId="{BB6ADC3D-560C-4653-B10C-B6E8F705BC8F}" sibTransId="{C10A352E-1C8A-4134-904C-579DA84D93E6}"/>
    <dgm:cxn modelId="{5E6BEC5D-02B5-40EF-917B-4B856B9B2425}" type="presOf" srcId="{EBDF0548-83F3-4584-A264-F4F2D343B8DF}" destId="{BDF2C126-CB11-45EF-838C-67D3DF665860}" srcOrd="0" destOrd="0" presId="urn:microsoft.com/office/officeart/2005/8/layout/default"/>
    <dgm:cxn modelId="{E1147B74-F23D-4BEC-A2B6-E1044363E933}" srcId="{DF4BD67E-72B5-478C-8591-D6CF8E738F57}" destId="{EBDF0548-83F3-4584-A264-F4F2D343B8DF}" srcOrd="3" destOrd="0" parTransId="{1D26E991-D2CA-4290-8D54-D2505163BA09}" sibTransId="{81C8BCB0-EFE2-4368-8594-94B2477FC625}"/>
    <dgm:cxn modelId="{ADD4728A-1824-46E8-AC48-EB529F286CAC}" srcId="{DF4BD67E-72B5-478C-8591-D6CF8E738F57}" destId="{7377770D-BA7F-41BC-A1E1-C05CEA44F12F}" srcOrd="4" destOrd="0" parTransId="{38320A51-6DCD-447C-91F4-9AC5B848D487}" sibTransId="{C8CC6415-5705-47B6-BE30-A2E1995B5512}"/>
    <dgm:cxn modelId="{0905BC92-8561-4558-8C08-E8995B0F4DB0}" type="presOf" srcId="{033333CB-6F13-46D1-81F0-EF3DA349EE42}" destId="{177FE725-27FD-462A-B01A-95751705F729}" srcOrd="0" destOrd="0" presId="urn:microsoft.com/office/officeart/2005/8/layout/default"/>
    <dgm:cxn modelId="{9AAD49AF-814B-4F80-8D04-0033DF6A8394}" srcId="{DF4BD67E-72B5-478C-8591-D6CF8E738F57}" destId="{394DDEF7-7A5E-4C6E-A8C8-93A35F16B79C}" srcOrd="0" destOrd="0" parTransId="{A7556791-7AFD-4840-8A48-3AE9F8134A0F}" sibTransId="{EFC90FB8-0AC8-4307-952C-CA823AB42416}"/>
    <dgm:cxn modelId="{40F92FCD-59D1-477B-89D0-D8CC2102F984}" type="presOf" srcId="{9A81221F-CC83-4F9B-BC3C-B2ECAA3FED15}" destId="{4FDD89F1-6063-4CCD-8254-A2C69E0C6AC3}" srcOrd="0" destOrd="0" presId="urn:microsoft.com/office/officeart/2005/8/layout/default"/>
    <dgm:cxn modelId="{BD1076F4-1E43-4FCB-860D-53B86D714C17}" type="presOf" srcId="{7377770D-BA7F-41BC-A1E1-C05CEA44F12F}" destId="{7A2657FA-4E54-4B3A-9A60-089860FB32FA}" srcOrd="0" destOrd="0" presId="urn:microsoft.com/office/officeart/2005/8/layout/default"/>
    <dgm:cxn modelId="{5E67CDF4-0EF3-402B-AC12-A8134B170409}" srcId="{DF4BD67E-72B5-478C-8591-D6CF8E738F57}" destId="{033333CB-6F13-46D1-81F0-EF3DA349EE42}" srcOrd="1" destOrd="0" parTransId="{44291CBC-23D6-4910-A709-BA38CA46D0D6}" sibTransId="{4FEE5D2D-D658-4DAF-99EE-767AE8AAC020}"/>
    <dgm:cxn modelId="{12D37DFD-C014-4A3C-AC83-5FC45208ADCA}" type="presOf" srcId="{DF4BD67E-72B5-478C-8591-D6CF8E738F57}" destId="{1F0AC1EC-15EC-4591-93A0-795A6880424B}" srcOrd="0" destOrd="0" presId="urn:microsoft.com/office/officeart/2005/8/layout/default"/>
    <dgm:cxn modelId="{00492502-1FD2-4598-8DE3-77DA044F3DC5}" type="presParOf" srcId="{1F0AC1EC-15EC-4591-93A0-795A6880424B}" destId="{B19E1A74-2F2E-465B-A0A8-3F393D5F227A}" srcOrd="0" destOrd="0" presId="urn:microsoft.com/office/officeart/2005/8/layout/default"/>
    <dgm:cxn modelId="{AF81FF5C-33EE-4945-9ADE-D26684D4DB36}" type="presParOf" srcId="{1F0AC1EC-15EC-4591-93A0-795A6880424B}" destId="{49C8011A-F28E-45F3-B484-17398DA41513}" srcOrd="1" destOrd="0" presId="urn:microsoft.com/office/officeart/2005/8/layout/default"/>
    <dgm:cxn modelId="{747403CE-987E-4F34-98BA-DB08EDA6315B}" type="presParOf" srcId="{1F0AC1EC-15EC-4591-93A0-795A6880424B}" destId="{177FE725-27FD-462A-B01A-95751705F729}" srcOrd="2" destOrd="0" presId="urn:microsoft.com/office/officeart/2005/8/layout/default"/>
    <dgm:cxn modelId="{C76692F2-89B8-4DD4-AE0E-15787D801F85}" type="presParOf" srcId="{1F0AC1EC-15EC-4591-93A0-795A6880424B}" destId="{342FA5A1-299D-4D98-BCFE-D1EBEE070B07}" srcOrd="3" destOrd="0" presId="urn:microsoft.com/office/officeart/2005/8/layout/default"/>
    <dgm:cxn modelId="{2A0A2DF8-8DDE-4E6B-826F-82372ACB25A4}" type="presParOf" srcId="{1F0AC1EC-15EC-4591-93A0-795A6880424B}" destId="{4FDD89F1-6063-4CCD-8254-A2C69E0C6AC3}" srcOrd="4" destOrd="0" presId="urn:microsoft.com/office/officeart/2005/8/layout/default"/>
    <dgm:cxn modelId="{BC05FC43-2868-4495-B13C-434B30D04AB0}" type="presParOf" srcId="{1F0AC1EC-15EC-4591-93A0-795A6880424B}" destId="{2364B4AB-F73A-4F8D-B755-9E993F6ECF2C}" srcOrd="5" destOrd="0" presId="urn:microsoft.com/office/officeart/2005/8/layout/default"/>
    <dgm:cxn modelId="{ECE53963-E884-48FB-8F97-F43466C1DF59}" type="presParOf" srcId="{1F0AC1EC-15EC-4591-93A0-795A6880424B}" destId="{BDF2C126-CB11-45EF-838C-67D3DF665860}" srcOrd="6" destOrd="0" presId="urn:microsoft.com/office/officeart/2005/8/layout/default"/>
    <dgm:cxn modelId="{7DEFD938-1BC1-41AE-BB95-0AA01AFDE994}" type="presParOf" srcId="{1F0AC1EC-15EC-4591-93A0-795A6880424B}" destId="{85594369-2682-48FF-BBFB-2F8AF9AD280F}" srcOrd="7" destOrd="0" presId="urn:microsoft.com/office/officeart/2005/8/layout/default"/>
    <dgm:cxn modelId="{5450D82B-9B31-4F06-9A22-CC42E3184A1A}" type="presParOf" srcId="{1F0AC1EC-15EC-4591-93A0-795A6880424B}" destId="{7A2657FA-4E54-4B3A-9A60-089860FB32FA}" srcOrd="8"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5F26672-963C-4552-89EC-EE8834474625}" type="doc">
      <dgm:prSet loTypeId="urn:microsoft.com/office/officeart/2005/8/layout/list1" loCatId="list" qsTypeId="urn:microsoft.com/office/officeart/2005/8/quickstyle/simple1" qsCatId="simple" csTypeId="urn:microsoft.com/office/officeart/2005/8/colors/accent1_2" csCatId="accent1"/>
      <dgm:spPr/>
      <dgm:t>
        <a:bodyPr/>
        <a:lstStyle/>
        <a:p>
          <a:endParaRPr lang="en-US"/>
        </a:p>
      </dgm:t>
    </dgm:pt>
    <dgm:pt modelId="{779639E9-5CF0-433B-8C71-399EC6712E2A}">
      <dgm:prSet/>
      <dgm:spPr/>
      <dgm:t>
        <a:bodyPr/>
        <a:lstStyle/>
        <a:p>
          <a:r>
            <a:rPr lang="en-GB" dirty="0">
              <a:solidFill>
                <a:schemeClr val="tx2"/>
              </a:solidFill>
            </a:rPr>
            <a:t>How much will it cost</a:t>
          </a:r>
          <a:r>
            <a:rPr lang="en-GB" dirty="0"/>
            <a:t>?</a:t>
          </a:r>
          <a:endParaRPr lang="en-US" dirty="0"/>
        </a:p>
      </dgm:t>
    </dgm:pt>
    <dgm:pt modelId="{7F1394FB-B043-4403-9525-C121A9DA8DDE}" type="parTrans" cxnId="{D54146C7-B52C-4A43-B7F6-E1267E5109D2}">
      <dgm:prSet/>
      <dgm:spPr/>
      <dgm:t>
        <a:bodyPr/>
        <a:lstStyle/>
        <a:p>
          <a:endParaRPr lang="en-US"/>
        </a:p>
      </dgm:t>
    </dgm:pt>
    <dgm:pt modelId="{FB576C74-9E82-4B1E-A319-211C0BF5CD7F}" type="sibTrans" cxnId="{D54146C7-B52C-4A43-B7F6-E1267E5109D2}">
      <dgm:prSet/>
      <dgm:spPr/>
      <dgm:t>
        <a:bodyPr/>
        <a:lstStyle/>
        <a:p>
          <a:endParaRPr lang="en-US"/>
        </a:p>
      </dgm:t>
    </dgm:pt>
    <dgm:pt modelId="{15F6A603-6A32-49B0-8E80-D220C523B644}">
      <dgm:prSet/>
      <dgm:spPr/>
      <dgm:t>
        <a:bodyPr/>
        <a:lstStyle/>
        <a:p>
          <a:r>
            <a:rPr lang="en-GB" dirty="0">
              <a:solidFill>
                <a:schemeClr val="tx2"/>
              </a:solidFill>
            </a:rPr>
            <a:t>Where will we get the money?</a:t>
          </a:r>
          <a:endParaRPr lang="en-US" dirty="0">
            <a:solidFill>
              <a:schemeClr val="tx2"/>
            </a:solidFill>
          </a:endParaRPr>
        </a:p>
      </dgm:t>
    </dgm:pt>
    <dgm:pt modelId="{8F824075-2692-4216-B276-A6AC224726AE}" type="parTrans" cxnId="{DDA839DB-08CF-4C2D-8FAF-43DC17ED1366}">
      <dgm:prSet/>
      <dgm:spPr/>
      <dgm:t>
        <a:bodyPr/>
        <a:lstStyle/>
        <a:p>
          <a:endParaRPr lang="en-US"/>
        </a:p>
      </dgm:t>
    </dgm:pt>
    <dgm:pt modelId="{90CD5D3C-DF3C-43D2-AF40-406E9759549D}" type="sibTrans" cxnId="{DDA839DB-08CF-4C2D-8FAF-43DC17ED1366}">
      <dgm:prSet/>
      <dgm:spPr/>
      <dgm:t>
        <a:bodyPr/>
        <a:lstStyle/>
        <a:p>
          <a:endParaRPr lang="en-US"/>
        </a:p>
      </dgm:t>
    </dgm:pt>
    <dgm:pt modelId="{6F1B0E53-C50A-44B6-9030-C0F5D829FED4}">
      <dgm:prSet/>
      <dgm:spPr/>
      <dgm:t>
        <a:bodyPr/>
        <a:lstStyle/>
        <a:p>
          <a:r>
            <a:rPr lang="en-GB" dirty="0">
              <a:solidFill>
                <a:schemeClr val="tx2"/>
              </a:solidFill>
            </a:rPr>
            <a:t>How do we distribute our product?</a:t>
          </a:r>
          <a:endParaRPr lang="en-US" dirty="0">
            <a:solidFill>
              <a:schemeClr val="tx2"/>
            </a:solidFill>
          </a:endParaRPr>
        </a:p>
      </dgm:t>
    </dgm:pt>
    <dgm:pt modelId="{E3AF2B1F-600B-4223-85AD-2B3DEB3F729A}" type="parTrans" cxnId="{15FE68D8-110E-4F10-A000-95D8AE65939F}">
      <dgm:prSet/>
      <dgm:spPr/>
      <dgm:t>
        <a:bodyPr/>
        <a:lstStyle/>
        <a:p>
          <a:endParaRPr lang="en-US"/>
        </a:p>
      </dgm:t>
    </dgm:pt>
    <dgm:pt modelId="{D3630B85-2933-44A7-8256-16BA0924C93C}" type="sibTrans" cxnId="{15FE68D8-110E-4F10-A000-95D8AE65939F}">
      <dgm:prSet/>
      <dgm:spPr/>
      <dgm:t>
        <a:bodyPr/>
        <a:lstStyle/>
        <a:p>
          <a:endParaRPr lang="en-US"/>
        </a:p>
      </dgm:t>
    </dgm:pt>
    <dgm:pt modelId="{8CADD0B7-6A9D-485F-8E5E-BB0050415856}">
      <dgm:prSet/>
      <dgm:spPr/>
      <dgm:t>
        <a:bodyPr/>
        <a:lstStyle/>
        <a:p>
          <a:r>
            <a:rPr lang="en-GB" dirty="0">
              <a:solidFill>
                <a:schemeClr val="tx2"/>
              </a:solidFill>
            </a:rPr>
            <a:t>How do we identify our market?</a:t>
          </a:r>
          <a:endParaRPr lang="en-US" dirty="0">
            <a:solidFill>
              <a:schemeClr val="tx2"/>
            </a:solidFill>
          </a:endParaRPr>
        </a:p>
      </dgm:t>
    </dgm:pt>
    <dgm:pt modelId="{8470569F-A9B3-4009-91E1-BD83E06AD6C9}" type="parTrans" cxnId="{8C87499F-BCB2-402E-9F0F-CB8E0FDDD53D}">
      <dgm:prSet/>
      <dgm:spPr/>
      <dgm:t>
        <a:bodyPr/>
        <a:lstStyle/>
        <a:p>
          <a:endParaRPr lang="en-US"/>
        </a:p>
      </dgm:t>
    </dgm:pt>
    <dgm:pt modelId="{D39D2456-A81A-4D5F-A46B-F75D9D76EB64}" type="sibTrans" cxnId="{8C87499F-BCB2-402E-9F0F-CB8E0FDDD53D}">
      <dgm:prSet/>
      <dgm:spPr/>
      <dgm:t>
        <a:bodyPr/>
        <a:lstStyle/>
        <a:p>
          <a:endParaRPr lang="en-US"/>
        </a:p>
      </dgm:t>
    </dgm:pt>
    <dgm:pt modelId="{4130C293-91D9-4314-9AFD-172119CC9D81}">
      <dgm:prSet/>
      <dgm:spPr/>
      <dgm:t>
        <a:bodyPr/>
        <a:lstStyle/>
        <a:p>
          <a:r>
            <a:rPr lang="en-GB">
              <a:solidFill>
                <a:schemeClr val="tx2"/>
              </a:solidFill>
            </a:rPr>
            <a:t>Etc., etc., etc.</a:t>
          </a:r>
          <a:endParaRPr lang="en-US">
            <a:solidFill>
              <a:schemeClr val="tx2"/>
            </a:solidFill>
          </a:endParaRPr>
        </a:p>
      </dgm:t>
    </dgm:pt>
    <dgm:pt modelId="{34D475DD-0466-4564-A915-A03974ECA687}" type="parTrans" cxnId="{3453A069-E599-4D6C-9F19-8B064A8653F8}">
      <dgm:prSet/>
      <dgm:spPr/>
      <dgm:t>
        <a:bodyPr/>
        <a:lstStyle/>
        <a:p>
          <a:endParaRPr lang="en-US"/>
        </a:p>
      </dgm:t>
    </dgm:pt>
    <dgm:pt modelId="{4BF12CB3-2836-410B-B291-493B10069046}" type="sibTrans" cxnId="{3453A069-E599-4D6C-9F19-8B064A8653F8}">
      <dgm:prSet/>
      <dgm:spPr/>
      <dgm:t>
        <a:bodyPr/>
        <a:lstStyle/>
        <a:p>
          <a:endParaRPr lang="en-US"/>
        </a:p>
      </dgm:t>
    </dgm:pt>
    <dgm:pt modelId="{985310F9-BABC-407E-8EF3-9E504EA3918C}" type="pres">
      <dgm:prSet presAssocID="{15F26672-963C-4552-89EC-EE8834474625}" presName="linear" presStyleCnt="0">
        <dgm:presLayoutVars>
          <dgm:dir/>
          <dgm:animLvl val="lvl"/>
          <dgm:resizeHandles val="exact"/>
        </dgm:presLayoutVars>
      </dgm:prSet>
      <dgm:spPr/>
    </dgm:pt>
    <dgm:pt modelId="{C8BED43F-E622-46A2-918A-8AF2A91CFF48}" type="pres">
      <dgm:prSet presAssocID="{779639E9-5CF0-433B-8C71-399EC6712E2A}" presName="parentLin" presStyleCnt="0"/>
      <dgm:spPr/>
    </dgm:pt>
    <dgm:pt modelId="{7838619F-CCAB-42F7-84BF-D4A508534889}" type="pres">
      <dgm:prSet presAssocID="{779639E9-5CF0-433B-8C71-399EC6712E2A}" presName="parentLeftMargin" presStyleLbl="node1" presStyleIdx="0" presStyleCnt="5"/>
      <dgm:spPr/>
    </dgm:pt>
    <dgm:pt modelId="{3DA3F014-C80B-437B-845A-9EDE55189150}" type="pres">
      <dgm:prSet presAssocID="{779639E9-5CF0-433B-8C71-399EC6712E2A}" presName="parentText" presStyleLbl="node1" presStyleIdx="0" presStyleCnt="5">
        <dgm:presLayoutVars>
          <dgm:chMax val="0"/>
          <dgm:bulletEnabled val="1"/>
        </dgm:presLayoutVars>
      </dgm:prSet>
      <dgm:spPr/>
    </dgm:pt>
    <dgm:pt modelId="{95870F8D-084E-4266-9960-6DB4794DC549}" type="pres">
      <dgm:prSet presAssocID="{779639E9-5CF0-433B-8C71-399EC6712E2A}" presName="negativeSpace" presStyleCnt="0"/>
      <dgm:spPr/>
    </dgm:pt>
    <dgm:pt modelId="{1DA705CC-0D7E-4FB6-986A-1C115CFFCD2C}" type="pres">
      <dgm:prSet presAssocID="{779639E9-5CF0-433B-8C71-399EC6712E2A}" presName="childText" presStyleLbl="conFgAcc1" presStyleIdx="0" presStyleCnt="5">
        <dgm:presLayoutVars>
          <dgm:bulletEnabled val="1"/>
        </dgm:presLayoutVars>
      </dgm:prSet>
      <dgm:spPr/>
    </dgm:pt>
    <dgm:pt modelId="{6A6C7BFF-8F92-4C92-83FB-83B3047F68B1}" type="pres">
      <dgm:prSet presAssocID="{FB576C74-9E82-4B1E-A319-211C0BF5CD7F}" presName="spaceBetweenRectangles" presStyleCnt="0"/>
      <dgm:spPr/>
    </dgm:pt>
    <dgm:pt modelId="{4113913D-8256-4A6B-A4EF-3787532BEAF8}" type="pres">
      <dgm:prSet presAssocID="{15F6A603-6A32-49B0-8E80-D220C523B644}" presName="parentLin" presStyleCnt="0"/>
      <dgm:spPr/>
    </dgm:pt>
    <dgm:pt modelId="{2AC1F989-FAB3-4C88-8136-8A21F446BD3F}" type="pres">
      <dgm:prSet presAssocID="{15F6A603-6A32-49B0-8E80-D220C523B644}" presName="parentLeftMargin" presStyleLbl="node1" presStyleIdx="0" presStyleCnt="5"/>
      <dgm:spPr/>
    </dgm:pt>
    <dgm:pt modelId="{394F2DBD-6136-4583-A9F9-42A00E71E779}" type="pres">
      <dgm:prSet presAssocID="{15F6A603-6A32-49B0-8E80-D220C523B644}" presName="parentText" presStyleLbl="node1" presStyleIdx="1" presStyleCnt="5">
        <dgm:presLayoutVars>
          <dgm:chMax val="0"/>
          <dgm:bulletEnabled val="1"/>
        </dgm:presLayoutVars>
      </dgm:prSet>
      <dgm:spPr/>
    </dgm:pt>
    <dgm:pt modelId="{8036D799-541F-4BAC-902E-E811236CCE6B}" type="pres">
      <dgm:prSet presAssocID="{15F6A603-6A32-49B0-8E80-D220C523B644}" presName="negativeSpace" presStyleCnt="0"/>
      <dgm:spPr/>
    </dgm:pt>
    <dgm:pt modelId="{D0379379-8EB7-41FF-87E9-2BB04BB3ECA9}" type="pres">
      <dgm:prSet presAssocID="{15F6A603-6A32-49B0-8E80-D220C523B644}" presName="childText" presStyleLbl="conFgAcc1" presStyleIdx="1" presStyleCnt="5">
        <dgm:presLayoutVars>
          <dgm:bulletEnabled val="1"/>
        </dgm:presLayoutVars>
      </dgm:prSet>
      <dgm:spPr/>
    </dgm:pt>
    <dgm:pt modelId="{0551677F-C877-4E4A-8822-59736DDAED3C}" type="pres">
      <dgm:prSet presAssocID="{90CD5D3C-DF3C-43D2-AF40-406E9759549D}" presName="spaceBetweenRectangles" presStyleCnt="0"/>
      <dgm:spPr/>
    </dgm:pt>
    <dgm:pt modelId="{C8B5B56C-A7DC-4E6A-814F-C8AB569D3C80}" type="pres">
      <dgm:prSet presAssocID="{6F1B0E53-C50A-44B6-9030-C0F5D829FED4}" presName="parentLin" presStyleCnt="0"/>
      <dgm:spPr/>
    </dgm:pt>
    <dgm:pt modelId="{177444BC-A48A-4DAA-A6A3-08BE49B7A7AA}" type="pres">
      <dgm:prSet presAssocID="{6F1B0E53-C50A-44B6-9030-C0F5D829FED4}" presName="parentLeftMargin" presStyleLbl="node1" presStyleIdx="1" presStyleCnt="5"/>
      <dgm:spPr/>
    </dgm:pt>
    <dgm:pt modelId="{E0ACB9D2-EB6B-40FE-B784-50413B0248F6}" type="pres">
      <dgm:prSet presAssocID="{6F1B0E53-C50A-44B6-9030-C0F5D829FED4}" presName="parentText" presStyleLbl="node1" presStyleIdx="2" presStyleCnt="5">
        <dgm:presLayoutVars>
          <dgm:chMax val="0"/>
          <dgm:bulletEnabled val="1"/>
        </dgm:presLayoutVars>
      </dgm:prSet>
      <dgm:spPr/>
    </dgm:pt>
    <dgm:pt modelId="{21208D43-11A0-47C8-9617-6B54F5F2AA3E}" type="pres">
      <dgm:prSet presAssocID="{6F1B0E53-C50A-44B6-9030-C0F5D829FED4}" presName="negativeSpace" presStyleCnt="0"/>
      <dgm:spPr/>
    </dgm:pt>
    <dgm:pt modelId="{F1C77D1F-128F-41DB-BC62-593ACF4E7D19}" type="pres">
      <dgm:prSet presAssocID="{6F1B0E53-C50A-44B6-9030-C0F5D829FED4}" presName="childText" presStyleLbl="conFgAcc1" presStyleIdx="2" presStyleCnt="5">
        <dgm:presLayoutVars>
          <dgm:bulletEnabled val="1"/>
        </dgm:presLayoutVars>
      </dgm:prSet>
      <dgm:spPr/>
    </dgm:pt>
    <dgm:pt modelId="{E62E4AC7-0F93-4FE2-8FCC-9FF31BC5C990}" type="pres">
      <dgm:prSet presAssocID="{D3630B85-2933-44A7-8256-16BA0924C93C}" presName="spaceBetweenRectangles" presStyleCnt="0"/>
      <dgm:spPr/>
    </dgm:pt>
    <dgm:pt modelId="{9683CB85-A0CA-45D2-B1BC-80CF5C3B5970}" type="pres">
      <dgm:prSet presAssocID="{8CADD0B7-6A9D-485F-8E5E-BB0050415856}" presName="parentLin" presStyleCnt="0"/>
      <dgm:spPr/>
    </dgm:pt>
    <dgm:pt modelId="{5DCD8253-4403-44E3-874A-0675AAD722D8}" type="pres">
      <dgm:prSet presAssocID="{8CADD0B7-6A9D-485F-8E5E-BB0050415856}" presName="parentLeftMargin" presStyleLbl="node1" presStyleIdx="2" presStyleCnt="5"/>
      <dgm:spPr/>
    </dgm:pt>
    <dgm:pt modelId="{0B7F4E74-5A41-4505-9343-015D71F1E0BD}" type="pres">
      <dgm:prSet presAssocID="{8CADD0B7-6A9D-485F-8E5E-BB0050415856}" presName="parentText" presStyleLbl="node1" presStyleIdx="3" presStyleCnt="5">
        <dgm:presLayoutVars>
          <dgm:chMax val="0"/>
          <dgm:bulletEnabled val="1"/>
        </dgm:presLayoutVars>
      </dgm:prSet>
      <dgm:spPr/>
    </dgm:pt>
    <dgm:pt modelId="{A432D75F-CB6F-43CB-AC93-520D74C1DD96}" type="pres">
      <dgm:prSet presAssocID="{8CADD0B7-6A9D-485F-8E5E-BB0050415856}" presName="negativeSpace" presStyleCnt="0"/>
      <dgm:spPr/>
    </dgm:pt>
    <dgm:pt modelId="{D39FF343-9172-4498-A62F-037D0BA7E292}" type="pres">
      <dgm:prSet presAssocID="{8CADD0B7-6A9D-485F-8E5E-BB0050415856}" presName="childText" presStyleLbl="conFgAcc1" presStyleIdx="3" presStyleCnt="5">
        <dgm:presLayoutVars>
          <dgm:bulletEnabled val="1"/>
        </dgm:presLayoutVars>
      </dgm:prSet>
      <dgm:spPr/>
    </dgm:pt>
    <dgm:pt modelId="{26F6B809-8E13-41D6-8EC6-6F54BEEB33B7}" type="pres">
      <dgm:prSet presAssocID="{D39D2456-A81A-4D5F-A46B-F75D9D76EB64}" presName="spaceBetweenRectangles" presStyleCnt="0"/>
      <dgm:spPr/>
    </dgm:pt>
    <dgm:pt modelId="{F56FA85B-8B0D-446E-8C52-367C5ED2D2FB}" type="pres">
      <dgm:prSet presAssocID="{4130C293-91D9-4314-9AFD-172119CC9D81}" presName="parentLin" presStyleCnt="0"/>
      <dgm:spPr/>
    </dgm:pt>
    <dgm:pt modelId="{3101A1CA-E2F1-4559-8A71-4356F8E91D2C}" type="pres">
      <dgm:prSet presAssocID="{4130C293-91D9-4314-9AFD-172119CC9D81}" presName="parentLeftMargin" presStyleLbl="node1" presStyleIdx="3" presStyleCnt="5"/>
      <dgm:spPr/>
    </dgm:pt>
    <dgm:pt modelId="{C0222FEF-0541-4710-8F7D-35E583A709B0}" type="pres">
      <dgm:prSet presAssocID="{4130C293-91D9-4314-9AFD-172119CC9D81}" presName="parentText" presStyleLbl="node1" presStyleIdx="4" presStyleCnt="5">
        <dgm:presLayoutVars>
          <dgm:chMax val="0"/>
          <dgm:bulletEnabled val="1"/>
        </dgm:presLayoutVars>
      </dgm:prSet>
      <dgm:spPr/>
    </dgm:pt>
    <dgm:pt modelId="{1D7EF6DC-B0DD-4167-B5F5-B86D6B433B6D}" type="pres">
      <dgm:prSet presAssocID="{4130C293-91D9-4314-9AFD-172119CC9D81}" presName="negativeSpace" presStyleCnt="0"/>
      <dgm:spPr/>
    </dgm:pt>
    <dgm:pt modelId="{8A989615-3808-4D97-8A4F-72A8727164AB}" type="pres">
      <dgm:prSet presAssocID="{4130C293-91D9-4314-9AFD-172119CC9D81}" presName="childText" presStyleLbl="conFgAcc1" presStyleIdx="4" presStyleCnt="5">
        <dgm:presLayoutVars>
          <dgm:bulletEnabled val="1"/>
        </dgm:presLayoutVars>
      </dgm:prSet>
      <dgm:spPr/>
    </dgm:pt>
  </dgm:ptLst>
  <dgm:cxnLst>
    <dgm:cxn modelId="{547F5C33-504F-4BF4-9D34-F9D4A7EA1900}" type="presOf" srcId="{779639E9-5CF0-433B-8C71-399EC6712E2A}" destId="{3DA3F014-C80B-437B-845A-9EDE55189150}" srcOrd="1" destOrd="0" presId="urn:microsoft.com/office/officeart/2005/8/layout/list1"/>
    <dgm:cxn modelId="{575C5A66-A151-41AA-8DAB-D1DA0A25AC65}" type="presOf" srcId="{8CADD0B7-6A9D-485F-8E5E-BB0050415856}" destId="{0B7F4E74-5A41-4505-9343-015D71F1E0BD}" srcOrd="1" destOrd="0" presId="urn:microsoft.com/office/officeart/2005/8/layout/list1"/>
    <dgm:cxn modelId="{D5D3C147-2634-4523-8BAA-E6AAA288BC5B}" type="presOf" srcId="{8CADD0B7-6A9D-485F-8E5E-BB0050415856}" destId="{5DCD8253-4403-44E3-874A-0675AAD722D8}" srcOrd="0" destOrd="0" presId="urn:microsoft.com/office/officeart/2005/8/layout/list1"/>
    <dgm:cxn modelId="{3453A069-E599-4D6C-9F19-8B064A8653F8}" srcId="{15F26672-963C-4552-89EC-EE8834474625}" destId="{4130C293-91D9-4314-9AFD-172119CC9D81}" srcOrd="4" destOrd="0" parTransId="{34D475DD-0466-4564-A915-A03974ECA687}" sibTransId="{4BF12CB3-2836-410B-B291-493B10069046}"/>
    <dgm:cxn modelId="{CAB2176F-E821-4270-93CB-61AFD7B2CB4E}" type="presOf" srcId="{4130C293-91D9-4314-9AFD-172119CC9D81}" destId="{C0222FEF-0541-4710-8F7D-35E583A709B0}" srcOrd="1" destOrd="0" presId="urn:microsoft.com/office/officeart/2005/8/layout/list1"/>
    <dgm:cxn modelId="{0B3FC554-DD3D-4D00-B1FA-2B0B8893E0BE}" type="presOf" srcId="{15F6A603-6A32-49B0-8E80-D220C523B644}" destId="{394F2DBD-6136-4583-A9F9-42A00E71E779}" srcOrd="1" destOrd="0" presId="urn:microsoft.com/office/officeart/2005/8/layout/list1"/>
    <dgm:cxn modelId="{2034DD54-48CE-4077-A834-DD1B7BC3D655}" type="presOf" srcId="{4130C293-91D9-4314-9AFD-172119CC9D81}" destId="{3101A1CA-E2F1-4559-8A71-4356F8E91D2C}" srcOrd="0" destOrd="0" presId="urn:microsoft.com/office/officeart/2005/8/layout/list1"/>
    <dgm:cxn modelId="{B3745587-6984-40E7-B361-38488D036B4C}" type="presOf" srcId="{15F26672-963C-4552-89EC-EE8834474625}" destId="{985310F9-BABC-407E-8EF3-9E504EA3918C}" srcOrd="0" destOrd="0" presId="urn:microsoft.com/office/officeart/2005/8/layout/list1"/>
    <dgm:cxn modelId="{A07FD998-B530-4006-9F6D-100F2B954AFB}" type="presOf" srcId="{779639E9-5CF0-433B-8C71-399EC6712E2A}" destId="{7838619F-CCAB-42F7-84BF-D4A508534889}" srcOrd="0" destOrd="0" presId="urn:microsoft.com/office/officeart/2005/8/layout/list1"/>
    <dgm:cxn modelId="{8C87499F-BCB2-402E-9F0F-CB8E0FDDD53D}" srcId="{15F26672-963C-4552-89EC-EE8834474625}" destId="{8CADD0B7-6A9D-485F-8E5E-BB0050415856}" srcOrd="3" destOrd="0" parTransId="{8470569F-A9B3-4009-91E1-BD83E06AD6C9}" sibTransId="{D39D2456-A81A-4D5F-A46B-F75D9D76EB64}"/>
    <dgm:cxn modelId="{19AF3CC1-EDAC-4FAB-8F57-12D61FB4454E}" type="presOf" srcId="{6F1B0E53-C50A-44B6-9030-C0F5D829FED4}" destId="{E0ACB9D2-EB6B-40FE-B784-50413B0248F6}" srcOrd="1" destOrd="0" presId="urn:microsoft.com/office/officeart/2005/8/layout/list1"/>
    <dgm:cxn modelId="{D54146C7-B52C-4A43-B7F6-E1267E5109D2}" srcId="{15F26672-963C-4552-89EC-EE8834474625}" destId="{779639E9-5CF0-433B-8C71-399EC6712E2A}" srcOrd="0" destOrd="0" parTransId="{7F1394FB-B043-4403-9525-C121A9DA8DDE}" sibTransId="{FB576C74-9E82-4B1E-A319-211C0BF5CD7F}"/>
    <dgm:cxn modelId="{15FE68D8-110E-4F10-A000-95D8AE65939F}" srcId="{15F26672-963C-4552-89EC-EE8834474625}" destId="{6F1B0E53-C50A-44B6-9030-C0F5D829FED4}" srcOrd="2" destOrd="0" parTransId="{E3AF2B1F-600B-4223-85AD-2B3DEB3F729A}" sibTransId="{D3630B85-2933-44A7-8256-16BA0924C93C}"/>
    <dgm:cxn modelId="{DDA839DB-08CF-4C2D-8FAF-43DC17ED1366}" srcId="{15F26672-963C-4552-89EC-EE8834474625}" destId="{15F6A603-6A32-49B0-8E80-D220C523B644}" srcOrd="1" destOrd="0" parTransId="{8F824075-2692-4216-B276-A6AC224726AE}" sibTransId="{90CD5D3C-DF3C-43D2-AF40-406E9759549D}"/>
    <dgm:cxn modelId="{E12BB5DD-9EC1-4B30-9A8D-83E30F838771}" type="presOf" srcId="{15F6A603-6A32-49B0-8E80-D220C523B644}" destId="{2AC1F989-FAB3-4C88-8136-8A21F446BD3F}" srcOrd="0" destOrd="0" presId="urn:microsoft.com/office/officeart/2005/8/layout/list1"/>
    <dgm:cxn modelId="{36FBDFE7-35B1-4D88-AADC-284987355164}" type="presOf" srcId="{6F1B0E53-C50A-44B6-9030-C0F5D829FED4}" destId="{177444BC-A48A-4DAA-A6A3-08BE49B7A7AA}" srcOrd="0" destOrd="0" presId="urn:microsoft.com/office/officeart/2005/8/layout/list1"/>
    <dgm:cxn modelId="{10229511-CE6B-4ACF-81E7-1D1EA9E541CB}" type="presParOf" srcId="{985310F9-BABC-407E-8EF3-9E504EA3918C}" destId="{C8BED43F-E622-46A2-918A-8AF2A91CFF48}" srcOrd="0" destOrd="0" presId="urn:microsoft.com/office/officeart/2005/8/layout/list1"/>
    <dgm:cxn modelId="{44B1367D-1547-4356-AC3C-D7C128C7B26B}" type="presParOf" srcId="{C8BED43F-E622-46A2-918A-8AF2A91CFF48}" destId="{7838619F-CCAB-42F7-84BF-D4A508534889}" srcOrd="0" destOrd="0" presId="urn:microsoft.com/office/officeart/2005/8/layout/list1"/>
    <dgm:cxn modelId="{17A09DCC-93CD-45C3-9DCE-E90A41289CAC}" type="presParOf" srcId="{C8BED43F-E622-46A2-918A-8AF2A91CFF48}" destId="{3DA3F014-C80B-437B-845A-9EDE55189150}" srcOrd="1" destOrd="0" presId="urn:microsoft.com/office/officeart/2005/8/layout/list1"/>
    <dgm:cxn modelId="{9FE7A78E-C6EB-4A9C-8254-93B018DB75BE}" type="presParOf" srcId="{985310F9-BABC-407E-8EF3-9E504EA3918C}" destId="{95870F8D-084E-4266-9960-6DB4794DC549}" srcOrd="1" destOrd="0" presId="urn:microsoft.com/office/officeart/2005/8/layout/list1"/>
    <dgm:cxn modelId="{D4F08035-DDC2-4F13-87F6-D0D2F67B9270}" type="presParOf" srcId="{985310F9-BABC-407E-8EF3-9E504EA3918C}" destId="{1DA705CC-0D7E-4FB6-986A-1C115CFFCD2C}" srcOrd="2" destOrd="0" presId="urn:microsoft.com/office/officeart/2005/8/layout/list1"/>
    <dgm:cxn modelId="{25A736BC-93AF-4E75-8DEC-64235683F97D}" type="presParOf" srcId="{985310F9-BABC-407E-8EF3-9E504EA3918C}" destId="{6A6C7BFF-8F92-4C92-83FB-83B3047F68B1}" srcOrd="3" destOrd="0" presId="urn:microsoft.com/office/officeart/2005/8/layout/list1"/>
    <dgm:cxn modelId="{ADE321DC-6E8E-4A69-82FC-4B29B80274AB}" type="presParOf" srcId="{985310F9-BABC-407E-8EF3-9E504EA3918C}" destId="{4113913D-8256-4A6B-A4EF-3787532BEAF8}" srcOrd="4" destOrd="0" presId="urn:microsoft.com/office/officeart/2005/8/layout/list1"/>
    <dgm:cxn modelId="{084E2C10-5D88-4AEC-BA3D-AB42FB56AE95}" type="presParOf" srcId="{4113913D-8256-4A6B-A4EF-3787532BEAF8}" destId="{2AC1F989-FAB3-4C88-8136-8A21F446BD3F}" srcOrd="0" destOrd="0" presId="urn:microsoft.com/office/officeart/2005/8/layout/list1"/>
    <dgm:cxn modelId="{3A221D93-488F-4879-90BC-21A49B87D0C4}" type="presParOf" srcId="{4113913D-8256-4A6B-A4EF-3787532BEAF8}" destId="{394F2DBD-6136-4583-A9F9-42A00E71E779}" srcOrd="1" destOrd="0" presId="urn:microsoft.com/office/officeart/2005/8/layout/list1"/>
    <dgm:cxn modelId="{780C8E38-40FE-436E-8544-8892698127CA}" type="presParOf" srcId="{985310F9-BABC-407E-8EF3-9E504EA3918C}" destId="{8036D799-541F-4BAC-902E-E811236CCE6B}" srcOrd="5" destOrd="0" presId="urn:microsoft.com/office/officeart/2005/8/layout/list1"/>
    <dgm:cxn modelId="{73F19F5C-7981-40C3-B31C-F1A11F14BD67}" type="presParOf" srcId="{985310F9-BABC-407E-8EF3-9E504EA3918C}" destId="{D0379379-8EB7-41FF-87E9-2BB04BB3ECA9}" srcOrd="6" destOrd="0" presId="urn:microsoft.com/office/officeart/2005/8/layout/list1"/>
    <dgm:cxn modelId="{F694E560-DA18-41D9-AEAC-4D5ECB61F834}" type="presParOf" srcId="{985310F9-BABC-407E-8EF3-9E504EA3918C}" destId="{0551677F-C877-4E4A-8822-59736DDAED3C}" srcOrd="7" destOrd="0" presId="urn:microsoft.com/office/officeart/2005/8/layout/list1"/>
    <dgm:cxn modelId="{13526795-D106-40A9-9950-0F246B4BCC9F}" type="presParOf" srcId="{985310F9-BABC-407E-8EF3-9E504EA3918C}" destId="{C8B5B56C-A7DC-4E6A-814F-C8AB569D3C80}" srcOrd="8" destOrd="0" presId="urn:microsoft.com/office/officeart/2005/8/layout/list1"/>
    <dgm:cxn modelId="{292BD415-4308-4141-852A-F459BAA84173}" type="presParOf" srcId="{C8B5B56C-A7DC-4E6A-814F-C8AB569D3C80}" destId="{177444BC-A48A-4DAA-A6A3-08BE49B7A7AA}" srcOrd="0" destOrd="0" presId="urn:microsoft.com/office/officeart/2005/8/layout/list1"/>
    <dgm:cxn modelId="{99978805-183D-4BB6-AC72-6A0CFFB6A5C0}" type="presParOf" srcId="{C8B5B56C-A7DC-4E6A-814F-C8AB569D3C80}" destId="{E0ACB9D2-EB6B-40FE-B784-50413B0248F6}" srcOrd="1" destOrd="0" presId="urn:microsoft.com/office/officeart/2005/8/layout/list1"/>
    <dgm:cxn modelId="{53E6FC15-684D-46A7-BF9C-B304566D8B25}" type="presParOf" srcId="{985310F9-BABC-407E-8EF3-9E504EA3918C}" destId="{21208D43-11A0-47C8-9617-6B54F5F2AA3E}" srcOrd="9" destOrd="0" presId="urn:microsoft.com/office/officeart/2005/8/layout/list1"/>
    <dgm:cxn modelId="{F712B6F5-BE0B-4F05-ABC7-456C6401199F}" type="presParOf" srcId="{985310F9-BABC-407E-8EF3-9E504EA3918C}" destId="{F1C77D1F-128F-41DB-BC62-593ACF4E7D19}" srcOrd="10" destOrd="0" presId="urn:microsoft.com/office/officeart/2005/8/layout/list1"/>
    <dgm:cxn modelId="{4E049800-59BD-4767-8A5C-42C7A6C6D639}" type="presParOf" srcId="{985310F9-BABC-407E-8EF3-9E504EA3918C}" destId="{E62E4AC7-0F93-4FE2-8FCC-9FF31BC5C990}" srcOrd="11" destOrd="0" presId="urn:microsoft.com/office/officeart/2005/8/layout/list1"/>
    <dgm:cxn modelId="{ABFF35C3-45EF-4537-A7E8-624DC0F996E3}" type="presParOf" srcId="{985310F9-BABC-407E-8EF3-9E504EA3918C}" destId="{9683CB85-A0CA-45D2-B1BC-80CF5C3B5970}" srcOrd="12" destOrd="0" presId="urn:microsoft.com/office/officeart/2005/8/layout/list1"/>
    <dgm:cxn modelId="{F1FFE464-4263-4133-A736-BC440B9B34EE}" type="presParOf" srcId="{9683CB85-A0CA-45D2-B1BC-80CF5C3B5970}" destId="{5DCD8253-4403-44E3-874A-0675AAD722D8}" srcOrd="0" destOrd="0" presId="urn:microsoft.com/office/officeart/2005/8/layout/list1"/>
    <dgm:cxn modelId="{9EA6319E-68C9-4DD7-967C-57D3BF880AE4}" type="presParOf" srcId="{9683CB85-A0CA-45D2-B1BC-80CF5C3B5970}" destId="{0B7F4E74-5A41-4505-9343-015D71F1E0BD}" srcOrd="1" destOrd="0" presId="urn:microsoft.com/office/officeart/2005/8/layout/list1"/>
    <dgm:cxn modelId="{ED80D1DA-A626-4E6D-BC19-23BBB921FE3C}" type="presParOf" srcId="{985310F9-BABC-407E-8EF3-9E504EA3918C}" destId="{A432D75F-CB6F-43CB-AC93-520D74C1DD96}" srcOrd="13" destOrd="0" presId="urn:microsoft.com/office/officeart/2005/8/layout/list1"/>
    <dgm:cxn modelId="{258686E0-6766-4E47-901C-0ED5B6BEF823}" type="presParOf" srcId="{985310F9-BABC-407E-8EF3-9E504EA3918C}" destId="{D39FF343-9172-4498-A62F-037D0BA7E292}" srcOrd="14" destOrd="0" presId="urn:microsoft.com/office/officeart/2005/8/layout/list1"/>
    <dgm:cxn modelId="{3D184128-A7DB-45B4-B1A2-3E9A4EB26E67}" type="presParOf" srcId="{985310F9-BABC-407E-8EF3-9E504EA3918C}" destId="{26F6B809-8E13-41D6-8EC6-6F54BEEB33B7}" srcOrd="15" destOrd="0" presId="urn:microsoft.com/office/officeart/2005/8/layout/list1"/>
    <dgm:cxn modelId="{321B5697-E542-475E-81F8-B25031C4A1D9}" type="presParOf" srcId="{985310F9-BABC-407E-8EF3-9E504EA3918C}" destId="{F56FA85B-8B0D-446E-8C52-367C5ED2D2FB}" srcOrd="16" destOrd="0" presId="urn:microsoft.com/office/officeart/2005/8/layout/list1"/>
    <dgm:cxn modelId="{B5A806A0-84E3-48F4-A6AF-62D5DF4AC954}" type="presParOf" srcId="{F56FA85B-8B0D-446E-8C52-367C5ED2D2FB}" destId="{3101A1CA-E2F1-4559-8A71-4356F8E91D2C}" srcOrd="0" destOrd="0" presId="urn:microsoft.com/office/officeart/2005/8/layout/list1"/>
    <dgm:cxn modelId="{E2F4ABDC-0C0B-4501-A6CF-65A78F873B48}" type="presParOf" srcId="{F56FA85B-8B0D-446E-8C52-367C5ED2D2FB}" destId="{C0222FEF-0541-4710-8F7D-35E583A709B0}" srcOrd="1" destOrd="0" presId="urn:microsoft.com/office/officeart/2005/8/layout/list1"/>
    <dgm:cxn modelId="{569D805B-D1F2-4A6A-84C8-A04AE4719A13}" type="presParOf" srcId="{985310F9-BABC-407E-8EF3-9E504EA3918C}" destId="{1D7EF6DC-B0DD-4167-B5F5-B86D6B433B6D}" srcOrd="17" destOrd="0" presId="urn:microsoft.com/office/officeart/2005/8/layout/list1"/>
    <dgm:cxn modelId="{E3B09B93-FF51-4F85-B189-2C9E8E3D57E4}" type="presParOf" srcId="{985310F9-BABC-407E-8EF3-9E504EA3918C}" destId="{8A989615-3808-4D97-8A4F-72A8727164AB}" srcOrd="18"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2AB7989-90A3-45D4-93AD-7DFFE89DBE44}" type="doc">
      <dgm:prSet loTypeId="urn:microsoft.com/office/officeart/2005/8/layout/list1" loCatId="list" qsTypeId="urn:microsoft.com/office/officeart/2005/8/quickstyle/simple4" qsCatId="simple" csTypeId="urn:microsoft.com/office/officeart/2005/8/colors/colorful1" csCatId="colorful" phldr="1"/>
      <dgm:spPr/>
      <dgm:t>
        <a:bodyPr/>
        <a:lstStyle/>
        <a:p>
          <a:endParaRPr lang="en-US"/>
        </a:p>
      </dgm:t>
    </dgm:pt>
    <dgm:pt modelId="{A6E2CF45-0C9D-4BDF-BFA4-DA2A96539FFD}">
      <dgm:prSet/>
      <dgm:spPr/>
      <dgm:t>
        <a:bodyPr/>
        <a:lstStyle/>
        <a:p>
          <a:pPr>
            <a:defRPr b="1"/>
          </a:pPr>
          <a:r>
            <a:rPr lang="en-GB"/>
            <a:t>What do we mean by solutions?</a:t>
          </a:r>
          <a:endParaRPr lang="en-US"/>
        </a:p>
      </dgm:t>
    </dgm:pt>
    <dgm:pt modelId="{165C8E1A-DFA4-4663-89CE-6896706AA7DD}" type="parTrans" cxnId="{EFE011B6-6DD3-4E1D-8A3F-C4D045F1136C}">
      <dgm:prSet/>
      <dgm:spPr/>
      <dgm:t>
        <a:bodyPr/>
        <a:lstStyle/>
        <a:p>
          <a:endParaRPr lang="en-US"/>
        </a:p>
      </dgm:t>
    </dgm:pt>
    <dgm:pt modelId="{6EDB45CF-6685-4442-BADD-4CD4C1C744F6}" type="sibTrans" cxnId="{EFE011B6-6DD3-4E1D-8A3F-C4D045F1136C}">
      <dgm:prSet/>
      <dgm:spPr/>
      <dgm:t>
        <a:bodyPr/>
        <a:lstStyle/>
        <a:p>
          <a:endParaRPr lang="en-US"/>
        </a:p>
      </dgm:t>
    </dgm:pt>
    <dgm:pt modelId="{1A777304-11D9-4CBA-B1D2-B8B64AE12CA1}">
      <dgm:prSet/>
      <dgm:spPr/>
      <dgm:t>
        <a:bodyPr/>
        <a:lstStyle/>
        <a:p>
          <a:pPr>
            <a:defRPr b="1"/>
          </a:pPr>
          <a:r>
            <a:rPr lang="en-GB"/>
            <a:t>In this context, it could mean</a:t>
          </a:r>
          <a:endParaRPr lang="en-US"/>
        </a:p>
      </dgm:t>
    </dgm:pt>
    <dgm:pt modelId="{D2ABDF30-19CA-4B1C-AE7F-8C28E535897E}" type="parTrans" cxnId="{D9E8723D-596F-4B93-AEE0-4999A9943ABB}">
      <dgm:prSet/>
      <dgm:spPr/>
      <dgm:t>
        <a:bodyPr/>
        <a:lstStyle/>
        <a:p>
          <a:endParaRPr lang="en-US"/>
        </a:p>
      </dgm:t>
    </dgm:pt>
    <dgm:pt modelId="{0E321004-E9AB-4732-A73C-13745FC95AD5}" type="sibTrans" cxnId="{D9E8723D-596F-4B93-AEE0-4999A9943ABB}">
      <dgm:prSet/>
      <dgm:spPr/>
      <dgm:t>
        <a:bodyPr/>
        <a:lstStyle/>
        <a:p>
          <a:endParaRPr lang="en-US"/>
        </a:p>
      </dgm:t>
    </dgm:pt>
    <dgm:pt modelId="{B11F0E1E-E1EA-4DF4-B551-D5FA8219580B}">
      <dgm:prSet/>
      <dgm:spPr/>
      <dgm:t>
        <a:bodyPr/>
        <a:lstStyle/>
        <a:p>
          <a:r>
            <a:rPr lang="en-GB" dirty="0"/>
            <a:t>new processes to help us do something better</a:t>
          </a:r>
          <a:endParaRPr lang="en-US" dirty="0"/>
        </a:p>
      </dgm:t>
    </dgm:pt>
    <dgm:pt modelId="{6345C16D-07C5-4D9D-8922-24EC0D77467B}" type="parTrans" cxnId="{ADDA3FEC-8CB8-477C-BD0F-99B787FB391C}">
      <dgm:prSet/>
      <dgm:spPr/>
      <dgm:t>
        <a:bodyPr/>
        <a:lstStyle/>
        <a:p>
          <a:endParaRPr lang="en-US"/>
        </a:p>
      </dgm:t>
    </dgm:pt>
    <dgm:pt modelId="{07710520-02A9-4B6B-A776-FCA71E2FD58E}" type="sibTrans" cxnId="{ADDA3FEC-8CB8-477C-BD0F-99B787FB391C}">
      <dgm:prSet/>
      <dgm:spPr/>
      <dgm:t>
        <a:bodyPr/>
        <a:lstStyle/>
        <a:p>
          <a:endParaRPr lang="en-US"/>
        </a:p>
      </dgm:t>
    </dgm:pt>
    <dgm:pt modelId="{D300C83A-8BBB-4AC6-812C-AC5B2BE13C12}">
      <dgm:prSet/>
      <dgm:spPr/>
      <dgm:t>
        <a:bodyPr/>
        <a:lstStyle/>
        <a:p>
          <a:r>
            <a:rPr lang="en-GB" dirty="0"/>
            <a:t>new ways of using existing products</a:t>
          </a:r>
          <a:endParaRPr lang="en-US" dirty="0"/>
        </a:p>
      </dgm:t>
    </dgm:pt>
    <dgm:pt modelId="{2F90AD9C-D788-484F-9221-C5277E7D512E}" type="parTrans" cxnId="{6DBA3E4E-6F01-4BFB-8535-2BFC33B48F4A}">
      <dgm:prSet/>
      <dgm:spPr/>
      <dgm:t>
        <a:bodyPr/>
        <a:lstStyle/>
        <a:p>
          <a:endParaRPr lang="en-US"/>
        </a:p>
      </dgm:t>
    </dgm:pt>
    <dgm:pt modelId="{82CB2F34-B745-47F3-9E77-52EF7F91CF8B}" type="sibTrans" cxnId="{6DBA3E4E-6F01-4BFB-8535-2BFC33B48F4A}">
      <dgm:prSet/>
      <dgm:spPr/>
      <dgm:t>
        <a:bodyPr/>
        <a:lstStyle/>
        <a:p>
          <a:endParaRPr lang="en-US"/>
        </a:p>
      </dgm:t>
    </dgm:pt>
    <dgm:pt modelId="{57824489-FA35-4D90-B5FE-38446545EF5D}">
      <dgm:prSet/>
      <dgm:spPr/>
      <dgm:t>
        <a:bodyPr/>
        <a:lstStyle/>
        <a:p>
          <a:r>
            <a:rPr lang="en-GB" dirty="0"/>
            <a:t>new services to supply to new or existing customers etc.</a:t>
          </a:r>
          <a:endParaRPr lang="en-US" dirty="0"/>
        </a:p>
      </dgm:t>
    </dgm:pt>
    <dgm:pt modelId="{98066CC8-56E3-4181-B122-AA0EEA9D06F1}" type="parTrans" cxnId="{FC0301D7-FEF0-4387-A123-BBDAF99E0091}">
      <dgm:prSet/>
      <dgm:spPr/>
      <dgm:t>
        <a:bodyPr/>
        <a:lstStyle/>
        <a:p>
          <a:endParaRPr lang="en-US"/>
        </a:p>
      </dgm:t>
    </dgm:pt>
    <dgm:pt modelId="{C35F8078-7C52-4986-A518-DA52F590FDEA}" type="sibTrans" cxnId="{FC0301D7-FEF0-4387-A123-BBDAF99E0091}">
      <dgm:prSet/>
      <dgm:spPr/>
      <dgm:t>
        <a:bodyPr/>
        <a:lstStyle/>
        <a:p>
          <a:endParaRPr lang="en-US"/>
        </a:p>
      </dgm:t>
    </dgm:pt>
    <dgm:pt modelId="{64773444-3667-4D10-BB9F-67509868728E}">
      <dgm:prSet/>
      <dgm:spPr/>
      <dgm:t>
        <a:bodyPr/>
        <a:lstStyle/>
        <a:p>
          <a:pPr>
            <a:defRPr b="1"/>
          </a:pPr>
          <a:r>
            <a:rPr lang="en-GB" i="0" u="none" dirty="0"/>
            <a:t>New ways of thinking about things!</a:t>
          </a:r>
          <a:endParaRPr lang="en-US" i="0" u="none" dirty="0"/>
        </a:p>
      </dgm:t>
    </dgm:pt>
    <dgm:pt modelId="{7E8DC82B-5B44-4F31-891D-2A93D3045EEC}" type="parTrans" cxnId="{539151A0-508C-44B6-9CA5-8452300E6911}">
      <dgm:prSet/>
      <dgm:spPr/>
      <dgm:t>
        <a:bodyPr/>
        <a:lstStyle/>
        <a:p>
          <a:endParaRPr lang="en-US"/>
        </a:p>
      </dgm:t>
    </dgm:pt>
    <dgm:pt modelId="{002154F2-C565-48BF-94AB-55D9ACB8DB03}" type="sibTrans" cxnId="{539151A0-508C-44B6-9CA5-8452300E6911}">
      <dgm:prSet/>
      <dgm:spPr/>
      <dgm:t>
        <a:bodyPr/>
        <a:lstStyle/>
        <a:p>
          <a:endParaRPr lang="en-US"/>
        </a:p>
      </dgm:t>
    </dgm:pt>
    <dgm:pt modelId="{57AB8464-E8B3-40EB-B41E-463C09A174EE}" type="pres">
      <dgm:prSet presAssocID="{B2AB7989-90A3-45D4-93AD-7DFFE89DBE44}" presName="linear" presStyleCnt="0">
        <dgm:presLayoutVars>
          <dgm:dir/>
          <dgm:animLvl val="lvl"/>
          <dgm:resizeHandles val="exact"/>
        </dgm:presLayoutVars>
      </dgm:prSet>
      <dgm:spPr/>
    </dgm:pt>
    <dgm:pt modelId="{A6628749-F87F-4389-9AF4-7AF462485C84}" type="pres">
      <dgm:prSet presAssocID="{A6E2CF45-0C9D-4BDF-BFA4-DA2A96539FFD}" presName="parentLin" presStyleCnt="0"/>
      <dgm:spPr/>
    </dgm:pt>
    <dgm:pt modelId="{A2C2AAA6-2ADC-451B-9362-A5D0A87B00B0}" type="pres">
      <dgm:prSet presAssocID="{A6E2CF45-0C9D-4BDF-BFA4-DA2A96539FFD}" presName="parentLeftMargin" presStyleLbl="node1" presStyleIdx="0" presStyleCnt="3"/>
      <dgm:spPr/>
    </dgm:pt>
    <dgm:pt modelId="{C4169AA4-D413-4166-95FE-35B1F5D4F1F7}" type="pres">
      <dgm:prSet presAssocID="{A6E2CF45-0C9D-4BDF-BFA4-DA2A96539FFD}" presName="parentText" presStyleLbl="node1" presStyleIdx="0" presStyleCnt="3">
        <dgm:presLayoutVars>
          <dgm:chMax val="0"/>
          <dgm:bulletEnabled val="1"/>
        </dgm:presLayoutVars>
      </dgm:prSet>
      <dgm:spPr/>
    </dgm:pt>
    <dgm:pt modelId="{BAEEFDF6-B6B6-4A08-8A6A-5FC9291BB289}" type="pres">
      <dgm:prSet presAssocID="{A6E2CF45-0C9D-4BDF-BFA4-DA2A96539FFD}" presName="negativeSpace" presStyleCnt="0"/>
      <dgm:spPr/>
    </dgm:pt>
    <dgm:pt modelId="{480F0B56-217D-4847-9FE3-0211EAC8D7DE}" type="pres">
      <dgm:prSet presAssocID="{A6E2CF45-0C9D-4BDF-BFA4-DA2A96539FFD}" presName="childText" presStyleLbl="conFgAcc1" presStyleIdx="0" presStyleCnt="3">
        <dgm:presLayoutVars>
          <dgm:bulletEnabled val="1"/>
        </dgm:presLayoutVars>
      </dgm:prSet>
      <dgm:spPr/>
    </dgm:pt>
    <dgm:pt modelId="{A31AED7C-8434-456D-9815-5FFAF1C00755}" type="pres">
      <dgm:prSet presAssocID="{6EDB45CF-6685-4442-BADD-4CD4C1C744F6}" presName="spaceBetweenRectangles" presStyleCnt="0"/>
      <dgm:spPr/>
    </dgm:pt>
    <dgm:pt modelId="{164E8644-FCDB-4F72-9D5D-FB99964D3C53}" type="pres">
      <dgm:prSet presAssocID="{1A777304-11D9-4CBA-B1D2-B8B64AE12CA1}" presName="parentLin" presStyleCnt="0"/>
      <dgm:spPr/>
    </dgm:pt>
    <dgm:pt modelId="{43719E61-F480-4DF3-97E3-E9695EAD1F11}" type="pres">
      <dgm:prSet presAssocID="{1A777304-11D9-4CBA-B1D2-B8B64AE12CA1}" presName="parentLeftMargin" presStyleLbl="node1" presStyleIdx="0" presStyleCnt="3"/>
      <dgm:spPr/>
    </dgm:pt>
    <dgm:pt modelId="{3F17E1DA-0B63-4F08-9E62-32B045944ABE}" type="pres">
      <dgm:prSet presAssocID="{1A777304-11D9-4CBA-B1D2-B8B64AE12CA1}" presName="parentText" presStyleLbl="node1" presStyleIdx="1" presStyleCnt="3">
        <dgm:presLayoutVars>
          <dgm:chMax val="0"/>
          <dgm:bulletEnabled val="1"/>
        </dgm:presLayoutVars>
      </dgm:prSet>
      <dgm:spPr/>
    </dgm:pt>
    <dgm:pt modelId="{BE685F20-FCC3-448E-89B6-2BED2FF2E082}" type="pres">
      <dgm:prSet presAssocID="{1A777304-11D9-4CBA-B1D2-B8B64AE12CA1}" presName="negativeSpace" presStyleCnt="0"/>
      <dgm:spPr/>
    </dgm:pt>
    <dgm:pt modelId="{6018F57B-BDE9-4AE0-BCE1-585B22B52258}" type="pres">
      <dgm:prSet presAssocID="{1A777304-11D9-4CBA-B1D2-B8B64AE12CA1}" presName="childText" presStyleLbl="conFgAcc1" presStyleIdx="1" presStyleCnt="3">
        <dgm:presLayoutVars>
          <dgm:bulletEnabled val="1"/>
        </dgm:presLayoutVars>
      </dgm:prSet>
      <dgm:spPr/>
    </dgm:pt>
    <dgm:pt modelId="{8F285708-4CF8-4253-90F4-8944067E5644}" type="pres">
      <dgm:prSet presAssocID="{0E321004-E9AB-4732-A73C-13745FC95AD5}" presName="spaceBetweenRectangles" presStyleCnt="0"/>
      <dgm:spPr/>
    </dgm:pt>
    <dgm:pt modelId="{C74A05B1-48E9-4050-8F15-E74B178D442A}" type="pres">
      <dgm:prSet presAssocID="{64773444-3667-4D10-BB9F-67509868728E}" presName="parentLin" presStyleCnt="0"/>
      <dgm:spPr/>
    </dgm:pt>
    <dgm:pt modelId="{6834CD48-A1D4-4CB3-96C2-4FEA0F983F4B}" type="pres">
      <dgm:prSet presAssocID="{64773444-3667-4D10-BB9F-67509868728E}" presName="parentLeftMargin" presStyleLbl="node1" presStyleIdx="1" presStyleCnt="3"/>
      <dgm:spPr/>
    </dgm:pt>
    <dgm:pt modelId="{E05B0E3F-FE0B-401D-B7BC-A35D1EBEA592}" type="pres">
      <dgm:prSet presAssocID="{64773444-3667-4D10-BB9F-67509868728E}" presName="parentText" presStyleLbl="node1" presStyleIdx="2" presStyleCnt="3">
        <dgm:presLayoutVars>
          <dgm:chMax val="0"/>
          <dgm:bulletEnabled val="1"/>
        </dgm:presLayoutVars>
      </dgm:prSet>
      <dgm:spPr/>
    </dgm:pt>
    <dgm:pt modelId="{5AA61A28-B8FB-46CA-82A9-E9A55F2C337E}" type="pres">
      <dgm:prSet presAssocID="{64773444-3667-4D10-BB9F-67509868728E}" presName="negativeSpace" presStyleCnt="0"/>
      <dgm:spPr/>
    </dgm:pt>
    <dgm:pt modelId="{B3EEF080-B46D-43FC-9954-F3DFF628AEF2}" type="pres">
      <dgm:prSet presAssocID="{64773444-3667-4D10-BB9F-67509868728E}" presName="childText" presStyleLbl="conFgAcc1" presStyleIdx="2" presStyleCnt="3">
        <dgm:presLayoutVars>
          <dgm:bulletEnabled val="1"/>
        </dgm:presLayoutVars>
      </dgm:prSet>
      <dgm:spPr/>
    </dgm:pt>
  </dgm:ptLst>
  <dgm:cxnLst>
    <dgm:cxn modelId="{977AAA0F-BA36-44ED-AF7E-FC783E96858F}" type="presOf" srcId="{D300C83A-8BBB-4AC6-812C-AC5B2BE13C12}" destId="{6018F57B-BDE9-4AE0-BCE1-585B22B52258}" srcOrd="0" destOrd="1" presId="urn:microsoft.com/office/officeart/2005/8/layout/list1"/>
    <dgm:cxn modelId="{8EAEAF29-C5FD-4F4B-8724-61F9A928FD7E}" type="presOf" srcId="{A6E2CF45-0C9D-4BDF-BFA4-DA2A96539FFD}" destId="{A2C2AAA6-2ADC-451B-9362-A5D0A87B00B0}" srcOrd="0" destOrd="0" presId="urn:microsoft.com/office/officeart/2005/8/layout/list1"/>
    <dgm:cxn modelId="{D9E8723D-596F-4B93-AEE0-4999A9943ABB}" srcId="{B2AB7989-90A3-45D4-93AD-7DFFE89DBE44}" destId="{1A777304-11D9-4CBA-B1D2-B8B64AE12CA1}" srcOrd="1" destOrd="0" parTransId="{D2ABDF30-19CA-4B1C-AE7F-8C28E535897E}" sibTransId="{0E321004-E9AB-4732-A73C-13745FC95AD5}"/>
    <dgm:cxn modelId="{BC21D94B-B870-4506-B50B-EF4AEFE320F2}" type="presOf" srcId="{64773444-3667-4D10-BB9F-67509868728E}" destId="{6834CD48-A1D4-4CB3-96C2-4FEA0F983F4B}" srcOrd="0" destOrd="0" presId="urn:microsoft.com/office/officeart/2005/8/layout/list1"/>
    <dgm:cxn modelId="{6DBA3E4E-6F01-4BFB-8535-2BFC33B48F4A}" srcId="{1A777304-11D9-4CBA-B1D2-B8B64AE12CA1}" destId="{D300C83A-8BBB-4AC6-812C-AC5B2BE13C12}" srcOrd="1" destOrd="0" parTransId="{2F90AD9C-D788-484F-9221-C5277E7D512E}" sibTransId="{82CB2F34-B745-47F3-9E77-52EF7F91CF8B}"/>
    <dgm:cxn modelId="{C6196A88-C227-46E4-8E9B-0FB454A97336}" type="presOf" srcId="{1A777304-11D9-4CBA-B1D2-B8B64AE12CA1}" destId="{43719E61-F480-4DF3-97E3-E9695EAD1F11}" srcOrd="0" destOrd="0" presId="urn:microsoft.com/office/officeart/2005/8/layout/list1"/>
    <dgm:cxn modelId="{502EF18E-1389-4A2D-B5C1-171A1A4850D6}" type="presOf" srcId="{1A777304-11D9-4CBA-B1D2-B8B64AE12CA1}" destId="{3F17E1DA-0B63-4F08-9E62-32B045944ABE}" srcOrd="1" destOrd="0" presId="urn:microsoft.com/office/officeart/2005/8/layout/list1"/>
    <dgm:cxn modelId="{539151A0-508C-44B6-9CA5-8452300E6911}" srcId="{B2AB7989-90A3-45D4-93AD-7DFFE89DBE44}" destId="{64773444-3667-4D10-BB9F-67509868728E}" srcOrd="2" destOrd="0" parTransId="{7E8DC82B-5B44-4F31-891D-2A93D3045EEC}" sibTransId="{002154F2-C565-48BF-94AB-55D9ACB8DB03}"/>
    <dgm:cxn modelId="{944AB1A5-D840-4563-B138-277E8262A2CD}" type="presOf" srcId="{64773444-3667-4D10-BB9F-67509868728E}" destId="{E05B0E3F-FE0B-401D-B7BC-A35D1EBEA592}" srcOrd="1" destOrd="0" presId="urn:microsoft.com/office/officeart/2005/8/layout/list1"/>
    <dgm:cxn modelId="{EFE011B6-6DD3-4E1D-8A3F-C4D045F1136C}" srcId="{B2AB7989-90A3-45D4-93AD-7DFFE89DBE44}" destId="{A6E2CF45-0C9D-4BDF-BFA4-DA2A96539FFD}" srcOrd="0" destOrd="0" parTransId="{165C8E1A-DFA4-4663-89CE-6896706AA7DD}" sibTransId="{6EDB45CF-6685-4442-BADD-4CD4C1C744F6}"/>
    <dgm:cxn modelId="{1DCEA9C6-BA6E-44F2-9F2B-3216680A9029}" type="presOf" srcId="{B2AB7989-90A3-45D4-93AD-7DFFE89DBE44}" destId="{57AB8464-E8B3-40EB-B41E-463C09A174EE}" srcOrd="0" destOrd="0" presId="urn:microsoft.com/office/officeart/2005/8/layout/list1"/>
    <dgm:cxn modelId="{CFACD6C8-8D2F-4C71-9923-E0696B04EDBE}" type="presOf" srcId="{A6E2CF45-0C9D-4BDF-BFA4-DA2A96539FFD}" destId="{C4169AA4-D413-4166-95FE-35B1F5D4F1F7}" srcOrd="1" destOrd="0" presId="urn:microsoft.com/office/officeart/2005/8/layout/list1"/>
    <dgm:cxn modelId="{FC0301D7-FEF0-4387-A123-BBDAF99E0091}" srcId="{1A777304-11D9-4CBA-B1D2-B8B64AE12CA1}" destId="{57824489-FA35-4D90-B5FE-38446545EF5D}" srcOrd="2" destOrd="0" parTransId="{98066CC8-56E3-4181-B122-AA0EEA9D06F1}" sibTransId="{C35F8078-7C52-4986-A518-DA52F590FDEA}"/>
    <dgm:cxn modelId="{E4D195E8-F18C-461C-BFB9-4419E0A92E7D}" type="presOf" srcId="{57824489-FA35-4D90-B5FE-38446545EF5D}" destId="{6018F57B-BDE9-4AE0-BCE1-585B22B52258}" srcOrd="0" destOrd="2" presId="urn:microsoft.com/office/officeart/2005/8/layout/list1"/>
    <dgm:cxn modelId="{ADDA3FEC-8CB8-477C-BD0F-99B787FB391C}" srcId="{1A777304-11D9-4CBA-B1D2-B8B64AE12CA1}" destId="{B11F0E1E-E1EA-4DF4-B551-D5FA8219580B}" srcOrd="0" destOrd="0" parTransId="{6345C16D-07C5-4D9D-8922-24EC0D77467B}" sibTransId="{07710520-02A9-4B6B-A776-FCA71E2FD58E}"/>
    <dgm:cxn modelId="{8000C8F8-85A5-40A3-99E5-AFC66C62FEDF}" type="presOf" srcId="{B11F0E1E-E1EA-4DF4-B551-D5FA8219580B}" destId="{6018F57B-BDE9-4AE0-BCE1-585B22B52258}" srcOrd="0" destOrd="0" presId="urn:microsoft.com/office/officeart/2005/8/layout/list1"/>
    <dgm:cxn modelId="{948C6A70-94DF-42D1-B9E6-B3021D544D62}" type="presParOf" srcId="{57AB8464-E8B3-40EB-B41E-463C09A174EE}" destId="{A6628749-F87F-4389-9AF4-7AF462485C84}" srcOrd="0" destOrd="0" presId="urn:microsoft.com/office/officeart/2005/8/layout/list1"/>
    <dgm:cxn modelId="{2C72968D-9C6C-47C3-8F00-CCD3623245D6}" type="presParOf" srcId="{A6628749-F87F-4389-9AF4-7AF462485C84}" destId="{A2C2AAA6-2ADC-451B-9362-A5D0A87B00B0}" srcOrd="0" destOrd="0" presId="urn:microsoft.com/office/officeart/2005/8/layout/list1"/>
    <dgm:cxn modelId="{FE4D186E-811B-4EE9-854F-433FCB634D46}" type="presParOf" srcId="{A6628749-F87F-4389-9AF4-7AF462485C84}" destId="{C4169AA4-D413-4166-95FE-35B1F5D4F1F7}" srcOrd="1" destOrd="0" presId="urn:microsoft.com/office/officeart/2005/8/layout/list1"/>
    <dgm:cxn modelId="{181F464C-ECDA-4AE1-A972-2C2AD2FF52D2}" type="presParOf" srcId="{57AB8464-E8B3-40EB-B41E-463C09A174EE}" destId="{BAEEFDF6-B6B6-4A08-8A6A-5FC9291BB289}" srcOrd="1" destOrd="0" presId="urn:microsoft.com/office/officeart/2005/8/layout/list1"/>
    <dgm:cxn modelId="{001C6900-D4C7-4B60-A941-61F004535664}" type="presParOf" srcId="{57AB8464-E8B3-40EB-B41E-463C09A174EE}" destId="{480F0B56-217D-4847-9FE3-0211EAC8D7DE}" srcOrd="2" destOrd="0" presId="urn:microsoft.com/office/officeart/2005/8/layout/list1"/>
    <dgm:cxn modelId="{3AF978B1-9E03-48F0-9296-F63246F4884F}" type="presParOf" srcId="{57AB8464-E8B3-40EB-B41E-463C09A174EE}" destId="{A31AED7C-8434-456D-9815-5FFAF1C00755}" srcOrd="3" destOrd="0" presId="urn:microsoft.com/office/officeart/2005/8/layout/list1"/>
    <dgm:cxn modelId="{78E8BDA4-47C4-47B8-8A89-183D08F76835}" type="presParOf" srcId="{57AB8464-E8B3-40EB-B41E-463C09A174EE}" destId="{164E8644-FCDB-4F72-9D5D-FB99964D3C53}" srcOrd="4" destOrd="0" presId="urn:microsoft.com/office/officeart/2005/8/layout/list1"/>
    <dgm:cxn modelId="{B87C4D14-61CB-44D4-AC85-3EE0659833D3}" type="presParOf" srcId="{164E8644-FCDB-4F72-9D5D-FB99964D3C53}" destId="{43719E61-F480-4DF3-97E3-E9695EAD1F11}" srcOrd="0" destOrd="0" presId="urn:microsoft.com/office/officeart/2005/8/layout/list1"/>
    <dgm:cxn modelId="{4BB1B6AA-5B8D-4055-871A-13EF3B7A4417}" type="presParOf" srcId="{164E8644-FCDB-4F72-9D5D-FB99964D3C53}" destId="{3F17E1DA-0B63-4F08-9E62-32B045944ABE}" srcOrd="1" destOrd="0" presId="urn:microsoft.com/office/officeart/2005/8/layout/list1"/>
    <dgm:cxn modelId="{AAF9FA8D-1450-4B97-9FF9-9F2335D231B1}" type="presParOf" srcId="{57AB8464-E8B3-40EB-B41E-463C09A174EE}" destId="{BE685F20-FCC3-448E-89B6-2BED2FF2E082}" srcOrd="5" destOrd="0" presId="urn:microsoft.com/office/officeart/2005/8/layout/list1"/>
    <dgm:cxn modelId="{E88AB0D8-CF00-422F-965E-331A62C82B4A}" type="presParOf" srcId="{57AB8464-E8B3-40EB-B41E-463C09A174EE}" destId="{6018F57B-BDE9-4AE0-BCE1-585B22B52258}" srcOrd="6" destOrd="0" presId="urn:microsoft.com/office/officeart/2005/8/layout/list1"/>
    <dgm:cxn modelId="{CBFB77CA-09F1-4826-BF01-47E9094C380E}" type="presParOf" srcId="{57AB8464-E8B3-40EB-B41E-463C09A174EE}" destId="{8F285708-4CF8-4253-90F4-8944067E5644}" srcOrd="7" destOrd="0" presId="urn:microsoft.com/office/officeart/2005/8/layout/list1"/>
    <dgm:cxn modelId="{9BEA5A8D-FC5E-4D94-8B6A-A97D27A656F2}" type="presParOf" srcId="{57AB8464-E8B3-40EB-B41E-463C09A174EE}" destId="{C74A05B1-48E9-4050-8F15-E74B178D442A}" srcOrd="8" destOrd="0" presId="urn:microsoft.com/office/officeart/2005/8/layout/list1"/>
    <dgm:cxn modelId="{88D3257E-896B-4675-800F-ACFF4FD6BDF4}" type="presParOf" srcId="{C74A05B1-48E9-4050-8F15-E74B178D442A}" destId="{6834CD48-A1D4-4CB3-96C2-4FEA0F983F4B}" srcOrd="0" destOrd="0" presId="urn:microsoft.com/office/officeart/2005/8/layout/list1"/>
    <dgm:cxn modelId="{5CCA6087-0480-4068-81EF-551B732B7106}" type="presParOf" srcId="{C74A05B1-48E9-4050-8F15-E74B178D442A}" destId="{E05B0E3F-FE0B-401D-B7BC-A35D1EBEA592}" srcOrd="1" destOrd="0" presId="urn:microsoft.com/office/officeart/2005/8/layout/list1"/>
    <dgm:cxn modelId="{3619EB4E-154C-4C40-B3CA-1FBFD526F3F4}" type="presParOf" srcId="{57AB8464-E8B3-40EB-B41E-463C09A174EE}" destId="{5AA61A28-B8FB-46CA-82A9-E9A55F2C337E}" srcOrd="9" destOrd="0" presId="urn:microsoft.com/office/officeart/2005/8/layout/list1"/>
    <dgm:cxn modelId="{2887E46C-1629-4D53-9BF1-7B23D74AFEB5}" type="presParOf" srcId="{57AB8464-E8B3-40EB-B41E-463C09A174EE}" destId="{B3EEF080-B46D-43FC-9954-F3DFF628AEF2}"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E99CC86-75FC-452D-B982-1AE46D0DAE50}"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6181B2D7-1519-484C-B65F-28718EA9AC00}">
      <dgm:prSet/>
      <dgm:spPr/>
      <dgm:t>
        <a:bodyPr/>
        <a:lstStyle/>
        <a:p>
          <a:r>
            <a:rPr lang="en-GB" b="1" dirty="0"/>
            <a:t>We can therefore see that there is a difference between the commonly held definitions of “Creativity and Opportunity” and the definitions used in a business context.</a:t>
          </a:r>
          <a:endParaRPr lang="en-US" b="1" dirty="0"/>
        </a:p>
      </dgm:t>
    </dgm:pt>
    <dgm:pt modelId="{BFDAB1D1-424B-47D7-AD33-65B1232DFDDC}" type="parTrans" cxnId="{FFB88712-C345-464B-9B5C-2FE00A26B43E}">
      <dgm:prSet/>
      <dgm:spPr/>
      <dgm:t>
        <a:bodyPr/>
        <a:lstStyle/>
        <a:p>
          <a:endParaRPr lang="en-US"/>
        </a:p>
      </dgm:t>
    </dgm:pt>
    <dgm:pt modelId="{BB8B59EE-25B5-46F7-9F98-158B5B395FFA}" type="sibTrans" cxnId="{FFB88712-C345-464B-9B5C-2FE00A26B43E}">
      <dgm:prSet/>
      <dgm:spPr/>
      <dgm:t>
        <a:bodyPr/>
        <a:lstStyle/>
        <a:p>
          <a:endParaRPr lang="en-US"/>
        </a:p>
      </dgm:t>
    </dgm:pt>
    <dgm:pt modelId="{BCAB7EF7-428C-4FBF-9F9B-2462D8A50ECE}">
      <dgm:prSet/>
      <dgm:spPr/>
      <dgm:t>
        <a:bodyPr/>
        <a:lstStyle/>
        <a:p>
          <a:r>
            <a:rPr lang="en-GB" b="1" dirty="0"/>
            <a:t>We may think that creativity is related to artistic or cerebral activity and opportunity is a matter of chance.</a:t>
          </a:r>
          <a:endParaRPr lang="en-US" b="1" dirty="0"/>
        </a:p>
      </dgm:t>
    </dgm:pt>
    <dgm:pt modelId="{FC30B756-2E89-484D-89B7-83635F008DCD}" type="parTrans" cxnId="{0AC1CCD1-F3A6-4B45-B403-EE132062FDED}">
      <dgm:prSet/>
      <dgm:spPr/>
      <dgm:t>
        <a:bodyPr/>
        <a:lstStyle/>
        <a:p>
          <a:endParaRPr lang="en-US"/>
        </a:p>
      </dgm:t>
    </dgm:pt>
    <dgm:pt modelId="{6FFCBFFC-D7AA-4D87-9BB1-E9893C4E79EA}" type="sibTrans" cxnId="{0AC1CCD1-F3A6-4B45-B403-EE132062FDED}">
      <dgm:prSet/>
      <dgm:spPr/>
      <dgm:t>
        <a:bodyPr/>
        <a:lstStyle/>
        <a:p>
          <a:endParaRPr lang="en-US"/>
        </a:p>
      </dgm:t>
    </dgm:pt>
    <dgm:pt modelId="{1571164C-FDE0-4730-864F-9C1CC44B5718}">
      <dgm:prSet/>
      <dgm:spPr/>
      <dgm:t>
        <a:bodyPr/>
        <a:lstStyle/>
        <a:p>
          <a:r>
            <a:rPr lang="en-GB" b="1" dirty="0"/>
            <a:t>Business management theory suggests that in a commercial context, creativity can be learned or developed and that it need not relate to complete novelty; opportunity can be created or developed.</a:t>
          </a:r>
          <a:endParaRPr lang="en-US" b="1" dirty="0"/>
        </a:p>
      </dgm:t>
    </dgm:pt>
    <dgm:pt modelId="{E74CC442-BBC4-4CFD-8BA3-46268BE202C7}" type="parTrans" cxnId="{949F0F97-41D3-4C63-91F4-A16A75C8665E}">
      <dgm:prSet/>
      <dgm:spPr/>
      <dgm:t>
        <a:bodyPr/>
        <a:lstStyle/>
        <a:p>
          <a:endParaRPr lang="en-US"/>
        </a:p>
      </dgm:t>
    </dgm:pt>
    <dgm:pt modelId="{94E345FE-6A75-40F4-BCDD-35E90BCB9A66}" type="sibTrans" cxnId="{949F0F97-41D3-4C63-91F4-A16A75C8665E}">
      <dgm:prSet/>
      <dgm:spPr/>
      <dgm:t>
        <a:bodyPr/>
        <a:lstStyle/>
        <a:p>
          <a:endParaRPr lang="en-US"/>
        </a:p>
      </dgm:t>
    </dgm:pt>
    <dgm:pt modelId="{F2790DC0-9C6A-4AFB-B4C0-1F520A1332C4}" type="pres">
      <dgm:prSet presAssocID="{CE99CC86-75FC-452D-B982-1AE46D0DAE50}" presName="root" presStyleCnt="0">
        <dgm:presLayoutVars>
          <dgm:dir/>
          <dgm:resizeHandles val="exact"/>
        </dgm:presLayoutVars>
      </dgm:prSet>
      <dgm:spPr/>
    </dgm:pt>
    <dgm:pt modelId="{5F3FD52D-60E8-4D06-B557-2D147F82DC02}" type="pres">
      <dgm:prSet presAssocID="{6181B2D7-1519-484C-B65F-28718EA9AC00}" presName="compNode" presStyleCnt="0"/>
      <dgm:spPr/>
    </dgm:pt>
    <dgm:pt modelId="{8F08D8D6-84E3-4768-A374-C44EDA59DAEA}" type="pres">
      <dgm:prSet presAssocID="{6181B2D7-1519-484C-B65F-28718EA9AC00}" presName="bgRect" presStyleLbl="bgShp" presStyleIdx="0" presStyleCnt="3"/>
      <dgm:spPr/>
    </dgm:pt>
    <dgm:pt modelId="{4CF519FF-1C66-43C8-BD26-0B11C4A3872B}" type="pres">
      <dgm:prSet presAssocID="{6181B2D7-1519-484C-B65F-28718EA9AC00}"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Light Bulb and Gear"/>
        </a:ext>
      </dgm:extLst>
    </dgm:pt>
    <dgm:pt modelId="{D5EAD0E7-B660-481B-83E2-39435FFCBDC2}" type="pres">
      <dgm:prSet presAssocID="{6181B2D7-1519-484C-B65F-28718EA9AC00}" presName="spaceRect" presStyleCnt="0"/>
      <dgm:spPr/>
    </dgm:pt>
    <dgm:pt modelId="{9EEEF918-BCF2-4F63-9917-F8E0802E26CB}" type="pres">
      <dgm:prSet presAssocID="{6181B2D7-1519-484C-B65F-28718EA9AC00}" presName="parTx" presStyleLbl="revTx" presStyleIdx="0" presStyleCnt="3" custScaleX="116518">
        <dgm:presLayoutVars>
          <dgm:chMax val="0"/>
          <dgm:chPref val="0"/>
        </dgm:presLayoutVars>
      </dgm:prSet>
      <dgm:spPr/>
    </dgm:pt>
    <dgm:pt modelId="{16E53B96-E884-489C-84DB-5BBB5F95F1CA}" type="pres">
      <dgm:prSet presAssocID="{BB8B59EE-25B5-46F7-9F98-158B5B395FFA}" presName="sibTrans" presStyleCnt="0"/>
      <dgm:spPr/>
    </dgm:pt>
    <dgm:pt modelId="{4FA457D7-81E9-4FC1-B67B-A9038831E069}" type="pres">
      <dgm:prSet presAssocID="{BCAB7EF7-428C-4FBF-9F9B-2462D8A50ECE}" presName="compNode" presStyleCnt="0"/>
      <dgm:spPr/>
    </dgm:pt>
    <dgm:pt modelId="{6BBA3DAD-3BB3-4528-8856-BD574092B61E}" type="pres">
      <dgm:prSet presAssocID="{BCAB7EF7-428C-4FBF-9F9B-2462D8A50ECE}" presName="bgRect" presStyleLbl="bgShp" presStyleIdx="1" presStyleCnt="3"/>
      <dgm:spPr/>
    </dgm:pt>
    <dgm:pt modelId="{EC91852C-411C-4E96-955C-455AC64C6597}" type="pres">
      <dgm:prSet presAssocID="{BCAB7EF7-428C-4FBF-9F9B-2462D8A50ECE}"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Artist"/>
        </a:ext>
      </dgm:extLst>
    </dgm:pt>
    <dgm:pt modelId="{E870C37A-8F7B-4C3F-9715-4BD4D49A1407}" type="pres">
      <dgm:prSet presAssocID="{BCAB7EF7-428C-4FBF-9F9B-2462D8A50ECE}" presName="spaceRect" presStyleCnt="0"/>
      <dgm:spPr/>
    </dgm:pt>
    <dgm:pt modelId="{CA94CFDE-A888-41D7-A430-FD465F3F429A}" type="pres">
      <dgm:prSet presAssocID="{BCAB7EF7-428C-4FBF-9F9B-2462D8A50ECE}" presName="parTx" presStyleLbl="revTx" presStyleIdx="1" presStyleCnt="3" custScaleX="116258">
        <dgm:presLayoutVars>
          <dgm:chMax val="0"/>
          <dgm:chPref val="0"/>
        </dgm:presLayoutVars>
      </dgm:prSet>
      <dgm:spPr/>
    </dgm:pt>
    <dgm:pt modelId="{6C123DE9-B189-407A-9AF2-A73DE77862E3}" type="pres">
      <dgm:prSet presAssocID="{6FFCBFFC-D7AA-4D87-9BB1-E9893C4E79EA}" presName="sibTrans" presStyleCnt="0"/>
      <dgm:spPr/>
    </dgm:pt>
    <dgm:pt modelId="{44D7F18C-1D4D-4C77-9D4D-31408DC84F4A}" type="pres">
      <dgm:prSet presAssocID="{1571164C-FDE0-4730-864F-9C1CC44B5718}" presName="compNode" presStyleCnt="0"/>
      <dgm:spPr/>
    </dgm:pt>
    <dgm:pt modelId="{7F8653EC-9655-4DB8-90E2-83A407CE8E64}" type="pres">
      <dgm:prSet presAssocID="{1571164C-FDE0-4730-864F-9C1CC44B5718}" presName="bgRect" presStyleLbl="bgShp" presStyleIdx="2" presStyleCnt="3"/>
      <dgm:spPr/>
    </dgm:pt>
    <dgm:pt modelId="{50F4804E-A9FB-4612-A0AA-4F77E37A8FB8}" type="pres">
      <dgm:prSet presAssocID="{1571164C-FDE0-4730-864F-9C1CC44B5718}"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Person with Idea"/>
        </a:ext>
      </dgm:extLst>
    </dgm:pt>
    <dgm:pt modelId="{50FEED07-1406-46C1-B325-87F1F652A5DE}" type="pres">
      <dgm:prSet presAssocID="{1571164C-FDE0-4730-864F-9C1CC44B5718}" presName="spaceRect" presStyleCnt="0"/>
      <dgm:spPr/>
    </dgm:pt>
    <dgm:pt modelId="{3FA3267B-C9F8-4D09-A51A-4B57CD89FFEB}" type="pres">
      <dgm:prSet presAssocID="{1571164C-FDE0-4730-864F-9C1CC44B5718}" presName="parTx" presStyleLbl="revTx" presStyleIdx="2" presStyleCnt="3" custScaleX="104949">
        <dgm:presLayoutVars>
          <dgm:chMax val="0"/>
          <dgm:chPref val="0"/>
        </dgm:presLayoutVars>
      </dgm:prSet>
      <dgm:spPr/>
    </dgm:pt>
  </dgm:ptLst>
  <dgm:cxnLst>
    <dgm:cxn modelId="{FFB88712-C345-464B-9B5C-2FE00A26B43E}" srcId="{CE99CC86-75FC-452D-B982-1AE46D0DAE50}" destId="{6181B2D7-1519-484C-B65F-28718EA9AC00}" srcOrd="0" destOrd="0" parTransId="{BFDAB1D1-424B-47D7-AD33-65B1232DFDDC}" sibTransId="{BB8B59EE-25B5-46F7-9F98-158B5B395FFA}"/>
    <dgm:cxn modelId="{A367F726-0C60-4723-ADEB-E64C8374F2FE}" type="presOf" srcId="{1571164C-FDE0-4730-864F-9C1CC44B5718}" destId="{3FA3267B-C9F8-4D09-A51A-4B57CD89FFEB}" srcOrd="0" destOrd="0" presId="urn:microsoft.com/office/officeart/2018/2/layout/IconVerticalSolidList"/>
    <dgm:cxn modelId="{3B976844-0DD1-4A24-BA81-AAF2A3D5C327}" type="presOf" srcId="{6181B2D7-1519-484C-B65F-28718EA9AC00}" destId="{9EEEF918-BCF2-4F63-9917-F8E0802E26CB}" srcOrd="0" destOrd="0" presId="urn:microsoft.com/office/officeart/2018/2/layout/IconVerticalSolidList"/>
    <dgm:cxn modelId="{5462308A-67ED-4BFD-BC98-525F0CFBF7E2}" type="presOf" srcId="{CE99CC86-75FC-452D-B982-1AE46D0DAE50}" destId="{F2790DC0-9C6A-4AFB-B4C0-1F520A1332C4}" srcOrd="0" destOrd="0" presId="urn:microsoft.com/office/officeart/2018/2/layout/IconVerticalSolidList"/>
    <dgm:cxn modelId="{949F0F97-41D3-4C63-91F4-A16A75C8665E}" srcId="{CE99CC86-75FC-452D-B982-1AE46D0DAE50}" destId="{1571164C-FDE0-4730-864F-9C1CC44B5718}" srcOrd="2" destOrd="0" parTransId="{E74CC442-BBC4-4CFD-8BA3-46268BE202C7}" sibTransId="{94E345FE-6A75-40F4-BCDD-35E90BCB9A66}"/>
    <dgm:cxn modelId="{9C71449C-364E-4043-9FBB-72399815578E}" type="presOf" srcId="{BCAB7EF7-428C-4FBF-9F9B-2462D8A50ECE}" destId="{CA94CFDE-A888-41D7-A430-FD465F3F429A}" srcOrd="0" destOrd="0" presId="urn:microsoft.com/office/officeart/2018/2/layout/IconVerticalSolidList"/>
    <dgm:cxn modelId="{0AC1CCD1-F3A6-4B45-B403-EE132062FDED}" srcId="{CE99CC86-75FC-452D-B982-1AE46D0DAE50}" destId="{BCAB7EF7-428C-4FBF-9F9B-2462D8A50ECE}" srcOrd="1" destOrd="0" parTransId="{FC30B756-2E89-484D-89B7-83635F008DCD}" sibTransId="{6FFCBFFC-D7AA-4D87-9BB1-E9893C4E79EA}"/>
    <dgm:cxn modelId="{F967E007-36A5-4296-B631-BD1A827D79E1}" type="presParOf" srcId="{F2790DC0-9C6A-4AFB-B4C0-1F520A1332C4}" destId="{5F3FD52D-60E8-4D06-B557-2D147F82DC02}" srcOrd="0" destOrd="0" presId="urn:microsoft.com/office/officeart/2018/2/layout/IconVerticalSolidList"/>
    <dgm:cxn modelId="{F0CE2109-7703-4281-A7D4-1614E81A256A}" type="presParOf" srcId="{5F3FD52D-60E8-4D06-B557-2D147F82DC02}" destId="{8F08D8D6-84E3-4768-A374-C44EDA59DAEA}" srcOrd="0" destOrd="0" presId="urn:microsoft.com/office/officeart/2018/2/layout/IconVerticalSolidList"/>
    <dgm:cxn modelId="{B0484A33-BBC8-4493-8488-0F4E8FF60353}" type="presParOf" srcId="{5F3FD52D-60E8-4D06-B557-2D147F82DC02}" destId="{4CF519FF-1C66-43C8-BD26-0B11C4A3872B}" srcOrd="1" destOrd="0" presId="urn:microsoft.com/office/officeart/2018/2/layout/IconVerticalSolidList"/>
    <dgm:cxn modelId="{9359C927-571E-42FA-8C9F-15446466B1D5}" type="presParOf" srcId="{5F3FD52D-60E8-4D06-B557-2D147F82DC02}" destId="{D5EAD0E7-B660-481B-83E2-39435FFCBDC2}" srcOrd="2" destOrd="0" presId="urn:microsoft.com/office/officeart/2018/2/layout/IconVerticalSolidList"/>
    <dgm:cxn modelId="{2826594C-21A3-4A49-A5B8-4E68DABEE542}" type="presParOf" srcId="{5F3FD52D-60E8-4D06-B557-2D147F82DC02}" destId="{9EEEF918-BCF2-4F63-9917-F8E0802E26CB}" srcOrd="3" destOrd="0" presId="urn:microsoft.com/office/officeart/2018/2/layout/IconVerticalSolidList"/>
    <dgm:cxn modelId="{3211151B-34F1-4E45-99A1-937EB0000256}" type="presParOf" srcId="{F2790DC0-9C6A-4AFB-B4C0-1F520A1332C4}" destId="{16E53B96-E884-489C-84DB-5BBB5F95F1CA}" srcOrd="1" destOrd="0" presId="urn:microsoft.com/office/officeart/2018/2/layout/IconVerticalSolidList"/>
    <dgm:cxn modelId="{8E3323B4-B65C-457E-B1FD-09C68BF03F5E}" type="presParOf" srcId="{F2790DC0-9C6A-4AFB-B4C0-1F520A1332C4}" destId="{4FA457D7-81E9-4FC1-B67B-A9038831E069}" srcOrd="2" destOrd="0" presId="urn:microsoft.com/office/officeart/2018/2/layout/IconVerticalSolidList"/>
    <dgm:cxn modelId="{719EC8D3-C9D3-4CC4-897F-066C9221844F}" type="presParOf" srcId="{4FA457D7-81E9-4FC1-B67B-A9038831E069}" destId="{6BBA3DAD-3BB3-4528-8856-BD574092B61E}" srcOrd="0" destOrd="0" presId="urn:microsoft.com/office/officeart/2018/2/layout/IconVerticalSolidList"/>
    <dgm:cxn modelId="{153095A8-A4C2-4F12-89CF-EE0D0A2E7EC5}" type="presParOf" srcId="{4FA457D7-81E9-4FC1-B67B-A9038831E069}" destId="{EC91852C-411C-4E96-955C-455AC64C6597}" srcOrd="1" destOrd="0" presId="urn:microsoft.com/office/officeart/2018/2/layout/IconVerticalSolidList"/>
    <dgm:cxn modelId="{442CC65D-FF05-4DBA-BC5D-1F014E7B4474}" type="presParOf" srcId="{4FA457D7-81E9-4FC1-B67B-A9038831E069}" destId="{E870C37A-8F7B-4C3F-9715-4BD4D49A1407}" srcOrd="2" destOrd="0" presId="urn:microsoft.com/office/officeart/2018/2/layout/IconVerticalSolidList"/>
    <dgm:cxn modelId="{0EE6CCA9-C184-4EF9-BEB3-E9C9A13B6D78}" type="presParOf" srcId="{4FA457D7-81E9-4FC1-B67B-A9038831E069}" destId="{CA94CFDE-A888-41D7-A430-FD465F3F429A}" srcOrd="3" destOrd="0" presId="urn:microsoft.com/office/officeart/2018/2/layout/IconVerticalSolidList"/>
    <dgm:cxn modelId="{030C075A-556A-403D-B17B-6BE0A19521F1}" type="presParOf" srcId="{F2790DC0-9C6A-4AFB-B4C0-1F520A1332C4}" destId="{6C123DE9-B189-407A-9AF2-A73DE77862E3}" srcOrd="3" destOrd="0" presId="urn:microsoft.com/office/officeart/2018/2/layout/IconVerticalSolidList"/>
    <dgm:cxn modelId="{AC659549-7FB2-402E-816B-58C49A079EA2}" type="presParOf" srcId="{F2790DC0-9C6A-4AFB-B4C0-1F520A1332C4}" destId="{44D7F18C-1D4D-4C77-9D4D-31408DC84F4A}" srcOrd="4" destOrd="0" presId="urn:microsoft.com/office/officeart/2018/2/layout/IconVerticalSolidList"/>
    <dgm:cxn modelId="{179EE405-C8B9-4526-B40B-6472A7AC95F9}" type="presParOf" srcId="{44D7F18C-1D4D-4C77-9D4D-31408DC84F4A}" destId="{7F8653EC-9655-4DB8-90E2-83A407CE8E64}" srcOrd="0" destOrd="0" presId="urn:microsoft.com/office/officeart/2018/2/layout/IconVerticalSolidList"/>
    <dgm:cxn modelId="{FE52DA77-1473-4D69-A5F7-7FBB109E6399}" type="presParOf" srcId="{44D7F18C-1D4D-4C77-9D4D-31408DC84F4A}" destId="{50F4804E-A9FB-4612-A0AA-4F77E37A8FB8}" srcOrd="1" destOrd="0" presId="urn:microsoft.com/office/officeart/2018/2/layout/IconVerticalSolidList"/>
    <dgm:cxn modelId="{374725A6-A6AA-4243-8737-64C68DEBB174}" type="presParOf" srcId="{44D7F18C-1D4D-4C77-9D4D-31408DC84F4A}" destId="{50FEED07-1406-46C1-B325-87F1F652A5DE}" srcOrd="2" destOrd="0" presId="urn:microsoft.com/office/officeart/2018/2/layout/IconVerticalSolidList"/>
    <dgm:cxn modelId="{5D91111E-0855-4D4C-882F-401FBB7ACD4B}" type="presParOf" srcId="{44D7F18C-1D4D-4C77-9D4D-31408DC84F4A}" destId="{3FA3267B-C9F8-4D09-A51A-4B57CD89FFEB}"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E7DC6C45-EB91-431A-96A9-6BF67697FD3F}" type="doc">
      <dgm:prSet loTypeId="urn:microsoft.com/office/officeart/2005/8/layout/venn1" loCatId="relationship" qsTypeId="urn:microsoft.com/office/officeart/2005/8/quickstyle/simple1" qsCatId="simple" csTypeId="urn:microsoft.com/office/officeart/2005/8/colors/accent1_2" csCatId="accent1"/>
      <dgm:spPr/>
    </dgm:pt>
    <dgm:pt modelId="{4F09C17F-1D03-404B-A43A-7EFD9675BC14}">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b="0" i="0" u="none" strike="noStrike" cap="none" normalizeH="0" baseline="0">
            <a:ln>
              <a:noFill/>
            </a:ln>
            <a:solidFill>
              <a:schemeClr val="tx1"/>
            </a:solidFill>
            <a:effectLst/>
            <a:latin typeface="Arial" charset="0"/>
          </a:endParaRPr>
        </a:p>
      </dgm:t>
    </dgm:pt>
    <dgm:pt modelId="{C82CAA19-1706-4F6A-A2C8-AC48E1222A56}" type="parTrans" cxnId="{AADEB408-B8C1-4818-97CE-26308CA4DF17}">
      <dgm:prSet/>
      <dgm:spPr/>
    </dgm:pt>
    <dgm:pt modelId="{B5CD0840-9A33-46C7-BEC6-D599A0D3E1AD}" type="sibTrans" cxnId="{AADEB408-B8C1-4818-97CE-26308CA4DF17}">
      <dgm:prSet/>
      <dgm:spPr/>
    </dgm:pt>
    <dgm:pt modelId="{67E6B6F3-B44D-4C5F-8342-BAD03306719E}">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b="0" i="0" u="none" strike="noStrike" cap="none" normalizeH="0" baseline="0">
            <a:ln>
              <a:noFill/>
            </a:ln>
            <a:solidFill>
              <a:schemeClr val="tx1"/>
            </a:solidFill>
            <a:effectLst/>
            <a:latin typeface="Arial" charset="0"/>
          </a:endParaRPr>
        </a:p>
      </dgm:t>
    </dgm:pt>
    <dgm:pt modelId="{61CDD35E-F26F-4E49-BFB5-A225950245C9}" type="parTrans" cxnId="{4680EBE5-099B-4509-8A28-1C4E49293518}">
      <dgm:prSet/>
      <dgm:spPr/>
    </dgm:pt>
    <dgm:pt modelId="{E4F5385E-D9A5-4F01-A586-BDA87043D799}" type="sibTrans" cxnId="{4680EBE5-099B-4509-8A28-1C4E49293518}">
      <dgm:prSet/>
      <dgm:spPr/>
    </dgm:pt>
    <dgm:pt modelId="{9E337FF3-0302-4E3E-AFDA-AA8857AF3742}">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b="0" i="0" u="none" strike="noStrike" cap="none" normalizeH="0" baseline="0">
            <a:ln>
              <a:noFill/>
            </a:ln>
            <a:solidFill>
              <a:schemeClr val="tx1"/>
            </a:solidFill>
            <a:effectLst/>
            <a:latin typeface="Arial" charset="0"/>
          </a:endParaRPr>
        </a:p>
      </dgm:t>
    </dgm:pt>
    <dgm:pt modelId="{AFFE7FF9-4DE7-401B-A448-989A4FB11608}" type="parTrans" cxnId="{C12BD2C1-AD9D-4F2C-B40D-839819D6FA4B}">
      <dgm:prSet/>
      <dgm:spPr/>
    </dgm:pt>
    <dgm:pt modelId="{096088BE-2044-47A7-99DA-670DC6BF4D7B}" type="sibTrans" cxnId="{C12BD2C1-AD9D-4F2C-B40D-839819D6FA4B}">
      <dgm:prSet/>
      <dgm:spPr/>
    </dgm:pt>
    <dgm:pt modelId="{8A7591EA-F287-4932-8500-64F626C35702}">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b="0" i="0" u="none" strike="noStrike" cap="none" normalizeH="0" baseline="0">
            <a:ln>
              <a:noFill/>
            </a:ln>
            <a:solidFill>
              <a:schemeClr val="tx1"/>
            </a:solidFill>
            <a:effectLst/>
            <a:latin typeface="Arial" charset="0"/>
          </a:endParaRPr>
        </a:p>
      </dgm:t>
    </dgm:pt>
    <dgm:pt modelId="{E7C43F7D-99B8-4B8C-9014-0868CB8972F7}" type="parTrans" cxnId="{ADFC8CA0-5B1F-4E3D-8FD3-87B1F41EF2D9}">
      <dgm:prSet/>
      <dgm:spPr/>
    </dgm:pt>
    <dgm:pt modelId="{55A492DD-3EB4-48A4-BE58-94938EC52125}" type="sibTrans" cxnId="{ADFC8CA0-5B1F-4E3D-8FD3-87B1F41EF2D9}">
      <dgm:prSet/>
      <dgm:spPr/>
    </dgm:pt>
    <dgm:pt modelId="{602BB5A5-B456-4A52-B232-45FBC06749EB}">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b="0" i="0" u="none" strike="noStrike" cap="none" normalizeH="0" baseline="0">
            <a:ln>
              <a:noFill/>
            </a:ln>
            <a:solidFill>
              <a:schemeClr val="tx1"/>
            </a:solidFill>
            <a:effectLst/>
            <a:latin typeface="Arial" charset="0"/>
          </a:endParaRPr>
        </a:p>
      </dgm:t>
    </dgm:pt>
    <dgm:pt modelId="{E1316EEB-0FB4-4594-837B-463BF580EA5F}" type="parTrans" cxnId="{7C496C0E-6C4B-4CF7-B9BB-AA55CA9396CB}">
      <dgm:prSet/>
      <dgm:spPr/>
    </dgm:pt>
    <dgm:pt modelId="{0C719666-E868-4F11-979B-3C476E5FEFE4}" type="sibTrans" cxnId="{7C496C0E-6C4B-4CF7-B9BB-AA55CA9396CB}">
      <dgm:prSet/>
      <dgm:spPr/>
    </dgm:pt>
    <dgm:pt modelId="{A0C40036-8491-4A3C-B257-24401CD0BBDF}">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b="0" i="0" u="none" strike="noStrike" cap="none" normalizeH="0" baseline="0">
            <a:ln>
              <a:noFill/>
            </a:ln>
            <a:solidFill>
              <a:schemeClr val="tx1"/>
            </a:solidFill>
            <a:effectLst/>
            <a:latin typeface="Arial" charset="0"/>
          </a:endParaRPr>
        </a:p>
      </dgm:t>
    </dgm:pt>
    <dgm:pt modelId="{9A1BAE7B-4E12-49CD-BF2E-08CE8B38BB6A}" type="parTrans" cxnId="{E2ADDD18-3F4E-4F8B-B1C3-BBBD380717A0}">
      <dgm:prSet/>
      <dgm:spPr/>
    </dgm:pt>
    <dgm:pt modelId="{A9C9A7E2-9D83-494A-A861-C55CD6ECAC85}" type="sibTrans" cxnId="{E2ADDD18-3F4E-4F8B-B1C3-BBBD380717A0}">
      <dgm:prSet/>
      <dgm:spPr/>
    </dgm:pt>
    <dgm:pt modelId="{852134BA-2AD7-48F3-B1C7-2D38C0989E3B}" type="pres">
      <dgm:prSet presAssocID="{E7DC6C45-EB91-431A-96A9-6BF67697FD3F}" presName="compositeShape" presStyleCnt="0">
        <dgm:presLayoutVars>
          <dgm:chMax val="7"/>
          <dgm:dir/>
          <dgm:resizeHandles val="exact"/>
        </dgm:presLayoutVars>
      </dgm:prSet>
      <dgm:spPr/>
    </dgm:pt>
    <dgm:pt modelId="{A0D3E6A9-4AD5-48AF-A181-9AB0F72018BA}" type="pres">
      <dgm:prSet presAssocID="{4F09C17F-1D03-404B-A43A-7EFD9675BC14}" presName="circ1" presStyleLbl="vennNode1" presStyleIdx="0" presStyleCnt="6"/>
      <dgm:spPr/>
    </dgm:pt>
    <dgm:pt modelId="{C49A7BFF-15AA-4091-85F2-1613D8063BDC}" type="pres">
      <dgm:prSet presAssocID="{4F09C17F-1D03-404B-A43A-7EFD9675BC14}" presName="circ1Tx" presStyleLbl="revTx" presStyleIdx="0" presStyleCnt="0">
        <dgm:presLayoutVars>
          <dgm:chMax val="0"/>
          <dgm:chPref val="0"/>
          <dgm:bulletEnabled val="1"/>
        </dgm:presLayoutVars>
      </dgm:prSet>
      <dgm:spPr/>
    </dgm:pt>
    <dgm:pt modelId="{453AAC95-17F1-4CB8-9A55-430288AC0A68}" type="pres">
      <dgm:prSet presAssocID="{67E6B6F3-B44D-4C5F-8342-BAD03306719E}" presName="circ2" presStyleLbl="vennNode1" presStyleIdx="1" presStyleCnt="6"/>
      <dgm:spPr/>
    </dgm:pt>
    <dgm:pt modelId="{45E57579-FF00-49B9-905B-706503332E2E}" type="pres">
      <dgm:prSet presAssocID="{67E6B6F3-B44D-4C5F-8342-BAD03306719E}" presName="circ2Tx" presStyleLbl="revTx" presStyleIdx="0" presStyleCnt="0">
        <dgm:presLayoutVars>
          <dgm:chMax val="0"/>
          <dgm:chPref val="0"/>
          <dgm:bulletEnabled val="1"/>
        </dgm:presLayoutVars>
      </dgm:prSet>
      <dgm:spPr/>
    </dgm:pt>
    <dgm:pt modelId="{6A9E001B-6A4A-405F-9FE6-F9E0935ED7E3}" type="pres">
      <dgm:prSet presAssocID="{9E337FF3-0302-4E3E-AFDA-AA8857AF3742}" presName="circ3" presStyleLbl="vennNode1" presStyleIdx="2" presStyleCnt="6"/>
      <dgm:spPr/>
    </dgm:pt>
    <dgm:pt modelId="{6D5EBDA6-A9C0-4A2D-AD99-CE486C5E52F3}" type="pres">
      <dgm:prSet presAssocID="{9E337FF3-0302-4E3E-AFDA-AA8857AF3742}" presName="circ3Tx" presStyleLbl="revTx" presStyleIdx="0" presStyleCnt="0">
        <dgm:presLayoutVars>
          <dgm:chMax val="0"/>
          <dgm:chPref val="0"/>
          <dgm:bulletEnabled val="1"/>
        </dgm:presLayoutVars>
      </dgm:prSet>
      <dgm:spPr/>
    </dgm:pt>
    <dgm:pt modelId="{9A547DE6-78A6-4309-86D3-4B9615D8A957}" type="pres">
      <dgm:prSet presAssocID="{8A7591EA-F287-4932-8500-64F626C35702}" presName="circ4" presStyleLbl="vennNode1" presStyleIdx="3" presStyleCnt="6"/>
      <dgm:spPr/>
    </dgm:pt>
    <dgm:pt modelId="{64BFBCD9-8218-4EBC-B3A9-776A2B099BA2}" type="pres">
      <dgm:prSet presAssocID="{8A7591EA-F287-4932-8500-64F626C35702}" presName="circ4Tx" presStyleLbl="revTx" presStyleIdx="0" presStyleCnt="0">
        <dgm:presLayoutVars>
          <dgm:chMax val="0"/>
          <dgm:chPref val="0"/>
          <dgm:bulletEnabled val="1"/>
        </dgm:presLayoutVars>
      </dgm:prSet>
      <dgm:spPr/>
    </dgm:pt>
    <dgm:pt modelId="{80935A49-F4A1-4DC6-8613-9A8FA85AE4A2}" type="pres">
      <dgm:prSet presAssocID="{602BB5A5-B456-4A52-B232-45FBC06749EB}" presName="circ5" presStyleLbl="vennNode1" presStyleIdx="4" presStyleCnt="6"/>
      <dgm:spPr/>
    </dgm:pt>
    <dgm:pt modelId="{21FC0E5F-9219-4D61-8C7F-78DEB88771AE}" type="pres">
      <dgm:prSet presAssocID="{602BB5A5-B456-4A52-B232-45FBC06749EB}" presName="circ5Tx" presStyleLbl="revTx" presStyleIdx="0" presStyleCnt="0">
        <dgm:presLayoutVars>
          <dgm:chMax val="0"/>
          <dgm:chPref val="0"/>
          <dgm:bulletEnabled val="1"/>
        </dgm:presLayoutVars>
      </dgm:prSet>
      <dgm:spPr/>
    </dgm:pt>
    <dgm:pt modelId="{14B406D7-7A7E-4178-86CF-7ABD373E2472}" type="pres">
      <dgm:prSet presAssocID="{A0C40036-8491-4A3C-B257-24401CD0BBDF}" presName="circ6" presStyleLbl="vennNode1" presStyleIdx="5" presStyleCnt="6"/>
      <dgm:spPr/>
    </dgm:pt>
    <dgm:pt modelId="{765C30CE-9773-4E12-86B3-716F4591C2D8}" type="pres">
      <dgm:prSet presAssocID="{A0C40036-8491-4A3C-B257-24401CD0BBDF}" presName="circ6Tx" presStyleLbl="revTx" presStyleIdx="0" presStyleCnt="0">
        <dgm:presLayoutVars>
          <dgm:chMax val="0"/>
          <dgm:chPref val="0"/>
          <dgm:bulletEnabled val="1"/>
        </dgm:presLayoutVars>
      </dgm:prSet>
      <dgm:spPr/>
    </dgm:pt>
  </dgm:ptLst>
  <dgm:cxnLst>
    <dgm:cxn modelId="{AADEB408-B8C1-4818-97CE-26308CA4DF17}" srcId="{E7DC6C45-EB91-431A-96A9-6BF67697FD3F}" destId="{4F09C17F-1D03-404B-A43A-7EFD9675BC14}" srcOrd="0" destOrd="0" parTransId="{C82CAA19-1706-4F6A-A2C8-AC48E1222A56}" sibTransId="{B5CD0840-9A33-46C7-BEC6-D599A0D3E1AD}"/>
    <dgm:cxn modelId="{7C496C0E-6C4B-4CF7-B9BB-AA55CA9396CB}" srcId="{E7DC6C45-EB91-431A-96A9-6BF67697FD3F}" destId="{602BB5A5-B456-4A52-B232-45FBC06749EB}" srcOrd="4" destOrd="0" parTransId="{E1316EEB-0FB4-4594-837B-463BF580EA5F}" sibTransId="{0C719666-E868-4F11-979B-3C476E5FEFE4}"/>
    <dgm:cxn modelId="{E2ADDD18-3F4E-4F8B-B1C3-BBBD380717A0}" srcId="{E7DC6C45-EB91-431A-96A9-6BF67697FD3F}" destId="{A0C40036-8491-4A3C-B257-24401CD0BBDF}" srcOrd="5" destOrd="0" parTransId="{9A1BAE7B-4E12-49CD-BF2E-08CE8B38BB6A}" sibTransId="{A9C9A7E2-9D83-494A-A861-C55CD6ECAC85}"/>
    <dgm:cxn modelId="{BA01EF2E-B7EA-4F20-8ADA-2D697DA85575}" type="presOf" srcId="{9E337FF3-0302-4E3E-AFDA-AA8857AF3742}" destId="{6D5EBDA6-A9C0-4A2D-AD99-CE486C5E52F3}" srcOrd="0" destOrd="0" presId="urn:microsoft.com/office/officeart/2005/8/layout/venn1"/>
    <dgm:cxn modelId="{2D2F842F-62D8-4E61-88EE-52D01A3A2F91}" type="presOf" srcId="{67E6B6F3-B44D-4C5F-8342-BAD03306719E}" destId="{45E57579-FF00-49B9-905B-706503332E2E}" srcOrd="0" destOrd="0" presId="urn:microsoft.com/office/officeart/2005/8/layout/venn1"/>
    <dgm:cxn modelId="{80BCD337-4725-45F2-BCE7-6C8355E1EE54}" type="presOf" srcId="{8A7591EA-F287-4932-8500-64F626C35702}" destId="{64BFBCD9-8218-4EBC-B3A9-776A2B099BA2}" srcOrd="0" destOrd="0" presId="urn:microsoft.com/office/officeart/2005/8/layout/venn1"/>
    <dgm:cxn modelId="{E8365051-F886-4CB5-82CB-39E5DE282274}" type="presOf" srcId="{4F09C17F-1D03-404B-A43A-7EFD9675BC14}" destId="{C49A7BFF-15AA-4091-85F2-1613D8063BDC}" srcOrd="0" destOrd="0" presId="urn:microsoft.com/office/officeart/2005/8/layout/venn1"/>
    <dgm:cxn modelId="{ADFC8CA0-5B1F-4E3D-8FD3-87B1F41EF2D9}" srcId="{E7DC6C45-EB91-431A-96A9-6BF67697FD3F}" destId="{8A7591EA-F287-4932-8500-64F626C35702}" srcOrd="3" destOrd="0" parTransId="{E7C43F7D-99B8-4B8C-9014-0868CB8972F7}" sibTransId="{55A492DD-3EB4-48A4-BE58-94938EC52125}"/>
    <dgm:cxn modelId="{2F597DB2-641A-4F55-B6CB-C105C247D8A4}" type="presOf" srcId="{602BB5A5-B456-4A52-B232-45FBC06749EB}" destId="{21FC0E5F-9219-4D61-8C7F-78DEB88771AE}" srcOrd="0" destOrd="0" presId="urn:microsoft.com/office/officeart/2005/8/layout/venn1"/>
    <dgm:cxn modelId="{C12BD2C1-AD9D-4F2C-B40D-839819D6FA4B}" srcId="{E7DC6C45-EB91-431A-96A9-6BF67697FD3F}" destId="{9E337FF3-0302-4E3E-AFDA-AA8857AF3742}" srcOrd="2" destOrd="0" parTransId="{AFFE7FF9-4DE7-401B-A448-989A4FB11608}" sibTransId="{096088BE-2044-47A7-99DA-670DC6BF4D7B}"/>
    <dgm:cxn modelId="{5BE1E0D3-5309-4854-9619-D057861262F9}" type="presOf" srcId="{A0C40036-8491-4A3C-B257-24401CD0BBDF}" destId="{765C30CE-9773-4E12-86B3-716F4591C2D8}" srcOrd="0" destOrd="0" presId="urn:microsoft.com/office/officeart/2005/8/layout/venn1"/>
    <dgm:cxn modelId="{8DDE91D4-F212-4872-8DFF-9F7237F8F664}" type="presOf" srcId="{E7DC6C45-EB91-431A-96A9-6BF67697FD3F}" destId="{852134BA-2AD7-48F3-B1C7-2D38C0989E3B}" srcOrd="0" destOrd="0" presId="urn:microsoft.com/office/officeart/2005/8/layout/venn1"/>
    <dgm:cxn modelId="{4680EBE5-099B-4509-8A28-1C4E49293518}" srcId="{E7DC6C45-EB91-431A-96A9-6BF67697FD3F}" destId="{67E6B6F3-B44D-4C5F-8342-BAD03306719E}" srcOrd="1" destOrd="0" parTransId="{61CDD35E-F26F-4E49-BFB5-A225950245C9}" sibTransId="{E4F5385E-D9A5-4F01-A586-BDA87043D799}"/>
    <dgm:cxn modelId="{A0AB65EB-A4C3-4EEA-97DF-EA6473440A88}" type="presParOf" srcId="{852134BA-2AD7-48F3-B1C7-2D38C0989E3B}" destId="{A0D3E6A9-4AD5-48AF-A181-9AB0F72018BA}" srcOrd="0" destOrd="0" presId="urn:microsoft.com/office/officeart/2005/8/layout/venn1"/>
    <dgm:cxn modelId="{B0955623-3888-45FD-9675-72BCCDDC1327}" type="presParOf" srcId="{852134BA-2AD7-48F3-B1C7-2D38C0989E3B}" destId="{C49A7BFF-15AA-4091-85F2-1613D8063BDC}" srcOrd="1" destOrd="0" presId="urn:microsoft.com/office/officeart/2005/8/layout/venn1"/>
    <dgm:cxn modelId="{F778BB66-5647-41FA-9CC7-0D3D4F110471}" type="presParOf" srcId="{852134BA-2AD7-48F3-B1C7-2D38C0989E3B}" destId="{453AAC95-17F1-4CB8-9A55-430288AC0A68}" srcOrd="2" destOrd="0" presId="urn:microsoft.com/office/officeart/2005/8/layout/venn1"/>
    <dgm:cxn modelId="{12303A29-A4EF-49CC-9F10-4FBE2C41355F}" type="presParOf" srcId="{852134BA-2AD7-48F3-B1C7-2D38C0989E3B}" destId="{45E57579-FF00-49B9-905B-706503332E2E}" srcOrd="3" destOrd="0" presId="urn:microsoft.com/office/officeart/2005/8/layout/venn1"/>
    <dgm:cxn modelId="{FB55F408-E7AB-44FB-A725-14BE7A5BF89A}" type="presParOf" srcId="{852134BA-2AD7-48F3-B1C7-2D38C0989E3B}" destId="{6A9E001B-6A4A-405F-9FE6-F9E0935ED7E3}" srcOrd="4" destOrd="0" presId="urn:microsoft.com/office/officeart/2005/8/layout/venn1"/>
    <dgm:cxn modelId="{90C87EB2-5287-441A-80DC-3EE4D35E7689}" type="presParOf" srcId="{852134BA-2AD7-48F3-B1C7-2D38C0989E3B}" destId="{6D5EBDA6-A9C0-4A2D-AD99-CE486C5E52F3}" srcOrd="5" destOrd="0" presId="urn:microsoft.com/office/officeart/2005/8/layout/venn1"/>
    <dgm:cxn modelId="{F143A9F9-FEEC-415A-A401-EFB2A5F04F60}" type="presParOf" srcId="{852134BA-2AD7-48F3-B1C7-2D38C0989E3B}" destId="{9A547DE6-78A6-4309-86D3-4B9615D8A957}" srcOrd="6" destOrd="0" presId="urn:microsoft.com/office/officeart/2005/8/layout/venn1"/>
    <dgm:cxn modelId="{E919923B-ADD1-4BC0-A77D-372F553CFDFB}" type="presParOf" srcId="{852134BA-2AD7-48F3-B1C7-2D38C0989E3B}" destId="{64BFBCD9-8218-4EBC-B3A9-776A2B099BA2}" srcOrd="7" destOrd="0" presId="urn:microsoft.com/office/officeart/2005/8/layout/venn1"/>
    <dgm:cxn modelId="{3A251E62-6CCB-4909-B8F5-646794190BA9}" type="presParOf" srcId="{852134BA-2AD7-48F3-B1C7-2D38C0989E3B}" destId="{80935A49-F4A1-4DC6-8613-9A8FA85AE4A2}" srcOrd="8" destOrd="0" presId="urn:microsoft.com/office/officeart/2005/8/layout/venn1"/>
    <dgm:cxn modelId="{D725551B-4669-4835-AFBF-9C9DCDA09279}" type="presParOf" srcId="{852134BA-2AD7-48F3-B1C7-2D38C0989E3B}" destId="{21FC0E5F-9219-4D61-8C7F-78DEB88771AE}" srcOrd="9" destOrd="0" presId="urn:microsoft.com/office/officeart/2005/8/layout/venn1"/>
    <dgm:cxn modelId="{A19C4A7E-B89F-4FAE-91B4-89D29E5AE15B}" type="presParOf" srcId="{852134BA-2AD7-48F3-B1C7-2D38C0989E3B}" destId="{14B406D7-7A7E-4178-86CF-7ABD373E2472}" srcOrd="10" destOrd="0" presId="urn:microsoft.com/office/officeart/2005/8/layout/venn1"/>
    <dgm:cxn modelId="{B922428B-F2D3-42C4-A70A-0F899C7F8738}" type="presParOf" srcId="{852134BA-2AD7-48F3-B1C7-2D38C0989E3B}" destId="{765C30CE-9773-4E12-86B3-716F4591C2D8}" srcOrd="11" destOrd="0" presId="urn:microsoft.com/office/officeart/2005/8/layout/venn1"/>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349E443B-1E4E-4A22-8624-EE7E99CCC979}"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317E73F6-0691-43CC-87ED-2000706DF140}">
      <dgm:prSet/>
      <dgm:spPr/>
      <dgm:t>
        <a:bodyPr/>
        <a:lstStyle/>
        <a:p>
          <a:r>
            <a:rPr lang="en-NZ" b="1" dirty="0"/>
            <a:t>The blue hat is different from the other hats because it is involved with directing the thinking process itself</a:t>
          </a:r>
          <a:endParaRPr lang="en-US" b="1" dirty="0"/>
        </a:p>
      </dgm:t>
    </dgm:pt>
    <dgm:pt modelId="{67720674-F106-458B-AAF5-D8CAA3C22AB0}" type="parTrans" cxnId="{EB27E80B-FBA1-42D7-9DBD-BB71A52BB02D}">
      <dgm:prSet/>
      <dgm:spPr/>
      <dgm:t>
        <a:bodyPr/>
        <a:lstStyle/>
        <a:p>
          <a:endParaRPr lang="en-US"/>
        </a:p>
      </dgm:t>
    </dgm:pt>
    <dgm:pt modelId="{C960D7A5-A901-4BC0-9C40-B0991FC0054B}" type="sibTrans" cxnId="{EB27E80B-FBA1-42D7-9DBD-BB71A52BB02D}">
      <dgm:prSet/>
      <dgm:spPr/>
      <dgm:t>
        <a:bodyPr/>
        <a:lstStyle/>
        <a:p>
          <a:endParaRPr lang="en-US"/>
        </a:p>
      </dgm:t>
    </dgm:pt>
    <dgm:pt modelId="{169950CF-7202-4B65-9A20-CA654AF1C7F3}">
      <dgm:prSet/>
      <dgm:spPr/>
      <dgm:t>
        <a:bodyPr/>
        <a:lstStyle/>
        <a:p>
          <a:r>
            <a:rPr lang="en-NZ" b="1" dirty="0"/>
            <a:t>We use the blue hat whenever we suggest the next hat to be used</a:t>
          </a:r>
          <a:endParaRPr lang="en-US" b="1" dirty="0"/>
        </a:p>
      </dgm:t>
    </dgm:pt>
    <dgm:pt modelId="{81E2D89B-5BE3-43A0-8B7A-FAE6F5A0A2C5}" type="parTrans" cxnId="{08734F85-BE0F-420E-9C12-6BE9166AEC50}">
      <dgm:prSet/>
      <dgm:spPr/>
      <dgm:t>
        <a:bodyPr/>
        <a:lstStyle/>
        <a:p>
          <a:endParaRPr lang="en-US"/>
        </a:p>
      </dgm:t>
    </dgm:pt>
    <dgm:pt modelId="{3E7A5527-6440-4F04-BBE9-A304831CF9D0}" type="sibTrans" cxnId="{08734F85-BE0F-420E-9C12-6BE9166AEC50}">
      <dgm:prSet/>
      <dgm:spPr/>
      <dgm:t>
        <a:bodyPr/>
        <a:lstStyle/>
        <a:p>
          <a:endParaRPr lang="en-US"/>
        </a:p>
      </dgm:t>
    </dgm:pt>
    <dgm:pt modelId="{35457BAA-0FA7-434F-8E20-88F7B067A31D}">
      <dgm:prSet/>
      <dgm:spPr/>
      <dgm:t>
        <a:bodyPr/>
        <a:lstStyle/>
        <a:p>
          <a:r>
            <a:rPr lang="en-NZ" b="1" dirty="0"/>
            <a:t>The blue hat need not be acknowledged at every turn however there are some points which it is often helpful:</a:t>
          </a:r>
          <a:endParaRPr lang="en-US" b="1" dirty="0"/>
        </a:p>
      </dgm:t>
    </dgm:pt>
    <dgm:pt modelId="{0E5996E2-3A18-47BF-8D00-CD621399DFDC}" type="parTrans" cxnId="{9D7EF79A-22BF-469E-808B-5A9F0D2EDA3B}">
      <dgm:prSet/>
      <dgm:spPr/>
      <dgm:t>
        <a:bodyPr/>
        <a:lstStyle/>
        <a:p>
          <a:endParaRPr lang="en-US"/>
        </a:p>
      </dgm:t>
    </dgm:pt>
    <dgm:pt modelId="{A23D14A8-89F8-4192-AEA3-72F956D69DD7}" type="sibTrans" cxnId="{9D7EF79A-22BF-469E-808B-5A9F0D2EDA3B}">
      <dgm:prSet/>
      <dgm:spPr/>
      <dgm:t>
        <a:bodyPr/>
        <a:lstStyle/>
        <a:p>
          <a:endParaRPr lang="en-US"/>
        </a:p>
      </dgm:t>
    </dgm:pt>
    <dgm:pt modelId="{5CE2C69F-A7A0-4F11-B916-538FE9E7AB1B}">
      <dgm:prSet/>
      <dgm:spPr/>
      <dgm:t>
        <a:bodyPr/>
        <a:lstStyle/>
        <a:p>
          <a:r>
            <a:rPr lang="en-NZ" b="1" dirty="0"/>
            <a:t>At the outset of a discussion – </a:t>
          </a:r>
          <a:r>
            <a:rPr lang="en-NZ" b="1" i="1" dirty="0"/>
            <a:t>Lets decide what we want to think about and which hats we will use?</a:t>
          </a:r>
          <a:endParaRPr lang="en-US" b="1" dirty="0"/>
        </a:p>
      </dgm:t>
    </dgm:pt>
    <dgm:pt modelId="{2790D1E0-D41D-40C5-A2A4-2F9841E42CAC}" type="parTrans" cxnId="{7B3B5525-8ACF-41FE-8071-5DFBCAE19902}">
      <dgm:prSet/>
      <dgm:spPr/>
      <dgm:t>
        <a:bodyPr/>
        <a:lstStyle/>
        <a:p>
          <a:endParaRPr lang="en-US"/>
        </a:p>
      </dgm:t>
    </dgm:pt>
    <dgm:pt modelId="{345C9045-FB4E-47C1-84D1-79190EDBA416}" type="sibTrans" cxnId="{7B3B5525-8ACF-41FE-8071-5DFBCAE19902}">
      <dgm:prSet/>
      <dgm:spPr/>
      <dgm:t>
        <a:bodyPr/>
        <a:lstStyle/>
        <a:p>
          <a:endParaRPr lang="en-US"/>
        </a:p>
      </dgm:t>
    </dgm:pt>
    <dgm:pt modelId="{72BD9198-22F3-43B5-98FE-B30AFB5F95CA}">
      <dgm:prSet/>
      <dgm:spPr/>
      <dgm:t>
        <a:bodyPr/>
        <a:lstStyle/>
        <a:p>
          <a:r>
            <a:rPr lang="en-NZ" b="1" dirty="0"/>
            <a:t>At a midpoint to restate the thinking goal – </a:t>
          </a:r>
          <a:r>
            <a:rPr lang="en-NZ" b="1" i="1" dirty="0"/>
            <a:t>I think we are getting away from what we wanted to talk about.  Can someone recall what we decided to talk about?</a:t>
          </a:r>
          <a:endParaRPr lang="en-US" b="1" dirty="0"/>
        </a:p>
      </dgm:t>
    </dgm:pt>
    <dgm:pt modelId="{F385BC49-537C-4CFF-A640-80BE8A1294CE}" type="parTrans" cxnId="{C3FF8C5B-F569-46D1-B192-6529685801C1}">
      <dgm:prSet/>
      <dgm:spPr/>
      <dgm:t>
        <a:bodyPr/>
        <a:lstStyle/>
        <a:p>
          <a:endParaRPr lang="en-US"/>
        </a:p>
      </dgm:t>
    </dgm:pt>
    <dgm:pt modelId="{CCBED3CE-DEDC-4CE7-8DAA-84EB17BB941F}" type="sibTrans" cxnId="{C3FF8C5B-F569-46D1-B192-6529685801C1}">
      <dgm:prSet/>
      <dgm:spPr/>
      <dgm:t>
        <a:bodyPr/>
        <a:lstStyle/>
        <a:p>
          <a:endParaRPr lang="en-US"/>
        </a:p>
      </dgm:t>
    </dgm:pt>
    <dgm:pt modelId="{DF007AFB-6A10-4483-A7B8-AABC5BB1B463}">
      <dgm:prSet/>
      <dgm:spPr/>
      <dgm:t>
        <a:bodyPr/>
        <a:lstStyle/>
        <a:p>
          <a:r>
            <a:rPr lang="en-NZ" b="1"/>
            <a:t>At the end to summarise what thinking has been done – </a:t>
          </a:r>
          <a:r>
            <a:rPr lang="en-NZ" b="1" i="1"/>
            <a:t>Think of a sentence that tells about what we have been doing today?</a:t>
          </a:r>
          <a:endParaRPr lang="en-US" b="1"/>
        </a:p>
      </dgm:t>
    </dgm:pt>
    <dgm:pt modelId="{F9BEB52A-D691-4B30-8820-7CAC52FDF6EC}" type="parTrans" cxnId="{828AB3A8-2ED0-49AF-8EE3-3BD94F85C192}">
      <dgm:prSet/>
      <dgm:spPr/>
      <dgm:t>
        <a:bodyPr/>
        <a:lstStyle/>
        <a:p>
          <a:endParaRPr lang="en-US"/>
        </a:p>
      </dgm:t>
    </dgm:pt>
    <dgm:pt modelId="{2E2DC4CB-F5E8-4CD3-B5E9-E4D91D41BC11}" type="sibTrans" cxnId="{828AB3A8-2ED0-49AF-8EE3-3BD94F85C192}">
      <dgm:prSet/>
      <dgm:spPr/>
      <dgm:t>
        <a:bodyPr/>
        <a:lstStyle/>
        <a:p>
          <a:endParaRPr lang="en-US"/>
        </a:p>
      </dgm:t>
    </dgm:pt>
    <dgm:pt modelId="{A58157ED-C468-4308-AF34-D3559E68D471}" type="pres">
      <dgm:prSet presAssocID="{349E443B-1E4E-4A22-8624-EE7E99CCC979}" presName="linear" presStyleCnt="0">
        <dgm:presLayoutVars>
          <dgm:animLvl val="lvl"/>
          <dgm:resizeHandles val="exact"/>
        </dgm:presLayoutVars>
      </dgm:prSet>
      <dgm:spPr/>
    </dgm:pt>
    <dgm:pt modelId="{41DC9341-E2D2-4D32-8B4E-7359371104E0}" type="pres">
      <dgm:prSet presAssocID="{317E73F6-0691-43CC-87ED-2000706DF140}" presName="parentText" presStyleLbl="node1" presStyleIdx="0" presStyleCnt="6">
        <dgm:presLayoutVars>
          <dgm:chMax val="0"/>
          <dgm:bulletEnabled val="1"/>
        </dgm:presLayoutVars>
      </dgm:prSet>
      <dgm:spPr/>
    </dgm:pt>
    <dgm:pt modelId="{48C4CF27-3F53-4393-9D66-09A969B591CF}" type="pres">
      <dgm:prSet presAssocID="{C960D7A5-A901-4BC0-9C40-B0991FC0054B}" presName="spacer" presStyleCnt="0"/>
      <dgm:spPr/>
    </dgm:pt>
    <dgm:pt modelId="{716F11FB-C7CD-4E0A-BAD1-C7D507131485}" type="pres">
      <dgm:prSet presAssocID="{169950CF-7202-4B65-9A20-CA654AF1C7F3}" presName="parentText" presStyleLbl="node1" presStyleIdx="1" presStyleCnt="6">
        <dgm:presLayoutVars>
          <dgm:chMax val="0"/>
          <dgm:bulletEnabled val="1"/>
        </dgm:presLayoutVars>
      </dgm:prSet>
      <dgm:spPr/>
    </dgm:pt>
    <dgm:pt modelId="{F4C1E596-6DF1-411A-BBF4-92E4C55AE3C7}" type="pres">
      <dgm:prSet presAssocID="{3E7A5527-6440-4F04-BBE9-A304831CF9D0}" presName="spacer" presStyleCnt="0"/>
      <dgm:spPr/>
    </dgm:pt>
    <dgm:pt modelId="{2D814811-A3C7-433D-9B05-A89BD26B04BB}" type="pres">
      <dgm:prSet presAssocID="{35457BAA-0FA7-434F-8E20-88F7B067A31D}" presName="parentText" presStyleLbl="node1" presStyleIdx="2" presStyleCnt="6">
        <dgm:presLayoutVars>
          <dgm:chMax val="0"/>
          <dgm:bulletEnabled val="1"/>
        </dgm:presLayoutVars>
      </dgm:prSet>
      <dgm:spPr/>
    </dgm:pt>
    <dgm:pt modelId="{8FE67AB7-B445-4778-BF65-851026EB03B8}" type="pres">
      <dgm:prSet presAssocID="{A23D14A8-89F8-4192-AEA3-72F956D69DD7}" presName="spacer" presStyleCnt="0"/>
      <dgm:spPr/>
    </dgm:pt>
    <dgm:pt modelId="{6A8FCFDB-C59D-4545-B8D1-DB4E00784C01}" type="pres">
      <dgm:prSet presAssocID="{5CE2C69F-A7A0-4F11-B916-538FE9E7AB1B}" presName="parentText" presStyleLbl="node1" presStyleIdx="3" presStyleCnt="6">
        <dgm:presLayoutVars>
          <dgm:chMax val="0"/>
          <dgm:bulletEnabled val="1"/>
        </dgm:presLayoutVars>
      </dgm:prSet>
      <dgm:spPr/>
    </dgm:pt>
    <dgm:pt modelId="{F369BC7F-8FD9-4A73-8DF6-662D3E1885EF}" type="pres">
      <dgm:prSet presAssocID="{345C9045-FB4E-47C1-84D1-79190EDBA416}" presName="spacer" presStyleCnt="0"/>
      <dgm:spPr/>
    </dgm:pt>
    <dgm:pt modelId="{E2C8CF98-446A-446E-B2EF-8C9F1F3D9EF8}" type="pres">
      <dgm:prSet presAssocID="{72BD9198-22F3-43B5-98FE-B30AFB5F95CA}" presName="parentText" presStyleLbl="node1" presStyleIdx="4" presStyleCnt="6">
        <dgm:presLayoutVars>
          <dgm:chMax val="0"/>
          <dgm:bulletEnabled val="1"/>
        </dgm:presLayoutVars>
      </dgm:prSet>
      <dgm:spPr/>
    </dgm:pt>
    <dgm:pt modelId="{DDE33B84-28FA-48F8-9E5E-D39AD4DEA768}" type="pres">
      <dgm:prSet presAssocID="{CCBED3CE-DEDC-4CE7-8DAA-84EB17BB941F}" presName="spacer" presStyleCnt="0"/>
      <dgm:spPr/>
    </dgm:pt>
    <dgm:pt modelId="{07704EDA-AC75-4B86-807F-0D5FA7420E52}" type="pres">
      <dgm:prSet presAssocID="{DF007AFB-6A10-4483-A7B8-AABC5BB1B463}" presName="parentText" presStyleLbl="node1" presStyleIdx="5" presStyleCnt="6">
        <dgm:presLayoutVars>
          <dgm:chMax val="0"/>
          <dgm:bulletEnabled val="1"/>
        </dgm:presLayoutVars>
      </dgm:prSet>
      <dgm:spPr/>
    </dgm:pt>
  </dgm:ptLst>
  <dgm:cxnLst>
    <dgm:cxn modelId="{4A0EB603-221F-4B07-90F5-A6C47C4228F0}" type="presOf" srcId="{35457BAA-0FA7-434F-8E20-88F7B067A31D}" destId="{2D814811-A3C7-433D-9B05-A89BD26B04BB}" srcOrd="0" destOrd="0" presId="urn:microsoft.com/office/officeart/2005/8/layout/vList2"/>
    <dgm:cxn modelId="{EB27E80B-FBA1-42D7-9DBD-BB71A52BB02D}" srcId="{349E443B-1E4E-4A22-8624-EE7E99CCC979}" destId="{317E73F6-0691-43CC-87ED-2000706DF140}" srcOrd="0" destOrd="0" parTransId="{67720674-F106-458B-AAF5-D8CAA3C22AB0}" sibTransId="{C960D7A5-A901-4BC0-9C40-B0991FC0054B}"/>
    <dgm:cxn modelId="{7B3B5525-8ACF-41FE-8071-5DFBCAE19902}" srcId="{349E443B-1E4E-4A22-8624-EE7E99CCC979}" destId="{5CE2C69F-A7A0-4F11-B916-538FE9E7AB1B}" srcOrd="3" destOrd="0" parTransId="{2790D1E0-D41D-40C5-A2A4-2F9841E42CAC}" sibTransId="{345C9045-FB4E-47C1-84D1-79190EDBA416}"/>
    <dgm:cxn modelId="{C3FF8C5B-F569-46D1-B192-6529685801C1}" srcId="{349E443B-1E4E-4A22-8624-EE7E99CCC979}" destId="{72BD9198-22F3-43B5-98FE-B30AFB5F95CA}" srcOrd="4" destOrd="0" parTransId="{F385BC49-537C-4CFF-A640-80BE8A1294CE}" sibTransId="{CCBED3CE-DEDC-4CE7-8DAA-84EB17BB941F}"/>
    <dgm:cxn modelId="{08734F85-BE0F-420E-9C12-6BE9166AEC50}" srcId="{349E443B-1E4E-4A22-8624-EE7E99CCC979}" destId="{169950CF-7202-4B65-9A20-CA654AF1C7F3}" srcOrd="1" destOrd="0" parTransId="{81E2D89B-5BE3-43A0-8B7A-FAE6F5A0A2C5}" sibTransId="{3E7A5527-6440-4F04-BBE9-A304831CF9D0}"/>
    <dgm:cxn modelId="{521EE799-27B1-4F15-8B03-CAF62BC06C3C}" type="presOf" srcId="{349E443B-1E4E-4A22-8624-EE7E99CCC979}" destId="{A58157ED-C468-4308-AF34-D3559E68D471}" srcOrd="0" destOrd="0" presId="urn:microsoft.com/office/officeart/2005/8/layout/vList2"/>
    <dgm:cxn modelId="{9D7EF79A-22BF-469E-808B-5A9F0D2EDA3B}" srcId="{349E443B-1E4E-4A22-8624-EE7E99CCC979}" destId="{35457BAA-0FA7-434F-8E20-88F7B067A31D}" srcOrd="2" destOrd="0" parTransId="{0E5996E2-3A18-47BF-8D00-CD621399DFDC}" sibTransId="{A23D14A8-89F8-4192-AEA3-72F956D69DD7}"/>
    <dgm:cxn modelId="{B1AFBDA5-4A8E-4EA2-A40C-C1881A4755B1}" type="presOf" srcId="{169950CF-7202-4B65-9A20-CA654AF1C7F3}" destId="{716F11FB-C7CD-4E0A-BAD1-C7D507131485}" srcOrd="0" destOrd="0" presId="urn:microsoft.com/office/officeart/2005/8/layout/vList2"/>
    <dgm:cxn modelId="{828AB3A8-2ED0-49AF-8EE3-3BD94F85C192}" srcId="{349E443B-1E4E-4A22-8624-EE7E99CCC979}" destId="{DF007AFB-6A10-4483-A7B8-AABC5BB1B463}" srcOrd="5" destOrd="0" parTransId="{F9BEB52A-D691-4B30-8820-7CAC52FDF6EC}" sibTransId="{2E2DC4CB-F5E8-4CD3-B5E9-E4D91D41BC11}"/>
    <dgm:cxn modelId="{3460F0D1-8343-47A4-942E-283C91B00ED6}" type="presOf" srcId="{5CE2C69F-A7A0-4F11-B916-538FE9E7AB1B}" destId="{6A8FCFDB-C59D-4545-B8D1-DB4E00784C01}" srcOrd="0" destOrd="0" presId="urn:microsoft.com/office/officeart/2005/8/layout/vList2"/>
    <dgm:cxn modelId="{AA831ED9-879D-439C-9F0D-A274AB9D284A}" type="presOf" srcId="{72BD9198-22F3-43B5-98FE-B30AFB5F95CA}" destId="{E2C8CF98-446A-446E-B2EF-8C9F1F3D9EF8}" srcOrd="0" destOrd="0" presId="urn:microsoft.com/office/officeart/2005/8/layout/vList2"/>
    <dgm:cxn modelId="{091FF5DC-563D-45BB-9610-C2E7D2327E10}" type="presOf" srcId="{DF007AFB-6A10-4483-A7B8-AABC5BB1B463}" destId="{07704EDA-AC75-4B86-807F-0D5FA7420E52}" srcOrd="0" destOrd="0" presId="urn:microsoft.com/office/officeart/2005/8/layout/vList2"/>
    <dgm:cxn modelId="{BEC1C5F5-C3BD-477B-BA3E-08CB7F6722C3}" type="presOf" srcId="{317E73F6-0691-43CC-87ED-2000706DF140}" destId="{41DC9341-E2D2-4D32-8B4E-7359371104E0}" srcOrd="0" destOrd="0" presId="urn:microsoft.com/office/officeart/2005/8/layout/vList2"/>
    <dgm:cxn modelId="{47EFD3AF-A714-4C6A-97E7-E12EF5C3DFB5}" type="presParOf" srcId="{A58157ED-C468-4308-AF34-D3559E68D471}" destId="{41DC9341-E2D2-4D32-8B4E-7359371104E0}" srcOrd="0" destOrd="0" presId="urn:microsoft.com/office/officeart/2005/8/layout/vList2"/>
    <dgm:cxn modelId="{0CE094A2-4B4C-4AF6-A22D-45C553981639}" type="presParOf" srcId="{A58157ED-C468-4308-AF34-D3559E68D471}" destId="{48C4CF27-3F53-4393-9D66-09A969B591CF}" srcOrd="1" destOrd="0" presId="urn:microsoft.com/office/officeart/2005/8/layout/vList2"/>
    <dgm:cxn modelId="{2263FD46-1A75-4038-8688-AAB6BAB35116}" type="presParOf" srcId="{A58157ED-C468-4308-AF34-D3559E68D471}" destId="{716F11FB-C7CD-4E0A-BAD1-C7D507131485}" srcOrd="2" destOrd="0" presId="urn:microsoft.com/office/officeart/2005/8/layout/vList2"/>
    <dgm:cxn modelId="{5CA5A64D-5129-47E9-9367-C62B2EBAF7FB}" type="presParOf" srcId="{A58157ED-C468-4308-AF34-D3559E68D471}" destId="{F4C1E596-6DF1-411A-BBF4-92E4C55AE3C7}" srcOrd="3" destOrd="0" presId="urn:microsoft.com/office/officeart/2005/8/layout/vList2"/>
    <dgm:cxn modelId="{82123DA4-461F-46B0-B6F2-326B6D0A1033}" type="presParOf" srcId="{A58157ED-C468-4308-AF34-D3559E68D471}" destId="{2D814811-A3C7-433D-9B05-A89BD26B04BB}" srcOrd="4" destOrd="0" presId="urn:microsoft.com/office/officeart/2005/8/layout/vList2"/>
    <dgm:cxn modelId="{A68EF3D6-D615-4C30-8189-7DDE1C7B0C86}" type="presParOf" srcId="{A58157ED-C468-4308-AF34-D3559E68D471}" destId="{8FE67AB7-B445-4778-BF65-851026EB03B8}" srcOrd="5" destOrd="0" presId="urn:microsoft.com/office/officeart/2005/8/layout/vList2"/>
    <dgm:cxn modelId="{B7D5CF11-B2CC-41E2-BE91-7B316F7AB7C6}" type="presParOf" srcId="{A58157ED-C468-4308-AF34-D3559E68D471}" destId="{6A8FCFDB-C59D-4545-B8D1-DB4E00784C01}" srcOrd="6" destOrd="0" presId="urn:microsoft.com/office/officeart/2005/8/layout/vList2"/>
    <dgm:cxn modelId="{250EBDC1-482F-4E87-98C8-C4371A89D762}" type="presParOf" srcId="{A58157ED-C468-4308-AF34-D3559E68D471}" destId="{F369BC7F-8FD9-4A73-8DF6-662D3E1885EF}" srcOrd="7" destOrd="0" presId="urn:microsoft.com/office/officeart/2005/8/layout/vList2"/>
    <dgm:cxn modelId="{A3D5489C-1110-48B6-9AD3-66D8E1098821}" type="presParOf" srcId="{A58157ED-C468-4308-AF34-D3559E68D471}" destId="{E2C8CF98-446A-446E-B2EF-8C9F1F3D9EF8}" srcOrd="8" destOrd="0" presId="urn:microsoft.com/office/officeart/2005/8/layout/vList2"/>
    <dgm:cxn modelId="{6C05924C-EC14-40E6-89D2-EA26AD482776}" type="presParOf" srcId="{A58157ED-C468-4308-AF34-D3559E68D471}" destId="{DDE33B84-28FA-48F8-9E5E-D39AD4DEA768}" srcOrd="9" destOrd="0" presId="urn:microsoft.com/office/officeart/2005/8/layout/vList2"/>
    <dgm:cxn modelId="{6EABEEF9-5D28-48C4-B453-3C057E3C9801}" type="presParOf" srcId="{A58157ED-C468-4308-AF34-D3559E68D471}" destId="{07704EDA-AC75-4B86-807F-0D5FA7420E52}" srcOrd="1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1B5B904D-8522-4A9F-9A0E-D64ECA6F6F0F}" type="doc">
      <dgm:prSet loTypeId="urn:microsoft.com/office/officeart/2005/8/layout/venn1" loCatId="relationship" qsTypeId="urn:microsoft.com/office/officeart/2005/8/quickstyle/simple1" qsCatId="simple" csTypeId="urn:microsoft.com/office/officeart/2005/8/colors/accent1_2" csCatId="accent1"/>
      <dgm:spPr/>
    </dgm:pt>
    <dgm:pt modelId="{6558A041-3AE4-4A4D-95D4-F6607169554D}">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b="0" i="0" u="none" strike="noStrike" cap="none" normalizeH="0" baseline="0">
            <a:ln>
              <a:noFill/>
            </a:ln>
            <a:solidFill>
              <a:schemeClr val="tx1"/>
            </a:solidFill>
            <a:effectLst/>
            <a:latin typeface="Arial" charset="0"/>
          </a:endParaRPr>
        </a:p>
      </dgm:t>
    </dgm:pt>
    <dgm:pt modelId="{2C644490-C3F0-4BBB-A501-1CDD35BA30AA}" type="parTrans" cxnId="{8A88246B-9289-4CCC-A95A-A6DC48187F40}">
      <dgm:prSet/>
      <dgm:spPr/>
    </dgm:pt>
    <dgm:pt modelId="{6905D8CC-274E-42DC-80E6-2BD123972A8E}" type="sibTrans" cxnId="{8A88246B-9289-4CCC-A95A-A6DC48187F40}">
      <dgm:prSet/>
      <dgm:spPr/>
    </dgm:pt>
    <dgm:pt modelId="{1EB9C507-B1A3-4F45-BCA1-A6EDF2114FC5}">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b="0" i="0" u="none" strike="noStrike" cap="none" normalizeH="0" baseline="0">
            <a:ln>
              <a:noFill/>
            </a:ln>
            <a:solidFill>
              <a:schemeClr val="tx1"/>
            </a:solidFill>
            <a:effectLst/>
            <a:latin typeface="Arial" charset="0"/>
          </a:endParaRPr>
        </a:p>
      </dgm:t>
    </dgm:pt>
    <dgm:pt modelId="{E2A7A722-890B-48BC-93FA-3640C02F5049}" type="parTrans" cxnId="{525493F3-CB3D-4C6E-A413-39932195521E}">
      <dgm:prSet/>
      <dgm:spPr/>
    </dgm:pt>
    <dgm:pt modelId="{ED04EFAA-DEC9-4692-A63D-A0DC27FDA427}" type="sibTrans" cxnId="{525493F3-CB3D-4C6E-A413-39932195521E}">
      <dgm:prSet/>
      <dgm:spPr/>
    </dgm:pt>
    <dgm:pt modelId="{BF14F701-EB8C-4F67-B0C0-CC07AC899F3B}">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b="0" i="0" u="none" strike="noStrike" cap="none" normalizeH="0" baseline="0">
            <a:ln>
              <a:noFill/>
            </a:ln>
            <a:solidFill>
              <a:schemeClr val="tx1"/>
            </a:solidFill>
            <a:effectLst/>
            <a:latin typeface="Arial" charset="0"/>
          </a:endParaRPr>
        </a:p>
      </dgm:t>
    </dgm:pt>
    <dgm:pt modelId="{2480FEE5-D213-4886-B94A-33933B7CEA1C}" type="parTrans" cxnId="{58323CF1-EA5F-4616-A96A-F1585B49BBC5}">
      <dgm:prSet/>
      <dgm:spPr/>
    </dgm:pt>
    <dgm:pt modelId="{34EDEE9D-00D1-4DDD-8338-5D3B9CE989B9}" type="sibTrans" cxnId="{58323CF1-EA5F-4616-A96A-F1585B49BBC5}">
      <dgm:prSet/>
      <dgm:spPr/>
    </dgm:pt>
    <dgm:pt modelId="{74889195-AB9F-42A4-A0CD-29F2920E4ECC}">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b="0" i="0" u="none" strike="noStrike" cap="none" normalizeH="0" baseline="0">
            <a:ln>
              <a:noFill/>
            </a:ln>
            <a:solidFill>
              <a:schemeClr val="tx1"/>
            </a:solidFill>
            <a:effectLst/>
            <a:latin typeface="Arial" charset="0"/>
          </a:endParaRPr>
        </a:p>
      </dgm:t>
    </dgm:pt>
    <dgm:pt modelId="{0A6C7E04-81C4-4CC5-9140-42261CF0ADB6}" type="parTrans" cxnId="{6088C980-0605-4289-9796-857518AAC675}">
      <dgm:prSet/>
      <dgm:spPr/>
    </dgm:pt>
    <dgm:pt modelId="{9AEFAAF1-A1D4-4CE5-BC96-63A54C35D44B}" type="sibTrans" cxnId="{6088C980-0605-4289-9796-857518AAC675}">
      <dgm:prSet/>
      <dgm:spPr/>
    </dgm:pt>
    <dgm:pt modelId="{4E112E67-DEE1-454A-879F-6558DC296AA8}">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b="0" i="0" u="none" strike="noStrike" cap="none" normalizeH="0" baseline="0">
            <a:ln>
              <a:noFill/>
            </a:ln>
            <a:solidFill>
              <a:schemeClr val="tx1"/>
            </a:solidFill>
            <a:effectLst/>
            <a:latin typeface="Arial" charset="0"/>
          </a:endParaRPr>
        </a:p>
      </dgm:t>
    </dgm:pt>
    <dgm:pt modelId="{69D6EBE6-CBB7-4B1D-B8CD-1CEDE0CCCA01}" type="parTrans" cxnId="{0147F79F-6F10-4BD7-9755-C750666077C5}">
      <dgm:prSet/>
      <dgm:spPr/>
    </dgm:pt>
    <dgm:pt modelId="{C454FA35-A08A-4EDA-8BE2-8566BB8CFC65}" type="sibTrans" cxnId="{0147F79F-6F10-4BD7-9755-C750666077C5}">
      <dgm:prSet/>
      <dgm:spPr/>
    </dgm:pt>
    <dgm:pt modelId="{30C63FB3-7956-4B4A-9364-116F8B6C5E20}">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b="0" i="0" u="none" strike="noStrike" cap="none" normalizeH="0" baseline="0">
            <a:ln>
              <a:noFill/>
            </a:ln>
            <a:solidFill>
              <a:schemeClr val="tx1"/>
            </a:solidFill>
            <a:effectLst/>
            <a:latin typeface="Arial" charset="0"/>
          </a:endParaRPr>
        </a:p>
      </dgm:t>
    </dgm:pt>
    <dgm:pt modelId="{7A9F78CF-4D19-48AC-ADFE-5705F92B4F76}" type="parTrans" cxnId="{FFF932C3-2D19-401C-89A8-836FD28AADB6}">
      <dgm:prSet/>
      <dgm:spPr/>
    </dgm:pt>
    <dgm:pt modelId="{5C57F520-B901-4377-936F-663C83A660C9}" type="sibTrans" cxnId="{FFF932C3-2D19-401C-89A8-836FD28AADB6}">
      <dgm:prSet/>
      <dgm:spPr/>
    </dgm:pt>
    <dgm:pt modelId="{8C4807BC-A47A-4F2E-8B08-7B7F13DBD3E1}" type="pres">
      <dgm:prSet presAssocID="{1B5B904D-8522-4A9F-9A0E-D64ECA6F6F0F}" presName="compositeShape" presStyleCnt="0">
        <dgm:presLayoutVars>
          <dgm:chMax val="7"/>
          <dgm:dir/>
          <dgm:resizeHandles val="exact"/>
        </dgm:presLayoutVars>
      </dgm:prSet>
      <dgm:spPr/>
    </dgm:pt>
    <dgm:pt modelId="{482AD439-B2A7-4EF6-9086-632F54475277}" type="pres">
      <dgm:prSet presAssocID="{6558A041-3AE4-4A4D-95D4-F6607169554D}" presName="circ1" presStyleLbl="vennNode1" presStyleIdx="0" presStyleCnt="6"/>
      <dgm:spPr/>
    </dgm:pt>
    <dgm:pt modelId="{D4C8CDAD-3351-40F3-850E-5488E7F1082C}" type="pres">
      <dgm:prSet presAssocID="{6558A041-3AE4-4A4D-95D4-F6607169554D}" presName="circ1Tx" presStyleLbl="revTx" presStyleIdx="0" presStyleCnt="0">
        <dgm:presLayoutVars>
          <dgm:chMax val="0"/>
          <dgm:chPref val="0"/>
          <dgm:bulletEnabled val="1"/>
        </dgm:presLayoutVars>
      </dgm:prSet>
      <dgm:spPr/>
    </dgm:pt>
    <dgm:pt modelId="{C8FBC27F-2E72-48D7-B2B3-4CE26F712D08}" type="pres">
      <dgm:prSet presAssocID="{1EB9C507-B1A3-4F45-BCA1-A6EDF2114FC5}" presName="circ2" presStyleLbl="vennNode1" presStyleIdx="1" presStyleCnt="6"/>
      <dgm:spPr/>
    </dgm:pt>
    <dgm:pt modelId="{0845EDE9-758A-4263-9601-365D82963C63}" type="pres">
      <dgm:prSet presAssocID="{1EB9C507-B1A3-4F45-BCA1-A6EDF2114FC5}" presName="circ2Tx" presStyleLbl="revTx" presStyleIdx="0" presStyleCnt="0">
        <dgm:presLayoutVars>
          <dgm:chMax val="0"/>
          <dgm:chPref val="0"/>
          <dgm:bulletEnabled val="1"/>
        </dgm:presLayoutVars>
      </dgm:prSet>
      <dgm:spPr/>
    </dgm:pt>
    <dgm:pt modelId="{A8D9C0B4-8C91-40BA-8B3A-C0F37FC7F0EA}" type="pres">
      <dgm:prSet presAssocID="{BF14F701-EB8C-4F67-B0C0-CC07AC899F3B}" presName="circ3" presStyleLbl="vennNode1" presStyleIdx="2" presStyleCnt="6"/>
      <dgm:spPr/>
    </dgm:pt>
    <dgm:pt modelId="{D8445E69-3048-447E-AAEB-515C287C808D}" type="pres">
      <dgm:prSet presAssocID="{BF14F701-EB8C-4F67-B0C0-CC07AC899F3B}" presName="circ3Tx" presStyleLbl="revTx" presStyleIdx="0" presStyleCnt="0">
        <dgm:presLayoutVars>
          <dgm:chMax val="0"/>
          <dgm:chPref val="0"/>
          <dgm:bulletEnabled val="1"/>
        </dgm:presLayoutVars>
      </dgm:prSet>
      <dgm:spPr/>
    </dgm:pt>
    <dgm:pt modelId="{3C3B11E7-526B-488F-B306-2286A5264F11}" type="pres">
      <dgm:prSet presAssocID="{74889195-AB9F-42A4-A0CD-29F2920E4ECC}" presName="circ4" presStyleLbl="vennNode1" presStyleIdx="3" presStyleCnt="6"/>
      <dgm:spPr/>
    </dgm:pt>
    <dgm:pt modelId="{220067B8-313C-4D43-80AA-4F7A034512B5}" type="pres">
      <dgm:prSet presAssocID="{74889195-AB9F-42A4-A0CD-29F2920E4ECC}" presName="circ4Tx" presStyleLbl="revTx" presStyleIdx="0" presStyleCnt="0">
        <dgm:presLayoutVars>
          <dgm:chMax val="0"/>
          <dgm:chPref val="0"/>
          <dgm:bulletEnabled val="1"/>
        </dgm:presLayoutVars>
      </dgm:prSet>
      <dgm:spPr/>
    </dgm:pt>
    <dgm:pt modelId="{E7322F8F-20F5-4EE6-AAF1-1BA740BD0D7F}" type="pres">
      <dgm:prSet presAssocID="{4E112E67-DEE1-454A-879F-6558DC296AA8}" presName="circ5" presStyleLbl="vennNode1" presStyleIdx="4" presStyleCnt="6"/>
      <dgm:spPr/>
    </dgm:pt>
    <dgm:pt modelId="{DC9E1A6E-8B16-460F-B39D-D594FECD40CF}" type="pres">
      <dgm:prSet presAssocID="{4E112E67-DEE1-454A-879F-6558DC296AA8}" presName="circ5Tx" presStyleLbl="revTx" presStyleIdx="0" presStyleCnt="0">
        <dgm:presLayoutVars>
          <dgm:chMax val="0"/>
          <dgm:chPref val="0"/>
          <dgm:bulletEnabled val="1"/>
        </dgm:presLayoutVars>
      </dgm:prSet>
      <dgm:spPr/>
    </dgm:pt>
    <dgm:pt modelId="{88565CC2-C27F-4CF5-8125-C60952949B35}" type="pres">
      <dgm:prSet presAssocID="{30C63FB3-7956-4B4A-9364-116F8B6C5E20}" presName="circ6" presStyleLbl="vennNode1" presStyleIdx="5" presStyleCnt="6"/>
      <dgm:spPr/>
    </dgm:pt>
    <dgm:pt modelId="{D0264C97-2A2E-4D3B-9495-2A6F974F475C}" type="pres">
      <dgm:prSet presAssocID="{30C63FB3-7956-4B4A-9364-116F8B6C5E20}" presName="circ6Tx" presStyleLbl="revTx" presStyleIdx="0" presStyleCnt="0">
        <dgm:presLayoutVars>
          <dgm:chMax val="0"/>
          <dgm:chPref val="0"/>
          <dgm:bulletEnabled val="1"/>
        </dgm:presLayoutVars>
      </dgm:prSet>
      <dgm:spPr/>
    </dgm:pt>
  </dgm:ptLst>
  <dgm:cxnLst>
    <dgm:cxn modelId="{46A69C01-13B8-49DB-BF85-CCC655623471}" type="presOf" srcId="{74889195-AB9F-42A4-A0CD-29F2920E4ECC}" destId="{220067B8-313C-4D43-80AA-4F7A034512B5}" srcOrd="0" destOrd="0" presId="urn:microsoft.com/office/officeart/2005/8/layout/venn1"/>
    <dgm:cxn modelId="{59D3C838-4D44-4D11-A309-8C6A0AADE43B}" type="presOf" srcId="{1EB9C507-B1A3-4F45-BCA1-A6EDF2114FC5}" destId="{0845EDE9-758A-4263-9601-365D82963C63}" srcOrd="0" destOrd="0" presId="urn:microsoft.com/office/officeart/2005/8/layout/venn1"/>
    <dgm:cxn modelId="{9CAA003B-2EF2-4088-B255-53D20124580F}" type="presOf" srcId="{6558A041-3AE4-4A4D-95D4-F6607169554D}" destId="{D4C8CDAD-3351-40F3-850E-5488E7F1082C}" srcOrd="0" destOrd="0" presId="urn:microsoft.com/office/officeart/2005/8/layout/venn1"/>
    <dgm:cxn modelId="{8A88246B-9289-4CCC-A95A-A6DC48187F40}" srcId="{1B5B904D-8522-4A9F-9A0E-D64ECA6F6F0F}" destId="{6558A041-3AE4-4A4D-95D4-F6607169554D}" srcOrd="0" destOrd="0" parTransId="{2C644490-C3F0-4BBB-A501-1CDD35BA30AA}" sibTransId="{6905D8CC-274E-42DC-80E6-2BD123972A8E}"/>
    <dgm:cxn modelId="{58070670-11D2-45C4-B9C5-48505D77A331}" type="presOf" srcId="{30C63FB3-7956-4B4A-9364-116F8B6C5E20}" destId="{D0264C97-2A2E-4D3B-9495-2A6F974F475C}" srcOrd="0" destOrd="0" presId="urn:microsoft.com/office/officeart/2005/8/layout/venn1"/>
    <dgm:cxn modelId="{6088C980-0605-4289-9796-857518AAC675}" srcId="{1B5B904D-8522-4A9F-9A0E-D64ECA6F6F0F}" destId="{74889195-AB9F-42A4-A0CD-29F2920E4ECC}" srcOrd="3" destOrd="0" parTransId="{0A6C7E04-81C4-4CC5-9140-42261CF0ADB6}" sibTransId="{9AEFAAF1-A1D4-4CE5-BC96-63A54C35D44B}"/>
    <dgm:cxn modelId="{D53A6182-2EDD-4E9F-A84E-0923701F2FE7}" type="presOf" srcId="{1B5B904D-8522-4A9F-9A0E-D64ECA6F6F0F}" destId="{8C4807BC-A47A-4F2E-8B08-7B7F13DBD3E1}" srcOrd="0" destOrd="0" presId="urn:microsoft.com/office/officeart/2005/8/layout/venn1"/>
    <dgm:cxn modelId="{CD09C988-033D-410B-ADB0-208229EC8890}" type="presOf" srcId="{4E112E67-DEE1-454A-879F-6558DC296AA8}" destId="{DC9E1A6E-8B16-460F-B39D-D594FECD40CF}" srcOrd="0" destOrd="0" presId="urn:microsoft.com/office/officeart/2005/8/layout/venn1"/>
    <dgm:cxn modelId="{0147F79F-6F10-4BD7-9755-C750666077C5}" srcId="{1B5B904D-8522-4A9F-9A0E-D64ECA6F6F0F}" destId="{4E112E67-DEE1-454A-879F-6558DC296AA8}" srcOrd="4" destOrd="0" parTransId="{69D6EBE6-CBB7-4B1D-B8CD-1CEDE0CCCA01}" sibTransId="{C454FA35-A08A-4EDA-8BE2-8566BB8CFC65}"/>
    <dgm:cxn modelId="{FFF932C3-2D19-401C-89A8-836FD28AADB6}" srcId="{1B5B904D-8522-4A9F-9A0E-D64ECA6F6F0F}" destId="{30C63FB3-7956-4B4A-9364-116F8B6C5E20}" srcOrd="5" destOrd="0" parTransId="{7A9F78CF-4D19-48AC-ADFE-5705F92B4F76}" sibTransId="{5C57F520-B901-4377-936F-663C83A660C9}"/>
    <dgm:cxn modelId="{C67EE5DB-8BCF-42D6-9F92-3186003AD165}" type="presOf" srcId="{BF14F701-EB8C-4F67-B0C0-CC07AC899F3B}" destId="{D8445E69-3048-447E-AAEB-515C287C808D}" srcOrd="0" destOrd="0" presId="urn:microsoft.com/office/officeart/2005/8/layout/venn1"/>
    <dgm:cxn modelId="{58323CF1-EA5F-4616-A96A-F1585B49BBC5}" srcId="{1B5B904D-8522-4A9F-9A0E-D64ECA6F6F0F}" destId="{BF14F701-EB8C-4F67-B0C0-CC07AC899F3B}" srcOrd="2" destOrd="0" parTransId="{2480FEE5-D213-4886-B94A-33933B7CEA1C}" sibTransId="{34EDEE9D-00D1-4DDD-8338-5D3B9CE989B9}"/>
    <dgm:cxn modelId="{525493F3-CB3D-4C6E-A413-39932195521E}" srcId="{1B5B904D-8522-4A9F-9A0E-D64ECA6F6F0F}" destId="{1EB9C507-B1A3-4F45-BCA1-A6EDF2114FC5}" srcOrd="1" destOrd="0" parTransId="{E2A7A722-890B-48BC-93FA-3640C02F5049}" sibTransId="{ED04EFAA-DEC9-4692-A63D-A0DC27FDA427}"/>
    <dgm:cxn modelId="{B615A5D7-F294-4538-B557-BE1F9D7DB252}" type="presParOf" srcId="{8C4807BC-A47A-4F2E-8B08-7B7F13DBD3E1}" destId="{482AD439-B2A7-4EF6-9086-632F54475277}" srcOrd="0" destOrd="0" presId="urn:microsoft.com/office/officeart/2005/8/layout/venn1"/>
    <dgm:cxn modelId="{53CAB381-87B7-407F-9F17-174D4120C396}" type="presParOf" srcId="{8C4807BC-A47A-4F2E-8B08-7B7F13DBD3E1}" destId="{D4C8CDAD-3351-40F3-850E-5488E7F1082C}" srcOrd="1" destOrd="0" presId="urn:microsoft.com/office/officeart/2005/8/layout/venn1"/>
    <dgm:cxn modelId="{443071D3-7EDE-42FC-BA15-C3490C703A3A}" type="presParOf" srcId="{8C4807BC-A47A-4F2E-8B08-7B7F13DBD3E1}" destId="{C8FBC27F-2E72-48D7-B2B3-4CE26F712D08}" srcOrd="2" destOrd="0" presId="urn:microsoft.com/office/officeart/2005/8/layout/venn1"/>
    <dgm:cxn modelId="{69960AE1-E1ED-4282-8978-654ED611F07E}" type="presParOf" srcId="{8C4807BC-A47A-4F2E-8B08-7B7F13DBD3E1}" destId="{0845EDE9-758A-4263-9601-365D82963C63}" srcOrd="3" destOrd="0" presId="urn:microsoft.com/office/officeart/2005/8/layout/venn1"/>
    <dgm:cxn modelId="{E946B822-A8D2-4FF7-94A4-E9ADCBDD24DB}" type="presParOf" srcId="{8C4807BC-A47A-4F2E-8B08-7B7F13DBD3E1}" destId="{A8D9C0B4-8C91-40BA-8B3A-C0F37FC7F0EA}" srcOrd="4" destOrd="0" presId="urn:microsoft.com/office/officeart/2005/8/layout/venn1"/>
    <dgm:cxn modelId="{AA79853E-13E0-421B-86E8-EE9DD6D179E8}" type="presParOf" srcId="{8C4807BC-A47A-4F2E-8B08-7B7F13DBD3E1}" destId="{D8445E69-3048-447E-AAEB-515C287C808D}" srcOrd="5" destOrd="0" presId="urn:microsoft.com/office/officeart/2005/8/layout/venn1"/>
    <dgm:cxn modelId="{A830D323-09AA-4E72-9F46-D4B461C9BF95}" type="presParOf" srcId="{8C4807BC-A47A-4F2E-8B08-7B7F13DBD3E1}" destId="{3C3B11E7-526B-488F-B306-2286A5264F11}" srcOrd="6" destOrd="0" presId="urn:microsoft.com/office/officeart/2005/8/layout/venn1"/>
    <dgm:cxn modelId="{E22AE975-A7AF-488A-96F2-73412261C646}" type="presParOf" srcId="{8C4807BC-A47A-4F2E-8B08-7B7F13DBD3E1}" destId="{220067B8-313C-4D43-80AA-4F7A034512B5}" srcOrd="7" destOrd="0" presId="urn:microsoft.com/office/officeart/2005/8/layout/venn1"/>
    <dgm:cxn modelId="{AD2B311E-AD85-4144-BF45-EBBF25D2F26E}" type="presParOf" srcId="{8C4807BC-A47A-4F2E-8B08-7B7F13DBD3E1}" destId="{E7322F8F-20F5-4EE6-AAF1-1BA740BD0D7F}" srcOrd="8" destOrd="0" presId="urn:microsoft.com/office/officeart/2005/8/layout/venn1"/>
    <dgm:cxn modelId="{77F2679F-CE90-4EDE-9DB4-40AE935BAC35}" type="presParOf" srcId="{8C4807BC-A47A-4F2E-8B08-7B7F13DBD3E1}" destId="{DC9E1A6E-8B16-460F-B39D-D594FECD40CF}" srcOrd="9" destOrd="0" presId="urn:microsoft.com/office/officeart/2005/8/layout/venn1"/>
    <dgm:cxn modelId="{3D96C915-106D-4D04-8C97-4555B53F5FF6}" type="presParOf" srcId="{8C4807BC-A47A-4F2E-8B08-7B7F13DBD3E1}" destId="{88565CC2-C27F-4CF5-8125-C60952949B35}" srcOrd="10" destOrd="0" presId="urn:microsoft.com/office/officeart/2005/8/layout/venn1"/>
    <dgm:cxn modelId="{D676C183-2E29-4C0A-8D2A-353FD2C7AFD0}" type="presParOf" srcId="{8C4807BC-A47A-4F2E-8B08-7B7F13DBD3E1}" destId="{D0264C97-2A2E-4D3B-9495-2A6F974F475C}" srcOrd="11" destOrd="0" presId="urn:microsoft.com/office/officeart/2005/8/layout/ven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EA711473-10E1-450F-B20B-039FEF31A5FC}"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CE6529D7-005E-49E2-B0C7-A39B8C43824B}">
      <dgm:prSet/>
      <dgm:spPr/>
      <dgm:t>
        <a:bodyPr/>
        <a:lstStyle/>
        <a:p>
          <a:r>
            <a:rPr lang="en-GB"/>
            <a:t>Opportunities are not like raindrops – they do not fall at our feet.</a:t>
          </a:r>
          <a:endParaRPr lang="en-US"/>
        </a:p>
      </dgm:t>
    </dgm:pt>
    <dgm:pt modelId="{922F5AE5-AA82-4426-8FF9-AD025BE6E418}" type="parTrans" cxnId="{B839EF0A-79B9-41D0-ABE8-F7BF8A1BF5D3}">
      <dgm:prSet/>
      <dgm:spPr/>
      <dgm:t>
        <a:bodyPr/>
        <a:lstStyle/>
        <a:p>
          <a:endParaRPr lang="en-US"/>
        </a:p>
      </dgm:t>
    </dgm:pt>
    <dgm:pt modelId="{93755653-80F1-461C-A261-D1FE8487F5E9}" type="sibTrans" cxnId="{B839EF0A-79B9-41D0-ABE8-F7BF8A1BF5D3}">
      <dgm:prSet/>
      <dgm:spPr/>
      <dgm:t>
        <a:bodyPr/>
        <a:lstStyle/>
        <a:p>
          <a:endParaRPr lang="en-US"/>
        </a:p>
      </dgm:t>
    </dgm:pt>
    <dgm:pt modelId="{17FD5593-4121-43C7-9F25-6604889336F3}">
      <dgm:prSet/>
      <dgm:spPr/>
      <dgm:t>
        <a:bodyPr/>
        <a:lstStyle/>
        <a:p>
          <a:r>
            <a:rPr lang="en-GB"/>
            <a:t>Well, not usually!  From time to time something might just happen which allows an entrepreneur to move forward.</a:t>
          </a:r>
          <a:endParaRPr lang="en-US"/>
        </a:p>
      </dgm:t>
    </dgm:pt>
    <dgm:pt modelId="{2FC145C1-5D10-487A-AA9B-B9D6C6B44564}" type="parTrans" cxnId="{86267EF6-695C-407F-9A84-77DAD760B683}">
      <dgm:prSet/>
      <dgm:spPr/>
      <dgm:t>
        <a:bodyPr/>
        <a:lstStyle/>
        <a:p>
          <a:endParaRPr lang="en-US"/>
        </a:p>
      </dgm:t>
    </dgm:pt>
    <dgm:pt modelId="{99EB5D38-64F8-4BF3-ACA5-0F87F9BD6AFD}" type="sibTrans" cxnId="{86267EF6-695C-407F-9A84-77DAD760B683}">
      <dgm:prSet/>
      <dgm:spPr/>
      <dgm:t>
        <a:bodyPr/>
        <a:lstStyle/>
        <a:p>
          <a:endParaRPr lang="en-US"/>
        </a:p>
      </dgm:t>
    </dgm:pt>
    <dgm:pt modelId="{278E04D6-633B-4CD5-B451-087215FDC82A}">
      <dgm:prSet/>
      <dgm:spPr/>
      <dgm:t>
        <a:bodyPr/>
        <a:lstStyle/>
        <a:p>
          <a:r>
            <a:rPr lang="en-GB" dirty="0"/>
            <a:t>However, if we wait for an opportunity to turn up, we will probably never succeed.</a:t>
          </a:r>
          <a:endParaRPr lang="en-US" dirty="0"/>
        </a:p>
      </dgm:t>
    </dgm:pt>
    <dgm:pt modelId="{5695AF90-8EF2-43AC-983E-C3CDD394FB8B}" type="parTrans" cxnId="{51186EC8-3B94-418D-9E8B-26B3021BB185}">
      <dgm:prSet/>
      <dgm:spPr/>
      <dgm:t>
        <a:bodyPr/>
        <a:lstStyle/>
        <a:p>
          <a:endParaRPr lang="en-US"/>
        </a:p>
      </dgm:t>
    </dgm:pt>
    <dgm:pt modelId="{685F6B62-1A63-4FEB-AB0A-12EEC6DD646F}" type="sibTrans" cxnId="{51186EC8-3B94-418D-9E8B-26B3021BB185}">
      <dgm:prSet/>
      <dgm:spPr/>
      <dgm:t>
        <a:bodyPr/>
        <a:lstStyle/>
        <a:p>
          <a:endParaRPr lang="en-US"/>
        </a:p>
      </dgm:t>
    </dgm:pt>
    <dgm:pt modelId="{D44AD39B-1274-49B3-B98A-2B2576393698}">
      <dgm:prSet custT="1"/>
      <dgm:spPr/>
      <dgm:t>
        <a:bodyPr/>
        <a:lstStyle/>
        <a:p>
          <a:r>
            <a:rPr lang="en-GB" sz="1800" dirty="0"/>
            <a:t>As creative businesspeople we </a:t>
          </a:r>
          <a:r>
            <a:rPr lang="en-GB" sz="1800" i="1" u="sng" dirty="0"/>
            <a:t>seek</a:t>
          </a:r>
          <a:r>
            <a:rPr lang="en-GB" sz="1800" dirty="0"/>
            <a:t> or </a:t>
          </a:r>
          <a:r>
            <a:rPr lang="en-GB" sz="1800" i="1" u="sng" dirty="0"/>
            <a:t>develop</a:t>
          </a:r>
          <a:r>
            <a:rPr lang="en-GB" sz="1800" dirty="0"/>
            <a:t> opportunities.</a:t>
          </a:r>
          <a:endParaRPr lang="en-US" sz="1800" dirty="0"/>
        </a:p>
      </dgm:t>
    </dgm:pt>
    <dgm:pt modelId="{599A1139-77E7-4CDD-A109-1F9F13D0D9E2}" type="parTrans" cxnId="{4B2C3CC7-EA26-4269-A28B-E5D42DF562AA}">
      <dgm:prSet/>
      <dgm:spPr/>
      <dgm:t>
        <a:bodyPr/>
        <a:lstStyle/>
        <a:p>
          <a:endParaRPr lang="en-US"/>
        </a:p>
      </dgm:t>
    </dgm:pt>
    <dgm:pt modelId="{74A975A6-E01B-4E81-9B9A-2D92A8F6BA0F}" type="sibTrans" cxnId="{4B2C3CC7-EA26-4269-A28B-E5D42DF562AA}">
      <dgm:prSet/>
      <dgm:spPr/>
      <dgm:t>
        <a:bodyPr/>
        <a:lstStyle/>
        <a:p>
          <a:endParaRPr lang="en-US"/>
        </a:p>
      </dgm:t>
    </dgm:pt>
    <dgm:pt modelId="{983A2B4C-CF3C-4822-9D7C-69F935C27EAC}" type="pres">
      <dgm:prSet presAssocID="{EA711473-10E1-450F-B20B-039FEF31A5FC}" presName="root" presStyleCnt="0">
        <dgm:presLayoutVars>
          <dgm:dir/>
          <dgm:resizeHandles val="exact"/>
        </dgm:presLayoutVars>
      </dgm:prSet>
      <dgm:spPr/>
    </dgm:pt>
    <dgm:pt modelId="{6460FBEA-F383-4BE2-B552-FD046D0346AE}" type="pres">
      <dgm:prSet presAssocID="{CE6529D7-005E-49E2-B0C7-A39B8C43824B}" presName="compNode" presStyleCnt="0"/>
      <dgm:spPr/>
    </dgm:pt>
    <dgm:pt modelId="{C3B3C98C-C860-4AAE-B6F9-A3D659F1F8E5}" type="pres">
      <dgm:prSet presAssocID="{CE6529D7-005E-49E2-B0C7-A39B8C43824B}" presName="bgRect" presStyleLbl="bgShp" presStyleIdx="0" presStyleCnt="4"/>
      <dgm:spPr/>
    </dgm:pt>
    <dgm:pt modelId="{3074BD6D-34A0-40E8-AF96-67F885B6CD12}" type="pres">
      <dgm:prSet presAssocID="{CE6529D7-005E-49E2-B0C7-A39B8C43824B}"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Water"/>
        </a:ext>
      </dgm:extLst>
    </dgm:pt>
    <dgm:pt modelId="{B9DF52F0-B4C2-414E-86D3-8A640C13E897}" type="pres">
      <dgm:prSet presAssocID="{CE6529D7-005E-49E2-B0C7-A39B8C43824B}" presName="spaceRect" presStyleCnt="0"/>
      <dgm:spPr/>
    </dgm:pt>
    <dgm:pt modelId="{DAD92553-243A-4816-B8E4-80E61E974D76}" type="pres">
      <dgm:prSet presAssocID="{CE6529D7-005E-49E2-B0C7-A39B8C43824B}" presName="parTx" presStyleLbl="revTx" presStyleIdx="0" presStyleCnt="4">
        <dgm:presLayoutVars>
          <dgm:chMax val="0"/>
          <dgm:chPref val="0"/>
        </dgm:presLayoutVars>
      </dgm:prSet>
      <dgm:spPr/>
    </dgm:pt>
    <dgm:pt modelId="{DECD5E2B-FD03-4216-9843-D78ABA4789F1}" type="pres">
      <dgm:prSet presAssocID="{93755653-80F1-461C-A261-D1FE8487F5E9}" presName="sibTrans" presStyleCnt="0"/>
      <dgm:spPr/>
    </dgm:pt>
    <dgm:pt modelId="{FA9131AE-0FAD-4025-B9D5-E4266CEDD32C}" type="pres">
      <dgm:prSet presAssocID="{17FD5593-4121-43C7-9F25-6604889336F3}" presName="compNode" presStyleCnt="0"/>
      <dgm:spPr/>
    </dgm:pt>
    <dgm:pt modelId="{8C12C45A-460E-42A1-84D8-90034A426C8D}" type="pres">
      <dgm:prSet presAssocID="{17FD5593-4121-43C7-9F25-6604889336F3}" presName="bgRect" presStyleLbl="bgShp" presStyleIdx="1" presStyleCnt="4"/>
      <dgm:spPr/>
    </dgm:pt>
    <dgm:pt modelId="{7BDC1E11-A9A3-4054-8F06-FB833258A289}" type="pres">
      <dgm:prSet presAssocID="{17FD5593-4121-43C7-9F25-6604889336F3}"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Light Bulb and Gear"/>
        </a:ext>
      </dgm:extLst>
    </dgm:pt>
    <dgm:pt modelId="{529D84E3-C464-4B0C-9E05-3FA7FE5AC8CF}" type="pres">
      <dgm:prSet presAssocID="{17FD5593-4121-43C7-9F25-6604889336F3}" presName="spaceRect" presStyleCnt="0"/>
      <dgm:spPr/>
    </dgm:pt>
    <dgm:pt modelId="{CB25A99C-5276-4862-A1FA-6B7615205FCB}" type="pres">
      <dgm:prSet presAssocID="{17FD5593-4121-43C7-9F25-6604889336F3}" presName="parTx" presStyleLbl="revTx" presStyleIdx="1" presStyleCnt="4">
        <dgm:presLayoutVars>
          <dgm:chMax val="0"/>
          <dgm:chPref val="0"/>
        </dgm:presLayoutVars>
      </dgm:prSet>
      <dgm:spPr/>
    </dgm:pt>
    <dgm:pt modelId="{275BFE1B-F6BD-4B80-A083-6A231B9F08FB}" type="pres">
      <dgm:prSet presAssocID="{99EB5D38-64F8-4BF3-ACA5-0F87F9BD6AFD}" presName="sibTrans" presStyleCnt="0"/>
      <dgm:spPr/>
    </dgm:pt>
    <dgm:pt modelId="{9CF40823-01E8-4B1D-8729-6ED55E711B5E}" type="pres">
      <dgm:prSet presAssocID="{278E04D6-633B-4CD5-B451-087215FDC82A}" presName="compNode" presStyleCnt="0"/>
      <dgm:spPr/>
    </dgm:pt>
    <dgm:pt modelId="{4710B47B-EB30-4360-AE88-1636DF379A3A}" type="pres">
      <dgm:prSet presAssocID="{278E04D6-633B-4CD5-B451-087215FDC82A}" presName="bgRect" presStyleLbl="bgShp" presStyleIdx="2" presStyleCnt="4"/>
      <dgm:spPr/>
    </dgm:pt>
    <dgm:pt modelId="{A9882CE8-6B5C-4029-A5F8-0CD3612C46E8}" type="pres">
      <dgm:prSet presAssocID="{278E04D6-633B-4CD5-B451-087215FDC82A}"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Trophy"/>
        </a:ext>
      </dgm:extLst>
    </dgm:pt>
    <dgm:pt modelId="{814510BB-F0FB-4120-B8FD-6B17E11FD809}" type="pres">
      <dgm:prSet presAssocID="{278E04D6-633B-4CD5-B451-087215FDC82A}" presName="spaceRect" presStyleCnt="0"/>
      <dgm:spPr/>
    </dgm:pt>
    <dgm:pt modelId="{C6F3E7C0-3B3E-41FD-BEB9-CC307E94B809}" type="pres">
      <dgm:prSet presAssocID="{278E04D6-633B-4CD5-B451-087215FDC82A}" presName="parTx" presStyleLbl="revTx" presStyleIdx="2" presStyleCnt="4">
        <dgm:presLayoutVars>
          <dgm:chMax val="0"/>
          <dgm:chPref val="0"/>
        </dgm:presLayoutVars>
      </dgm:prSet>
      <dgm:spPr/>
    </dgm:pt>
    <dgm:pt modelId="{0C5AC260-2389-4C57-A88A-C2D90C40B7FB}" type="pres">
      <dgm:prSet presAssocID="{685F6B62-1A63-4FEB-AB0A-12EEC6DD646F}" presName="sibTrans" presStyleCnt="0"/>
      <dgm:spPr/>
    </dgm:pt>
    <dgm:pt modelId="{E8FAAF67-68E1-449C-B6AB-64207BC83359}" type="pres">
      <dgm:prSet presAssocID="{D44AD39B-1274-49B3-B98A-2B2576393698}" presName="compNode" presStyleCnt="0"/>
      <dgm:spPr/>
    </dgm:pt>
    <dgm:pt modelId="{0D054312-635A-4DB4-B6ED-2F474F23CCD0}" type="pres">
      <dgm:prSet presAssocID="{D44AD39B-1274-49B3-B98A-2B2576393698}" presName="bgRect" presStyleLbl="bgShp" presStyleIdx="3" presStyleCnt="4"/>
      <dgm:spPr/>
    </dgm:pt>
    <dgm:pt modelId="{B911252D-9D83-4AD3-95A0-3D3C5B76E16D}" type="pres">
      <dgm:prSet presAssocID="{D44AD39B-1274-49B3-B98A-2B2576393698}"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Group Brainstorm"/>
        </a:ext>
      </dgm:extLst>
    </dgm:pt>
    <dgm:pt modelId="{8DB8E1C7-6663-455D-93F8-D609277A3B7A}" type="pres">
      <dgm:prSet presAssocID="{D44AD39B-1274-49B3-B98A-2B2576393698}" presName="spaceRect" presStyleCnt="0"/>
      <dgm:spPr/>
    </dgm:pt>
    <dgm:pt modelId="{216064AC-3A83-45E7-BF98-AB4717C200EC}" type="pres">
      <dgm:prSet presAssocID="{D44AD39B-1274-49B3-B98A-2B2576393698}" presName="parTx" presStyleLbl="revTx" presStyleIdx="3" presStyleCnt="4">
        <dgm:presLayoutVars>
          <dgm:chMax val="0"/>
          <dgm:chPref val="0"/>
        </dgm:presLayoutVars>
      </dgm:prSet>
      <dgm:spPr/>
    </dgm:pt>
  </dgm:ptLst>
  <dgm:cxnLst>
    <dgm:cxn modelId="{B839EF0A-79B9-41D0-ABE8-F7BF8A1BF5D3}" srcId="{EA711473-10E1-450F-B20B-039FEF31A5FC}" destId="{CE6529D7-005E-49E2-B0C7-A39B8C43824B}" srcOrd="0" destOrd="0" parTransId="{922F5AE5-AA82-4426-8FF9-AD025BE6E418}" sibTransId="{93755653-80F1-461C-A261-D1FE8487F5E9}"/>
    <dgm:cxn modelId="{01146533-D28D-40BE-AF69-278831B70499}" type="presOf" srcId="{CE6529D7-005E-49E2-B0C7-A39B8C43824B}" destId="{DAD92553-243A-4816-B8E4-80E61E974D76}" srcOrd="0" destOrd="0" presId="urn:microsoft.com/office/officeart/2018/2/layout/IconVerticalSolidList"/>
    <dgm:cxn modelId="{67222181-69D0-40CE-BCCF-4C58D66405D6}" type="presOf" srcId="{EA711473-10E1-450F-B20B-039FEF31A5FC}" destId="{983A2B4C-CF3C-4822-9D7C-69F935C27EAC}" srcOrd="0" destOrd="0" presId="urn:microsoft.com/office/officeart/2018/2/layout/IconVerticalSolidList"/>
    <dgm:cxn modelId="{A890A184-DC6F-43AB-9BF7-43B434094C9B}" type="presOf" srcId="{278E04D6-633B-4CD5-B451-087215FDC82A}" destId="{C6F3E7C0-3B3E-41FD-BEB9-CC307E94B809}" srcOrd="0" destOrd="0" presId="urn:microsoft.com/office/officeart/2018/2/layout/IconVerticalSolidList"/>
    <dgm:cxn modelId="{4B2C3CC7-EA26-4269-A28B-E5D42DF562AA}" srcId="{EA711473-10E1-450F-B20B-039FEF31A5FC}" destId="{D44AD39B-1274-49B3-B98A-2B2576393698}" srcOrd="3" destOrd="0" parTransId="{599A1139-77E7-4CDD-A109-1F9F13D0D9E2}" sibTransId="{74A975A6-E01B-4E81-9B9A-2D92A8F6BA0F}"/>
    <dgm:cxn modelId="{51186EC8-3B94-418D-9E8B-26B3021BB185}" srcId="{EA711473-10E1-450F-B20B-039FEF31A5FC}" destId="{278E04D6-633B-4CD5-B451-087215FDC82A}" srcOrd="2" destOrd="0" parTransId="{5695AF90-8EF2-43AC-983E-C3CDD394FB8B}" sibTransId="{685F6B62-1A63-4FEB-AB0A-12EEC6DD646F}"/>
    <dgm:cxn modelId="{BF907FD9-7C14-430E-AA0B-7BF570D4BF1E}" type="presOf" srcId="{17FD5593-4121-43C7-9F25-6604889336F3}" destId="{CB25A99C-5276-4862-A1FA-6B7615205FCB}" srcOrd="0" destOrd="0" presId="urn:microsoft.com/office/officeart/2018/2/layout/IconVerticalSolidList"/>
    <dgm:cxn modelId="{24268FD9-7CED-428D-A5E5-663ABD442A74}" type="presOf" srcId="{D44AD39B-1274-49B3-B98A-2B2576393698}" destId="{216064AC-3A83-45E7-BF98-AB4717C200EC}" srcOrd="0" destOrd="0" presId="urn:microsoft.com/office/officeart/2018/2/layout/IconVerticalSolidList"/>
    <dgm:cxn modelId="{86267EF6-695C-407F-9A84-77DAD760B683}" srcId="{EA711473-10E1-450F-B20B-039FEF31A5FC}" destId="{17FD5593-4121-43C7-9F25-6604889336F3}" srcOrd="1" destOrd="0" parTransId="{2FC145C1-5D10-487A-AA9B-B9D6C6B44564}" sibTransId="{99EB5D38-64F8-4BF3-ACA5-0F87F9BD6AFD}"/>
    <dgm:cxn modelId="{9B2EDD00-7847-428E-8629-EB7A4457B7F7}" type="presParOf" srcId="{983A2B4C-CF3C-4822-9D7C-69F935C27EAC}" destId="{6460FBEA-F383-4BE2-B552-FD046D0346AE}" srcOrd="0" destOrd="0" presId="urn:microsoft.com/office/officeart/2018/2/layout/IconVerticalSolidList"/>
    <dgm:cxn modelId="{6600293A-4357-4E1D-A52A-489B5E943B1D}" type="presParOf" srcId="{6460FBEA-F383-4BE2-B552-FD046D0346AE}" destId="{C3B3C98C-C860-4AAE-B6F9-A3D659F1F8E5}" srcOrd="0" destOrd="0" presId="urn:microsoft.com/office/officeart/2018/2/layout/IconVerticalSolidList"/>
    <dgm:cxn modelId="{70BEA8EC-131C-46B9-8AE1-4B8B6E6CBC41}" type="presParOf" srcId="{6460FBEA-F383-4BE2-B552-FD046D0346AE}" destId="{3074BD6D-34A0-40E8-AF96-67F885B6CD12}" srcOrd="1" destOrd="0" presId="urn:microsoft.com/office/officeart/2018/2/layout/IconVerticalSolidList"/>
    <dgm:cxn modelId="{DDA3DC70-2E0F-42F0-8AE9-D8BC02CB5E62}" type="presParOf" srcId="{6460FBEA-F383-4BE2-B552-FD046D0346AE}" destId="{B9DF52F0-B4C2-414E-86D3-8A640C13E897}" srcOrd="2" destOrd="0" presId="urn:microsoft.com/office/officeart/2018/2/layout/IconVerticalSolidList"/>
    <dgm:cxn modelId="{10F6C546-44FA-4682-AEF5-AA143451AD46}" type="presParOf" srcId="{6460FBEA-F383-4BE2-B552-FD046D0346AE}" destId="{DAD92553-243A-4816-B8E4-80E61E974D76}" srcOrd="3" destOrd="0" presId="urn:microsoft.com/office/officeart/2018/2/layout/IconVerticalSolidList"/>
    <dgm:cxn modelId="{C22D1351-8F8E-44C4-82BA-AB54F751899D}" type="presParOf" srcId="{983A2B4C-CF3C-4822-9D7C-69F935C27EAC}" destId="{DECD5E2B-FD03-4216-9843-D78ABA4789F1}" srcOrd="1" destOrd="0" presId="urn:microsoft.com/office/officeart/2018/2/layout/IconVerticalSolidList"/>
    <dgm:cxn modelId="{F751CCE3-0122-444D-8591-514A0D367A65}" type="presParOf" srcId="{983A2B4C-CF3C-4822-9D7C-69F935C27EAC}" destId="{FA9131AE-0FAD-4025-B9D5-E4266CEDD32C}" srcOrd="2" destOrd="0" presId="urn:microsoft.com/office/officeart/2018/2/layout/IconVerticalSolidList"/>
    <dgm:cxn modelId="{E669ECBD-C1FE-40B4-856C-4906B89FE1CA}" type="presParOf" srcId="{FA9131AE-0FAD-4025-B9D5-E4266CEDD32C}" destId="{8C12C45A-460E-42A1-84D8-90034A426C8D}" srcOrd="0" destOrd="0" presId="urn:microsoft.com/office/officeart/2018/2/layout/IconVerticalSolidList"/>
    <dgm:cxn modelId="{8F98F65D-D0A9-4091-84BD-1D408172422A}" type="presParOf" srcId="{FA9131AE-0FAD-4025-B9D5-E4266CEDD32C}" destId="{7BDC1E11-A9A3-4054-8F06-FB833258A289}" srcOrd="1" destOrd="0" presId="urn:microsoft.com/office/officeart/2018/2/layout/IconVerticalSolidList"/>
    <dgm:cxn modelId="{02451B8F-0F70-4685-B045-E078D8E1A768}" type="presParOf" srcId="{FA9131AE-0FAD-4025-B9D5-E4266CEDD32C}" destId="{529D84E3-C464-4B0C-9E05-3FA7FE5AC8CF}" srcOrd="2" destOrd="0" presId="urn:microsoft.com/office/officeart/2018/2/layout/IconVerticalSolidList"/>
    <dgm:cxn modelId="{4FDF58AB-4DFE-45B6-8063-4B713F5CF19C}" type="presParOf" srcId="{FA9131AE-0FAD-4025-B9D5-E4266CEDD32C}" destId="{CB25A99C-5276-4862-A1FA-6B7615205FCB}" srcOrd="3" destOrd="0" presId="urn:microsoft.com/office/officeart/2018/2/layout/IconVerticalSolidList"/>
    <dgm:cxn modelId="{C63CD53D-8450-43B4-96BF-AE115F4205B1}" type="presParOf" srcId="{983A2B4C-CF3C-4822-9D7C-69F935C27EAC}" destId="{275BFE1B-F6BD-4B80-A083-6A231B9F08FB}" srcOrd="3" destOrd="0" presId="urn:microsoft.com/office/officeart/2018/2/layout/IconVerticalSolidList"/>
    <dgm:cxn modelId="{5DE050AC-D026-43E9-B0D6-6B99B16E7AE9}" type="presParOf" srcId="{983A2B4C-CF3C-4822-9D7C-69F935C27EAC}" destId="{9CF40823-01E8-4B1D-8729-6ED55E711B5E}" srcOrd="4" destOrd="0" presId="urn:microsoft.com/office/officeart/2018/2/layout/IconVerticalSolidList"/>
    <dgm:cxn modelId="{41EB93D3-3752-40EA-BAE2-6D5DBE16A7CC}" type="presParOf" srcId="{9CF40823-01E8-4B1D-8729-6ED55E711B5E}" destId="{4710B47B-EB30-4360-AE88-1636DF379A3A}" srcOrd="0" destOrd="0" presId="urn:microsoft.com/office/officeart/2018/2/layout/IconVerticalSolidList"/>
    <dgm:cxn modelId="{AABAA852-7D3D-4361-A777-810D3E3BB6D6}" type="presParOf" srcId="{9CF40823-01E8-4B1D-8729-6ED55E711B5E}" destId="{A9882CE8-6B5C-4029-A5F8-0CD3612C46E8}" srcOrd="1" destOrd="0" presId="urn:microsoft.com/office/officeart/2018/2/layout/IconVerticalSolidList"/>
    <dgm:cxn modelId="{032CC75F-F9D5-4A59-BB87-2246663A531C}" type="presParOf" srcId="{9CF40823-01E8-4B1D-8729-6ED55E711B5E}" destId="{814510BB-F0FB-4120-B8FD-6B17E11FD809}" srcOrd="2" destOrd="0" presId="urn:microsoft.com/office/officeart/2018/2/layout/IconVerticalSolidList"/>
    <dgm:cxn modelId="{105046F5-88B9-431D-8F6A-12CEF68B4EEE}" type="presParOf" srcId="{9CF40823-01E8-4B1D-8729-6ED55E711B5E}" destId="{C6F3E7C0-3B3E-41FD-BEB9-CC307E94B809}" srcOrd="3" destOrd="0" presId="urn:microsoft.com/office/officeart/2018/2/layout/IconVerticalSolidList"/>
    <dgm:cxn modelId="{4E9DB9C5-2C77-491D-AB3A-520286C751C3}" type="presParOf" srcId="{983A2B4C-CF3C-4822-9D7C-69F935C27EAC}" destId="{0C5AC260-2389-4C57-A88A-C2D90C40B7FB}" srcOrd="5" destOrd="0" presId="urn:microsoft.com/office/officeart/2018/2/layout/IconVerticalSolidList"/>
    <dgm:cxn modelId="{06879E3C-6705-4D46-843C-B2E0ECFD5537}" type="presParOf" srcId="{983A2B4C-CF3C-4822-9D7C-69F935C27EAC}" destId="{E8FAAF67-68E1-449C-B6AB-64207BC83359}" srcOrd="6" destOrd="0" presId="urn:microsoft.com/office/officeart/2018/2/layout/IconVerticalSolidList"/>
    <dgm:cxn modelId="{9D7F0103-BE51-4AE5-B3AB-B7F0D5FB8F17}" type="presParOf" srcId="{E8FAAF67-68E1-449C-B6AB-64207BC83359}" destId="{0D054312-635A-4DB4-B6ED-2F474F23CCD0}" srcOrd="0" destOrd="0" presId="urn:microsoft.com/office/officeart/2018/2/layout/IconVerticalSolidList"/>
    <dgm:cxn modelId="{5133374E-7FEF-4C2C-B7B5-3C812423FBEB}" type="presParOf" srcId="{E8FAAF67-68E1-449C-B6AB-64207BC83359}" destId="{B911252D-9D83-4AD3-95A0-3D3C5B76E16D}" srcOrd="1" destOrd="0" presId="urn:microsoft.com/office/officeart/2018/2/layout/IconVerticalSolidList"/>
    <dgm:cxn modelId="{8B53F77D-43A2-465E-A740-5AA405D76663}" type="presParOf" srcId="{E8FAAF67-68E1-449C-B6AB-64207BC83359}" destId="{8DB8E1C7-6663-455D-93F8-D609277A3B7A}" srcOrd="2" destOrd="0" presId="urn:microsoft.com/office/officeart/2018/2/layout/IconVerticalSolidList"/>
    <dgm:cxn modelId="{6B8F9A2A-5F0F-43EC-BC47-B83E818F7193}" type="presParOf" srcId="{E8FAAF67-68E1-449C-B6AB-64207BC83359}" destId="{216064AC-3A83-45E7-BF98-AB4717C200EC}"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D963C987-8D77-4B7A-96F1-1A29BC649EE7}" type="doc">
      <dgm:prSet loTypeId="urn:microsoft.com/office/officeart/2018/2/layout/IconCircleList" loCatId="icon" qsTypeId="urn:microsoft.com/office/officeart/2005/8/quickstyle/simple1" qsCatId="simple" csTypeId="urn:microsoft.com/office/officeart/2005/8/colors/accent1_2" csCatId="accent1" phldr="1"/>
      <dgm:spPr/>
      <dgm:t>
        <a:bodyPr/>
        <a:lstStyle/>
        <a:p>
          <a:endParaRPr lang="en-US"/>
        </a:p>
      </dgm:t>
    </dgm:pt>
    <dgm:pt modelId="{C55D0EEB-3833-49B4-92DA-874E3EA6C357}">
      <dgm:prSet/>
      <dgm:spPr/>
      <dgm:t>
        <a:bodyPr/>
        <a:lstStyle/>
        <a:p>
          <a:pPr>
            <a:lnSpc>
              <a:spcPct val="100000"/>
            </a:lnSpc>
          </a:pPr>
          <a:r>
            <a:rPr lang="en-GB"/>
            <a:t>Brainstorming – alone or in a group</a:t>
          </a:r>
          <a:endParaRPr lang="en-US"/>
        </a:p>
      </dgm:t>
    </dgm:pt>
    <dgm:pt modelId="{34DA576A-FD6E-49D5-AA19-91525F14A315}" type="parTrans" cxnId="{54472CE8-0C1B-4098-907C-A7C07FC3DF86}">
      <dgm:prSet/>
      <dgm:spPr/>
      <dgm:t>
        <a:bodyPr/>
        <a:lstStyle/>
        <a:p>
          <a:endParaRPr lang="en-US"/>
        </a:p>
      </dgm:t>
    </dgm:pt>
    <dgm:pt modelId="{D17BBE1F-9F79-432F-950D-6120C6DE9795}" type="sibTrans" cxnId="{54472CE8-0C1B-4098-907C-A7C07FC3DF86}">
      <dgm:prSet/>
      <dgm:spPr/>
      <dgm:t>
        <a:bodyPr/>
        <a:lstStyle/>
        <a:p>
          <a:pPr>
            <a:lnSpc>
              <a:spcPct val="100000"/>
            </a:lnSpc>
          </a:pPr>
          <a:endParaRPr lang="en-US"/>
        </a:p>
      </dgm:t>
    </dgm:pt>
    <dgm:pt modelId="{5773B27F-A6BD-4057-A9E0-67965C6D8B3C}">
      <dgm:prSet/>
      <dgm:spPr/>
      <dgm:t>
        <a:bodyPr/>
        <a:lstStyle/>
        <a:p>
          <a:pPr>
            <a:lnSpc>
              <a:spcPct val="100000"/>
            </a:lnSpc>
          </a:pPr>
          <a:r>
            <a:rPr lang="en-GB"/>
            <a:t>E-brainstorming</a:t>
          </a:r>
          <a:endParaRPr lang="en-US"/>
        </a:p>
      </dgm:t>
    </dgm:pt>
    <dgm:pt modelId="{3C8C4CE0-E078-401B-98D4-F6C1B9D033D4}" type="parTrans" cxnId="{FF224632-11C3-4264-AE4F-3D3A483F85E3}">
      <dgm:prSet/>
      <dgm:spPr/>
      <dgm:t>
        <a:bodyPr/>
        <a:lstStyle/>
        <a:p>
          <a:endParaRPr lang="en-US"/>
        </a:p>
      </dgm:t>
    </dgm:pt>
    <dgm:pt modelId="{2C164E39-CF82-41C3-9AE5-F6A3486FDBFA}" type="sibTrans" cxnId="{FF224632-11C3-4264-AE4F-3D3A483F85E3}">
      <dgm:prSet/>
      <dgm:spPr/>
      <dgm:t>
        <a:bodyPr/>
        <a:lstStyle/>
        <a:p>
          <a:pPr>
            <a:lnSpc>
              <a:spcPct val="100000"/>
            </a:lnSpc>
          </a:pPr>
          <a:endParaRPr lang="en-US"/>
        </a:p>
      </dgm:t>
    </dgm:pt>
    <dgm:pt modelId="{04FF96DC-AB64-4EE4-AFC6-9BA851F1570C}">
      <dgm:prSet/>
      <dgm:spPr/>
      <dgm:t>
        <a:bodyPr/>
        <a:lstStyle/>
        <a:p>
          <a:pPr>
            <a:lnSpc>
              <a:spcPct val="100000"/>
            </a:lnSpc>
          </a:pPr>
          <a:r>
            <a:rPr lang="en-GB"/>
            <a:t>Templates – A problem, </a:t>
          </a:r>
          <a:endParaRPr lang="en-US"/>
        </a:p>
      </dgm:t>
    </dgm:pt>
    <dgm:pt modelId="{6E963BC7-F508-4CA6-99C6-98BD377CCA0A}" type="parTrans" cxnId="{8D88FB8E-0DDC-4B57-B168-91ED403F6ED9}">
      <dgm:prSet/>
      <dgm:spPr/>
      <dgm:t>
        <a:bodyPr/>
        <a:lstStyle/>
        <a:p>
          <a:endParaRPr lang="en-US"/>
        </a:p>
      </dgm:t>
    </dgm:pt>
    <dgm:pt modelId="{86E8DBA8-FF82-48F1-B0C5-40507FAE7C81}" type="sibTrans" cxnId="{8D88FB8E-0DDC-4B57-B168-91ED403F6ED9}">
      <dgm:prSet/>
      <dgm:spPr/>
      <dgm:t>
        <a:bodyPr/>
        <a:lstStyle/>
        <a:p>
          <a:pPr>
            <a:lnSpc>
              <a:spcPct val="100000"/>
            </a:lnSpc>
          </a:pPr>
          <a:endParaRPr lang="en-US"/>
        </a:p>
      </dgm:t>
    </dgm:pt>
    <dgm:pt modelId="{CCA50100-D4A8-4E85-86FD-F619B5E48E74}">
      <dgm:prSet/>
      <dgm:spPr/>
      <dgm:t>
        <a:bodyPr/>
        <a:lstStyle/>
        <a:p>
          <a:pPr>
            <a:lnSpc>
              <a:spcPct val="100000"/>
            </a:lnSpc>
          </a:pPr>
          <a:r>
            <a:rPr lang="en-GB"/>
            <a:t>Templates - An interest</a:t>
          </a:r>
          <a:endParaRPr lang="en-US"/>
        </a:p>
      </dgm:t>
    </dgm:pt>
    <dgm:pt modelId="{099D705E-2FBB-4DFC-B878-0BB3D69BF880}" type="parTrans" cxnId="{F082EFE2-FD06-43F3-BB2B-14834DA105A2}">
      <dgm:prSet/>
      <dgm:spPr/>
      <dgm:t>
        <a:bodyPr/>
        <a:lstStyle/>
        <a:p>
          <a:endParaRPr lang="en-US"/>
        </a:p>
      </dgm:t>
    </dgm:pt>
    <dgm:pt modelId="{A43401C3-19C5-497E-9927-6354D2CADCA6}" type="sibTrans" cxnId="{F082EFE2-FD06-43F3-BB2B-14834DA105A2}">
      <dgm:prSet/>
      <dgm:spPr/>
      <dgm:t>
        <a:bodyPr/>
        <a:lstStyle/>
        <a:p>
          <a:endParaRPr lang="en-US"/>
        </a:p>
      </dgm:t>
    </dgm:pt>
    <dgm:pt modelId="{8B3BE103-60BB-4FD5-8D22-07189649387F}" type="pres">
      <dgm:prSet presAssocID="{D963C987-8D77-4B7A-96F1-1A29BC649EE7}" presName="root" presStyleCnt="0">
        <dgm:presLayoutVars>
          <dgm:dir/>
          <dgm:resizeHandles val="exact"/>
        </dgm:presLayoutVars>
      </dgm:prSet>
      <dgm:spPr/>
    </dgm:pt>
    <dgm:pt modelId="{7484E545-FE8E-442C-9393-00C4E42D659B}" type="pres">
      <dgm:prSet presAssocID="{D963C987-8D77-4B7A-96F1-1A29BC649EE7}" presName="container" presStyleCnt="0">
        <dgm:presLayoutVars>
          <dgm:dir/>
          <dgm:resizeHandles val="exact"/>
        </dgm:presLayoutVars>
      </dgm:prSet>
      <dgm:spPr/>
    </dgm:pt>
    <dgm:pt modelId="{2F91CFBA-9A7C-4552-A2CC-98A64F8C1613}" type="pres">
      <dgm:prSet presAssocID="{C55D0EEB-3833-49B4-92DA-874E3EA6C357}" presName="compNode" presStyleCnt="0"/>
      <dgm:spPr/>
    </dgm:pt>
    <dgm:pt modelId="{A1917F83-3183-4133-998F-CA7E1D9AF53C}" type="pres">
      <dgm:prSet presAssocID="{C55D0EEB-3833-49B4-92DA-874E3EA6C357}" presName="iconBgRect" presStyleLbl="bgShp" presStyleIdx="0" presStyleCnt="4"/>
      <dgm:spPr/>
    </dgm:pt>
    <dgm:pt modelId="{E7E4C8B3-77E6-42E1-B2D4-4FFEF7DF4FB1}" type="pres">
      <dgm:prSet presAssocID="{C55D0EEB-3833-49B4-92DA-874E3EA6C357}"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Group Brainstorm"/>
        </a:ext>
      </dgm:extLst>
    </dgm:pt>
    <dgm:pt modelId="{747C7E65-16DD-404A-A5D9-D3135160E73B}" type="pres">
      <dgm:prSet presAssocID="{C55D0EEB-3833-49B4-92DA-874E3EA6C357}" presName="spaceRect" presStyleCnt="0"/>
      <dgm:spPr/>
    </dgm:pt>
    <dgm:pt modelId="{10FEA002-D558-4169-AD1C-04EF6E50E524}" type="pres">
      <dgm:prSet presAssocID="{C55D0EEB-3833-49B4-92DA-874E3EA6C357}" presName="textRect" presStyleLbl="revTx" presStyleIdx="0" presStyleCnt="4">
        <dgm:presLayoutVars>
          <dgm:chMax val="1"/>
          <dgm:chPref val="1"/>
        </dgm:presLayoutVars>
      </dgm:prSet>
      <dgm:spPr/>
    </dgm:pt>
    <dgm:pt modelId="{F8DA2FEA-7601-4DAB-B83B-3C75CC1EEE11}" type="pres">
      <dgm:prSet presAssocID="{D17BBE1F-9F79-432F-950D-6120C6DE9795}" presName="sibTrans" presStyleLbl="sibTrans2D1" presStyleIdx="0" presStyleCnt="0"/>
      <dgm:spPr/>
    </dgm:pt>
    <dgm:pt modelId="{13AA63B3-FF5D-415D-903E-4B6CBE67A4C0}" type="pres">
      <dgm:prSet presAssocID="{5773B27F-A6BD-4057-A9E0-67965C6D8B3C}" presName="compNode" presStyleCnt="0"/>
      <dgm:spPr/>
    </dgm:pt>
    <dgm:pt modelId="{97D7E2C9-AA4B-4CDD-8B3D-B7047B2912F8}" type="pres">
      <dgm:prSet presAssocID="{5773B27F-A6BD-4057-A9E0-67965C6D8B3C}" presName="iconBgRect" presStyleLbl="bgShp" presStyleIdx="1" presStyleCnt="4"/>
      <dgm:spPr/>
    </dgm:pt>
    <dgm:pt modelId="{D98B0DD9-3139-46FA-8449-E28F6BED4F81}" type="pres">
      <dgm:prSet presAssocID="{5773B27F-A6BD-4057-A9E0-67965C6D8B3C}"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Person with Idea"/>
        </a:ext>
      </dgm:extLst>
    </dgm:pt>
    <dgm:pt modelId="{A60F0750-2595-4BC7-85AE-E9F3054B90E1}" type="pres">
      <dgm:prSet presAssocID="{5773B27F-A6BD-4057-A9E0-67965C6D8B3C}" presName="spaceRect" presStyleCnt="0"/>
      <dgm:spPr/>
    </dgm:pt>
    <dgm:pt modelId="{23487589-FBE5-46CD-853F-98F8E3EC0ABA}" type="pres">
      <dgm:prSet presAssocID="{5773B27F-A6BD-4057-A9E0-67965C6D8B3C}" presName="textRect" presStyleLbl="revTx" presStyleIdx="1" presStyleCnt="4">
        <dgm:presLayoutVars>
          <dgm:chMax val="1"/>
          <dgm:chPref val="1"/>
        </dgm:presLayoutVars>
      </dgm:prSet>
      <dgm:spPr/>
    </dgm:pt>
    <dgm:pt modelId="{272A8404-1921-4790-AD45-3C28EF00BC6C}" type="pres">
      <dgm:prSet presAssocID="{2C164E39-CF82-41C3-9AE5-F6A3486FDBFA}" presName="sibTrans" presStyleLbl="sibTrans2D1" presStyleIdx="0" presStyleCnt="0"/>
      <dgm:spPr/>
    </dgm:pt>
    <dgm:pt modelId="{42F7B7C0-8344-4A73-8C11-F896FFDEA720}" type="pres">
      <dgm:prSet presAssocID="{04FF96DC-AB64-4EE4-AFC6-9BA851F1570C}" presName="compNode" presStyleCnt="0"/>
      <dgm:spPr/>
    </dgm:pt>
    <dgm:pt modelId="{98B62341-18C6-4625-BEA4-A30B027EFF49}" type="pres">
      <dgm:prSet presAssocID="{04FF96DC-AB64-4EE4-AFC6-9BA851F1570C}" presName="iconBgRect" presStyleLbl="bgShp" presStyleIdx="2" presStyleCnt="4"/>
      <dgm:spPr/>
    </dgm:pt>
    <dgm:pt modelId="{5D2F3CC2-8B88-43EB-BC60-8DFAAE373BBE}" type="pres">
      <dgm:prSet presAssocID="{04FF96DC-AB64-4EE4-AFC6-9BA851F1570C}"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Document"/>
        </a:ext>
      </dgm:extLst>
    </dgm:pt>
    <dgm:pt modelId="{D1CA7788-3DD3-4504-9321-42612E029CD3}" type="pres">
      <dgm:prSet presAssocID="{04FF96DC-AB64-4EE4-AFC6-9BA851F1570C}" presName="spaceRect" presStyleCnt="0"/>
      <dgm:spPr/>
    </dgm:pt>
    <dgm:pt modelId="{5CD16C96-E260-40A6-AF50-1C0AAA03D546}" type="pres">
      <dgm:prSet presAssocID="{04FF96DC-AB64-4EE4-AFC6-9BA851F1570C}" presName="textRect" presStyleLbl="revTx" presStyleIdx="2" presStyleCnt="4">
        <dgm:presLayoutVars>
          <dgm:chMax val="1"/>
          <dgm:chPref val="1"/>
        </dgm:presLayoutVars>
      </dgm:prSet>
      <dgm:spPr/>
    </dgm:pt>
    <dgm:pt modelId="{DED201C5-BA73-49F2-9C71-BB50D53D9717}" type="pres">
      <dgm:prSet presAssocID="{86E8DBA8-FF82-48F1-B0C5-40507FAE7C81}" presName="sibTrans" presStyleLbl="sibTrans2D1" presStyleIdx="0" presStyleCnt="0"/>
      <dgm:spPr/>
    </dgm:pt>
    <dgm:pt modelId="{7E3571CC-0EA3-487B-AA99-B0D559E13EAC}" type="pres">
      <dgm:prSet presAssocID="{CCA50100-D4A8-4E85-86FD-F619B5E48E74}" presName="compNode" presStyleCnt="0"/>
      <dgm:spPr/>
    </dgm:pt>
    <dgm:pt modelId="{FAC57941-1D1E-495B-8007-A68C9D4697B2}" type="pres">
      <dgm:prSet presAssocID="{CCA50100-D4A8-4E85-86FD-F619B5E48E74}" presName="iconBgRect" presStyleLbl="bgShp" presStyleIdx="3" presStyleCnt="4"/>
      <dgm:spPr/>
    </dgm:pt>
    <dgm:pt modelId="{AFC31295-D6B9-4D5E-9B1E-CDEEE9C68A95}" type="pres">
      <dgm:prSet presAssocID="{CCA50100-D4A8-4E85-86FD-F619B5E48E74}"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User"/>
        </a:ext>
      </dgm:extLst>
    </dgm:pt>
    <dgm:pt modelId="{4E9DEA12-175B-44AD-8265-A0727C32E802}" type="pres">
      <dgm:prSet presAssocID="{CCA50100-D4A8-4E85-86FD-F619B5E48E74}" presName="spaceRect" presStyleCnt="0"/>
      <dgm:spPr/>
    </dgm:pt>
    <dgm:pt modelId="{717F5392-1C7A-42FC-8518-0AB8E3943DD3}" type="pres">
      <dgm:prSet presAssocID="{CCA50100-D4A8-4E85-86FD-F619B5E48E74}" presName="textRect" presStyleLbl="revTx" presStyleIdx="3" presStyleCnt="4">
        <dgm:presLayoutVars>
          <dgm:chMax val="1"/>
          <dgm:chPref val="1"/>
        </dgm:presLayoutVars>
      </dgm:prSet>
      <dgm:spPr/>
    </dgm:pt>
  </dgm:ptLst>
  <dgm:cxnLst>
    <dgm:cxn modelId="{16CA2C06-8EFD-4849-89AB-C2E1EC0942C1}" type="presOf" srcId="{C55D0EEB-3833-49B4-92DA-874E3EA6C357}" destId="{10FEA002-D558-4169-AD1C-04EF6E50E524}" srcOrd="0" destOrd="0" presId="urn:microsoft.com/office/officeart/2018/2/layout/IconCircleList"/>
    <dgm:cxn modelId="{FF224632-11C3-4264-AE4F-3D3A483F85E3}" srcId="{D963C987-8D77-4B7A-96F1-1A29BC649EE7}" destId="{5773B27F-A6BD-4057-A9E0-67965C6D8B3C}" srcOrd="1" destOrd="0" parTransId="{3C8C4CE0-E078-401B-98D4-F6C1B9D033D4}" sibTransId="{2C164E39-CF82-41C3-9AE5-F6A3486FDBFA}"/>
    <dgm:cxn modelId="{1FA2CF3E-4071-4F78-93C0-1B01DE2CE64F}" type="presOf" srcId="{04FF96DC-AB64-4EE4-AFC6-9BA851F1570C}" destId="{5CD16C96-E260-40A6-AF50-1C0AAA03D546}" srcOrd="0" destOrd="0" presId="urn:microsoft.com/office/officeart/2018/2/layout/IconCircleList"/>
    <dgm:cxn modelId="{E1785552-455A-4009-9D87-A75ED356D203}" type="presOf" srcId="{2C164E39-CF82-41C3-9AE5-F6A3486FDBFA}" destId="{272A8404-1921-4790-AD45-3C28EF00BC6C}" srcOrd="0" destOrd="0" presId="urn:microsoft.com/office/officeart/2018/2/layout/IconCircleList"/>
    <dgm:cxn modelId="{F7974783-96F2-438D-91FF-77DCC585D93E}" type="presOf" srcId="{D963C987-8D77-4B7A-96F1-1A29BC649EE7}" destId="{8B3BE103-60BB-4FD5-8D22-07189649387F}" srcOrd="0" destOrd="0" presId="urn:microsoft.com/office/officeart/2018/2/layout/IconCircleList"/>
    <dgm:cxn modelId="{8D88FB8E-0DDC-4B57-B168-91ED403F6ED9}" srcId="{D963C987-8D77-4B7A-96F1-1A29BC649EE7}" destId="{04FF96DC-AB64-4EE4-AFC6-9BA851F1570C}" srcOrd="2" destOrd="0" parTransId="{6E963BC7-F508-4CA6-99C6-98BD377CCA0A}" sibTransId="{86E8DBA8-FF82-48F1-B0C5-40507FAE7C81}"/>
    <dgm:cxn modelId="{67348CAB-34B3-443F-BA09-D8ACE2509335}" type="presOf" srcId="{86E8DBA8-FF82-48F1-B0C5-40507FAE7C81}" destId="{DED201C5-BA73-49F2-9C71-BB50D53D9717}" srcOrd="0" destOrd="0" presId="urn:microsoft.com/office/officeart/2018/2/layout/IconCircleList"/>
    <dgm:cxn modelId="{E61182D9-80F6-4CB1-BB88-453554A8A2FC}" type="presOf" srcId="{D17BBE1F-9F79-432F-950D-6120C6DE9795}" destId="{F8DA2FEA-7601-4DAB-B83B-3C75CC1EEE11}" srcOrd="0" destOrd="0" presId="urn:microsoft.com/office/officeart/2018/2/layout/IconCircleList"/>
    <dgm:cxn modelId="{0B8EA0D9-66B3-4BA7-A65C-4CA2F578D00C}" type="presOf" srcId="{5773B27F-A6BD-4057-A9E0-67965C6D8B3C}" destId="{23487589-FBE5-46CD-853F-98F8E3EC0ABA}" srcOrd="0" destOrd="0" presId="urn:microsoft.com/office/officeart/2018/2/layout/IconCircleList"/>
    <dgm:cxn modelId="{F082EFE2-FD06-43F3-BB2B-14834DA105A2}" srcId="{D963C987-8D77-4B7A-96F1-1A29BC649EE7}" destId="{CCA50100-D4A8-4E85-86FD-F619B5E48E74}" srcOrd="3" destOrd="0" parTransId="{099D705E-2FBB-4DFC-B878-0BB3D69BF880}" sibTransId="{A43401C3-19C5-497E-9927-6354D2CADCA6}"/>
    <dgm:cxn modelId="{54472CE8-0C1B-4098-907C-A7C07FC3DF86}" srcId="{D963C987-8D77-4B7A-96F1-1A29BC649EE7}" destId="{C55D0EEB-3833-49B4-92DA-874E3EA6C357}" srcOrd="0" destOrd="0" parTransId="{34DA576A-FD6E-49D5-AA19-91525F14A315}" sibTransId="{D17BBE1F-9F79-432F-950D-6120C6DE9795}"/>
    <dgm:cxn modelId="{2F92DCF6-EDE5-4BE4-B16F-499BC813B5BA}" type="presOf" srcId="{CCA50100-D4A8-4E85-86FD-F619B5E48E74}" destId="{717F5392-1C7A-42FC-8518-0AB8E3943DD3}" srcOrd="0" destOrd="0" presId="urn:microsoft.com/office/officeart/2018/2/layout/IconCircleList"/>
    <dgm:cxn modelId="{17167056-3900-423F-97E4-B2F1E3C51258}" type="presParOf" srcId="{8B3BE103-60BB-4FD5-8D22-07189649387F}" destId="{7484E545-FE8E-442C-9393-00C4E42D659B}" srcOrd="0" destOrd="0" presId="urn:microsoft.com/office/officeart/2018/2/layout/IconCircleList"/>
    <dgm:cxn modelId="{F32A4017-DEB9-476E-B092-D18AA2BC82B3}" type="presParOf" srcId="{7484E545-FE8E-442C-9393-00C4E42D659B}" destId="{2F91CFBA-9A7C-4552-A2CC-98A64F8C1613}" srcOrd="0" destOrd="0" presId="urn:microsoft.com/office/officeart/2018/2/layout/IconCircleList"/>
    <dgm:cxn modelId="{5992A4B1-9746-452A-9989-398C8E6FB7C3}" type="presParOf" srcId="{2F91CFBA-9A7C-4552-A2CC-98A64F8C1613}" destId="{A1917F83-3183-4133-998F-CA7E1D9AF53C}" srcOrd="0" destOrd="0" presId="urn:microsoft.com/office/officeart/2018/2/layout/IconCircleList"/>
    <dgm:cxn modelId="{C56B44FD-74C2-476C-926C-AD9CAB19C5DF}" type="presParOf" srcId="{2F91CFBA-9A7C-4552-A2CC-98A64F8C1613}" destId="{E7E4C8B3-77E6-42E1-B2D4-4FFEF7DF4FB1}" srcOrd="1" destOrd="0" presId="urn:microsoft.com/office/officeart/2018/2/layout/IconCircleList"/>
    <dgm:cxn modelId="{41726D2A-BB83-4496-9CF7-93A324103919}" type="presParOf" srcId="{2F91CFBA-9A7C-4552-A2CC-98A64F8C1613}" destId="{747C7E65-16DD-404A-A5D9-D3135160E73B}" srcOrd="2" destOrd="0" presId="urn:microsoft.com/office/officeart/2018/2/layout/IconCircleList"/>
    <dgm:cxn modelId="{4F4F21B7-91ED-4815-BED2-8522D5AA6B59}" type="presParOf" srcId="{2F91CFBA-9A7C-4552-A2CC-98A64F8C1613}" destId="{10FEA002-D558-4169-AD1C-04EF6E50E524}" srcOrd="3" destOrd="0" presId="urn:microsoft.com/office/officeart/2018/2/layout/IconCircleList"/>
    <dgm:cxn modelId="{7E5AB960-478C-48BC-B4FC-809476498BDA}" type="presParOf" srcId="{7484E545-FE8E-442C-9393-00C4E42D659B}" destId="{F8DA2FEA-7601-4DAB-B83B-3C75CC1EEE11}" srcOrd="1" destOrd="0" presId="urn:microsoft.com/office/officeart/2018/2/layout/IconCircleList"/>
    <dgm:cxn modelId="{32F4D867-621A-4203-884A-8E977A1AFD0D}" type="presParOf" srcId="{7484E545-FE8E-442C-9393-00C4E42D659B}" destId="{13AA63B3-FF5D-415D-903E-4B6CBE67A4C0}" srcOrd="2" destOrd="0" presId="urn:microsoft.com/office/officeart/2018/2/layout/IconCircleList"/>
    <dgm:cxn modelId="{F9D40DF4-CC56-466F-AC8E-2DBA37889E8D}" type="presParOf" srcId="{13AA63B3-FF5D-415D-903E-4B6CBE67A4C0}" destId="{97D7E2C9-AA4B-4CDD-8B3D-B7047B2912F8}" srcOrd="0" destOrd="0" presId="urn:microsoft.com/office/officeart/2018/2/layout/IconCircleList"/>
    <dgm:cxn modelId="{270E71D1-B55B-404C-A8DB-CD0E8B19F016}" type="presParOf" srcId="{13AA63B3-FF5D-415D-903E-4B6CBE67A4C0}" destId="{D98B0DD9-3139-46FA-8449-E28F6BED4F81}" srcOrd="1" destOrd="0" presId="urn:microsoft.com/office/officeart/2018/2/layout/IconCircleList"/>
    <dgm:cxn modelId="{7B2BE1E2-A7BD-4958-B9EB-9173677530DD}" type="presParOf" srcId="{13AA63B3-FF5D-415D-903E-4B6CBE67A4C0}" destId="{A60F0750-2595-4BC7-85AE-E9F3054B90E1}" srcOrd="2" destOrd="0" presId="urn:microsoft.com/office/officeart/2018/2/layout/IconCircleList"/>
    <dgm:cxn modelId="{BD963AF7-9700-4E23-B598-46D7BEA182ED}" type="presParOf" srcId="{13AA63B3-FF5D-415D-903E-4B6CBE67A4C0}" destId="{23487589-FBE5-46CD-853F-98F8E3EC0ABA}" srcOrd="3" destOrd="0" presId="urn:microsoft.com/office/officeart/2018/2/layout/IconCircleList"/>
    <dgm:cxn modelId="{D09E0A2A-6C6C-4067-95AD-6A2D3B43E1D6}" type="presParOf" srcId="{7484E545-FE8E-442C-9393-00C4E42D659B}" destId="{272A8404-1921-4790-AD45-3C28EF00BC6C}" srcOrd="3" destOrd="0" presId="urn:microsoft.com/office/officeart/2018/2/layout/IconCircleList"/>
    <dgm:cxn modelId="{FFC2BD08-E621-42A0-A73C-A2E75FCF8BD5}" type="presParOf" srcId="{7484E545-FE8E-442C-9393-00C4E42D659B}" destId="{42F7B7C0-8344-4A73-8C11-F896FFDEA720}" srcOrd="4" destOrd="0" presId="urn:microsoft.com/office/officeart/2018/2/layout/IconCircleList"/>
    <dgm:cxn modelId="{AF562AC0-741C-4837-83E8-A27D2C02BEF2}" type="presParOf" srcId="{42F7B7C0-8344-4A73-8C11-F896FFDEA720}" destId="{98B62341-18C6-4625-BEA4-A30B027EFF49}" srcOrd="0" destOrd="0" presId="urn:microsoft.com/office/officeart/2018/2/layout/IconCircleList"/>
    <dgm:cxn modelId="{1ECA060D-4BCF-49EC-87A8-8479E02C8181}" type="presParOf" srcId="{42F7B7C0-8344-4A73-8C11-F896FFDEA720}" destId="{5D2F3CC2-8B88-43EB-BC60-8DFAAE373BBE}" srcOrd="1" destOrd="0" presId="urn:microsoft.com/office/officeart/2018/2/layout/IconCircleList"/>
    <dgm:cxn modelId="{4477C40D-1F7A-4067-B6AC-B7EF63550AB0}" type="presParOf" srcId="{42F7B7C0-8344-4A73-8C11-F896FFDEA720}" destId="{D1CA7788-3DD3-4504-9321-42612E029CD3}" srcOrd="2" destOrd="0" presId="urn:microsoft.com/office/officeart/2018/2/layout/IconCircleList"/>
    <dgm:cxn modelId="{FD340F3B-C745-4B94-89C3-FAB0721A7679}" type="presParOf" srcId="{42F7B7C0-8344-4A73-8C11-F896FFDEA720}" destId="{5CD16C96-E260-40A6-AF50-1C0AAA03D546}" srcOrd="3" destOrd="0" presId="urn:microsoft.com/office/officeart/2018/2/layout/IconCircleList"/>
    <dgm:cxn modelId="{0A297D14-5914-45AA-8865-60C3804F4372}" type="presParOf" srcId="{7484E545-FE8E-442C-9393-00C4E42D659B}" destId="{DED201C5-BA73-49F2-9C71-BB50D53D9717}" srcOrd="5" destOrd="0" presId="urn:microsoft.com/office/officeart/2018/2/layout/IconCircleList"/>
    <dgm:cxn modelId="{B7277D23-895C-47A3-A230-41DD64A2CDED}" type="presParOf" srcId="{7484E545-FE8E-442C-9393-00C4E42D659B}" destId="{7E3571CC-0EA3-487B-AA99-B0D559E13EAC}" srcOrd="6" destOrd="0" presId="urn:microsoft.com/office/officeart/2018/2/layout/IconCircleList"/>
    <dgm:cxn modelId="{3F6D7F8D-4AB6-42B0-B1E2-6E189F062758}" type="presParOf" srcId="{7E3571CC-0EA3-487B-AA99-B0D559E13EAC}" destId="{FAC57941-1D1E-495B-8007-A68C9D4697B2}" srcOrd="0" destOrd="0" presId="urn:microsoft.com/office/officeart/2018/2/layout/IconCircleList"/>
    <dgm:cxn modelId="{607C6BAE-2DDA-420A-8474-AD12C3065D4E}" type="presParOf" srcId="{7E3571CC-0EA3-487B-AA99-B0D559E13EAC}" destId="{AFC31295-D6B9-4D5E-9B1E-CDEEE9C68A95}" srcOrd="1" destOrd="0" presId="urn:microsoft.com/office/officeart/2018/2/layout/IconCircleList"/>
    <dgm:cxn modelId="{CD815368-191D-4A05-B02B-56311EB221E8}" type="presParOf" srcId="{7E3571CC-0EA3-487B-AA99-B0D559E13EAC}" destId="{4E9DEA12-175B-44AD-8265-A0727C32E802}" srcOrd="2" destOrd="0" presId="urn:microsoft.com/office/officeart/2018/2/layout/IconCircleList"/>
    <dgm:cxn modelId="{7309D27C-ADF8-41DC-B925-9C596D013035}" type="presParOf" srcId="{7E3571CC-0EA3-487B-AA99-B0D559E13EAC}" destId="{717F5392-1C7A-42FC-8518-0AB8E3943DD3}" srcOrd="3" destOrd="0" presId="urn:microsoft.com/office/officeart/2018/2/layout/IconCircl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2CA0C06-BDEC-4EA5-8F76-738512744946}">
      <dsp:nvSpPr>
        <dsp:cNvPr id="0" name=""/>
        <dsp:cNvSpPr/>
      </dsp:nvSpPr>
      <dsp:spPr>
        <a:xfrm>
          <a:off x="0" y="4100"/>
          <a:ext cx="4435656" cy="87340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DC233B6-1CCF-46E8-946B-AFA9A296E4FE}">
      <dsp:nvSpPr>
        <dsp:cNvPr id="0" name=""/>
        <dsp:cNvSpPr/>
      </dsp:nvSpPr>
      <dsp:spPr>
        <a:xfrm>
          <a:off x="264206" y="200617"/>
          <a:ext cx="480375" cy="48037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810454A8-CC10-4BDA-AB45-8E609ECA2530}">
      <dsp:nvSpPr>
        <dsp:cNvPr id="0" name=""/>
        <dsp:cNvSpPr/>
      </dsp:nvSpPr>
      <dsp:spPr>
        <a:xfrm>
          <a:off x="1008787" y="4100"/>
          <a:ext cx="3426868" cy="8734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2436" tIns="92436" rIns="92436" bIns="92436" numCol="1" spcCol="1270" anchor="ctr" anchorCtr="0">
          <a:noAutofit/>
        </a:bodyPr>
        <a:lstStyle/>
        <a:p>
          <a:pPr marL="0" lvl="0" indent="0" algn="l" defTabSz="844550">
            <a:lnSpc>
              <a:spcPct val="90000"/>
            </a:lnSpc>
            <a:spcBef>
              <a:spcPct val="0"/>
            </a:spcBef>
            <a:spcAft>
              <a:spcPct val="35000"/>
            </a:spcAft>
            <a:buNone/>
          </a:pPr>
          <a:r>
            <a:rPr lang="en-US" sz="1900" kern="1200"/>
            <a:t>What is startup?</a:t>
          </a:r>
        </a:p>
      </dsp:txBody>
      <dsp:txXfrm>
        <a:off x="1008787" y="4100"/>
        <a:ext cx="3426868" cy="873409"/>
      </dsp:txXfrm>
    </dsp:sp>
    <dsp:sp modelId="{90EBDE89-78DF-4255-8007-1C408A595D39}">
      <dsp:nvSpPr>
        <dsp:cNvPr id="0" name=""/>
        <dsp:cNvSpPr/>
      </dsp:nvSpPr>
      <dsp:spPr>
        <a:xfrm>
          <a:off x="0" y="1095862"/>
          <a:ext cx="4435656" cy="87340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35E8493-A834-465A-9583-43FE3AE22803}">
      <dsp:nvSpPr>
        <dsp:cNvPr id="0" name=""/>
        <dsp:cNvSpPr/>
      </dsp:nvSpPr>
      <dsp:spPr>
        <a:xfrm>
          <a:off x="264206" y="1292379"/>
          <a:ext cx="480375" cy="48037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DC9D2E9E-7A35-47EA-899A-4C3286E19391}">
      <dsp:nvSpPr>
        <dsp:cNvPr id="0" name=""/>
        <dsp:cNvSpPr/>
      </dsp:nvSpPr>
      <dsp:spPr>
        <a:xfrm>
          <a:off x="1008787" y="1095862"/>
          <a:ext cx="3426868" cy="8734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2436" tIns="92436" rIns="92436" bIns="92436" numCol="1" spcCol="1270" anchor="ctr" anchorCtr="0">
          <a:noAutofit/>
        </a:bodyPr>
        <a:lstStyle/>
        <a:p>
          <a:pPr marL="0" lvl="0" indent="0" algn="l" defTabSz="844550">
            <a:lnSpc>
              <a:spcPct val="90000"/>
            </a:lnSpc>
            <a:spcBef>
              <a:spcPct val="0"/>
            </a:spcBef>
            <a:spcAft>
              <a:spcPct val="35000"/>
            </a:spcAft>
            <a:buNone/>
          </a:pPr>
          <a:r>
            <a:rPr lang="en-US" sz="1900" kern="1200"/>
            <a:t>What is Idea generation and its process? </a:t>
          </a:r>
        </a:p>
      </dsp:txBody>
      <dsp:txXfrm>
        <a:off x="1008787" y="1095862"/>
        <a:ext cx="3426868" cy="873409"/>
      </dsp:txXfrm>
    </dsp:sp>
    <dsp:sp modelId="{49A712EE-BF78-42F5-894B-AE08CCDA8283}">
      <dsp:nvSpPr>
        <dsp:cNvPr id="0" name=""/>
        <dsp:cNvSpPr/>
      </dsp:nvSpPr>
      <dsp:spPr>
        <a:xfrm>
          <a:off x="0" y="2187623"/>
          <a:ext cx="4435656" cy="87340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CBE32B1-716F-447E-9412-5FD428C8FE2F}">
      <dsp:nvSpPr>
        <dsp:cNvPr id="0" name=""/>
        <dsp:cNvSpPr/>
      </dsp:nvSpPr>
      <dsp:spPr>
        <a:xfrm>
          <a:off x="264206" y="2384140"/>
          <a:ext cx="480375" cy="48037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DB8AACE0-B7C9-4F6B-9DE3-9F539F5CC5BE}">
      <dsp:nvSpPr>
        <dsp:cNvPr id="0" name=""/>
        <dsp:cNvSpPr/>
      </dsp:nvSpPr>
      <dsp:spPr>
        <a:xfrm>
          <a:off x="1008787" y="2187623"/>
          <a:ext cx="3426868" cy="8734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2436" tIns="92436" rIns="92436" bIns="92436" numCol="1" spcCol="1270" anchor="ctr" anchorCtr="0">
          <a:noAutofit/>
        </a:bodyPr>
        <a:lstStyle/>
        <a:p>
          <a:pPr marL="0" lvl="0" indent="0" algn="l" defTabSz="844550">
            <a:lnSpc>
              <a:spcPct val="90000"/>
            </a:lnSpc>
            <a:spcBef>
              <a:spcPct val="0"/>
            </a:spcBef>
            <a:spcAft>
              <a:spcPct val="35000"/>
            </a:spcAft>
            <a:buNone/>
          </a:pPr>
          <a:r>
            <a:rPr lang="en-US" sz="1900" kern="1200"/>
            <a:t>What is Opportunity? </a:t>
          </a:r>
        </a:p>
      </dsp:txBody>
      <dsp:txXfrm>
        <a:off x="1008787" y="2187623"/>
        <a:ext cx="3426868" cy="873409"/>
      </dsp:txXfrm>
    </dsp:sp>
    <dsp:sp modelId="{71A460DD-D012-4C65-8C25-33B3E2E920DE}">
      <dsp:nvSpPr>
        <dsp:cNvPr id="0" name=""/>
        <dsp:cNvSpPr/>
      </dsp:nvSpPr>
      <dsp:spPr>
        <a:xfrm>
          <a:off x="0" y="3279385"/>
          <a:ext cx="4435656" cy="87340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6066692-433F-45D8-BF26-861C5A550889}">
      <dsp:nvSpPr>
        <dsp:cNvPr id="0" name=""/>
        <dsp:cNvSpPr/>
      </dsp:nvSpPr>
      <dsp:spPr>
        <a:xfrm>
          <a:off x="264206" y="3475902"/>
          <a:ext cx="480375" cy="480375"/>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A53C76F4-E8AF-4DAA-AB20-EE8739D3CE80}">
      <dsp:nvSpPr>
        <dsp:cNvPr id="0" name=""/>
        <dsp:cNvSpPr/>
      </dsp:nvSpPr>
      <dsp:spPr>
        <a:xfrm>
          <a:off x="1008787" y="3279385"/>
          <a:ext cx="3426868" cy="8734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2436" tIns="92436" rIns="92436" bIns="92436" numCol="1" spcCol="1270" anchor="ctr" anchorCtr="0">
          <a:noAutofit/>
        </a:bodyPr>
        <a:lstStyle/>
        <a:p>
          <a:pPr marL="0" lvl="0" indent="0" algn="l" defTabSz="844550">
            <a:lnSpc>
              <a:spcPct val="90000"/>
            </a:lnSpc>
            <a:spcBef>
              <a:spcPct val="0"/>
            </a:spcBef>
            <a:spcAft>
              <a:spcPct val="35000"/>
            </a:spcAft>
            <a:buNone/>
          </a:pPr>
          <a:r>
            <a:rPr lang="en-US" sz="1900" kern="1200"/>
            <a:t>What is Creativity ? </a:t>
          </a:r>
        </a:p>
      </dsp:txBody>
      <dsp:txXfrm>
        <a:off x="1008787" y="3279385"/>
        <a:ext cx="3426868" cy="873409"/>
      </dsp:txXfrm>
    </dsp:sp>
    <dsp:sp modelId="{775B0246-8090-4621-8449-1AC8AEE45A7F}">
      <dsp:nvSpPr>
        <dsp:cNvPr id="0" name=""/>
        <dsp:cNvSpPr/>
      </dsp:nvSpPr>
      <dsp:spPr>
        <a:xfrm>
          <a:off x="0" y="4371147"/>
          <a:ext cx="4435656" cy="87340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990359C-4DCB-49BD-AF02-246E1F90909E}">
      <dsp:nvSpPr>
        <dsp:cNvPr id="0" name=""/>
        <dsp:cNvSpPr/>
      </dsp:nvSpPr>
      <dsp:spPr>
        <a:xfrm>
          <a:off x="264206" y="4567664"/>
          <a:ext cx="480375" cy="480375"/>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335EB240-4549-4FA5-BB70-9717320676E7}">
      <dsp:nvSpPr>
        <dsp:cNvPr id="0" name=""/>
        <dsp:cNvSpPr/>
      </dsp:nvSpPr>
      <dsp:spPr>
        <a:xfrm>
          <a:off x="1008787" y="4371147"/>
          <a:ext cx="3426868" cy="8734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2436" tIns="92436" rIns="92436" bIns="92436" numCol="1" spcCol="1270" anchor="ctr" anchorCtr="0">
          <a:noAutofit/>
        </a:bodyPr>
        <a:lstStyle/>
        <a:p>
          <a:pPr marL="0" lvl="0" indent="0" algn="l" defTabSz="844550">
            <a:lnSpc>
              <a:spcPct val="90000"/>
            </a:lnSpc>
            <a:spcBef>
              <a:spcPct val="0"/>
            </a:spcBef>
            <a:spcAft>
              <a:spcPct val="35000"/>
            </a:spcAft>
            <a:buNone/>
          </a:pPr>
          <a:r>
            <a:rPr lang="en-US" sz="1900" kern="1200"/>
            <a:t>What is the difference between creativity and opportunity?</a:t>
          </a:r>
        </a:p>
      </dsp:txBody>
      <dsp:txXfrm>
        <a:off x="1008787" y="4371147"/>
        <a:ext cx="3426868" cy="87340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9E1A74-2F2E-465B-A0A8-3F393D5F227A}">
      <dsp:nvSpPr>
        <dsp:cNvPr id="0" name=""/>
        <dsp:cNvSpPr/>
      </dsp:nvSpPr>
      <dsp:spPr>
        <a:xfrm>
          <a:off x="534" y="49536"/>
          <a:ext cx="2083731" cy="1250238"/>
        </a:xfrm>
        <a:prstGeom prst="rect">
          <a:avLst/>
        </a:prstGeom>
        <a:solidFill>
          <a:schemeClr val="accent2">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b="1" kern="1200" dirty="0">
              <a:solidFill>
                <a:schemeClr val="tx2"/>
              </a:solidFill>
            </a:rPr>
            <a:t>The first answer is fairly obvious – it’s a new business!</a:t>
          </a:r>
          <a:endParaRPr lang="en-US" sz="1200" b="1" kern="1200" dirty="0">
            <a:solidFill>
              <a:schemeClr val="tx2"/>
            </a:solidFill>
          </a:endParaRPr>
        </a:p>
      </dsp:txBody>
      <dsp:txXfrm>
        <a:off x="534" y="49536"/>
        <a:ext cx="2083731" cy="1250238"/>
      </dsp:txXfrm>
    </dsp:sp>
    <dsp:sp modelId="{177FE725-27FD-462A-B01A-95751705F729}">
      <dsp:nvSpPr>
        <dsp:cNvPr id="0" name=""/>
        <dsp:cNvSpPr/>
      </dsp:nvSpPr>
      <dsp:spPr>
        <a:xfrm>
          <a:off x="2293172" y="90069"/>
          <a:ext cx="2083731" cy="1250238"/>
        </a:xfrm>
        <a:prstGeom prst="rect">
          <a:avLst/>
        </a:prstGeom>
        <a:solidFill>
          <a:schemeClr val="accent3">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1" kern="1200" dirty="0">
              <a:solidFill>
                <a:schemeClr val="tx2"/>
              </a:solidFill>
            </a:rPr>
            <a:t>However, we should think about this a little more closely.</a:t>
          </a:r>
          <a:endParaRPr lang="en-US" sz="1400" b="1" kern="1200" dirty="0">
            <a:solidFill>
              <a:schemeClr val="tx2"/>
            </a:solidFill>
          </a:endParaRPr>
        </a:p>
      </dsp:txBody>
      <dsp:txXfrm>
        <a:off x="2293172" y="90069"/>
        <a:ext cx="2083731" cy="1250238"/>
      </dsp:txXfrm>
    </dsp:sp>
    <dsp:sp modelId="{4FDD89F1-6063-4CCD-8254-A2C69E0C6AC3}">
      <dsp:nvSpPr>
        <dsp:cNvPr id="0" name=""/>
        <dsp:cNvSpPr/>
      </dsp:nvSpPr>
      <dsp:spPr>
        <a:xfrm>
          <a:off x="534" y="1508148"/>
          <a:ext cx="2083731" cy="1250238"/>
        </a:xfrm>
        <a:prstGeom prst="rect">
          <a:avLst/>
        </a:prstGeom>
        <a:solidFill>
          <a:schemeClr val="accent4">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GB" sz="1100" b="1" kern="1200" dirty="0">
              <a:solidFill>
                <a:schemeClr val="tx2"/>
              </a:solidFill>
            </a:rPr>
            <a:t>Looking back at your first-year studies, the work you’ve already done and your reading, we hope that you’ve noticed that businesses change and develop over their lifetimes.  They go through “stages of growth” or “staged development”.</a:t>
          </a:r>
          <a:endParaRPr lang="en-US" sz="1100" b="1" kern="1200" dirty="0">
            <a:solidFill>
              <a:schemeClr val="tx2"/>
            </a:solidFill>
          </a:endParaRPr>
        </a:p>
      </dsp:txBody>
      <dsp:txXfrm>
        <a:off x="534" y="1508148"/>
        <a:ext cx="2083731" cy="1250238"/>
      </dsp:txXfrm>
    </dsp:sp>
    <dsp:sp modelId="{BDF2C126-CB11-45EF-838C-67D3DF665860}">
      <dsp:nvSpPr>
        <dsp:cNvPr id="0" name=""/>
        <dsp:cNvSpPr/>
      </dsp:nvSpPr>
      <dsp:spPr>
        <a:xfrm>
          <a:off x="2292638" y="1508148"/>
          <a:ext cx="2083731" cy="1250238"/>
        </a:xfrm>
        <a:prstGeom prst="rect">
          <a:avLst/>
        </a:prstGeom>
        <a:solidFill>
          <a:schemeClr val="accent5">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b="1" kern="1200" dirty="0">
              <a:solidFill>
                <a:schemeClr val="tx2"/>
              </a:solidFill>
            </a:rPr>
            <a:t>As businesses develop, so they need different strategies to support progress.</a:t>
          </a:r>
          <a:endParaRPr lang="en-US" sz="1200" b="1" kern="1200" dirty="0">
            <a:solidFill>
              <a:schemeClr val="tx2"/>
            </a:solidFill>
          </a:endParaRPr>
        </a:p>
      </dsp:txBody>
      <dsp:txXfrm>
        <a:off x="2292638" y="1508148"/>
        <a:ext cx="2083731" cy="1250238"/>
      </dsp:txXfrm>
    </dsp:sp>
    <dsp:sp modelId="{7A2657FA-4E54-4B3A-9A60-089860FB32FA}">
      <dsp:nvSpPr>
        <dsp:cNvPr id="0" name=""/>
        <dsp:cNvSpPr/>
      </dsp:nvSpPr>
      <dsp:spPr>
        <a:xfrm>
          <a:off x="1146586" y="2966759"/>
          <a:ext cx="2083731" cy="1250238"/>
        </a:xfrm>
        <a:prstGeom prst="rect">
          <a:avLst/>
        </a:prstGeom>
        <a:solidFill>
          <a:schemeClr val="accent6">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b="1" kern="1200" dirty="0">
              <a:solidFill>
                <a:schemeClr val="tx2"/>
              </a:solidFill>
            </a:rPr>
            <a:t>Start-up is only the first phase of the business lifecycle, so it is worth  looking at the strategies, plans and challenges that affect that particular phase.</a:t>
          </a:r>
          <a:endParaRPr lang="en-US" sz="1200" b="1" kern="1200" dirty="0">
            <a:solidFill>
              <a:schemeClr val="tx2"/>
            </a:solidFill>
          </a:endParaRPr>
        </a:p>
      </dsp:txBody>
      <dsp:txXfrm>
        <a:off x="1146586" y="2966759"/>
        <a:ext cx="2083731" cy="125023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A705CC-0D7E-4FB6-986A-1C115CFFCD2C}">
      <dsp:nvSpPr>
        <dsp:cNvPr id="0" name=""/>
        <dsp:cNvSpPr/>
      </dsp:nvSpPr>
      <dsp:spPr>
        <a:xfrm>
          <a:off x="0" y="344663"/>
          <a:ext cx="4040188" cy="428400"/>
        </a:xfrm>
        <a:prstGeom prst="rect">
          <a:avLst/>
        </a:prstGeom>
        <a:solidFill>
          <a:schemeClr val="lt1">
            <a:alpha val="90000"/>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DA3F014-C80B-437B-845A-9EDE55189150}">
      <dsp:nvSpPr>
        <dsp:cNvPr id="0" name=""/>
        <dsp:cNvSpPr/>
      </dsp:nvSpPr>
      <dsp:spPr>
        <a:xfrm>
          <a:off x="202009" y="93743"/>
          <a:ext cx="2828131" cy="501840"/>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897" tIns="0" rIns="106897" bIns="0" numCol="1" spcCol="1270" anchor="ctr" anchorCtr="0">
          <a:noAutofit/>
        </a:bodyPr>
        <a:lstStyle/>
        <a:p>
          <a:pPr marL="0" lvl="0" indent="0" algn="l" defTabSz="755650">
            <a:lnSpc>
              <a:spcPct val="90000"/>
            </a:lnSpc>
            <a:spcBef>
              <a:spcPct val="0"/>
            </a:spcBef>
            <a:spcAft>
              <a:spcPct val="35000"/>
            </a:spcAft>
            <a:buNone/>
          </a:pPr>
          <a:r>
            <a:rPr lang="en-GB" sz="1700" kern="1200" dirty="0">
              <a:solidFill>
                <a:schemeClr val="tx2"/>
              </a:solidFill>
            </a:rPr>
            <a:t>How much will it cost</a:t>
          </a:r>
          <a:r>
            <a:rPr lang="en-GB" sz="1700" kern="1200" dirty="0"/>
            <a:t>?</a:t>
          </a:r>
          <a:endParaRPr lang="en-US" sz="1700" kern="1200" dirty="0"/>
        </a:p>
      </dsp:txBody>
      <dsp:txXfrm>
        <a:off x="226507" y="118241"/>
        <a:ext cx="2779135" cy="452844"/>
      </dsp:txXfrm>
    </dsp:sp>
    <dsp:sp modelId="{D0379379-8EB7-41FF-87E9-2BB04BB3ECA9}">
      <dsp:nvSpPr>
        <dsp:cNvPr id="0" name=""/>
        <dsp:cNvSpPr/>
      </dsp:nvSpPr>
      <dsp:spPr>
        <a:xfrm>
          <a:off x="0" y="1115783"/>
          <a:ext cx="4040188" cy="428400"/>
        </a:xfrm>
        <a:prstGeom prst="rect">
          <a:avLst/>
        </a:prstGeom>
        <a:solidFill>
          <a:schemeClr val="lt1">
            <a:alpha val="90000"/>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94F2DBD-6136-4583-A9F9-42A00E71E779}">
      <dsp:nvSpPr>
        <dsp:cNvPr id="0" name=""/>
        <dsp:cNvSpPr/>
      </dsp:nvSpPr>
      <dsp:spPr>
        <a:xfrm>
          <a:off x="202009" y="864863"/>
          <a:ext cx="2828131" cy="501840"/>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897" tIns="0" rIns="106897" bIns="0" numCol="1" spcCol="1270" anchor="ctr" anchorCtr="0">
          <a:noAutofit/>
        </a:bodyPr>
        <a:lstStyle/>
        <a:p>
          <a:pPr marL="0" lvl="0" indent="0" algn="l" defTabSz="755650">
            <a:lnSpc>
              <a:spcPct val="90000"/>
            </a:lnSpc>
            <a:spcBef>
              <a:spcPct val="0"/>
            </a:spcBef>
            <a:spcAft>
              <a:spcPct val="35000"/>
            </a:spcAft>
            <a:buNone/>
          </a:pPr>
          <a:r>
            <a:rPr lang="en-GB" sz="1700" kern="1200" dirty="0">
              <a:solidFill>
                <a:schemeClr val="tx2"/>
              </a:solidFill>
            </a:rPr>
            <a:t>Where will we get the money?</a:t>
          </a:r>
          <a:endParaRPr lang="en-US" sz="1700" kern="1200" dirty="0">
            <a:solidFill>
              <a:schemeClr val="tx2"/>
            </a:solidFill>
          </a:endParaRPr>
        </a:p>
      </dsp:txBody>
      <dsp:txXfrm>
        <a:off x="226507" y="889361"/>
        <a:ext cx="2779135" cy="452844"/>
      </dsp:txXfrm>
    </dsp:sp>
    <dsp:sp modelId="{F1C77D1F-128F-41DB-BC62-593ACF4E7D19}">
      <dsp:nvSpPr>
        <dsp:cNvPr id="0" name=""/>
        <dsp:cNvSpPr/>
      </dsp:nvSpPr>
      <dsp:spPr>
        <a:xfrm>
          <a:off x="0" y="1886903"/>
          <a:ext cx="4040188" cy="428400"/>
        </a:xfrm>
        <a:prstGeom prst="rect">
          <a:avLst/>
        </a:prstGeom>
        <a:solidFill>
          <a:schemeClr val="lt1">
            <a:alpha val="90000"/>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0ACB9D2-EB6B-40FE-B784-50413B0248F6}">
      <dsp:nvSpPr>
        <dsp:cNvPr id="0" name=""/>
        <dsp:cNvSpPr/>
      </dsp:nvSpPr>
      <dsp:spPr>
        <a:xfrm>
          <a:off x="202009" y="1635983"/>
          <a:ext cx="2828131" cy="501840"/>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897" tIns="0" rIns="106897" bIns="0" numCol="1" spcCol="1270" anchor="ctr" anchorCtr="0">
          <a:noAutofit/>
        </a:bodyPr>
        <a:lstStyle/>
        <a:p>
          <a:pPr marL="0" lvl="0" indent="0" algn="l" defTabSz="755650">
            <a:lnSpc>
              <a:spcPct val="90000"/>
            </a:lnSpc>
            <a:spcBef>
              <a:spcPct val="0"/>
            </a:spcBef>
            <a:spcAft>
              <a:spcPct val="35000"/>
            </a:spcAft>
            <a:buNone/>
          </a:pPr>
          <a:r>
            <a:rPr lang="en-GB" sz="1700" kern="1200" dirty="0">
              <a:solidFill>
                <a:schemeClr val="tx2"/>
              </a:solidFill>
            </a:rPr>
            <a:t>How do we distribute our product?</a:t>
          </a:r>
          <a:endParaRPr lang="en-US" sz="1700" kern="1200" dirty="0">
            <a:solidFill>
              <a:schemeClr val="tx2"/>
            </a:solidFill>
          </a:endParaRPr>
        </a:p>
      </dsp:txBody>
      <dsp:txXfrm>
        <a:off x="226507" y="1660481"/>
        <a:ext cx="2779135" cy="452844"/>
      </dsp:txXfrm>
    </dsp:sp>
    <dsp:sp modelId="{D39FF343-9172-4498-A62F-037D0BA7E292}">
      <dsp:nvSpPr>
        <dsp:cNvPr id="0" name=""/>
        <dsp:cNvSpPr/>
      </dsp:nvSpPr>
      <dsp:spPr>
        <a:xfrm>
          <a:off x="0" y="2658024"/>
          <a:ext cx="4040188" cy="428400"/>
        </a:xfrm>
        <a:prstGeom prst="rect">
          <a:avLst/>
        </a:prstGeom>
        <a:solidFill>
          <a:schemeClr val="lt1">
            <a:alpha val="90000"/>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B7F4E74-5A41-4505-9343-015D71F1E0BD}">
      <dsp:nvSpPr>
        <dsp:cNvPr id="0" name=""/>
        <dsp:cNvSpPr/>
      </dsp:nvSpPr>
      <dsp:spPr>
        <a:xfrm>
          <a:off x="202009" y="2407104"/>
          <a:ext cx="2828131" cy="501840"/>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897" tIns="0" rIns="106897" bIns="0" numCol="1" spcCol="1270" anchor="ctr" anchorCtr="0">
          <a:noAutofit/>
        </a:bodyPr>
        <a:lstStyle/>
        <a:p>
          <a:pPr marL="0" lvl="0" indent="0" algn="l" defTabSz="755650">
            <a:lnSpc>
              <a:spcPct val="90000"/>
            </a:lnSpc>
            <a:spcBef>
              <a:spcPct val="0"/>
            </a:spcBef>
            <a:spcAft>
              <a:spcPct val="35000"/>
            </a:spcAft>
            <a:buNone/>
          </a:pPr>
          <a:r>
            <a:rPr lang="en-GB" sz="1700" kern="1200" dirty="0">
              <a:solidFill>
                <a:schemeClr val="tx2"/>
              </a:solidFill>
            </a:rPr>
            <a:t>How do we identify our market?</a:t>
          </a:r>
          <a:endParaRPr lang="en-US" sz="1700" kern="1200" dirty="0">
            <a:solidFill>
              <a:schemeClr val="tx2"/>
            </a:solidFill>
          </a:endParaRPr>
        </a:p>
      </dsp:txBody>
      <dsp:txXfrm>
        <a:off x="226507" y="2431602"/>
        <a:ext cx="2779135" cy="452844"/>
      </dsp:txXfrm>
    </dsp:sp>
    <dsp:sp modelId="{8A989615-3808-4D97-8A4F-72A8727164AB}">
      <dsp:nvSpPr>
        <dsp:cNvPr id="0" name=""/>
        <dsp:cNvSpPr/>
      </dsp:nvSpPr>
      <dsp:spPr>
        <a:xfrm>
          <a:off x="0" y="3429144"/>
          <a:ext cx="4040188" cy="428400"/>
        </a:xfrm>
        <a:prstGeom prst="rect">
          <a:avLst/>
        </a:prstGeom>
        <a:solidFill>
          <a:schemeClr val="lt1">
            <a:alpha val="90000"/>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0222FEF-0541-4710-8F7D-35E583A709B0}">
      <dsp:nvSpPr>
        <dsp:cNvPr id="0" name=""/>
        <dsp:cNvSpPr/>
      </dsp:nvSpPr>
      <dsp:spPr>
        <a:xfrm>
          <a:off x="202009" y="3178223"/>
          <a:ext cx="2828131" cy="501840"/>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897" tIns="0" rIns="106897" bIns="0" numCol="1" spcCol="1270" anchor="ctr" anchorCtr="0">
          <a:noAutofit/>
        </a:bodyPr>
        <a:lstStyle/>
        <a:p>
          <a:pPr marL="0" lvl="0" indent="0" algn="l" defTabSz="755650">
            <a:lnSpc>
              <a:spcPct val="90000"/>
            </a:lnSpc>
            <a:spcBef>
              <a:spcPct val="0"/>
            </a:spcBef>
            <a:spcAft>
              <a:spcPct val="35000"/>
            </a:spcAft>
            <a:buNone/>
          </a:pPr>
          <a:r>
            <a:rPr lang="en-GB" sz="1700" kern="1200">
              <a:solidFill>
                <a:schemeClr val="tx2"/>
              </a:solidFill>
            </a:rPr>
            <a:t>Etc., etc., etc.</a:t>
          </a:r>
          <a:endParaRPr lang="en-US" sz="1700" kern="1200">
            <a:solidFill>
              <a:schemeClr val="tx2"/>
            </a:solidFill>
          </a:endParaRPr>
        </a:p>
      </dsp:txBody>
      <dsp:txXfrm>
        <a:off x="226507" y="3202721"/>
        <a:ext cx="2779135" cy="45284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80F0B56-217D-4847-9FE3-0211EAC8D7DE}">
      <dsp:nvSpPr>
        <dsp:cNvPr id="0" name=""/>
        <dsp:cNvSpPr/>
      </dsp:nvSpPr>
      <dsp:spPr>
        <a:xfrm>
          <a:off x="0" y="482913"/>
          <a:ext cx="4435656" cy="579600"/>
        </a:xfrm>
        <a:prstGeom prst="rect">
          <a:avLst/>
        </a:prstGeom>
        <a:solidFill>
          <a:schemeClr val="lt1">
            <a:alpha val="90000"/>
            <a:hueOff val="0"/>
            <a:satOff val="0"/>
            <a:lumOff val="0"/>
            <a:alphaOff val="0"/>
          </a:schemeClr>
        </a:solidFill>
        <a:ln w="9525" cap="rnd" cmpd="sng" algn="ctr">
          <a:solidFill>
            <a:schemeClr val="accent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C4169AA4-D413-4166-95FE-35B1F5D4F1F7}">
      <dsp:nvSpPr>
        <dsp:cNvPr id="0" name=""/>
        <dsp:cNvSpPr/>
      </dsp:nvSpPr>
      <dsp:spPr>
        <a:xfrm>
          <a:off x="221782" y="143433"/>
          <a:ext cx="3104959" cy="678960"/>
        </a:xfrm>
        <a:prstGeom prst="roundRect">
          <a:avLst/>
        </a:prstGeom>
        <a:blipFill rotWithShape="1">
          <a:blip xmlns:r="http://schemas.openxmlformats.org/officeDocument/2006/relationships" r:embed="rId1">
            <a:duotone>
              <a:schemeClr val="accent2">
                <a:hueOff val="0"/>
                <a:satOff val="0"/>
                <a:lumOff val="0"/>
                <a:alphaOff val="0"/>
                <a:shade val="74000"/>
                <a:satMod val="130000"/>
                <a:lumMod val="90000"/>
              </a:schemeClr>
              <a:schemeClr val="accent2">
                <a:hueOff val="0"/>
                <a:satOff val="0"/>
                <a:lumOff val="0"/>
                <a:alphaOff val="0"/>
                <a:tint val="94000"/>
                <a:satMod val="120000"/>
                <a:lumMod val="104000"/>
              </a:schemeClr>
            </a:duotone>
          </a:blip>
          <a:tile tx="0" ty="0" sx="100000" sy="100000" flip="none" algn="tl"/>
        </a:blipFill>
        <a:ln>
          <a:noFill/>
        </a:ln>
        <a:effectLst>
          <a:innerShdw blurRad="25400" dist="12700" dir="13500000">
            <a:srgbClr val="000000">
              <a:alpha val="4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117360" tIns="0" rIns="117360" bIns="0" numCol="1" spcCol="1270" anchor="ctr" anchorCtr="0">
          <a:noAutofit/>
        </a:bodyPr>
        <a:lstStyle/>
        <a:p>
          <a:pPr marL="0" lvl="0" indent="0" algn="l" defTabSz="1022350">
            <a:lnSpc>
              <a:spcPct val="90000"/>
            </a:lnSpc>
            <a:spcBef>
              <a:spcPct val="0"/>
            </a:spcBef>
            <a:spcAft>
              <a:spcPct val="35000"/>
            </a:spcAft>
            <a:buNone/>
            <a:defRPr b="1"/>
          </a:pPr>
          <a:r>
            <a:rPr lang="en-GB" sz="2300" kern="1200"/>
            <a:t>What do we mean by solutions?</a:t>
          </a:r>
          <a:endParaRPr lang="en-US" sz="2300" kern="1200"/>
        </a:p>
      </dsp:txBody>
      <dsp:txXfrm>
        <a:off x="254926" y="176577"/>
        <a:ext cx="3038671" cy="612672"/>
      </dsp:txXfrm>
    </dsp:sp>
    <dsp:sp modelId="{6018F57B-BDE9-4AE0-BCE1-585B22B52258}">
      <dsp:nvSpPr>
        <dsp:cNvPr id="0" name=""/>
        <dsp:cNvSpPr/>
      </dsp:nvSpPr>
      <dsp:spPr>
        <a:xfrm>
          <a:off x="0" y="1526193"/>
          <a:ext cx="4435656" cy="2535750"/>
        </a:xfrm>
        <a:prstGeom prst="rect">
          <a:avLst/>
        </a:prstGeom>
        <a:solidFill>
          <a:schemeClr val="lt1">
            <a:alpha val="90000"/>
            <a:hueOff val="0"/>
            <a:satOff val="0"/>
            <a:lumOff val="0"/>
            <a:alphaOff val="0"/>
          </a:schemeClr>
        </a:solidFill>
        <a:ln w="9525" cap="rnd" cmpd="sng" algn="ctr">
          <a:solidFill>
            <a:schemeClr val="accent3">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344256" tIns="479044" rIns="344256" bIns="163576" numCol="1" spcCol="1270" anchor="t" anchorCtr="0">
          <a:noAutofit/>
        </a:bodyPr>
        <a:lstStyle/>
        <a:p>
          <a:pPr marL="228600" lvl="1" indent="-228600" algn="l" defTabSz="1022350">
            <a:lnSpc>
              <a:spcPct val="90000"/>
            </a:lnSpc>
            <a:spcBef>
              <a:spcPct val="0"/>
            </a:spcBef>
            <a:spcAft>
              <a:spcPct val="15000"/>
            </a:spcAft>
            <a:buChar char="•"/>
          </a:pPr>
          <a:r>
            <a:rPr lang="en-GB" sz="2300" kern="1200" dirty="0"/>
            <a:t>new processes to help us do something better</a:t>
          </a:r>
          <a:endParaRPr lang="en-US" sz="2300" kern="1200" dirty="0"/>
        </a:p>
        <a:p>
          <a:pPr marL="228600" lvl="1" indent="-228600" algn="l" defTabSz="1022350">
            <a:lnSpc>
              <a:spcPct val="90000"/>
            </a:lnSpc>
            <a:spcBef>
              <a:spcPct val="0"/>
            </a:spcBef>
            <a:spcAft>
              <a:spcPct val="15000"/>
            </a:spcAft>
            <a:buChar char="•"/>
          </a:pPr>
          <a:r>
            <a:rPr lang="en-GB" sz="2300" kern="1200" dirty="0"/>
            <a:t>new ways of using existing products</a:t>
          </a:r>
          <a:endParaRPr lang="en-US" sz="2300" kern="1200" dirty="0"/>
        </a:p>
        <a:p>
          <a:pPr marL="228600" lvl="1" indent="-228600" algn="l" defTabSz="1022350">
            <a:lnSpc>
              <a:spcPct val="90000"/>
            </a:lnSpc>
            <a:spcBef>
              <a:spcPct val="0"/>
            </a:spcBef>
            <a:spcAft>
              <a:spcPct val="15000"/>
            </a:spcAft>
            <a:buChar char="•"/>
          </a:pPr>
          <a:r>
            <a:rPr lang="en-GB" sz="2300" kern="1200" dirty="0"/>
            <a:t>new services to supply to new or existing customers etc.</a:t>
          </a:r>
          <a:endParaRPr lang="en-US" sz="2300" kern="1200" dirty="0"/>
        </a:p>
      </dsp:txBody>
      <dsp:txXfrm>
        <a:off x="0" y="1526193"/>
        <a:ext cx="4435656" cy="2535750"/>
      </dsp:txXfrm>
    </dsp:sp>
    <dsp:sp modelId="{3F17E1DA-0B63-4F08-9E62-32B045944ABE}">
      <dsp:nvSpPr>
        <dsp:cNvPr id="0" name=""/>
        <dsp:cNvSpPr/>
      </dsp:nvSpPr>
      <dsp:spPr>
        <a:xfrm>
          <a:off x="221782" y="1186713"/>
          <a:ext cx="3104959" cy="678960"/>
        </a:xfrm>
        <a:prstGeom prst="roundRect">
          <a:avLst/>
        </a:prstGeom>
        <a:blipFill rotWithShape="1">
          <a:blip xmlns:r="http://schemas.openxmlformats.org/officeDocument/2006/relationships" r:embed="rId1">
            <a:duotone>
              <a:schemeClr val="accent3">
                <a:hueOff val="0"/>
                <a:satOff val="0"/>
                <a:lumOff val="0"/>
                <a:alphaOff val="0"/>
                <a:shade val="74000"/>
                <a:satMod val="130000"/>
                <a:lumMod val="90000"/>
              </a:schemeClr>
              <a:schemeClr val="accent3">
                <a:hueOff val="0"/>
                <a:satOff val="0"/>
                <a:lumOff val="0"/>
                <a:alphaOff val="0"/>
                <a:tint val="94000"/>
                <a:satMod val="120000"/>
                <a:lumMod val="104000"/>
              </a:schemeClr>
            </a:duotone>
          </a:blip>
          <a:tile tx="0" ty="0" sx="100000" sy="100000" flip="none" algn="tl"/>
        </a:blipFill>
        <a:ln>
          <a:noFill/>
        </a:ln>
        <a:effectLst>
          <a:innerShdw blurRad="25400" dist="12700" dir="13500000">
            <a:srgbClr val="000000">
              <a:alpha val="4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117360" tIns="0" rIns="117360" bIns="0" numCol="1" spcCol="1270" anchor="ctr" anchorCtr="0">
          <a:noAutofit/>
        </a:bodyPr>
        <a:lstStyle/>
        <a:p>
          <a:pPr marL="0" lvl="0" indent="0" algn="l" defTabSz="1022350">
            <a:lnSpc>
              <a:spcPct val="90000"/>
            </a:lnSpc>
            <a:spcBef>
              <a:spcPct val="0"/>
            </a:spcBef>
            <a:spcAft>
              <a:spcPct val="35000"/>
            </a:spcAft>
            <a:buNone/>
            <a:defRPr b="1"/>
          </a:pPr>
          <a:r>
            <a:rPr lang="en-GB" sz="2300" kern="1200"/>
            <a:t>In this context, it could mean</a:t>
          </a:r>
          <a:endParaRPr lang="en-US" sz="2300" kern="1200"/>
        </a:p>
      </dsp:txBody>
      <dsp:txXfrm>
        <a:off x="254926" y="1219857"/>
        <a:ext cx="3038671" cy="612672"/>
      </dsp:txXfrm>
    </dsp:sp>
    <dsp:sp modelId="{B3EEF080-B46D-43FC-9954-F3DFF628AEF2}">
      <dsp:nvSpPr>
        <dsp:cNvPr id="0" name=""/>
        <dsp:cNvSpPr/>
      </dsp:nvSpPr>
      <dsp:spPr>
        <a:xfrm>
          <a:off x="0" y="4525623"/>
          <a:ext cx="4435656" cy="579600"/>
        </a:xfrm>
        <a:prstGeom prst="rect">
          <a:avLst/>
        </a:prstGeom>
        <a:solidFill>
          <a:schemeClr val="lt1">
            <a:alpha val="90000"/>
            <a:hueOff val="0"/>
            <a:satOff val="0"/>
            <a:lumOff val="0"/>
            <a:alphaOff val="0"/>
          </a:schemeClr>
        </a:solidFill>
        <a:ln w="9525" cap="rnd" cmpd="sng" algn="ctr">
          <a:solidFill>
            <a:schemeClr val="accent4">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E05B0E3F-FE0B-401D-B7BC-A35D1EBEA592}">
      <dsp:nvSpPr>
        <dsp:cNvPr id="0" name=""/>
        <dsp:cNvSpPr/>
      </dsp:nvSpPr>
      <dsp:spPr>
        <a:xfrm>
          <a:off x="221782" y="4186143"/>
          <a:ext cx="3104959" cy="678960"/>
        </a:xfrm>
        <a:prstGeom prst="roundRect">
          <a:avLst/>
        </a:prstGeom>
        <a:blipFill rotWithShape="1">
          <a:blip xmlns:r="http://schemas.openxmlformats.org/officeDocument/2006/relationships" r:embed="rId1">
            <a:duotone>
              <a:schemeClr val="accent4">
                <a:hueOff val="0"/>
                <a:satOff val="0"/>
                <a:lumOff val="0"/>
                <a:alphaOff val="0"/>
                <a:shade val="74000"/>
                <a:satMod val="130000"/>
                <a:lumMod val="90000"/>
              </a:schemeClr>
              <a:schemeClr val="accent4">
                <a:hueOff val="0"/>
                <a:satOff val="0"/>
                <a:lumOff val="0"/>
                <a:alphaOff val="0"/>
                <a:tint val="94000"/>
                <a:satMod val="120000"/>
                <a:lumMod val="104000"/>
              </a:schemeClr>
            </a:duotone>
          </a:blip>
          <a:tile tx="0" ty="0" sx="100000" sy="100000" flip="none" algn="tl"/>
        </a:blipFill>
        <a:ln>
          <a:noFill/>
        </a:ln>
        <a:effectLst>
          <a:innerShdw blurRad="25400" dist="12700" dir="13500000">
            <a:srgbClr val="000000">
              <a:alpha val="4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117360" tIns="0" rIns="117360" bIns="0" numCol="1" spcCol="1270" anchor="ctr" anchorCtr="0">
          <a:noAutofit/>
        </a:bodyPr>
        <a:lstStyle/>
        <a:p>
          <a:pPr marL="0" lvl="0" indent="0" algn="l" defTabSz="1022350">
            <a:lnSpc>
              <a:spcPct val="90000"/>
            </a:lnSpc>
            <a:spcBef>
              <a:spcPct val="0"/>
            </a:spcBef>
            <a:spcAft>
              <a:spcPct val="35000"/>
            </a:spcAft>
            <a:buNone/>
            <a:defRPr b="1"/>
          </a:pPr>
          <a:r>
            <a:rPr lang="en-GB" sz="2300" i="0" u="none" kern="1200" dirty="0"/>
            <a:t>New ways of thinking about things!</a:t>
          </a:r>
          <a:endParaRPr lang="en-US" sz="2300" i="0" u="none" kern="1200" dirty="0"/>
        </a:p>
      </dsp:txBody>
      <dsp:txXfrm>
        <a:off x="254926" y="4219287"/>
        <a:ext cx="3038671" cy="61267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08D8D6-84E3-4768-A374-C44EDA59DAEA}">
      <dsp:nvSpPr>
        <dsp:cNvPr id="0" name=""/>
        <dsp:cNvSpPr/>
      </dsp:nvSpPr>
      <dsp:spPr>
        <a:xfrm>
          <a:off x="-73885" y="9876"/>
          <a:ext cx="4435656" cy="1499002"/>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CF519FF-1C66-43C8-BD26-0B11C4A3872B}">
      <dsp:nvSpPr>
        <dsp:cNvPr id="0" name=""/>
        <dsp:cNvSpPr/>
      </dsp:nvSpPr>
      <dsp:spPr>
        <a:xfrm>
          <a:off x="379563" y="347152"/>
          <a:ext cx="826064" cy="82445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9EEEF918-BCF2-4F63-9917-F8E0802E26CB}">
      <dsp:nvSpPr>
        <dsp:cNvPr id="0" name=""/>
        <dsp:cNvSpPr/>
      </dsp:nvSpPr>
      <dsp:spPr>
        <a:xfrm>
          <a:off x="1441615" y="9876"/>
          <a:ext cx="3067925" cy="15004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8800" tIns="158800" rIns="158800" bIns="158800" numCol="1" spcCol="1270" anchor="ctr" anchorCtr="0">
          <a:noAutofit/>
        </a:bodyPr>
        <a:lstStyle/>
        <a:p>
          <a:pPr marL="0" lvl="0" indent="0" algn="l" defTabSz="622300">
            <a:lnSpc>
              <a:spcPct val="90000"/>
            </a:lnSpc>
            <a:spcBef>
              <a:spcPct val="0"/>
            </a:spcBef>
            <a:spcAft>
              <a:spcPct val="35000"/>
            </a:spcAft>
            <a:buNone/>
          </a:pPr>
          <a:r>
            <a:rPr lang="en-GB" sz="1400" b="1" kern="1200" dirty="0"/>
            <a:t>We can therefore see that there is a difference between the commonly held definitions of “Creativity and Opportunity” and the definitions used in a business context.</a:t>
          </a:r>
          <a:endParaRPr lang="en-US" sz="1400" b="1" kern="1200" dirty="0"/>
        </a:p>
      </dsp:txBody>
      <dsp:txXfrm>
        <a:off x="1441615" y="9876"/>
        <a:ext cx="3067925" cy="1500467"/>
      </dsp:txXfrm>
    </dsp:sp>
    <dsp:sp modelId="{6BBA3DAD-3BB3-4528-8856-BD574092B61E}">
      <dsp:nvSpPr>
        <dsp:cNvPr id="0" name=""/>
        <dsp:cNvSpPr/>
      </dsp:nvSpPr>
      <dsp:spPr>
        <a:xfrm>
          <a:off x="-73885" y="1874094"/>
          <a:ext cx="4435656" cy="1499002"/>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C91852C-411C-4E96-955C-455AC64C6597}">
      <dsp:nvSpPr>
        <dsp:cNvPr id="0" name=""/>
        <dsp:cNvSpPr/>
      </dsp:nvSpPr>
      <dsp:spPr>
        <a:xfrm>
          <a:off x="379563" y="2211370"/>
          <a:ext cx="826064" cy="82445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CA94CFDE-A888-41D7-A430-FD465F3F429A}">
      <dsp:nvSpPr>
        <dsp:cNvPr id="0" name=""/>
        <dsp:cNvSpPr/>
      </dsp:nvSpPr>
      <dsp:spPr>
        <a:xfrm>
          <a:off x="1445038" y="1874094"/>
          <a:ext cx="3061079" cy="15004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8800" tIns="158800" rIns="158800" bIns="158800" numCol="1" spcCol="1270" anchor="ctr" anchorCtr="0">
          <a:noAutofit/>
        </a:bodyPr>
        <a:lstStyle/>
        <a:p>
          <a:pPr marL="0" lvl="0" indent="0" algn="l" defTabSz="622300">
            <a:lnSpc>
              <a:spcPct val="90000"/>
            </a:lnSpc>
            <a:spcBef>
              <a:spcPct val="0"/>
            </a:spcBef>
            <a:spcAft>
              <a:spcPct val="35000"/>
            </a:spcAft>
            <a:buNone/>
          </a:pPr>
          <a:r>
            <a:rPr lang="en-GB" sz="1400" b="1" kern="1200" dirty="0"/>
            <a:t>We may think that creativity is related to artistic or cerebral activity and opportunity is a matter of chance.</a:t>
          </a:r>
          <a:endParaRPr lang="en-US" sz="1400" b="1" kern="1200" dirty="0"/>
        </a:p>
      </dsp:txBody>
      <dsp:txXfrm>
        <a:off x="1445038" y="1874094"/>
        <a:ext cx="3061079" cy="1500467"/>
      </dsp:txXfrm>
    </dsp:sp>
    <dsp:sp modelId="{7F8653EC-9655-4DB8-90E2-83A407CE8E64}">
      <dsp:nvSpPr>
        <dsp:cNvPr id="0" name=""/>
        <dsp:cNvSpPr/>
      </dsp:nvSpPr>
      <dsp:spPr>
        <a:xfrm>
          <a:off x="-73885" y="3738312"/>
          <a:ext cx="4435656" cy="1499002"/>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0F4804E-A9FB-4612-A0AA-4F77E37A8FB8}">
      <dsp:nvSpPr>
        <dsp:cNvPr id="0" name=""/>
        <dsp:cNvSpPr/>
      </dsp:nvSpPr>
      <dsp:spPr>
        <a:xfrm>
          <a:off x="379563" y="4075587"/>
          <a:ext cx="826064" cy="82445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3FA3267B-C9F8-4D09-A51A-4B57CD89FFEB}">
      <dsp:nvSpPr>
        <dsp:cNvPr id="0" name=""/>
        <dsp:cNvSpPr/>
      </dsp:nvSpPr>
      <dsp:spPr>
        <a:xfrm>
          <a:off x="1593921" y="3738312"/>
          <a:ext cx="2763312" cy="15004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8800" tIns="158800" rIns="158800" bIns="158800" numCol="1" spcCol="1270" anchor="ctr" anchorCtr="0">
          <a:noAutofit/>
        </a:bodyPr>
        <a:lstStyle/>
        <a:p>
          <a:pPr marL="0" lvl="0" indent="0" algn="l" defTabSz="622300">
            <a:lnSpc>
              <a:spcPct val="90000"/>
            </a:lnSpc>
            <a:spcBef>
              <a:spcPct val="0"/>
            </a:spcBef>
            <a:spcAft>
              <a:spcPct val="35000"/>
            </a:spcAft>
            <a:buNone/>
          </a:pPr>
          <a:r>
            <a:rPr lang="en-GB" sz="1400" b="1" kern="1200" dirty="0"/>
            <a:t>Business management theory suggests that in a commercial context, creativity can be learned or developed and that it need not relate to complete novelty; opportunity can be created or developed.</a:t>
          </a:r>
          <a:endParaRPr lang="en-US" sz="1400" b="1" kern="1200" dirty="0"/>
        </a:p>
      </dsp:txBody>
      <dsp:txXfrm>
        <a:off x="1593921" y="3738312"/>
        <a:ext cx="2763312" cy="1500467"/>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D3E6A9-4AD5-48AF-A181-9AB0F72018BA}">
      <dsp:nvSpPr>
        <dsp:cNvPr id="0" name=""/>
        <dsp:cNvSpPr/>
      </dsp:nvSpPr>
      <dsp:spPr>
        <a:xfrm>
          <a:off x="1888775" y="1018558"/>
          <a:ext cx="1192911" cy="1192911"/>
        </a:xfrm>
        <a:prstGeom prst="ellipse">
          <a:avLst/>
        </a:prstGeom>
        <a:solidFill>
          <a:schemeClr val="accent1">
            <a:alpha val="50000"/>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C49A7BFF-15AA-4091-85F2-1613D8063BDC}">
      <dsp:nvSpPr>
        <dsp:cNvPr id="0" name=""/>
        <dsp:cNvSpPr/>
      </dsp:nvSpPr>
      <dsp:spPr>
        <a:xfrm>
          <a:off x="1739662" y="128130"/>
          <a:ext cx="1491138" cy="812293"/>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sz="5500" b="0" i="0" u="none" strike="noStrike" kern="1200" cap="none" normalizeH="0" baseline="0">
            <a:ln>
              <a:noFill/>
            </a:ln>
            <a:solidFill>
              <a:schemeClr val="tx1"/>
            </a:solidFill>
            <a:effectLst/>
            <a:latin typeface="Arial" charset="0"/>
          </a:endParaRPr>
        </a:p>
      </dsp:txBody>
      <dsp:txXfrm>
        <a:off x="1739662" y="128130"/>
        <a:ext cx="1491138" cy="812293"/>
      </dsp:txXfrm>
    </dsp:sp>
    <dsp:sp modelId="{453AAC95-17F1-4CB8-9A55-430288AC0A68}">
      <dsp:nvSpPr>
        <dsp:cNvPr id="0" name=""/>
        <dsp:cNvSpPr/>
      </dsp:nvSpPr>
      <dsp:spPr>
        <a:xfrm>
          <a:off x="2275975" y="1242132"/>
          <a:ext cx="1192911" cy="1192911"/>
        </a:xfrm>
        <a:prstGeom prst="ellipse">
          <a:avLst/>
        </a:prstGeom>
        <a:solidFill>
          <a:schemeClr val="accent1">
            <a:alpha val="50000"/>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45E57579-FF00-49B9-905B-706503332E2E}">
      <dsp:nvSpPr>
        <dsp:cNvPr id="0" name=""/>
        <dsp:cNvSpPr/>
      </dsp:nvSpPr>
      <dsp:spPr>
        <a:xfrm>
          <a:off x="3557360" y="901743"/>
          <a:ext cx="1413102" cy="889654"/>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sz="6000" b="0" i="0" u="none" strike="noStrike" kern="1200" cap="none" normalizeH="0" baseline="0">
            <a:ln>
              <a:noFill/>
            </a:ln>
            <a:solidFill>
              <a:schemeClr val="tx1"/>
            </a:solidFill>
            <a:effectLst/>
            <a:latin typeface="Arial" charset="0"/>
          </a:endParaRPr>
        </a:p>
      </dsp:txBody>
      <dsp:txXfrm>
        <a:off x="3557360" y="901743"/>
        <a:ext cx="1413102" cy="889654"/>
      </dsp:txXfrm>
    </dsp:sp>
    <dsp:sp modelId="{6A9E001B-6A4A-405F-9FE6-F9E0935ED7E3}">
      <dsp:nvSpPr>
        <dsp:cNvPr id="0" name=""/>
        <dsp:cNvSpPr/>
      </dsp:nvSpPr>
      <dsp:spPr>
        <a:xfrm>
          <a:off x="2275975" y="1689281"/>
          <a:ext cx="1192911" cy="1192911"/>
        </a:xfrm>
        <a:prstGeom prst="ellipse">
          <a:avLst/>
        </a:prstGeom>
        <a:solidFill>
          <a:schemeClr val="accent1">
            <a:alpha val="50000"/>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6D5EBDA6-A9C0-4A2D-AD99-CE486C5E52F3}">
      <dsp:nvSpPr>
        <dsp:cNvPr id="0" name=""/>
        <dsp:cNvSpPr/>
      </dsp:nvSpPr>
      <dsp:spPr>
        <a:xfrm>
          <a:off x="3557360" y="2228489"/>
          <a:ext cx="1413102" cy="994092"/>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sz="6500" b="0" i="0" u="none" strike="noStrike" kern="1200" cap="none" normalizeH="0" baseline="0">
            <a:ln>
              <a:noFill/>
            </a:ln>
            <a:solidFill>
              <a:schemeClr val="tx1"/>
            </a:solidFill>
            <a:effectLst/>
            <a:latin typeface="Arial" charset="0"/>
          </a:endParaRPr>
        </a:p>
      </dsp:txBody>
      <dsp:txXfrm>
        <a:off x="3557360" y="2228489"/>
        <a:ext cx="1413102" cy="994092"/>
      </dsp:txXfrm>
    </dsp:sp>
    <dsp:sp modelId="{9A547DE6-78A6-4309-86D3-4B9615D8A957}">
      <dsp:nvSpPr>
        <dsp:cNvPr id="0" name=""/>
        <dsp:cNvSpPr/>
      </dsp:nvSpPr>
      <dsp:spPr>
        <a:xfrm>
          <a:off x="1888775" y="1913242"/>
          <a:ext cx="1192911" cy="1192911"/>
        </a:xfrm>
        <a:prstGeom prst="ellipse">
          <a:avLst/>
        </a:prstGeom>
        <a:solidFill>
          <a:schemeClr val="accent1">
            <a:alpha val="50000"/>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64BFBCD9-8218-4EBC-B3A9-776A2B099BA2}">
      <dsp:nvSpPr>
        <dsp:cNvPr id="0" name=""/>
        <dsp:cNvSpPr/>
      </dsp:nvSpPr>
      <dsp:spPr>
        <a:xfrm>
          <a:off x="1739662" y="3183901"/>
          <a:ext cx="1491138" cy="812293"/>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sz="5500" b="0" i="0" u="none" strike="noStrike" kern="1200" cap="none" normalizeH="0" baseline="0">
            <a:ln>
              <a:noFill/>
            </a:ln>
            <a:solidFill>
              <a:schemeClr val="tx1"/>
            </a:solidFill>
            <a:effectLst/>
            <a:latin typeface="Arial" charset="0"/>
          </a:endParaRPr>
        </a:p>
      </dsp:txBody>
      <dsp:txXfrm>
        <a:off x="1739662" y="3183901"/>
        <a:ext cx="1491138" cy="812293"/>
      </dsp:txXfrm>
    </dsp:sp>
    <dsp:sp modelId="{80935A49-F4A1-4DC6-8613-9A8FA85AE4A2}">
      <dsp:nvSpPr>
        <dsp:cNvPr id="0" name=""/>
        <dsp:cNvSpPr/>
      </dsp:nvSpPr>
      <dsp:spPr>
        <a:xfrm>
          <a:off x="1501576" y="1689281"/>
          <a:ext cx="1192911" cy="1192911"/>
        </a:xfrm>
        <a:prstGeom prst="ellipse">
          <a:avLst/>
        </a:prstGeom>
        <a:solidFill>
          <a:schemeClr val="accent1">
            <a:alpha val="50000"/>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21FC0E5F-9219-4D61-8C7F-78DEB88771AE}">
      <dsp:nvSpPr>
        <dsp:cNvPr id="0" name=""/>
        <dsp:cNvSpPr/>
      </dsp:nvSpPr>
      <dsp:spPr>
        <a:xfrm>
          <a:off x="0" y="2228489"/>
          <a:ext cx="1413102" cy="994092"/>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sz="6500" b="0" i="0" u="none" strike="noStrike" kern="1200" cap="none" normalizeH="0" baseline="0">
            <a:ln>
              <a:noFill/>
            </a:ln>
            <a:solidFill>
              <a:schemeClr val="tx1"/>
            </a:solidFill>
            <a:effectLst/>
            <a:latin typeface="Arial" charset="0"/>
          </a:endParaRPr>
        </a:p>
      </dsp:txBody>
      <dsp:txXfrm>
        <a:off x="0" y="2228489"/>
        <a:ext cx="1413102" cy="994092"/>
      </dsp:txXfrm>
    </dsp:sp>
    <dsp:sp modelId="{14B406D7-7A7E-4178-86CF-7ABD373E2472}">
      <dsp:nvSpPr>
        <dsp:cNvPr id="0" name=""/>
        <dsp:cNvSpPr/>
      </dsp:nvSpPr>
      <dsp:spPr>
        <a:xfrm>
          <a:off x="1501576" y="1242132"/>
          <a:ext cx="1192911" cy="1192911"/>
        </a:xfrm>
        <a:prstGeom prst="ellipse">
          <a:avLst/>
        </a:prstGeom>
        <a:solidFill>
          <a:schemeClr val="accent1">
            <a:alpha val="50000"/>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765C30CE-9773-4E12-86B3-716F4591C2D8}">
      <dsp:nvSpPr>
        <dsp:cNvPr id="0" name=""/>
        <dsp:cNvSpPr/>
      </dsp:nvSpPr>
      <dsp:spPr>
        <a:xfrm>
          <a:off x="0" y="901743"/>
          <a:ext cx="1413102" cy="994092"/>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sz="6500" b="0" i="0" u="none" strike="noStrike" kern="1200" cap="none" normalizeH="0" baseline="0">
            <a:ln>
              <a:noFill/>
            </a:ln>
            <a:solidFill>
              <a:schemeClr val="tx1"/>
            </a:solidFill>
            <a:effectLst/>
            <a:latin typeface="Arial" charset="0"/>
          </a:endParaRPr>
        </a:p>
      </dsp:txBody>
      <dsp:txXfrm>
        <a:off x="0" y="901743"/>
        <a:ext cx="1413102" cy="994092"/>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1DC9341-E2D2-4D32-8B4E-7359371104E0}">
      <dsp:nvSpPr>
        <dsp:cNvPr id="0" name=""/>
        <dsp:cNvSpPr/>
      </dsp:nvSpPr>
      <dsp:spPr>
        <a:xfrm>
          <a:off x="0" y="371631"/>
          <a:ext cx="5040560" cy="823680"/>
        </a:xfrm>
        <a:prstGeom prst="roundRect">
          <a:avLst/>
        </a:prstGeom>
        <a:blipFill rotWithShape="1">
          <a:blip xmlns:r="http://schemas.openxmlformats.org/officeDocument/2006/relationships" r:embed="rId1">
            <a:duotone>
              <a:schemeClr val="accent2">
                <a:hueOff val="0"/>
                <a:satOff val="0"/>
                <a:lumOff val="0"/>
                <a:alphaOff val="0"/>
                <a:shade val="74000"/>
                <a:satMod val="130000"/>
                <a:lumMod val="90000"/>
              </a:schemeClr>
              <a:schemeClr val="accent2">
                <a:hueOff val="0"/>
                <a:satOff val="0"/>
                <a:lumOff val="0"/>
                <a:alphaOff val="0"/>
                <a:tint val="94000"/>
                <a:satMod val="120000"/>
                <a:lumMod val="104000"/>
              </a:schemeClr>
            </a:duotone>
          </a:blip>
          <a:tile tx="0" ty="0" sx="100000" sy="100000" flip="none" algn="tl"/>
        </a:blipFill>
        <a:ln>
          <a:noFill/>
        </a:ln>
        <a:effectLst>
          <a:innerShdw blurRad="25400" dist="12700" dir="13500000">
            <a:srgbClr val="000000">
              <a:alpha val="4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NZ" sz="1600" b="1" kern="1200" dirty="0"/>
            <a:t>The blue hat is different from the other hats because it is involved with directing the thinking process itself</a:t>
          </a:r>
          <a:endParaRPr lang="en-US" sz="1600" b="1" kern="1200" dirty="0"/>
        </a:p>
      </dsp:txBody>
      <dsp:txXfrm>
        <a:off x="40209" y="411840"/>
        <a:ext cx="4960142" cy="743262"/>
      </dsp:txXfrm>
    </dsp:sp>
    <dsp:sp modelId="{716F11FB-C7CD-4E0A-BAD1-C7D507131485}">
      <dsp:nvSpPr>
        <dsp:cNvPr id="0" name=""/>
        <dsp:cNvSpPr/>
      </dsp:nvSpPr>
      <dsp:spPr>
        <a:xfrm>
          <a:off x="0" y="1241391"/>
          <a:ext cx="5040560" cy="823680"/>
        </a:xfrm>
        <a:prstGeom prst="roundRect">
          <a:avLst/>
        </a:prstGeom>
        <a:blipFill rotWithShape="1">
          <a:blip xmlns:r="http://schemas.openxmlformats.org/officeDocument/2006/relationships" r:embed="rId1">
            <a:duotone>
              <a:schemeClr val="accent2">
                <a:hueOff val="672631"/>
                <a:satOff val="-714"/>
                <a:lumOff val="549"/>
                <a:alphaOff val="0"/>
                <a:shade val="74000"/>
                <a:satMod val="130000"/>
                <a:lumMod val="90000"/>
              </a:schemeClr>
              <a:schemeClr val="accent2">
                <a:hueOff val="672631"/>
                <a:satOff val="-714"/>
                <a:lumOff val="549"/>
                <a:alphaOff val="0"/>
                <a:tint val="94000"/>
                <a:satMod val="120000"/>
                <a:lumMod val="104000"/>
              </a:schemeClr>
            </a:duotone>
          </a:blip>
          <a:tile tx="0" ty="0" sx="100000" sy="100000" flip="none" algn="tl"/>
        </a:blipFill>
        <a:ln>
          <a:noFill/>
        </a:ln>
        <a:effectLst>
          <a:innerShdw blurRad="25400" dist="12700" dir="13500000">
            <a:srgbClr val="000000">
              <a:alpha val="4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NZ" sz="1600" b="1" kern="1200" dirty="0"/>
            <a:t>We use the blue hat whenever we suggest the next hat to be used</a:t>
          </a:r>
          <a:endParaRPr lang="en-US" sz="1600" b="1" kern="1200" dirty="0"/>
        </a:p>
      </dsp:txBody>
      <dsp:txXfrm>
        <a:off x="40209" y="1281600"/>
        <a:ext cx="4960142" cy="743262"/>
      </dsp:txXfrm>
    </dsp:sp>
    <dsp:sp modelId="{2D814811-A3C7-433D-9B05-A89BD26B04BB}">
      <dsp:nvSpPr>
        <dsp:cNvPr id="0" name=""/>
        <dsp:cNvSpPr/>
      </dsp:nvSpPr>
      <dsp:spPr>
        <a:xfrm>
          <a:off x="0" y="2111152"/>
          <a:ext cx="5040560" cy="823680"/>
        </a:xfrm>
        <a:prstGeom prst="roundRect">
          <a:avLst/>
        </a:prstGeom>
        <a:blipFill rotWithShape="1">
          <a:blip xmlns:r="http://schemas.openxmlformats.org/officeDocument/2006/relationships" r:embed="rId1">
            <a:duotone>
              <a:schemeClr val="accent2">
                <a:hueOff val="1345262"/>
                <a:satOff val="-1429"/>
                <a:lumOff val="1098"/>
                <a:alphaOff val="0"/>
                <a:shade val="74000"/>
                <a:satMod val="130000"/>
                <a:lumMod val="90000"/>
              </a:schemeClr>
              <a:schemeClr val="accent2">
                <a:hueOff val="1345262"/>
                <a:satOff val="-1429"/>
                <a:lumOff val="1098"/>
                <a:alphaOff val="0"/>
                <a:tint val="94000"/>
                <a:satMod val="120000"/>
                <a:lumMod val="104000"/>
              </a:schemeClr>
            </a:duotone>
          </a:blip>
          <a:tile tx="0" ty="0" sx="100000" sy="100000" flip="none" algn="tl"/>
        </a:blipFill>
        <a:ln>
          <a:noFill/>
        </a:ln>
        <a:effectLst>
          <a:innerShdw blurRad="25400" dist="12700" dir="13500000">
            <a:srgbClr val="000000">
              <a:alpha val="4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NZ" sz="1600" b="1" kern="1200" dirty="0"/>
            <a:t>The blue hat need not be acknowledged at every turn however there are some points which it is often helpful:</a:t>
          </a:r>
          <a:endParaRPr lang="en-US" sz="1600" b="1" kern="1200" dirty="0"/>
        </a:p>
      </dsp:txBody>
      <dsp:txXfrm>
        <a:off x="40209" y="2151361"/>
        <a:ext cx="4960142" cy="743262"/>
      </dsp:txXfrm>
    </dsp:sp>
    <dsp:sp modelId="{6A8FCFDB-C59D-4545-B8D1-DB4E00784C01}">
      <dsp:nvSpPr>
        <dsp:cNvPr id="0" name=""/>
        <dsp:cNvSpPr/>
      </dsp:nvSpPr>
      <dsp:spPr>
        <a:xfrm>
          <a:off x="0" y="2980912"/>
          <a:ext cx="5040560" cy="823680"/>
        </a:xfrm>
        <a:prstGeom prst="roundRect">
          <a:avLst/>
        </a:prstGeom>
        <a:blipFill rotWithShape="1">
          <a:blip xmlns:r="http://schemas.openxmlformats.org/officeDocument/2006/relationships" r:embed="rId1">
            <a:duotone>
              <a:schemeClr val="accent2">
                <a:hueOff val="2017893"/>
                <a:satOff val="-2143"/>
                <a:lumOff val="1647"/>
                <a:alphaOff val="0"/>
                <a:shade val="74000"/>
                <a:satMod val="130000"/>
                <a:lumMod val="90000"/>
              </a:schemeClr>
              <a:schemeClr val="accent2">
                <a:hueOff val="2017893"/>
                <a:satOff val="-2143"/>
                <a:lumOff val="1647"/>
                <a:alphaOff val="0"/>
                <a:tint val="94000"/>
                <a:satMod val="120000"/>
                <a:lumMod val="104000"/>
              </a:schemeClr>
            </a:duotone>
          </a:blip>
          <a:tile tx="0" ty="0" sx="100000" sy="100000" flip="none" algn="tl"/>
        </a:blipFill>
        <a:ln>
          <a:noFill/>
        </a:ln>
        <a:effectLst>
          <a:innerShdw blurRad="25400" dist="12700" dir="13500000">
            <a:srgbClr val="000000">
              <a:alpha val="4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NZ" sz="1600" b="1" kern="1200" dirty="0"/>
            <a:t>At the outset of a discussion – </a:t>
          </a:r>
          <a:r>
            <a:rPr lang="en-NZ" sz="1600" b="1" i="1" kern="1200" dirty="0"/>
            <a:t>Lets decide what we want to think about and which hats we will use?</a:t>
          </a:r>
          <a:endParaRPr lang="en-US" sz="1600" b="1" kern="1200" dirty="0"/>
        </a:p>
      </dsp:txBody>
      <dsp:txXfrm>
        <a:off x="40209" y="3021121"/>
        <a:ext cx="4960142" cy="743262"/>
      </dsp:txXfrm>
    </dsp:sp>
    <dsp:sp modelId="{E2C8CF98-446A-446E-B2EF-8C9F1F3D9EF8}">
      <dsp:nvSpPr>
        <dsp:cNvPr id="0" name=""/>
        <dsp:cNvSpPr/>
      </dsp:nvSpPr>
      <dsp:spPr>
        <a:xfrm>
          <a:off x="0" y="3850672"/>
          <a:ext cx="5040560" cy="823680"/>
        </a:xfrm>
        <a:prstGeom prst="roundRect">
          <a:avLst/>
        </a:prstGeom>
        <a:blipFill rotWithShape="1">
          <a:blip xmlns:r="http://schemas.openxmlformats.org/officeDocument/2006/relationships" r:embed="rId1">
            <a:duotone>
              <a:schemeClr val="accent2">
                <a:hueOff val="2690524"/>
                <a:satOff val="-2858"/>
                <a:lumOff val="2196"/>
                <a:alphaOff val="0"/>
                <a:shade val="74000"/>
                <a:satMod val="130000"/>
                <a:lumMod val="90000"/>
              </a:schemeClr>
              <a:schemeClr val="accent2">
                <a:hueOff val="2690524"/>
                <a:satOff val="-2858"/>
                <a:lumOff val="2196"/>
                <a:alphaOff val="0"/>
                <a:tint val="94000"/>
                <a:satMod val="120000"/>
                <a:lumMod val="104000"/>
              </a:schemeClr>
            </a:duotone>
          </a:blip>
          <a:tile tx="0" ty="0" sx="100000" sy="100000" flip="none" algn="tl"/>
        </a:blipFill>
        <a:ln>
          <a:noFill/>
        </a:ln>
        <a:effectLst>
          <a:innerShdw blurRad="25400" dist="12700" dir="13500000">
            <a:srgbClr val="000000">
              <a:alpha val="4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NZ" sz="1600" b="1" kern="1200" dirty="0"/>
            <a:t>At a midpoint to restate the thinking goal – </a:t>
          </a:r>
          <a:r>
            <a:rPr lang="en-NZ" sz="1600" b="1" i="1" kern="1200" dirty="0"/>
            <a:t>I think we are getting away from what we wanted to talk about.  Can someone recall what we decided to talk about?</a:t>
          </a:r>
          <a:endParaRPr lang="en-US" sz="1600" b="1" kern="1200" dirty="0"/>
        </a:p>
      </dsp:txBody>
      <dsp:txXfrm>
        <a:off x="40209" y="3890881"/>
        <a:ext cx="4960142" cy="743262"/>
      </dsp:txXfrm>
    </dsp:sp>
    <dsp:sp modelId="{07704EDA-AC75-4B86-807F-0D5FA7420E52}">
      <dsp:nvSpPr>
        <dsp:cNvPr id="0" name=""/>
        <dsp:cNvSpPr/>
      </dsp:nvSpPr>
      <dsp:spPr>
        <a:xfrm>
          <a:off x="0" y="4720432"/>
          <a:ext cx="5040560" cy="823680"/>
        </a:xfrm>
        <a:prstGeom prst="roundRect">
          <a:avLst/>
        </a:prstGeom>
        <a:blipFill rotWithShape="1">
          <a:blip xmlns:r="http://schemas.openxmlformats.org/officeDocument/2006/relationships" r:embed="rId1">
            <a:duotone>
              <a:schemeClr val="accent2">
                <a:hueOff val="3363155"/>
                <a:satOff val="-3572"/>
                <a:lumOff val="2745"/>
                <a:alphaOff val="0"/>
                <a:shade val="74000"/>
                <a:satMod val="130000"/>
                <a:lumMod val="90000"/>
              </a:schemeClr>
              <a:schemeClr val="accent2">
                <a:hueOff val="3363155"/>
                <a:satOff val="-3572"/>
                <a:lumOff val="2745"/>
                <a:alphaOff val="0"/>
                <a:tint val="94000"/>
                <a:satMod val="120000"/>
                <a:lumMod val="104000"/>
              </a:schemeClr>
            </a:duotone>
          </a:blip>
          <a:tile tx="0" ty="0" sx="100000" sy="100000" flip="none" algn="tl"/>
        </a:blipFill>
        <a:ln>
          <a:noFill/>
        </a:ln>
        <a:effectLst>
          <a:innerShdw blurRad="25400" dist="12700" dir="13500000">
            <a:srgbClr val="000000">
              <a:alpha val="4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NZ" sz="1600" b="1" kern="1200"/>
            <a:t>At the end to summarise what thinking has been done – </a:t>
          </a:r>
          <a:r>
            <a:rPr lang="en-NZ" sz="1600" b="1" i="1" kern="1200"/>
            <a:t>Think of a sentence that tells about what we have been doing today?</a:t>
          </a:r>
          <a:endParaRPr lang="en-US" sz="1600" b="1" kern="1200"/>
        </a:p>
      </dsp:txBody>
      <dsp:txXfrm>
        <a:off x="40209" y="4760641"/>
        <a:ext cx="4960142" cy="743262"/>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82AD439-B2A7-4EF6-9086-632F54475277}">
      <dsp:nvSpPr>
        <dsp:cNvPr id="0" name=""/>
        <dsp:cNvSpPr/>
      </dsp:nvSpPr>
      <dsp:spPr>
        <a:xfrm>
          <a:off x="1094295" y="736013"/>
          <a:ext cx="691134" cy="691134"/>
        </a:xfrm>
        <a:prstGeom prst="ellipse">
          <a:avLst/>
        </a:prstGeom>
        <a:solidFill>
          <a:schemeClr val="accent1">
            <a:alpha val="50000"/>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D4C8CDAD-3351-40F3-850E-5488E7F1082C}">
      <dsp:nvSpPr>
        <dsp:cNvPr id="0" name=""/>
        <dsp:cNvSpPr/>
      </dsp:nvSpPr>
      <dsp:spPr>
        <a:xfrm>
          <a:off x="1007903" y="220127"/>
          <a:ext cx="863917" cy="470616"/>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sz="3200" b="0" i="0" u="none" strike="noStrike" kern="1200" cap="none" normalizeH="0" baseline="0">
            <a:ln>
              <a:noFill/>
            </a:ln>
            <a:solidFill>
              <a:schemeClr val="tx1"/>
            </a:solidFill>
            <a:effectLst/>
            <a:latin typeface="Arial" charset="0"/>
          </a:endParaRPr>
        </a:p>
      </dsp:txBody>
      <dsp:txXfrm>
        <a:off x="1007903" y="220127"/>
        <a:ext cx="863917" cy="470616"/>
      </dsp:txXfrm>
    </dsp:sp>
    <dsp:sp modelId="{C8FBC27F-2E72-48D7-B2B3-4CE26F712D08}">
      <dsp:nvSpPr>
        <dsp:cNvPr id="0" name=""/>
        <dsp:cNvSpPr/>
      </dsp:nvSpPr>
      <dsp:spPr>
        <a:xfrm>
          <a:off x="1318626" y="865544"/>
          <a:ext cx="691134" cy="691134"/>
        </a:xfrm>
        <a:prstGeom prst="ellipse">
          <a:avLst/>
        </a:prstGeom>
        <a:solidFill>
          <a:schemeClr val="accent1">
            <a:alpha val="50000"/>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0845EDE9-758A-4263-9601-365D82963C63}">
      <dsp:nvSpPr>
        <dsp:cNvPr id="0" name=""/>
        <dsp:cNvSpPr/>
      </dsp:nvSpPr>
      <dsp:spPr>
        <a:xfrm>
          <a:off x="2061019" y="668334"/>
          <a:ext cx="818705" cy="515437"/>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sz="3500" b="0" i="0" u="none" strike="noStrike" kern="1200" cap="none" normalizeH="0" baseline="0">
            <a:ln>
              <a:noFill/>
            </a:ln>
            <a:solidFill>
              <a:schemeClr val="tx1"/>
            </a:solidFill>
            <a:effectLst/>
            <a:latin typeface="Arial" charset="0"/>
          </a:endParaRPr>
        </a:p>
      </dsp:txBody>
      <dsp:txXfrm>
        <a:off x="2061019" y="668334"/>
        <a:ext cx="818705" cy="515437"/>
      </dsp:txXfrm>
    </dsp:sp>
    <dsp:sp modelId="{A8D9C0B4-8C91-40BA-8B3A-C0F37FC7F0EA}">
      <dsp:nvSpPr>
        <dsp:cNvPr id="0" name=""/>
        <dsp:cNvSpPr/>
      </dsp:nvSpPr>
      <dsp:spPr>
        <a:xfrm>
          <a:off x="1318626" y="1124608"/>
          <a:ext cx="691134" cy="691134"/>
        </a:xfrm>
        <a:prstGeom prst="ellipse">
          <a:avLst/>
        </a:prstGeom>
        <a:solidFill>
          <a:schemeClr val="accent1">
            <a:alpha val="50000"/>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D8445E69-3048-447E-AAEB-515C287C808D}">
      <dsp:nvSpPr>
        <dsp:cNvPr id="0" name=""/>
        <dsp:cNvSpPr/>
      </dsp:nvSpPr>
      <dsp:spPr>
        <a:xfrm>
          <a:off x="2061019" y="1437007"/>
          <a:ext cx="818705" cy="575945"/>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sz="3900" b="0" i="0" u="none" strike="noStrike" kern="1200" cap="none" normalizeH="0" baseline="0">
            <a:ln>
              <a:noFill/>
            </a:ln>
            <a:solidFill>
              <a:schemeClr val="tx1"/>
            </a:solidFill>
            <a:effectLst/>
            <a:latin typeface="Arial" charset="0"/>
          </a:endParaRPr>
        </a:p>
      </dsp:txBody>
      <dsp:txXfrm>
        <a:off x="2061019" y="1437007"/>
        <a:ext cx="818705" cy="575945"/>
      </dsp:txXfrm>
    </dsp:sp>
    <dsp:sp modelId="{3C3B11E7-526B-488F-B306-2286A5264F11}">
      <dsp:nvSpPr>
        <dsp:cNvPr id="0" name=""/>
        <dsp:cNvSpPr/>
      </dsp:nvSpPr>
      <dsp:spPr>
        <a:xfrm>
          <a:off x="1094295" y="1254363"/>
          <a:ext cx="691134" cy="691134"/>
        </a:xfrm>
        <a:prstGeom prst="ellipse">
          <a:avLst/>
        </a:prstGeom>
        <a:solidFill>
          <a:schemeClr val="accent1">
            <a:alpha val="50000"/>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220067B8-313C-4D43-80AA-4F7A034512B5}">
      <dsp:nvSpPr>
        <dsp:cNvPr id="0" name=""/>
        <dsp:cNvSpPr/>
      </dsp:nvSpPr>
      <dsp:spPr>
        <a:xfrm>
          <a:off x="1007903" y="1990542"/>
          <a:ext cx="863917" cy="470616"/>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sz="3200" b="0" i="0" u="none" strike="noStrike" kern="1200" cap="none" normalizeH="0" baseline="0">
            <a:ln>
              <a:noFill/>
            </a:ln>
            <a:solidFill>
              <a:schemeClr val="tx1"/>
            </a:solidFill>
            <a:effectLst/>
            <a:latin typeface="Arial" charset="0"/>
          </a:endParaRPr>
        </a:p>
      </dsp:txBody>
      <dsp:txXfrm>
        <a:off x="1007903" y="1990542"/>
        <a:ext cx="863917" cy="470616"/>
      </dsp:txXfrm>
    </dsp:sp>
    <dsp:sp modelId="{E7322F8F-20F5-4EE6-AAF1-1BA740BD0D7F}">
      <dsp:nvSpPr>
        <dsp:cNvPr id="0" name=""/>
        <dsp:cNvSpPr/>
      </dsp:nvSpPr>
      <dsp:spPr>
        <a:xfrm>
          <a:off x="869964" y="1124608"/>
          <a:ext cx="691134" cy="691134"/>
        </a:xfrm>
        <a:prstGeom prst="ellipse">
          <a:avLst/>
        </a:prstGeom>
        <a:solidFill>
          <a:schemeClr val="accent1">
            <a:alpha val="50000"/>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DC9E1A6E-8B16-460F-B39D-D594FECD40CF}">
      <dsp:nvSpPr>
        <dsp:cNvPr id="0" name=""/>
        <dsp:cNvSpPr/>
      </dsp:nvSpPr>
      <dsp:spPr>
        <a:xfrm>
          <a:off x="0" y="1437007"/>
          <a:ext cx="818705" cy="575945"/>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sz="3900" b="0" i="0" u="none" strike="noStrike" kern="1200" cap="none" normalizeH="0" baseline="0">
            <a:ln>
              <a:noFill/>
            </a:ln>
            <a:solidFill>
              <a:schemeClr val="tx1"/>
            </a:solidFill>
            <a:effectLst/>
            <a:latin typeface="Arial" charset="0"/>
          </a:endParaRPr>
        </a:p>
      </dsp:txBody>
      <dsp:txXfrm>
        <a:off x="0" y="1437007"/>
        <a:ext cx="818705" cy="575945"/>
      </dsp:txXfrm>
    </dsp:sp>
    <dsp:sp modelId="{88565CC2-C27F-4CF5-8125-C60952949B35}">
      <dsp:nvSpPr>
        <dsp:cNvPr id="0" name=""/>
        <dsp:cNvSpPr/>
      </dsp:nvSpPr>
      <dsp:spPr>
        <a:xfrm>
          <a:off x="869964" y="865544"/>
          <a:ext cx="691134" cy="691134"/>
        </a:xfrm>
        <a:prstGeom prst="ellipse">
          <a:avLst/>
        </a:prstGeom>
        <a:solidFill>
          <a:schemeClr val="accent1">
            <a:alpha val="50000"/>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D0264C97-2A2E-4D3B-9495-2A6F974F475C}">
      <dsp:nvSpPr>
        <dsp:cNvPr id="0" name=""/>
        <dsp:cNvSpPr/>
      </dsp:nvSpPr>
      <dsp:spPr>
        <a:xfrm>
          <a:off x="0" y="668334"/>
          <a:ext cx="818705" cy="575945"/>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sz="3900" b="0" i="0" u="none" strike="noStrike" kern="1200" cap="none" normalizeH="0" baseline="0">
            <a:ln>
              <a:noFill/>
            </a:ln>
            <a:solidFill>
              <a:schemeClr val="tx1"/>
            </a:solidFill>
            <a:effectLst/>
            <a:latin typeface="Arial" charset="0"/>
          </a:endParaRPr>
        </a:p>
      </dsp:txBody>
      <dsp:txXfrm>
        <a:off x="0" y="668334"/>
        <a:ext cx="818705" cy="575945"/>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B3C98C-C860-4AAE-B6F9-A3D659F1F8E5}">
      <dsp:nvSpPr>
        <dsp:cNvPr id="0" name=""/>
        <dsp:cNvSpPr/>
      </dsp:nvSpPr>
      <dsp:spPr>
        <a:xfrm>
          <a:off x="0" y="2178"/>
          <a:ext cx="4435656" cy="1104063"/>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074BD6D-34A0-40E8-AF96-67F885B6CD12}">
      <dsp:nvSpPr>
        <dsp:cNvPr id="0" name=""/>
        <dsp:cNvSpPr/>
      </dsp:nvSpPr>
      <dsp:spPr>
        <a:xfrm>
          <a:off x="333979" y="250592"/>
          <a:ext cx="607234" cy="60723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DAD92553-243A-4816-B8E4-80E61E974D76}">
      <dsp:nvSpPr>
        <dsp:cNvPr id="0" name=""/>
        <dsp:cNvSpPr/>
      </dsp:nvSpPr>
      <dsp:spPr>
        <a:xfrm>
          <a:off x="1275192" y="2178"/>
          <a:ext cx="3160463" cy="11040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6847" tIns="116847" rIns="116847" bIns="116847" numCol="1" spcCol="1270" anchor="ctr" anchorCtr="0">
          <a:noAutofit/>
        </a:bodyPr>
        <a:lstStyle/>
        <a:p>
          <a:pPr marL="0" lvl="0" indent="0" algn="l" defTabSz="711200">
            <a:lnSpc>
              <a:spcPct val="90000"/>
            </a:lnSpc>
            <a:spcBef>
              <a:spcPct val="0"/>
            </a:spcBef>
            <a:spcAft>
              <a:spcPct val="35000"/>
            </a:spcAft>
            <a:buNone/>
          </a:pPr>
          <a:r>
            <a:rPr lang="en-GB" sz="1600" kern="1200"/>
            <a:t>Opportunities are not like raindrops – they do not fall at our feet.</a:t>
          </a:r>
          <a:endParaRPr lang="en-US" sz="1600" kern="1200"/>
        </a:p>
      </dsp:txBody>
      <dsp:txXfrm>
        <a:off x="1275192" y="2178"/>
        <a:ext cx="3160463" cy="1104063"/>
      </dsp:txXfrm>
    </dsp:sp>
    <dsp:sp modelId="{8C12C45A-460E-42A1-84D8-90034A426C8D}">
      <dsp:nvSpPr>
        <dsp:cNvPr id="0" name=""/>
        <dsp:cNvSpPr/>
      </dsp:nvSpPr>
      <dsp:spPr>
        <a:xfrm>
          <a:off x="0" y="1382257"/>
          <a:ext cx="4435656" cy="1104063"/>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BDC1E11-A9A3-4054-8F06-FB833258A289}">
      <dsp:nvSpPr>
        <dsp:cNvPr id="0" name=""/>
        <dsp:cNvSpPr/>
      </dsp:nvSpPr>
      <dsp:spPr>
        <a:xfrm>
          <a:off x="333979" y="1630671"/>
          <a:ext cx="607234" cy="60723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CB25A99C-5276-4862-A1FA-6B7615205FCB}">
      <dsp:nvSpPr>
        <dsp:cNvPr id="0" name=""/>
        <dsp:cNvSpPr/>
      </dsp:nvSpPr>
      <dsp:spPr>
        <a:xfrm>
          <a:off x="1275192" y="1382257"/>
          <a:ext cx="3160463" cy="11040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6847" tIns="116847" rIns="116847" bIns="116847" numCol="1" spcCol="1270" anchor="ctr" anchorCtr="0">
          <a:noAutofit/>
        </a:bodyPr>
        <a:lstStyle/>
        <a:p>
          <a:pPr marL="0" lvl="0" indent="0" algn="l" defTabSz="711200">
            <a:lnSpc>
              <a:spcPct val="90000"/>
            </a:lnSpc>
            <a:spcBef>
              <a:spcPct val="0"/>
            </a:spcBef>
            <a:spcAft>
              <a:spcPct val="35000"/>
            </a:spcAft>
            <a:buNone/>
          </a:pPr>
          <a:r>
            <a:rPr lang="en-GB" sz="1600" kern="1200"/>
            <a:t>Well, not usually!  From time to time something might just happen which allows an entrepreneur to move forward.</a:t>
          </a:r>
          <a:endParaRPr lang="en-US" sz="1600" kern="1200"/>
        </a:p>
      </dsp:txBody>
      <dsp:txXfrm>
        <a:off x="1275192" y="1382257"/>
        <a:ext cx="3160463" cy="1104063"/>
      </dsp:txXfrm>
    </dsp:sp>
    <dsp:sp modelId="{4710B47B-EB30-4360-AE88-1636DF379A3A}">
      <dsp:nvSpPr>
        <dsp:cNvPr id="0" name=""/>
        <dsp:cNvSpPr/>
      </dsp:nvSpPr>
      <dsp:spPr>
        <a:xfrm>
          <a:off x="0" y="2762336"/>
          <a:ext cx="4435656" cy="1104063"/>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9882CE8-6B5C-4029-A5F8-0CD3612C46E8}">
      <dsp:nvSpPr>
        <dsp:cNvPr id="0" name=""/>
        <dsp:cNvSpPr/>
      </dsp:nvSpPr>
      <dsp:spPr>
        <a:xfrm>
          <a:off x="333979" y="3010750"/>
          <a:ext cx="607234" cy="60723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C6F3E7C0-3B3E-41FD-BEB9-CC307E94B809}">
      <dsp:nvSpPr>
        <dsp:cNvPr id="0" name=""/>
        <dsp:cNvSpPr/>
      </dsp:nvSpPr>
      <dsp:spPr>
        <a:xfrm>
          <a:off x="1275192" y="2762336"/>
          <a:ext cx="3160463" cy="11040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6847" tIns="116847" rIns="116847" bIns="116847" numCol="1" spcCol="1270" anchor="ctr" anchorCtr="0">
          <a:noAutofit/>
        </a:bodyPr>
        <a:lstStyle/>
        <a:p>
          <a:pPr marL="0" lvl="0" indent="0" algn="l" defTabSz="711200">
            <a:lnSpc>
              <a:spcPct val="90000"/>
            </a:lnSpc>
            <a:spcBef>
              <a:spcPct val="0"/>
            </a:spcBef>
            <a:spcAft>
              <a:spcPct val="35000"/>
            </a:spcAft>
            <a:buNone/>
          </a:pPr>
          <a:r>
            <a:rPr lang="en-GB" sz="1600" kern="1200" dirty="0"/>
            <a:t>However, if we wait for an opportunity to turn up, we will probably never succeed.</a:t>
          </a:r>
          <a:endParaRPr lang="en-US" sz="1600" kern="1200" dirty="0"/>
        </a:p>
      </dsp:txBody>
      <dsp:txXfrm>
        <a:off x="1275192" y="2762336"/>
        <a:ext cx="3160463" cy="1104063"/>
      </dsp:txXfrm>
    </dsp:sp>
    <dsp:sp modelId="{0D054312-635A-4DB4-B6ED-2F474F23CCD0}">
      <dsp:nvSpPr>
        <dsp:cNvPr id="0" name=""/>
        <dsp:cNvSpPr/>
      </dsp:nvSpPr>
      <dsp:spPr>
        <a:xfrm>
          <a:off x="0" y="4142415"/>
          <a:ext cx="4435656" cy="1104063"/>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911252D-9D83-4AD3-95A0-3D3C5B76E16D}">
      <dsp:nvSpPr>
        <dsp:cNvPr id="0" name=""/>
        <dsp:cNvSpPr/>
      </dsp:nvSpPr>
      <dsp:spPr>
        <a:xfrm>
          <a:off x="333979" y="4390829"/>
          <a:ext cx="607234" cy="607234"/>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216064AC-3A83-45E7-BF98-AB4717C200EC}">
      <dsp:nvSpPr>
        <dsp:cNvPr id="0" name=""/>
        <dsp:cNvSpPr/>
      </dsp:nvSpPr>
      <dsp:spPr>
        <a:xfrm>
          <a:off x="1275192" y="4142415"/>
          <a:ext cx="3160463" cy="11040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6847" tIns="116847" rIns="116847" bIns="116847" numCol="1" spcCol="1270" anchor="ctr" anchorCtr="0">
          <a:noAutofit/>
        </a:bodyPr>
        <a:lstStyle/>
        <a:p>
          <a:pPr marL="0" lvl="0" indent="0" algn="l" defTabSz="800100">
            <a:lnSpc>
              <a:spcPct val="90000"/>
            </a:lnSpc>
            <a:spcBef>
              <a:spcPct val="0"/>
            </a:spcBef>
            <a:spcAft>
              <a:spcPct val="35000"/>
            </a:spcAft>
            <a:buNone/>
          </a:pPr>
          <a:r>
            <a:rPr lang="en-GB" sz="1800" kern="1200" dirty="0"/>
            <a:t>As creative businesspeople we </a:t>
          </a:r>
          <a:r>
            <a:rPr lang="en-GB" sz="1800" i="1" u="sng" kern="1200" dirty="0"/>
            <a:t>seek</a:t>
          </a:r>
          <a:r>
            <a:rPr lang="en-GB" sz="1800" kern="1200" dirty="0"/>
            <a:t> or </a:t>
          </a:r>
          <a:r>
            <a:rPr lang="en-GB" sz="1800" i="1" u="sng" kern="1200" dirty="0"/>
            <a:t>develop</a:t>
          </a:r>
          <a:r>
            <a:rPr lang="en-GB" sz="1800" kern="1200" dirty="0"/>
            <a:t> opportunities.</a:t>
          </a:r>
          <a:endParaRPr lang="en-US" sz="1800" kern="1200" dirty="0"/>
        </a:p>
      </dsp:txBody>
      <dsp:txXfrm>
        <a:off x="1275192" y="4142415"/>
        <a:ext cx="3160463" cy="1104063"/>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917F83-3183-4133-998F-CA7E1D9AF53C}">
      <dsp:nvSpPr>
        <dsp:cNvPr id="0" name=""/>
        <dsp:cNvSpPr/>
      </dsp:nvSpPr>
      <dsp:spPr>
        <a:xfrm>
          <a:off x="42097" y="540751"/>
          <a:ext cx="888922" cy="888922"/>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7E4C8B3-77E6-42E1-B2D4-4FFEF7DF4FB1}">
      <dsp:nvSpPr>
        <dsp:cNvPr id="0" name=""/>
        <dsp:cNvSpPr/>
      </dsp:nvSpPr>
      <dsp:spPr>
        <a:xfrm>
          <a:off x="228771" y="727424"/>
          <a:ext cx="515575" cy="51557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0FEA002-D558-4169-AD1C-04EF6E50E524}">
      <dsp:nvSpPr>
        <dsp:cNvPr id="0" name=""/>
        <dsp:cNvSpPr/>
      </dsp:nvSpPr>
      <dsp:spPr>
        <a:xfrm>
          <a:off x="1121503" y="540751"/>
          <a:ext cx="2095317" cy="8889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977900">
            <a:lnSpc>
              <a:spcPct val="100000"/>
            </a:lnSpc>
            <a:spcBef>
              <a:spcPct val="0"/>
            </a:spcBef>
            <a:spcAft>
              <a:spcPct val="35000"/>
            </a:spcAft>
            <a:buNone/>
          </a:pPr>
          <a:r>
            <a:rPr lang="en-GB" sz="2200" kern="1200"/>
            <a:t>Brainstorming – alone or in a group</a:t>
          </a:r>
          <a:endParaRPr lang="en-US" sz="2200" kern="1200"/>
        </a:p>
      </dsp:txBody>
      <dsp:txXfrm>
        <a:off x="1121503" y="540751"/>
        <a:ext cx="2095317" cy="888922"/>
      </dsp:txXfrm>
    </dsp:sp>
    <dsp:sp modelId="{97D7E2C9-AA4B-4CDD-8B3D-B7047B2912F8}">
      <dsp:nvSpPr>
        <dsp:cNvPr id="0" name=""/>
        <dsp:cNvSpPr/>
      </dsp:nvSpPr>
      <dsp:spPr>
        <a:xfrm>
          <a:off x="3581914" y="540751"/>
          <a:ext cx="888922" cy="888922"/>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98B0DD9-3139-46FA-8449-E28F6BED4F81}">
      <dsp:nvSpPr>
        <dsp:cNvPr id="0" name=""/>
        <dsp:cNvSpPr/>
      </dsp:nvSpPr>
      <dsp:spPr>
        <a:xfrm>
          <a:off x="3768588" y="727424"/>
          <a:ext cx="515575" cy="51557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3487589-FBE5-46CD-853F-98F8E3EC0ABA}">
      <dsp:nvSpPr>
        <dsp:cNvPr id="0" name=""/>
        <dsp:cNvSpPr/>
      </dsp:nvSpPr>
      <dsp:spPr>
        <a:xfrm>
          <a:off x="4661320" y="540751"/>
          <a:ext cx="2095317" cy="8889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977900">
            <a:lnSpc>
              <a:spcPct val="100000"/>
            </a:lnSpc>
            <a:spcBef>
              <a:spcPct val="0"/>
            </a:spcBef>
            <a:spcAft>
              <a:spcPct val="35000"/>
            </a:spcAft>
            <a:buNone/>
          </a:pPr>
          <a:r>
            <a:rPr lang="en-GB" sz="2200" kern="1200"/>
            <a:t>E-brainstorming</a:t>
          </a:r>
          <a:endParaRPr lang="en-US" sz="2200" kern="1200"/>
        </a:p>
      </dsp:txBody>
      <dsp:txXfrm>
        <a:off x="4661320" y="540751"/>
        <a:ext cx="2095317" cy="888922"/>
      </dsp:txXfrm>
    </dsp:sp>
    <dsp:sp modelId="{98B62341-18C6-4625-BEA4-A30B027EFF49}">
      <dsp:nvSpPr>
        <dsp:cNvPr id="0" name=""/>
        <dsp:cNvSpPr/>
      </dsp:nvSpPr>
      <dsp:spPr>
        <a:xfrm>
          <a:off x="42097" y="2015323"/>
          <a:ext cx="888922" cy="888922"/>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D2F3CC2-8B88-43EB-BC60-8DFAAE373BBE}">
      <dsp:nvSpPr>
        <dsp:cNvPr id="0" name=""/>
        <dsp:cNvSpPr/>
      </dsp:nvSpPr>
      <dsp:spPr>
        <a:xfrm>
          <a:off x="228771" y="2201996"/>
          <a:ext cx="515575" cy="51557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CD16C96-E260-40A6-AF50-1C0AAA03D546}">
      <dsp:nvSpPr>
        <dsp:cNvPr id="0" name=""/>
        <dsp:cNvSpPr/>
      </dsp:nvSpPr>
      <dsp:spPr>
        <a:xfrm>
          <a:off x="1121503" y="2015323"/>
          <a:ext cx="2095317" cy="8889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977900">
            <a:lnSpc>
              <a:spcPct val="100000"/>
            </a:lnSpc>
            <a:spcBef>
              <a:spcPct val="0"/>
            </a:spcBef>
            <a:spcAft>
              <a:spcPct val="35000"/>
            </a:spcAft>
            <a:buNone/>
          </a:pPr>
          <a:r>
            <a:rPr lang="en-GB" sz="2200" kern="1200"/>
            <a:t>Templates – A problem, </a:t>
          </a:r>
          <a:endParaRPr lang="en-US" sz="2200" kern="1200"/>
        </a:p>
      </dsp:txBody>
      <dsp:txXfrm>
        <a:off x="1121503" y="2015323"/>
        <a:ext cx="2095317" cy="888922"/>
      </dsp:txXfrm>
    </dsp:sp>
    <dsp:sp modelId="{FAC57941-1D1E-495B-8007-A68C9D4697B2}">
      <dsp:nvSpPr>
        <dsp:cNvPr id="0" name=""/>
        <dsp:cNvSpPr/>
      </dsp:nvSpPr>
      <dsp:spPr>
        <a:xfrm>
          <a:off x="3581914" y="2015323"/>
          <a:ext cx="888922" cy="888922"/>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FC31295-D6B9-4D5E-9B1E-CDEEE9C68A95}">
      <dsp:nvSpPr>
        <dsp:cNvPr id="0" name=""/>
        <dsp:cNvSpPr/>
      </dsp:nvSpPr>
      <dsp:spPr>
        <a:xfrm>
          <a:off x="3768588" y="2201996"/>
          <a:ext cx="515575" cy="515575"/>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17F5392-1C7A-42FC-8518-0AB8E3943DD3}">
      <dsp:nvSpPr>
        <dsp:cNvPr id="0" name=""/>
        <dsp:cNvSpPr/>
      </dsp:nvSpPr>
      <dsp:spPr>
        <a:xfrm>
          <a:off x="4661320" y="2015323"/>
          <a:ext cx="2095317" cy="8889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977900">
            <a:lnSpc>
              <a:spcPct val="100000"/>
            </a:lnSpc>
            <a:spcBef>
              <a:spcPct val="0"/>
            </a:spcBef>
            <a:spcAft>
              <a:spcPct val="35000"/>
            </a:spcAft>
            <a:buNone/>
          </a:pPr>
          <a:r>
            <a:rPr lang="en-GB" sz="2200" kern="1200"/>
            <a:t>Templates - An interest</a:t>
          </a:r>
          <a:endParaRPr lang="en-US" sz="2200" kern="1200"/>
        </a:p>
      </dsp:txBody>
      <dsp:txXfrm>
        <a:off x="4661320" y="2015323"/>
        <a:ext cx="2095317" cy="888922"/>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6.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9.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0.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1E29C2D-6E28-4972-B1B2-BF6F50D61E57}" type="datetimeFigureOut">
              <a:rPr lang="en-GB" smtClean="0"/>
              <a:t>25/03/2023</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F8ED2A4-86E7-463C-A6A8-AF68E1B4E8FD}" type="slidenum">
              <a:rPr lang="en-GB" smtClean="0"/>
              <a:t>‹#›</a:t>
            </a:fld>
            <a:endParaRPr lang="en-GB"/>
          </a:p>
        </p:txBody>
      </p:sp>
    </p:spTree>
    <p:extLst>
      <p:ext uri="{BB962C8B-B14F-4D97-AF65-F5344CB8AC3E}">
        <p14:creationId xmlns:p14="http://schemas.microsoft.com/office/powerpoint/2010/main" val="38009632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Rot="1" noChangeAspect="1" noChangeArrowheads="1" noTextEdit="1"/>
          </p:cNvSpPr>
          <p:nvPr>
            <p:ph type="sldImg"/>
          </p:nvPr>
        </p:nvSpPr>
        <p:spPr>
          <a:ln cap="flat"/>
        </p:spPr>
      </p:sp>
      <p:sp>
        <p:nvSpPr>
          <p:cNvPr id="71683" name="Rectangle 3"/>
          <p:cNvSpPr>
            <a:spLocks noGrp="1" noChangeArrowheads="1"/>
          </p:cNvSpPr>
          <p:nvPr>
            <p:ph type="body" idx="1"/>
          </p:nvPr>
        </p:nvSpPr>
        <p:spPr>
          <a:noFill/>
          <a:ln w="9525"/>
        </p:spPr>
        <p:txBody>
          <a:bodyPr/>
          <a:lstStyle/>
          <a:p>
            <a:endParaRPr lang="ar-EG"/>
          </a:p>
        </p:txBody>
      </p:sp>
      <p:sp>
        <p:nvSpPr>
          <p:cNvPr id="71684" name="Rectangle 4"/>
          <p:cNvSpPr>
            <a:spLocks noChangeArrowheads="1"/>
          </p:cNvSpPr>
          <p:nvPr/>
        </p:nvSpPr>
        <p:spPr bwMode="auto">
          <a:xfrm>
            <a:off x="1295400" y="5168900"/>
            <a:ext cx="4348163" cy="2236788"/>
          </a:xfrm>
          <a:prstGeom prst="rect">
            <a:avLst/>
          </a:prstGeom>
          <a:noFill/>
          <a:ln w="50800">
            <a:noFill/>
            <a:miter lim="800000"/>
            <a:headEnd/>
            <a:tailEnd/>
          </a:ln>
        </p:spPr>
        <p:txBody>
          <a:bodyPr lIns="44450" tIns="17463" rIns="44450" bIns="17463">
            <a:spAutoFit/>
          </a:bodyPr>
          <a:lstStyle/>
          <a:p>
            <a:pPr marL="0" marR="0" lvl="0" indent="0" algn="l" defTabSz="858838" rtl="0" eaLnBrk="0" fontAlgn="base" latinLnBrk="0" hangingPunct="0">
              <a:lnSpc>
                <a:spcPct val="104000"/>
              </a:lnSpc>
              <a:spcBef>
                <a:spcPct val="0"/>
              </a:spcBef>
              <a:spcAft>
                <a:spcPct val="52000"/>
              </a:spcAft>
              <a:buClrTx/>
              <a:buSzTx/>
              <a:buFontTx/>
              <a:buNone/>
              <a:tabLst/>
              <a:defRPr/>
            </a:pPr>
            <a:r>
              <a:rPr kumimoji="0" lang="en-US" sz="1100" b="1" i="0" u="none" strike="noStrike" kern="1200" cap="none" spc="0" normalizeH="0" baseline="0" noProof="0">
                <a:ln>
                  <a:noFill/>
                </a:ln>
                <a:solidFill>
                  <a:srgbClr val="000000"/>
                </a:solidFill>
                <a:effectLst/>
                <a:uLnTx/>
                <a:uFillTx/>
                <a:latin typeface="Helvetica" pitchFamily="34" charset="0"/>
                <a:ea typeface="+mn-ea"/>
                <a:cs typeface="+mn-cs"/>
              </a:rPr>
              <a:t>This "Deco" border was drawn on the Slide master using PowerPoint's Rectangle and Line tools.  A smaller version was placed on the Notes Master by selecting all of the elements (using Select All from the Edit menu), deselecting the unwanted elements such as the Title (holding down the Shift key and clicking on the unwanted elements), and then using Paste as Picture from the Edit menu to place the border on the Notes Master.  After pasting as a picture, we used the resize handles (with Shift to maintain the proportions) to reduce it to the size you see.</a:t>
            </a:r>
          </a:p>
          <a:p>
            <a:pPr marL="0" marR="0" lvl="0" indent="0" algn="l" defTabSz="858838" rtl="0" eaLnBrk="0" fontAlgn="base" latinLnBrk="0" hangingPunct="0">
              <a:lnSpc>
                <a:spcPct val="104000"/>
              </a:lnSpc>
              <a:spcBef>
                <a:spcPct val="0"/>
              </a:spcBef>
              <a:spcAft>
                <a:spcPct val="52000"/>
              </a:spcAft>
              <a:buClrTx/>
              <a:buSzTx/>
              <a:buFontTx/>
              <a:buNone/>
              <a:tabLst/>
              <a:defRPr/>
            </a:pPr>
            <a:r>
              <a:rPr kumimoji="0" lang="en-US" sz="1100" b="1" i="0" u="none" strike="noStrike" kern="1200" cap="none" spc="0" normalizeH="0" baseline="0" noProof="0">
                <a:ln>
                  <a:noFill/>
                </a:ln>
                <a:solidFill>
                  <a:srgbClr val="000000"/>
                </a:solidFill>
                <a:effectLst/>
                <a:uLnTx/>
                <a:uFillTx/>
                <a:latin typeface="Helvetica" pitchFamily="34" charset="0"/>
                <a:ea typeface="+mn-ea"/>
                <a:cs typeface="+mn-cs"/>
              </a:rPr>
              <a:t>Be sure to delete this word processing box before using this template for your own presentation.</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F8ED2A4-86E7-463C-A6A8-AF68E1B4E8FD}" type="slidenum">
              <a:rPr lang="en-GB" smtClean="0"/>
              <a:t>6</a:t>
            </a:fld>
            <a:endParaRPr lang="en-GB"/>
          </a:p>
        </p:txBody>
      </p:sp>
    </p:spTree>
    <p:extLst>
      <p:ext uri="{BB962C8B-B14F-4D97-AF65-F5344CB8AC3E}">
        <p14:creationId xmlns:p14="http://schemas.microsoft.com/office/powerpoint/2010/main" val="16794555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F8ED2A4-86E7-463C-A6A8-AF68E1B4E8FD}" type="slidenum">
              <a:rPr lang="en-GB" smtClean="0"/>
              <a:t>13</a:t>
            </a:fld>
            <a:endParaRPr lang="en-GB"/>
          </a:p>
        </p:txBody>
      </p:sp>
    </p:spTree>
    <p:extLst>
      <p:ext uri="{BB962C8B-B14F-4D97-AF65-F5344CB8AC3E}">
        <p14:creationId xmlns:p14="http://schemas.microsoft.com/office/powerpoint/2010/main" val="42118588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F8ED2A4-86E7-463C-A6A8-AF68E1B4E8FD}" type="slidenum">
              <a:rPr lang="en-GB" smtClean="0"/>
              <a:t>16</a:t>
            </a:fld>
            <a:endParaRPr lang="en-GB"/>
          </a:p>
        </p:txBody>
      </p:sp>
    </p:spTree>
    <p:extLst>
      <p:ext uri="{BB962C8B-B14F-4D97-AF65-F5344CB8AC3E}">
        <p14:creationId xmlns:p14="http://schemas.microsoft.com/office/powerpoint/2010/main" val="35643891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3D1AEA3F-FEE1-4BC3-9190-328A8595F5BB}" type="slidenum">
              <a:rPr lang="en-US" altLang="en-US" smtClean="0">
                <a:latin typeface="Arial" charset="0"/>
              </a:rPr>
              <a:pPr eaLnBrk="1" hangingPunct="1">
                <a:spcBef>
                  <a:spcPct val="0"/>
                </a:spcBef>
              </a:pPr>
              <a:t>25</a:t>
            </a:fld>
            <a:endParaRPr lang="en-US" altLang="en-US">
              <a:latin typeface="Arial" charset="0"/>
            </a:endParaRPr>
          </a:p>
        </p:txBody>
      </p:sp>
      <p:sp>
        <p:nvSpPr>
          <p:cNvPr id="12595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595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dirty="0"/>
          </a:p>
        </p:txBody>
      </p:sp>
    </p:spTree>
    <p:extLst>
      <p:ext uri="{BB962C8B-B14F-4D97-AF65-F5344CB8AC3E}">
        <p14:creationId xmlns:p14="http://schemas.microsoft.com/office/powerpoint/2010/main" val="1120096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76EF032F-B626-4BDC-AE5B-3EC6E2806692}" type="slidenum">
              <a:rPr lang="en-US" altLang="en-US" smtClean="0">
                <a:latin typeface="Arial" charset="0"/>
              </a:rPr>
              <a:pPr eaLnBrk="1" hangingPunct="1">
                <a:spcBef>
                  <a:spcPct val="0"/>
                </a:spcBef>
              </a:pPr>
              <a:t>37</a:t>
            </a:fld>
            <a:endParaRPr lang="en-US" altLang="en-US">
              <a:latin typeface="Arial" charset="0"/>
            </a:endParaRPr>
          </a:p>
        </p:txBody>
      </p:sp>
      <p:sp>
        <p:nvSpPr>
          <p:cNvPr id="12697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6980"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lnSpc>
                <a:spcPct val="90000"/>
              </a:lnSpc>
              <a:spcBef>
                <a:spcPct val="0"/>
              </a:spcBef>
            </a:pPr>
            <a:endParaRPr lang="en-GB" altLang="en-US"/>
          </a:p>
        </p:txBody>
      </p:sp>
    </p:spTree>
    <p:extLst>
      <p:ext uri="{BB962C8B-B14F-4D97-AF65-F5344CB8AC3E}">
        <p14:creationId xmlns:p14="http://schemas.microsoft.com/office/powerpoint/2010/main" val="37231319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Slide Image Placeholder 1">
            <a:extLst>
              <a:ext uri="{FF2B5EF4-FFF2-40B4-BE49-F238E27FC236}">
                <a16:creationId xmlns:a16="http://schemas.microsoft.com/office/drawing/2014/main" id="{9B7242D5-9EA5-B368-FD56-940A2C7FC0CD}"/>
              </a:ext>
            </a:extLst>
          </p:cNvPr>
          <p:cNvSpPr>
            <a:spLocks noGrp="1" noRot="1" noChangeAspect="1" noChangeArrowheads="1" noTextEdit="1"/>
          </p:cNvSpPr>
          <p:nvPr>
            <p:ph type="sldImg"/>
          </p:nvPr>
        </p:nvSpPr>
        <p:spPr>
          <a:ln/>
        </p:spPr>
      </p:sp>
      <p:sp>
        <p:nvSpPr>
          <p:cNvPr id="88067" name="Notes Placeholder 2">
            <a:extLst>
              <a:ext uri="{FF2B5EF4-FFF2-40B4-BE49-F238E27FC236}">
                <a16:creationId xmlns:a16="http://schemas.microsoft.com/office/drawing/2014/main" id="{C89A7845-B497-1817-2402-A32317E0C523}"/>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cs typeface="Arial" panose="020B0604020202020204" pitchFamily="34" charset="0"/>
            </a:endParaRPr>
          </a:p>
        </p:txBody>
      </p:sp>
      <p:sp>
        <p:nvSpPr>
          <p:cNvPr id="88068" name="Slide Number Placeholder 3">
            <a:extLst>
              <a:ext uri="{FF2B5EF4-FFF2-40B4-BE49-F238E27FC236}">
                <a16:creationId xmlns:a16="http://schemas.microsoft.com/office/drawing/2014/main" id="{3D80C4D2-49C7-0B1A-B6FC-B4C2FD458CBE}"/>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B9387AE5-90EF-4C56-8145-6BDA15BE2683}" type="slidenum">
              <a:rPr lang="en-GB" altLang="en-US"/>
              <a:pPr>
                <a:spcBef>
                  <a:spcPct val="0"/>
                </a:spcBef>
              </a:pPr>
              <a:t>41</a:t>
            </a:fld>
            <a:endParaRPr lang="en-GB"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7">
            <a:extLst>
              <a:ext uri="{FF2B5EF4-FFF2-40B4-BE49-F238E27FC236}">
                <a16:creationId xmlns:a16="http://schemas.microsoft.com/office/drawing/2014/main" id="{D20218DB-5E4D-BF3B-A2B8-BC4668B4AE7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F1A23E36-621B-47C1-978B-00681971475B}" type="slidenum">
              <a:rPr lang="en-GB" altLang="en-US"/>
              <a:pPr>
                <a:spcBef>
                  <a:spcPct val="0"/>
                </a:spcBef>
              </a:pPr>
              <a:t>42</a:t>
            </a:fld>
            <a:endParaRPr lang="en-GB" altLang="en-US"/>
          </a:p>
        </p:txBody>
      </p:sp>
      <p:sp>
        <p:nvSpPr>
          <p:cNvPr id="90115" name="Rectangle 2">
            <a:extLst>
              <a:ext uri="{FF2B5EF4-FFF2-40B4-BE49-F238E27FC236}">
                <a16:creationId xmlns:a16="http://schemas.microsoft.com/office/drawing/2014/main" id="{39547E0A-B92E-70C4-C6A5-FFACDD318B18}"/>
              </a:ext>
            </a:extLst>
          </p:cNvPr>
          <p:cNvSpPr>
            <a:spLocks noGrp="1" noRot="1" noChangeAspect="1" noChangeArrowheads="1" noTextEdit="1"/>
          </p:cNvSpPr>
          <p:nvPr>
            <p:ph type="sldImg"/>
          </p:nvPr>
        </p:nvSpPr>
        <p:spPr>
          <a:ln/>
        </p:spPr>
      </p:sp>
      <p:sp>
        <p:nvSpPr>
          <p:cNvPr id="90116" name="Rectangle 3">
            <a:extLst>
              <a:ext uri="{FF2B5EF4-FFF2-40B4-BE49-F238E27FC236}">
                <a16:creationId xmlns:a16="http://schemas.microsoft.com/office/drawing/2014/main" id="{95D2BC35-74AA-37FD-B358-28FEF7B3EB66}"/>
              </a:ext>
            </a:extLst>
          </p:cNvPr>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Slide Image Placeholder 1">
            <a:extLst>
              <a:ext uri="{FF2B5EF4-FFF2-40B4-BE49-F238E27FC236}">
                <a16:creationId xmlns:a16="http://schemas.microsoft.com/office/drawing/2014/main" id="{DAB3F937-B37E-67A4-CE39-2CAD11CC8241}"/>
              </a:ext>
            </a:extLst>
          </p:cNvPr>
          <p:cNvSpPr>
            <a:spLocks noGrp="1" noRot="1" noChangeAspect="1" noChangeArrowheads="1" noTextEdit="1"/>
          </p:cNvSpPr>
          <p:nvPr>
            <p:ph type="sldImg"/>
          </p:nvPr>
        </p:nvSpPr>
        <p:spPr>
          <a:ln/>
        </p:spPr>
      </p:sp>
      <p:sp>
        <p:nvSpPr>
          <p:cNvPr id="97283" name="Notes Placeholder 2">
            <a:extLst>
              <a:ext uri="{FF2B5EF4-FFF2-40B4-BE49-F238E27FC236}">
                <a16:creationId xmlns:a16="http://schemas.microsoft.com/office/drawing/2014/main" id="{7C6EADC4-8060-DFE3-B98C-C8B9EB13281E}"/>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cs typeface="Arial" panose="020B0604020202020204" pitchFamily="34" charset="0"/>
            </a:endParaRPr>
          </a:p>
        </p:txBody>
      </p:sp>
      <p:sp>
        <p:nvSpPr>
          <p:cNvPr id="97284" name="Slide Number Placeholder 3">
            <a:extLst>
              <a:ext uri="{FF2B5EF4-FFF2-40B4-BE49-F238E27FC236}">
                <a16:creationId xmlns:a16="http://schemas.microsoft.com/office/drawing/2014/main" id="{8B711C3D-6F0B-710B-0FF9-B43DC4FE3373}"/>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DD44B10C-3981-423A-B0C0-1F0868362E95}" type="slidenum">
              <a:rPr lang="en-GB" altLang="en-US"/>
              <a:pPr>
                <a:spcBef>
                  <a:spcPct val="0"/>
                </a:spcBef>
              </a:pPr>
              <a:t>46</a:t>
            </a:fld>
            <a:endParaRPr lang="en-GB"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Slide Image Placeholder 1">
            <a:extLst>
              <a:ext uri="{FF2B5EF4-FFF2-40B4-BE49-F238E27FC236}">
                <a16:creationId xmlns:a16="http://schemas.microsoft.com/office/drawing/2014/main" id="{A8FC5B8C-46DD-D576-FEE8-68090BECE1EF}"/>
              </a:ext>
            </a:extLst>
          </p:cNvPr>
          <p:cNvSpPr>
            <a:spLocks noGrp="1" noRot="1" noChangeAspect="1" noChangeArrowheads="1" noTextEdit="1"/>
          </p:cNvSpPr>
          <p:nvPr>
            <p:ph type="sldImg"/>
          </p:nvPr>
        </p:nvSpPr>
        <p:spPr>
          <a:ln/>
        </p:spPr>
      </p:sp>
      <p:sp>
        <p:nvSpPr>
          <p:cNvPr id="99331" name="Notes Placeholder 2">
            <a:extLst>
              <a:ext uri="{FF2B5EF4-FFF2-40B4-BE49-F238E27FC236}">
                <a16:creationId xmlns:a16="http://schemas.microsoft.com/office/drawing/2014/main" id="{346BDA2E-8E8A-372F-50AF-7CE083D3731A}"/>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cs typeface="Arial" panose="020B0604020202020204" pitchFamily="34" charset="0"/>
            </a:endParaRPr>
          </a:p>
        </p:txBody>
      </p:sp>
      <p:sp>
        <p:nvSpPr>
          <p:cNvPr id="99332" name="Slide Number Placeholder 3">
            <a:extLst>
              <a:ext uri="{FF2B5EF4-FFF2-40B4-BE49-F238E27FC236}">
                <a16:creationId xmlns:a16="http://schemas.microsoft.com/office/drawing/2014/main" id="{C4ED49C7-CD0B-BB5B-A05C-9A31CEC5C8E3}"/>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F0377FF5-7DDF-4A0D-AF52-860DBAFF7E17}" type="slidenum">
              <a:rPr lang="en-GB" altLang="en-US"/>
              <a:pPr>
                <a:spcBef>
                  <a:spcPct val="0"/>
                </a:spcBef>
              </a:pPr>
              <a:t>47</a:t>
            </a:fld>
            <a:endParaRPr lang="en-GB"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cs typeface="Arial" charset="0"/>
              </a:defRPr>
            </a:lvl1pPr>
            <a:lvl2pPr marL="742950" indent="-285750" eaLnBrk="0" hangingPunct="0">
              <a:spcBef>
                <a:spcPct val="30000"/>
              </a:spcBef>
              <a:defRPr sz="1200">
                <a:solidFill>
                  <a:schemeClr val="tx1"/>
                </a:solidFill>
                <a:latin typeface="Arial" charset="0"/>
                <a:cs typeface="Arial" charset="0"/>
              </a:defRPr>
            </a:lvl2pPr>
            <a:lvl3pPr marL="1143000" indent="-228600" eaLnBrk="0" hangingPunct="0">
              <a:spcBef>
                <a:spcPct val="30000"/>
              </a:spcBef>
              <a:defRPr sz="1200">
                <a:solidFill>
                  <a:schemeClr val="tx1"/>
                </a:solidFill>
                <a:latin typeface="Arial" charset="0"/>
                <a:cs typeface="Arial" charset="0"/>
              </a:defRPr>
            </a:lvl3pPr>
            <a:lvl4pPr marL="1600200" indent="-228600" eaLnBrk="0" hangingPunct="0">
              <a:spcBef>
                <a:spcPct val="30000"/>
              </a:spcBef>
              <a:defRPr sz="1200">
                <a:solidFill>
                  <a:schemeClr val="tx1"/>
                </a:solidFill>
                <a:latin typeface="Arial" charset="0"/>
                <a:cs typeface="Arial" charset="0"/>
              </a:defRPr>
            </a:lvl4pPr>
            <a:lvl5pPr marL="2057400" indent="-228600" eaLnBrk="0" hangingPunct="0">
              <a:spcBef>
                <a:spcPct val="30000"/>
              </a:spcBef>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eaLnBrk="1" hangingPunct="1">
              <a:spcBef>
                <a:spcPct val="0"/>
              </a:spcBef>
            </a:pPr>
            <a:fld id="{BC8FA2E5-6643-44BC-B14C-FEB819E1A3B3}" type="slidenum">
              <a:rPr lang="en-US" altLang="en-US" smtClean="0"/>
              <a:pPr eaLnBrk="1" hangingPunct="1">
                <a:spcBef>
                  <a:spcPct val="0"/>
                </a:spcBef>
              </a:pPr>
              <a:t>48</a:t>
            </a:fld>
            <a:endParaRPr lang="en-US" altLang="en-US"/>
          </a:p>
        </p:txBody>
      </p:sp>
      <p:sp>
        <p:nvSpPr>
          <p:cNvPr id="81923" name="Rectangle 2"/>
          <p:cNvSpPr>
            <a:spLocks noGrp="1" noRot="1" noChangeAspect="1" noChangeArrowheads="1" noTextEdit="1"/>
          </p:cNvSpPr>
          <p:nvPr>
            <p:ph type="sldImg"/>
          </p:nvPr>
        </p:nvSpPr>
        <p:spPr>
          <a:ln/>
        </p:spPr>
      </p:sp>
      <p:sp>
        <p:nvSpPr>
          <p:cNvPr id="8192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29505988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170" name="Rectangle 2"/>
          <p:cNvSpPr>
            <a:spLocks noGrp="1" noChangeArrowheads="1"/>
          </p:cNvSpPr>
          <p:nvPr>
            <p:ph type="ctrTitle"/>
          </p:nvPr>
        </p:nvSpPr>
        <p:spPr>
          <a:xfrm>
            <a:off x="457200" y="1214438"/>
            <a:ext cx="7772400" cy="1470025"/>
          </a:xfrm>
        </p:spPr>
        <p:txBody>
          <a:bodyPr/>
          <a:lstStyle>
            <a:lvl1pPr>
              <a:defRPr/>
            </a:lvl1pPr>
          </a:lstStyle>
          <a:p>
            <a:pPr lvl="0"/>
            <a:r>
              <a:rPr lang="en-US" noProof="0"/>
              <a:t>Click to edit Master title style</a:t>
            </a:r>
          </a:p>
        </p:txBody>
      </p:sp>
      <p:sp>
        <p:nvSpPr>
          <p:cNvPr id="7171" name="Rectangle 3"/>
          <p:cNvSpPr>
            <a:spLocks noGrp="1" noChangeArrowheads="1"/>
          </p:cNvSpPr>
          <p:nvPr>
            <p:ph type="subTitle" idx="1"/>
          </p:nvPr>
        </p:nvSpPr>
        <p:spPr>
          <a:xfrm>
            <a:off x="457200" y="2970213"/>
            <a:ext cx="6400800" cy="1752600"/>
          </a:xfrm>
        </p:spPr>
        <p:txBody>
          <a:bodyPr/>
          <a:lstStyle>
            <a:lvl1pPr marL="0" indent="0">
              <a:buFontTx/>
              <a:buNone/>
              <a:defRPr/>
            </a:lvl1pPr>
          </a:lstStyle>
          <a:p>
            <a:pPr lvl="0"/>
            <a:r>
              <a:rPr lang="en-US" noProof="0"/>
              <a:t>Click to edit Master subtitle style</a:t>
            </a:r>
          </a:p>
        </p:txBody>
      </p:sp>
      <p:sp>
        <p:nvSpPr>
          <p:cNvPr id="7172" name="Rectangle 4"/>
          <p:cNvSpPr>
            <a:spLocks noGrp="1" noChangeArrowheads="1"/>
          </p:cNvSpPr>
          <p:nvPr>
            <p:ph type="dt" sz="half" idx="2"/>
          </p:nvPr>
        </p:nvSpPr>
        <p:spPr/>
        <p:txBody>
          <a:bodyPr/>
          <a:lstStyle>
            <a:lvl1pPr>
              <a:defRPr/>
            </a:lvl1pPr>
          </a:lstStyle>
          <a:p>
            <a:endParaRPr lang="en-US"/>
          </a:p>
        </p:txBody>
      </p:sp>
      <p:sp>
        <p:nvSpPr>
          <p:cNvPr id="7173" name="Rectangle 5"/>
          <p:cNvSpPr>
            <a:spLocks noGrp="1" noChangeArrowheads="1"/>
          </p:cNvSpPr>
          <p:nvPr>
            <p:ph type="ftr" sz="quarter" idx="3"/>
          </p:nvPr>
        </p:nvSpPr>
        <p:spPr/>
        <p:txBody>
          <a:bodyPr/>
          <a:lstStyle>
            <a:lvl1pPr>
              <a:defRPr/>
            </a:lvl1pPr>
          </a:lstStyle>
          <a:p>
            <a:endParaRPr lang="en-US"/>
          </a:p>
        </p:txBody>
      </p:sp>
      <p:sp>
        <p:nvSpPr>
          <p:cNvPr id="7174" name="Rectangle 6"/>
          <p:cNvSpPr>
            <a:spLocks noGrp="1" noChangeArrowheads="1"/>
          </p:cNvSpPr>
          <p:nvPr>
            <p:ph type="sldNum" sz="quarter" idx="4"/>
          </p:nvPr>
        </p:nvSpPr>
        <p:spPr/>
        <p:txBody>
          <a:bodyPr/>
          <a:lstStyle>
            <a:lvl1pPr>
              <a:defRPr/>
            </a:lvl1pPr>
          </a:lstStyle>
          <a:p>
            <a:fld id="{FBA063C2-D6CB-48A9-A388-B42272D9F6A3}" type="slidenum">
              <a:rPr lang="en-US"/>
              <a:pPr/>
              <a:t>‹#›</a:t>
            </a:fld>
            <a:endParaRPr lang="en-US"/>
          </a:p>
        </p:txBody>
      </p:sp>
      <p:sp>
        <p:nvSpPr>
          <p:cNvPr id="7175" name="Line 7"/>
          <p:cNvSpPr>
            <a:spLocks noChangeShapeType="1"/>
          </p:cNvSpPr>
          <p:nvPr/>
        </p:nvSpPr>
        <p:spPr bwMode="auto">
          <a:xfrm>
            <a:off x="495300" y="2743200"/>
            <a:ext cx="81534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09A41387-ABC6-4D79-BDFE-3671F9DFF017}" type="slidenum">
              <a:rPr lang="en-US"/>
              <a:pPr/>
              <a:t>‹#›</a:t>
            </a:fld>
            <a:endParaRPr lang="en-US"/>
          </a:p>
        </p:txBody>
      </p:sp>
    </p:spTree>
    <p:extLst>
      <p:ext uri="{BB962C8B-B14F-4D97-AF65-F5344CB8AC3E}">
        <p14:creationId xmlns:p14="http://schemas.microsoft.com/office/powerpoint/2010/main" val="26927764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F363BCAF-F0AD-4315-BC39-BE0720DC088C}" type="slidenum">
              <a:rPr lang="en-US"/>
              <a:pPr/>
              <a:t>‹#›</a:t>
            </a:fld>
            <a:endParaRPr lang="en-US"/>
          </a:p>
        </p:txBody>
      </p:sp>
    </p:spTree>
    <p:extLst>
      <p:ext uri="{BB962C8B-B14F-4D97-AF65-F5344CB8AC3E}">
        <p14:creationId xmlns:p14="http://schemas.microsoft.com/office/powerpoint/2010/main" val="40146307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3E4A37D1-473A-4ABC-AD14-0ED75B601AAD}" type="slidenum">
              <a:rPr lang="en-US"/>
              <a:pPr/>
              <a:t>‹#›</a:t>
            </a:fld>
            <a:endParaRPr lang="en-US"/>
          </a:p>
        </p:txBody>
      </p:sp>
    </p:spTree>
    <p:extLst>
      <p:ext uri="{BB962C8B-B14F-4D97-AF65-F5344CB8AC3E}">
        <p14:creationId xmlns:p14="http://schemas.microsoft.com/office/powerpoint/2010/main" val="39484495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5E936B11-E181-4D02-906B-C319CD1DF39C}" type="slidenum">
              <a:rPr lang="en-US"/>
              <a:pPr/>
              <a:t>‹#›</a:t>
            </a:fld>
            <a:endParaRPr lang="en-US"/>
          </a:p>
        </p:txBody>
      </p:sp>
    </p:spTree>
    <p:extLst>
      <p:ext uri="{BB962C8B-B14F-4D97-AF65-F5344CB8AC3E}">
        <p14:creationId xmlns:p14="http://schemas.microsoft.com/office/powerpoint/2010/main" val="11605688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FAC7EDBA-C616-4420-956B-CE6977EF2E2D}" type="slidenum">
              <a:rPr lang="en-US"/>
              <a:pPr/>
              <a:t>‹#›</a:t>
            </a:fld>
            <a:endParaRPr lang="en-US"/>
          </a:p>
        </p:txBody>
      </p:sp>
    </p:spTree>
    <p:extLst>
      <p:ext uri="{BB962C8B-B14F-4D97-AF65-F5344CB8AC3E}">
        <p14:creationId xmlns:p14="http://schemas.microsoft.com/office/powerpoint/2010/main" val="12769937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0D044FA1-95DC-4446-A359-7548F1EB8143}" type="slidenum">
              <a:rPr lang="en-US"/>
              <a:pPr/>
              <a:t>‹#›</a:t>
            </a:fld>
            <a:endParaRPr lang="en-US"/>
          </a:p>
        </p:txBody>
      </p:sp>
    </p:spTree>
    <p:extLst>
      <p:ext uri="{BB962C8B-B14F-4D97-AF65-F5344CB8AC3E}">
        <p14:creationId xmlns:p14="http://schemas.microsoft.com/office/powerpoint/2010/main" val="40747003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85F547C9-24C6-48A2-98A7-1FEAEFCE1F10}" type="slidenum">
              <a:rPr lang="en-US"/>
              <a:pPr/>
              <a:t>‹#›</a:t>
            </a:fld>
            <a:endParaRPr lang="en-US"/>
          </a:p>
        </p:txBody>
      </p:sp>
    </p:spTree>
    <p:extLst>
      <p:ext uri="{BB962C8B-B14F-4D97-AF65-F5344CB8AC3E}">
        <p14:creationId xmlns:p14="http://schemas.microsoft.com/office/powerpoint/2010/main" val="39846390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FABEB131-4305-4BFA-AD2F-A3204560E654}" type="slidenum">
              <a:rPr lang="en-US"/>
              <a:pPr/>
              <a:t>‹#›</a:t>
            </a:fld>
            <a:endParaRPr lang="en-US"/>
          </a:p>
        </p:txBody>
      </p:sp>
    </p:spTree>
    <p:extLst>
      <p:ext uri="{BB962C8B-B14F-4D97-AF65-F5344CB8AC3E}">
        <p14:creationId xmlns:p14="http://schemas.microsoft.com/office/powerpoint/2010/main" val="39242620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70F57B1E-0609-48A0-B3E2-59C4B1FA17C3}" type="slidenum">
              <a:rPr lang="en-US"/>
              <a:pPr/>
              <a:t>‹#›</a:t>
            </a:fld>
            <a:endParaRPr lang="en-US"/>
          </a:p>
        </p:txBody>
      </p:sp>
    </p:spTree>
    <p:extLst>
      <p:ext uri="{BB962C8B-B14F-4D97-AF65-F5344CB8AC3E}">
        <p14:creationId xmlns:p14="http://schemas.microsoft.com/office/powerpoint/2010/main" val="13421456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3F11F073-81F6-492A-BE81-93DDDCB6759E}" type="slidenum">
              <a:rPr lang="en-US"/>
              <a:pPr/>
              <a:t>‹#›</a:t>
            </a:fld>
            <a:endParaRPr lang="en-US"/>
          </a:p>
        </p:txBody>
      </p:sp>
    </p:spTree>
    <p:extLst>
      <p:ext uri="{BB962C8B-B14F-4D97-AF65-F5344CB8AC3E}">
        <p14:creationId xmlns:p14="http://schemas.microsoft.com/office/powerpoint/2010/main" val="328246238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9218" name="Rectangle 2"/>
          <p:cNvSpPr>
            <a:spLocks noGrp="1" noChangeArrowheads="1"/>
          </p:cNvSpPr>
          <p:nvPr>
            <p:ph type="ctrTitle"/>
          </p:nvPr>
        </p:nvSpPr>
        <p:spPr>
          <a:xfrm>
            <a:off x="457200" y="1214438"/>
            <a:ext cx="7772400" cy="1470025"/>
          </a:xfrm>
        </p:spPr>
        <p:txBody>
          <a:bodyPr/>
          <a:lstStyle>
            <a:lvl1pPr>
              <a:defRPr/>
            </a:lvl1pPr>
          </a:lstStyle>
          <a:p>
            <a:pPr lvl="0"/>
            <a:r>
              <a:rPr lang="en-US" noProof="0"/>
              <a:t>Click to edit Master title style</a:t>
            </a:r>
          </a:p>
        </p:txBody>
      </p:sp>
      <p:sp>
        <p:nvSpPr>
          <p:cNvPr id="9219" name="Rectangle 3"/>
          <p:cNvSpPr>
            <a:spLocks noGrp="1" noChangeArrowheads="1"/>
          </p:cNvSpPr>
          <p:nvPr>
            <p:ph type="subTitle" idx="1"/>
          </p:nvPr>
        </p:nvSpPr>
        <p:spPr>
          <a:xfrm>
            <a:off x="457200" y="2970213"/>
            <a:ext cx="6400800" cy="1752600"/>
          </a:xfrm>
        </p:spPr>
        <p:txBody>
          <a:bodyPr/>
          <a:lstStyle>
            <a:lvl1pPr marL="0" indent="0">
              <a:buFontTx/>
              <a:buNone/>
              <a:defRPr/>
            </a:lvl1pPr>
          </a:lstStyle>
          <a:p>
            <a:pPr lvl="0"/>
            <a:r>
              <a:rPr lang="en-US" noProof="0"/>
              <a:t>Click to edit Master subtitle style</a:t>
            </a:r>
          </a:p>
        </p:txBody>
      </p:sp>
      <p:sp>
        <p:nvSpPr>
          <p:cNvPr id="9220" name="Rectangle 4"/>
          <p:cNvSpPr>
            <a:spLocks noGrp="1" noChangeArrowheads="1"/>
          </p:cNvSpPr>
          <p:nvPr>
            <p:ph type="dt" sz="half" idx="2"/>
          </p:nvPr>
        </p:nvSpPr>
        <p:spPr/>
        <p:txBody>
          <a:bodyPr/>
          <a:lstStyle>
            <a:lvl1pPr>
              <a:defRPr/>
            </a:lvl1pPr>
          </a:lstStyle>
          <a:p>
            <a:endParaRPr lang="en-US"/>
          </a:p>
        </p:txBody>
      </p:sp>
      <p:sp>
        <p:nvSpPr>
          <p:cNvPr id="9221" name="Rectangle 5"/>
          <p:cNvSpPr>
            <a:spLocks noGrp="1" noChangeArrowheads="1"/>
          </p:cNvSpPr>
          <p:nvPr>
            <p:ph type="ftr" sz="quarter" idx="3"/>
          </p:nvPr>
        </p:nvSpPr>
        <p:spPr/>
        <p:txBody>
          <a:bodyPr/>
          <a:lstStyle>
            <a:lvl1pPr>
              <a:defRPr/>
            </a:lvl1pPr>
          </a:lstStyle>
          <a:p>
            <a:endParaRPr lang="en-US"/>
          </a:p>
        </p:txBody>
      </p:sp>
      <p:sp>
        <p:nvSpPr>
          <p:cNvPr id="9222" name="Rectangle 6"/>
          <p:cNvSpPr>
            <a:spLocks noGrp="1" noChangeArrowheads="1"/>
          </p:cNvSpPr>
          <p:nvPr>
            <p:ph type="sldNum" sz="quarter" idx="4"/>
          </p:nvPr>
        </p:nvSpPr>
        <p:spPr/>
        <p:txBody>
          <a:bodyPr/>
          <a:lstStyle>
            <a:lvl1pPr>
              <a:defRPr/>
            </a:lvl1pPr>
          </a:lstStyle>
          <a:p>
            <a:fld id="{A13FE773-261B-4A05-87EB-CF423A162D0B}" type="slidenum">
              <a:rPr lang="en-US"/>
              <a:pPr/>
              <a:t>‹#›</a:t>
            </a:fld>
            <a:endParaRPr lang="en-US"/>
          </a:p>
        </p:txBody>
      </p:sp>
      <p:sp>
        <p:nvSpPr>
          <p:cNvPr id="9223" name="Line 7"/>
          <p:cNvSpPr>
            <a:spLocks noChangeShapeType="1"/>
          </p:cNvSpPr>
          <p:nvPr/>
        </p:nvSpPr>
        <p:spPr bwMode="auto">
          <a:xfrm>
            <a:off x="495300" y="2743200"/>
            <a:ext cx="81534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58110A63-9B2A-44C4-8CAC-754EFA0B02A5}" type="slidenum">
              <a:rPr lang="en-US"/>
              <a:pPr/>
              <a:t>‹#›</a:t>
            </a:fld>
            <a:endParaRPr lang="en-US"/>
          </a:p>
        </p:txBody>
      </p:sp>
    </p:spTree>
    <p:extLst>
      <p:ext uri="{BB962C8B-B14F-4D97-AF65-F5344CB8AC3E}">
        <p14:creationId xmlns:p14="http://schemas.microsoft.com/office/powerpoint/2010/main" val="38769934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F068540F-6892-4B7A-B671-11FEE79A0C07}" type="slidenum">
              <a:rPr lang="en-US"/>
              <a:pPr/>
              <a:t>‹#›</a:t>
            </a:fld>
            <a:endParaRPr lang="en-US"/>
          </a:p>
        </p:txBody>
      </p:sp>
    </p:spTree>
    <p:extLst>
      <p:ext uri="{BB962C8B-B14F-4D97-AF65-F5344CB8AC3E}">
        <p14:creationId xmlns:p14="http://schemas.microsoft.com/office/powerpoint/2010/main" val="78625040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69C5EBE4-7FAA-46F9-BE41-13D87AE439B1}" type="slidenum">
              <a:rPr lang="en-US"/>
              <a:pPr/>
              <a:t>‹#›</a:t>
            </a:fld>
            <a:endParaRPr lang="en-US"/>
          </a:p>
        </p:txBody>
      </p:sp>
    </p:spTree>
    <p:extLst>
      <p:ext uri="{BB962C8B-B14F-4D97-AF65-F5344CB8AC3E}">
        <p14:creationId xmlns:p14="http://schemas.microsoft.com/office/powerpoint/2010/main" val="142814334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AFD94C53-7915-4460-BE68-1F2BA6A459DD}" type="slidenum">
              <a:rPr lang="en-US"/>
              <a:pPr/>
              <a:t>‹#›</a:t>
            </a:fld>
            <a:endParaRPr lang="en-US"/>
          </a:p>
        </p:txBody>
      </p:sp>
    </p:spTree>
    <p:extLst>
      <p:ext uri="{BB962C8B-B14F-4D97-AF65-F5344CB8AC3E}">
        <p14:creationId xmlns:p14="http://schemas.microsoft.com/office/powerpoint/2010/main" val="371182778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EFA79F36-6501-4DE7-8DB8-F0BBE1978CCB}" type="slidenum">
              <a:rPr lang="en-US"/>
              <a:pPr/>
              <a:t>‹#›</a:t>
            </a:fld>
            <a:endParaRPr lang="en-US"/>
          </a:p>
        </p:txBody>
      </p:sp>
    </p:spTree>
    <p:extLst>
      <p:ext uri="{BB962C8B-B14F-4D97-AF65-F5344CB8AC3E}">
        <p14:creationId xmlns:p14="http://schemas.microsoft.com/office/powerpoint/2010/main" val="313340385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D2590F9A-B248-47B8-AE9D-47A51261A36D}" type="slidenum">
              <a:rPr lang="en-US"/>
              <a:pPr/>
              <a:t>‹#›</a:t>
            </a:fld>
            <a:endParaRPr lang="en-US"/>
          </a:p>
        </p:txBody>
      </p:sp>
    </p:spTree>
    <p:extLst>
      <p:ext uri="{BB962C8B-B14F-4D97-AF65-F5344CB8AC3E}">
        <p14:creationId xmlns:p14="http://schemas.microsoft.com/office/powerpoint/2010/main" val="319812028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933F99A0-A0CA-4326-86A8-6B7C79FB0B14}" type="slidenum">
              <a:rPr lang="en-US"/>
              <a:pPr/>
              <a:t>‹#›</a:t>
            </a:fld>
            <a:endParaRPr lang="en-US"/>
          </a:p>
        </p:txBody>
      </p:sp>
    </p:spTree>
    <p:extLst>
      <p:ext uri="{BB962C8B-B14F-4D97-AF65-F5344CB8AC3E}">
        <p14:creationId xmlns:p14="http://schemas.microsoft.com/office/powerpoint/2010/main" val="162740284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EBB9D9E1-4180-488D-A183-E1192E2FFCEF}" type="slidenum">
              <a:rPr lang="en-US"/>
              <a:pPr/>
              <a:t>‹#›</a:t>
            </a:fld>
            <a:endParaRPr lang="en-US"/>
          </a:p>
        </p:txBody>
      </p:sp>
    </p:spTree>
    <p:extLst>
      <p:ext uri="{BB962C8B-B14F-4D97-AF65-F5344CB8AC3E}">
        <p14:creationId xmlns:p14="http://schemas.microsoft.com/office/powerpoint/2010/main" val="183556651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30374905-C63C-4539-B9FB-CE4E39AEB047}" type="slidenum">
              <a:rPr lang="en-US"/>
              <a:pPr/>
              <a:t>‹#›</a:t>
            </a:fld>
            <a:endParaRPr lang="en-US"/>
          </a:p>
        </p:txBody>
      </p:sp>
    </p:spTree>
    <p:extLst>
      <p:ext uri="{BB962C8B-B14F-4D97-AF65-F5344CB8AC3E}">
        <p14:creationId xmlns:p14="http://schemas.microsoft.com/office/powerpoint/2010/main" val="22270438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6FBBD15C-AC7E-41B1-BF24-D97F8F227C9E}" type="slidenum">
              <a:rPr lang="en-US"/>
              <a:pPr/>
              <a:t>‹#›</a:t>
            </a:fld>
            <a:endParaRPr lang="en-US"/>
          </a:p>
        </p:txBody>
      </p:sp>
    </p:spTree>
    <p:extLst>
      <p:ext uri="{BB962C8B-B14F-4D97-AF65-F5344CB8AC3E}">
        <p14:creationId xmlns:p14="http://schemas.microsoft.com/office/powerpoint/2010/main" val="397258147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266" name="Rectangle 2"/>
          <p:cNvSpPr>
            <a:spLocks noGrp="1" noChangeArrowheads="1"/>
          </p:cNvSpPr>
          <p:nvPr>
            <p:ph type="ctrTitle"/>
          </p:nvPr>
        </p:nvSpPr>
        <p:spPr>
          <a:xfrm>
            <a:off x="457200" y="1214438"/>
            <a:ext cx="7772400" cy="1470025"/>
          </a:xfrm>
        </p:spPr>
        <p:txBody>
          <a:bodyPr/>
          <a:lstStyle>
            <a:lvl1pPr>
              <a:defRPr/>
            </a:lvl1pPr>
          </a:lstStyle>
          <a:p>
            <a:pPr lvl="0"/>
            <a:r>
              <a:rPr lang="en-US" noProof="0"/>
              <a:t>Click to edit Master title style</a:t>
            </a:r>
          </a:p>
        </p:txBody>
      </p:sp>
      <p:sp>
        <p:nvSpPr>
          <p:cNvPr id="11267" name="Rectangle 3"/>
          <p:cNvSpPr>
            <a:spLocks noGrp="1" noChangeArrowheads="1"/>
          </p:cNvSpPr>
          <p:nvPr>
            <p:ph type="subTitle" idx="1"/>
          </p:nvPr>
        </p:nvSpPr>
        <p:spPr>
          <a:xfrm>
            <a:off x="457200" y="2970213"/>
            <a:ext cx="6400800" cy="1752600"/>
          </a:xfrm>
        </p:spPr>
        <p:txBody>
          <a:bodyPr/>
          <a:lstStyle>
            <a:lvl1pPr marL="0" indent="0">
              <a:buFontTx/>
              <a:buNone/>
              <a:defRPr/>
            </a:lvl1pPr>
          </a:lstStyle>
          <a:p>
            <a:pPr lvl="0"/>
            <a:r>
              <a:rPr lang="en-US" noProof="0"/>
              <a:t>Click to edit Master subtitle style</a:t>
            </a:r>
          </a:p>
        </p:txBody>
      </p:sp>
      <p:sp>
        <p:nvSpPr>
          <p:cNvPr id="11268" name="Rectangle 4"/>
          <p:cNvSpPr>
            <a:spLocks noGrp="1" noChangeArrowheads="1"/>
          </p:cNvSpPr>
          <p:nvPr>
            <p:ph type="dt" sz="half" idx="2"/>
          </p:nvPr>
        </p:nvSpPr>
        <p:spPr/>
        <p:txBody>
          <a:bodyPr/>
          <a:lstStyle>
            <a:lvl1pPr>
              <a:defRPr/>
            </a:lvl1pPr>
          </a:lstStyle>
          <a:p>
            <a:endParaRPr lang="en-US"/>
          </a:p>
        </p:txBody>
      </p:sp>
      <p:sp>
        <p:nvSpPr>
          <p:cNvPr id="11269" name="Rectangle 5"/>
          <p:cNvSpPr>
            <a:spLocks noGrp="1" noChangeArrowheads="1"/>
          </p:cNvSpPr>
          <p:nvPr>
            <p:ph type="ftr" sz="quarter" idx="3"/>
          </p:nvPr>
        </p:nvSpPr>
        <p:spPr/>
        <p:txBody>
          <a:bodyPr/>
          <a:lstStyle>
            <a:lvl1pPr>
              <a:defRPr/>
            </a:lvl1pPr>
          </a:lstStyle>
          <a:p>
            <a:endParaRPr lang="en-US"/>
          </a:p>
        </p:txBody>
      </p:sp>
      <p:sp>
        <p:nvSpPr>
          <p:cNvPr id="11270" name="Rectangle 6"/>
          <p:cNvSpPr>
            <a:spLocks noGrp="1" noChangeArrowheads="1"/>
          </p:cNvSpPr>
          <p:nvPr>
            <p:ph type="sldNum" sz="quarter" idx="4"/>
          </p:nvPr>
        </p:nvSpPr>
        <p:spPr/>
        <p:txBody>
          <a:bodyPr/>
          <a:lstStyle>
            <a:lvl1pPr>
              <a:defRPr/>
            </a:lvl1pPr>
          </a:lstStyle>
          <a:p>
            <a:fld id="{2571084C-F6EE-4D10-9450-C042A021E131}" type="slidenum">
              <a:rPr lang="en-US"/>
              <a:pPr/>
              <a:t>‹#›</a:t>
            </a:fld>
            <a:endParaRPr lang="en-US"/>
          </a:p>
        </p:txBody>
      </p:sp>
      <p:sp>
        <p:nvSpPr>
          <p:cNvPr id="11271" name="Line 7"/>
          <p:cNvSpPr>
            <a:spLocks noChangeShapeType="1"/>
          </p:cNvSpPr>
          <p:nvPr/>
        </p:nvSpPr>
        <p:spPr bwMode="auto">
          <a:xfrm>
            <a:off x="495300" y="2743200"/>
            <a:ext cx="81534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030DB6CF-E489-458B-8EC9-20E83C69CFEC}" type="slidenum">
              <a:rPr lang="en-US"/>
              <a:pPr/>
              <a:t>‹#›</a:t>
            </a:fld>
            <a:endParaRPr lang="en-US"/>
          </a:p>
        </p:txBody>
      </p:sp>
    </p:spTree>
    <p:extLst>
      <p:ext uri="{BB962C8B-B14F-4D97-AF65-F5344CB8AC3E}">
        <p14:creationId xmlns:p14="http://schemas.microsoft.com/office/powerpoint/2010/main" val="259384502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0FF8C5E5-F547-454A-A35C-58839EF0F5DD}" type="slidenum">
              <a:rPr lang="en-US"/>
              <a:pPr/>
              <a:t>‹#›</a:t>
            </a:fld>
            <a:endParaRPr lang="en-US"/>
          </a:p>
        </p:txBody>
      </p:sp>
    </p:spTree>
    <p:extLst>
      <p:ext uri="{BB962C8B-B14F-4D97-AF65-F5344CB8AC3E}">
        <p14:creationId xmlns:p14="http://schemas.microsoft.com/office/powerpoint/2010/main" val="47870632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19C7D27E-806C-4F7F-9384-1A22D00E76F1}" type="slidenum">
              <a:rPr lang="en-US"/>
              <a:pPr/>
              <a:t>‹#›</a:t>
            </a:fld>
            <a:endParaRPr lang="en-US"/>
          </a:p>
        </p:txBody>
      </p:sp>
    </p:spTree>
    <p:extLst>
      <p:ext uri="{BB962C8B-B14F-4D97-AF65-F5344CB8AC3E}">
        <p14:creationId xmlns:p14="http://schemas.microsoft.com/office/powerpoint/2010/main" val="7524540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B7FAAE71-A5CC-4C3F-8045-F7B3212F3DA1}" type="slidenum">
              <a:rPr lang="en-US"/>
              <a:pPr/>
              <a:t>‹#›</a:t>
            </a:fld>
            <a:endParaRPr lang="en-US"/>
          </a:p>
        </p:txBody>
      </p:sp>
    </p:spTree>
    <p:extLst>
      <p:ext uri="{BB962C8B-B14F-4D97-AF65-F5344CB8AC3E}">
        <p14:creationId xmlns:p14="http://schemas.microsoft.com/office/powerpoint/2010/main" val="374160861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CA66FA70-BD42-429F-890E-112F0265DD19}" type="slidenum">
              <a:rPr lang="en-US"/>
              <a:pPr/>
              <a:t>‹#›</a:t>
            </a:fld>
            <a:endParaRPr lang="en-US"/>
          </a:p>
        </p:txBody>
      </p:sp>
    </p:spTree>
    <p:extLst>
      <p:ext uri="{BB962C8B-B14F-4D97-AF65-F5344CB8AC3E}">
        <p14:creationId xmlns:p14="http://schemas.microsoft.com/office/powerpoint/2010/main" val="188924360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AB282AB6-3ED3-45BB-82C5-5538FA324E4C}" type="slidenum">
              <a:rPr lang="en-US"/>
              <a:pPr/>
              <a:t>‹#›</a:t>
            </a:fld>
            <a:endParaRPr lang="en-US"/>
          </a:p>
        </p:txBody>
      </p:sp>
    </p:spTree>
    <p:extLst>
      <p:ext uri="{BB962C8B-B14F-4D97-AF65-F5344CB8AC3E}">
        <p14:creationId xmlns:p14="http://schemas.microsoft.com/office/powerpoint/2010/main" val="245343222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93406300-A97B-4984-9237-79D05E8CC337}" type="slidenum">
              <a:rPr lang="en-US"/>
              <a:pPr/>
              <a:t>‹#›</a:t>
            </a:fld>
            <a:endParaRPr lang="en-US"/>
          </a:p>
        </p:txBody>
      </p:sp>
    </p:spTree>
    <p:extLst>
      <p:ext uri="{BB962C8B-B14F-4D97-AF65-F5344CB8AC3E}">
        <p14:creationId xmlns:p14="http://schemas.microsoft.com/office/powerpoint/2010/main" val="135987583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968B6B08-D5F3-4C7B-9199-983877A890A7}" type="slidenum">
              <a:rPr lang="en-US"/>
              <a:pPr/>
              <a:t>‹#›</a:t>
            </a:fld>
            <a:endParaRPr lang="en-US"/>
          </a:p>
        </p:txBody>
      </p:sp>
    </p:spTree>
    <p:extLst>
      <p:ext uri="{BB962C8B-B14F-4D97-AF65-F5344CB8AC3E}">
        <p14:creationId xmlns:p14="http://schemas.microsoft.com/office/powerpoint/2010/main" val="426501157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2593B72C-DAA6-4113-9C2B-8F6C17F46F23}" type="slidenum">
              <a:rPr lang="en-US"/>
              <a:pPr/>
              <a:t>‹#›</a:t>
            </a:fld>
            <a:endParaRPr lang="en-US"/>
          </a:p>
        </p:txBody>
      </p:sp>
    </p:spTree>
    <p:extLst>
      <p:ext uri="{BB962C8B-B14F-4D97-AF65-F5344CB8AC3E}">
        <p14:creationId xmlns:p14="http://schemas.microsoft.com/office/powerpoint/2010/main" val="289758316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36B53220-3896-4B3C-86BA-8FC9E57C76AD}" type="slidenum">
              <a:rPr lang="en-US"/>
              <a:pPr/>
              <a:t>‹#›</a:t>
            </a:fld>
            <a:endParaRPr lang="en-US"/>
          </a:p>
        </p:txBody>
      </p:sp>
    </p:spTree>
    <p:extLst>
      <p:ext uri="{BB962C8B-B14F-4D97-AF65-F5344CB8AC3E}">
        <p14:creationId xmlns:p14="http://schemas.microsoft.com/office/powerpoint/2010/main" val="23360710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3314" name="Rectangle 2"/>
          <p:cNvSpPr>
            <a:spLocks noGrp="1" noChangeArrowheads="1"/>
          </p:cNvSpPr>
          <p:nvPr>
            <p:ph type="ctrTitle"/>
          </p:nvPr>
        </p:nvSpPr>
        <p:spPr>
          <a:xfrm>
            <a:off x="457200" y="1214438"/>
            <a:ext cx="7772400" cy="1470025"/>
          </a:xfrm>
        </p:spPr>
        <p:txBody>
          <a:bodyPr/>
          <a:lstStyle>
            <a:lvl1pPr>
              <a:defRPr/>
            </a:lvl1pPr>
          </a:lstStyle>
          <a:p>
            <a:pPr lvl="0"/>
            <a:r>
              <a:rPr lang="en-US" noProof="0"/>
              <a:t>Click to edit Master title style</a:t>
            </a:r>
          </a:p>
        </p:txBody>
      </p:sp>
      <p:sp>
        <p:nvSpPr>
          <p:cNvPr id="13315" name="Rectangle 3"/>
          <p:cNvSpPr>
            <a:spLocks noGrp="1" noChangeArrowheads="1"/>
          </p:cNvSpPr>
          <p:nvPr>
            <p:ph type="subTitle" idx="1"/>
          </p:nvPr>
        </p:nvSpPr>
        <p:spPr>
          <a:xfrm>
            <a:off x="457200" y="2970213"/>
            <a:ext cx="6400800" cy="1752600"/>
          </a:xfrm>
        </p:spPr>
        <p:txBody>
          <a:bodyPr/>
          <a:lstStyle>
            <a:lvl1pPr marL="0" indent="0">
              <a:buFontTx/>
              <a:buNone/>
              <a:defRPr/>
            </a:lvl1pPr>
          </a:lstStyle>
          <a:p>
            <a:pPr lvl="0"/>
            <a:r>
              <a:rPr lang="en-US" noProof="0"/>
              <a:t>Click to edit Master subtitle style</a:t>
            </a:r>
          </a:p>
        </p:txBody>
      </p:sp>
      <p:sp>
        <p:nvSpPr>
          <p:cNvPr id="13316" name="Rectangle 4"/>
          <p:cNvSpPr>
            <a:spLocks noGrp="1" noChangeArrowheads="1"/>
          </p:cNvSpPr>
          <p:nvPr>
            <p:ph type="dt" sz="half" idx="2"/>
          </p:nvPr>
        </p:nvSpPr>
        <p:spPr/>
        <p:txBody>
          <a:bodyPr/>
          <a:lstStyle>
            <a:lvl1pPr>
              <a:defRPr/>
            </a:lvl1pPr>
          </a:lstStyle>
          <a:p>
            <a:endParaRPr lang="en-US"/>
          </a:p>
        </p:txBody>
      </p:sp>
      <p:sp>
        <p:nvSpPr>
          <p:cNvPr id="13317" name="Rectangle 5"/>
          <p:cNvSpPr>
            <a:spLocks noGrp="1" noChangeArrowheads="1"/>
          </p:cNvSpPr>
          <p:nvPr>
            <p:ph type="ftr" sz="quarter" idx="3"/>
          </p:nvPr>
        </p:nvSpPr>
        <p:spPr/>
        <p:txBody>
          <a:bodyPr/>
          <a:lstStyle>
            <a:lvl1pPr>
              <a:defRPr/>
            </a:lvl1pPr>
          </a:lstStyle>
          <a:p>
            <a:endParaRPr lang="en-US"/>
          </a:p>
        </p:txBody>
      </p:sp>
      <p:sp>
        <p:nvSpPr>
          <p:cNvPr id="13318" name="Rectangle 6"/>
          <p:cNvSpPr>
            <a:spLocks noGrp="1" noChangeArrowheads="1"/>
          </p:cNvSpPr>
          <p:nvPr>
            <p:ph type="sldNum" sz="quarter" idx="4"/>
          </p:nvPr>
        </p:nvSpPr>
        <p:spPr/>
        <p:txBody>
          <a:bodyPr/>
          <a:lstStyle>
            <a:lvl1pPr>
              <a:defRPr/>
            </a:lvl1pPr>
          </a:lstStyle>
          <a:p>
            <a:fld id="{5FFD2C60-E9C5-4ADB-9075-65E542E5CBEC}" type="slidenum">
              <a:rPr lang="en-US"/>
              <a:pPr/>
              <a:t>‹#›</a:t>
            </a:fld>
            <a:endParaRPr lang="en-US"/>
          </a:p>
        </p:txBody>
      </p:sp>
      <p:sp>
        <p:nvSpPr>
          <p:cNvPr id="13319" name="Line 7"/>
          <p:cNvSpPr>
            <a:spLocks noChangeShapeType="1"/>
          </p:cNvSpPr>
          <p:nvPr/>
        </p:nvSpPr>
        <p:spPr bwMode="auto">
          <a:xfrm>
            <a:off x="495300" y="2743200"/>
            <a:ext cx="81534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B7EF5578-80D9-4F6C-B822-7E03E7E5BB13}" type="slidenum">
              <a:rPr lang="en-US"/>
              <a:pPr/>
              <a:t>‹#›</a:t>
            </a:fld>
            <a:endParaRPr lang="en-US"/>
          </a:p>
        </p:txBody>
      </p:sp>
    </p:spTree>
    <p:extLst>
      <p:ext uri="{BB962C8B-B14F-4D97-AF65-F5344CB8AC3E}">
        <p14:creationId xmlns:p14="http://schemas.microsoft.com/office/powerpoint/2010/main" val="252902502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F80C4868-130B-4FDF-B003-F9FAE5C10521}" type="slidenum">
              <a:rPr lang="en-US"/>
              <a:pPr/>
              <a:t>‹#›</a:t>
            </a:fld>
            <a:endParaRPr lang="en-US"/>
          </a:p>
        </p:txBody>
      </p:sp>
    </p:spTree>
    <p:extLst>
      <p:ext uri="{BB962C8B-B14F-4D97-AF65-F5344CB8AC3E}">
        <p14:creationId xmlns:p14="http://schemas.microsoft.com/office/powerpoint/2010/main" val="423675519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B087ED19-81B8-43A0-ABF2-FB2459D14110}" type="slidenum">
              <a:rPr lang="en-US"/>
              <a:pPr/>
              <a:t>‹#›</a:t>
            </a:fld>
            <a:endParaRPr lang="en-US"/>
          </a:p>
        </p:txBody>
      </p:sp>
    </p:spTree>
    <p:extLst>
      <p:ext uri="{BB962C8B-B14F-4D97-AF65-F5344CB8AC3E}">
        <p14:creationId xmlns:p14="http://schemas.microsoft.com/office/powerpoint/2010/main" val="409461502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0C6E5B69-F0E3-472B-87C0-2DF1E393E822}" type="slidenum">
              <a:rPr lang="en-US"/>
              <a:pPr/>
              <a:t>‹#›</a:t>
            </a:fld>
            <a:endParaRPr lang="en-US"/>
          </a:p>
        </p:txBody>
      </p:sp>
    </p:spTree>
    <p:extLst>
      <p:ext uri="{BB962C8B-B14F-4D97-AF65-F5344CB8AC3E}">
        <p14:creationId xmlns:p14="http://schemas.microsoft.com/office/powerpoint/2010/main" val="383806776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C0775F08-813F-4436-B019-16DB951A7288}" type="slidenum">
              <a:rPr lang="en-US"/>
              <a:pPr/>
              <a:t>‹#›</a:t>
            </a:fld>
            <a:endParaRPr lang="en-US"/>
          </a:p>
        </p:txBody>
      </p:sp>
    </p:spTree>
    <p:extLst>
      <p:ext uri="{BB962C8B-B14F-4D97-AF65-F5344CB8AC3E}">
        <p14:creationId xmlns:p14="http://schemas.microsoft.com/office/powerpoint/2010/main" val="195426660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2328BB6C-A25C-49BE-9EA8-9BD839F2F768}" type="slidenum">
              <a:rPr lang="en-US"/>
              <a:pPr/>
              <a:t>‹#›</a:t>
            </a:fld>
            <a:endParaRPr lang="en-US"/>
          </a:p>
        </p:txBody>
      </p:sp>
    </p:spTree>
    <p:extLst>
      <p:ext uri="{BB962C8B-B14F-4D97-AF65-F5344CB8AC3E}">
        <p14:creationId xmlns:p14="http://schemas.microsoft.com/office/powerpoint/2010/main" val="285777799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B26BA6A6-B49B-4BF1-9C4C-CC05FE009AB7}" type="slidenum">
              <a:rPr lang="en-US"/>
              <a:pPr/>
              <a:t>‹#›</a:t>
            </a:fld>
            <a:endParaRPr lang="en-US"/>
          </a:p>
        </p:txBody>
      </p:sp>
    </p:spTree>
    <p:extLst>
      <p:ext uri="{BB962C8B-B14F-4D97-AF65-F5344CB8AC3E}">
        <p14:creationId xmlns:p14="http://schemas.microsoft.com/office/powerpoint/2010/main" val="1653787188"/>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D0702B19-F5E8-45D7-BD32-42350A58039A}" type="slidenum">
              <a:rPr lang="en-US"/>
              <a:pPr/>
              <a:t>‹#›</a:t>
            </a:fld>
            <a:endParaRPr lang="en-US"/>
          </a:p>
        </p:txBody>
      </p:sp>
    </p:spTree>
    <p:extLst>
      <p:ext uri="{BB962C8B-B14F-4D97-AF65-F5344CB8AC3E}">
        <p14:creationId xmlns:p14="http://schemas.microsoft.com/office/powerpoint/2010/main" val="99490435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E9D6955D-846D-43D7-8FC5-1F408CEBC39D}" type="slidenum">
              <a:rPr lang="en-US"/>
              <a:pPr/>
              <a:t>‹#›</a:t>
            </a:fld>
            <a:endParaRPr lang="en-US"/>
          </a:p>
        </p:txBody>
      </p:sp>
    </p:spTree>
    <p:extLst>
      <p:ext uri="{BB962C8B-B14F-4D97-AF65-F5344CB8AC3E}">
        <p14:creationId xmlns:p14="http://schemas.microsoft.com/office/powerpoint/2010/main" val="394623368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25A9C8DB-FBC6-4B90-913A-FC12860EE8D7}" type="slidenum">
              <a:rPr lang="en-US"/>
              <a:pPr/>
              <a:t>‹#›</a:t>
            </a:fld>
            <a:endParaRPr lang="en-US"/>
          </a:p>
        </p:txBody>
      </p:sp>
    </p:spTree>
    <p:extLst>
      <p:ext uri="{BB962C8B-B14F-4D97-AF65-F5344CB8AC3E}">
        <p14:creationId xmlns:p14="http://schemas.microsoft.com/office/powerpoint/2010/main" val="68399552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itle">
  <p:cSld name="1_Title Slide">
    <p:spTree>
      <p:nvGrpSpPr>
        <p:cNvPr id="1" name=""/>
        <p:cNvGrpSpPr/>
        <p:nvPr/>
      </p:nvGrpSpPr>
      <p:grpSpPr>
        <a:xfrm>
          <a:off x="0" y="0"/>
          <a:ext cx="0" cy="0"/>
          <a:chOff x="0" y="0"/>
          <a:chExt cx="0" cy="0"/>
        </a:xfrm>
      </p:grpSpPr>
      <p:sp>
        <p:nvSpPr>
          <p:cNvPr id="12" name="Text Box 16"/>
          <p:cNvSpPr txBox="1">
            <a:spLocks noChangeArrowheads="1"/>
          </p:cNvSpPr>
          <p:nvPr userDrawn="1"/>
        </p:nvSpPr>
        <p:spPr bwMode="auto">
          <a:xfrm>
            <a:off x="3724275" y="6583363"/>
            <a:ext cx="2287588" cy="274637"/>
          </a:xfrm>
          <a:prstGeom prst="rect">
            <a:avLst/>
          </a:prstGeom>
          <a:noFill/>
          <a:ln w="12700">
            <a:noFill/>
            <a:miter lim="800000"/>
            <a:headEnd/>
            <a:tailEnd/>
          </a:ln>
          <a:effectLst/>
        </p:spPr>
        <p:txBody>
          <a:bodyPr wrap="none">
            <a:spAutoFit/>
          </a:bodyPr>
          <a:lstStyle/>
          <a:p>
            <a:pPr algn="ctr" eaLnBrk="0" hangingPunct="0"/>
            <a:r>
              <a:rPr lang="en-US" sz="1000" b="0">
                <a:latin typeface="Arial" pitchFamily="34" charset="0"/>
              </a:rPr>
              <a:t>Copyright </a:t>
            </a:r>
            <a:r>
              <a:rPr lang="en-US" sz="1200" b="0">
                <a:latin typeface="Arial" pitchFamily="34" charset="0"/>
              </a:rPr>
              <a:t>©</a:t>
            </a:r>
            <a:r>
              <a:rPr lang="en-US" sz="1000" b="0">
                <a:latin typeface="Arial" pitchFamily="34" charset="0"/>
              </a:rPr>
              <a:t> 2011 Pearson Education</a:t>
            </a:r>
          </a:p>
        </p:txBody>
      </p:sp>
      <p:sp>
        <p:nvSpPr>
          <p:cNvPr id="57355" name="Rectangle 11"/>
          <p:cNvSpPr>
            <a:spLocks noGrp="1" noChangeArrowheads="1"/>
          </p:cNvSpPr>
          <p:nvPr>
            <p:ph type="ctrTitle" sz="quarter"/>
          </p:nvPr>
        </p:nvSpPr>
        <p:spPr>
          <a:xfrm>
            <a:off x="533400" y="533400"/>
            <a:ext cx="7924800" cy="3581400"/>
          </a:xfrm>
        </p:spPr>
        <p:txBody>
          <a:bodyPr/>
          <a:lstStyle>
            <a:lvl1pPr>
              <a:defRPr sz="6000"/>
            </a:lvl1pPr>
          </a:lstStyle>
          <a:p>
            <a:r>
              <a:rPr lang="en-US"/>
              <a:t>Click to edit Master title style</a:t>
            </a:r>
          </a:p>
        </p:txBody>
      </p:sp>
    </p:spTree>
    <p:extLst>
      <p:ext uri="{BB962C8B-B14F-4D97-AF65-F5344CB8AC3E}">
        <p14:creationId xmlns:p14="http://schemas.microsoft.com/office/powerpoint/2010/main" val="3579492321"/>
      </p:ext>
    </p:extLst>
  </p:cSld>
  <p:clrMapOvr>
    <a:masterClrMapping/>
  </p:clrMapOvr>
  <p:transition spd="med">
    <p:fade/>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9_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84860187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8" name="Group 17"/>
          <p:cNvGrpSpPr/>
          <p:nvPr/>
        </p:nvGrpSpPr>
        <p:grpSpPr>
          <a:xfrm>
            <a:off x="0" y="0"/>
            <a:ext cx="9144677" cy="6858000"/>
            <a:chOff x="0" y="0"/>
            <a:chExt cx="9144677" cy="6858000"/>
          </a:xfrm>
        </p:grpSpPr>
        <p:pic>
          <p:nvPicPr>
            <p:cNvPr id="8" name="Picture 7" descr="S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1" name="Rectangle 10"/>
            <p:cNvSpPr/>
            <p:nvPr/>
          </p:nvSpPr>
          <p:spPr>
            <a:xfrm>
              <a:off x="1515532" y="1520422"/>
              <a:ext cx="6112935" cy="3818468"/>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2" name="Picture 11"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a:off x="0" y="3128434"/>
              <a:ext cx="1664208" cy="612648"/>
            </a:xfrm>
            <a:prstGeom prst="rect">
              <a:avLst/>
            </a:prstGeom>
          </p:spPr>
        </p:pic>
        <p:pic>
          <p:nvPicPr>
            <p:cNvPr id="13" name="Picture 12"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a:off x="7480469" y="3128434"/>
              <a:ext cx="1664208" cy="612648"/>
            </a:xfrm>
            <a:prstGeom prst="rect">
              <a:avLst/>
            </a:prstGeom>
          </p:spPr>
        </p:pic>
      </p:grpSp>
      <p:sp>
        <p:nvSpPr>
          <p:cNvPr id="2" name="Title 1"/>
          <p:cNvSpPr>
            <a:spLocks noGrp="1"/>
          </p:cNvSpPr>
          <p:nvPr>
            <p:ph type="ctrTitle"/>
          </p:nvPr>
        </p:nvSpPr>
        <p:spPr>
          <a:xfrm>
            <a:off x="1921934" y="1811863"/>
            <a:ext cx="5308866" cy="1515533"/>
          </a:xfrm>
        </p:spPr>
        <p:txBody>
          <a:bodyPr anchor="b">
            <a:noAutofit/>
          </a:bodyPr>
          <a:lstStyle>
            <a:lvl1pPr algn="ct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1921934" y="3598327"/>
            <a:ext cx="5308866" cy="1377651"/>
          </a:xfrm>
        </p:spPr>
        <p:txBody>
          <a:bodyPr anchor="t">
            <a:normAutofit/>
          </a:bodyPr>
          <a:lstStyle>
            <a:lvl1pPr marL="0" indent="0" algn="ctr">
              <a:buNone/>
              <a:defRPr sz="20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6065417" y="5054602"/>
            <a:ext cx="673276" cy="279400"/>
          </a:xfrm>
        </p:spPr>
        <p:txBody>
          <a:bodyPr/>
          <a:lstStyle/>
          <a:p>
            <a:endParaRPr lang="en-US"/>
          </a:p>
        </p:txBody>
      </p:sp>
      <p:sp>
        <p:nvSpPr>
          <p:cNvPr id="5" name="Footer Placeholder 4"/>
          <p:cNvSpPr>
            <a:spLocks noGrp="1"/>
          </p:cNvSpPr>
          <p:nvPr>
            <p:ph type="ftr" sz="quarter" idx="11"/>
          </p:nvPr>
        </p:nvSpPr>
        <p:spPr>
          <a:xfrm>
            <a:off x="1921934" y="5054602"/>
            <a:ext cx="4064860" cy="279400"/>
          </a:xfrm>
        </p:spPr>
        <p:txBody>
          <a:bodyPr/>
          <a:lstStyle/>
          <a:p>
            <a:endParaRPr lang="en-US"/>
          </a:p>
        </p:txBody>
      </p:sp>
      <p:sp>
        <p:nvSpPr>
          <p:cNvPr id="6" name="Slide Number Placeholder 5"/>
          <p:cNvSpPr>
            <a:spLocks noGrp="1"/>
          </p:cNvSpPr>
          <p:nvPr>
            <p:ph type="sldNum" sz="quarter" idx="12"/>
          </p:nvPr>
        </p:nvSpPr>
        <p:spPr>
          <a:xfrm>
            <a:off x="6817317" y="5054602"/>
            <a:ext cx="413483" cy="279400"/>
          </a:xfrm>
        </p:spPr>
        <p:txBody>
          <a:bodyPr/>
          <a:lstStyle/>
          <a:p>
            <a:fld id="{5FFD2C60-E9C5-4ADB-9075-65E542E5CBEC}" type="slidenum">
              <a:rPr lang="en-US" smtClean="0"/>
              <a:pPr/>
              <a:t>‹#›</a:t>
            </a:fld>
            <a:endParaRPr lang="en-US"/>
          </a:p>
        </p:txBody>
      </p:sp>
      <p:cxnSp>
        <p:nvCxnSpPr>
          <p:cNvPr id="15" name="Straight Connector 14"/>
          <p:cNvCxnSpPr/>
          <p:nvPr/>
        </p:nvCxnSpPr>
        <p:spPr>
          <a:xfrm>
            <a:off x="2019825" y="3471329"/>
            <a:ext cx="511308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9986941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278465" y="235626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7EF5578-80D9-4F6C-B822-7E03E7E5BB13}" type="slidenum">
              <a:rPr lang="en-US" smtClean="0"/>
              <a:pPr/>
              <a:t>‹#›</a:t>
            </a:fld>
            <a:endParaRPr lang="en-US"/>
          </a:p>
        </p:txBody>
      </p:sp>
    </p:spTree>
    <p:extLst>
      <p:ext uri="{BB962C8B-B14F-4D97-AF65-F5344CB8AC3E}">
        <p14:creationId xmlns:p14="http://schemas.microsoft.com/office/powerpoint/2010/main" val="1526653296"/>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78465" y="1641413"/>
            <a:ext cx="6595534" cy="1822514"/>
          </a:xfrm>
        </p:spPr>
        <p:txBody>
          <a:bodyPr anchor="b">
            <a:normAutofit/>
          </a:bodyPr>
          <a:lstStyle>
            <a:lvl1pPr algn="ct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278465" y="3734859"/>
            <a:ext cx="6595534" cy="1090015"/>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80C4868-130B-4FDF-B003-F9FAE5C10521}" type="slidenum">
              <a:rPr lang="en-US" smtClean="0"/>
              <a:pPr/>
              <a:t>‹#›</a:t>
            </a:fld>
            <a:endParaRPr lang="en-US"/>
          </a:p>
        </p:txBody>
      </p:sp>
      <p:cxnSp>
        <p:nvCxnSpPr>
          <p:cNvPr id="31" name="Straight Connector 30"/>
          <p:cNvCxnSpPr/>
          <p:nvPr/>
        </p:nvCxnSpPr>
        <p:spPr>
          <a:xfrm>
            <a:off x="1278466" y="3599392"/>
            <a:ext cx="659553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306454813"/>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278465" y="235626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176866" y="915337"/>
            <a:ext cx="6798734" cy="130386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176866" y="2487168"/>
            <a:ext cx="3337560" cy="344728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45152" y="2487168"/>
            <a:ext cx="3337560" cy="344728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087ED19-81B8-43A0-ABF2-FB2459D14110}" type="slidenum">
              <a:rPr lang="en-US" smtClean="0"/>
              <a:pPr/>
              <a:t>‹#›</a:t>
            </a:fld>
            <a:endParaRPr lang="en-US"/>
          </a:p>
        </p:txBody>
      </p:sp>
    </p:spTree>
    <p:extLst>
      <p:ext uri="{BB962C8B-B14F-4D97-AF65-F5344CB8AC3E}">
        <p14:creationId xmlns:p14="http://schemas.microsoft.com/office/powerpoint/2010/main" val="77502503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76868"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76868" y="3243263"/>
            <a:ext cx="3337560" cy="270662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1832"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1832" y="3243263"/>
            <a:ext cx="3337560" cy="270662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C6E5B69-F0E3-472B-87C0-2DF1E393E822}" type="slidenum">
              <a:rPr lang="en-US" smtClean="0"/>
              <a:pPr/>
              <a:t>‹#›</a:t>
            </a:fld>
            <a:endParaRPr lang="en-US"/>
          </a:p>
        </p:txBody>
      </p:sp>
      <p:cxnSp>
        <p:nvCxnSpPr>
          <p:cNvPr id="41" name="Straight Connector 40"/>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21102930"/>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176865" y="915337"/>
            <a:ext cx="6798735" cy="1303867"/>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0775F08-813F-4436-B019-16DB951A7288}" type="slidenum">
              <a:rPr lang="en-US" smtClean="0"/>
              <a:pPr/>
              <a:t>‹#›</a:t>
            </a:fld>
            <a:endParaRPr lang="en-US"/>
          </a:p>
        </p:txBody>
      </p:sp>
      <p:cxnSp>
        <p:nvCxnSpPr>
          <p:cNvPr id="14" name="Straight Connector 13"/>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85312120"/>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328BB6C-A25C-49BE-9EA8-9BD839F2F768}" type="slidenum">
              <a:rPr lang="en-US" smtClean="0"/>
              <a:pPr/>
              <a:t>‹#›</a:t>
            </a:fld>
            <a:endParaRPr lang="en-US"/>
          </a:p>
        </p:txBody>
      </p:sp>
    </p:spTree>
    <p:extLst>
      <p:ext uri="{BB962C8B-B14F-4D97-AF65-F5344CB8AC3E}">
        <p14:creationId xmlns:p14="http://schemas.microsoft.com/office/powerpoint/2010/main" val="3459489615"/>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5" y="1388534"/>
            <a:ext cx="2536798"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4120062" y="982132"/>
            <a:ext cx="3855539"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76865" y="3031065"/>
            <a:ext cx="2536798"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26BA6A6-B49B-4BF1-9C4C-CC05FE009AB7}" type="slidenum">
              <a:rPr lang="en-US" smtClean="0"/>
              <a:pPr/>
              <a:t>‹#›</a:t>
            </a:fld>
            <a:endParaRPr lang="en-US"/>
          </a:p>
        </p:txBody>
      </p:sp>
      <p:cxnSp>
        <p:nvCxnSpPr>
          <p:cNvPr id="16" name="Straight Connector 15"/>
          <p:cNvCxnSpPr/>
          <p:nvPr/>
        </p:nvCxnSpPr>
        <p:spPr>
          <a:xfrm>
            <a:off x="1278466" y="2912533"/>
            <a:ext cx="233359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91733275"/>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5" y="1883832"/>
            <a:ext cx="3632202" cy="1371600"/>
          </a:xfrm>
        </p:spPr>
        <p:txBody>
          <a:bodyPr anchor="b">
            <a:normAutofit/>
          </a:bodyPr>
          <a:lstStyle>
            <a:lvl1pPr algn="ctr">
              <a:defRPr sz="24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5183069" y="1032933"/>
            <a:ext cx="2929463" cy="4792136"/>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76865" y="3255432"/>
            <a:ext cx="3632201" cy="1828800"/>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0702B19-F5E8-45D7-BD32-42350A58039A}" type="slidenum">
              <a:rPr lang="en-US" smtClean="0"/>
              <a:pPr/>
              <a:t>‹#›</a:t>
            </a:fld>
            <a:endParaRPr lang="en-US"/>
          </a:p>
        </p:txBody>
      </p:sp>
    </p:spTree>
    <p:extLst>
      <p:ext uri="{BB962C8B-B14F-4D97-AF65-F5344CB8AC3E}">
        <p14:creationId xmlns:p14="http://schemas.microsoft.com/office/powerpoint/2010/main" val="2242607948"/>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6" y="4815415"/>
            <a:ext cx="6798734"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26260" y="1032933"/>
            <a:ext cx="7091482" cy="3361269"/>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76866" y="5382153"/>
            <a:ext cx="6798734" cy="493712"/>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4935271-66AE-4C92-8C73-6B799D4F8AB1}" type="slidenum">
              <a:rPr lang="en-US" smtClean="0"/>
              <a:pPr/>
              <a:t>‹#›</a:t>
            </a:fld>
            <a:endParaRPr lang="en-US"/>
          </a:p>
        </p:txBody>
      </p:sp>
    </p:spTree>
    <p:extLst>
      <p:ext uri="{BB962C8B-B14F-4D97-AF65-F5344CB8AC3E}">
        <p14:creationId xmlns:p14="http://schemas.microsoft.com/office/powerpoint/2010/main" val="2977852246"/>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6" y="906873"/>
            <a:ext cx="6798734" cy="3097860"/>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176865" y="4275666"/>
            <a:ext cx="6798736" cy="1600202"/>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4935271-66AE-4C92-8C73-6B799D4F8AB1}" type="slidenum">
              <a:rPr lang="en-US" smtClean="0"/>
              <a:pPr/>
              <a:t>‹#›</a:t>
            </a:fld>
            <a:endParaRPr lang="en-US"/>
          </a:p>
        </p:txBody>
      </p:sp>
      <p:cxnSp>
        <p:nvCxnSpPr>
          <p:cNvPr id="15" name="Straight Connector 14"/>
          <p:cNvCxnSpPr/>
          <p:nvPr/>
        </p:nvCxnSpPr>
        <p:spPr>
          <a:xfrm>
            <a:off x="1278465" y="4140199"/>
            <a:ext cx="6606425"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025584507"/>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34333" y="982132"/>
            <a:ext cx="6400250"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00200" y="3352799"/>
            <a:ext cx="5892798" cy="651933"/>
          </a:xfrm>
        </p:spPr>
        <p:txBody>
          <a:bodyPr anchor="ctr">
            <a:normAutofit/>
          </a:bodyPr>
          <a:lstStyle>
            <a:lvl1pPr marL="0" indent="0" algn="r">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176863" y="4343400"/>
            <a:ext cx="6798738"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4935271-66AE-4C92-8C73-6B799D4F8AB1}" type="slidenum">
              <a:rPr lang="en-US" smtClean="0"/>
              <a:pPr/>
              <a:t>‹#›</a:t>
            </a:fld>
            <a:endParaRPr lang="en-US"/>
          </a:p>
        </p:txBody>
      </p:sp>
      <p:sp>
        <p:nvSpPr>
          <p:cNvPr id="14" name="TextBox 13"/>
          <p:cNvSpPr txBox="1"/>
          <p:nvPr/>
        </p:nvSpPr>
        <p:spPr>
          <a:xfrm>
            <a:off x="849969" y="905362"/>
            <a:ext cx="457319" cy="584776"/>
          </a:xfrm>
          <a:prstGeom prst="rect">
            <a:avLst/>
          </a:prstGeom>
        </p:spPr>
        <p:txBody>
          <a:bodyPr vert="horz" lIns="91440" tIns="45720" rIns="91440" bIns="45720" rtlCol="0" anchor="ctr">
            <a:noAutofit/>
          </a:bodyPr>
          <a:lstStyle/>
          <a:p>
            <a:pPr lvl="0"/>
            <a:r>
              <a:rPr lang="en-US" sz="7200" dirty="0">
                <a:solidFill>
                  <a:schemeClr val="tx1"/>
                </a:solidFill>
                <a:effectLst/>
              </a:rPr>
              <a:t>“</a:t>
            </a:r>
          </a:p>
        </p:txBody>
      </p:sp>
      <p:sp>
        <p:nvSpPr>
          <p:cNvPr id="15" name="TextBox 14"/>
          <p:cNvSpPr txBox="1"/>
          <p:nvPr/>
        </p:nvSpPr>
        <p:spPr>
          <a:xfrm>
            <a:off x="7633503" y="2827870"/>
            <a:ext cx="457319" cy="584776"/>
          </a:xfrm>
          <a:prstGeom prst="rect">
            <a:avLst/>
          </a:prstGeom>
        </p:spPr>
        <p:txBody>
          <a:bodyPr vert="horz" lIns="91440" tIns="45720" rIns="91440" bIns="45720" rtlCol="0" anchor="ctr">
            <a:noAutofit/>
          </a:bodyPr>
          <a:lstStyle/>
          <a:p>
            <a:pPr lvl="0" algn="r"/>
            <a:r>
              <a:rPr lang="en-US" sz="7200" dirty="0">
                <a:solidFill>
                  <a:schemeClr val="tx1"/>
                </a:solidFill>
                <a:effectLst/>
              </a:rPr>
              <a:t>”</a:t>
            </a:r>
          </a:p>
        </p:txBody>
      </p:sp>
      <p:cxnSp>
        <p:nvCxnSpPr>
          <p:cNvPr id="19" name="Straight Connector 18"/>
          <p:cNvCxnSpPr/>
          <p:nvPr/>
        </p:nvCxnSpPr>
        <p:spPr>
          <a:xfrm>
            <a:off x="1278466" y="4140199"/>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64420993"/>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76869" y="3308581"/>
            <a:ext cx="679872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176868" y="4777381"/>
            <a:ext cx="6798730" cy="8604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4935271-66AE-4C92-8C73-6B799D4F8AB1}" type="slidenum">
              <a:rPr lang="en-US" smtClean="0"/>
              <a:pPr/>
              <a:t>‹#›</a:t>
            </a:fld>
            <a:endParaRPr lang="en-US"/>
          </a:p>
        </p:txBody>
      </p:sp>
    </p:spTree>
    <p:extLst>
      <p:ext uri="{BB962C8B-B14F-4D97-AF65-F5344CB8AC3E}">
        <p14:creationId xmlns:p14="http://schemas.microsoft.com/office/powerpoint/2010/main" val="4110406990"/>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09416" y="982132"/>
            <a:ext cx="632516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8" name="Text Placeholder 2"/>
          <p:cNvSpPr>
            <a:spLocks noGrp="1"/>
          </p:cNvSpPr>
          <p:nvPr>
            <p:ph type="body" idx="13"/>
          </p:nvPr>
        </p:nvSpPr>
        <p:spPr>
          <a:xfrm>
            <a:off x="1176868" y="3639312"/>
            <a:ext cx="6798730" cy="886968"/>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176865" y="4529667"/>
            <a:ext cx="6798736" cy="1346200"/>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4935271-66AE-4C92-8C73-6B799D4F8AB1}" type="slidenum">
              <a:rPr lang="en-US" smtClean="0"/>
              <a:pPr/>
              <a:t>‹#›</a:t>
            </a:fld>
            <a:endParaRPr lang="en-US"/>
          </a:p>
        </p:txBody>
      </p:sp>
      <p:sp>
        <p:nvSpPr>
          <p:cNvPr id="12" name="TextBox 11"/>
          <p:cNvSpPr txBox="1"/>
          <p:nvPr/>
        </p:nvSpPr>
        <p:spPr>
          <a:xfrm>
            <a:off x="878060" y="896895"/>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7649796" y="2607728"/>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278466" y="342900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53274043"/>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176865" y="982131"/>
            <a:ext cx="6798734" cy="2294467"/>
          </a:xfrm>
        </p:spPr>
        <p:txBody>
          <a:bodyPr vert="horz" lIns="91440" tIns="45720" rIns="91440" bIns="45720" rtlCol="0" anchor="ctr">
            <a:normAutofit/>
          </a:bodyPr>
          <a:lstStyle>
            <a:lvl1pPr>
              <a:defRPr lang="en-US" sz="3200" b="0" dirty="0"/>
            </a:lvl1pPr>
          </a:lstStyle>
          <a:p>
            <a:pPr marL="0" lvl="0"/>
            <a:r>
              <a:rPr lang="en-US"/>
              <a:t>Click to edit Master title style</a:t>
            </a:r>
            <a:endParaRPr lang="en-US" dirty="0"/>
          </a:p>
        </p:txBody>
      </p:sp>
      <p:sp>
        <p:nvSpPr>
          <p:cNvPr id="14" name="Text Placeholder 2"/>
          <p:cNvSpPr>
            <a:spLocks noGrp="1"/>
          </p:cNvSpPr>
          <p:nvPr>
            <p:ph type="body" idx="13"/>
          </p:nvPr>
        </p:nvSpPr>
        <p:spPr>
          <a:xfrm>
            <a:off x="1176868" y="3566160"/>
            <a:ext cx="6798730" cy="905256"/>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176866" y="4470400"/>
            <a:ext cx="6798734" cy="1405467"/>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4935271-66AE-4C92-8C73-6B799D4F8AB1}" type="slidenum">
              <a:rPr lang="en-US" smtClean="0"/>
              <a:pPr/>
              <a:t>‹#›</a:t>
            </a:fld>
            <a:endParaRPr lang="en-US"/>
          </a:p>
        </p:txBody>
      </p:sp>
      <p:cxnSp>
        <p:nvCxnSpPr>
          <p:cNvPr id="15" name="Straight Connector 14"/>
          <p:cNvCxnSpPr/>
          <p:nvPr/>
        </p:nvCxnSpPr>
        <p:spPr>
          <a:xfrm>
            <a:off x="1278469" y="3429000"/>
            <a:ext cx="6606421"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354848124"/>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176865" y="2490135"/>
            <a:ext cx="6798736" cy="3385733"/>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9D6955D-846D-43D7-8FC5-1F408CEBC39D}" type="slidenum">
              <a:rPr lang="en-US" smtClean="0"/>
              <a:pPr/>
              <a:t>‹#›</a:t>
            </a:fld>
            <a:endParaRPr lang="en-US"/>
          </a:p>
        </p:txBody>
      </p:sp>
      <p:cxnSp>
        <p:nvCxnSpPr>
          <p:cNvPr id="14" name="Straight Connector 13"/>
          <p:cNvCxnSpPr/>
          <p:nvPr/>
        </p:nvCxnSpPr>
        <p:spPr>
          <a:xfrm>
            <a:off x="1278466" y="2354670"/>
            <a:ext cx="660642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740752678"/>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356667" y="906873"/>
            <a:ext cx="1618930" cy="496899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76867" y="906873"/>
            <a:ext cx="4915509" cy="4968993"/>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5A9C8DB-FBC6-4B90-913A-FC12860EE8D7}" type="slidenum">
              <a:rPr lang="en-US" smtClean="0"/>
              <a:pPr/>
              <a:t>‹#›</a:t>
            </a:fld>
            <a:endParaRPr lang="en-US"/>
          </a:p>
        </p:txBody>
      </p:sp>
      <p:cxnSp>
        <p:nvCxnSpPr>
          <p:cNvPr id="14" name="Straight Connector 13"/>
          <p:cNvCxnSpPr/>
          <p:nvPr/>
        </p:nvCxnSpPr>
        <p:spPr>
          <a:xfrm>
            <a:off x="6245512" y="906873"/>
            <a:ext cx="0" cy="4968993"/>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14643739"/>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type="title">
  <p:cSld name="1_Title Slide">
    <p:spTree>
      <p:nvGrpSpPr>
        <p:cNvPr id="1" name=""/>
        <p:cNvGrpSpPr/>
        <p:nvPr/>
      </p:nvGrpSpPr>
      <p:grpSpPr>
        <a:xfrm>
          <a:off x="0" y="0"/>
          <a:ext cx="0" cy="0"/>
          <a:chOff x="0" y="0"/>
          <a:chExt cx="0" cy="0"/>
        </a:xfrm>
      </p:grpSpPr>
      <p:sp>
        <p:nvSpPr>
          <p:cNvPr id="12" name="Text Box 16"/>
          <p:cNvSpPr txBox="1">
            <a:spLocks noChangeArrowheads="1"/>
          </p:cNvSpPr>
          <p:nvPr userDrawn="1"/>
        </p:nvSpPr>
        <p:spPr bwMode="auto">
          <a:xfrm>
            <a:off x="3724275" y="6583363"/>
            <a:ext cx="2287588" cy="274637"/>
          </a:xfrm>
          <a:prstGeom prst="rect">
            <a:avLst/>
          </a:prstGeom>
          <a:noFill/>
          <a:ln w="12700">
            <a:noFill/>
            <a:miter lim="800000"/>
            <a:headEnd/>
            <a:tailEnd/>
          </a:ln>
          <a:effectLst/>
        </p:spPr>
        <p:txBody>
          <a:bodyPr wrap="none">
            <a:spAutoFit/>
          </a:bodyPr>
          <a:lstStyle/>
          <a:p>
            <a:pPr algn="ctr" eaLnBrk="0" hangingPunct="0"/>
            <a:r>
              <a:rPr lang="en-US" sz="1000" b="0">
                <a:latin typeface="Arial" pitchFamily="34" charset="0"/>
              </a:rPr>
              <a:t>Copyright </a:t>
            </a:r>
            <a:r>
              <a:rPr lang="en-US" sz="1200" b="0">
                <a:latin typeface="Arial" pitchFamily="34" charset="0"/>
              </a:rPr>
              <a:t>©</a:t>
            </a:r>
            <a:r>
              <a:rPr lang="en-US" sz="1000" b="0">
                <a:latin typeface="Arial" pitchFamily="34" charset="0"/>
              </a:rPr>
              <a:t> 2011 Pearson Education</a:t>
            </a:r>
          </a:p>
        </p:txBody>
      </p:sp>
      <p:sp>
        <p:nvSpPr>
          <p:cNvPr id="57355" name="Rectangle 11"/>
          <p:cNvSpPr>
            <a:spLocks noGrp="1" noChangeArrowheads="1"/>
          </p:cNvSpPr>
          <p:nvPr>
            <p:ph type="ctrTitle" sz="quarter"/>
          </p:nvPr>
        </p:nvSpPr>
        <p:spPr>
          <a:xfrm>
            <a:off x="533400" y="533400"/>
            <a:ext cx="7924800" cy="3581400"/>
          </a:xfrm>
        </p:spPr>
        <p:txBody>
          <a:bodyPr/>
          <a:lstStyle>
            <a:lvl1pPr>
              <a:defRPr sz="6000"/>
            </a:lvl1pPr>
          </a:lstStyle>
          <a:p>
            <a:r>
              <a:rPr lang="en-US"/>
              <a:t>Click to edit Master title style</a:t>
            </a:r>
          </a:p>
        </p:txBody>
      </p:sp>
    </p:spTree>
    <p:extLst>
      <p:ext uri="{BB962C8B-B14F-4D97-AF65-F5344CB8AC3E}">
        <p14:creationId xmlns:p14="http://schemas.microsoft.com/office/powerpoint/2010/main" val="3812416923"/>
      </p:ext>
    </p:extLst>
  </p:cSld>
  <p:clrMapOvr>
    <a:masterClrMapping/>
  </p:clrMapOvr>
  <p:transition spd="med">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slideLayout" Target="../slideLayouts/slideLayout46.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slideLayout" Target="../slideLayouts/slideLayout45.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 Id="rId14"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4.xml"/><Relationship Id="rId13" Type="http://schemas.openxmlformats.org/officeDocument/2006/relationships/slideLayout" Target="../slideLayouts/slideLayout59.xml"/><Relationship Id="rId18" Type="http://schemas.openxmlformats.org/officeDocument/2006/relationships/slideLayout" Target="../slideLayouts/slideLayout64.xml"/><Relationship Id="rId3" Type="http://schemas.openxmlformats.org/officeDocument/2006/relationships/slideLayout" Target="../slideLayouts/slideLayout49.xml"/><Relationship Id="rId21" Type="http://schemas.openxmlformats.org/officeDocument/2006/relationships/image" Target="../media/image4.png"/><Relationship Id="rId7" Type="http://schemas.openxmlformats.org/officeDocument/2006/relationships/slideLayout" Target="../slideLayouts/slideLayout53.xml"/><Relationship Id="rId12" Type="http://schemas.openxmlformats.org/officeDocument/2006/relationships/slideLayout" Target="../slideLayouts/slideLayout58.xml"/><Relationship Id="rId17" Type="http://schemas.openxmlformats.org/officeDocument/2006/relationships/slideLayout" Target="../slideLayouts/slideLayout63.xml"/><Relationship Id="rId2" Type="http://schemas.openxmlformats.org/officeDocument/2006/relationships/slideLayout" Target="../slideLayouts/slideLayout48.xml"/><Relationship Id="rId16" Type="http://schemas.openxmlformats.org/officeDocument/2006/relationships/slideLayout" Target="../slideLayouts/slideLayout62.xml"/><Relationship Id="rId20" Type="http://schemas.openxmlformats.org/officeDocument/2006/relationships/image" Target="../media/image3.png"/><Relationship Id="rId1" Type="http://schemas.openxmlformats.org/officeDocument/2006/relationships/slideLayout" Target="../slideLayouts/slideLayout47.xml"/><Relationship Id="rId6" Type="http://schemas.openxmlformats.org/officeDocument/2006/relationships/slideLayout" Target="../slideLayouts/slideLayout52.xml"/><Relationship Id="rId11" Type="http://schemas.openxmlformats.org/officeDocument/2006/relationships/slideLayout" Target="../slideLayouts/slideLayout57.xml"/><Relationship Id="rId5" Type="http://schemas.openxmlformats.org/officeDocument/2006/relationships/slideLayout" Target="../slideLayouts/slideLayout51.xml"/><Relationship Id="rId15" Type="http://schemas.openxmlformats.org/officeDocument/2006/relationships/slideLayout" Target="../slideLayouts/slideLayout61.xml"/><Relationship Id="rId10" Type="http://schemas.openxmlformats.org/officeDocument/2006/relationships/slideLayout" Target="../slideLayouts/slideLayout56.xml"/><Relationship Id="rId19" Type="http://schemas.openxmlformats.org/officeDocument/2006/relationships/theme" Target="../theme/theme5.xml"/><Relationship Id="rId4" Type="http://schemas.openxmlformats.org/officeDocument/2006/relationships/slideLayout" Target="../slideLayouts/slideLayout50.xml"/><Relationship Id="rId9" Type="http://schemas.openxmlformats.org/officeDocument/2006/relationships/slideLayout" Target="../slideLayouts/slideLayout55.xml"/><Relationship Id="rId14" Type="http://schemas.openxmlformats.org/officeDocument/2006/relationships/slideLayout" Target="../slideLayouts/slideLayout6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p>
            <a:pPr lvl="0"/>
            <a:r>
              <a:rPr lang="en-US"/>
              <a:t>Click to edit Master title style</a:t>
            </a:r>
          </a:p>
        </p:txBody>
      </p:sp>
      <p:sp>
        <p:nvSpPr>
          <p:cNvPr id="614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14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US"/>
          </a:p>
        </p:txBody>
      </p:sp>
      <p:sp>
        <p:nvSpPr>
          <p:cNvPr id="614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615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44935271-66AE-4C92-8C73-6B799D4F8AB1}" type="slidenum">
              <a:rPr lang="en-US"/>
              <a:pPr/>
              <a:t>‹#›</a:t>
            </a:fld>
            <a:endParaRPr lang="en-US"/>
          </a:p>
        </p:txBody>
      </p:sp>
      <p:sp>
        <p:nvSpPr>
          <p:cNvPr id="6151" name="Line 7"/>
          <p:cNvSpPr>
            <a:spLocks noChangeShapeType="1"/>
          </p:cNvSpPr>
          <p:nvPr/>
        </p:nvSpPr>
        <p:spPr bwMode="auto">
          <a:xfrm>
            <a:off x="495300" y="1447800"/>
            <a:ext cx="81534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Tree>
  </p:cSld>
  <p:clrMap bg1="dk2" tx1="lt1" bg2="dk1" tx2="lt2" accent1="accent1" accent2="accent2" accent3="accent3" accent4="accent4" accent5="accent5" accent6="accent6" hlink="hlink" folHlink="folHlink"/>
  <p:sldLayoutIdLst>
    <p:sldLayoutId id="2147483651"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Lst>
  <p:txStyles>
    <p:titleStyle>
      <a:lvl1pPr algn="l" rtl="0" fontAlgn="base">
        <a:spcBef>
          <a:spcPct val="0"/>
        </a:spcBef>
        <a:spcAft>
          <a:spcPct val="0"/>
        </a:spcAft>
        <a:defRPr sz="4400">
          <a:solidFill>
            <a:schemeClr val="tx2"/>
          </a:solidFill>
          <a:latin typeface="+mj-lt"/>
          <a:ea typeface="+mj-ea"/>
          <a:cs typeface="+mj-cs"/>
        </a:defRPr>
      </a:lvl1pPr>
      <a:lvl2pPr algn="l" rtl="0" fontAlgn="base">
        <a:spcBef>
          <a:spcPct val="0"/>
        </a:spcBef>
        <a:spcAft>
          <a:spcPct val="0"/>
        </a:spcAft>
        <a:defRPr sz="4400">
          <a:solidFill>
            <a:schemeClr val="tx2"/>
          </a:solidFill>
          <a:latin typeface="Arial" charset="0"/>
        </a:defRPr>
      </a:lvl2pPr>
      <a:lvl3pPr algn="l" rtl="0" fontAlgn="base">
        <a:spcBef>
          <a:spcPct val="0"/>
        </a:spcBef>
        <a:spcAft>
          <a:spcPct val="0"/>
        </a:spcAft>
        <a:defRPr sz="4400">
          <a:solidFill>
            <a:schemeClr val="tx2"/>
          </a:solidFill>
          <a:latin typeface="Arial" charset="0"/>
        </a:defRPr>
      </a:lvl3pPr>
      <a:lvl4pPr algn="l" rtl="0" fontAlgn="base">
        <a:spcBef>
          <a:spcPct val="0"/>
        </a:spcBef>
        <a:spcAft>
          <a:spcPct val="0"/>
        </a:spcAft>
        <a:defRPr sz="4400">
          <a:solidFill>
            <a:schemeClr val="tx2"/>
          </a:solidFill>
          <a:latin typeface="Arial" charset="0"/>
        </a:defRPr>
      </a:lvl4pPr>
      <a:lvl5pPr algn="l" rtl="0" fontAlgn="base">
        <a:spcBef>
          <a:spcPct val="0"/>
        </a:spcBef>
        <a:spcAft>
          <a:spcPct val="0"/>
        </a:spcAft>
        <a:defRPr sz="4400">
          <a:solidFill>
            <a:schemeClr val="tx2"/>
          </a:solidFill>
          <a:latin typeface="Arial" charset="0"/>
        </a:defRPr>
      </a:lvl5pPr>
      <a:lvl6pPr marL="457200" algn="l" rtl="0" fontAlgn="base">
        <a:spcBef>
          <a:spcPct val="0"/>
        </a:spcBef>
        <a:spcAft>
          <a:spcPct val="0"/>
        </a:spcAft>
        <a:defRPr sz="4400">
          <a:solidFill>
            <a:schemeClr val="tx2"/>
          </a:solidFill>
          <a:latin typeface="Arial" charset="0"/>
        </a:defRPr>
      </a:lvl6pPr>
      <a:lvl7pPr marL="914400" algn="l" rtl="0" fontAlgn="base">
        <a:spcBef>
          <a:spcPct val="0"/>
        </a:spcBef>
        <a:spcAft>
          <a:spcPct val="0"/>
        </a:spcAft>
        <a:defRPr sz="4400">
          <a:solidFill>
            <a:schemeClr val="tx2"/>
          </a:solidFill>
          <a:latin typeface="Arial" charset="0"/>
        </a:defRPr>
      </a:lvl7pPr>
      <a:lvl8pPr marL="1371600" algn="l" rtl="0" fontAlgn="base">
        <a:spcBef>
          <a:spcPct val="0"/>
        </a:spcBef>
        <a:spcAft>
          <a:spcPct val="0"/>
        </a:spcAft>
        <a:defRPr sz="4400">
          <a:solidFill>
            <a:schemeClr val="tx2"/>
          </a:solidFill>
          <a:latin typeface="Arial" charset="0"/>
        </a:defRPr>
      </a:lvl8pPr>
      <a:lvl9pPr marL="1828800" algn="l" rtl="0" fontAlgn="base">
        <a:spcBef>
          <a:spcPct val="0"/>
        </a:spcBef>
        <a:spcAft>
          <a:spcPct val="0"/>
        </a:spcAft>
        <a:defRPr sz="4400">
          <a:solidFill>
            <a:schemeClr val="tx2"/>
          </a:solidFill>
          <a:latin typeface="Arial" charset="0"/>
        </a:defRPr>
      </a:lvl9pPr>
    </p:titleStyle>
    <p:bodyStyle>
      <a:lvl1pPr marL="342900" indent="-342900" algn="l" rtl="0" fontAlgn="base">
        <a:spcBef>
          <a:spcPct val="5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p>
            <a:pPr lvl="0"/>
            <a:r>
              <a:rPr lang="en-US"/>
              <a:t>Click to edit Master title style</a:t>
            </a:r>
          </a:p>
        </p:txBody>
      </p:sp>
      <p:sp>
        <p:nvSpPr>
          <p:cNvPr id="8195"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196"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US"/>
          </a:p>
        </p:txBody>
      </p:sp>
      <p:sp>
        <p:nvSpPr>
          <p:cNvPr id="8197"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8198"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4B135561-04DE-40F5-91D4-895A3B1A6067}" type="slidenum">
              <a:rPr lang="en-US"/>
              <a:pPr/>
              <a:t>‹#›</a:t>
            </a:fld>
            <a:endParaRPr lang="en-US"/>
          </a:p>
        </p:txBody>
      </p:sp>
      <p:sp>
        <p:nvSpPr>
          <p:cNvPr id="8199" name="Line 7"/>
          <p:cNvSpPr>
            <a:spLocks noChangeShapeType="1"/>
          </p:cNvSpPr>
          <p:nvPr/>
        </p:nvSpPr>
        <p:spPr bwMode="auto">
          <a:xfrm>
            <a:off x="495300" y="1447800"/>
            <a:ext cx="81534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Tree>
  </p:cSld>
  <p:clrMap bg1="dk2" tx1="lt1" bg2="dk1" tx2="lt2" accent1="accent1" accent2="accent2" accent3="accent3" accent4="accent4" accent5="accent5" accent6="accent6" hlink="hlink" folHlink="folHlink"/>
  <p:sldLayoutIdLst>
    <p:sldLayoutId id="2147483653"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Lst>
  <p:txStyles>
    <p:titleStyle>
      <a:lvl1pPr algn="l" rtl="0" fontAlgn="base">
        <a:spcBef>
          <a:spcPct val="0"/>
        </a:spcBef>
        <a:spcAft>
          <a:spcPct val="0"/>
        </a:spcAft>
        <a:defRPr sz="4400">
          <a:solidFill>
            <a:schemeClr val="tx2"/>
          </a:solidFill>
          <a:latin typeface="+mj-lt"/>
          <a:ea typeface="+mj-ea"/>
          <a:cs typeface="+mj-cs"/>
        </a:defRPr>
      </a:lvl1pPr>
      <a:lvl2pPr algn="l" rtl="0" fontAlgn="base">
        <a:spcBef>
          <a:spcPct val="0"/>
        </a:spcBef>
        <a:spcAft>
          <a:spcPct val="0"/>
        </a:spcAft>
        <a:defRPr sz="4400">
          <a:solidFill>
            <a:schemeClr val="tx2"/>
          </a:solidFill>
          <a:latin typeface="Arial" charset="0"/>
        </a:defRPr>
      </a:lvl2pPr>
      <a:lvl3pPr algn="l" rtl="0" fontAlgn="base">
        <a:spcBef>
          <a:spcPct val="0"/>
        </a:spcBef>
        <a:spcAft>
          <a:spcPct val="0"/>
        </a:spcAft>
        <a:defRPr sz="4400">
          <a:solidFill>
            <a:schemeClr val="tx2"/>
          </a:solidFill>
          <a:latin typeface="Arial" charset="0"/>
        </a:defRPr>
      </a:lvl3pPr>
      <a:lvl4pPr algn="l" rtl="0" fontAlgn="base">
        <a:spcBef>
          <a:spcPct val="0"/>
        </a:spcBef>
        <a:spcAft>
          <a:spcPct val="0"/>
        </a:spcAft>
        <a:defRPr sz="4400">
          <a:solidFill>
            <a:schemeClr val="tx2"/>
          </a:solidFill>
          <a:latin typeface="Arial" charset="0"/>
        </a:defRPr>
      </a:lvl4pPr>
      <a:lvl5pPr algn="l" rtl="0" fontAlgn="base">
        <a:spcBef>
          <a:spcPct val="0"/>
        </a:spcBef>
        <a:spcAft>
          <a:spcPct val="0"/>
        </a:spcAft>
        <a:defRPr sz="4400">
          <a:solidFill>
            <a:schemeClr val="tx2"/>
          </a:solidFill>
          <a:latin typeface="Arial" charset="0"/>
        </a:defRPr>
      </a:lvl5pPr>
      <a:lvl6pPr marL="457200" algn="l" rtl="0" fontAlgn="base">
        <a:spcBef>
          <a:spcPct val="0"/>
        </a:spcBef>
        <a:spcAft>
          <a:spcPct val="0"/>
        </a:spcAft>
        <a:defRPr sz="4400">
          <a:solidFill>
            <a:schemeClr val="tx2"/>
          </a:solidFill>
          <a:latin typeface="Arial" charset="0"/>
        </a:defRPr>
      </a:lvl6pPr>
      <a:lvl7pPr marL="914400" algn="l" rtl="0" fontAlgn="base">
        <a:spcBef>
          <a:spcPct val="0"/>
        </a:spcBef>
        <a:spcAft>
          <a:spcPct val="0"/>
        </a:spcAft>
        <a:defRPr sz="4400">
          <a:solidFill>
            <a:schemeClr val="tx2"/>
          </a:solidFill>
          <a:latin typeface="Arial" charset="0"/>
        </a:defRPr>
      </a:lvl7pPr>
      <a:lvl8pPr marL="1371600" algn="l" rtl="0" fontAlgn="base">
        <a:spcBef>
          <a:spcPct val="0"/>
        </a:spcBef>
        <a:spcAft>
          <a:spcPct val="0"/>
        </a:spcAft>
        <a:defRPr sz="4400">
          <a:solidFill>
            <a:schemeClr val="tx2"/>
          </a:solidFill>
          <a:latin typeface="Arial" charset="0"/>
        </a:defRPr>
      </a:lvl8pPr>
      <a:lvl9pPr marL="1828800" algn="l" rtl="0" fontAlgn="base">
        <a:spcBef>
          <a:spcPct val="0"/>
        </a:spcBef>
        <a:spcAft>
          <a:spcPct val="0"/>
        </a:spcAft>
        <a:defRPr sz="4400">
          <a:solidFill>
            <a:schemeClr val="tx2"/>
          </a:solidFill>
          <a:latin typeface="Arial" charset="0"/>
        </a:defRPr>
      </a:lvl9pPr>
    </p:titleStyle>
    <p:bodyStyle>
      <a:lvl1pPr marL="342900" indent="-342900" algn="l" rtl="0" fontAlgn="base">
        <a:spcBef>
          <a:spcPct val="5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p>
            <a:pPr lvl="0"/>
            <a:r>
              <a:rPr lang="en-US"/>
              <a:t>Click to edit Master title style</a:t>
            </a:r>
          </a:p>
        </p:txBody>
      </p:sp>
      <p:sp>
        <p:nvSpPr>
          <p:cNvPr id="10243"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44"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US"/>
          </a:p>
        </p:txBody>
      </p:sp>
      <p:sp>
        <p:nvSpPr>
          <p:cNvPr id="10245"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10246"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0437FCB1-6E02-4A45-83CF-6314C79DEA92}" type="slidenum">
              <a:rPr lang="en-US"/>
              <a:pPr/>
              <a:t>‹#›</a:t>
            </a:fld>
            <a:endParaRPr lang="en-US"/>
          </a:p>
        </p:txBody>
      </p:sp>
      <p:sp>
        <p:nvSpPr>
          <p:cNvPr id="10247" name="Line 7"/>
          <p:cNvSpPr>
            <a:spLocks noChangeShapeType="1"/>
          </p:cNvSpPr>
          <p:nvPr/>
        </p:nvSpPr>
        <p:spPr bwMode="auto">
          <a:xfrm>
            <a:off x="495300" y="1447800"/>
            <a:ext cx="81534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Tree>
  </p:cSld>
  <p:clrMap bg1="dk2" tx1="lt1" bg2="dk1" tx2="lt2" accent1="accent1" accent2="accent2" accent3="accent3" accent4="accent4" accent5="accent5" accent6="accent6" hlink="hlink" folHlink="folHlink"/>
  <p:sldLayoutIdLst>
    <p:sldLayoutId id="2147483655"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Lst>
  <p:txStyles>
    <p:titleStyle>
      <a:lvl1pPr algn="l" rtl="0" fontAlgn="base">
        <a:spcBef>
          <a:spcPct val="0"/>
        </a:spcBef>
        <a:spcAft>
          <a:spcPct val="0"/>
        </a:spcAft>
        <a:defRPr sz="4400">
          <a:solidFill>
            <a:schemeClr val="tx2"/>
          </a:solidFill>
          <a:latin typeface="+mj-lt"/>
          <a:ea typeface="+mj-ea"/>
          <a:cs typeface="+mj-cs"/>
        </a:defRPr>
      </a:lvl1pPr>
      <a:lvl2pPr algn="l" rtl="0" fontAlgn="base">
        <a:spcBef>
          <a:spcPct val="0"/>
        </a:spcBef>
        <a:spcAft>
          <a:spcPct val="0"/>
        </a:spcAft>
        <a:defRPr sz="4400">
          <a:solidFill>
            <a:schemeClr val="tx2"/>
          </a:solidFill>
          <a:latin typeface="Arial" charset="0"/>
        </a:defRPr>
      </a:lvl2pPr>
      <a:lvl3pPr algn="l" rtl="0" fontAlgn="base">
        <a:spcBef>
          <a:spcPct val="0"/>
        </a:spcBef>
        <a:spcAft>
          <a:spcPct val="0"/>
        </a:spcAft>
        <a:defRPr sz="4400">
          <a:solidFill>
            <a:schemeClr val="tx2"/>
          </a:solidFill>
          <a:latin typeface="Arial" charset="0"/>
        </a:defRPr>
      </a:lvl3pPr>
      <a:lvl4pPr algn="l" rtl="0" fontAlgn="base">
        <a:spcBef>
          <a:spcPct val="0"/>
        </a:spcBef>
        <a:spcAft>
          <a:spcPct val="0"/>
        </a:spcAft>
        <a:defRPr sz="4400">
          <a:solidFill>
            <a:schemeClr val="tx2"/>
          </a:solidFill>
          <a:latin typeface="Arial" charset="0"/>
        </a:defRPr>
      </a:lvl4pPr>
      <a:lvl5pPr algn="l" rtl="0" fontAlgn="base">
        <a:spcBef>
          <a:spcPct val="0"/>
        </a:spcBef>
        <a:spcAft>
          <a:spcPct val="0"/>
        </a:spcAft>
        <a:defRPr sz="4400">
          <a:solidFill>
            <a:schemeClr val="tx2"/>
          </a:solidFill>
          <a:latin typeface="Arial" charset="0"/>
        </a:defRPr>
      </a:lvl5pPr>
      <a:lvl6pPr marL="457200" algn="l" rtl="0" fontAlgn="base">
        <a:spcBef>
          <a:spcPct val="0"/>
        </a:spcBef>
        <a:spcAft>
          <a:spcPct val="0"/>
        </a:spcAft>
        <a:defRPr sz="4400">
          <a:solidFill>
            <a:schemeClr val="tx2"/>
          </a:solidFill>
          <a:latin typeface="Arial" charset="0"/>
        </a:defRPr>
      </a:lvl6pPr>
      <a:lvl7pPr marL="914400" algn="l" rtl="0" fontAlgn="base">
        <a:spcBef>
          <a:spcPct val="0"/>
        </a:spcBef>
        <a:spcAft>
          <a:spcPct val="0"/>
        </a:spcAft>
        <a:defRPr sz="4400">
          <a:solidFill>
            <a:schemeClr val="tx2"/>
          </a:solidFill>
          <a:latin typeface="Arial" charset="0"/>
        </a:defRPr>
      </a:lvl7pPr>
      <a:lvl8pPr marL="1371600" algn="l" rtl="0" fontAlgn="base">
        <a:spcBef>
          <a:spcPct val="0"/>
        </a:spcBef>
        <a:spcAft>
          <a:spcPct val="0"/>
        </a:spcAft>
        <a:defRPr sz="4400">
          <a:solidFill>
            <a:schemeClr val="tx2"/>
          </a:solidFill>
          <a:latin typeface="Arial" charset="0"/>
        </a:defRPr>
      </a:lvl8pPr>
      <a:lvl9pPr marL="1828800" algn="l" rtl="0" fontAlgn="base">
        <a:spcBef>
          <a:spcPct val="0"/>
        </a:spcBef>
        <a:spcAft>
          <a:spcPct val="0"/>
        </a:spcAft>
        <a:defRPr sz="4400">
          <a:solidFill>
            <a:schemeClr val="tx2"/>
          </a:solidFill>
          <a:latin typeface="Arial" charset="0"/>
        </a:defRPr>
      </a:lvl9pPr>
    </p:titleStyle>
    <p:bodyStyle>
      <a:lvl1pPr marL="342900" indent="-342900" algn="l" rtl="0" fontAlgn="base">
        <a:spcBef>
          <a:spcPct val="5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p>
            <a:pPr lvl="0"/>
            <a:r>
              <a:rPr lang="en-US"/>
              <a:t>Click to edit Master title style</a:t>
            </a:r>
          </a:p>
        </p:txBody>
      </p:sp>
      <p:sp>
        <p:nvSpPr>
          <p:cNvPr id="12291"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2292"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US"/>
          </a:p>
        </p:txBody>
      </p:sp>
      <p:sp>
        <p:nvSpPr>
          <p:cNvPr id="12293"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12294"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79250820-9129-47CD-B202-51B69CC02594}" type="slidenum">
              <a:rPr lang="en-US"/>
              <a:pPr/>
              <a:t>‹#›</a:t>
            </a:fld>
            <a:endParaRPr lang="en-US"/>
          </a:p>
        </p:txBody>
      </p:sp>
    </p:spTree>
  </p:cSld>
  <p:clrMap bg1="dk2" tx1="lt1" bg2="dk1" tx2="lt2" accent1="accent1" accent2="accent2" accent3="accent3" accent4="accent4" accent5="accent5" accent6="accent6" hlink="hlink" folHlink="folHlink"/>
  <p:sldLayoutIdLst>
    <p:sldLayoutId id="214748365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849" r:id="rId12"/>
    <p:sldLayoutId id="2147483723" r:id="rId13"/>
  </p:sldLayoutIdLst>
  <p:txStyles>
    <p:titleStyle>
      <a:lvl1pPr algn="l" rtl="0" fontAlgn="base">
        <a:spcBef>
          <a:spcPct val="0"/>
        </a:spcBef>
        <a:spcAft>
          <a:spcPct val="0"/>
        </a:spcAft>
        <a:defRPr sz="4400">
          <a:solidFill>
            <a:schemeClr val="tx2"/>
          </a:solidFill>
          <a:latin typeface="+mj-lt"/>
          <a:ea typeface="+mj-ea"/>
          <a:cs typeface="+mj-cs"/>
        </a:defRPr>
      </a:lvl1pPr>
      <a:lvl2pPr algn="l" rtl="0" fontAlgn="base">
        <a:spcBef>
          <a:spcPct val="0"/>
        </a:spcBef>
        <a:spcAft>
          <a:spcPct val="0"/>
        </a:spcAft>
        <a:defRPr sz="4400">
          <a:solidFill>
            <a:schemeClr val="tx2"/>
          </a:solidFill>
          <a:latin typeface="Arial" charset="0"/>
        </a:defRPr>
      </a:lvl2pPr>
      <a:lvl3pPr algn="l" rtl="0" fontAlgn="base">
        <a:spcBef>
          <a:spcPct val="0"/>
        </a:spcBef>
        <a:spcAft>
          <a:spcPct val="0"/>
        </a:spcAft>
        <a:defRPr sz="4400">
          <a:solidFill>
            <a:schemeClr val="tx2"/>
          </a:solidFill>
          <a:latin typeface="Arial" charset="0"/>
        </a:defRPr>
      </a:lvl3pPr>
      <a:lvl4pPr algn="l" rtl="0" fontAlgn="base">
        <a:spcBef>
          <a:spcPct val="0"/>
        </a:spcBef>
        <a:spcAft>
          <a:spcPct val="0"/>
        </a:spcAft>
        <a:defRPr sz="4400">
          <a:solidFill>
            <a:schemeClr val="tx2"/>
          </a:solidFill>
          <a:latin typeface="Arial" charset="0"/>
        </a:defRPr>
      </a:lvl4pPr>
      <a:lvl5pPr algn="l" rtl="0" fontAlgn="base">
        <a:spcBef>
          <a:spcPct val="0"/>
        </a:spcBef>
        <a:spcAft>
          <a:spcPct val="0"/>
        </a:spcAft>
        <a:defRPr sz="4400">
          <a:solidFill>
            <a:schemeClr val="tx2"/>
          </a:solidFill>
          <a:latin typeface="Arial" charset="0"/>
        </a:defRPr>
      </a:lvl5pPr>
      <a:lvl6pPr marL="457200" algn="l" rtl="0" fontAlgn="base">
        <a:spcBef>
          <a:spcPct val="0"/>
        </a:spcBef>
        <a:spcAft>
          <a:spcPct val="0"/>
        </a:spcAft>
        <a:defRPr sz="4400">
          <a:solidFill>
            <a:schemeClr val="tx2"/>
          </a:solidFill>
          <a:latin typeface="Arial" charset="0"/>
        </a:defRPr>
      </a:lvl6pPr>
      <a:lvl7pPr marL="914400" algn="l" rtl="0" fontAlgn="base">
        <a:spcBef>
          <a:spcPct val="0"/>
        </a:spcBef>
        <a:spcAft>
          <a:spcPct val="0"/>
        </a:spcAft>
        <a:defRPr sz="4400">
          <a:solidFill>
            <a:schemeClr val="tx2"/>
          </a:solidFill>
          <a:latin typeface="Arial" charset="0"/>
        </a:defRPr>
      </a:lvl7pPr>
      <a:lvl8pPr marL="1371600" algn="l" rtl="0" fontAlgn="base">
        <a:spcBef>
          <a:spcPct val="0"/>
        </a:spcBef>
        <a:spcAft>
          <a:spcPct val="0"/>
        </a:spcAft>
        <a:defRPr sz="4400">
          <a:solidFill>
            <a:schemeClr val="tx2"/>
          </a:solidFill>
          <a:latin typeface="Arial" charset="0"/>
        </a:defRPr>
      </a:lvl8pPr>
      <a:lvl9pPr marL="1828800" algn="l" rtl="0" fontAlgn="base">
        <a:spcBef>
          <a:spcPct val="0"/>
        </a:spcBef>
        <a:spcAft>
          <a:spcPct val="0"/>
        </a:spcAft>
        <a:defRPr sz="4400">
          <a:solidFill>
            <a:schemeClr val="tx2"/>
          </a:solidFill>
          <a:latin typeface="Arial" charset="0"/>
        </a:defRPr>
      </a:lvl9pPr>
    </p:titleStyle>
    <p:bodyStyle>
      <a:lvl1pPr marL="342900" indent="-342900" algn="l" rtl="0" fontAlgn="base">
        <a:spcBef>
          <a:spcPct val="5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0" y="0"/>
            <a:ext cx="9152467" cy="6858000"/>
            <a:chOff x="0" y="0"/>
            <a:chExt cx="9152467" cy="6858000"/>
          </a:xfrm>
        </p:grpSpPr>
        <p:pic>
          <p:nvPicPr>
            <p:cNvPr id="8" name="Picture 7" descr="SD-PanelContent.png"/>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9" name="Rectangle 8"/>
            <p:cNvSpPr/>
            <p:nvPr/>
          </p:nvSpPr>
          <p:spPr>
            <a:xfrm>
              <a:off x="553888" y="542807"/>
              <a:ext cx="8039776" cy="5756392"/>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1">
              <a:extLst>
                <a:ext uri="{28A0092B-C50C-407E-A947-70E740481C1C}">
                  <a14:useLocalDpi xmlns:a14="http://schemas.microsoft.com/office/drawing/2010/main" val="0"/>
                </a:ext>
              </a:extLst>
            </a:blip>
            <a:srcRect l="1" r="14240"/>
            <a:stretch/>
          </p:blipFill>
          <p:spPr>
            <a:xfrm>
              <a:off x="0" y="3128434"/>
              <a:ext cx="685800" cy="606425"/>
            </a:xfrm>
            <a:prstGeom prst="rect">
              <a:avLst/>
            </a:prstGeom>
          </p:spPr>
        </p:pic>
        <p:pic>
          <p:nvPicPr>
            <p:cNvPr id="11" name="Picture 10" descr="HDRibbonContent-UniformTrim.png"/>
            <p:cNvPicPr>
              <a:picLocks noChangeAspect="1"/>
            </p:cNvPicPr>
            <p:nvPr/>
          </p:nvPicPr>
          <p:blipFill rotWithShape="1">
            <a:blip r:embed="rId21">
              <a:extLst>
                <a:ext uri="{28A0092B-C50C-407E-A947-70E740481C1C}">
                  <a14:useLocalDpi xmlns:a14="http://schemas.microsoft.com/office/drawing/2010/main" val="0"/>
                </a:ext>
              </a:extLst>
            </a:blip>
            <a:srcRect l="1" r="14240"/>
            <a:stretch/>
          </p:blipFill>
          <p:spPr>
            <a:xfrm>
              <a:off x="8466667" y="3128434"/>
              <a:ext cx="685800" cy="606425"/>
            </a:xfrm>
            <a:prstGeom prst="rect">
              <a:avLst/>
            </a:prstGeom>
          </p:spPr>
        </p:pic>
      </p:grpSp>
      <p:sp>
        <p:nvSpPr>
          <p:cNvPr id="2" name="Title Placeholder 1"/>
          <p:cNvSpPr>
            <a:spLocks noGrp="1"/>
          </p:cNvSpPr>
          <p:nvPr>
            <p:ph type="title"/>
          </p:nvPr>
        </p:nvSpPr>
        <p:spPr>
          <a:xfrm>
            <a:off x="1176866" y="915337"/>
            <a:ext cx="6798734"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76865" y="2490135"/>
            <a:ext cx="6798736" cy="3444997"/>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356670" y="5960533"/>
            <a:ext cx="1148283"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endParaRPr lang="en-US"/>
          </a:p>
        </p:txBody>
      </p:sp>
      <p:sp>
        <p:nvSpPr>
          <p:cNvPr id="5" name="Footer Placeholder 4"/>
          <p:cNvSpPr>
            <a:spLocks noGrp="1"/>
          </p:cNvSpPr>
          <p:nvPr>
            <p:ph type="ftr" sz="quarter" idx="3"/>
          </p:nvPr>
        </p:nvSpPr>
        <p:spPr>
          <a:xfrm>
            <a:off x="1176865" y="5960533"/>
            <a:ext cx="5104667"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7580091" y="5960533"/>
            <a:ext cx="39551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44935271-66AE-4C92-8C73-6B799D4F8AB1}" type="slidenum">
              <a:rPr lang="en-US" smtClean="0"/>
              <a:pPr/>
              <a:t>‹#›</a:t>
            </a:fld>
            <a:endParaRPr lang="en-US"/>
          </a:p>
        </p:txBody>
      </p:sp>
    </p:spTree>
    <p:extLst>
      <p:ext uri="{BB962C8B-B14F-4D97-AF65-F5344CB8AC3E}">
        <p14:creationId xmlns:p14="http://schemas.microsoft.com/office/powerpoint/2010/main" val="2502837571"/>
      </p:ext>
    </p:extLst>
  </p:cSld>
  <p:clrMap bg1="lt1" tx1="dk1" bg2="lt2" tx2="dk2" accent1="accent1" accent2="accent2" accent3="accent3" accent4="accent4" accent5="accent5" accent6="accent6" hlink="hlink" folHlink="folHlink"/>
  <p:sldLayoutIdLst>
    <p:sldLayoutId id="2147484010" r:id="rId1"/>
    <p:sldLayoutId id="2147484011" r:id="rId2"/>
    <p:sldLayoutId id="2147484012" r:id="rId3"/>
    <p:sldLayoutId id="2147484013" r:id="rId4"/>
    <p:sldLayoutId id="2147484014" r:id="rId5"/>
    <p:sldLayoutId id="2147484015" r:id="rId6"/>
    <p:sldLayoutId id="2147484016" r:id="rId7"/>
    <p:sldLayoutId id="2147484017" r:id="rId8"/>
    <p:sldLayoutId id="2147484018" r:id="rId9"/>
    <p:sldLayoutId id="2147484019" r:id="rId10"/>
    <p:sldLayoutId id="2147484020" r:id="rId11"/>
    <p:sldLayoutId id="2147484021" r:id="rId12"/>
    <p:sldLayoutId id="2147484022" r:id="rId13"/>
    <p:sldLayoutId id="2147484023" r:id="rId14"/>
    <p:sldLayoutId id="2147484024" r:id="rId15"/>
    <p:sldLayoutId id="2147484025" r:id="rId16"/>
    <p:sldLayoutId id="2147484026" r:id="rId17"/>
    <p:sldLayoutId id="2147484027" r:id="rId18"/>
  </p:sldLayoutIdLst>
  <p:txStyles>
    <p:titleStyle>
      <a:lvl1pPr algn="ctr" defTabSz="457200" rtl="0" eaLnBrk="1" latinLnBrk="0" hangingPunct="1">
        <a:spcBef>
          <a:spcPct val="0"/>
        </a:spcBef>
        <a:buNone/>
        <a:defRPr sz="40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4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2.xml.rels><?xml version="1.0" encoding="UTF-8" standalone="yes"?>
<Relationships xmlns="http://schemas.openxmlformats.org/package/2006/relationships"><Relationship Id="rId3" Type="http://schemas.openxmlformats.org/officeDocument/2006/relationships/image" Target="../media/image12.jpeg"/><Relationship Id="rId7" Type="http://schemas.openxmlformats.org/officeDocument/2006/relationships/image" Target="../media/image16.png"/><Relationship Id="rId2" Type="http://schemas.openxmlformats.org/officeDocument/2006/relationships/notesSlide" Target="../notesSlides/notesSlide1.xml"/><Relationship Id="rId1" Type="http://schemas.openxmlformats.org/officeDocument/2006/relationships/slideLayout" Target="../slideLayouts/slideLayout64.xml"/><Relationship Id="rId6" Type="http://schemas.openxmlformats.org/officeDocument/2006/relationships/image" Target="../media/image15.wmf"/><Relationship Id="rId5" Type="http://schemas.openxmlformats.org/officeDocument/2006/relationships/image" Target="../media/image14.png"/><Relationship Id="rId4" Type="http://schemas.openxmlformats.org/officeDocument/2006/relationships/image" Target="../media/image13.png"/></Relationships>
</file>

<file path=ppt/slides/_rels/slide3.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7.png"/><Relationship Id="rId1" Type="http://schemas.openxmlformats.org/officeDocument/2006/relationships/slideLayout" Target="../slideLayouts/slideLayout48.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17.png"/><Relationship Id="rId7" Type="http://schemas.openxmlformats.org/officeDocument/2006/relationships/diagramColors" Target="../diagrams/colors2.xml"/><Relationship Id="rId2" Type="http://schemas.openxmlformats.org/officeDocument/2006/relationships/image" Target="../media/image12.jpeg"/><Relationship Id="rId1" Type="http://schemas.openxmlformats.org/officeDocument/2006/relationships/slideLayout" Target="../slideLayouts/slideLayout48.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 Id="rId9" Type="http://schemas.openxmlformats.org/officeDocument/2006/relationships/image" Target="../media/image16.png"/></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16.png"/><Relationship Id="rId2" Type="http://schemas.openxmlformats.org/officeDocument/2006/relationships/diagramData" Target="../diagrams/data3.xml"/><Relationship Id="rId1" Type="http://schemas.openxmlformats.org/officeDocument/2006/relationships/slideLayout" Target="../slideLayouts/slideLayout51.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xml"/><Relationship Id="rId1" Type="http://schemas.openxmlformats.org/officeDocument/2006/relationships/slideLayout" Target="../slideLayouts/slideLayout48.xml"/><Relationship Id="rId4" Type="http://schemas.openxmlformats.org/officeDocument/2006/relationships/image" Target="../media/image29.jpeg"/></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48.xml"/><Relationship Id="rId6" Type="http://schemas.openxmlformats.org/officeDocument/2006/relationships/image" Target="../media/image16.png"/><Relationship Id="rId5" Type="http://schemas.openxmlformats.org/officeDocument/2006/relationships/image" Target="../media/image30.jpeg"/><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16.png"/><Relationship Id="rId2" Type="http://schemas.openxmlformats.org/officeDocument/2006/relationships/image" Target="../media/image12.jpeg"/><Relationship Id="rId1" Type="http://schemas.openxmlformats.org/officeDocument/2006/relationships/slideLayout" Target="../slideLayouts/slideLayout48.xml"/><Relationship Id="rId6" Type="http://schemas.openxmlformats.org/officeDocument/2006/relationships/image" Target="../media/image32.svg"/><Relationship Id="rId5" Type="http://schemas.openxmlformats.org/officeDocument/2006/relationships/image" Target="../media/image31.png"/><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4.xml"/><Relationship Id="rId7" Type="http://schemas.openxmlformats.org/officeDocument/2006/relationships/image" Target="../media/image16.png"/><Relationship Id="rId2" Type="http://schemas.openxmlformats.org/officeDocument/2006/relationships/diagramData" Target="../diagrams/data4.xml"/><Relationship Id="rId1" Type="http://schemas.openxmlformats.org/officeDocument/2006/relationships/slideLayout" Target="../slideLayouts/slideLayout48.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48.xml"/><Relationship Id="rId6" Type="http://schemas.openxmlformats.org/officeDocument/2006/relationships/image" Target="../media/image34.png"/><Relationship Id="rId5" Type="http://schemas.openxmlformats.org/officeDocument/2006/relationships/image" Target="../media/image33.jpeg"/><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48.xml"/><Relationship Id="rId6" Type="http://schemas.openxmlformats.org/officeDocument/2006/relationships/image" Target="../media/image34.png"/><Relationship Id="rId5" Type="http://schemas.openxmlformats.org/officeDocument/2006/relationships/image" Target="../media/image33.jpeg"/><Relationship Id="rId4" Type="http://schemas.openxmlformats.org/officeDocument/2006/relationships/image" Target="../media/image14.png"/></Relationships>
</file>

<file path=ppt/slides/_rels/slide12.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12.jpeg"/><Relationship Id="rId1" Type="http://schemas.openxmlformats.org/officeDocument/2006/relationships/slideLayout" Target="../slideLayouts/slideLayout48.xml"/><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xml"/><Relationship Id="rId1" Type="http://schemas.openxmlformats.org/officeDocument/2006/relationships/slideLayout" Target="../slideLayouts/slideLayout48.xml"/><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5.xml"/><Relationship Id="rId7" Type="http://schemas.openxmlformats.org/officeDocument/2006/relationships/image" Target="../media/image16.png"/><Relationship Id="rId2" Type="http://schemas.openxmlformats.org/officeDocument/2006/relationships/diagramData" Target="../diagrams/data5.xml"/><Relationship Id="rId1" Type="http://schemas.openxmlformats.org/officeDocument/2006/relationships/slideLayout" Target="../slideLayouts/slideLayout48.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5.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12.jpeg"/><Relationship Id="rId1" Type="http://schemas.openxmlformats.org/officeDocument/2006/relationships/slideLayout" Target="../slideLayouts/slideLayout48.xml"/><Relationship Id="rId5" Type="http://schemas.openxmlformats.org/officeDocument/2006/relationships/image" Target="../media/image16.png"/><Relationship Id="rId4" Type="http://schemas.openxmlformats.org/officeDocument/2006/relationships/image" Target="../media/image43.png"/></Relationships>
</file>

<file path=ppt/slides/_rels/slide16.xml.rels><?xml version="1.0" encoding="UTF-8" standalone="yes"?>
<Relationships xmlns="http://schemas.openxmlformats.org/package/2006/relationships"><Relationship Id="rId3" Type="http://schemas.openxmlformats.org/officeDocument/2006/relationships/image" Target="../media/image12.jpeg"/><Relationship Id="rId7" Type="http://schemas.openxmlformats.org/officeDocument/2006/relationships/image" Target="../media/image16.png"/><Relationship Id="rId2" Type="http://schemas.openxmlformats.org/officeDocument/2006/relationships/notesSlide" Target="../notesSlides/notesSlide4.xml"/><Relationship Id="rId1" Type="http://schemas.openxmlformats.org/officeDocument/2006/relationships/slideLayout" Target="../slideLayouts/slideLayout48.xml"/><Relationship Id="rId6" Type="http://schemas.openxmlformats.org/officeDocument/2006/relationships/image" Target="../media/image44.jpeg"/><Relationship Id="rId5" Type="http://schemas.openxmlformats.org/officeDocument/2006/relationships/image" Target="../media/image14.png"/><Relationship Id="rId4" Type="http://schemas.openxmlformats.org/officeDocument/2006/relationships/image" Target="../media/image13.png"/></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2.jpeg"/><Relationship Id="rId1" Type="http://schemas.openxmlformats.org/officeDocument/2006/relationships/slideLayout" Target="../slideLayouts/slideLayout48.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2.jpeg"/><Relationship Id="rId1" Type="http://schemas.openxmlformats.org/officeDocument/2006/relationships/slideLayout" Target="../slideLayouts/slideLayout48.xml"/></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2.jpeg"/><Relationship Id="rId1" Type="http://schemas.openxmlformats.org/officeDocument/2006/relationships/slideLayout" Target="../slideLayouts/slideLayout48.xml"/></Relationships>
</file>

<file path=ppt/slides/_rels/slide20.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12.jpeg"/><Relationship Id="rId1" Type="http://schemas.openxmlformats.org/officeDocument/2006/relationships/slideLayout" Target="../slideLayouts/slideLayout48.xml"/><Relationship Id="rId4" Type="http://schemas.openxmlformats.org/officeDocument/2006/relationships/image" Target="../media/image16.png"/></Relationships>
</file>

<file path=ppt/slides/_rels/slide21.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12.jpeg"/><Relationship Id="rId1" Type="http://schemas.openxmlformats.org/officeDocument/2006/relationships/slideLayout" Target="../slideLayouts/slideLayout48.xml"/><Relationship Id="rId4" Type="http://schemas.openxmlformats.org/officeDocument/2006/relationships/image" Target="../media/image16.png"/></Relationships>
</file>

<file path=ppt/slides/_rels/slide2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2.jpeg"/><Relationship Id="rId1" Type="http://schemas.openxmlformats.org/officeDocument/2006/relationships/slideLayout" Target="../slideLayouts/slideLayout48.xml"/></Relationships>
</file>

<file path=ppt/slides/_rels/slide23.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12.jpeg"/><Relationship Id="rId1" Type="http://schemas.openxmlformats.org/officeDocument/2006/relationships/slideLayout" Target="../slideLayouts/slideLayout48.xml"/><Relationship Id="rId4" Type="http://schemas.openxmlformats.org/officeDocument/2006/relationships/image" Target="../media/image16.png"/></Relationships>
</file>

<file path=ppt/slides/_rels/slide24.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12.jpeg"/><Relationship Id="rId1" Type="http://schemas.openxmlformats.org/officeDocument/2006/relationships/slideLayout" Target="../slideLayouts/slideLayout48.xml"/><Relationship Id="rId5" Type="http://schemas.openxmlformats.org/officeDocument/2006/relationships/image" Target="../media/image16.png"/><Relationship Id="rId4" Type="http://schemas.openxmlformats.org/officeDocument/2006/relationships/image" Target="../media/image48.svg"/></Relationships>
</file>

<file path=ppt/slides/_rels/slide25.xml.rels><?xml version="1.0" encoding="UTF-8" standalone="yes"?>
<Relationships xmlns="http://schemas.openxmlformats.org/package/2006/relationships"><Relationship Id="rId8" Type="http://schemas.openxmlformats.org/officeDocument/2006/relationships/image" Target="../media/image54.png"/><Relationship Id="rId13" Type="http://schemas.microsoft.com/office/2007/relationships/diagramDrawing" Target="../diagrams/drawing6.xml"/><Relationship Id="rId3" Type="http://schemas.openxmlformats.org/officeDocument/2006/relationships/image" Target="../media/image49.png"/><Relationship Id="rId7" Type="http://schemas.openxmlformats.org/officeDocument/2006/relationships/image" Target="../media/image53.png"/><Relationship Id="rId12" Type="http://schemas.openxmlformats.org/officeDocument/2006/relationships/diagramColors" Target="../diagrams/colors6.xml"/><Relationship Id="rId2" Type="http://schemas.openxmlformats.org/officeDocument/2006/relationships/notesSlide" Target="../notesSlides/notesSlide5.xml"/><Relationship Id="rId1" Type="http://schemas.openxmlformats.org/officeDocument/2006/relationships/slideLayout" Target="../slideLayouts/slideLayout53.xml"/><Relationship Id="rId6" Type="http://schemas.openxmlformats.org/officeDocument/2006/relationships/image" Target="../media/image52.png"/><Relationship Id="rId11" Type="http://schemas.openxmlformats.org/officeDocument/2006/relationships/diagramQuickStyle" Target="../diagrams/quickStyle6.xml"/><Relationship Id="rId5" Type="http://schemas.openxmlformats.org/officeDocument/2006/relationships/image" Target="../media/image51.png"/><Relationship Id="rId10" Type="http://schemas.openxmlformats.org/officeDocument/2006/relationships/diagramLayout" Target="../diagrams/layout6.xml"/><Relationship Id="rId4" Type="http://schemas.openxmlformats.org/officeDocument/2006/relationships/image" Target="../media/image50.png"/><Relationship Id="rId9" Type="http://schemas.openxmlformats.org/officeDocument/2006/relationships/diagramData" Target="../diagrams/data6.xml"/><Relationship Id="rId14" Type="http://schemas.openxmlformats.org/officeDocument/2006/relationships/image" Target="../media/image16.png"/></Relationships>
</file>

<file path=ppt/slides/_rels/slide26.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12.jpeg"/><Relationship Id="rId1" Type="http://schemas.openxmlformats.org/officeDocument/2006/relationships/slideLayout" Target="../slideLayouts/slideLayout53.xml"/><Relationship Id="rId4" Type="http://schemas.openxmlformats.org/officeDocument/2006/relationships/image" Target="../media/image16.png"/></Relationships>
</file>

<file path=ppt/slides/_rels/slide27.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12.jpeg"/><Relationship Id="rId1" Type="http://schemas.openxmlformats.org/officeDocument/2006/relationships/slideLayout" Target="../slideLayouts/slideLayout53.xml"/><Relationship Id="rId4" Type="http://schemas.openxmlformats.org/officeDocument/2006/relationships/image" Target="../media/image16.png"/></Relationships>
</file>

<file path=ppt/slides/_rels/slide2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7.png"/><Relationship Id="rId1" Type="http://schemas.openxmlformats.org/officeDocument/2006/relationships/slideLayout" Target="../slideLayouts/slideLayout48.xml"/></Relationships>
</file>

<file path=ppt/slides/_rels/slide29.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12.jpeg"/><Relationship Id="rId1" Type="http://schemas.openxmlformats.org/officeDocument/2006/relationships/slideLayout" Target="../slideLayouts/slideLayout53.xml"/><Relationship Id="rId4" Type="http://schemas.openxmlformats.org/officeDocument/2006/relationships/image" Target="../media/image16.png"/></Relationships>
</file>

<file path=ppt/slides/_rels/slide30.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12.jpeg"/><Relationship Id="rId1" Type="http://schemas.openxmlformats.org/officeDocument/2006/relationships/slideLayout" Target="../slideLayouts/slideLayout53.xml"/><Relationship Id="rId4" Type="http://schemas.openxmlformats.org/officeDocument/2006/relationships/image" Target="../media/image16.png"/></Relationships>
</file>

<file path=ppt/slides/_rels/slide31.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12.jpeg"/><Relationship Id="rId1" Type="http://schemas.openxmlformats.org/officeDocument/2006/relationships/slideLayout" Target="../slideLayouts/slideLayout48.xml"/><Relationship Id="rId4" Type="http://schemas.openxmlformats.org/officeDocument/2006/relationships/image" Target="../media/image16.png"/></Relationships>
</file>

<file path=ppt/slides/_rels/slide32.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17.png"/><Relationship Id="rId1" Type="http://schemas.openxmlformats.org/officeDocument/2006/relationships/slideLayout" Target="../slideLayouts/slideLayout48.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2.jpeg"/><Relationship Id="rId1" Type="http://schemas.openxmlformats.org/officeDocument/2006/relationships/slideLayout" Target="../slideLayouts/slideLayout48.xml"/></Relationships>
</file>

<file path=ppt/slides/_rels/slide3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2.jpeg"/><Relationship Id="rId1" Type="http://schemas.openxmlformats.org/officeDocument/2006/relationships/slideLayout" Target="../slideLayouts/slideLayout48.xml"/></Relationships>
</file>

<file path=ppt/slides/_rels/slide3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2.jpeg"/><Relationship Id="rId1" Type="http://schemas.openxmlformats.org/officeDocument/2006/relationships/slideLayout" Target="../slideLayouts/slideLayout48.xml"/></Relationships>
</file>

<file path=ppt/slides/_rels/slide3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2.jpeg"/><Relationship Id="rId1" Type="http://schemas.openxmlformats.org/officeDocument/2006/relationships/slideLayout" Target="../slideLayouts/slideLayout48.xml"/></Relationships>
</file>

<file path=ppt/slides/_rels/slide37.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6.xml"/><Relationship Id="rId1" Type="http://schemas.openxmlformats.org/officeDocument/2006/relationships/slideLayout" Target="../slideLayouts/slideLayout53.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38.xml.rels><?xml version="1.0" encoding="UTF-8" standalone="yes"?>
<Relationships xmlns="http://schemas.openxmlformats.org/package/2006/relationships"><Relationship Id="rId3" Type="http://schemas.openxmlformats.org/officeDocument/2006/relationships/diagramLayout" Target="../diagrams/layout9.xml"/><Relationship Id="rId7" Type="http://schemas.openxmlformats.org/officeDocument/2006/relationships/image" Target="../media/image16.png"/><Relationship Id="rId2" Type="http://schemas.openxmlformats.org/officeDocument/2006/relationships/diagramData" Target="../diagrams/data9.xml"/><Relationship Id="rId1" Type="http://schemas.openxmlformats.org/officeDocument/2006/relationships/slideLayout" Target="../slideLayouts/slideLayout48.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3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50.xml"/></Relationships>
</file>

<file path=ppt/slides/_rels/slide40.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35.jpeg"/><Relationship Id="rId1" Type="http://schemas.openxmlformats.org/officeDocument/2006/relationships/slideLayout" Target="../slideLayouts/slideLayout47.xml"/></Relationships>
</file>

<file path=ppt/slides/_rels/slide4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7.xml"/><Relationship Id="rId1" Type="http://schemas.openxmlformats.org/officeDocument/2006/relationships/slideLayout" Target="../slideLayouts/slideLayout48.xml"/><Relationship Id="rId4" Type="http://schemas.openxmlformats.org/officeDocument/2006/relationships/image" Target="../media/image67.png"/></Relationships>
</file>

<file path=ppt/slides/_rels/slide4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8.xml"/><Relationship Id="rId1" Type="http://schemas.openxmlformats.org/officeDocument/2006/relationships/slideLayout" Target="../slideLayouts/slideLayout53.xml"/><Relationship Id="rId6" Type="http://schemas.openxmlformats.org/officeDocument/2006/relationships/image" Target="../media/image67.png"/><Relationship Id="rId5" Type="http://schemas.openxmlformats.org/officeDocument/2006/relationships/image" Target="../media/image14.png"/><Relationship Id="rId4" Type="http://schemas.openxmlformats.org/officeDocument/2006/relationships/image" Target="../media/image13.png"/></Relationships>
</file>

<file path=ppt/slides/_rels/slide43.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12.jpeg"/><Relationship Id="rId1" Type="http://schemas.openxmlformats.org/officeDocument/2006/relationships/slideLayout" Target="../slideLayouts/slideLayout48.xml"/></Relationships>
</file>

<file path=ppt/slides/_rels/slide4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48.xml"/></Relationships>
</file>

<file path=ppt/slides/_rels/slide45.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12.jpeg"/><Relationship Id="rId1" Type="http://schemas.openxmlformats.org/officeDocument/2006/relationships/slideLayout" Target="../slideLayouts/slideLayout48.xml"/></Relationships>
</file>

<file path=ppt/slides/_rels/slide46.xml.rels><?xml version="1.0" encoding="UTF-8" standalone="yes"?>
<Relationships xmlns="http://schemas.openxmlformats.org/package/2006/relationships"><Relationship Id="rId8" Type="http://schemas.openxmlformats.org/officeDocument/2006/relationships/image" Target="../media/image67.png"/><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9.xml"/><Relationship Id="rId1" Type="http://schemas.openxmlformats.org/officeDocument/2006/relationships/slideLayout" Target="../slideLayouts/slideLayout48.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4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0.xml"/><Relationship Id="rId1" Type="http://schemas.openxmlformats.org/officeDocument/2006/relationships/slideLayout" Target="../slideLayouts/slideLayout48.xml"/><Relationship Id="rId4" Type="http://schemas.openxmlformats.org/officeDocument/2006/relationships/image" Target="../media/image67.png"/></Relationships>
</file>

<file path=ppt/slides/_rels/slide4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1.xml"/><Relationship Id="rId1" Type="http://schemas.openxmlformats.org/officeDocument/2006/relationships/slideLayout" Target="../slideLayouts/slideLayout53.xml"/><Relationship Id="rId6" Type="http://schemas.openxmlformats.org/officeDocument/2006/relationships/image" Target="../media/image16.png"/><Relationship Id="rId5" Type="http://schemas.openxmlformats.org/officeDocument/2006/relationships/image" Target="../media/image76.svg"/><Relationship Id="rId4" Type="http://schemas.openxmlformats.org/officeDocument/2006/relationships/image" Target="../media/image75.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8130" name="Picture 1">
            <a:extLst>
              <a:ext uri="{FF2B5EF4-FFF2-40B4-BE49-F238E27FC236}">
                <a16:creationId xmlns:a16="http://schemas.microsoft.com/office/drawing/2014/main" id="{45C423FC-5A7E-EED5-9171-C0D6910514C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1800" y="857250"/>
            <a:ext cx="8712200" cy="501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0">
            <a:extLst>
              <a:ext uri="{FF2B5EF4-FFF2-40B4-BE49-F238E27FC236}">
                <a16:creationId xmlns:a16="http://schemas.microsoft.com/office/drawing/2014/main" id="{292E14A1-7D2B-1CAA-BC38-0A54F145F50D}"/>
              </a:ext>
            </a:extLst>
          </p:cNvPr>
          <p:cNvSpPr/>
          <p:nvPr/>
        </p:nvSpPr>
        <p:spPr>
          <a:xfrm rot="10800000">
            <a:off x="-99346" y="894278"/>
            <a:ext cx="9262534" cy="5283200"/>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8134" name="Picture 3">
            <a:extLst>
              <a:ext uri="{FF2B5EF4-FFF2-40B4-BE49-F238E27FC236}">
                <a16:creationId xmlns:a16="http://schemas.microsoft.com/office/drawing/2014/main" id="{5A0C92FF-13F1-5472-70FA-4BB44A087FA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984" r="914" b="11911"/>
          <a:stretch>
            <a:fillRect/>
          </a:stretch>
        </p:blipFill>
        <p:spPr bwMode="auto">
          <a:xfrm>
            <a:off x="0" y="4010025"/>
            <a:ext cx="9150350" cy="2016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135" name="Picture 5">
            <a:extLst>
              <a:ext uri="{FF2B5EF4-FFF2-40B4-BE49-F238E27FC236}">
                <a16:creationId xmlns:a16="http://schemas.microsoft.com/office/drawing/2014/main" id="{E8350A3C-949B-6680-333C-92B331DDC73C}"/>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47688" y="4579938"/>
            <a:ext cx="1274762"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136" name="Picture 11">
            <a:extLst>
              <a:ext uri="{FF2B5EF4-FFF2-40B4-BE49-F238E27FC236}">
                <a16:creationId xmlns:a16="http://schemas.microsoft.com/office/drawing/2014/main" id="{90F628AD-ECA4-7A89-0731-097573E66A9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4138" y="1173163"/>
            <a:ext cx="5035551" cy="1479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137" name="Picture 12">
            <a:extLst>
              <a:ext uri="{FF2B5EF4-FFF2-40B4-BE49-F238E27FC236}">
                <a16:creationId xmlns:a16="http://schemas.microsoft.com/office/drawing/2014/main" id="{B19FFF74-B9EC-E174-335C-FD32147A64C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826000" y="3201988"/>
            <a:ext cx="4411663"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8138" name="TextBox 13">
            <a:extLst>
              <a:ext uri="{FF2B5EF4-FFF2-40B4-BE49-F238E27FC236}">
                <a16:creationId xmlns:a16="http://schemas.microsoft.com/office/drawing/2014/main" id="{49F98CB8-C456-D175-F1E1-20D7EF3148DB}"/>
              </a:ext>
            </a:extLst>
          </p:cNvPr>
          <p:cNvSpPr txBox="1">
            <a:spLocks noChangeArrowheads="1"/>
          </p:cNvSpPr>
          <p:nvPr/>
        </p:nvSpPr>
        <p:spPr bwMode="auto">
          <a:xfrm>
            <a:off x="355600" y="1393825"/>
            <a:ext cx="3835922"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685800">
              <a:spcBef>
                <a:spcPts val="1000"/>
              </a:spcBef>
              <a:buClr>
                <a:schemeClr val="accent1"/>
              </a:buClr>
              <a:buFont typeface="Wingdings 3" panose="05040102010807070707" pitchFamily="18" charset="2"/>
              <a:buChar char=""/>
              <a:defRPr>
                <a:solidFill>
                  <a:srgbClr val="404040"/>
                </a:solidFill>
                <a:latin typeface="Century Gothic" panose="020B0502020202020204" pitchFamily="34" charset="0"/>
              </a:defRPr>
            </a:lvl1pPr>
            <a:lvl2pPr marL="742950" indent="-285750" defTabSz="685800">
              <a:spcBef>
                <a:spcPts val="1000"/>
              </a:spcBef>
              <a:buClr>
                <a:schemeClr val="accent1"/>
              </a:buClr>
              <a:buFont typeface="Wingdings 3" panose="05040102010807070707" pitchFamily="18" charset="2"/>
              <a:buChar char=""/>
              <a:defRPr sz="1600">
                <a:solidFill>
                  <a:srgbClr val="404040"/>
                </a:solidFill>
                <a:latin typeface="Century Gothic" panose="020B0502020202020204" pitchFamily="34" charset="0"/>
              </a:defRPr>
            </a:lvl2pPr>
            <a:lvl3pPr marL="1143000" indent="-228600" defTabSz="685800">
              <a:spcBef>
                <a:spcPts val="1000"/>
              </a:spcBef>
              <a:buClr>
                <a:schemeClr val="accent1"/>
              </a:buClr>
              <a:buFont typeface="Wingdings 3" panose="05040102010807070707" pitchFamily="18" charset="2"/>
              <a:buChar char=""/>
              <a:defRPr sz="1400">
                <a:solidFill>
                  <a:srgbClr val="404040"/>
                </a:solidFill>
                <a:latin typeface="Century Gothic" panose="020B0502020202020204" pitchFamily="34" charset="0"/>
              </a:defRPr>
            </a:lvl3pPr>
            <a:lvl4pPr marL="1600200" indent="-228600" defTabSz="6858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4pPr>
            <a:lvl5pPr marL="2057400" indent="-228600" defTabSz="6858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5pPr>
            <a:lvl6pPr marL="2514600" indent="-228600" defTabSz="6858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6pPr>
            <a:lvl7pPr marL="2971800" indent="-228600" defTabSz="6858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7pPr>
            <a:lvl8pPr marL="3429000" indent="-228600" defTabSz="6858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8pPr>
            <a:lvl9pPr marL="3886200" indent="-228600" defTabSz="6858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9pPr>
          </a:lstStyle>
          <a:p>
            <a:pPr marL="0" marR="0" lvl="0" indent="0" algn="l" defTabSz="685800" rtl="0" eaLnBrk="1" fontAlgn="base" latinLnBrk="0" hangingPunct="1">
              <a:lnSpc>
                <a:spcPct val="100000"/>
              </a:lnSpc>
              <a:spcBef>
                <a:spcPct val="0"/>
              </a:spcBef>
              <a:spcAft>
                <a:spcPct val="0"/>
              </a:spcAft>
              <a:buClrTx/>
              <a:buSzTx/>
              <a:buFontTx/>
              <a:buNone/>
              <a:tabLst/>
              <a:defRPr/>
            </a:pPr>
            <a:r>
              <a:rPr kumimoji="0" lang="en-US" altLang="en-US" sz="2100" b="0" i="0" u="none" strike="noStrike" kern="1200" cap="none" spc="0" normalizeH="0" baseline="0" noProof="0" dirty="0">
                <a:ln>
                  <a:noFill/>
                </a:ln>
                <a:solidFill>
                  <a:srgbClr val="FFFFFF"/>
                </a:solidFill>
                <a:effectLst/>
                <a:uLnTx/>
                <a:uFillTx/>
                <a:latin typeface="Tajawal Medium"/>
                <a:ea typeface="Tajawal Medium"/>
                <a:cs typeface="Tajawal Medium"/>
              </a:rPr>
              <a:t>Entrepreneurship &amp; Innovation </a:t>
            </a:r>
          </a:p>
          <a:p>
            <a:pPr marL="0" marR="0" lvl="0" indent="0" algn="l" defTabSz="685800" rtl="0" eaLnBrk="1" fontAlgn="base" latinLnBrk="0" hangingPunct="1">
              <a:lnSpc>
                <a:spcPct val="100000"/>
              </a:lnSpc>
              <a:spcBef>
                <a:spcPct val="0"/>
              </a:spcBef>
              <a:spcAft>
                <a:spcPct val="0"/>
              </a:spcAft>
              <a:buClrTx/>
              <a:buSzTx/>
              <a:buFontTx/>
              <a:buNone/>
              <a:tabLst/>
              <a:defRPr/>
            </a:pPr>
            <a:r>
              <a:rPr kumimoji="0" lang="en-US" altLang="en-US" sz="2100" b="0" i="0" u="none" strike="noStrike" kern="1200" cap="none" spc="0" normalizeH="0" baseline="0" noProof="0" dirty="0">
                <a:ln>
                  <a:noFill/>
                </a:ln>
                <a:solidFill>
                  <a:srgbClr val="24A9E1"/>
                </a:solidFill>
                <a:effectLst/>
                <a:uLnTx/>
                <a:uFillTx/>
                <a:latin typeface="Tajawal Medium"/>
                <a:ea typeface="Tajawal Medium"/>
                <a:cs typeface="Tajawal Medium"/>
              </a:rPr>
              <a:t>Prepared by Dr. Amany Ramadan </a:t>
            </a:r>
          </a:p>
          <a:p>
            <a:pPr marL="0" marR="0" lvl="0" indent="0" algn="l" defTabSz="685800" rtl="0" eaLnBrk="1" fontAlgn="base" latinLnBrk="0" hangingPunct="1">
              <a:lnSpc>
                <a:spcPct val="100000"/>
              </a:lnSpc>
              <a:spcBef>
                <a:spcPct val="0"/>
              </a:spcBef>
              <a:spcAft>
                <a:spcPct val="0"/>
              </a:spcAft>
              <a:buClrTx/>
              <a:buSzTx/>
              <a:buFontTx/>
              <a:buNone/>
              <a:tabLst/>
              <a:defRPr/>
            </a:pPr>
            <a:r>
              <a:rPr kumimoji="0" lang="en-US" altLang="en-US" sz="2100" b="0" i="0" u="none" strike="noStrike" kern="1200" cap="none" spc="0" normalizeH="0" baseline="0" noProof="0" dirty="0">
                <a:ln>
                  <a:noFill/>
                </a:ln>
                <a:solidFill>
                  <a:srgbClr val="FF9518"/>
                </a:solidFill>
                <a:effectLst/>
                <a:uLnTx/>
                <a:uFillTx/>
                <a:latin typeface="Tajawal Medium"/>
                <a:ea typeface="Tajawal Medium"/>
                <a:cs typeface="Tajawal Medium"/>
              </a:rPr>
              <a:t>Lecture 6</a:t>
            </a:r>
          </a:p>
        </p:txBody>
      </p:sp>
      <p:sp>
        <p:nvSpPr>
          <p:cNvPr id="48139" name="TextBox 15">
            <a:extLst>
              <a:ext uri="{FF2B5EF4-FFF2-40B4-BE49-F238E27FC236}">
                <a16:creationId xmlns:a16="http://schemas.microsoft.com/office/drawing/2014/main" id="{2C38C4A7-D249-0361-45C3-FA73D298FF81}"/>
              </a:ext>
            </a:extLst>
          </p:cNvPr>
          <p:cNvSpPr txBox="1">
            <a:spLocks noChangeArrowheads="1"/>
          </p:cNvSpPr>
          <p:nvPr/>
        </p:nvSpPr>
        <p:spPr bwMode="auto">
          <a:xfrm>
            <a:off x="5246688" y="3227388"/>
            <a:ext cx="3889375" cy="73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685800">
              <a:spcBef>
                <a:spcPts val="1000"/>
              </a:spcBef>
              <a:buClr>
                <a:schemeClr val="accent1"/>
              </a:buClr>
              <a:buFont typeface="Wingdings 3" panose="05040102010807070707" pitchFamily="18" charset="2"/>
              <a:buChar char=""/>
              <a:defRPr>
                <a:solidFill>
                  <a:srgbClr val="404040"/>
                </a:solidFill>
                <a:latin typeface="Century Gothic" panose="020B0502020202020204" pitchFamily="34" charset="0"/>
              </a:defRPr>
            </a:lvl1pPr>
            <a:lvl2pPr marL="742950" indent="-285750" defTabSz="685800">
              <a:spcBef>
                <a:spcPts val="1000"/>
              </a:spcBef>
              <a:buClr>
                <a:schemeClr val="accent1"/>
              </a:buClr>
              <a:buFont typeface="Wingdings 3" panose="05040102010807070707" pitchFamily="18" charset="2"/>
              <a:buChar char=""/>
              <a:defRPr sz="1600">
                <a:solidFill>
                  <a:srgbClr val="404040"/>
                </a:solidFill>
                <a:latin typeface="Century Gothic" panose="020B0502020202020204" pitchFamily="34" charset="0"/>
              </a:defRPr>
            </a:lvl2pPr>
            <a:lvl3pPr marL="1143000" indent="-228600" defTabSz="685800">
              <a:spcBef>
                <a:spcPts val="1000"/>
              </a:spcBef>
              <a:buClr>
                <a:schemeClr val="accent1"/>
              </a:buClr>
              <a:buFont typeface="Wingdings 3" panose="05040102010807070707" pitchFamily="18" charset="2"/>
              <a:buChar char=""/>
              <a:defRPr sz="1400">
                <a:solidFill>
                  <a:srgbClr val="404040"/>
                </a:solidFill>
                <a:latin typeface="Century Gothic" panose="020B0502020202020204" pitchFamily="34" charset="0"/>
              </a:defRPr>
            </a:lvl3pPr>
            <a:lvl4pPr marL="1600200" indent="-228600" defTabSz="6858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4pPr>
            <a:lvl5pPr marL="2057400" indent="-228600" defTabSz="6858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5pPr>
            <a:lvl6pPr marL="2514600" indent="-228600" defTabSz="6858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6pPr>
            <a:lvl7pPr marL="2971800" indent="-228600" defTabSz="6858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7pPr>
            <a:lvl8pPr marL="3429000" indent="-228600" defTabSz="6858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8pPr>
            <a:lvl9pPr marL="3886200" indent="-228600" defTabSz="6858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9pPr>
          </a:lstStyle>
          <a:p>
            <a:pPr marL="0" marR="0" lvl="0" indent="0" algn="l" defTabSz="685800" rtl="0" eaLnBrk="1" fontAlgn="base" latinLnBrk="0" hangingPunct="1">
              <a:lnSpc>
                <a:spcPct val="100000"/>
              </a:lnSpc>
              <a:spcBef>
                <a:spcPct val="0"/>
              </a:spcBef>
              <a:spcAft>
                <a:spcPct val="0"/>
              </a:spcAft>
              <a:buClrTx/>
              <a:buSzTx/>
              <a:buFontTx/>
              <a:buNone/>
              <a:tabLst/>
              <a:defRPr/>
            </a:pPr>
            <a:r>
              <a:rPr kumimoji="0" lang="en-US" altLang="en-US" sz="2100" b="0" i="0" u="none" strike="noStrike" kern="1200" cap="none" spc="0" normalizeH="0" baseline="0" noProof="0">
                <a:ln>
                  <a:noFill/>
                </a:ln>
                <a:solidFill>
                  <a:srgbClr val="FFFFFF"/>
                </a:solidFill>
                <a:effectLst/>
                <a:uLnTx/>
                <a:uFillTx/>
                <a:latin typeface="Tajawal Medium"/>
                <a:ea typeface="Tajawal Medium"/>
                <a:cs typeface="Tajawal Medium"/>
              </a:rPr>
              <a:t>ENT 511</a:t>
            </a:r>
          </a:p>
          <a:p>
            <a:pPr marL="0" marR="0" lvl="0" indent="0" algn="l" defTabSz="685800" rtl="0" eaLnBrk="1" fontAlgn="base" latinLnBrk="0" hangingPunct="1">
              <a:lnSpc>
                <a:spcPct val="100000"/>
              </a:lnSpc>
              <a:spcBef>
                <a:spcPct val="0"/>
              </a:spcBef>
              <a:spcAft>
                <a:spcPct val="0"/>
              </a:spcAft>
              <a:buClrTx/>
              <a:buSzTx/>
              <a:buFontTx/>
              <a:buNone/>
              <a:tabLst/>
              <a:defRPr/>
            </a:pPr>
            <a:r>
              <a:rPr kumimoji="0" lang="en-US" altLang="en-US" sz="2100" b="0" i="0" u="none" strike="noStrike" kern="1200" cap="none" spc="0" normalizeH="0" baseline="0" noProof="0">
                <a:ln>
                  <a:noFill/>
                </a:ln>
                <a:solidFill>
                  <a:srgbClr val="FFFFFF"/>
                </a:solidFill>
                <a:effectLst/>
                <a:uLnTx/>
                <a:uFillTx/>
                <a:latin typeface="Tajawal Medium"/>
                <a:ea typeface="Tajawal Medium"/>
                <a:cs typeface="Tajawal Medium"/>
              </a:rPr>
              <a:t>Entrepreneurship &amp; Innovation </a:t>
            </a:r>
            <a:endParaRPr kumimoji="0" lang="en-US" altLang="en-US" sz="2100" b="0" i="0" u="none" strike="noStrike" kern="1200" cap="none" spc="0" normalizeH="0" baseline="0" noProof="0">
              <a:ln>
                <a:noFill/>
              </a:ln>
              <a:solidFill>
                <a:srgbClr val="FF9518"/>
              </a:solidFill>
              <a:effectLst/>
              <a:uLnTx/>
              <a:uFillTx/>
              <a:latin typeface="Tajawal Medium"/>
              <a:ea typeface="Tajawal Medium"/>
              <a:cs typeface="Tajawal Medium"/>
            </a:endParaRPr>
          </a:p>
        </p:txBody>
      </p:sp>
    </p:spTree>
  </p:cSld>
  <p:clrMapOvr>
    <a:overrideClrMapping bg1="dk2" tx1="lt1" bg2="dk1" tx2="lt2" accent1="accent1" accent2="accent2" accent3="accent3" accent4="accent4" accent5="accent5" accent6="accent6" hlink="hlink" folHlink="folHlink"/>
  </p:clrMapOvr>
  <p:transition spd="slow" advTm="193"/>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sp useBgFill="1">
        <p:nvSpPr>
          <p:cNvPr id="74756" name="Rectangle 74758">
            <a:extLst>
              <a:ext uri="{FF2B5EF4-FFF2-40B4-BE49-F238E27FC236}">
                <a16:creationId xmlns:a16="http://schemas.microsoft.com/office/drawing/2014/main" id="{AAE3107B-714A-461C-AC2A-394A70CFC7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4757" name="Group 74760">
            <a:extLst>
              <a:ext uri="{FF2B5EF4-FFF2-40B4-BE49-F238E27FC236}">
                <a16:creationId xmlns:a16="http://schemas.microsoft.com/office/drawing/2014/main" id="{AB3F6FE8-AF7E-4703-AB78-FD9AFD2AC2D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802" y="0"/>
            <a:ext cx="9172471" cy="6856214"/>
            <a:chOff x="-15736" y="0"/>
            <a:chExt cx="12229962" cy="6856214"/>
          </a:xfrm>
        </p:grpSpPr>
        <p:pic>
          <p:nvPicPr>
            <p:cNvPr id="74762" name="Picture 74761">
              <a:extLst>
                <a:ext uri="{FF2B5EF4-FFF2-40B4-BE49-F238E27FC236}">
                  <a16:creationId xmlns:a16="http://schemas.microsoft.com/office/drawing/2014/main" id="{B6E95CD8-B3B8-425C-8484-D08634E4BEF3}"/>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74763" name="Rectangle 74762">
              <a:extLst>
                <a:ext uri="{FF2B5EF4-FFF2-40B4-BE49-F238E27FC236}">
                  <a16:creationId xmlns:a16="http://schemas.microsoft.com/office/drawing/2014/main" id="{5395F701-DCB7-480C-817B-538CD262B71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74764" name="Picture 74763">
              <a:extLst>
                <a:ext uri="{FF2B5EF4-FFF2-40B4-BE49-F238E27FC236}">
                  <a16:creationId xmlns:a16="http://schemas.microsoft.com/office/drawing/2014/main" id="{C7BFDE70-806B-4B63-9B0E-CC97A2E355DC}"/>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74765" name="Picture 74764">
              <a:extLst>
                <a:ext uri="{FF2B5EF4-FFF2-40B4-BE49-F238E27FC236}">
                  <a16:creationId xmlns:a16="http://schemas.microsoft.com/office/drawing/2014/main" id="{B4FC4EAC-1FD8-4625-8AFF-04A04361319C}"/>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74754" name="Rectangle 2"/>
          <p:cNvSpPr>
            <a:spLocks noGrp="1" noChangeArrowheads="1"/>
          </p:cNvSpPr>
          <p:nvPr>
            <p:ph type="ctrTitle" sz="quarter"/>
          </p:nvPr>
        </p:nvSpPr>
        <p:spPr>
          <a:xfrm>
            <a:off x="839913" y="1041401"/>
            <a:ext cx="3383748" cy="2345264"/>
          </a:xfrm>
        </p:spPr>
        <p:txBody>
          <a:bodyPr lIns="88900" tIns="46038" rIns="88900" bIns="46038">
            <a:normAutofit/>
          </a:bodyPr>
          <a:lstStyle/>
          <a:p>
            <a:pPr defTabSz="841375" eaLnBrk="1" hangingPunct="1">
              <a:lnSpc>
                <a:spcPct val="90000"/>
              </a:lnSpc>
              <a:defRPr/>
            </a:pPr>
            <a:br>
              <a:rPr lang="en-US" sz="2900">
                <a:effectLst/>
              </a:rPr>
            </a:br>
            <a:r>
              <a:rPr lang="en-US" sz="2900">
                <a:effectLst/>
              </a:rPr>
              <a:t> </a:t>
            </a:r>
            <a:br>
              <a:rPr lang="en-US" sz="2900">
                <a:effectLst/>
              </a:rPr>
            </a:br>
            <a:r>
              <a:rPr kumimoji="0" lang="en-US" sz="2900" b="1" i="0" u="none" strike="noStrike" kern="0" cap="none" spc="0" normalizeH="0" baseline="0" noProof="0">
                <a:ln>
                  <a:noFill/>
                </a:ln>
                <a:effectLst/>
                <a:uLnTx/>
                <a:uFillTx/>
                <a:latin typeface="Arial"/>
                <a:ea typeface="+mj-ea"/>
                <a:cs typeface="+mj-cs"/>
              </a:rPr>
              <a:t>Creativity and Opportunity</a:t>
            </a:r>
            <a:br>
              <a:rPr lang="en-US" sz="2900"/>
            </a:br>
            <a:endParaRPr lang="en-US" sz="2900"/>
          </a:p>
        </p:txBody>
      </p:sp>
      <p:cxnSp>
        <p:nvCxnSpPr>
          <p:cNvPr id="74758" name="Straight Connector 74766">
            <a:extLst>
              <a:ext uri="{FF2B5EF4-FFF2-40B4-BE49-F238E27FC236}">
                <a16:creationId xmlns:a16="http://schemas.microsoft.com/office/drawing/2014/main" id="{A36D75B7-CF09-4927-A857-F377500265D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4477" y="3509772"/>
            <a:ext cx="2674620" cy="12359"/>
          </a:xfrm>
          <a:prstGeom prst="line">
            <a:avLst/>
          </a:prstGeom>
        </p:spPr>
        <p:style>
          <a:lnRef idx="2">
            <a:schemeClr val="accent1"/>
          </a:lnRef>
          <a:fillRef idx="0">
            <a:schemeClr val="accent1"/>
          </a:fillRef>
          <a:effectRef idx="1">
            <a:schemeClr val="accent1"/>
          </a:effectRef>
          <a:fontRef idx="minor">
            <a:schemeClr val="tx1"/>
          </a:fontRef>
        </p:style>
      </p:cxnSp>
      <p:sp>
        <p:nvSpPr>
          <p:cNvPr id="74760" name="Rectangle 74768">
            <a:extLst>
              <a:ext uri="{FF2B5EF4-FFF2-40B4-BE49-F238E27FC236}">
                <a16:creationId xmlns:a16="http://schemas.microsoft.com/office/drawing/2014/main" id="{0E0A986F-4D9A-4E32-8DBD-A2B117A24F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09327" y="1092200"/>
            <a:ext cx="3752517" cy="4705096"/>
          </a:xfrm>
          <a:prstGeom prst="rect">
            <a:avLst/>
          </a:prstGeom>
          <a:solidFill>
            <a:schemeClr val="bg1"/>
          </a:solidFill>
          <a:ln w="57150" cmpd="thickThin">
            <a:solidFill>
              <a:schemeClr val="tx1">
                <a:lumMod val="50000"/>
                <a:lumOff val="50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099" name="Picture 3" descr="bd05004_"/>
          <p:cNvPicPr>
            <a:picLocks noChangeAspect="1" noChangeArrowheads="1"/>
          </p:cNvPicPr>
          <p:nvPr/>
        </p:nvPicPr>
        <p:blipFill>
          <a:blip r:embed="rId6"/>
          <a:stretch>
            <a:fillRect/>
          </a:stretch>
        </p:blipFill>
        <p:spPr bwMode="auto">
          <a:xfrm>
            <a:off x="5597261" y="1253744"/>
            <a:ext cx="1761013" cy="2131227"/>
          </a:xfrm>
          <a:prstGeom prst="rect">
            <a:avLst/>
          </a:prstGeom>
          <a:noFill/>
        </p:spPr>
      </p:pic>
      <p:pic>
        <p:nvPicPr>
          <p:cNvPr id="2" name="Picture 1">
            <a:extLst>
              <a:ext uri="{FF2B5EF4-FFF2-40B4-BE49-F238E27FC236}">
                <a16:creationId xmlns:a16="http://schemas.microsoft.com/office/drawing/2014/main" id="{C448D127-058F-FA8A-52F2-5C62931B95CF}"/>
              </a:ext>
            </a:extLst>
          </p:cNvPr>
          <p:cNvPicPr>
            <a:picLocks noChangeAspect="1"/>
          </p:cNvPicPr>
          <p:nvPr/>
        </p:nvPicPr>
        <p:blipFill>
          <a:blip r:embed="rId7"/>
          <a:stretch>
            <a:fillRect/>
          </a:stretch>
        </p:blipFill>
        <p:spPr>
          <a:xfrm>
            <a:off x="5301631" y="3522131"/>
            <a:ext cx="2343691" cy="2108201"/>
          </a:xfrm>
          <a:prstGeom prst="rect">
            <a:avLst/>
          </a:prstGeom>
        </p:spPr>
      </p:pic>
    </p:spTree>
  </p:cSld>
  <p:clrMapOvr>
    <a:masterClrMapping/>
  </p:clrMapOvr>
  <p:transition spd="med">
    <p:fade/>
  </p:transition>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52BE4420-3B5F-4549-8B4A-77855B8215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75876F6-95D4-48CB-8E3E-4401A96E25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4603" y="496088"/>
            <a:ext cx="2867411" cy="5883295"/>
          </a:xfrm>
          <a:prstGeom prst="rect">
            <a:avLst/>
          </a:prstGeom>
          <a:blipFill dpi="0" rotWithShape="1">
            <a:blip r:embed="rId2"/>
            <a:srcRect/>
            <a:tile tx="0" ty="0" sx="100000" sy="100000" flip="none" algn="tl"/>
          </a:blipFill>
          <a:ln>
            <a:noFill/>
          </a:ln>
          <a:effectLst>
            <a:outerShdw blurRad="114300" dist="127000" dir="5400000" sx="99000" sy="99000" algn="t" rotWithShape="0">
              <a:prstClr val="black">
                <a:alpha val="40000"/>
              </a:prstClr>
            </a:outerShdw>
          </a:effectLst>
          <a:scene3d>
            <a:camera prst="orthographicFront"/>
            <a:lightRig rig="twoPt" dir="t"/>
          </a:scene3d>
          <a:sp3d contourW="6350">
            <a:bevelT w="12700" h="0" prst="coolSlant"/>
            <a:contourClr>
              <a:schemeClr val="bg2"/>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D1B84719-90BB-4D0C-92D8-61DC5512B3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6009" y="609600"/>
            <a:ext cx="2664004"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sp>
        <p:nvSpPr>
          <p:cNvPr id="3" name="Title 2">
            <a:extLst>
              <a:ext uri="{FF2B5EF4-FFF2-40B4-BE49-F238E27FC236}">
                <a16:creationId xmlns:a16="http://schemas.microsoft.com/office/drawing/2014/main" id="{5F60A6EA-115C-92DF-6C90-4D2C2FEEA867}"/>
              </a:ext>
            </a:extLst>
          </p:cNvPr>
          <p:cNvSpPr>
            <a:spLocks noGrp="1"/>
          </p:cNvSpPr>
          <p:nvPr>
            <p:ph type="title"/>
          </p:nvPr>
        </p:nvSpPr>
        <p:spPr>
          <a:xfrm>
            <a:off x="791699" y="1055077"/>
            <a:ext cx="1899682" cy="4794578"/>
          </a:xfrm>
        </p:spPr>
        <p:txBody>
          <a:bodyPr>
            <a:normAutofit/>
          </a:bodyPr>
          <a:lstStyle/>
          <a:p>
            <a:r>
              <a:rPr lang="en-US">
                <a:solidFill>
                  <a:srgbClr val="262626"/>
                </a:solidFill>
              </a:rPr>
              <a:t>Students Need to know</a:t>
            </a:r>
          </a:p>
        </p:txBody>
      </p:sp>
      <p:sp useBgFill="1">
        <p:nvSpPr>
          <p:cNvPr id="16" name="Rectangle 15">
            <a:extLst>
              <a:ext uri="{FF2B5EF4-FFF2-40B4-BE49-F238E27FC236}">
                <a16:creationId xmlns:a16="http://schemas.microsoft.com/office/drawing/2014/main" id="{7B407EC4-5D16-4845-9840-4E28622B65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89039" y="-2"/>
            <a:ext cx="5654961"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6" name="Content Placeholder 3">
            <a:extLst>
              <a:ext uri="{FF2B5EF4-FFF2-40B4-BE49-F238E27FC236}">
                <a16:creationId xmlns:a16="http://schemas.microsoft.com/office/drawing/2014/main" id="{EB250F44-C8F4-7C13-1F51-4BF82AAA6A49}"/>
              </a:ext>
            </a:extLst>
          </p:cNvPr>
          <p:cNvGraphicFramePr>
            <a:graphicFrameLocks noGrp="1"/>
          </p:cNvGraphicFramePr>
          <p:nvPr>
            <p:ph idx="1"/>
            <p:extLst>
              <p:ext uri="{D42A27DB-BD31-4B8C-83A1-F6EECF244321}">
                <p14:modId xmlns:p14="http://schemas.microsoft.com/office/powerpoint/2010/main" val="1914000572"/>
              </p:ext>
            </p:extLst>
          </p:nvPr>
        </p:nvGraphicFramePr>
        <p:xfrm>
          <a:off x="4102554" y="804670"/>
          <a:ext cx="4435656" cy="524865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Picture 4">
            <a:extLst>
              <a:ext uri="{FF2B5EF4-FFF2-40B4-BE49-F238E27FC236}">
                <a16:creationId xmlns:a16="http://schemas.microsoft.com/office/drawing/2014/main" id="{1E05D87A-0B7B-9561-22CF-7CF21B64408E}"/>
              </a:ext>
            </a:extLst>
          </p:cNvPr>
          <p:cNvPicPr>
            <a:picLocks noChangeAspect="1"/>
          </p:cNvPicPr>
          <p:nvPr/>
        </p:nvPicPr>
        <p:blipFill>
          <a:blip r:embed="rId8"/>
          <a:stretch>
            <a:fillRect/>
          </a:stretch>
        </p:blipFill>
        <p:spPr>
          <a:xfrm>
            <a:off x="7917443" y="-243408"/>
            <a:ext cx="1280271" cy="1146147"/>
          </a:xfrm>
          <a:prstGeom prst="rect">
            <a:avLst/>
          </a:prstGeom>
        </p:spPr>
      </p:pic>
    </p:spTree>
    <p:extLst>
      <p:ext uri="{BB962C8B-B14F-4D97-AF65-F5344CB8AC3E}">
        <p14:creationId xmlns:p14="http://schemas.microsoft.com/office/powerpoint/2010/main" val="10427115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17" name="Rectangle 9">
            <a:extLst>
              <a:ext uri="{FF2B5EF4-FFF2-40B4-BE49-F238E27FC236}">
                <a16:creationId xmlns:a16="http://schemas.microsoft.com/office/drawing/2014/main" id="{95224A92-B71D-4244-9CEE-E80F9BD118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069A319-3937-4297-B7D8-6745097B90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4038" y="487353"/>
            <a:ext cx="8413637" cy="5883295"/>
          </a:xfrm>
          <a:prstGeom prst="rect">
            <a:avLst/>
          </a:prstGeom>
          <a:blipFill dpi="0" rotWithShape="1">
            <a:blip r:embed="rId3"/>
            <a:srcRect/>
            <a:tile tx="0" ty="0" sx="100000" sy="100000" flip="none" algn="tl"/>
          </a:blipFill>
          <a:ln>
            <a:noFill/>
          </a:ln>
          <a:effectLst>
            <a:outerShdw blurRad="114300" dist="127000" dir="5400000" sx="99000" sy="99000" algn="t" rotWithShape="0">
              <a:prstClr val="black">
                <a:alpha val="40000"/>
              </a:prstClr>
            </a:outerShdw>
          </a:effectLst>
          <a:scene3d>
            <a:camera prst="orthographicFront"/>
            <a:lightRig rig="twoPt" dir="t"/>
          </a:scene3d>
          <a:sp3d contourW="6350">
            <a:bevelT w="12700" h="0" prst="coolSlant"/>
            <a:contourClr>
              <a:schemeClr val="bg2"/>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F3FDFE78-2422-40CD-BC53-9E0C459C9D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6057" y="609600"/>
            <a:ext cx="82296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651868" y="982132"/>
            <a:ext cx="2520579" cy="4625172"/>
          </a:xfrm>
        </p:spPr>
        <p:txBody>
          <a:bodyPr>
            <a:normAutofit/>
          </a:bodyPr>
          <a:lstStyle/>
          <a:p>
            <a:r>
              <a:rPr lang="en-GB" b="1">
                <a:solidFill>
                  <a:srgbClr val="262626"/>
                </a:solidFill>
              </a:rPr>
              <a:t>What’s a Startup?</a:t>
            </a:r>
          </a:p>
        </p:txBody>
      </p:sp>
      <p:sp>
        <p:nvSpPr>
          <p:cNvPr id="16" name="Rectangle 15">
            <a:extLst>
              <a:ext uri="{FF2B5EF4-FFF2-40B4-BE49-F238E27FC236}">
                <a16:creationId xmlns:a16="http://schemas.microsoft.com/office/drawing/2014/main" id="{A97E302E-4D34-42E4-94A8-4FC0AF572F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9482" y="1092200"/>
            <a:ext cx="4457015" cy="4515104"/>
          </a:xfrm>
          <a:prstGeom prst="rect">
            <a:avLst/>
          </a:prstGeom>
          <a:noFill/>
          <a:ln w="57150" cmpd="thickThin">
            <a:solidFill>
              <a:srgbClr val="7F7F7F"/>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F4F9E722-ADB5-89FC-64FA-B2BF3734A9A4}"/>
              </a:ext>
            </a:extLst>
          </p:cNvPr>
          <p:cNvGraphicFramePr>
            <a:graphicFrameLocks noGrp="1"/>
          </p:cNvGraphicFramePr>
          <p:nvPr>
            <p:ph idx="1"/>
            <p:extLst>
              <p:ext uri="{D42A27DB-BD31-4B8C-83A1-F6EECF244321}">
                <p14:modId xmlns:p14="http://schemas.microsoft.com/office/powerpoint/2010/main" val="4013903536"/>
              </p:ext>
            </p:extLst>
          </p:nvPr>
        </p:nvGraphicFramePr>
        <p:xfrm>
          <a:off x="899593" y="1250696"/>
          <a:ext cx="4376904" cy="426653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4" name="Picture 3">
            <a:extLst>
              <a:ext uri="{FF2B5EF4-FFF2-40B4-BE49-F238E27FC236}">
                <a16:creationId xmlns:a16="http://schemas.microsoft.com/office/drawing/2014/main" id="{C2F20EF3-FCD4-6E99-6D79-2221C55F163A}"/>
              </a:ext>
            </a:extLst>
          </p:cNvPr>
          <p:cNvPicPr>
            <a:picLocks noChangeAspect="1"/>
          </p:cNvPicPr>
          <p:nvPr/>
        </p:nvPicPr>
        <p:blipFill>
          <a:blip r:embed="rId9"/>
          <a:stretch>
            <a:fillRect/>
          </a:stretch>
        </p:blipFill>
        <p:spPr>
          <a:xfrm>
            <a:off x="7939970" y="-27044"/>
            <a:ext cx="1274174" cy="1146147"/>
          </a:xfrm>
          <a:prstGeom prst="rect">
            <a:avLst/>
          </a:prstGeom>
        </p:spPr>
      </p:pic>
    </p:spTree>
    <p:extLst>
      <p:ext uri="{BB962C8B-B14F-4D97-AF65-F5344CB8AC3E}">
        <p14:creationId xmlns:p14="http://schemas.microsoft.com/office/powerpoint/2010/main" val="30904419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629816"/>
            <a:ext cx="8229600" cy="1143000"/>
          </a:xfrm>
        </p:spPr>
        <p:txBody>
          <a:bodyPr>
            <a:normAutofit fontScale="90000"/>
          </a:bodyPr>
          <a:lstStyle/>
          <a:p>
            <a:pPr algn="ctr"/>
            <a:r>
              <a:rPr lang="en-GB" sz="4000" b="1" dirty="0">
                <a:solidFill>
                  <a:schemeClr val="tx2"/>
                </a:solidFill>
              </a:rPr>
              <a:t>Challenges – Professional and Personal</a:t>
            </a:r>
          </a:p>
        </p:txBody>
      </p:sp>
      <p:sp>
        <p:nvSpPr>
          <p:cNvPr id="4" name="Text Placeholder 3"/>
          <p:cNvSpPr>
            <a:spLocks noGrp="1"/>
          </p:cNvSpPr>
          <p:nvPr>
            <p:ph type="body" idx="1"/>
          </p:nvPr>
        </p:nvSpPr>
        <p:spPr>
          <a:xfrm>
            <a:off x="457200" y="2078310"/>
            <a:ext cx="4040188" cy="639762"/>
          </a:xfrm>
        </p:spPr>
        <p:txBody>
          <a:bodyPr/>
          <a:lstStyle/>
          <a:p>
            <a:r>
              <a:rPr lang="en-GB" dirty="0">
                <a:solidFill>
                  <a:schemeClr val="tx2"/>
                </a:solidFill>
              </a:rPr>
              <a:t>Professional</a:t>
            </a:r>
            <a:r>
              <a:rPr lang="en-GB" dirty="0">
                <a:solidFill>
                  <a:schemeClr val="bg1"/>
                </a:solidFill>
              </a:rPr>
              <a:t>		</a:t>
            </a:r>
          </a:p>
        </p:txBody>
      </p:sp>
      <p:graphicFrame>
        <p:nvGraphicFramePr>
          <p:cNvPr id="9" name="Content Placeholder 4">
            <a:extLst>
              <a:ext uri="{FF2B5EF4-FFF2-40B4-BE49-F238E27FC236}">
                <a16:creationId xmlns:a16="http://schemas.microsoft.com/office/drawing/2014/main" id="{4F32A355-0C25-440F-918C-CE14AED4F5CB}"/>
              </a:ext>
            </a:extLst>
          </p:cNvPr>
          <p:cNvGraphicFramePr>
            <a:graphicFrameLocks noGrp="1"/>
          </p:cNvGraphicFramePr>
          <p:nvPr>
            <p:ph sz="half" idx="2"/>
            <p:extLst>
              <p:ext uri="{D42A27DB-BD31-4B8C-83A1-F6EECF244321}">
                <p14:modId xmlns:p14="http://schemas.microsoft.com/office/powerpoint/2010/main" val="1929842066"/>
              </p:ext>
            </p:extLst>
          </p:nvPr>
        </p:nvGraphicFramePr>
        <p:xfrm>
          <a:off x="457200" y="2718072"/>
          <a:ext cx="4040188" cy="39512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ext Placeholder 5"/>
          <p:cNvSpPr>
            <a:spLocks noGrp="1"/>
          </p:cNvSpPr>
          <p:nvPr>
            <p:ph type="body" sz="quarter" idx="3"/>
          </p:nvPr>
        </p:nvSpPr>
        <p:spPr>
          <a:xfrm>
            <a:off x="4645025" y="2078310"/>
            <a:ext cx="4041775" cy="639762"/>
          </a:xfrm>
        </p:spPr>
        <p:txBody>
          <a:bodyPr/>
          <a:lstStyle/>
          <a:p>
            <a:r>
              <a:rPr lang="en-GB" dirty="0">
                <a:solidFill>
                  <a:schemeClr val="tx2"/>
                </a:solidFill>
              </a:rPr>
              <a:t>Personal</a:t>
            </a:r>
          </a:p>
        </p:txBody>
      </p:sp>
      <p:sp>
        <p:nvSpPr>
          <p:cNvPr id="7" name="Content Placeholder 6"/>
          <p:cNvSpPr>
            <a:spLocks noGrp="1"/>
          </p:cNvSpPr>
          <p:nvPr>
            <p:ph sz="quarter" idx="4"/>
          </p:nvPr>
        </p:nvSpPr>
        <p:spPr>
          <a:xfrm>
            <a:off x="4645025" y="2718072"/>
            <a:ext cx="4041775" cy="3951288"/>
          </a:xfrm>
        </p:spPr>
        <p:txBody>
          <a:bodyPr/>
          <a:lstStyle/>
          <a:p>
            <a:r>
              <a:rPr lang="en-GB" dirty="0">
                <a:solidFill>
                  <a:schemeClr val="tx2"/>
                </a:solidFill>
              </a:rPr>
              <a:t>Do I understand the business?</a:t>
            </a:r>
          </a:p>
          <a:p>
            <a:r>
              <a:rPr lang="en-GB" dirty="0">
                <a:solidFill>
                  <a:schemeClr val="tx2"/>
                </a:solidFill>
              </a:rPr>
              <a:t>Who will buy this?</a:t>
            </a:r>
          </a:p>
          <a:p>
            <a:r>
              <a:rPr lang="en-GB" dirty="0">
                <a:solidFill>
                  <a:schemeClr val="tx2"/>
                </a:solidFill>
              </a:rPr>
              <a:t>Why will they buy it from me?</a:t>
            </a:r>
          </a:p>
          <a:p>
            <a:r>
              <a:rPr lang="en-GB" dirty="0">
                <a:solidFill>
                  <a:schemeClr val="tx2"/>
                </a:solidFill>
              </a:rPr>
              <a:t>What is the risk?</a:t>
            </a:r>
          </a:p>
        </p:txBody>
      </p:sp>
      <p:pic>
        <p:nvPicPr>
          <p:cNvPr id="3" name="Picture 2">
            <a:extLst>
              <a:ext uri="{FF2B5EF4-FFF2-40B4-BE49-F238E27FC236}">
                <a16:creationId xmlns:a16="http://schemas.microsoft.com/office/drawing/2014/main" id="{E5ADDDD1-72FA-8AA7-391F-6210A3FCE564}"/>
              </a:ext>
            </a:extLst>
          </p:cNvPr>
          <p:cNvPicPr>
            <a:picLocks noChangeAspect="1"/>
          </p:cNvPicPr>
          <p:nvPr/>
        </p:nvPicPr>
        <p:blipFill>
          <a:blip r:embed="rId7"/>
          <a:stretch>
            <a:fillRect/>
          </a:stretch>
        </p:blipFill>
        <p:spPr>
          <a:xfrm>
            <a:off x="7956376" y="0"/>
            <a:ext cx="1274174" cy="1146147"/>
          </a:xfrm>
          <a:prstGeom prst="rect">
            <a:avLst/>
          </a:prstGeom>
        </p:spPr>
      </p:pic>
    </p:spTree>
    <p:extLst>
      <p:ext uri="{BB962C8B-B14F-4D97-AF65-F5344CB8AC3E}">
        <p14:creationId xmlns:p14="http://schemas.microsoft.com/office/powerpoint/2010/main" val="501836312"/>
      </p:ext>
    </p:extLst>
  </p:cSld>
  <p:clrMapOvr>
    <a:masterClrMapping/>
  </p:clrMapOvr>
  <p:transition spd="med">
    <p:fade/>
  </p:transition>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651868" y="982132"/>
            <a:ext cx="2520579" cy="1303867"/>
          </a:xfrm>
        </p:spPr>
        <p:txBody>
          <a:bodyPr>
            <a:normAutofit/>
          </a:bodyPr>
          <a:lstStyle/>
          <a:p>
            <a:pPr>
              <a:lnSpc>
                <a:spcPct val="90000"/>
              </a:lnSpc>
            </a:pPr>
            <a:r>
              <a:rPr lang="en-GB" b="1"/>
              <a:t>What is Creativity?</a:t>
            </a:r>
          </a:p>
        </p:txBody>
      </p:sp>
      <p:sp>
        <p:nvSpPr>
          <p:cNvPr id="3" name="Content Placeholder 2"/>
          <p:cNvSpPr>
            <a:spLocks noGrp="1"/>
          </p:cNvSpPr>
          <p:nvPr>
            <p:ph idx="1"/>
          </p:nvPr>
        </p:nvSpPr>
        <p:spPr>
          <a:xfrm>
            <a:off x="5651868" y="2556932"/>
            <a:ext cx="2520578" cy="3318936"/>
          </a:xfrm>
        </p:spPr>
        <p:txBody>
          <a:bodyPr>
            <a:normAutofit/>
          </a:bodyPr>
          <a:lstStyle/>
          <a:p>
            <a:pPr>
              <a:buClr>
                <a:srgbClr val="57A5FF"/>
              </a:buClr>
            </a:pPr>
            <a:r>
              <a:rPr lang="en-GB" sz="2200" dirty="0"/>
              <a:t>We often associate the term with artistic endeavour – writing, painting, making music.</a:t>
            </a:r>
          </a:p>
          <a:p>
            <a:pPr>
              <a:buClr>
                <a:srgbClr val="57A5FF"/>
              </a:buClr>
            </a:pPr>
            <a:r>
              <a:rPr lang="en-GB" sz="2200" dirty="0"/>
              <a:t>However, we can be creative in business life as well.</a:t>
            </a:r>
          </a:p>
        </p:txBody>
      </p:sp>
      <p:pic>
        <p:nvPicPr>
          <p:cNvPr id="5" name="Picture 4" descr="Close-up of treble cleff on music sheet">
            <a:extLst>
              <a:ext uri="{FF2B5EF4-FFF2-40B4-BE49-F238E27FC236}">
                <a16:creationId xmlns:a16="http://schemas.microsoft.com/office/drawing/2014/main" id="{22752B74-F86E-F921-C3A2-E2C4B25ACDEE}"/>
              </a:ext>
            </a:extLst>
          </p:cNvPr>
          <p:cNvPicPr>
            <a:picLocks noChangeAspect="1"/>
          </p:cNvPicPr>
          <p:nvPr/>
        </p:nvPicPr>
        <p:blipFill rotWithShape="1">
          <a:blip r:embed="rId4"/>
          <a:srcRect l="20926" r="2126" b="3"/>
          <a:stretch/>
        </p:blipFill>
        <p:spPr>
          <a:xfrm>
            <a:off x="1059512" y="1410208"/>
            <a:ext cx="3959083" cy="3858780"/>
          </a:xfrm>
          <a:prstGeom prst="rect">
            <a:avLst/>
          </a:prstGeom>
        </p:spPr>
      </p:pic>
    </p:spTree>
    <p:extLst>
      <p:ext uri="{BB962C8B-B14F-4D97-AF65-F5344CB8AC3E}">
        <p14:creationId xmlns:p14="http://schemas.microsoft.com/office/powerpoint/2010/main" val="10821814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2AC0F86-9A78-4E84-A4B4-ADB8B2629A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4AF78B9E-8BE2-4706-9377-A05FA25ABAB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802" y="0"/>
            <a:ext cx="9172471" cy="6856214"/>
            <a:chOff x="-15736" y="0"/>
            <a:chExt cx="12229962" cy="6856214"/>
          </a:xfrm>
        </p:grpSpPr>
        <p:pic>
          <p:nvPicPr>
            <p:cNvPr id="13" name="Picture 12">
              <a:extLst>
                <a:ext uri="{FF2B5EF4-FFF2-40B4-BE49-F238E27FC236}">
                  <a16:creationId xmlns:a16="http://schemas.microsoft.com/office/drawing/2014/main" id="{32CDFDE2-4DB3-4623-BA21-187D1B710FB9}"/>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4" name="Rectangle 13">
              <a:extLst>
                <a:ext uri="{FF2B5EF4-FFF2-40B4-BE49-F238E27FC236}">
                  <a16:creationId xmlns:a16="http://schemas.microsoft.com/office/drawing/2014/main" id="{ED74B2AA-1443-4E9B-8462-F7F5B85259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5" name="Picture 14">
              <a:extLst>
                <a:ext uri="{FF2B5EF4-FFF2-40B4-BE49-F238E27FC236}">
                  <a16:creationId xmlns:a16="http://schemas.microsoft.com/office/drawing/2014/main" id="{9BB652B6-7300-49EC-9422-EF5342492AF1}"/>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6" name="Picture 15">
              <a:extLst>
                <a:ext uri="{FF2B5EF4-FFF2-40B4-BE49-F238E27FC236}">
                  <a16:creationId xmlns:a16="http://schemas.microsoft.com/office/drawing/2014/main" id="{D0909587-01DE-424D-A15F-DAA28CF2CD38}"/>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1"/>
          <p:cNvSpPr>
            <a:spLocks noGrp="1"/>
          </p:cNvSpPr>
          <p:nvPr>
            <p:ph type="title"/>
          </p:nvPr>
        </p:nvSpPr>
        <p:spPr>
          <a:xfrm>
            <a:off x="5651868" y="982132"/>
            <a:ext cx="2520579" cy="1303867"/>
          </a:xfrm>
        </p:spPr>
        <p:txBody>
          <a:bodyPr>
            <a:normAutofit/>
          </a:bodyPr>
          <a:lstStyle/>
          <a:p>
            <a:pPr>
              <a:lnSpc>
                <a:spcPct val="90000"/>
              </a:lnSpc>
            </a:pPr>
            <a:r>
              <a:rPr lang="en-GB" b="1"/>
              <a:t>A definition:</a:t>
            </a:r>
          </a:p>
        </p:txBody>
      </p:sp>
      <p:sp>
        <p:nvSpPr>
          <p:cNvPr id="18" name="Rectangle 17">
            <a:extLst>
              <a:ext uri="{FF2B5EF4-FFF2-40B4-BE49-F238E27FC236}">
                <a16:creationId xmlns:a16="http://schemas.microsoft.com/office/drawing/2014/main" id="{69A54E25-1C05-48E5-A5CC-3778C1D363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9482" y="1092200"/>
            <a:ext cx="4457015" cy="4515104"/>
          </a:xfrm>
          <a:prstGeom prst="rect">
            <a:avLst/>
          </a:prstGeom>
          <a:solidFill>
            <a:schemeClr val="bg1"/>
          </a:solidFill>
          <a:ln w="57150" cmpd="thickThin">
            <a:solidFill>
              <a:schemeClr val="tx1">
                <a:lumMod val="50000"/>
                <a:lumOff val="50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Light bulb on yellow background with sketched light beams and cord">
            <a:extLst>
              <a:ext uri="{FF2B5EF4-FFF2-40B4-BE49-F238E27FC236}">
                <a16:creationId xmlns:a16="http://schemas.microsoft.com/office/drawing/2014/main" id="{CBA8F8FD-E3BB-AE35-93D9-C957A1FCBF28}"/>
              </a:ext>
            </a:extLst>
          </p:cNvPr>
          <p:cNvPicPr>
            <a:picLocks noChangeAspect="1"/>
          </p:cNvPicPr>
          <p:nvPr/>
        </p:nvPicPr>
        <p:blipFill rotWithShape="1">
          <a:blip r:embed="rId5"/>
          <a:srcRect l="36902" r="-1" b="-1"/>
          <a:stretch/>
        </p:blipFill>
        <p:spPr>
          <a:xfrm>
            <a:off x="1059512" y="1410208"/>
            <a:ext cx="3959083" cy="3858780"/>
          </a:xfrm>
          <a:prstGeom prst="rect">
            <a:avLst/>
          </a:prstGeom>
        </p:spPr>
      </p:pic>
      <p:cxnSp>
        <p:nvCxnSpPr>
          <p:cNvPr id="20" name="Straight Connector 19">
            <a:extLst>
              <a:ext uri="{FF2B5EF4-FFF2-40B4-BE49-F238E27FC236}">
                <a16:creationId xmlns:a16="http://schemas.microsoft.com/office/drawing/2014/main" id="{0E5D0023-B23E-4823-8D72-B07FFF8CAE9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40066" y="2400639"/>
            <a:ext cx="2532381" cy="0"/>
          </a:xfrm>
          <a:prstGeom prst="line">
            <a:avLst/>
          </a:prstGeom>
        </p:spPr>
        <p:style>
          <a:lnRef idx="2">
            <a:schemeClr val="accent1"/>
          </a:lnRef>
          <a:fillRef idx="0">
            <a:schemeClr val="accent1"/>
          </a:fillRef>
          <a:effectRef idx="1">
            <a:schemeClr val="accent1"/>
          </a:effectRef>
          <a:fontRef idx="minor">
            <a:schemeClr val="tx1"/>
          </a:fontRef>
        </p:style>
      </p:cxnSp>
      <p:sp>
        <p:nvSpPr>
          <p:cNvPr id="3" name="Content Placeholder 2"/>
          <p:cNvSpPr>
            <a:spLocks noGrp="1"/>
          </p:cNvSpPr>
          <p:nvPr>
            <p:ph idx="1"/>
          </p:nvPr>
        </p:nvSpPr>
        <p:spPr>
          <a:xfrm>
            <a:off x="5651868" y="2556932"/>
            <a:ext cx="2520578" cy="3318936"/>
          </a:xfrm>
        </p:spPr>
        <p:txBody>
          <a:bodyPr>
            <a:normAutofit/>
          </a:bodyPr>
          <a:lstStyle/>
          <a:p>
            <a:pPr>
              <a:lnSpc>
                <a:spcPct val="90000"/>
              </a:lnSpc>
              <a:buClr>
                <a:srgbClr val="F5E835"/>
              </a:buClr>
            </a:pPr>
            <a:r>
              <a:rPr lang="en-GB" sz="1700" b="1" dirty="0"/>
              <a:t>“…the ability or quality displayed when solving hitherto unsolved problems, when developing original and novel solutions to problems others have solved differently, or when developing original and novel… products” (Parkhurst, 1999).</a:t>
            </a:r>
          </a:p>
        </p:txBody>
      </p:sp>
      <p:pic>
        <p:nvPicPr>
          <p:cNvPr id="4" name="Picture 3">
            <a:extLst>
              <a:ext uri="{FF2B5EF4-FFF2-40B4-BE49-F238E27FC236}">
                <a16:creationId xmlns:a16="http://schemas.microsoft.com/office/drawing/2014/main" id="{1AB14AAC-92FE-1804-5BFC-7A083E172149}"/>
              </a:ext>
            </a:extLst>
          </p:cNvPr>
          <p:cNvPicPr>
            <a:picLocks noChangeAspect="1"/>
          </p:cNvPicPr>
          <p:nvPr/>
        </p:nvPicPr>
        <p:blipFill>
          <a:blip r:embed="rId6"/>
          <a:stretch>
            <a:fillRect/>
          </a:stretch>
        </p:blipFill>
        <p:spPr>
          <a:xfrm>
            <a:off x="7940652" y="-53947"/>
            <a:ext cx="1274174" cy="1146147"/>
          </a:xfrm>
          <a:prstGeom prst="rect">
            <a:avLst/>
          </a:prstGeom>
        </p:spPr>
      </p:pic>
    </p:spTree>
    <p:extLst>
      <p:ext uri="{BB962C8B-B14F-4D97-AF65-F5344CB8AC3E}">
        <p14:creationId xmlns:p14="http://schemas.microsoft.com/office/powerpoint/2010/main" val="13266982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ED56E41F-B8E0-4D18-B554-FD40260DE0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4" name="Group 13">
            <a:extLst>
              <a:ext uri="{FF2B5EF4-FFF2-40B4-BE49-F238E27FC236}">
                <a16:creationId xmlns:a16="http://schemas.microsoft.com/office/drawing/2014/main" id="{2DB31E17-E562-4F82-98D0-858C84120F3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802" y="0"/>
            <a:ext cx="9172471" cy="6856214"/>
            <a:chOff x="-15736" y="0"/>
            <a:chExt cx="12229962" cy="6856214"/>
          </a:xfrm>
        </p:grpSpPr>
        <p:pic>
          <p:nvPicPr>
            <p:cNvPr id="15" name="Picture 14">
              <a:extLst>
                <a:ext uri="{FF2B5EF4-FFF2-40B4-BE49-F238E27FC236}">
                  <a16:creationId xmlns:a16="http://schemas.microsoft.com/office/drawing/2014/main" id="{58BF3B07-5EF6-4E5B-834E-C1398DB60ADA}"/>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6" name="Rectangle 15">
              <a:extLst>
                <a:ext uri="{FF2B5EF4-FFF2-40B4-BE49-F238E27FC236}">
                  <a16:creationId xmlns:a16="http://schemas.microsoft.com/office/drawing/2014/main" id="{3DDA1859-D108-4C60-B38B-C85485AB38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7" name="Picture 16">
              <a:extLst>
                <a:ext uri="{FF2B5EF4-FFF2-40B4-BE49-F238E27FC236}">
                  <a16:creationId xmlns:a16="http://schemas.microsoft.com/office/drawing/2014/main" id="{E498EA77-084B-43CC-B94D-566F1D8E1EE8}"/>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8" name="Picture 17">
              <a:extLst>
                <a:ext uri="{FF2B5EF4-FFF2-40B4-BE49-F238E27FC236}">
                  <a16:creationId xmlns:a16="http://schemas.microsoft.com/office/drawing/2014/main" id="{99B16D3F-47E8-419E-9C4E-ED6FC918FBB0}"/>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1"/>
          <p:cNvSpPr>
            <a:spLocks noGrp="1"/>
          </p:cNvSpPr>
          <p:nvPr>
            <p:ph type="title"/>
          </p:nvPr>
        </p:nvSpPr>
        <p:spPr>
          <a:xfrm>
            <a:off x="5651868" y="982132"/>
            <a:ext cx="2520579" cy="1303867"/>
          </a:xfrm>
        </p:spPr>
        <p:txBody>
          <a:bodyPr>
            <a:normAutofit/>
          </a:bodyPr>
          <a:lstStyle/>
          <a:p>
            <a:pPr>
              <a:lnSpc>
                <a:spcPct val="90000"/>
              </a:lnSpc>
            </a:pPr>
            <a:r>
              <a:rPr lang="en-GB" sz="2800" b="1">
                <a:solidFill>
                  <a:srgbClr val="262626"/>
                </a:solidFill>
              </a:rPr>
              <a:t>What does the definition tell us?</a:t>
            </a:r>
          </a:p>
        </p:txBody>
      </p:sp>
      <p:sp>
        <p:nvSpPr>
          <p:cNvPr id="20" name="Rectangle 19">
            <a:extLst>
              <a:ext uri="{FF2B5EF4-FFF2-40B4-BE49-F238E27FC236}">
                <a16:creationId xmlns:a16="http://schemas.microsoft.com/office/drawing/2014/main" id="{23E937B9-07EE-456A-A31C-41A8866E28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9482" y="1092200"/>
            <a:ext cx="4457015" cy="4515104"/>
          </a:xfrm>
          <a:prstGeom prst="rect">
            <a:avLst/>
          </a:prstGeom>
          <a:solidFill>
            <a:schemeClr val="bg1"/>
          </a:solidFill>
          <a:ln w="57150" cmpd="thickThin">
            <a:solidFill>
              <a:schemeClr val="tx1">
                <a:lumMod val="50000"/>
                <a:lumOff val="50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6" descr="Light Bulb and Gear">
            <a:extLst>
              <a:ext uri="{FF2B5EF4-FFF2-40B4-BE49-F238E27FC236}">
                <a16:creationId xmlns:a16="http://schemas.microsoft.com/office/drawing/2014/main" id="{94E40AAD-6988-34D1-F1FA-F776DFAFFBEA}"/>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109663" y="1410208"/>
            <a:ext cx="3858780" cy="3858780"/>
          </a:xfrm>
          <a:prstGeom prst="rect">
            <a:avLst/>
          </a:prstGeom>
        </p:spPr>
      </p:pic>
      <p:cxnSp>
        <p:nvCxnSpPr>
          <p:cNvPr id="22" name="Straight Connector 21">
            <a:extLst>
              <a:ext uri="{FF2B5EF4-FFF2-40B4-BE49-F238E27FC236}">
                <a16:creationId xmlns:a16="http://schemas.microsoft.com/office/drawing/2014/main" id="{FD2308B7-2829-44DD-B213-27EEBDED141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40066" y="2400639"/>
            <a:ext cx="2532381" cy="0"/>
          </a:xfrm>
          <a:prstGeom prst="line">
            <a:avLst/>
          </a:prstGeom>
        </p:spPr>
        <p:style>
          <a:lnRef idx="2">
            <a:schemeClr val="accent1"/>
          </a:lnRef>
          <a:fillRef idx="0">
            <a:schemeClr val="accent1"/>
          </a:fillRef>
          <a:effectRef idx="1">
            <a:schemeClr val="accent1"/>
          </a:effectRef>
          <a:fontRef idx="minor">
            <a:schemeClr val="tx1"/>
          </a:fontRef>
        </p:style>
      </p:cxnSp>
      <p:sp>
        <p:nvSpPr>
          <p:cNvPr id="3" name="Content Placeholder 2"/>
          <p:cNvSpPr>
            <a:spLocks noGrp="1"/>
          </p:cNvSpPr>
          <p:nvPr>
            <p:ph idx="1"/>
          </p:nvPr>
        </p:nvSpPr>
        <p:spPr>
          <a:xfrm>
            <a:off x="5651868" y="2556932"/>
            <a:ext cx="2520578" cy="3318936"/>
          </a:xfrm>
        </p:spPr>
        <p:txBody>
          <a:bodyPr>
            <a:normAutofit/>
          </a:bodyPr>
          <a:lstStyle/>
          <a:p>
            <a:pPr marL="0" indent="0">
              <a:lnSpc>
                <a:spcPct val="90000"/>
              </a:lnSpc>
              <a:buNone/>
            </a:pPr>
            <a:r>
              <a:rPr lang="en-GB" dirty="0">
                <a:solidFill>
                  <a:srgbClr val="262626"/>
                </a:solidFill>
              </a:rPr>
              <a:t>It tell us that:</a:t>
            </a:r>
          </a:p>
          <a:p>
            <a:pPr>
              <a:lnSpc>
                <a:spcPct val="90000"/>
              </a:lnSpc>
            </a:pPr>
            <a:r>
              <a:rPr lang="en-GB" dirty="0">
                <a:solidFill>
                  <a:srgbClr val="262626"/>
                </a:solidFill>
              </a:rPr>
              <a:t>Creativity can be about developing new products</a:t>
            </a:r>
          </a:p>
          <a:p>
            <a:pPr marL="0" indent="0">
              <a:lnSpc>
                <a:spcPct val="90000"/>
              </a:lnSpc>
              <a:buNone/>
            </a:pPr>
            <a:r>
              <a:rPr lang="en-GB" dirty="0">
                <a:solidFill>
                  <a:srgbClr val="262626"/>
                </a:solidFill>
              </a:rPr>
              <a:t>BUT</a:t>
            </a:r>
          </a:p>
          <a:p>
            <a:pPr>
              <a:lnSpc>
                <a:spcPct val="90000"/>
              </a:lnSpc>
            </a:pPr>
            <a:r>
              <a:rPr lang="en-GB" dirty="0">
                <a:solidFill>
                  <a:srgbClr val="262626"/>
                </a:solidFill>
              </a:rPr>
              <a:t>It can also be about developing new solutions.</a:t>
            </a:r>
          </a:p>
        </p:txBody>
      </p:sp>
      <p:pic>
        <p:nvPicPr>
          <p:cNvPr id="4" name="Picture 3">
            <a:extLst>
              <a:ext uri="{FF2B5EF4-FFF2-40B4-BE49-F238E27FC236}">
                <a16:creationId xmlns:a16="http://schemas.microsoft.com/office/drawing/2014/main" id="{44F444CC-9E2B-2457-AEAF-2F11C2501C21}"/>
              </a:ext>
            </a:extLst>
          </p:cNvPr>
          <p:cNvPicPr>
            <a:picLocks noChangeAspect="1"/>
          </p:cNvPicPr>
          <p:nvPr/>
        </p:nvPicPr>
        <p:blipFill>
          <a:blip r:embed="rId7"/>
          <a:stretch>
            <a:fillRect/>
          </a:stretch>
        </p:blipFill>
        <p:spPr>
          <a:xfrm>
            <a:off x="7910731" y="-17624"/>
            <a:ext cx="1274174" cy="1146147"/>
          </a:xfrm>
          <a:prstGeom prst="rect">
            <a:avLst/>
          </a:prstGeom>
        </p:spPr>
      </p:pic>
    </p:spTree>
    <p:extLst>
      <p:ext uri="{BB962C8B-B14F-4D97-AF65-F5344CB8AC3E}">
        <p14:creationId xmlns:p14="http://schemas.microsoft.com/office/powerpoint/2010/main" val="32865167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791699" y="1055077"/>
            <a:ext cx="1899682" cy="4794578"/>
          </a:xfrm>
        </p:spPr>
        <p:txBody>
          <a:bodyPr>
            <a:normAutofit/>
          </a:bodyPr>
          <a:lstStyle/>
          <a:p>
            <a:r>
              <a:rPr lang="en-GB" sz="3100" b="1">
                <a:solidFill>
                  <a:srgbClr val="262626"/>
                </a:solidFill>
              </a:rPr>
              <a:t>Solutions?</a:t>
            </a:r>
          </a:p>
        </p:txBody>
      </p:sp>
      <p:graphicFrame>
        <p:nvGraphicFramePr>
          <p:cNvPr id="5" name="Content Placeholder 2">
            <a:extLst>
              <a:ext uri="{FF2B5EF4-FFF2-40B4-BE49-F238E27FC236}">
                <a16:creationId xmlns:a16="http://schemas.microsoft.com/office/drawing/2014/main" id="{A26C1532-11A9-53A4-9C75-097F5C30E062}"/>
              </a:ext>
            </a:extLst>
          </p:cNvPr>
          <p:cNvGraphicFramePr>
            <a:graphicFrameLocks noGrp="1"/>
          </p:cNvGraphicFramePr>
          <p:nvPr>
            <p:ph idx="1"/>
            <p:extLst>
              <p:ext uri="{D42A27DB-BD31-4B8C-83A1-F6EECF244321}">
                <p14:modId xmlns:p14="http://schemas.microsoft.com/office/powerpoint/2010/main" val="3613419722"/>
              </p:ext>
            </p:extLst>
          </p:nvPr>
        </p:nvGraphicFramePr>
        <p:xfrm>
          <a:off x="4102554" y="804670"/>
          <a:ext cx="4435656" cy="524865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a:extLst>
              <a:ext uri="{FF2B5EF4-FFF2-40B4-BE49-F238E27FC236}">
                <a16:creationId xmlns:a16="http://schemas.microsoft.com/office/drawing/2014/main" id="{7B384293-1F5D-286C-223A-B8E64DA8EC95}"/>
              </a:ext>
            </a:extLst>
          </p:cNvPr>
          <p:cNvPicPr>
            <a:picLocks noChangeAspect="1"/>
          </p:cNvPicPr>
          <p:nvPr/>
        </p:nvPicPr>
        <p:blipFill>
          <a:blip r:embed="rId7"/>
          <a:stretch>
            <a:fillRect/>
          </a:stretch>
        </p:blipFill>
        <p:spPr>
          <a:xfrm>
            <a:off x="21937" y="-21887"/>
            <a:ext cx="1274174" cy="1146147"/>
          </a:xfrm>
          <a:prstGeom prst="rect">
            <a:avLst/>
          </a:prstGeom>
        </p:spPr>
      </p:pic>
    </p:spTree>
    <p:extLst>
      <p:ext uri="{BB962C8B-B14F-4D97-AF65-F5344CB8AC3E}">
        <p14:creationId xmlns:p14="http://schemas.microsoft.com/office/powerpoint/2010/main" val="27764981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572F6A24-139E-4EB5-86D2-431F42EF85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5" name="Group 24">
            <a:extLst>
              <a:ext uri="{FF2B5EF4-FFF2-40B4-BE49-F238E27FC236}">
                <a16:creationId xmlns:a16="http://schemas.microsoft.com/office/drawing/2014/main" id="{3963AE85-BE5D-4975-BACF-DDDCC9C2ACD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802" y="0"/>
            <a:ext cx="9172471" cy="6856214"/>
            <a:chOff x="-15736" y="0"/>
            <a:chExt cx="12229962" cy="6856214"/>
          </a:xfrm>
        </p:grpSpPr>
        <p:pic>
          <p:nvPicPr>
            <p:cNvPr id="26" name="Picture 25">
              <a:extLst>
                <a:ext uri="{FF2B5EF4-FFF2-40B4-BE49-F238E27FC236}">
                  <a16:creationId xmlns:a16="http://schemas.microsoft.com/office/drawing/2014/main" id="{1E7751F0-16BF-4A9D-B778-5D46B92B4470}"/>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7" name="Rectangle 26">
              <a:extLst>
                <a:ext uri="{FF2B5EF4-FFF2-40B4-BE49-F238E27FC236}">
                  <a16:creationId xmlns:a16="http://schemas.microsoft.com/office/drawing/2014/main" id="{1D755924-121A-47AA-8613-995D4108BC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28" name="Picture 27">
              <a:extLst>
                <a:ext uri="{FF2B5EF4-FFF2-40B4-BE49-F238E27FC236}">
                  <a16:creationId xmlns:a16="http://schemas.microsoft.com/office/drawing/2014/main" id="{B4D2AFDA-19BE-4455-830E-1541E5D7BAE6}"/>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29" name="Picture 28">
              <a:extLst>
                <a:ext uri="{FF2B5EF4-FFF2-40B4-BE49-F238E27FC236}">
                  <a16:creationId xmlns:a16="http://schemas.microsoft.com/office/drawing/2014/main" id="{0FB15EBF-E414-4E00-87E7-700A78A60F61}"/>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1"/>
          <p:cNvSpPr>
            <a:spLocks noGrp="1"/>
          </p:cNvSpPr>
          <p:nvPr>
            <p:ph type="title"/>
          </p:nvPr>
        </p:nvSpPr>
        <p:spPr>
          <a:xfrm>
            <a:off x="4570809" y="982132"/>
            <a:ext cx="3601638" cy="1303867"/>
          </a:xfrm>
        </p:spPr>
        <p:txBody>
          <a:bodyPr>
            <a:normAutofit/>
          </a:bodyPr>
          <a:lstStyle/>
          <a:p>
            <a:pPr>
              <a:lnSpc>
                <a:spcPct val="90000"/>
              </a:lnSpc>
            </a:pPr>
            <a:r>
              <a:rPr lang="en-GB" b="1"/>
              <a:t>“Solving Problems”</a:t>
            </a:r>
          </a:p>
        </p:txBody>
      </p:sp>
      <p:sp>
        <p:nvSpPr>
          <p:cNvPr id="31" name="Rectangle 30">
            <a:extLst>
              <a:ext uri="{FF2B5EF4-FFF2-40B4-BE49-F238E27FC236}">
                <a16:creationId xmlns:a16="http://schemas.microsoft.com/office/drawing/2014/main" id="{C9DA5B05-DD14-4860-AC45-02A8D2EE1A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9482" y="1092200"/>
            <a:ext cx="3387757" cy="4515104"/>
          </a:xfrm>
          <a:prstGeom prst="rect">
            <a:avLst/>
          </a:prstGeom>
          <a:solidFill>
            <a:schemeClr val="bg1"/>
          </a:solidFill>
          <a:ln w="57150" cmpd="thickThin">
            <a:solidFill>
              <a:schemeClr val="tx1">
                <a:lumMod val="50000"/>
                <a:lumOff val="50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Wood human figure">
            <a:extLst>
              <a:ext uri="{FF2B5EF4-FFF2-40B4-BE49-F238E27FC236}">
                <a16:creationId xmlns:a16="http://schemas.microsoft.com/office/drawing/2014/main" id="{EE5B52AC-71E6-FE54-4152-12328145FA9C}"/>
              </a:ext>
            </a:extLst>
          </p:cNvPr>
          <p:cNvPicPr>
            <a:picLocks noChangeAspect="1"/>
          </p:cNvPicPr>
          <p:nvPr/>
        </p:nvPicPr>
        <p:blipFill rotWithShape="1">
          <a:blip r:embed="rId5"/>
          <a:srcRect r="49702" b="-2"/>
          <a:stretch/>
        </p:blipFill>
        <p:spPr>
          <a:xfrm>
            <a:off x="1059512" y="1410208"/>
            <a:ext cx="2907601" cy="3858780"/>
          </a:xfrm>
          <a:prstGeom prst="rect">
            <a:avLst/>
          </a:prstGeom>
        </p:spPr>
      </p:pic>
      <p:cxnSp>
        <p:nvCxnSpPr>
          <p:cNvPr id="33" name="Straight Connector 32">
            <a:extLst>
              <a:ext uri="{FF2B5EF4-FFF2-40B4-BE49-F238E27FC236}">
                <a16:creationId xmlns:a16="http://schemas.microsoft.com/office/drawing/2014/main" id="{36BE37AC-AD36-4C42-9B8C-C5500F4E7C6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570809" y="2400639"/>
            <a:ext cx="3601638" cy="0"/>
          </a:xfrm>
          <a:prstGeom prst="line">
            <a:avLst/>
          </a:prstGeom>
        </p:spPr>
        <p:style>
          <a:lnRef idx="2">
            <a:schemeClr val="accent1"/>
          </a:lnRef>
          <a:fillRef idx="0">
            <a:schemeClr val="accent1"/>
          </a:fillRef>
          <a:effectRef idx="1">
            <a:schemeClr val="accent1"/>
          </a:effectRef>
          <a:fontRef idx="minor">
            <a:schemeClr val="tx1"/>
          </a:fontRef>
        </p:style>
      </p:cxnSp>
      <p:sp>
        <p:nvSpPr>
          <p:cNvPr id="3" name="Content Placeholder 2"/>
          <p:cNvSpPr>
            <a:spLocks noGrp="1"/>
          </p:cNvSpPr>
          <p:nvPr>
            <p:ph idx="1"/>
          </p:nvPr>
        </p:nvSpPr>
        <p:spPr>
          <a:xfrm>
            <a:off x="4570809" y="2556932"/>
            <a:ext cx="3601638" cy="3318936"/>
          </a:xfrm>
        </p:spPr>
        <p:txBody>
          <a:bodyPr>
            <a:normAutofit/>
          </a:bodyPr>
          <a:lstStyle/>
          <a:p>
            <a:pPr>
              <a:lnSpc>
                <a:spcPct val="90000"/>
              </a:lnSpc>
              <a:buClr>
                <a:srgbClr val="FFE104"/>
              </a:buClr>
            </a:pPr>
            <a:r>
              <a:rPr lang="en-GB" sz="1900" b="1"/>
              <a:t>Take care with this use of the word “problem”…</a:t>
            </a:r>
          </a:p>
          <a:p>
            <a:pPr>
              <a:lnSpc>
                <a:spcPct val="90000"/>
              </a:lnSpc>
              <a:buClr>
                <a:srgbClr val="FFE104"/>
              </a:buClr>
            </a:pPr>
            <a:r>
              <a:rPr lang="en-GB" sz="1900" b="1"/>
              <a:t>The normal use of this word might suggest that there is something wrong</a:t>
            </a:r>
          </a:p>
          <a:p>
            <a:pPr>
              <a:lnSpc>
                <a:spcPct val="90000"/>
              </a:lnSpc>
              <a:buClr>
                <a:srgbClr val="FFE104"/>
              </a:buClr>
            </a:pPr>
            <a:r>
              <a:rPr lang="en-GB" sz="1900" b="1"/>
              <a:t>In a business context, we might use the word simply to represent something which makes the customer’s activities less efficient/enjoyable/simple</a:t>
            </a:r>
          </a:p>
          <a:p>
            <a:pPr>
              <a:lnSpc>
                <a:spcPct val="90000"/>
              </a:lnSpc>
              <a:buClr>
                <a:srgbClr val="FFE104"/>
              </a:buClr>
            </a:pPr>
            <a:endParaRPr lang="en-GB" sz="1900"/>
          </a:p>
        </p:txBody>
      </p:sp>
      <p:pic>
        <p:nvPicPr>
          <p:cNvPr id="7" name="Picture 6">
            <a:extLst>
              <a:ext uri="{FF2B5EF4-FFF2-40B4-BE49-F238E27FC236}">
                <a16:creationId xmlns:a16="http://schemas.microsoft.com/office/drawing/2014/main" id="{D485FC75-99CF-528D-06CD-2A23FFC6107D}"/>
              </a:ext>
            </a:extLst>
          </p:cNvPr>
          <p:cNvPicPr>
            <a:picLocks noChangeAspect="1"/>
          </p:cNvPicPr>
          <p:nvPr/>
        </p:nvPicPr>
        <p:blipFill>
          <a:blip r:embed="rId6"/>
          <a:stretch>
            <a:fillRect/>
          </a:stretch>
        </p:blipFill>
        <p:spPr>
          <a:xfrm>
            <a:off x="7940652" y="-19254"/>
            <a:ext cx="1274174" cy="1146147"/>
          </a:xfrm>
          <a:prstGeom prst="rect">
            <a:avLst/>
          </a:prstGeom>
        </p:spPr>
      </p:pic>
    </p:spTree>
    <p:extLst>
      <p:ext uri="{BB962C8B-B14F-4D97-AF65-F5344CB8AC3E}">
        <p14:creationId xmlns:p14="http://schemas.microsoft.com/office/powerpoint/2010/main" val="5133918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72F6A24-139E-4EB5-86D2-431F42EF85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3963AE85-BE5D-4975-BACF-DDDCC9C2ACD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802" y="0"/>
            <a:ext cx="9172471" cy="6856214"/>
            <a:chOff x="-15736" y="0"/>
            <a:chExt cx="12229962" cy="6856214"/>
          </a:xfrm>
        </p:grpSpPr>
        <p:pic>
          <p:nvPicPr>
            <p:cNvPr id="13" name="Picture 12">
              <a:extLst>
                <a:ext uri="{FF2B5EF4-FFF2-40B4-BE49-F238E27FC236}">
                  <a16:creationId xmlns:a16="http://schemas.microsoft.com/office/drawing/2014/main" id="{1E7751F0-16BF-4A9D-B778-5D46B92B4470}"/>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4" name="Rectangle 13">
              <a:extLst>
                <a:ext uri="{FF2B5EF4-FFF2-40B4-BE49-F238E27FC236}">
                  <a16:creationId xmlns:a16="http://schemas.microsoft.com/office/drawing/2014/main" id="{1D755924-121A-47AA-8613-995D4108BC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5" name="Picture 14">
              <a:extLst>
                <a:ext uri="{FF2B5EF4-FFF2-40B4-BE49-F238E27FC236}">
                  <a16:creationId xmlns:a16="http://schemas.microsoft.com/office/drawing/2014/main" id="{B4D2AFDA-19BE-4455-830E-1541E5D7BAE6}"/>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6" name="Picture 15">
              <a:extLst>
                <a:ext uri="{FF2B5EF4-FFF2-40B4-BE49-F238E27FC236}">
                  <a16:creationId xmlns:a16="http://schemas.microsoft.com/office/drawing/2014/main" id="{0FB15EBF-E414-4E00-87E7-700A78A60F61}"/>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1"/>
          <p:cNvSpPr>
            <a:spLocks noGrp="1"/>
          </p:cNvSpPr>
          <p:nvPr>
            <p:ph type="title"/>
          </p:nvPr>
        </p:nvSpPr>
        <p:spPr>
          <a:xfrm>
            <a:off x="4570809" y="982132"/>
            <a:ext cx="3601638" cy="1303867"/>
          </a:xfrm>
        </p:spPr>
        <p:txBody>
          <a:bodyPr>
            <a:normAutofit/>
          </a:bodyPr>
          <a:lstStyle/>
          <a:p>
            <a:pPr>
              <a:lnSpc>
                <a:spcPct val="90000"/>
              </a:lnSpc>
            </a:pPr>
            <a:r>
              <a:rPr lang="en-GB" b="1"/>
              <a:t>“Solving Problems”</a:t>
            </a:r>
          </a:p>
        </p:txBody>
      </p:sp>
      <p:sp>
        <p:nvSpPr>
          <p:cNvPr id="18" name="Rectangle 17">
            <a:extLst>
              <a:ext uri="{FF2B5EF4-FFF2-40B4-BE49-F238E27FC236}">
                <a16:creationId xmlns:a16="http://schemas.microsoft.com/office/drawing/2014/main" id="{C9DA5B05-DD14-4860-AC45-02A8D2EE1A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9482" y="1092200"/>
            <a:ext cx="3387757" cy="4515104"/>
          </a:xfrm>
          <a:prstGeom prst="rect">
            <a:avLst/>
          </a:prstGeom>
          <a:solidFill>
            <a:schemeClr val="bg1"/>
          </a:solidFill>
          <a:ln w="57150" cmpd="thickThin">
            <a:solidFill>
              <a:schemeClr val="tx1">
                <a:lumMod val="50000"/>
                <a:lumOff val="50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Wood human figure">
            <a:extLst>
              <a:ext uri="{FF2B5EF4-FFF2-40B4-BE49-F238E27FC236}">
                <a16:creationId xmlns:a16="http://schemas.microsoft.com/office/drawing/2014/main" id="{EE5B52AC-71E6-FE54-4152-12328145FA9C}"/>
              </a:ext>
            </a:extLst>
          </p:cNvPr>
          <p:cNvPicPr>
            <a:picLocks noChangeAspect="1"/>
          </p:cNvPicPr>
          <p:nvPr/>
        </p:nvPicPr>
        <p:blipFill rotWithShape="1">
          <a:blip r:embed="rId5"/>
          <a:srcRect r="49702" b="-2"/>
          <a:stretch/>
        </p:blipFill>
        <p:spPr>
          <a:xfrm>
            <a:off x="1059512" y="1410208"/>
            <a:ext cx="2907601" cy="3858780"/>
          </a:xfrm>
          <a:prstGeom prst="rect">
            <a:avLst/>
          </a:prstGeom>
        </p:spPr>
      </p:pic>
      <p:cxnSp>
        <p:nvCxnSpPr>
          <p:cNvPr id="20" name="Straight Connector 19">
            <a:extLst>
              <a:ext uri="{FF2B5EF4-FFF2-40B4-BE49-F238E27FC236}">
                <a16:creationId xmlns:a16="http://schemas.microsoft.com/office/drawing/2014/main" id="{36BE37AC-AD36-4C42-9B8C-C5500F4E7C6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570809" y="2400639"/>
            <a:ext cx="3601638" cy="0"/>
          </a:xfrm>
          <a:prstGeom prst="line">
            <a:avLst/>
          </a:prstGeom>
        </p:spPr>
        <p:style>
          <a:lnRef idx="2">
            <a:schemeClr val="accent1"/>
          </a:lnRef>
          <a:fillRef idx="0">
            <a:schemeClr val="accent1"/>
          </a:fillRef>
          <a:effectRef idx="1">
            <a:schemeClr val="accent1"/>
          </a:effectRef>
          <a:fontRef idx="minor">
            <a:schemeClr val="tx1"/>
          </a:fontRef>
        </p:style>
      </p:cxnSp>
      <p:sp>
        <p:nvSpPr>
          <p:cNvPr id="3" name="Content Placeholder 2"/>
          <p:cNvSpPr>
            <a:spLocks noGrp="1"/>
          </p:cNvSpPr>
          <p:nvPr>
            <p:ph idx="1"/>
          </p:nvPr>
        </p:nvSpPr>
        <p:spPr>
          <a:xfrm>
            <a:off x="4570809" y="2556932"/>
            <a:ext cx="3601638" cy="3318936"/>
          </a:xfrm>
        </p:spPr>
        <p:txBody>
          <a:bodyPr>
            <a:normAutofit lnSpcReduction="10000"/>
          </a:bodyPr>
          <a:lstStyle/>
          <a:p>
            <a:pPr>
              <a:lnSpc>
                <a:spcPct val="90000"/>
              </a:lnSpc>
              <a:buClr>
                <a:srgbClr val="FFE104"/>
              </a:buClr>
            </a:pPr>
            <a:r>
              <a:rPr lang="en-GB" sz="1600" b="1" dirty="0"/>
              <a:t>So, a “problem” might be something quite trivial, everyday or simple – however, by providing a cost effective solution, we please our customer and make money</a:t>
            </a:r>
          </a:p>
          <a:p>
            <a:pPr>
              <a:lnSpc>
                <a:spcPct val="90000"/>
              </a:lnSpc>
              <a:buClr>
                <a:srgbClr val="FFE104"/>
              </a:buClr>
            </a:pPr>
            <a:r>
              <a:rPr lang="en-GB" sz="1600" b="1" dirty="0"/>
              <a:t>Examples</a:t>
            </a:r>
          </a:p>
          <a:p>
            <a:pPr lvl="1">
              <a:lnSpc>
                <a:spcPct val="90000"/>
              </a:lnSpc>
              <a:buClr>
                <a:srgbClr val="FFE104"/>
              </a:buClr>
            </a:pPr>
            <a:r>
              <a:rPr lang="en-GB" sz="1600" b="1" dirty="0"/>
              <a:t>Velcro – a simple alternative to the shoelace. </a:t>
            </a:r>
          </a:p>
          <a:p>
            <a:pPr lvl="1">
              <a:lnSpc>
                <a:spcPct val="90000"/>
              </a:lnSpc>
              <a:buClr>
                <a:srgbClr val="FFE104"/>
              </a:buClr>
            </a:pPr>
            <a:r>
              <a:rPr lang="en-GB" sz="1600" b="1" dirty="0"/>
              <a:t>A keyring that beeps – you can find your keys anywhere in the room</a:t>
            </a:r>
          </a:p>
          <a:p>
            <a:pPr lvl="1">
              <a:lnSpc>
                <a:spcPct val="90000"/>
              </a:lnSpc>
              <a:buClr>
                <a:srgbClr val="FFE104"/>
              </a:buClr>
            </a:pPr>
            <a:r>
              <a:rPr lang="en-GB" sz="1600" b="1" dirty="0" err="1"/>
              <a:t>Gore-tex</a:t>
            </a:r>
            <a:r>
              <a:rPr lang="en-GB" sz="1600" b="1" dirty="0"/>
              <a:t> – water resistant jackets.</a:t>
            </a:r>
          </a:p>
          <a:p>
            <a:pPr>
              <a:lnSpc>
                <a:spcPct val="90000"/>
              </a:lnSpc>
              <a:buClr>
                <a:srgbClr val="FFE104"/>
              </a:buClr>
            </a:pPr>
            <a:endParaRPr lang="en-GB" sz="1300" dirty="0"/>
          </a:p>
        </p:txBody>
      </p:sp>
      <p:pic>
        <p:nvPicPr>
          <p:cNvPr id="6" name="Picture 5">
            <a:extLst>
              <a:ext uri="{FF2B5EF4-FFF2-40B4-BE49-F238E27FC236}">
                <a16:creationId xmlns:a16="http://schemas.microsoft.com/office/drawing/2014/main" id="{C2736446-E4DC-7919-D3BB-A45BBADA42BC}"/>
              </a:ext>
            </a:extLst>
          </p:cNvPr>
          <p:cNvPicPr>
            <a:picLocks noChangeAspect="1"/>
          </p:cNvPicPr>
          <p:nvPr/>
        </p:nvPicPr>
        <p:blipFill>
          <a:blip r:embed="rId6"/>
          <a:stretch>
            <a:fillRect/>
          </a:stretch>
        </p:blipFill>
        <p:spPr>
          <a:xfrm>
            <a:off x="7940652" y="-53930"/>
            <a:ext cx="1274174" cy="1146147"/>
          </a:xfrm>
          <a:prstGeom prst="rect">
            <a:avLst/>
          </a:prstGeom>
        </p:spPr>
      </p:pic>
    </p:spTree>
    <p:extLst>
      <p:ext uri="{BB962C8B-B14F-4D97-AF65-F5344CB8AC3E}">
        <p14:creationId xmlns:p14="http://schemas.microsoft.com/office/powerpoint/2010/main" val="39366821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860032" y="1052736"/>
            <a:ext cx="3456384" cy="1303867"/>
          </a:xfrm>
        </p:spPr>
        <p:txBody>
          <a:bodyPr>
            <a:normAutofit/>
          </a:bodyPr>
          <a:lstStyle/>
          <a:p>
            <a:pPr>
              <a:lnSpc>
                <a:spcPct val="90000"/>
              </a:lnSpc>
            </a:pPr>
            <a:r>
              <a:rPr lang="en-GB" sz="3100" b="1" dirty="0"/>
              <a:t>Creativity and Commerce</a:t>
            </a:r>
          </a:p>
        </p:txBody>
      </p:sp>
      <p:sp>
        <p:nvSpPr>
          <p:cNvPr id="3" name="Content Placeholder 2"/>
          <p:cNvSpPr>
            <a:spLocks noGrp="1"/>
          </p:cNvSpPr>
          <p:nvPr>
            <p:ph idx="1"/>
          </p:nvPr>
        </p:nvSpPr>
        <p:spPr>
          <a:xfrm>
            <a:off x="5084758" y="2809912"/>
            <a:ext cx="3024382" cy="3382972"/>
          </a:xfrm>
        </p:spPr>
        <p:txBody>
          <a:bodyPr>
            <a:normAutofit/>
          </a:bodyPr>
          <a:lstStyle/>
          <a:p>
            <a:pPr marL="0" indent="0">
              <a:lnSpc>
                <a:spcPct val="90000"/>
              </a:lnSpc>
              <a:buNone/>
            </a:pPr>
            <a:r>
              <a:rPr lang="en-GB" sz="2200" b="1" dirty="0"/>
              <a:t>So, think of creativity in terms of ways of thinking which support commercial opportunities, whether in developing new processes, services or products.</a:t>
            </a:r>
          </a:p>
        </p:txBody>
      </p:sp>
      <p:pic>
        <p:nvPicPr>
          <p:cNvPr id="5" name="Picture 4" descr="Small white light bulbs with one large yellow light bulb drawn on a black surface">
            <a:extLst>
              <a:ext uri="{FF2B5EF4-FFF2-40B4-BE49-F238E27FC236}">
                <a16:creationId xmlns:a16="http://schemas.microsoft.com/office/drawing/2014/main" id="{A3BCA425-57FF-1B90-4B84-5B10B3C289C2}"/>
              </a:ext>
            </a:extLst>
          </p:cNvPr>
          <p:cNvPicPr>
            <a:picLocks noChangeAspect="1"/>
          </p:cNvPicPr>
          <p:nvPr/>
        </p:nvPicPr>
        <p:blipFill rotWithShape="1">
          <a:blip r:embed="rId3"/>
          <a:srcRect l="31516" r="-2" b="-2"/>
          <a:stretch/>
        </p:blipFill>
        <p:spPr>
          <a:xfrm>
            <a:off x="1059512" y="1410208"/>
            <a:ext cx="3959083" cy="3858780"/>
          </a:xfrm>
          <a:prstGeom prst="rect">
            <a:avLst/>
          </a:prstGeom>
        </p:spPr>
      </p:pic>
      <p:pic>
        <p:nvPicPr>
          <p:cNvPr id="4" name="Picture 3">
            <a:extLst>
              <a:ext uri="{FF2B5EF4-FFF2-40B4-BE49-F238E27FC236}">
                <a16:creationId xmlns:a16="http://schemas.microsoft.com/office/drawing/2014/main" id="{53A15D4F-CB95-2CA4-72C9-06029DDDFFB3}"/>
              </a:ext>
            </a:extLst>
          </p:cNvPr>
          <p:cNvPicPr>
            <a:picLocks noChangeAspect="1"/>
          </p:cNvPicPr>
          <p:nvPr/>
        </p:nvPicPr>
        <p:blipFill>
          <a:blip r:embed="rId4"/>
          <a:stretch>
            <a:fillRect/>
          </a:stretch>
        </p:blipFill>
        <p:spPr>
          <a:xfrm>
            <a:off x="7956376" y="0"/>
            <a:ext cx="1274174" cy="1146147"/>
          </a:xfrm>
          <a:prstGeom prst="rect">
            <a:avLst/>
          </a:prstGeom>
        </p:spPr>
      </p:pic>
    </p:spTree>
    <p:extLst>
      <p:ext uri="{BB962C8B-B14F-4D97-AF65-F5344CB8AC3E}">
        <p14:creationId xmlns:p14="http://schemas.microsoft.com/office/powerpoint/2010/main" val="366489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52723366-C73B-4ED6-ADEF-29911C6BC5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847A4152-8E41-4D1C-B88C-57C5C430A6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3473" y="484632"/>
            <a:ext cx="8417053" cy="1479635"/>
          </a:xfrm>
          <a:prstGeom prst="rect">
            <a:avLst/>
          </a:prstGeom>
          <a:solidFill>
            <a:schemeClr val="tx2">
              <a:lumMod val="90000"/>
              <a:lumOff val="10000"/>
            </a:schemeClr>
          </a:solidFill>
          <a:ln>
            <a:noFill/>
          </a:ln>
          <a:effectLst>
            <a:outerShdw blurRad="50800" dist="38100" dir="5400000" algn="t" rotWithShape="0">
              <a:prstClr val="black">
                <a:alpha val="40000"/>
              </a:prstClr>
            </a:outerShdw>
          </a:effectLst>
          <a:scene3d>
            <a:camera prst="orthographicFront"/>
            <a:lightRig rig="balanced" dir="t"/>
          </a:scene3d>
          <a:sp3d>
            <a:bevelT w="63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03315" y="796374"/>
            <a:ext cx="7937369" cy="880027"/>
          </a:xfrm>
        </p:spPr>
        <p:txBody>
          <a:bodyPr>
            <a:normAutofit/>
          </a:bodyPr>
          <a:lstStyle/>
          <a:p>
            <a:r>
              <a:rPr lang="en-GB" b="1">
                <a:solidFill>
                  <a:srgbClr val="FFFFFF"/>
                </a:solidFill>
              </a:rPr>
              <a:t>What’s an Opportunity?</a:t>
            </a:r>
          </a:p>
        </p:txBody>
      </p:sp>
      <p:sp>
        <p:nvSpPr>
          <p:cNvPr id="21" name="Rectangle 20">
            <a:extLst>
              <a:ext uri="{FF2B5EF4-FFF2-40B4-BE49-F238E27FC236}">
                <a16:creationId xmlns:a16="http://schemas.microsoft.com/office/drawing/2014/main" id="{999F76F5-72D4-4814-9169-8F535AEEB8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8060" y="648377"/>
            <a:ext cx="8167878" cy="1152144"/>
          </a:xfrm>
          <a:prstGeom prst="rect">
            <a:avLst/>
          </a:prstGeom>
          <a:noFill/>
          <a:ln w="15875" cap="flat">
            <a:solidFill>
              <a:schemeClr val="accent1"/>
            </a:solidFill>
            <a:miter lim="800000"/>
          </a:ln>
          <a:effectLst/>
        </p:spPr>
        <p:style>
          <a:lnRef idx="1">
            <a:schemeClr val="accent1"/>
          </a:lnRef>
          <a:fillRef idx="3">
            <a:schemeClr val="accent1"/>
          </a:fillRef>
          <a:effectRef idx="2">
            <a:schemeClr val="accent1"/>
          </a:effectRef>
          <a:fontRef idx="minor">
            <a:schemeClr val="lt1"/>
          </a:fontRef>
        </p:style>
      </p:sp>
      <p:sp>
        <p:nvSpPr>
          <p:cNvPr id="23" name="Rectangle 22">
            <a:extLst>
              <a:ext uri="{FF2B5EF4-FFF2-40B4-BE49-F238E27FC236}">
                <a16:creationId xmlns:a16="http://schemas.microsoft.com/office/drawing/2014/main" id="{C6202988-4466-42C5-B33A-AFABF051B4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86000"/>
            <a:ext cx="9144000" cy="4572000"/>
          </a:xfrm>
          <a:prstGeom prst="rect">
            <a:avLst/>
          </a:prstGeom>
          <a:gradFill>
            <a:gsLst>
              <a:gs pos="0">
                <a:schemeClr val="bg1"/>
              </a:gs>
              <a:gs pos="30000">
                <a:schemeClr val="bg1"/>
              </a:gs>
              <a:gs pos="61000">
                <a:schemeClr val="bg2">
                  <a:lumMod val="20000"/>
                  <a:lumOff val="80000"/>
                </a:schemeClr>
              </a:gs>
              <a:gs pos="97000">
                <a:schemeClr val="bg2">
                  <a:lumMod val="70000"/>
                  <a:lumOff val="30000"/>
                </a:schemeClr>
              </a:gs>
            </a:gsLst>
            <a:path path="circle">
              <a:fillToRect l="50000" t="50000" r="50000" b="50000"/>
            </a:path>
          </a:gradFill>
          <a:ln>
            <a:noFill/>
          </a:ln>
          <a:effectLst>
            <a:innerShdw blurRad="63500" dist="50800" dir="162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971550" y="2612256"/>
            <a:ext cx="7488882" cy="3409032"/>
          </a:xfrm>
        </p:spPr>
        <p:txBody>
          <a:bodyPr>
            <a:normAutofit fontScale="70000" lnSpcReduction="20000"/>
          </a:bodyPr>
          <a:lstStyle/>
          <a:p>
            <a:pPr>
              <a:lnSpc>
                <a:spcPct val="90000"/>
              </a:lnSpc>
              <a:buFont typeface="Wingdings" pitchFamily="2" charset="2"/>
              <a:buNone/>
            </a:pPr>
            <a:r>
              <a:rPr lang="en-GB" altLang="en-US" sz="2100" dirty="0"/>
              <a:t>“</a:t>
            </a:r>
            <a:r>
              <a:rPr lang="en-GB" altLang="en-US" sz="2800" b="1" dirty="0"/>
              <a:t>An opportunity has the qualities of being attractive, </a:t>
            </a:r>
          </a:p>
          <a:p>
            <a:pPr>
              <a:lnSpc>
                <a:spcPct val="90000"/>
              </a:lnSpc>
              <a:buFont typeface="Wingdings" pitchFamily="2" charset="2"/>
              <a:buNone/>
            </a:pPr>
            <a:r>
              <a:rPr lang="en-GB" altLang="en-US" sz="2800" b="1" dirty="0"/>
              <a:t>desirable and timely and is anchored in a product or service</a:t>
            </a:r>
          </a:p>
          <a:p>
            <a:pPr>
              <a:lnSpc>
                <a:spcPct val="90000"/>
              </a:lnSpc>
              <a:buFont typeface="Wingdings" pitchFamily="2" charset="2"/>
              <a:buNone/>
            </a:pPr>
            <a:r>
              <a:rPr lang="en-GB" altLang="en-US" sz="2800" b="1" dirty="0"/>
              <a:t>which creates value for buyer or end user”</a:t>
            </a:r>
          </a:p>
          <a:p>
            <a:pPr>
              <a:lnSpc>
                <a:spcPct val="90000"/>
              </a:lnSpc>
            </a:pPr>
            <a:endParaRPr lang="en-GB" altLang="en-US" sz="1900" b="1" dirty="0"/>
          </a:p>
          <a:p>
            <a:pPr>
              <a:lnSpc>
                <a:spcPct val="90000"/>
              </a:lnSpc>
            </a:pPr>
            <a:r>
              <a:rPr lang="en-GB" altLang="en-US" sz="2300" b="1" dirty="0"/>
              <a:t>A new or improved product</a:t>
            </a:r>
          </a:p>
          <a:p>
            <a:pPr>
              <a:lnSpc>
                <a:spcPct val="90000"/>
              </a:lnSpc>
            </a:pPr>
            <a:r>
              <a:rPr lang="en-GB" altLang="en-US" sz="2300" b="1" dirty="0">
                <a:solidFill>
                  <a:schemeClr val="tx1"/>
                </a:solidFill>
              </a:rPr>
              <a:t>A new service</a:t>
            </a:r>
          </a:p>
          <a:p>
            <a:pPr>
              <a:lnSpc>
                <a:spcPct val="90000"/>
              </a:lnSpc>
            </a:pPr>
            <a:r>
              <a:rPr lang="en-GB" altLang="en-US" sz="2300" b="1" dirty="0">
                <a:solidFill>
                  <a:schemeClr val="tx1"/>
                </a:solidFill>
              </a:rPr>
              <a:t>A new means of production</a:t>
            </a:r>
          </a:p>
          <a:p>
            <a:pPr>
              <a:lnSpc>
                <a:spcPct val="90000"/>
              </a:lnSpc>
            </a:pPr>
            <a:r>
              <a:rPr lang="en-GB" altLang="en-US" sz="2300" b="1" dirty="0"/>
              <a:t>A new way of distributing the product or service</a:t>
            </a:r>
          </a:p>
          <a:p>
            <a:pPr>
              <a:lnSpc>
                <a:spcPct val="90000"/>
              </a:lnSpc>
            </a:pPr>
            <a:r>
              <a:rPr lang="en-GB" altLang="en-US" sz="2300" b="1" dirty="0"/>
              <a:t>An improved service</a:t>
            </a:r>
          </a:p>
          <a:p>
            <a:pPr>
              <a:lnSpc>
                <a:spcPct val="90000"/>
              </a:lnSpc>
            </a:pPr>
            <a:r>
              <a:rPr lang="en-GB" altLang="en-US" sz="2300" b="1" dirty="0"/>
              <a:t>New combinations</a:t>
            </a:r>
          </a:p>
          <a:p>
            <a:pPr>
              <a:lnSpc>
                <a:spcPct val="90000"/>
              </a:lnSpc>
            </a:pPr>
            <a:r>
              <a:rPr lang="en-GB" altLang="en-US" sz="2300" b="1" dirty="0"/>
              <a:t>Or a hybrid of the above</a:t>
            </a:r>
          </a:p>
          <a:p>
            <a:pPr>
              <a:lnSpc>
                <a:spcPct val="90000"/>
              </a:lnSpc>
            </a:pPr>
            <a:endParaRPr lang="en-GB" sz="1500" dirty="0"/>
          </a:p>
        </p:txBody>
      </p:sp>
      <p:pic>
        <p:nvPicPr>
          <p:cNvPr id="4" name="Picture 3">
            <a:extLst>
              <a:ext uri="{FF2B5EF4-FFF2-40B4-BE49-F238E27FC236}">
                <a16:creationId xmlns:a16="http://schemas.microsoft.com/office/drawing/2014/main" id="{B354D6AE-A62D-D8B2-0AAB-90995DF339E8}"/>
              </a:ext>
            </a:extLst>
          </p:cNvPr>
          <p:cNvPicPr>
            <a:picLocks noChangeAspect="1"/>
          </p:cNvPicPr>
          <p:nvPr/>
        </p:nvPicPr>
        <p:blipFill>
          <a:blip r:embed="rId4"/>
          <a:stretch>
            <a:fillRect/>
          </a:stretch>
        </p:blipFill>
        <p:spPr>
          <a:xfrm>
            <a:off x="7956376" y="5667229"/>
            <a:ext cx="1274174" cy="1146147"/>
          </a:xfrm>
          <a:prstGeom prst="rect">
            <a:avLst/>
          </a:prstGeom>
        </p:spPr>
      </p:pic>
    </p:spTree>
    <p:extLst>
      <p:ext uri="{BB962C8B-B14F-4D97-AF65-F5344CB8AC3E}">
        <p14:creationId xmlns:p14="http://schemas.microsoft.com/office/powerpoint/2010/main" val="13478670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791698" y="1055077"/>
            <a:ext cx="2844197" cy="4794578"/>
          </a:xfrm>
        </p:spPr>
        <p:txBody>
          <a:bodyPr>
            <a:normAutofit/>
          </a:bodyPr>
          <a:lstStyle/>
          <a:p>
            <a:r>
              <a:rPr lang="en-GB" sz="2800" b="1" dirty="0">
                <a:solidFill>
                  <a:srgbClr val="262626"/>
                </a:solidFill>
              </a:rPr>
              <a:t>Opposing Definitions</a:t>
            </a:r>
          </a:p>
        </p:txBody>
      </p:sp>
      <p:graphicFrame>
        <p:nvGraphicFramePr>
          <p:cNvPr id="5" name="Content Placeholder 2">
            <a:extLst>
              <a:ext uri="{FF2B5EF4-FFF2-40B4-BE49-F238E27FC236}">
                <a16:creationId xmlns:a16="http://schemas.microsoft.com/office/drawing/2014/main" id="{93B71A8F-3E7F-D0B7-8BC9-26DF1E7AB83E}"/>
              </a:ext>
            </a:extLst>
          </p:cNvPr>
          <p:cNvGraphicFramePr>
            <a:graphicFrameLocks noGrp="1"/>
          </p:cNvGraphicFramePr>
          <p:nvPr>
            <p:ph idx="1"/>
            <p:extLst>
              <p:ext uri="{D42A27DB-BD31-4B8C-83A1-F6EECF244321}">
                <p14:modId xmlns:p14="http://schemas.microsoft.com/office/powerpoint/2010/main" val="1011616630"/>
              </p:ext>
            </p:extLst>
          </p:nvPr>
        </p:nvGraphicFramePr>
        <p:xfrm>
          <a:off x="4102554" y="804670"/>
          <a:ext cx="4435656" cy="524865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a:extLst>
              <a:ext uri="{FF2B5EF4-FFF2-40B4-BE49-F238E27FC236}">
                <a16:creationId xmlns:a16="http://schemas.microsoft.com/office/drawing/2014/main" id="{F4EBAD2A-6362-DD20-3569-E23B0F11469E}"/>
              </a:ext>
            </a:extLst>
          </p:cNvPr>
          <p:cNvPicPr>
            <a:picLocks noChangeAspect="1"/>
          </p:cNvPicPr>
          <p:nvPr/>
        </p:nvPicPr>
        <p:blipFill>
          <a:blip r:embed="rId7"/>
          <a:stretch>
            <a:fillRect/>
          </a:stretch>
        </p:blipFill>
        <p:spPr>
          <a:xfrm>
            <a:off x="395536" y="332656"/>
            <a:ext cx="1274174" cy="1146147"/>
          </a:xfrm>
          <a:prstGeom prst="rect">
            <a:avLst/>
          </a:prstGeom>
        </p:spPr>
      </p:pic>
    </p:spTree>
    <p:extLst>
      <p:ext uri="{BB962C8B-B14F-4D97-AF65-F5344CB8AC3E}">
        <p14:creationId xmlns:p14="http://schemas.microsoft.com/office/powerpoint/2010/main" val="42404979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75778" name="Title 1"/>
          <p:cNvSpPr>
            <a:spLocks noGrp="1"/>
          </p:cNvSpPr>
          <p:nvPr>
            <p:ph type="title"/>
          </p:nvPr>
        </p:nvSpPr>
        <p:spPr>
          <a:xfrm>
            <a:off x="885075" y="982132"/>
            <a:ext cx="4765975" cy="1303867"/>
          </a:xfrm>
        </p:spPr>
        <p:txBody>
          <a:bodyPr>
            <a:normAutofit/>
          </a:bodyPr>
          <a:lstStyle/>
          <a:p>
            <a:pPr>
              <a:lnSpc>
                <a:spcPct val="90000"/>
              </a:lnSpc>
            </a:pPr>
            <a:r>
              <a:rPr lang="en-GB" altLang="en-US" b="1"/>
              <a:t>Example: Rise of Levi’s</a:t>
            </a:r>
          </a:p>
        </p:txBody>
      </p:sp>
      <p:sp>
        <p:nvSpPr>
          <p:cNvPr id="75779" name="Content Placeholder 2"/>
          <p:cNvSpPr>
            <a:spLocks noGrp="1"/>
          </p:cNvSpPr>
          <p:nvPr>
            <p:ph idx="1"/>
          </p:nvPr>
        </p:nvSpPr>
        <p:spPr>
          <a:xfrm>
            <a:off x="875538" y="2556932"/>
            <a:ext cx="4785049" cy="3318936"/>
          </a:xfrm>
        </p:spPr>
        <p:txBody>
          <a:bodyPr>
            <a:normAutofit/>
          </a:bodyPr>
          <a:lstStyle/>
          <a:p>
            <a:r>
              <a:rPr lang="en-GB" altLang="en-US" dirty="0"/>
              <a:t>Problem:</a:t>
            </a:r>
          </a:p>
          <a:p>
            <a:pPr lvl="1"/>
            <a:r>
              <a:rPr lang="en-GB" altLang="en-US" dirty="0"/>
              <a:t>Working Clothes for Mining Workers do Not Last </a:t>
            </a:r>
          </a:p>
          <a:p>
            <a:pPr lvl="1"/>
            <a:endParaRPr lang="en-GB" altLang="en-US" b="1" dirty="0"/>
          </a:p>
          <a:p>
            <a:r>
              <a:rPr lang="en-GB" altLang="en-US" dirty="0"/>
              <a:t>Solution: </a:t>
            </a:r>
          </a:p>
          <a:p>
            <a:pPr lvl="1"/>
            <a:r>
              <a:rPr lang="en-GB" altLang="en-US" dirty="0"/>
              <a:t>First Pair of Jeans </a:t>
            </a:r>
          </a:p>
        </p:txBody>
      </p:sp>
      <p:pic>
        <p:nvPicPr>
          <p:cNvPr id="75781"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t="11162" r="-3" b="18791"/>
          <a:stretch/>
        </p:blipFill>
        <p:spPr bwMode="auto">
          <a:xfrm>
            <a:off x="6102993" y="1158024"/>
            <a:ext cx="2129458" cy="2066544"/>
          </a:xfrm>
          <a:prstGeom prst="rect">
            <a:avLst/>
          </a:prstGeom>
          <a:noFill/>
          <a:ln w="57150" cmpd="thickThin">
            <a:solidFill>
              <a:schemeClr val="tx1">
                <a:lumMod val="50000"/>
                <a:lumOff val="50000"/>
              </a:schemeClr>
            </a:solidFill>
            <a:miter lim="800000"/>
          </a:ln>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5780"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13499" r="38483" b="1"/>
          <a:stretch/>
        </p:blipFill>
        <p:spPr bwMode="auto">
          <a:xfrm>
            <a:off x="6101589" y="3631646"/>
            <a:ext cx="2132266" cy="2066544"/>
          </a:xfrm>
          <a:prstGeom prst="rect">
            <a:avLst/>
          </a:prstGeom>
          <a:noFill/>
          <a:ln w="57150" cmpd="thickThin">
            <a:solidFill>
              <a:schemeClr val="tx1">
                <a:lumMod val="50000"/>
                <a:lumOff val="50000"/>
              </a:schemeClr>
            </a:solidFill>
            <a:miter lim="800000"/>
          </a:ln>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Picture 1">
            <a:extLst>
              <a:ext uri="{FF2B5EF4-FFF2-40B4-BE49-F238E27FC236}">
                <a16:creationId xmlns:a16="http://schemas.microsoft.com/office/drawing/2014/main" id="{D29D214A-D476-E5FA-E575-428AD9C344E4}"/>
              </a:ext>
            </a:extLst>
          </p:cNvPr>
          <p:cNvPicPr>
            <a:picLocks noChangeAspect="1"/>
          </p:cNvPicPr>
          <p:nvPr/>
        </p:nvPicPr>
        <p:blipFill>
          <a:blip r:embed="rId5"/>
          <a:stretch>
            <a:fillRect/>
          </a:stretch>
        </p:blipFill>
        <p:spPr>
          <a:xfrm>
            <a:off x="9478" y="0"/>
            <a:ext cx="1274174" cy="1146147"/>
          </a:xfrm>
          <a:prstGeom prst="rect">
            <a:avLst/>
          </a:prstGeom>
        </p:spPr>
      </p:pic>
    </p:spTree>
    <p:extLst>
      <p:ext uri="{BB962C8B-B14F-4D97-AF65-F5344CB8AC3E}">
        <p14:creationId xmlns:p14="http://schemas.microsoft.com/office/powerpoint/2010/main" val="817241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1C7711F-3983-4AB1-AFDE-96F7C06514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89BC9D38-9241-4F71-9B45-73827299E4C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9172471" cy="6856214"/>
            <a:chOff x="-15736" y="0"/>
            <a:chExt cx="12229962" cy="6856214"/>
          </a:xfrm>
        </p:grpSpPr>
        <p:pic>
          <p:nvPicPr>
            <p:cNvPr id="13" name="Picture 12">
              <a:extLst>
                <a:ext uri="{FF2B5EF4-FFF2-40B4-BE49-F238E27FC236}">
                  <a16:creationId xmlns:a16="http://schemas.microsoft.com/office/drawing/2014/main" id="{0D302979-39A3-4421-821D-94D6E00BCE8F}"/>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4" name="Rectangle 13">
              <a:extLst>
                <a:ext uri="{FF2B5EF4-FFF2-40B4-BE49-F238E27FC236}">
                  <a16:creationId xmlns:a16="http://schemas.microsoft.com/office/drawing/2014/main" id="{68E001BA-C181-4F47-9ABC-DF4C85AB4F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5" name="Picture 14">
              <a:extLst>
                <a:ext uri="{FF2B5EF4-FFF2-40B4-BE49-F238E27FC236}">
                  <a16:creationId xmlns:a16="http://schemas.microsoft.com/office/drawing/2014/main" id="{7EF07F1E-BD52-4B06-A38E-BF29F8E28577}"/>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6" name="Picture 15">
              <a:extLst>
                <a:ext uri="{FF2B5EF4-FFF2-40B4-BE49-F238E27FC236}">
                  <a16:creationId xmlns:a16="http://schemas.microsoft.com/office/drawing/2014/main" id="{A68BE646-889B-49C2-95AF-90BAE5D29A92}"/>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1"/>
          <p:cNvSpPr>
            <a:spLocks noGrp="1"/>
          </p:cNvSpPr>
          <p:nvPr>
            <p:ph type="title"/>
          </p:nvPr>
        </p:nvSpPr>
        <p:spPr>
          <a:xfrm>
            <a:off x="3469881" y="982132"/>
            <a:ext cx="4702567" cy="1303867"/>
          </a:xfrm>
        </p:spPr>
        <p:txBody>
          <a:bodyPr>
            <a:normAutofit/>
          </a:bodyPr>
          <a:lstStyle/>
          <a:p>
            <a:pPr>
              <a:lnSpc>
                <a:spcPct val="90000"/>
              </a:lnSpc>
            </a:pPr>
            <a:r>
              <a:rPr lang="en-GB" sz="3100" b="1"/>
              <a:t>Who is Creative and How Can We Be Creative?</a:t>
            </a:r>
          </a:p>
        </p:txBody>
      </p:sp>
      <p:sp>
        <p:nvSpPr>
          <p:cNvPr id="18" name="Rectangle 17">
            <a:extLst>
              <a:ext uri="{FF2B5EF4-FFF2-40B4-BE49-F238E27FC236}">
                <a16:creationId xmlns:a16="http://schemas.microsoft.com/office/drawing/2014/main" id="{B3085476-B49E-49ED-87D2-1165E69D26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9483" y="1092200"/>
            <a:ext cx="2294404" cy="4515104"/>
          </a:xfrm>
          <a:prstGeom prst="rect">
            <a:avLst/>
          </a:prstGeom>
          <a:solidFill>
            <a:schemeClr val="bg1"/>
          </a:solidFill>
          <a:ln w="57150" cmpd="thickThin">
            <a:solidFill>
              <a:schemeClr val="tx1">
                <a:lumMod val="50000"/>
                <a:lumOff val="50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Books stacked on a wooden table">
            <a:extLst>
              <a:ext uri="{FF2B5EF4-FFF2-40B4-BE49-F238E27FC236}">
                <a16:creationId xmlns:a16="http://schemas.microsoft.com/office/drawing/2014/main" id="{147F3558-32FE-403E-7493-33185EF87353}"/>
              </a:ext>
            </a:extLst>
          </p:cNvPr>
          <p:cNvPicPr>
            <a:picLocks noChangeAspect="1"/>
          </p:cNvPicPr>
          <p:nvPr/>
        </p:nvPicPr>
        <p:blipFill rotWithShape="1">
          <a:blip r:embed="rId6"/>
          <a:srcRect l="49972" r="18452" b="-2"/>
          <a:stretch/>
        </p:blipFill>
        <p:spPr>
          <a:xfrm>
            <a:off x="1059512" y="1410208"/>
            <a:ext cx="1825345" cy="3858780"/>
          </a:xfrm>
          <a:prstGeom prst="rect">
            <a:avLst/>
          </a:prstGeom>
        </p:spPr>
      </p:pic>
      <p:cxnSp>
        <p:nvCxnSpPr>
          <p:cNvPr id="20" name="Straight Connector 19">
            <a:extLst>
              <a:ext uri="{FF2B5EF4-FFF2-40B4-BE49-F238E27FC236}">
                <a16:creationId xmlns:a16="http://schemas.microsoft.com/office/drawing/2014/main" id="{59BA5C68-DFCC-4101-8403-F96781CDDD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469881" y="2400639"/>
            <a:ext cx="4702566" cy="0"/>
          </a:xfrm>
          <a:prstGeom prst="line">
            <a:avLst/>
          </a:prstGeom>
        </p:spPr>
        <p:style>
          <a:lnRef idx="2">
            <a:schemeClr val="accent1"/>
          </a:lnRef>
          <a:fillRef idx="0">
            <a:schemeClr val="accent1"/>
          </a:fillRef>
          <a:effectRef idx="1">
            <a:schemeClr val="accent1"/>
          </a:effectRef>
          <a:fontRef idx="minor">
            <a:schemeClr val="tx1"/>
          </a:fontRef>
        </p:style>
      </p:cxnSp>
      <p:sp>
        <p:nvSpPr>
          <p:cNvPr id="3" name="Content Placeholder 2"/>
          <p:cNvSpPr>
            <a:spLocks noGrp="1"/>
          </p:cNvSpPr>
          <p:nvPr>
            <p:ph idx="1"/>
          </p:nvPr>
        </p:nvSpPr>
        <p:spPr>
          <a:xfrm>
            <a:off x="3477361" y="2556932"/>
            <a:ext cx="4695086" cy="3318936"/>
          </a:xfrm>
        </p:spPr>
        <p:txBody>
          <a:bodyPr>
            <a:normAutofit/>
          </a:bodyPr>
          <a:lstStyle/>
          <a:p>
            <a:pPr>
              <a:lnSpc>
                <a:spcPct val="90000"/>
              </a:lnSpc>
            </a:pPr>
            <a:r>
              <a:rPr lang="en-GB" sz="2000" dirty="0"/>
              <a:t>Are creative people born or made?</a:t>
            </a:r>
          </a:p>
          <a:p>
            <a:pPr>
              <a:lnSpc>
                <a:spcPct val="90000"/>
              </a:lnSpc>
            </a:pPr>
            <a:r>
              <a:rPr lang="en-GB" sz="2000" dirty="0"/>
              <a:t>Think back to your first year management studies and discussions of what constitutes an entrepreneur, and whether these skills can be learned.  </a:t>
            </a:r>
          </a:p>
          <a:p>
            <a:pPr>
              <a:lnSpc>
                <a:spcPct val="90000"/>
              </a:lnSpc>
            </a:pPr>
            <a:r>
              <a:rPr lang="en-GB" sz="2000" dirty="0"/>
              <a:t>The literature suggests that creativity can be innate (you’re born with it), but can also be learned (you get better with practice).</a:t>
            </a:r>
          </a:p>
        </p:txBody>
      </p:sp>
      <p:pic>
        <p:nvPicPr>
          <p:cNvPr id="4" name="Picture 3">
            <a:extLst>
              <a:ext uri="{FF2B5EF4-FFF2-40B4-BE49-F238E27FC236}">
                <a16:creationId xmlns:a16="http://schemas.microsoft.com/office/drawing/2014/main" id="{A84E8116-837C-B491-FB27-45193E33855B}"/>
              </a:ext>
            </a:extLst>
          </p:cNvPr>
          <p:cNvPicPr>
            <a:picLocks noChangeAspect="1"/>
          </p:cNvPicPr>
          <p:nvPr/>
        </p:nvPicPr>
        <p:blipFill>
          <a:blip r:embed="rId7"/>
          <a:stretch>
            <a:fillRect/>
          </a:stretch>
        </p:blipFill>
        <p:spPr>
          <a:xfrm>
            <a:off x="7928946" y="-19001"/>
            <a:ext cx="1274174" cy="1146147"/>
          </a:xfrm>
          <a:prstGeom prst="rect">
            <a:avLst/>
          </a:prstGeom>
        </p:spPr>
      </p:pic>
    </p:spTree>
    <p:extLst>
      <p:ext uri="{BB962C8B-B14F-4D97-AF65-F5344CB8AC3E}">
        <p14:creationId xmlns:p14="http://schemas.microsoft.com/office/powerpoint/2010/main" val="33957337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C878D9A-77BE-4701-AE3D-EEFC53CD50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643BE08-0ED1-4B73-AC6D-B7E26A59CD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5997" y="469900"/>
            <a:ext cx="2771251" cy="5918200"/>
          </a:xfrm>
          <a:prstGeom prst="rect">
            <a:avLst/>
          </a:prstGeom>
          <a:solidFill>
            <a:schemeClr val="tx2">
              <a:lumMod val="90000"/>
              <a:lumOff val="10000"/>
            </a:schemeClr>
          </a:solidFill>
          <a:ln>
            <a:noFill/>
          </a:ln>
          <a:effectLst>
            <a:outerShdw blurRad="50800" dist="38100" dir="5400000" algn="t" rotWithShape="0">
              <a:prstClr val="black">
                <a:alpha val="40000"/>
              </a:prstClr>
            </a:outerShdw>
          </a:effectLst>
          <a:scene3d>
            <a:camera prst="orthographicFront"/>
            <a:lightRig rig="balanced" dir="t"/>
          </a:scene3d>
          <a:sp3d>
            <a:bevelT w="63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56B2094-7FC0-45FC-BFED-3CB88CEE63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751" y="635508"/>
            <a:ext cx="2523744" cy="5586984"/>
          </a:xfrm>
          <a:prstGeom prst="rect">
            <a:avLst/>
          </a:prstGeom>
          <a:noFill/>
          <a:ln w="15875" cap="flat">
            <a:solidFill>
              <a:schemeClr val="accent1"/>
            </a:solidFill>
            <a:miter lim="800000"/>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714081" y="954756"/>
            <a:ext cx="2047810" cy="4946003"/>
          </a:xfrm>
        </p:spPr>
        <p:txBody>
          <a:bodyPr>
            <a:normAutofit/>
          </a:bodyPr>
          <a:lstStyle/>
          <a:p>
            <a:r>
              <a:rPr lang="en-GB" sz="3400" b="1" dirty="0">
                <a:solidFill>
                  <a:srgbClr val="FFFFFF"/>
                </a:solidFill>
              </a:rPr>
              <a:t>Creativity – Nature or Nurture?</a:t>
            </a:r>
          </a:p>
        </p:txBody>
      </p:sp>
      <p:sp>
        <p:nvSpPr>
          <p:cNvPr id="14" name="Rectangle 13">
            <a:extLst>
              <a:ext uri="{FF2B5EF4-FFF2-40B4-BE49-F238E27FC236}">
                <a16:creationId xmlns:a16="http://schemas.microsoft.com/office/drawing/2014/main" id="{07A4B640-BB7F-4272-A710-068DBA9F9A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90722" y="0"/>
            <a:ext cx="5653278" cy="6858000"/>
          </a:xfrm>
          <a:prstGeom prst="rect">
            <a:avLst/>
          </a:prstGeom>
          <a:gradFill>
            <a:gsLst>
              <a:gs pos="0">
                <a:schemeClr val="bg1"/>
              </a:gs>
              <a:gs pos="30000">
                <a:schemeClr val="bg1"/>
              </a:gs>
              <a:gs pos="61000">
                <a:schemeClr val="bg2">
                  <a:lumMod val="20000"/>
                  <a:lumOff val="80000"/>
                </a:schemeClr>
              </a:gs>
              <a:gs pos="97000">
                <a:schemeClr val="bg2">
                  <a:lumMod val="70000"/>
                  <a:lumOff val="30000"/>
                </a:schemeClr>
              </a:gs>
            </a:gsLst>
            <a:path path="circle">
              <a:fillToRect l="50000" t="50000" r="50000" b="50000"/>
            </a:path>
          </a:gradFill>
          <a:ln>
            <a:noFill/>
          </a:ln>
          <a:effectLst>
            <a:innerShdw blurRad="63500" dist="50800" dir="108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3771485" y="116632"/>
            <a:ext cx="4892764" cy="6415484"/>
          </a:xfrm>
        </p:spPr>
        <p:txBody>
          <a:bodyPr anchor="ctr">
            <a:normAutofit/>
          </a:bodyPr>
          <a:lstStyle/>
          <a:p>
            <a:pPr>
              <a:lnSpc>
                <a:spcPct val="90000"/>
              </a:lnSpc>
            </a:pPr>
            <a:r>
              <a:rPr lang="en-GB" sz="1800" b="1" dirty="0"/>
              <a:t>Let’s look at the field of music:</a:t>
            </a:r>
          </a:p>
          <a:p>
            <a:pPr>
              <a:lnSpc>
                <a:spcPct val="90000"/>
              </a:lnSpc>
            </a:pPr>
            <a:r>
              <a:rPr lang="en-GB" sz="1800" b="1" dirty="0"/>
              <a:t>If we want to be great musicians what do we need?</a:t>
            </a:r>
          </a:p>
          <a:p>
            <a:pPr lvl="1">
              <a:lnSpc>
                <a:spcPct val="90000"/>
              </a:lnSpc>
            </a:pPr>
            <a:r>
              <a:rPr lang="en-GB" sz="1800" b="1" dirty="0"/>
              <a:t>A good “ear” – which may have some biological origin</a:t>
            </a:r>
          </a:p>
          <a:p>
            <a:pPr lvl="1">
              <a:lnSpc>
                <a:spcPct val="90000"/>
              </a:lnSpc>
            </a:pPr>
            <a:r>
              <a:rPr lang="en-GB" sz="1800" b="1" dirty="0"/>
              <a:t>Talent – again, an innate trait.</a:t>
            </a:r>
          </a:p>
          <a:p>
            <a:pPr lvl="1">
              <a:lnSpc>
                <a:spcPct val="90000"/>
              </a:lnSpc>
            </a:pPr>
            <a:r>
              <a:rPr lang="en-GB" sz="1800" b="1" dirty="0"/>
              <a:t>But also THEORY, STUDY, PRACTICE, PRACTICE, PRACTICE!</a:t>
            </a:r>
          </a:p>
          <a:p>
            <a:pPr lvl="1">
              <a:lnSpc>
                <a:spcPct val="90000"/>
              </a:lnSpc>
            </a:pPr>
            <a:endParaRPr lang="en-GB" sz="1800" b="1" dirty="0"/>
          </a:p>
          <a:p>
            <a:pPr lvl="1">
              <a:lnSpc>
                <a:spcPct val="90000"/>
              </a:lnSpc>
            </a:pPr>
            <a:r>
              <a:rPr lang="en-GB" sz="1800" b="1" dirty="0"/>
              <a:t>If I am super-talented through natural chance, I may become a great pianist – but only if I study hard</a:t>
            </a:r>
          </a:p>
          <a:p>
            <a:pPr lvl="1">
              <a:lnSpc>
                <a:spcPct val="90000"/>
              </a:lnSpc>
            </a:pPr>
            <a:r>
              <a:rPr lang="en-GB" sz="1800" b="1" dirty="0"/>
              <a:t>If I am not super-talented but I study hard, I may not be the greatest pianist in the world, but I can certainly become competent – and even make a living from it</a:t>
            </a:r>
            <a:r>
              <a:rPr lang="en-GB" sz="1500" b="1" dirty="0"/>
              <a:t>.</a:t>
            </a:r>
          </a:p>
        </p:txBody>
      </p:sp>
      <p:pic>
        <p:nvPicPr>
          <p:cNvPr id="4" name="Picture 3">
            <a:extLst>
              <a:ext uri="{FF2B5EF4-FFF2-40B4-BE49-F238E27FC236}">
                <a16:creationId xmlns:a16="http://schemas.microsoft.com/office/drawing/2014/main" id="{9B58EB9D-2964-9442-8784-CC0DDDF77B64}"/>
              </a:ext>
            </a:extLst>
          </p:cNvPr>
          <p:cNvPicPr>
            <a:picLocks noChangeAspect="1"/>
          </p:cNvPicPr>
          <p:nvPr/>
        </p:nvPicPr>
        <p:blipFill>
          <a:blip r:embed="rId3"/>
          <a:stretch>
            <a:fillRect/>
          </a:stretch>
        </p:blipFill>
        <p:spPr>
          <a:xfrm>
            <a:off x="7931703" y="-103174"/>
            <a:ext cx="1274174" cy="1146147"/>
          </a:xfrm>
          <a:prstGeom prst="rect">
            <a:avLst/>
          </a:prstGeom>
        </p:spPr>
      </p:pic>
    </p:spTree>
    <p:extLst>
      <p:ext uri="{BB962C8B-B14F-4D97-AF65-F5344CB8AC3E}">
        <p14:creationId xmlns:p14="http://schemas.microsoft.com/office/powerpoint/2010/main" val="39681799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32" name="Rectangle 31">
            <a:extLst>
              <a:ext uri="{FF2B5EF4-FFF2-40B4-BE49-F238E27FC236}">
                <a16:creationId xmlns:a16="http://schemas.microsoft.com/office/drawing/2014/main" id="{52723366-C73B-4ED6-ADEF-29911C6BC5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847A4152-8E41-4D1C-B88C-57C5C430A6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3473" y="484632"/>
            <a:ext cx="8417053" cy="1479635"/>
          </a:xfrm>
          <a:prstGeom prst="rect">
            <a:avLst/>
          </a:prstGeom>
          <a:solidFill>
            <a:schemeClr val="tx2">
              <a:lumMod val="90000"/>
              <a:lumOff val="10000"/>
            </a:schemeClr>
          </a:solidFill>
          <a:ln>
            <a:noFill/>
          </a:ln>
          <a:effectLst>
            <a:outerShdw blurRad="50800" dist="38100" dir="5400000" algn="t" rotWithShape="0">
              <a:prstClr val="black">
                <a:alpha val="40000"/>
              </a:prstClr>
            </a:outerShdw>
          </a:effectLst>
          <a:scene3d>
            <a:camera prst="orthographicFront"/>
            <a:lightRig rig="balanced" dir="t"/>
          </a:scene3d>
          <a:sp3d>
            <a:bevelT w="63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03315" y="796374"/>
            <a:ext cx="7937369" cy="880027"/>
          </a:xfrm>
        </p:spPr>
        <p:txBody>
          <a:bodyPr>
            <a:normAutofit/>
          </a:bodyPr>
          <a:lstStyle/>
          <a:p>
            <a:r>
              <a:rPr lang="en-GB" b="1" dirty="0">
                <a:solidFill>
                  <a:srgbClr val="FFFFFF"/>
                </a:solidFill>
              </a:rPr>
              <a:t> Nature or Nurture</a:t>
            </a:r>
          </a:p>
        </p:txBody>
      </p:sp>
      <p:sp>
        <p:nvSpPr>
          <p:cNvPr id="36" name="Rectangle 35">
            <a:extLst>
              <a:ext uri="{FF2B5EF4-FFF2-40B4-BE49-F238E27FC236}">
                <a16:creationId xmlns:a16="http://schemas.microsoft.com/office/drawing/2014/main" id="{999F76F5-72D4-4814-9169-8F535AEEB8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8060" y="648377"/>
            <a:ext cx="8167878" cy="1152144"/>
          </a:xfrm>
          <a:prstGeom prst="rect">
            <a:avLst/>
          </a:prstGeom>
          <a:noFill/>
          <a:ln w="15875" cap="flat">
            <a:solidFill>
              <a:schemeClr val="accent1"/>
            </a:solidFill>
            <a:miter lim="800000"/>
          </a:ln>
          <a:effectLst/>
        </p:spPr>
        <p:style>
          <a:lnRef idx="1">
            <a:schemeClr val="accent1"/>
          </a:lnRef>
          <a:fillRef idx="3">
            <a:schemeClr val="accent1"/>
          </a:fillRef>
          <a:effectRef idx="2">
            <a:schemeClr val="accent1"/>
          </a:effectRef>
          <a:fontRef idx="minor">
            <a:schemeClr val="lt1"/>
          </a:fontRef>
        </p:style>
      </p:sp>
      <p:sp>
        <p:nvSpPr>
          <p:cNvPr id="38" name="Rectangle 37">
            <a:extLst>
              <a:ext uri="{FF2B5EF4-FFF2-40B4-BE49-F238E27FC236}">
                <a16:creationId xmlns:a16="http://schemas.microsoft.com/office/drawing/2014/main" id="{C6202988-4466-42C5-B33A-AFABF051B4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86000"/>
            <a:ext cx="9144000" cy="4572000"/>
          </a:xfrm>
          <a:prstGeom prst="rect">
            <a:avLst/>
          </a:prstGeom>
          <a:gradFill>
            <a:gsLst>
              <a:gs pos="0">
                <a:schemeClr val="bg1"/>
              </a:gs>
              <a:gs pos="30000">
                <a:schemeClr val="bg1"/>
              </a:gs>
              <a:gs pos="61000">
                <a:schemeClr val="bg2">
                  <a:lumMod val="20000"/>
                  <a:lumOff val="80000"/>
                </a:schemeClr>
              </a:gs>
              <a:gs pos="97000">
                <a:schemeClr val="bg2">
                  <a:lumMod val="70000"/>
                  <a:lumOff val="30000"/>
                </a:schemeClr>
              </a:gs>
            </a:gsLst>
            <a:path path="circle">
              <a:fillToRect l="50000" t="50000" r="50000" b="50000"/>
            </a:path>
          </a:gradFill>
          <a:ln>
            <a:noFill/>
          </a:ln>
          <a:effectLst>
            <a:innerShdw blurRad="63500" dist="50800" dir="162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Content Placeholder 2"/>
          <p:cNvSpPr>
            <a:spLocks noGrp="1"/>
          </p:cNvSpPr>
          <p:nvPr>
            <p:ph idx="1"/>
          </p:nvPr>
        </p:nvSpPr>
        <p:spPr>
          <a:xfrm>
            <a:off x="971550" y="2612256"/>
            <a:ext cx="7569134" cy="3337024"/>
          </a:xfrm>
        </p:spPr>
        <p:txBody>
          <a:bodyPr>
            <a:normAutofit/>
          </a:bodyPr>
          <a:lstStyle/>
          <a:p>
            <a:pPr>
              <a:lnSpc>
                <a:spcPct val="90000"/>
              </a:lnSpc>
            </a:pPr>
            <a:r>
              <a:rPr lang="en-GB" sz="1700" b="1" dirty="0"/>
              <a:t>If business creativity depends on nature, then only a few of us can operate in that sphere.</a:t>
            </a:r>
          </a:p>
          <a:p>
            <a:pPr>
              <a:lnSpc>
                <a:spcPct val="90000"/>
              </a:lnSpc>
            </a:pPr>
            <a:r>
              <a:rPr lang="en-GB" sz="1700" b="1" dirty="0"/>
              <a:t>Result – business grinds to a halt!</a:t>
            </a:r>
          </a:p>
          <a:p>
            <a:pPr>
              <a:lnSpc>
                <a:spcPct val="90000"/>
              </a:lnSpc>
            </a:pPr>
            <a:r>
              <a:rPr lang="en-GB" sz="1700" b="1" dirty="0"/>
              <a:t>Luckily, we know, from experience and from research that we can learn techniques which support creativity.</a:t>
            </a:r>
          </a:p>
          <a:p>
            <a:pPr>
              <a:lnSpc>
                <a:spcPct val="90000"/>
              </a:lnSpc>
            </a:pPr>
            <a:r>
              <a:rPr lang="en-GB" sz="1700" b="1" dirty="0"/>
              <a:t>So, we may not all be creative business gurus who come up with fabulous ideas while sitting in our armchairs</a:t>
            </a:r>
          </a:p>
          <a:p>
            <a:pPr marL="0" indent="0">
              <a:lnSpc>
                <a:spcPct val="90000"/>
              </a:lnSpc>
              <a:buNone/>
            </a:pPr>
            <a:r>
              <a:rPr lang="en-GB" sz="1700" b="1" dirty="0"/>
              <a:t>BUT</a:t>
            </a:r>
          </a:p>
          <a:p>
            <a:pPr>
              <a:lnSpc>
                <a:spcPct val="90000"/>
              </a:lnSpc>
            </a:pPr>
            <a:r>
              <a:rPr lang="en-GB" sz="1700" b="1" dirty="0"/>
              <a:t>We can apply creative techniques and thinking processes which help us develop new ideas and keep our businesses flexible and successful.</a:t>
            </a:r>
          </a:p>
        </p:txBody>
      </p:sp>
      <p:pic>
        <p:nvPicPr>
          <p:cNvPr id="4" name="Picture 3">
            <a:extLst>
              <a:ext uri="{FF2B5EF4-FFF2-40B4-BE49-F238E27FC236}">
                <a16:creationId xmlns:a16="http://schemas.microsoft.com/office/drawing/2014/main" id="{AFB66E59-DBC9-C2F9-4953-3E64126D6DC3}"/>
              </a:ext>
            </a:extLst>
          </p:cNvPr>
          <p:cNvPicPr>
            <a:picLocks noChangeAspect="1"/>
          </p:cNvPicPr>
          <p:nvPr/>
        </p:nvPicPr>
        <p:blipFill>
          <a:blip r:embed="rId3"/>
          <a:stretch>
            <a:fillRect/>
          </a:stretch>
        </p:blipFill>
        <p:spPr>
          <a:xfrm>
            <a:off x="-33772" y="5711853"/>
            <a:ext cx="1274174" cy="1146147"/>
          </a:xfrm>
          <a:prstGeom prst="rect">
            <a:avLst/>
          </a:prstGeom>
        </p:spPr>
      </p:pic>
    </p:spTree>
    <p:extLst>
      <p:ext uri="{BB962C8B-B14F-4D97-AF65-F5344CB8AC3E}">
        <p14:creationId xmlns:p14="http://schemas.microsoft.com/office/powerpoint/2010/main" val="54340150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52723366-C73B-4ED6-ADEF-29911C6BC5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847A4152-8E41-4D1C-B88C-57C5C430A6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3473" y="484632"/>
            <a:ext cx="8417053" cy="1479635"/>
          </a:xfrm>
          <a:prstGeom prst="rect">
            <a:avLst/>
          </a:prstGeom>
          <a:solidFill>
            <a:schemeClr val="tx2">
              <a:lumMod val="90000"/>
              <a:lumOff val="10000"/>
            </a:schemeClr>
          </a:solidFill>
          <a:ln>
            <a:noFill/>
          </a:ln>
          <a:effectLst>
            <a:outerShdw blurRad="50800" dist="38100" dir="5400000" algn="t" rotWithShape="0">
              <a:prstClr val="black">
                <a:alpha val="40000"/>
              </a:prstClr>
            </a:outerShdw>
          </a:effectLst>
          <a:scene3d>
            <a:camera prst="orthographicFront"/>
            <a:lightRig rig="balanced" dir="t"/>
          </a:scene3d>
          <a:sp3d>
            <a:bevelT w="63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03315" y="796374"/>
            <a:ext cx="7937369" cy="880027"/>
          </a:xfrm>
        </p:spPr>
        <p:txBody>
          <a:bodyPr>
            <a:normAutofit/>
          </a:bodyPr>
          <a:lstStyle/>
          <a:p>
            <a:r>
              <a:rPr lang="en-GB" b="1">
                <a:solidFill>
                  <a:srgbClr val="FFFFFF"/>
                </a:solidFill>
              </a:rPr>
              <a:t>Why is Creativity Important?</a:t>
            </a:r>
          </a:p>
        </p:txBody>
      </p:sp>
      <p:sp>
        <p:nvSpPr>
          <p:cNvPr id="12" name="Rectangle 11">
            <a:extLst>
              <a:ext uri="{FF2B5EF4-FFF2-40B4-BE49-F238E27FC236}">
                <a16:creationId xmlns:a16="http://schemas.microsoft.com/office/drawing/2014/main" id="{999F76F5-72D4-4814-9169-8F535AEEB8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8060" y="648377"/>
            <a:ext cx="8167878" cy="1152144"/>
          </a:xfrm>
          <a:prstGeom prst="rect">
            <a:avLst/>
          </a:prstGeom>
          <a:noFill/>
          <a:ln w="15875" cap="flat">
            <a:solidFill>
              <a:schemeClr val="accent1"/>
            </a:solidFill>
            <a:miter lim="800000"/>
          </a:ln>
          <a:effectLst/>
        </p:spPr>
        <p:style>
          <a:lnRef idx="1">
            <a:schemeClr val="accent1"/>
          </a:lnRef>
          <a:fillRef idx="3">
            <a:schemeClr val="accent1"/>
          </a:fillRef>
          <a:effectRef idx="2">
            <a:schemeClr val="accent1"/>
          </a:effectRef>
          <a:fontRef idx="minor">
            <a:schemeClr val="lt1"/>
          </a:fontRef>
        </p:style>
      </p:sp>
      <p:sp>
        <p:nvSpPr>
          <p:cNvPr id="14" name="Rectangle 13">
            <a:extLst>
              <a:ext uri="{FF2B5EF4-FFF2-40B4-BE49-F238E27FC236}">
                <a16:creationId xmlns:a16="http://schemas.microsoft.com/office/drawing/2014/main" id="{C6202988-4466-42C5-B33A-AFABF051B4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86000"/>
            <a:ext cx="9144000" cy="4572000"/>
          </a:xfrm>
          <a:prstGeom prst="rect">
            <a:avLst/>
          </a:prstGeom>
          <a:gradFill>
            <a:gsLst>
              <a:gs pos="0">
                <a:schemeClr val="bg1"/>
              </a:gs>
              <a:gs pos="30000">
                <a:schemeClr val="bg1"/>
              </a:gs>
              <a:gs pos="61000">
                <a:schemeClr val="bg2">
                  <a:lumMod val="20000"/>
                  <a:lumOff val="80000"/>
                </a:schemeClr>
              </a:gs>
              <a:gs pos="97000">
                <a:schemeClr val="bg2">
                  <a:lumMod val="70000"/>
                  <a:lumOff val="30000"/>
                </a:schemeClr>
              </a:gs>
            </a:gsLst>
            <a:path path="circle">
              <a:fillToRect l="50000" t="50000" r="50000" b="50000"/>
            </a:path>
          </a:gradFill>
          <a:ln>
            <a:noFill/>
          </a:ln>
          <a:effectLst>
            <a:innerShdw blurRad="63500" dist="50800" dir="162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603315" y="2420888"/>
            <a:ext cx="8052623" cy="3528392"/>
          </a:xfrm>
        </p:spPr>
        <p:txBody>
          <a:bodyPr>
            <a:normAutofit/>
          </a:bodyPr>
          <a:lstStyle/>
          <a:p>
            <a:pPr>
              <a:lnSpc>
                <a:spcPct val="90000"/>
              </a:lnSpc>
            </a:pPr>
            <a:r>
              <a:rPr lang="en-GB" sz="1600" b="1" dirty="0"/>
              <a:t>All business sectors seek novelty</a:t>
            </a:r>
          </a:p>
          <a:p>
            <a:pPr lvl="1">
              <a:lnSpc>
                <a:spcPct val="90000"/>
              </a:lnSpc>
            </a:pPr>
            <a:r>
              <a:rPr lang="en-GB" sz="1600" b="1" dirty="0"/>
              <a:t>Consumer products</a:t>
            </a:r>
          </a:p>
          <a:p>
            <a:pPr lvl="1">
              <a:lnSpc>
                <a:spcPct val="90000"/>
              </a:lnSpc>
            </a:pPr>
            <a:r>
              <a:rPr lang="en-GB" sz="1600" b="1" dirty="0"/>
              <a:t>Media</a:t>
            </a:r>
          </a:p>
          <a:p>
            <a:pPr lvl="1">
              <a:lnSpc>
                <a:spcPct val="90000"/>
              </a:lnSpc>
            </a:pPr>
            <a:r>
              <a:rPr lang="en-GB" sz="1600" b="1" dirty="0"/>
              <a:t>Fashion</a:t>
            </a:r>
          </a:p>
          <a:p>
            <a:pPr lvl="1">
              <a:lnSpc>
                <a:spcPct val="90000"/>
              </a:lnSpc>
            </a:pPr>
            <a:r>
              <a:rPr lang="en-GB" sz="1600" b="1" dirty="0"/>
              <a:t>Travel</a:t>
            </a:r>
          </a:p>
          <a:p>
            <a:pPr>
              <a:lnSpc>
                <a:spcPct val="90000"/>
              </a:lnSpc>
            </a:pPr>
            <a:r>
              <a:rPr lang="en-GB" sz="1600" b="1" dirty="0"/>
              <a:t>Even seemingly conventional sectors respond to novelty, e.g. medicine seeks new formulations of existing drugs.</a:t>
            </a:r>
          </a:p>
          <a:p>
            <a:pPr>
              <a:lnSpc>
                <a:spcPct val="90000"/>
              </a:lnSpc>
            </a:pPr>
            <a:r>
              <a:rPr lang="en-GB" sz="1600" b="1" dirty="0"/>
              <a:t>Note that some novelty may be “better”, e.g. better medicine, some is simply a response to the desire for something new, e.g. fashion.</a:t>
            </a:r>
          </a:p>
          <a:p>
            <a:pPr>
              <a:lnSpc>
                <a:spcPct val="90000"/>
              </a:lnSpc>
            </a:pPr>
            <a:r>
              <a:rPr lang="en-GB" sz="1600" b="1" dirty="0"/>
              <a:t>So, a continual drive for novel developments suggests that creative thinking is key to success.</a:t>
            </a:r>
          </a:p>
          <a:p>
            <a:pPr>
              <a:lnSpc>
                <a:spcPct val="90000"/>
              </a:lnSpc>
            </a:pPr>
            <a:endParaRPr lang="en-GB" sz="1600" dirty="0"/>
          </a:p>
        </p:txBody>
      </p:sp>
      <p:pic>
        <p:nvPicPr>
          <p:cNvPr id="4" name="Picture 3">
            <a:extLst>
              <a:ext uri="{FF2B5EF4-FFF2-40B4-BE49-F238E27FC236}">
                <a16:creationId xmlns:a16="http://schemas.microsoft.com/office/drawing/2014/main" id="{28E82861-CB88-7D7C-6A53-D5FB760F96DB}"/>
              </a:ext>
            </a:extLst>
          </p:cNvPr>
          <p:cNvPicPr>
            <a:picLocks noChangeAspect="1"/>
          </p:cNvPicPr>
          <p:nvPr/>
        </p:nvPicPr>
        <p:blipFill>
          <a:blip r:embed="rId3"/>
          <a:stretch>
            <a:fillRect/>
          </a:stretch>
        </p:blipFill>
        <p:spPr>
          <a:xfrm>
            <a:off x="-33772" y="5697939"/>
            <a:ext cx="1274174" cy="1146147"/>
          </a:xfrm>
          <a:prstGeom prst="rect">
            <a:avLst/>
          </a:prstGeom>
        </p:spPr>
      </p:pic>
    </p:spTree>
    <p:extLst>
      <p:ext uri="{BB962C8B-B14F-4D97-AF65-F5344CB8AC3E}">
        <p14:creationId xmlns:p14="http://schemas.microsoft.com/office/powerpoint/2010/main" val="41581241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651868" y="982132"/>
            <a:ext cx="2520579" cy="1303867"/>
          </a:xfrm>
        </p:spPr>
        <p:txBody>
          <a:bodyPr>
            <a:normAutofit/>
          </a:bodyPr>
          <a:lstStyle/>
          <a:p>
            <a:pPr>
              <a:lnSpc>
                <a:spcPct val="90000"/>
              </a:lnSpc>
            </a:pPr>
            <a:r>
              <a:rPr lang="en-GB" sz="2800" b="1"/>
              <a:t>Can We Learn Creativity?</a:t>
            </a:r>
          </a:p>
        </p:txBody>
      </p:sp>
      <p:sp>
        <p:nvSpPr>
          <p:cNvPr id="3" name="Content Placeholder 2"/>
          <p:cNvSpPr>
            <a:spLocks noGrp="1"/>
          </p:cNvSpPr>
          <p:nvPr>
            <p:ph idx="1"/>
          </p:nvPr>
        </p:nvSpPr>
        <p:spPr>
          <a:xfrm>
            <a:off x="5364088" y="2492896"/>
            <a:ext cx="2520578" cy="3318936"/>
          </a:xfrm>
        </p:spPr>
        <p:txBody>
          <a:bodyPr>
            <a:normAutofit/>
          </a:bodyPr>
          <a:lstStyle/>
          <a:p>
            <a:pPr marL="0" indent="0">
              <a:lnSpc>
                <a:spcPct val="90000"/>
              </a:lnSpc>
              <a:buNone/>
            </a:pPr>
            <a:r>
              <a:rPr lang="en-GB" dirty="0"/>
              <a:t>We can argue that although we might not be able to learn how to turn ourselves into creative people, we can learn how to think about business creatively.</a:t>
            </a:r>
          </a:p>
        </p:txBody>
      </p:sp>
      <p:pic>
        <p:nvPicPr>
          <p:cNvPr id="5" name="Picture 4" descr="Orange coloured pencil standing out from the crowd of black pencils">
            <a:extLst>
              <a:ext uri="{FF2B5EF4-FFF2-40B4-BE49-F238E27FC236}">
                <a16:creationId xmlns:a16="http://schemas.microsoft.com/office/drawing/2014/main" id="{E8F47D03-DC3D-D19D-8518-F57FACB9E61B}"/>
              </a:ext>
            </a:extLst>
          </p:cNvPr>
          <p:cNvPicPr>
            <a:picLocks noChangeAspect="1"/>
          </p:cNvPicPr>
          <p:nvPr/>
        </p:nvPicPr>
        <p:blipFill rotWithShape="1">
          <a:blip r:embed="rId3"/>
          <a:srcRect l="9220" r="29219" b="-2"/>
          <a:stretch/>
        </p:blipFill>
        <p:spPr>
          <a:xfrm>
            <a:off x="1059512" y="1410208"/>
            <a:ext cx="3959083" cy="3858780"/>
          </a:xfrm>
          <a:prstGeom prst="rect">
            <a:avLst/>
          </a:prstGeom>
        </p:spPr>
      </p:pic>
      <p:pic>
        <p:nvPicPr>
          <p:cNvPr id="4" name="Picture 3">
            <a:extLst>
              <a:ext uri="{FF2B5EF4-FFF2-40B4-BE49-F238E27FC236}">
                <a16:creationId xmlns:a16="http://schemas.microsoft.com/office/drawing/2014/main" id="{BB1C620C-6575-7C82-B942-D822778E38A0}"/>
              </a:ext>
            </a:extLst>
          </p:cNvPr>
          <p:cNvPicPr>
            <a:picLocks noChangeAspect="1"/>
          </p:cNvPicPr>
          <p:nvPr/>
        </p:nvPicPr>
        <p:blipFill>
          <a:blip r:embed="rId4"/>
          <a:stretch>
            <a:fillRect/>
          </a:stretch>
        </p:blipFill>
        <p:spPr>
          <a:xfrm>
            <a:off x="7538652" y="5445224"/>
            <a:ext cx="1115834" cy="1003717"/>
          </a:xfrm>
          <a:prstGeom prst="rect">
            <a:avLst/>
          </a:prstGeom>
        </p:spPr>
      </p:pic>
    </p:spTree>
    <p:extLst>
      <p:ext uri="{BB962C8B-B14F-4D97-AF65-F5344CB8AC3E}">
        <p14:creationId xmlns:p14="http://schemas.microsoft.com/office/powerpoint/2010/main" val="56499700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651868" y="982132"/>
            <a:ext cx="2520579" cy="1303867"/>
          </a:xfrm>
        </p:spPr>
        <p:txBody>
          <a:bodyPr>
            <a:normAutofit/>
          </a:bodyPr>
          <a:lstStyle/>
          <a:p>
            <a:pPr>
              <a:lnSpc>
                <a:spcPct val="90000"/>
              </a:lnSpc>
            </a:pPr>
            <a:r>
              <a:rPr lang="en-GB" b="1"/>
              <a:t>Creative Thinking</a:t>
            </a:r>
          </a:p>
        </p:txBody>
      </p:sp>
      <p:sp>
        <p:nvSpPr>
          <p:cNvPr id="3" name="Content Placeholder 2"/>
          <p:cNvSpPr>
            <a:spLocks noGrp="1"/>
          </p:cNvSpPr>
          <p:nvPr>
            <p:ph idx="1"/>
          </p:nvPr>
        </p:nvSpPr>
        <p:spPr>
          <a:xfrm>
            <a:off x="5364088" y="2492896"/>
            <a:ext cx="2520578" cy="3318936"/>
          </a:xfrm>
        </p:spPr>
        <p:txBody>
          <a:bodyPr>
            <a:normAutofit lnSpcReduction="10000"/>
          </a:bodyPr>
          <a:lstStyle/>
          <a:p>
            <a:pPr>
              <a:lnSpc>
                <a:spcPct val="90000"/>
              </a:lnSpc>
            </a:pPr>
            <a:r>
              <a:rPr lang="en-GB" sz="1500" b="1" dirty="0"/>
              <a:t>What are some of the attributes of creative thinking?</a:t>
            </a:r>
          </a:p>
          <a:p>
            <a:pPr>
              <a:lnSpc>
                <a:spcPct val="90000"/>
              </a:lnSpc>
            </a:pPr>
            <a:r>
              <a:rPr lang="en-GB" sz="1500" b="1" dirty="0"/>
              <a:t>Flexibility – willing to look at an issue from many angles, not set in our ways.</a:t>
            </a:r>
          </a:p>
          <a:p>
            <a:pPr>
              <a:lnSpc>
                <a:spcPct val="90000"/>
              </a:lnSpc>
            </a:pPr>
            <a:r>
              <a:rPr lang="en-GB" sz="1500" b="1" dirty="0"/>
              <a:t>Originality – attempts to find non-typical responses to problems.</a:t>
            </a:r>
          </a:p>
          <a:p>
            <a:pPr>
              <a:lnSpc>
                <a:spcPct val="90000"/>
              </a:lnSpc>
            </a:pPr>
            <a:r>
              <a:rPr lang="en-GB" sz="1500" b="1" dirty="0"/>
              <a:t>Non-judgemental – not rejecting a potential solution without giving it appropriate consideration.</a:t>
            </a:r>
          </a:p>
        </p:txBody>
      </p:sp>
      <p:pic>
        <p:nvPicPr>
          <p:cNvPr id="5" name="Picture 4" descr="Wood human figure">
            <a:extLst>
              <a:ext uri="{FF2B5EF4-FFF2-40B4-BE49-F238E27FC236}">
                <a16:creationId xmlns:a16="http://schemas.microsoft.com/office/drawing/2014/main" id="{B43D3016-6CA2-F27E-729B-747D7FA124D9}"/>
              </a:ext>
            </a:extLst>
          </p:cNvPr>
          <p:cNvPicPr>
            <a:picLocks noChangeAspect="1"/>
          </p:cNvPicPr>
          <p:nvPr/>
        </p:nvPicPr>
        <p:blipFill rotWithShape="1">
          <a:blip r:embed="rId3"/>
          <a:srcRect r="31513" b="-2"/>
          <a:stretch/>
        </p:blipFill>
        <p:spPr>
          <a:xfrm>
            <a:off x="1059512" y="1410208"/>
            <a:ext cx="3959083" cy="3858780"/>
          </a:xfrm>
          <a:prstGeom prst="rect">
            <a:avLst/>
          </a:prstGeom>
        </p:spPr>
      </p:pic>
      <p:pic>
        <p:nvPicPr>
          <p:cNvPr id="4" name="Picture 3">
            <a:extLst>
              <a:ext uri="{FF2B5EF4-FFF2-40B4-BE49-F238E27FC236}">
                <a16:creationId xmlns:a16="http://schemas.microsoft.com/office/drawing/2014/main" id="{9518F0CA-D1D9-B357-C169-092D2E5D2453}"/>
              </a:ext>
            </a:extLst>
          </p:cNvPr>
          <p:cNvPicPr>
            <a:picLocks noChangeAspect="1"/>
          </p:cNvPicPr>
          <p:nvPr/>
        </p:nvPicPr>
        <p:blipFill>
          <a:blip r:embed="rId4"/>
          <a:stretch>
            <a:fillRect/>
          </a:stretch>
        </p:blipFill>
        <p:spPr>
          <a:xfrm>
            <a:off x="7812360" y="-25069"/>
            <a:ext cx="1274174" cy="1146147"/>
          </a:xfrm>
          <a:prstGeom prst="rect">
            <a:avLst/>
          </a:prstGeom>
        </p:spPr>
      </p:pic>
    </p:spTree>
    <p:extLst>
      <p:ext uri="{BB962C8B-B14F-4D97-AF65-F5344CB8AC3E}">
        <p14:creationId xmlns:p14="http://schemas.microsoft.com/office/powerpoint/2010/main" val="691341054"/>
      </p:ext>
    </p:extLst>
  </p:cSld>
  <p:clrMapOvr>
    <a:masterClrMapping/>
  </p:clrMapOvr>
  <mc:AlternateContent xmlns:mc="http://schemas.openxmlformats.org/markup-compatibility/2006" xmlns:p14="http://schemas.microsoft.com/office/powerpoint/2010/main">
    <mc:Choice Requires="p14">
      <p:transition spd="slow" p14:dur="2000" advTm="130738"/>
    </mc:Choice>
    <mc:Fallback xmlns="">
      <p:transition spd="slow" advTm="130738"/>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C878D9A-77BE-4701-AE3D-EEFC53CD50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643BE08-0ED1-4B73-AC6D-B7E26A59CD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5997" y="469900"/>
            <a:ext cx="2771251" cy="5918200"/>
          </a:xfrm>
          <a:prstGeom prst="rect">
            <a:avLst/>
          </a:prstGeom>
          <a:solidFill>
            <a:schemeClr val="tx2">
              <a:lumMod val="90000"/>
              <a:lumOff val="10000"/>
            </a:schemeClr>
          </a:solidFill>
          <a:ln>
            <a:noFill/>
          </a:ln>
          <a:effectLst>
            <a:outerShdw blurRad="50800" dist="38100" dir="5400000" algn="t" rotWithShape="0">
              <a:prstClr val="black">
                <a:alpha val="40000"/>
              </a:prstClr>
            </a:outerShdw>
          </a:effectLst>
          <a:scene3d>
            <a:camera prst="orthographicFront"/>
            <a:lightRig rig="balanced" dir="t"/>
          </a:scene3d>
          <a:sp3d>
            <a:bevelT w="63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56B2094-7FC0-45FC-BFED-3CB88CEE63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751" y="635508"/>
            <a:ext cx="2523744" cy="5586984"/>
          </a:xfrm>
          <a:prstGeom prst="rect">
            <a:avLst/>
          </a:prstGeom>
          <a:noFill/>
          <a:ln w="15875" cap="flat">
            <a:solidFill>
              <a:schemeClr val="accent1"/>
            </a:solidFill>
            <a:miter lim="800000"/>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714081" y="954756"/>
            <a:ext cx="2047810" cy="4946003"/>
          </a:xfrm>
        </p:spPr>
        <p:txBody>
          <a:bodyPr>
            <a:normAutofit/>
          </a:bodyPr>
          <a:lstStyle/>
          <a:p>
            <a:r>
              <a:rPr lang="en-GB" sz="3100" b="1" dirty="0">
                <a:solidFill>
                  <a:srgbClr val="FFFFFF"/>
                </a:solidFill>
              </a:rPr>
              <a:t>What Stops Business Creativity?</a:t>
            </a:r>
          </a:p>
        </p:txBody>
      </p:sp>
      <p:sp>
        <p:nvSpPr>
          <p:cNvPr id="14" name="Rectangle 13">
            <a:extLst>
              <a:ext uri="{FF2B5EF4-FFF2-40B4-BE49-F238E27FC236}">
                <a16:creationId xmlns:a16="http://schemas.microsoft.com/office/drawing/2014/main" id="{07A4B640-BB7F-4272-A710-068DBA9F9A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90722" y="0"/>
            <a:ext cx="5653278" cy="6858000"/>
          </a:xfrm>
          <a:prstGeom prst="rect">
            <a:avLst/>
          </a:prstGeom>
          <a:gradFill>
            <a:gsLst>
              <a:gs pos="0">
                <a:schemeClr val="bg1"/>
              </a:gs>
              <a:gs pos="30000">
                <a:schemeClr val="bg1"/>
              </a:gs>
              <a:gs pos="61000">
                <a:schemeClr val="bg2">
                  <a:lumMod val="20000"/>
                  <a:lumOff val="80000"/>
                </a:schemeClr>
              </a:gs>
              <a:gs pos="97000">
                <a:schemeClr val="bg2">
                  <a:lumMod val="70000"/>
                  <a:lumOff val="30000"/>
                </a:schemeClr>
              </a:gs>
            </a:gsLst>
            <a:path path="circle">
              <a:fillToRect l="50000" t="50000" r="50000" b="50000"/>
            </a:path>
          </a:gradFill>
          <a:ln>
            <a:noFill/>
          </a:ln>
          <a:effectLst>
            <a:innerShdw blurRad="63500" dist="50800" dir="108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3855700" y="469900"/>
            <a:ext cx="4465223" cy="5405968"/>
          </a:xfrm>
        </p:spPr>
        <p:txBody>
          <a:bodyPr anchor="ctr">
            <a:normAutofit/>
          </a:bodyPr>
          <a:lstStyle/>
          <a:p>
            <a:pPr marL="0" indent="0">
              <a:buNone/>
            </a:pPr>
            <a:r>
              <a:rPr lang="en-GB" b="1" dirty="0"/>
              <a:t>Barriers are understandable, but nevertheless can prevent or slow the development of new ideas:</a:t>
            </a:r>
          </a:p>
          <a:p>
            <a:pPr lvl="1"/>
            <a:r>
              <a:rPr lang="en-GB" b="1" dirty="0"/>
              <a:t>Fear – change is always frightening.</a:t>
            </a:r>
          </a:p>
          <a:p>
            <a:pPr lvl="1"/>
            <a:r>
              <a:rPr lang="en-GB" b="1" dirty="0"/>
              <a:t>Risk – am I risking my established business?</a:t>
            </a:r>
          </a:p>
          <a:p>
            <a:pPr lvl="1"/>
            <a:r>
              <a:rPr lang="en-GB" b="1" dirty="0"/>
              <a:t>Convention – we’ve always done it this way.</a:t>
            </a:r>
          </a:p>
          <a:p>
            <a:pPr lvl="1"/>
            <a:r>
              <a:rPr lang="en-GB" b="1" dirty="0"/>
              <a:t>Self-doubt – if it’s that good, surely somebody else would have made it by now?</a:t>
            </a:r>
          </a:p>
          <a:p>
            <a:pPr lvl="1"/>
            <a:r>
              <a:rPr lang="en-GB" b="1" dirty="0"/>
              <a:t>Fear of failure</a:t>
            </a:r>
          </a:p>
          <a:p>
            <a:pPr lvl="1"/>
            <a:endParaRPr lang="en-GB" dirty="0"/>
          </a:p>
        </p:txBody>
      </p:sp>
      <p:pic>
        <p:nvPicPr>
          <p:cNvPr id="4" name="Picture 3">
            <a:extLst>
              <a:ext uri="{FF2B5EF4-FFF2-40B4-BE49-F238E27FC236}">
                <a16:creationId xmlns:a16="http://schemas.microsoft.com/office/drawing/2014/main" id="{7BDE13B5-34C0-083E-1A02-B178E4560DFF}"/>
              </a:ext>
            </a:extLst>
          </p:cNvPr>
          <p:cNvPicPr>
            <a:picLocks noChangeAspect="1"/>
          </p:cNvPicPr>
          <p:nvPr/>
        </p:nvPicPr>
        <p:blipFill>
          <a:blip r:embed="rId3"/>
          <a:stretch>
            <a:fillRect/>
          </a:stretch>
        </p:blipFill>
        <p:spPr>
          <a:xfrm>
            <a:off x="7740352" y="5649418"/>
            <a:ext cx="1274174" cy="1146147"/>
          </a:xfrm>
          <a:prstGeom prst="rect">
            <a:avLst/>
          </a:prstGeom>
        </p:spPr>
      </p:pic>
    </p:spTree>
    <p:extLst>
      <p:ext uri="{BB962C8B-B14F-4D97-AF65-F5344CB8AC3E}">
        <p14:creationId xmlns:p14="http://schemas.microsoft.com/office/powerpoint/2010/main" val="1846651628"/>
      </p:ext>
    </p:extLst>
  </p:cSld>
  <p:clrMapOvr>
    <a:masterClrMapping/>
  </p:clrMapOvr>
  <mc:AlternateContent xmlns:mc="http://schemas.openxmlformats.org/markup-compatibility/2006" xmlns:p14="http://schemas.microsoft.com/office/powerpoint/2010/main">
    <mc:Choice Requires="p14">
      <p:transition spd="slow" p14:dur="2000" advTm="129552"/>
    </mc:Choice>
    <mc:Fallback xmlns="">
      <p:transition spd="slow" advTm="129552"/>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651868" y="982132"/>
            <a:ext cx="2520579" cy="1303867"/>
          </a:xfrm>
        </p:spPr>
        <p:txBody>
          <a:bodyPr>
            <a:normAutofit/>
          </a:bodyPr>
          <a:lstStyle/>
          <a:p>
            <a:pPr>
              <a:lnSpc>
                <a:spcPct val="90000"/>
              </a:lnSpc>
            </a:pPr>
            <a:r>
              <a:rPr lang="en-GB" b="1"/>
              <a:t>Creating Creativity</a:t>
            </a:r>
          </a:p>
        </p:txBody>
      </p:sp>
      <p:sp>
        <p:nvSpPr>
          <p:cNvPr id="3" name="Content Placeholder 2"/>
          <p:cNvSpPr>
            <a:spLocks noGrp="1"/>
          </p:cNvSpPr>
          <p:nvPr>
            <p:ph idx="1"/>
          </p:nvPr>
        </p:nvSpPr>
        <p:spPr>
          <a:xfrm>
            <a:off x="5651868" y="2556932"/>
            <a:ext cx="2520578" cy="3318936"/>
          </a:xfrm>
        </p:spPr>
        <p:txBody>
          <a:bodyPr>
            <a:normAutofit/>
          </a:bodyPr>
          <a:lstStyle/>
          <a:p>
            <a:pPr>
              <a:lnSpc>
                <a:spcPct val="90000"/>
              </a:lnSpc>
            </a:pPr>
            <a:r>
              <a:rPr lang="en-GB" sz="2000" dirty="0"/>
              <a:t>We don’t just sit waiting for the “lightbulb moment”</a:t>
            </a:r>
            <a:endParaRPr lang="en-GB" sz="2000" dirty="0">
              <a:solidFill>
                <a:srgbClr val="FF0000"/>
              </a:solidFill>
            </a:endParaRPr>
          </a:p>
          <a:p>
            <a:pPr>
              <a:lnSpc>
                <a:spcPct val="90000"/>
              </a:lnSpc>
            </a:pPr>
            <a:endParaRPr lang="en-GB" sz="2000" dirty="0"/>
          </a:p>
          <a:p>
            <a:pPr>
              <a:lnSpc>
                <a:spcPct val="90000"/>
              </a:lnSpc>
            </a:pPr>
            <a:r>
              <a:rPr lang="en-GB" sz="2000" dirty="0"/>
              <a:t>We approach our problem systematically</a:t>
            </a:r>
          </a:p>
          <a:p>
            <a:pPr>
              <a:lnSpc>
                <a:spcPct val="90000"/>
              </a:lnSpc>
            </a:pPr>
            <a:endParaRPr lang="en-GB" sz="2000" dirty="0"/>
          </a:p>
          <a:p>
            <a:pPr>
              <a:lnSpc>
                <a:spcPct val="90000"/>
              </a:lnSpc>
            </a:pPr>
            <a:endParaRPr lang="en-GB" sz="2000" dirty="0"/>
          </a:p>
          <a:p>
            <a:pPr>
              <a:lnSpc>
                <a:spcPct val="90000"/>
              </a:lnSpc>
            </a:pPr>
            <a:endParaRPr lang="en-GB" sz="2000" dirty="0"/>
          </a:p>
          <a:p>
            <a:pPr>
              <a:lnSpc>
                <a:spcPct val="90000"/>
              </a:lnSpc>
            </a:pPr>
            <a:endParaRPr lang="en-GB" sz="2000" dirty="0"/>
          </a:p>
          <a:p>
            <a:pPr marL="0" indent="0">
              <a:lnSpc>
                <a:spcPct val="90000"/>
              </a:lnSpc>
              <a:buNone/>
            </a:pPr>
            <a:endParaRPr lang="en-GB" sz="2000" dirty="0"/>
          </a:p>
        </p:txBody>
      </p:sp>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b="2534"/>
          <a:stretch/>
        </p:blipFill>
        <p:spPr>
          <a:xfrm>
            <a:off x="1059512" y="1410208"/>
            <a:ext cx="3959083" cy="3858780"/>
          </a:xfrm>
          <a:prstGeom prst="rect">
            <a:avLst/>
          </a:prstGeom>
        </p:spPr>
      </p:pic>
      <p:pic>
        <p:nvPicPr>
          <p:cNvPr id="5" name="Picture 4">
            <a:extLst>
              <a:ext uri="{FF2B5EF4-FFF2-40B4-BE49-F238E27FC236}">
                <a16:creationId xmlns:a16="http://schemas.microsoft.com/office/drawing/2014/main" id="{3A62A4B8-1739-FF17-FCCF-2AF653A9632C}"/>
              </a:ext>
            </a:extLst>
          </p:cNvPr>
          <p:cNvPicPr>
            <a:picLocks noChangeAspect="1"/>
          </p:cNvPicPr>
          <p:nvPr/>
        </p:nvPicPr>
        <p:blipFill>
          <a:blip r:embed="rId4"/>
          <a:stretch>
            <a:fillRect/>
          </a:stretch>
        </p:blipFill>
        <p:spPr>
          <a:xfrm>
            <a:off x="7308304" y="5157192"/>
            <a:ext cx="1274174" cy="1146147"/>
          </a:xfrm>
          <a:prstGeom prst="rect">
            <a:avLst/>
          </a:prstGeom>
        </p:spPr>
      </p:pic>
    </p:spTree>
    <p:extLst>
      <p:ext uri="{BB962C8B-B14F-4D97-AF65-F5344CB8AC3E}">
        <p14:creationId xmlns:p14="http://schemas.microsoft.com/office/powerpoint/2010/main" val="1445217831"/>
      </p:ext>
    </p:extLst>
  </p:cSld>
  <p:clrMapOvr>
    <a:masterClrMapping/>
  </p:clrMapOvr>
  <mc:AlternateContent xmlns:mc="http://schemas.openxmlformats.org/markup-compatibility/2006" xmlns:p14="http://schemas.microsoft.com/office/powerpoint/2010/main">
    <mc:Choice Requires="p14">
      <p:transition spd="slow" p14:dur="2000" advTm="46811"/>
    </mc:Choice>
    <mc:Fallback xmlns="">
      <p:transition spd="slow" advTm="46811"/>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0809" y="982132"/>
            <a:ext cx="3601638" cy="1303867"/>
          </a:xfrm>
        </p:spPr>
        <p:txBody>
          <a:bodyPr>
            <a:normAutofit/>
          </a:bodyPr>
          <a:lstStyle/>
          <a:p>
            <a:pPr>
              <a:lnSpc>
                <a:spcPct val="90000"/>
              </a:lnSpc>
            </a:pPr>
            <a:r>
              <a:rPr lang="en-GB" b="1">
                <a:solidFill>
                  <a:srgbClr val="262626"/>
                </a:solidFill>
              </a:rPr>
              <a:t>De Bono’s creative process</a:t>
            </a:r>
          </a:p>
        </p:txBody>
      </p:sp>
      <p:sp>
        <p:nvSpPr>
          <p:cNvPr id="3" name="Content Placeholder 2"/>
          <p:cNvSpPr>
            <a:spLocks noGrp="1"/>
          </p:cNvSpPr>
          <p:nvPr>
            <p:ph idx="1"/>
          </p:nvPr>
        </p:nvSpPr>
        <p:spPr>
          <a:xfrm>
            <a:off x="4570809" y="2556932"/>
            <a:ext cx="3601638" cy="3318936"/>
          </a:xfrm>
        </p:spPr>
        <p:txBody>
          <a:bodyPr>
            <a:normAutofit lnSpcReduction="10000"/>
          </a:bodyPr>
          <a:lstStyle/>
          <a:p>
            <a:pPr marL="228600" indent="-228600">
              <a:buFont typeface="+mj-lt"/>
              <a:buAutoNum type="arabicPeriod"/>
            </a:pPr>
            <a:r>
              <a:rPr lang="en-GB" sz="1400" b="1" dirty="0">
                <a:solidFill>
                  <a:schemeClr val="accent2"/>
                </a:solidFill>
              </a:rPr>
              <a:t>Generating knowledge and awareness</a:t>
            </a:r>
          </a:p>
          <a:p>
            <a:pPr marL="914400" lvl="1" indent="-514350">
              <a:lnSpc>
                <a:spcPct val="90000"/>
              </a:lnSpc>
            </a:pPr>
            <a:r>
              <a:rPr lang="en-GB" sz="1200" b="1" dirty="0">
                <a:solidFill>
                  <a:srgbClr val="262626"/>
                </a:solidFill>
              </a:rPr>
              <a:t>Reading, learning, researching, finding out about the world in general and the area in which you wish to operate</a:t>
            </a:r>
          </a:p>
          <a:p>
            <a:pPr marL="228600" indent="-228600">
              <a:lnSpc>
                <a:spcPct val="90000"/>
              </a:lnSpc>
              <a:buFont typeface="+mj-lt"/>
              <a:buAutoNum type="arabicPeriod"/>
            </a:pPr>
            <a:r>
              <a:rPr lang="en-GB" sz="1400" b="1" dirty="0">
                <a:solidFill>
                  <a:schemeClr val="accent2"/>
                </a:solidFill>
              </a:rPr>
              <a:t>Incubation</a:t>
            </a:r>
          </a:p>
          <a:p>
            <a:pPr lvl="1">
              <a:lnSpc>
                <a:spcPct val="90000"/>
              </a:lnSpc>
            </a:pPr>
            <a:r>
              <a:rPr lang="en-GB" sz="1200" b="1" dirty="0">
                <a:solidFill>
                  <a:srgbClr val="262626"/>
                </a:solidFill>
              </a:rPr>
              <a:t>Time for reflection</a:t>
            </a:r>
          </a:p>
          <a:p>
            <a:pPr marL="228600" indent="-228600">
              <a:lnSpc>
                <a:spcPct val="90000"/>
              </a:lnSpc>
              <a:buFont typeface="+mj-lt"/>
              <a:buAutoNum type="arabicPeriod"/>
            </a:pPr>
            <a:r>
              <a:rPr lang="en-GB" sz="1400" b="1" dirty="0">
                <a:solidFill>
                  <a:schemeClr val="accent2"/>
                </a:solidFill>
              </a:rPr>
              <a:t>Idea generation</a:t>
            </a:r>
          </a:p>
          <a:p>
            <a:pPr lvl="1">
              <a:lnSpc>
                <a:spcPct val="90000"/>
              </a:lnSpc>
            </a:pPr>
            <a:r>
              <a:rPr lang="en-GB" sz="1200" b="1" dirty="0">
                <a:solidFill>
                  <a:srgbClr val="262626"/>
                </a:solidFill>
              </a:rPr>
              <a:t>Using your own knowledge and creative thinking techniques e.g. brainstorming, to create ideas</a:t>
            </a:r>
          </a:p>
          <a:p>
            <a:pPr marL="228600" indent="-228600">
              <a:lnSpc>
                <a:spcPct val="90000"/>
              </a:lnSpc>
              <a:buFont typeface="+mj-lt"/>
              <a:buAutoNum type="arabicPeriod"/>
            </a:pPr>
            <a:r>
              <a:rPr lang="en-GB" sz="1400" b="1" dirty="0">
                <a:solidFill>
                  <a:schemeClr val="accent2"/>
                </a:solidFill>
              </a:rPr>
              <a:t>Evaluation and Implementation</a:t>
            </a:r>
          </a:p>
          <a:p>
            <a:pPr marL="857250" lvl="1" indent="-457200">
              <a:lnSpc>
                <a:spcPct val="90000"/>
              </a:lnSpc>
            </a:pPr>
            <a:r>
              <a:rPr lang="en-GB" sz="1200" b="1" dirty="0">
                <a:solidFill>
                  <a:srgbClr val="262626"/>
                </a:solidFill>
              </a:rPr>
              <a:t>Choosing your idea and making it work!</a:t>
            </a:r>
          </a:p>
          <a:p>
            <a:pPr marL="514350" indent="-514350">
              <a:lnSpc>
                <a:spcPct val="90000"/>
              </a:lnSpc>
              <a:buFont typeface="+mj-lt"/>
              <a:buAutoNum type="arabicPeriod"/>
            </a:pPr>
            <a:endParaRPr lang="en-GB" sz="1100" dirty="0">
              <a:solidFill>
                <a:srgbClr val="262626"/>
              </a:solidFill>
            </a:endParaRPr>
          </a:p>
        </p:txBody>
      </p:sp>
      <p:pic>
        <p:nvPicPr>
          <p:cNvPr id="7" name="Graphic 6" descr="Person with Idea">
            <a:extLst>
              <a:ext uri="{FF2B5EF4-FFF2-40B4-BE49-F238E27FC236}">
                <a16:creationId xmlns:a16="http://schemas.microsoft.com/office/drawing/2014/main" id="{CD6E856D-1279-FBDF-BC04-96914F9DF697}"/>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59512" y="1885797"/>
            <a:ext cx="2907601" cy="2907601"/>
          </a:xfrm>
          <a:prstGeom prst="rect">
            <a:avLst/>
          </a:prstGeom>
        </p:spPr>
      </p:pic>
      <p:pic>
        <p:nvPicPr>
          <p:cNvPr id="4" name="Picture 3">
            <a:extLst>
              <a:ext uri="{FF2B5EF4-FFF2-40B4-BE49-F238E27FC236}">
                <a16:creationId xmlns:a16="http://schemas.microsoft.com/office/drawing/2014/main" id="{E85ED4C3-A7C2-6840-4498-4D8B25CEC7E6}"/>
              </a:ext>
            </a:extLst>
          </p:cNvPr>
          <p:cNvPicPr>
            <a:picLocks noChangeAspect="1"/>
          </p:cNvPicPr>
          <p:nvPr/>
        </p:nvPicPr>
        <p:blipFill>
          <a:blip r:embed="rId5"/>
          <a:stretch>
            <a:fillRect/>
          </a:stretch>
        </p:blipFill>
        <p:spPr>
          <a:xfrm>
            <a:off x="611560" y="5013176"/>
            <a:ext cx="1274174" cy="1146147"/>
          </a:xfrm>
          <a:prstGeom prst="rect">
            <a:avLst/>
          </a:prstGeom>
        </p:spPr>
      </p:pic>
    </p:spTree>
    <p:extLst>
      <p:ext uri="{BB962C8B-B14F-4D97-AF65-F5344CB8AC3E}">
        <p14:creationId xmlns:p14="http://schemas.microsoft.com/office/powerpoint/2010/main" val="1451199882"/>
      </p:ext>
    </p:extLst>
  </p:cSld>
  <p:clrMapOvr>
    <a:masterClrMapping/>
  </p:clrMapOvr>
  <mc:AlternateContent xmlns:mc="http://schemas.openxmlformats.org/markup-compatibility/2006" xmlns:p14="http://schemas.microsoft.com/office/powerpoint/2010/main">
    <mc:Choice Requires="p14">
      <p:transition spd="slow" p14:dur="2000" advTm="97163"/>
    </mc:Choice>
    <mc:Fallback xmlns="">
      <p:transition spd="slow" advTm="97163"/>
    </mc:Fallback>
  </mc:AlternateContent>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40"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8313" y="1536700"/>
            <a:ext cx="754062" cy="681038"/>
          </a:xfrm>
          <a:prstGeom prst="rect">
            <a:avLst/>
          </a:prstGeom>
          <a:noFill/>
          <a:ln w="57150" cap="rnd">
            <a:solidFill>
              <a:schemeClr val="tx1"/>
            </a:solidFill>
            <a:prstDash val="sysDot"/>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41" name="AutoShape 11"/>
          <p:cNvSpPr>
            <a:spLocks noChangeArrowheads="1"/>
          </p:cNvSpPr>
          <p:nvPr/>
        </p:nvSpPr>
        <p:spPr bwMode="auto">
          <a:xfrm>
            <a:off x="1435100" y="1633538"/>
            <a:ext cx="792163" cy="328612"/>
          </a:xfrm>
          <a:prstGeom prst="rightArrow">
            <a:avLst>
              <a:gd name="adj1" fmla="val 50000"/>
              <a:gd name="adj2" fmla="val 60266"/>
            </a:avLst>
          </a:prstGeom>
          <a:gradFill rotWithShape="1">
            <a:gsLst>
              <a:gs pos="0">
                <a:srgbClr val="000000"/>
              </a:gs>
              <a:gs pos="50000">
                <a:srgbClr val="990099"/>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5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GB" altLang="en-US" sz="1800"/>
          </a:p>
        </p:txBody>
      </p:sp>
      <p:sp>
        <p:nvSpPr>
          <p:cNvPr id="45068" name="Text Box 12"/>
          <p:cNvSpPr txBox="1">
            <a:spLocks noChangeArrowheads="1"/>
          </p:cNvSpPr>
          <p:nvPr/>
        </p:nvSpPr>
        <p:spPr bwMode="auto">
          <a:xfrm>
            <a:off x="2368550" y="1560513"/>
            <a:ext cx="5832475" cy="549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defRPr/>
            </a:pPr>
            <a:r>
              <a:rPr lang="en-GB" sz="1500">
                <a:latin typeface="+mj-lt"/>
              </a:rPr>
              <a:t>Archives, Reports, Media, Articles, Books, Biographies, Images, Audio &amp; Digital Media</a:t>
            </a:r>
            <a:endParaRPr lang="en-US" sz="1500">
              <a:latin typeface="+mj-lt"/>
            </a:endParaRPr>
          </a:p>
        </p:txBody>
      </p:sp>
      <p:pic>
        <p:nvPicPr>
          <p:cNvPr id="1043" name="Picture 1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8313" y="2495550"/>
            <a:ext cx="754062" cy="681038"/>
          </a:xfrm>
          <a:prstGeom prst="rect">
            <a:avLst/>
          </a:prstGeom>
          <a:noFill/>
          <a:ln w="57150" cap="rnd">
            <a:solidFill>
              <a:srgbClr val="CC0000"/>
            </a:solidFill>
            <a:prstDash val="sysDot"/>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44" name="AutoShape 14"/>
          <p:cNvSpPr>
            <a:spLocks noChangeArrowheads="1"/>
          </p:cNvSpPr>
          <p:nvPr/>
        </p:nvSpPr>
        <p:spPr bwMode="auto">
          <a:xfrm>
            <a:off x="1435100" y="2570163"/>
            <a:ext cx="792163" cy="328612"/>
          </a:xfrm>
          <a:prstGeom prst="rightArrow">
            <a:avLst>
              <a:gd name="adj1" fmla="val 50000"/>
              <a:gd name="adj2" fmla="val 60266"/>
            </a:avLst>
          </a:prstGeom>
          <a:gradFill rotWithShape="1">
            <a:gsLst>
              <a:gs pos="0">
                <a:srgbClr val="000000"/>
              </a:gs>
              <a:gs pos="50000">
                <a:srgbClr val="990099"/>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5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GB" altLang="en-US" sz="1800"/>
          </a:p>
        </p:txBody>
      </p:sp>
      <p:sp>
        <p:nvSpPr>
          <p:cNvPr id="45071" name="Text Box 15"/>
          <p:cNvSpPr txBox="1">
            <a:spLocks noChangeArrowheads="1"/>
          </p:cNvSpPr>
          <p:nvPr/>
        </p:nvSpPr>
        <p:spPr bwMode="auto">
          <a:xfrm>
            <a:off x="2297113" y="2352675"/>
            <a:ext cx="5400675" cy="549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defRPr/>
            </a:pPr>
            <a:r>
              <a:rPr lang="en-GB" sz="1500" dirty="0">
                <a:latin typeface="+mj-lt"/>
              </a:rPr>
              <a:t>Does my Direction Feel Right? Could I be Looking in the Wrong Place? Asking the Wrong Questions?</a:t>
            </a:r>
            <a:endParaRPr lang="en-US" sz="1500" dirty="0">
              <a:latin typeface="+mj-lt"/>
            </a:endParaRPr>
          </a:p>
        </p:txBody>
      </p:sp>
      <p:pic>
        <p:nvPicPr>
          <p:cNvPr id="1046" name="Picture 16"/>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68313" y="3503613"/>
            <a:ext cx="755650" cy="579437"/>
          </a:xfrm>
          <a:prstGeom prst="rect">
            <a:avLst/>
          </a:prstGeom>
          <a:noFill/>
          <a:ln w="57150" cap="rnd">
            <a:solidFill>
              <a:srgbClr val="000000"/>
            </a:solidFill>
            <a:prstDash val="sysDot"/>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47" name="AutoShape 17"/>
          <p:cNvSpPr>
            <a:spLocks noChangeArrowheads="1"/>
          </p:cNvSpPr>
          <p:nvPr/>
        </p:nvSpPr>
        <p:spPr bwMode="auto">
          <a:xfrm>
            <a:off x="1435100" y="3505200"/>
            <a:ext cx="792163" cy="328613"/>
          </a:xfrm>
          <a:prstGeom prst="rightArrow">
            <a:avLst>
              <a:gd name="adj1" fmla="val 50000"/>
              <a:gd name="adj2" fmla="val 60266"/>
            </a:avLst>
          </a:prstGeom>
          <a:gradFill rotWithShape="1">
            <a:gsLst>
              <a:gs pos="0">
                <a:srgbClr val="000000"/>
              </a:gs>
              <a:gs pos="50000">
                <a:srgbClr val="990099"/>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5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GB" altLang="en-US" sz="1800"/>
          </a:p>
        </p:txBody>
      </p:sp>
      <p:sp>
        <p:nvSpPr>
          <p:cNvPr id="45075" name="Text Box 19"/>
          <p:cNvSpPr txBox="1">
            <a:spLocks noChangeArrowheads="1"/>
          </p:cNvSpPr>
          <p:nvPr/>
        </p:nvSpPr>
        <p:spPr bwMode="auto">
          <a:xfrm>
            <a:off x="2297113" y="3216275"/>
            <a:ext cx="4895850" cy="549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defRPr/>
            </a:pPr>
            <a:r>
              <a:rPr lang="en-GB" sz="1500" dirty="0">
                <a:latin typeface="+mj-lt"/>
              </a:rPr>
              <a:t>What Can I do Different? Is there Anything More to Look at? What are the Weaknesses? </a:t>
            </a:r>
            <a:endParaRPr lang="en-US" sz="1500" dirty="0">
              <a:latin typeface="+mj-lt"/>
            </a:endParaRPr>
          </a:p>
        </p:txBody>
      </p:sp>
      <p:pic>
        <p:nvPicPr>
          <p:cNvPr id="1049" name="Picture 2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68313" y="4368800"/>
            <a:ext cx="760412" cy="652463"/>
          </a:xfrm>
          <a:prstGeom prst="rect">
            <a:avLst/>
          </a:prstGeom>
          <a:noFill/>
          <a:ln w="57150" cap="rnd">
            <a:solidFill>
              <a:srgbClr val="FFFF00"/>
            </a:solidFill>
            <a:prstDash val="sysDot"/>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50" name="AutoShape 21"/>
          <p:cNvSpPr>
            <a:spLocks noChangeArrowheads="1"/>
          </p:cNvSpPr>
          <p:nvPr/>
        </p:nvSpPr>
        <p:spPr bwMode="auto">
          <a:xfrm>
            <a:off x="1435100" y="4441825"/>
            <a:ext cx="792163" cy="328613"/>
          </a:xfrm>
          <a:prstGeom prst="rightArrow">
            <a:avLst>
              <a:gd name="adj1" fmla="val 50000"/>
              <a:gd name="adj2" fmla="val 60266"/>
            </a:avLst>
          </a:prstGeom>
          <a:gradFill rotWithShape="1">
            <a:gsLst>
              <a:gs pos="0">
                <a:srgbClr val="000000"/>
              </a:gs>
              <a:gs pos="50000">
                <a:srgbClr val="990099"/>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5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GB" altLang="en-US" sz="1800"/>
          </a:p>
        </p:txBody>
      </p:sp>
      <p:sp>
        <p:nvSpPr>
          <p:cNvPr id="45078" name="Text Box 22"/>
          <p:cNvSpPr txBox="1">
            <a:spLocks noChangeArrowheads="1"/>
          </p:cNvSpPr>
          <p:nvPr/>
        </p:nvSpPr>
        <p:spPr bwMode="auto">
          <a:xfrm>
            <a:off x="2297113" y="4081463"/>
            <a:ext cx="4248150" cy="777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defRPr/>
            </a:pPr>
            <a:r>
              <a:rPr lang="en-GB" sz="1500" dirty="0">
                <a:latin typeface="+mj-lt"/>
              </a:rPr>
              <a:t>Benefits to Independent Artists?  Why is it Worth it? For Whom is it of Interest? Why Can   it Be Done? Because it Can…… </a:t>
            </a:r>
            <a:endParaRPr lang="en-US" sz="1500" dirty="0">
              <a:latin typeface="+mj-lt"/>
            </a:endParaRPr>
          </a:p>
        </p:txBody>
      </p:sp>
      <p:pic>
        <p:nvPicPr>
          <p:cNvPr id="1052" name="Picture 2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68313" y="5303838"/>
            <a:ext cx="760412" cy="569912"/>
          </a:xfrm>
          <a:prstGeom prst="rect">
            <a:avLst/>
          </a:prstGeom>
          <a:noFill/>
          <a:ln w="57150" cap="rnd">
            <a:solidFill>
              <a:srgbClr val="00FF00"/>
            </a:solidFill>
            <a:prstDash val="sysDot"/>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53" name="AutoShape 24"/>
          <p:cNvSpPr>
            <a:spLocks noChangeArrowheads="1"/>
          </p:cNvSpPr>
          <p:nvPr/>
        </p:nvSpPr>
        <p:spPr bwMode="auto">
          <a:xfrm>
            <a:off x="1435100" y="5305425"/>
            <a:ext cx="792163" cy="328613"/>
          </a:xfrm>
          <a:prstGeom prst="rightArrow">
            <a:avLst>
              <a:gd name="adj1" fmla="val 50000"/>
              <a:gd name="adj2" fmla="val 60266"/>
            </a:avLst>
          </a:prstGeom>
          <a:gradFill rotWithShape="1">
            <a:gsLst>
              <a:gs pos="0">
                <a:srgbClr val="000000"/>
              </a:gs>
              <a:gs pos="50000">
                <a:srgbClr val="990099"/>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5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GB" altLang="en-US" sz="1800"/>
          </a:p>
        </p:txBody>
      </p:sp>
      <p:sp>
        <p:nvSpPr>
          <p:cNvPr id="45081" name="Text Box 25"/>
          <p:cNvSpPr txBox="1">
            <a:spLocks noChangeArrowheads="1"/>
          </p:cNvSpPr>
          <p:nvPr/>
        </p:nvSpPr>
        <p:spPr bwMode="auto">
          <a:xfrm>
            <a:off x="2370138" y="5089525"/>
            <a:ext cx="3671887" cy="777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defRPr/>
            </a:pPr>
            <a:r>
              <a:rPr lang="en-GB" sz="1500">
                <a:latin typeface="+mj-lt"/>
              </a:rPr>
              <a:t>Alternative Ways? New Methods or Tools? New Stance? New View of Your Original Stance? </a:t>
            </a:r>
            <a:endParaRPr lang="en-US" sz="1500">
              <a:latin typeface="+mj-lt"/>
            </a:endParaRPr>
          </a:p>
        </p:txBody>
      </p:sp>
      <p:pic>
        <p:nvPicPr>
          <p:cNvPr id="1055" name="Picture 26"/>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68313" y="6194425"/>
            <a:ext cx="760412" cy="552450"/>
          </a:xfrm>
          <a:prstGeom prst="rect">
            <a:avLst/>
          </a:prstGeom>
          <a:noFill/>
          <a:ln w="57150" cap="rnd">
            <a:solidFill>
              <a:srgbClr val="00FFFF"/>
            </a:solidFill>
            <a:prstDash val="sysDot"/>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56" name="AutoShape 27"/>
          <p:cNvSpPr>
            <a:spLocks noChangeArrowheads="1"/>
          </p:cNvSpPr>
          <p:nvPr/>
        </p:nvSpPr>
        <p:spPr bwMode="auto">
          <a:xfrm>
            <a:off x="1435100" y="6242050"/>
            <a:ext cx="792163" cy="328613"/>
          </a:xfrm>
          <a:prstGeom prst="rightArrow">
            <a:avLst>
              <a:gd name="adj1" fmla="val 50000"/>
              <a:gd name="adj2" fmla="val 60266"/>
            </a:avLst>
          </a:prstGeom>
          <a:gradFill rotWithShape="1">
            <a:gsLst>
              <a:gs pos="0">
                <a:srgbClr val="000000"/>
              </a:gs>
              <a:gs pos="50000">
                <a:srgbClr val="990099"/>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5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GB" altLang="en-US" sz="1800"/>
          </a:p>
        </p:txBody>
      </p:sp>
      <p:sp>
        <p:nvSpPr>
          <p:cNvPr id="45084" name="Text Box 28"/>
          <p:cNvSpPr txBox="1">
            <a:spLocks noChangeArrowheads="1"/>
          </p:cNvSpPr>
          <p:nvPr/>
        </p:nvSpPr>
        <p:spPr bwMode="auto">
          <a:xfrm>
            <a:off x="2370138" y="6024563"/>
            <a:ext cx="3284537" cy="549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defRPr/>
            </a:pPr>
            <a:r>
              <a:rPr lang="en-GB" sz="1500">
                <a:latin typeface="+mj-lt"/>
              </a:rPr>
              <a:t>What Has Been Done? What is Still to do? How to Proceed?</a:t>
            </a:r>
            <a:endParaRPr lang="en-US" sz="1500">
              <a:latin typeface="+mj-lt"/>
            </a:endParaRPr>
          </a:p>
        </p:txBody>
      </p:sp>
      <p:sp>
        <p:nvSpPr>
          <p:cNvPr id="1058" name="WordArt 30"/>
          <p:cNvSpPr>
            <a:spLocks noChangeArrowheads="1" noChangeShapeType="1" noTextEdit="1"/>
          </p:cNvSpPr>
          <p:nvPr/>
        </p:nvSpPr>
        <p:spPr bwMode="auto">
          <a:xfrm>
            <a:off x="503238" y="381000"/>
            <a:ext cx="8207375" cy="1008063"/>
          </a:xfrm>
          <a:prstGeom prst="rect">
            <a:avLst/>
          </a:prstGeom>
        </p:spPr>
        <p:txBody>
          <a:bodyPr wrap="none" fromWordArt="1">
            <a:prstTxWarp prst="textPlain">
              <a:avLst>
                <a:gd name="adj" fmla="val 50000"/>
              </a:avLst>
            </a:prstTxWarp>
            <a:scene3d>
              <a:camera prst="legacyPerspectiveTopLeft"/>
              <a:lightRig rig="legacyNormal3" dir="r"/>
            </a:scene3d>
            <a:sp3d extrusionH="201600" prstMaterial="legacyMetal">
              <a:extrusionClr>
                <a:srgbClr val="FFFFFF"/>
              </a:extrusionClr>
            </a:sp3d>
          </a:bodyPr>
          <a:lstStyle/>
          <a:p>
            <a:pPr algn="ctr"/>
            <a:endParaRPr lang="en-GB" sz="2800" kern="10">
              <a:ln w="9525">
                <a:round/>
                <a:headEnd/>
                <a:tailEnd/>
              </a:ln>
              <a:gradFill rotWithShape="1">
                <a:gsLst>
                  <a:gs pos="0">
                    <a:srgbClr val="000000"/>
                  </a:gs>
                  <a:gs pos="50000">
                    <a:srgbClr val="FF9900"/>
                  </a:gs>
                  <a:gs pos="100000">
                    <a:srgbClr val="000000"/>
                  </a:gs>
                </a:gsLst>
                <a:lin ang="5400000" scaled="1"/>
              </a:gradFill>
              <a:latin typeface="Bradley Hand ITC"/>
            </a:endParaRPr>
          </a:p>
        </p:txBody>
      </p:sp>
      <p:graphicFrame>
        <p:nvGraphicFramePr>
          <p:cNvPr id="2" name="Diagram 1"/>
          <p:cNvGraphicFramePr/>
          <p:nvPr/>
        </p:nvGraphicFramePr>
        <p:xfrm>
          <a:off x="5299075" y="2814638"/>
          <a:ext cx="4970463" cy="4124325"/>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
        <p:nvSpPr>
          <p:cNvPr id="1059" name="Rectangle 1"/>
          <p:cNvSpPr>
            <a:spLocks noChangeArrowheads="1"/>
          </p:cNvSpPr>
          <p:nvPr/>
        </p:nvSpPr>
        <p:spPr bwMode="auto">
          <a:xfrm>
            <a:off x="504825" y="835025"/>
            <a:ext cx="8010525"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5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GB" altLang="en-US" sz="3000"/>
              <a:t>Edward De Bono: ‘Six’ Thinking Hats (1985)</a:t>
            </a:r>
          </a:p>
        </p:txBody>
      </p:sp>
      <p:pic>
        <p:nvPicPr>
          <p:cNvPr id="3" name="Picture 2">
            <a:extLst>
              <a:ext uri="{FF2B5EF4-FFF2-40B4-BE49-F238E27FC236}">
                <a16:creationId xmlns:a16="http://schemas.microsoft.com/office/drawing/2014/main" id="{A17E72A0-66C3-33C5-3DDA-CF9801EDD108}"/>
              </a:ext>
            </a:extLst>
          </p:cNvPr>
          <p:cNvPicPr>
            <a:picLocks noChangeAspect="1"/>
          </p:cNvPicPr>
          <p:nvPr/>
        </p:nvPicPr>
        <p:blipFill>
          <a:blip r:embed="rId14"/>
          <a:stretch>
            <a:fillRect/>
          </a:stretch>
        </p:blipFill>
        <p:spPr>
          <a:xfrm>
            <a:off x="7878263" y="0"/>
            <a:ext cx="1274174" cy="1146147"/>
          </a:xfrm>
          <a:prstGeom prst="rect">
            <a:avLst/>
          </a:prstGeom>
        </p:spPr>
      </p:pic>
    </p:spTree>
    <p:extLst>
      <p:ext uri="{BB962C8B-B14F-4D97-AF65-F5344CB8AC3E}">
        <p14:creationId xmlns:p14="http://schemas.microsoft.com/office/powerpoint/2010/main" val="2666048175"/>
      </p:ext>
    </p:extLst>
  </p:cSld>
  <p:clrMapOvr>
    <a:masterClrMapping/>
  </p:clrMapOvr>
  <mc:AlternateContent xmlns:mc="http://schemas.openxmlformats.org/markup-compatibility/2006" xmlns:p14="http://schemas.microsoft.com/office/powerpoint/2010/main">
    <mc:Choice Requires="p14">
      <p:transition spd="slow" p14:dur="2000" advTm="24073"/>
    </mc:Choice>
    <mc:Fallback xmlns="">
      <p:transition spd="slow" advTm="24073"/>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pic>
        <p:nvPicPr>
          <p:cNvPr id="95234" name="Picture 2"/>
          <p:cNvPicPr>
            <a:picLocks noGrp="1" noChangeAspect="1" noChangeArrowheads="1"/>
          </p:cNvPicPr>
          <p:nvPr>
            <p:ph type="body" idx="4294967295"/>
          </p:nvPr>
        </p:nvPicPr>
        <p:blipFill rotWithShape="1">
          <a:blip r:embed="rId3">
            <a:extLst>
              <a:ext uri="{28A0092B-C50C-407E-A947-70E740481C1C}">
                <a14:useLocalDpi xmlns:a14="http://schemas.microsoft.com/office/drawing/2010/main" val="0"/>
              </a:ext>
            </a:extLst>
          </a:blip>
          <a:srcRect l="2934" r="1" b="1"/>
          <a:stretch/>
        </p:blipFill>
        <p:spPr>
          <a:xfrm>
            <a:off x="723900" y="487363"/>
            <a:ext cx="8420100" cy="5884862"/>
          </a:xfrm>
          <a:prstGeom prst="rect">
            <a:avLst/>
          </a:prstGeom>
          <a:noFill/>
        </p:spPr>
      </p:pic>
      <p:pic>
        <p:nvPicPr>
          <p:cNvPr id="2" name="Picture 1">
            <a:extLst>
              <a:ext uri="{FF2B5EF4-FFF2-40B4-BE49-F238E27FC236}">
                <a16:creationId xmlns:a16="http://schemas.microsoft.com/office/drawing/2014/main" id="{2A944969-0C53-0EBC-CD3A-AF64BB58010A}"/>
              </a:ext>
            </a:extLst>
          </p:cNvPr>
          <p:cNvPicPr>
            <a:picLocks noChangeAspect="1"/>
          </p:cNvPicPr>
          <p:nvPr/>
        </p:nvPicPr>
        <p:blipFill>
          <a:blip r:embed="rId4"/>
          <a:stretch>
            <a:fillRect/>
          </a:stretch>
        </p:blipFill>
        <p:spPr>
          <a:xfrm>
            <a:off x="7907404" y="0"/>
            <a:ext cx="1274174" cy="1146147"/>
          </a:xfrm>
          <a:prstGeom prst="rect">
            <a:avLst/>
          </a:prstGeom>
        </p:spPr>
      </p:pic>
    </p:spTree>
    <p:extLst>
      <p:ext uri="{BB962C8B-B14F-4D97-AF65-F5344CB8AC3E}">
        <p14:creationId xmlns:p14="http://schemas.microsoft.com/office/powerpoint/2010/main" val="1578822598"/>
      </p:ext>
    </p:extLst>
  </p:cSld>
  <p:clrMapOvr>
    <a:masterClrMapping/>
  </p:clrMapOvr>
  <p:transition advTm="48414"/>
</p:sld>
</file>

<file path=ppt/slides/slide27.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pic>
        <p:nvPicPr>
          <p:cNvPr id="96258"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r="3033" b="2"/>
          <a:stretch/>
        </p:blipFill>
        <p:spPr bwMode="auto">
          <a:xfrm>
            <a:off x="364603" y="488137"/>
            <a:ext cx="8420582" cy="5883295"/>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Picture 1">
            <a:extLst>
              <a:ext uri="{FF2B5EF4-FFF2-40B4-BE49-F238E27FC236}">
                <a16:creationId xmlns:a16="http://schemas.microsoft.com/office/drawing/2014/main" id="{F8E13E20-3F72-42C6-3342-A1AAD0559D49}"/>
              </a:ext>
            </a:extLst>
          </p:cNvPr>
          <p:cNvPicPr>
            <a:picLocks noChangeAspect="1"/>
          </p:cNvPicPr>
          <p:nvPr/>
        </p:nvPicPr>
        <p:blipFill>
          <a:blip r:embed="rId4"/>
          <a:stretch>
            <a:fillRect/>
          </a:stretch>
        </p:blipFill>
        <p:spPr>
          <a:xfrm>
            <a:off x="7869826" y="7013"/>
            <a:ext cx="1274174" cy="1146147"/>
          </a:xfrm>
          <a:prstGeom prst="rect">
            <a:avLst/>
          </a:prstGeom>
        </p:spPr>
      </p:pic>
    </p:spTree>
    <p:extLst>
      <p:ext uri="{BB962C8B-B14F-4D97-AF65-F5344CB8AC3E}">
        <p14:creationId xmlns:p14="http://schemas.microsoft.com/office/powerpoint/2010/main" val="2834934365"/>
      </p:ext>
    </p:extLst>
  </p:cSld>
  <p:clrMapOvr>
    <a:masterClrMapping/>
  </p:clrMapOvr>
  <p:transition advTm="22523"/>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7282"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a:xfrm>
            <a:off x="231580" y="476672"/>
            <a:ext cx="8680839" cy="6143125"/>
          </a:xfrm>
        </p:spPr>
      </p:pic>
      <p:pic>
        <p:nvPicPr>
          <p:cNvPr id="2" name="Picture 1">
            <a:extLst>
              <a:ext uri="{FF2B5EF4-FFF2-40B4-BE49-F238E27FC236}">
                <a16:creationId xmlns:a16="http://schemas.microsoft.com/office/drawing/2014/main" id="{0F2F9556-18B7-FB94-ED2B-CC7B91781349}"/>
              </a:ext>
            </a:extLst>
          </p:cNvPr>
          <p:cNvPicPr>
            <a:picLocks noChangeAspect="1"/>
          </p:cNvPicPr>
          <p:nvPr/>
        </p:nvPicPr>
        <p:blipFill>
          <a:blip r:embed="rId3"/>
          <a:stretch>
            <a:fillRect/>
          </a:stretch>
        </p:blipFill>
        <p:spPr>
          <a:xfrm>
            <a:off x="7872974" y="-6280"/>
            <a:ext cx="1274174" cy="1146147"/>
          </a:xfrm>
          <a:prstGeom prst="rect">
            <a:avLst/>
          </a:prstGeom>
        </p:spPr>
      </p:pic>
    </p:spTree>
    <p:extLst>
      <p:ext uri="{BB962C8B-B14F-4D97-AF65-F5344CB8AC3E}">
        <p14:creationId xmlns:p14="http://schemas.microsoft.com/office/powerpoint/2010/main" val="353716619"/>
      </p:ext>
    </p:extLst>
  </p:cSld>
  <p:clrMapOvr>
    <a:masterClrMapping/>
  </p:clrMapOvr>
  <p:transition advTm="48355"/>
</p:sld>
</file>

<file path=ppt/slides/slide29.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pic>
        <p:nvPicPr>
          <p:cNvPr id="98306" name="Picture 2"/>
          <p:cNvPicPr>
            <a:picLocks noGrp="1" noChangeAspect="1" noChangeArrowheads="1"/>
          </p:cNvPicPr>
          <p:nvPr>
            <p:ph idx="4294967295"/>
          </p:nvPr>
        </p:nvPicPr>
        <p:blipFill rotWithShape="1">
          <a:blip r:embed="rId3">
            <a:extLst>
              <a:ext uri="{28A0092B-C50C-407E-A947-70E740481C1C}">
                <a14:useLocalDpi xmlns:a14="http://schemas.microsoft.com/office/drawing/2010/main" val="0"/>
              </a:ext>
            </a:extLst>
          </a:blip>
          <a:srcRect l="2515" r="518" b="2"/>
          <a:stretch/>
        </p:blipFill>
        <p:spPr>
          <a:xfrm>
            <a:off x="723900" y="487363"/>
            <a:ext cx="8420100" cy="5884862"/>
          </a:xfrm>
          <a:prstGeom prst="rect">
            <a:avLst/>
          </a:prstGeom>
        </p:spPr>
      </p:pic>
      <p:pic>
        <p:nvPicPr>
          <p:cNvPr id="2" name="Picture 1">
            <a:extLst>
              <a:ext uri="{FF2B5EF4-FFF2-40B4-BE49-F238E27FC236}">
                <a16:creationId xmlns:a16="http://schemas.microsoft.com/office/drawing/2014/main" id="{1A25CE29-9F5E-55B7-C0BE-E70834B713FC}"/>
              </a:ext>
            </a:extLst>
          </p:cNvPr>
          <p:cNvPicPr>
            <a:picLocks noChangeAspect="1"/>
          </p:cNvPicPr>
          <p:nvPr/>
        </p:nvPicPr>
        <p:blipFill>
          <a:blip r:embed="rId4"/>
          <a:stretch>
            <a:fillRect/>
          </a:stretch>
        </p:blipFill>
        <p:spPr>
          <a:xfrm>
            <a:off x="7956376" y="-87299"/>
            <a:ext cx="1274174" cy="1146147"/>
          </a:xfrm>
          <a:prstGeom prst="rect">
            <a:avLst/>
          </a:prstGeom>
        </p:spPr>
      </p:pic>
    </p:spTree>
    <p:extLst>
      <p:ext uri="{BB962C8B-B14F-4D97-AF65-F5344CB8AC3E}">
        <p14:creationId xmlns:p14="http://schemas.microsoft.com/office/powerpoint/2010/main" val="2244141993"/>
      </p:ext>
    </p:extLst>
  </p:cSld>
  <p:clrMapOvr>
    <a:masterClrMapping/>
  </p:clrMapOvr>
  <p:transition advTm="75842"/>
</p:sld>
</file>

<file path=ppt/slides/slide30.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pic>
        <p:nvPicPr>
          <p:cNvPr id="99330" name="Picture 2"/>
          <p:cNvPicPr>
            <a:picLocks noGrp="1" noChangeAspect="1" noChangeArrowheads="1"/>
          </p:cNvPicPr>
          <p:nvPr>
            <p:ph type="body" idx="4294967295"/>
          </p:nvPr>
        </p:nvPicPr>
        <p:blipFill rotWithShape="1">
          <a:blip r:embed="rId3">
            <a:extLst>
              <a:ext uri="{28A0092B-C50C-407E-A947-70E740481C1C}">
                <a14:useLocalDpi xmlns:a14="http://schemas.microsoft.com/office/drawing/2010/main" val="0"/>
              </a:ext>
            </a:extLst>
          </a:blip>
          <a:srcRect l="2371" r="564" b="1"/>
          <a:stretch/>
        </p:blipFill>
        <p:spPr>
          <a:xfrm>
            <a:off x="723900" y="487363"/>
            <a:ext cx="8420100" cy="5884862"/>
          </a:xfrm>
          <a:prstGeom prst="rect">
            <a:avLst/>
          </a:prstGeom>
        </p:spPr>
      </p:pic>
      <p:pic>
        <p:nvPicPr>
          <p:cNvPr id="2" name="Picture 1">
            <a:extLst>
              <a:ext uri="{FF2B5EF4-FFF2-40B4-BE49-F238E27FC236}">
                <a16:creationId xmlns:a16="http://schemas.microsoft.com/office/drawing/2014/main" id="{702A4A60-8FE1-8C7A-7EF0-F71EB3C2ADCC}"/>
              </a:ext>
            </a:extLst>
          </p:cNvPr>
          <p:cNvPicPr>
            <a:picLocks noChangeAspect="1"/>
          </p:cNvPicPr>
          <p:nvPr/>
        </p:nvPicPr>
        <p:blipFill>
          <a:blip r:embed="rId4"/>
          <a:stretch>
            <a:fillRect/>
          </a:stretch>
        </p:blipFill>
        <p:spPr>
          <a:xfrm>
            <a:off x="7956376" y="-6246"/>
            <a:ext cx="1274174" cy="1146147"/>
          </a:xfrm>
          <a:prstGeom prst="rect">
            <a:avLst/>
          </a:prstGeom>
        </p:spPr>
      </p:pic>
    </p:spTree>
    <p:extLst>
      <p:ext uri="{BB962C8B-B14F-4D97-AF65-F5344CB8AC3E}">
        <p14:creationId xmlns:p14="http://schemas.microsoft.com/office/powerpoint/2010/main" val="519711901"/>
      </p:ext>
    </p:extLst>
  </p:cSld>
  <p:clrMapOvr>
    <a:masterClrMapping/>
  </p:clrMapOvr>
  <p:transition advTm="64050"/>
</p:sld>
</file>

<file path=ppt/slides/slide31.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pic>
        <p:nvPicPr>
          <p:cNvPr id="10035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613" r="2421" b="2"/>
          <a:stretch/>
        </p:blipFill>
        <p:spPr bwMode="auto">
          <a:xfrm>
            <a:off x="364603" y="488137"/>
            <a:ext cx="8420582" cy="5883295"/>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Picture 1">
            <a:extLst>
              <a:ext uri="{FF2B5EF4-FFF2-40B4-BE49-F238E27FC236}">
                <a16:creationId xmlns:a16="http://schemas.microsoft.com/office/drawing/2014/main" id="{7535727D-FEDC-91AD-192A-1BFEF92A5426}"/>
              </a:ext>
            </a:extLst>
          </p:cNvPr>
          <p:cNvPicPr>
            <a:picLocks noChangeAspect="1"/>
          </p:cNvPicPr>
          <p:nvPr/>
        </p:nvPicPr>
        <p:blipFill>
          <a:blip r:embed="rId4"/>
          <a:stretch>
            <a:fillRect/>
          </a:stretch>
        </p:blipFill>
        <p:spPr>
          <a:xfrm>
            <a:off x="7869826" y="0"/>
            <a:ext cx="1274174" cy="1146147"/>
          </a:xfrm>
          <a:prstGeom prst="rect">
            <a:avLst/>
          </a:prstGeom>
        </p:spPr>
      </p:pic>
    </p:spTree>
    <p:extLst>
      <p:ext uri="{BB962C8B-B14F-4D97-AF65-F5344CB8AC3E}">
        <p14:creationId xmlns:p14="http://schemas.microsoft.com/office/powerpoint/2010/main" val="1392286745"/>
      </p:ext>
    </p:extLst>
  </p:cSld>
  <p:clrMapOvr>
    <a:masterClrMapping/>
  </p:clrMapOvr>
  <p:transition advTm="96930"/>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1400" name="Rectangle 101399">
            <a:extLst>
              <a:ext uri="{FF2B5EF4-FFF2-40B4-BE49-F238E27FC236}">
                <a16:creationId xmlns:a16="http://schemas.microsoft.com/office/drawing/2014/main" id="{52BE4420-3B5F-4549-8B4A-77855B8215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p>
        </p:txBody>
      </p:sp>
      <p:sp>
        <p:nvSpPr>
          <p:cNvPr id="101402" name="Rectangle 101401">
            <a:extLst>
              <a:ext uri="{FF2B5EF4-FFF2-40B4-BE49-F238E27FC236}">
                <a16:creationId xmlns:a16="http://schemas.microsoft.com/office/drawing/2014/main" id="{A75876F6-95D4-48CB-8E3E-4401A96E25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4603" y="496088"/>
            <a:ext cx="2867411" cy="5883295"/>
          </a:xfrm>
          <a:prstGeom prst="rect">
            <a:avLst/>
          </a:prstGeom>
          <a:blipFill dpi="0" rotWithShape="1">
            <a:blip r:embed="rId2"/>
            <a:srcRect/>
            <a:tile tx="0" ty="0" sx="100000" sy="100000" flip="none" algn="tl"/>
          </a:blipFill>
          <a:ln>
            <a:noFill/>
          </a:ln>
          <a:effectLst>
            <a:outerShdw blurRad="114300" dist="127000" dir="5400000" sx="99000" sy="99000" algn="t" rotWithShape="0">
              <a:prstClr val="black">
                <a:alpha val="40000"/>
              </a:prstClr>
            </a:outerShdw>
          </a:effectLst>
          <a:scene3d>
            <a:camera prst="orthographicFront"/>
            <a:lightRig rig="twoPt" dir="t"/>
          </a:scene3d>
          <a:sp3d contourW="6350">
            <a:bevelT w="12700" h="0" prst="coolSlant"/>
            <a:contourClr>
              <a:schemeClr val="bg2"/>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1404" name="Rectangle 101403">
            <a:extLst>
              <a:ext uri="{FF2B5EF4-FFF2-40B4-BE49-F238E27FC236}">
                <a16:creationId xmlns:a16="http://schemas.microsoft.com/office/drawing/2014/main" id="{D1B84719-90BB-4D0C-92D8-61DC5512B3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6009" y="609600"/>
            <a:ext cx="2664004"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sp>
        <p:nvSpPr>
          <p:cNvPr id="101378" name="Rectangle 2"/>
          <p:cNvSpPr>
            <a:spLocks noGrp="1" noChangeArrowheads="1"/>
          </p:cNvSpPr>
          <p:nvPr>
            <p:ph type="title"/>
          </p:nvPr>
        </p:nvSpPr>
        <p:spPr>
          <a:xfrm>
            <a:off x="791699" y="1055077"/>
            <a:ext cx="1899682" cy="4794578"/>
          </a:xfrm>
        </p:spPr>
        <p:txBody>
          <a:bodyPr>
            <a:normAutofit/>
          </a:bodyPr>
          <a:lstStyle/>
          <a:p>
            <a:r>
              <a:rPr lang="en-NZ" altLang="en-US" b="1">
                <a:solidFill>
                  <a:srgbClr val="262626"/>
                </a:solidFill>
              </a:rPr>
              <a:t>The Unique Blue Hat</a:t>
            </a:r>
            <a:endParaRPr lang="en-AU" altLang="en-US" b="1">
              <a:solidFill>
                <a:srgbClr val="262626"/>
              </a:solidFill>
            </a:endParaRPr>
          </a:p>
        </p:txBody>
      </p:sp>
      <p:sp useBgFill="1">
        <p:nvSpPr>
          <p:cNvPr id="101406" name="Rectangle 101405">
            <a:extLst>
              <a:ext uri="{FF2B5EF4-FFF2-40B4-BE49-F238E27FC236}">
                <a16:creationId xmlns:a16="http://schemas.microsoft.com/office/drawing/2014/main" id="{7B407EC4-5D16-4845-9840-4E28622B65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89039" y="-2"/>
            <a:ext cx="5654961"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01395" name="Rectangle 3">
            <a:extLst>
              <a:ext uri="{FF2B5EF4-FFF2-40B4-BE49-F238E27FC236}">
                <a16:creationId xmlns:a16="http://schemas.microsoft.com/office/drawing/2014/main" id="{E4FD5A39-3EE9-F319-70CF-37AB356E5391}"/>
              </a:ext>
            </a:extLst>
          </p:cNvPr>
          <p:cNvGraphicFramePr>
            <a:graphicFrameLocks noGrp="1"/>
          </p:cNvGraphicFramePr>
          <p:nvPr>
            <p:ph idx="1"/>
            <p:extLst>
              <p:ext uri="{D42A27DB-BD31-4B8C-83A1-F6EECF244321}">
                <p14:modId xmlns:p14="http://schemas.microsoft.com/office/powerpoint/2010/main" val="1309347809"/>
              </p:ext>
            </p:extLst>
          </p:nvPr>
        </p:nvGraphicFramePr>
        <p:xfrm>
          <a:off x="3779912" y="332656"/>
          <a:ext cx="5040560" cy="59157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 name="Picture 1">
            <a:extLst>
              <a:ext uri="{FF2B5EF4-FFF2-40B4-BE49-F238E27FC236}">
                <a16:creationId xmlns:a16="http://schemas.microsoft.com/office/drawing/2014/main" id="{F6D97C7E-5456-788B-46CB-6404C81C1662}"/>
              </a:ext>
            </a:extLst>
          </p:cNvPr>
          <p:cNvPicPr>
            <a:picLocks noChangeAspect="1"/>
          </p:cNvPicPr>
          <p:nvPr/>
        </p:nvPicPr>
        <p:blipFill>
          <a:blip r:embed="rId8"/>
          <a:stretch>
            <a:fillRect/>
          </a:stretch>
        </p:blipFill>
        <p:spPr>
          <a:xfrm>
            <a:off x="7837171" y="5806309"/>
            <a:ext cx="1274174" cy="1146147"/>
          </a:xfrm>
          <a:prstGeom prst="rect">
            <a:avLst/>
          </a:prstGeom>
        </p:spPr>
      </p:pic>
    </p:spTree>
    <p:extLst>
      <p:ext uri="{BB962C8B-B14F-4D97-AF65-F5344CB8AC3E}">
        <p14:creationId xmlns:p14="http://schemas.microsoft.com/office/powerpoint/2010/main" val="2316297911"/>
      </p:ext>
    </p:extLst>
  </p:cSld>
  <p:clrMapOvr>
    <a:masterClrMapping/>
  </p:clrMapOvr>
  <mc:AlternateContent xmlns:mc="http://schemas.openxmlformats.org/markup-compatibility/2006" xmlns:p14="http://schemas.microsoft.com/office/powerpoint/2010/main">
    <mc:Choice Requires="p14">
      <p:transition spd="slow" p14:dur="2000" advTm="54484"/>
    </mc:Choice>
    <mc:Fallback xmlns="">
      <p:transition spd="slow" advTm="54484"/>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103431" name="Rectangle 103430">
            <a:extLst>
              <a:ext uri="{FF2B5EF4-FFF2-40B4-BE49-F238E27FC236}">
                <a16:creationId xmlns:a16="http://schemas.microsoft.com/office/drawing/2014/main" id="{52723366-C73B-4ED6-ADEF-29911C6BC5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433" name="Rectangle 103432">
            <a:extLst>
              <a:ext uri="{FF2B5EF4-FFF2-40B4-BE49-F238E27FC236}">
                <a16:creationId xmlns:a16="http://schemas.microsoft.com/office/drawing/2014/main" id="{847A4152-8E41-4D1C-B88C-57C5C430A6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3473" y="484632"/>
            <a:ext cx="8417053" cy="1479635"/>
          </a:xfrm>
          <a:prstGeom prst="rect">
            <a:avLst/>
          </a:prstGeom>
          <a:solidFill>
            <a:schemeClr val="tx2">
              <a:lumMod val="90000"/>
              <a:lumOff val="10000"/>
            </a:schemeClr>
          </a:solidFill>
          <a:ln>
            <a:noFill/>
          </a:ln>
          <a:effectLst>
            <a:outerShdw blurRad="50800" dist="38100" dir="5400000" algn="t" rotWithShape="0">
              <a:prstClr val="black">
                <a:alpha val="40000"/>
              </a:prstClr>
            </a:outerShdw>
          </a:effectLst>
          <a:scene3d>
            <a:camera prst="orthographicFront"/>
            <a:lightRig rig="balanced" dir="t"/>
          </a:scene3d>
          <a:sp3d>
            <a:bevelT w="63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426" name="Rectangle 2"/>
          <p:cNvSpPr>
            <a:spLocks noGrp="1" noChangeArrowheads="1"/>
          </p:cNvSpPr>
          <p:nvPr>
            <p:ph type="title"/>
          </p:nvPr>
        </p:nvSpPr>
        <p:spPr>
          <a:xfrm>
            <a:off x="603315" y="796374"/>
            <a:ext cx="7937369" cy="880027"/>
          </a:xfrm>
        </p:spPr>
        <p:txBody>
          <a:bodyPr>
            <a:normAutofit/>
          </a:bodyPr>
          <a:lstStyle/>
          <a:p>
            <a:r>
              <a:rPr lang="en-NZ" altLang="en-US" b="1">
                <a:solidFill>
                  <a:srgbClr val="FFFFFF"/>
                </a:solidFill>
              </a:rPr>
              <a:t>Evaluation Sequence</a:t>
            </a:r>
            <a:endParaRPr lang="en-AU" altLang="en-US" b="1">
              <a:solidFill>
                <a:srgbClr val="FFFFFF"/>
              </a:solidFill>
            </a:endParaRPr>
          </a:p>
        </p:txBody>
      </p:sp>
      <p:sp>
        <p:nvSpPr>
          <p:cNvPr id="103435" name="Rectangle 103434">
            <a:extLst>
              <a:ext uri="{FF2B5EF4-FFF2-40B4-BE49-F238E27FC236}">
                <a16:creationId xmlns:a16="http://schemas.microsoft.com/office/drawing/2014/main" id="{999F76F5-72D4-4814-9169-8F535AEEB8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8060" y="648377"/>
            <a:ext cx="8167878" cy="1152144"/>
          </a:xfrm>
          <a:prstGeom prst="rect">
            <a:avLst/>
          </a:prstGeom>
          <a:noFill/>
          <a:ln w="15875" cap="flat">
            <a:solidFill>
              <a:schemeClr val="accent1"/>
            </a:solidFill>
            <a:miter lim="800000"/>
          </a:ln>
          <a:effectLst/>
        </p:spPr>
        <p:style>
          <a:lnRef idx="1">
            <a:schemeClr val="accent1"/>
          </a:lnRef>
          <a:fillRef idx="3">
            <a:schemeClr val="accent1"/>
          </a:fillRef>
          <a:effectRef idx="2">
            <a:schemeClr val="accent1"/>
          </a:effectRef>
          <a:fontRef idx="minor">
            <a:schemeClr val="lt1"/>
          </a:fontRef>
        </p:style>
      </p:sp>
      <p:sp>
        <p:nvSpPr>
          <p:cNvPr id="103437" name="Rectangle 103436">
            <a:extLst>
              <a:ext uri="{FF2B5EF4-FFF2-40B4-BE49-F238E27FC236}">
                <a16:creationId xmlns:a16="http://schemas.microsoft.com/office/drawing/2014/main" id="{C6202988-4466-42C5-B33A-AFABF051B4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86000"/>
            <a:ext cx="9144000" cy="4572000"/>
          </a:xfrm>
          <a:prstGeom prst="rect">
            <a:avLst/>
          </a:prstGeom>
          <a:gradFill>
            <a:gsLst>
              <a:gs pos="0">
                <a:schemeClr val="bg1"/>
              </a:gs>
              <a:gs pos="30000">
                <a:schemeClr val="bg1"/>
              </a:gs>
              <a:gs pos="61000">
                <a:schemeClr val="bg2">
                  <a:lumMod val="20000"/>
                  <a:lumOff val="80000"/>
                </a:schemeClr>
              </a:gs>
              <a:gs pos="97000">
                <a:schemeClr val="bg2">
                  <a:lumMod val="70000"/>
                  <a:lumOff val="30000"/>
                </a:schemeClr>
              </a:gs>
            </a:gsLst>
            <a:path path="circle">
              <a:fillToRect l="50000" t="50000" r="50000" b="50000"/>
            </a:path>
          </a:gradFill>
          <a:ln>
            <a:noFill/>
          </a:ln>
          <a:effectLst>
            <a:innerShdw blurRad="63500" dist="50800" dir="162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651" name="Rectangle 3"/>
          <p:cNvSpPr>
            <a:spLocks noGrp="1" noChangeArrowheads="1"/>
          </p:cNvSpPr>
          <p:nvPr>
            <p:ph idx="1"/>
          </p:nvPr>
        </p:nvSpPr>
        <p:spPr>
          <a:xfrm>
            <a:off x="971550" y="2612256"/>
            <a:ext cx="7200897" cy="3263612"/>
          </a:xfrm>
        </p:spPr>
        <p:txBody>
          <a:bodyPr>
            <a:normAutofit/>
          </a:bodyPr>
          <a:lstStyle/>
          <a:p>
            <a:pPr>
              <a:lnSpc>
                <a:spcPct val="90000"/>
              </a:lnSpc>
              <a:defRPr/>
            </a:pPr>
            <a:r>
              <a:rPr lang="en-NZ" sz="2200" dirty="0"/>
              <a:t>To discover the positive aspects and negative aspects of an idea. You use the </a:t>
            </a:r>
            <a:r>
              <a:rPr lang="en-NZ" sz="2200" b="1" dirty="0"/>
              <a:t>yellow hat</a:t>
            </a:r>
            <a:r>
              <a:rPr lang="en-NZ" sz="2200" dirty="0"/>
              <a:t> (sunny optimism) before the </a:t>
            </a:r>
            <a:r>
              <a:rPr lang="en-NZ" sz="2200" b="1" dirty="0"/>
              <a:t>black hat </a:t>
            </a:r>
            <a:r>
              <a:rPr lang="en-NZ" sz="2200" dirty="0"/>
              <a:t>(caution).  </a:t>
            </a:r>
          </a:p>
          <a:p>
            <a:pPr>
              <a:lnSpc>
                <a:spcPct val="90000"/>
              </a:lnSpc>
              <a:defRPr/>
            </a:pPr>
            <a:r>
              <a:rPr lang="en-NZ" sz="2200" dirty="0"/>
              <a:t>You could follow up with the </a:t>
            </a:r>
            <a:r>
              <a:rPr lang="en-NZ" sz="2200" b="1" dirty="0"/>
              <a:t>green hat</a:t>
            </a:r>
            <a:r>
              <a:rPr lang="en-NZ" sz="2200" dirty="0"/>
              <a:t> </a:t>
            </a:r>
            <a:r>
              <a:rPr lang="en-NZ" sz="2200" i="1" dirty="0"/>
              <a:t>(new ideas)</a:t>
            </a:r>
            <a:r>
              <a:rPr lang="en-NZ" sz="2200" dirty="0"/>
              <a:t> and </a:t>
            </a:r>
            <a:r>
              <a:rPr lang="en-NZ" sz="2200" b="1" dirty="0"/>
              <a:t>red hat</a:t>
            </a:r>
            <a:r>
              <a:rPr lang="en-NZ" sz="2200" dirty="0"/>
              <a:t> </a:t>
            </a:r>
            <a:r>
              <a:rPr lang="en-NZ" sz="2200" i="1" dirty="0"/>
              <a:t>(emotion, feelings)</a:t>
            </a:r>
            <a:r>
              <a:rPr lang="en-NZ" sz="2200" dirty="0"/>
              <a:t> thinking.</a:t>
            </a:r>
          </a:p>
          <a:p>
            <a:pPr>
              <a:lnSpc>
                <a:spcPct val="90000"/>
              </a:lnSpc>
              <a:defRPr/>
            </a:pPr>
            <a:endParaRPr lang="en-NZ" sz="2200" dirty="0"/>
          </a:p>
          <a:p>
            <a:pPr>
              <a:lnSpc>
                <a:spcPct val="90000"/>
              </a:lnSpc>
              <a:defRPr/>
            </a:pPr>
            <a:r>
              <a:rPr lang="en-NZ" sz="2200" b="1" dirty="0"/>
              <a:t>Examples:</a:t>
            </a:r>
            <a:r>
              <a:rPr lang="en-NZ" sz="2200" dirty="0"/>
              <a:t> </a:t>
            </a:r>
            <a:r>
              <a:rPr lang="en-NZ" sz="2200" i="1" dirty="0"/>
              <a:t>Consider positive and negative</a:t>
            </a:r>
            <a:r>
              <a:rPr lang="en-NZ" sz="2200" dirty="0"/>
              <a:t> </a:t>
            </a:r>
          </a:p>
          <a:p>
            <a:pPr>
              <a:lnSpc>
                <a:spcPct val="90000"/>
              </a:lnSpc>
              <a:buFont typeface="Wingdings" pitchFamily="2" charset="2"/>
              <a:buChar char="Ø"/>
              <a:defRPr/>
            </a:pPr>
            <a:r>
              <a:rPr lang="en-NZ" sz="2200" dirty="0"/>
              <a:t>Not doing homework one night</a:t>
            </a:r>
          </a:p>
          <a:p>
            <a:pPr>
              <a:lnSpc>
                <a:spcPct val="90000"/>
              </a:lnSpc>
              <a:buFont typeface="Wingdings" pitchFamily="2" charset="2"/>
              <a:buChar char="Ø"/>
              <a:defRPr/>
            </a:pPr>
            <a:endParaRPr lang="en-AU" sz="2200" dirty="0"/>
          </a:p>
          <a:p>
            <a:pPr>
              <a:lnSpc>
                <a:spcPct val="90000"/>
              </a:lnSpc>
              <a:buFontTx/>
              <a:buNone/>
              <a:defRPr/>
            </a:pPr>
            <a:endParaRPr lang="en-AU" sz="2200" dirty="0"/>
          </a:p>
        </p:txBody>
      </p:sp>
      <p:pic>
        <p:nvPicPr>
          <p:cNvPr id="2" name="Picture 1">
            <a:extLst>
              <a:ext uri="{FF2B5EF4-FFF2-40B4-BE49-F238E27FC236}">
                <a16:creationId xmlns:a16="http://schemas.microsoft.com/office/drawing/2014/main" id="{75864A7C-BE28-7C7D-93B1-AA85E4E77B6B}"/>
              </a:ext>
            </a:extLst>
          </p:cNvPr>
          <p:cNvPicPr>
            <a:picLocks noChangeAspect="1"/>
          </p:cNvPicPr>
          <p:nvPr/>
        </p:nvPicPr>
        <p:blipFill>
          <a:blip r:embed="rId3"/>
          <a:stretch>
            <a:fillRect/>
          </a:stretch>
        </p:blipFill>
        <p:spPr>
          <a:xfrm>
            <a:off x="7506352" y="5488552"/>
            <a:ext cx="1274174" cy="1146147"/>
          </a:xfrm>
          <a:prstGeom prst="rect">
            <a:avLst/>
          </a:prstGeom>
        </p:spPr>
      </p:pic>
    </p:spTree>
    <p:extLst>
      <p:ext uri="{BB962C8B-B14F-4D97-AF65-F5344CB8AC3E}">
        <p14:creationId xmlns:p14="http://schemas.microsoft.com/office/powerpoint/2010/main" val="580052323"/>
      </p:ext>
    </p:extLst>
  </p:cSld>
  <p:clrMapOvr>
    <a:masterClrMapping/>
  </p:clrMapOvr>
  <p:transition advTm="93848"/>
</p:sld>
</file>

<file path=ppt/slides/slide34.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104456" name="Rectangle 104455">
            <a:extLst>
              <a:ext uri="{FF2B5EF4-FFF2-40B4-BE49-F238E27FC236}">
                <a16:creationId xmlns:a16="http://schemas.microsoft.com/office/drawing/2014/main" id="{52723366-C73B-4ED6-ADEF-29911C6BC5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458" name="Rectangle 104457">
            <a:extLst>
              <a:ext uri="{FF2B5EF4-FFF2-40B4-BE49-F238E27FC236}">
                <a16:creationId xmlns:a16="http://schemas.microsoft.com/office/drawing/2014/main" id="{847A4152-8E41-4D1C-B88C-57C5C430A6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3473" y="484632"/>
            <a:ext cx="8417053" cy="1479635"/>
          </a:xfrm>
          <a:prstGeom prst="rect">
            <a:avLst/>
          </a:prstGeom>
          <a:solidFill>
            <a:schemeClr val="tx2">
              <a:lumMod val="90000"/>
              <a:lumOff val="10000"/>
            </a:schemeClr>
          </a:solidFill>
          <a:ln>
            <a:noFill/>
          </a:ln>
          <a:effectLst>
            <a:outerShdw blurRad="50800" dist="38100" dir="5400000" algn="t" rotWithShape="0">
              <a:prstClr val="black">
                <a:alpha val="40000"/>
              </a:prstClr>
            </a:outerShdw>
          </a:effectLst>
          <a:scene3d>
            <a:camera prst="orthographicFront"/>
            <a:lightRig rig="balanced" dir="t"/>
          </a:scene3d>
          <a:sp3d>
            <a:bevelT w="63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450" name="Rectangle 2"/>
          <p:cNvSpPr>
            <a:spLocks noGrp="1" noChangeArrowheads="1"/>
          </p:cNvSpPr>
          <p:nvPr>
            <p:ph type="title"/>
          </p:nvPr>
        </p:nvSpPr>
        <p:spPr>
          <a:xfrm>
            <a:off x="603315" y="796374"/>
            <a:ext cx="7937369" cy="880027"/>
          </a:xfrm>
        </p:spPr>
        <p:txBody>
          <a:bodyPr>
            <a:normAutofit/>
          </a:bodyPr>
          <a:lstStyle/>
          <a:p>
            <a:r>
              <a:rPr lang="en-NZ" altLang="en-US" b="1">
                <a:solidFill>
                  <a:srgbClr val="FFFFFF"/>
                </a:solidFill>
              </a:rPr>
              <a:t>Caution Sequence</a:t>
            </a:r>
            <a:endParaRPr lang="en-AU" altLang="en-US" b="1">
              <a:solidFill>
                <a:srgbClr val="FFFFFF"/>
              </a:solidFill>
            </a:endParaRPr>
          </a:p>
        </p:txBody>
      </p:sp>
      <p:sp>
        <p:nvSpPr>
          <p:cNvPr id="104460" name="Rectangle 104459">
            <a:extLst>
              <a:ext uri="{FF2B5EF4-FFF2-40B4-BE49-F238E27FC236}">
                <a16:creationId xmlns:a16="http://schemas.microsoft.com/office/drawing/2014/main" id="{999F76F5-72D4-4814-9169-8F535AEEB8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8060" y="648377"/>
            <a:ext cx="8167878" cy="1152144"/>
          </a:xfrm>
          <a:prstGeom prst="rect">
            <a:avLst/>
          </a:prstGeom>
          <a:noFill/>
          <a:ln w="15875" cap="flat">
            <a:solidFill>
              <a:schemeClr val="accent1"/>
            </a:solidFill>
            <a:miter lim="800000"/>
          </a:ln>
          <a:effectLst/>
        </p:spPr>
        <p:style>
          <a:lnRef idx="1">
            <a:schemeClr val="accent1"/>
          </a:lnRef>
          <a:fillRef idx="3">
            <a:schemeClr val="accent1"/>
          </a:fillRef>
          <a:effectRef idx="2">
            <a:schemeClr val="accent1"/>
          </a:effectRef>
          <a:fontRef idx="minor">
            <a:schemeClr val="lt1"/>
          </a:fontRef>
        </p:style>
      </p:sp>
      <p:sp>
        <p:nvSpPr>
          <p:cNvPr id="104462" name="Rectangle 104461">
            <a:extLst>
              <a:ext uri="{FF2B5EF4-FFF2-40B4-BE49-F238E27FC236}">
                <a16:creationId xmlns:a16="http://schemas.microsoft.com/office/drawing/2014/main" id="{C6202988-4466-42C5-B33A-AFABF051B4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86000"/>
            <a:ext cx="9144000" cy="4572000"/>
          </a:xfrm>
          <a:prstGeom prst="rect">
            <a:avLst/>
          </a:prstGeom>
          <a:gradFill>
            <a:gsLst>
              <a:gs pos="0">
                <a:schemeClr val="bg1"/>
              </a:gs>
              <a:gs pos="30000">
                <a:schemeClr val="bg1"/>
              </a:gs>
              <a:gs pos="61000">
                <a:schemeClr val="bg2">
                  <a:lumMod val="20000"/>
                  <a:lumOff val="80000"/>
                </a:schemeClr>
              </a:gs>
              <a:gs pos="97000">
                <a:schemeClr val="bg2">
                  <a:lumMod val="70000"/>
                  <a:lumOff val="30000"/>
                </a:schemeClr>
              </a:gs>
            </a:gsLst>
            <a:path path="circle">
              <a:fillToRect l="50000" t="50000" r="50000" b="50000"/>
            </a:path>
          </a:gradFill>
          <a:ln>
            <a:noFill/>
          </a:ln>
          <a:effectLst>
            <a:innerShdw blurRad="63500" dist="50800" dir="162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451" name="Rectangle 3"/>
          <p:cNvSpPr>
            <a:spLocks noGrp="1" noChangeArrowheads="1"/>
          </p:cNvSpPr>
          <p:nvPr>
            <p:ph idx="1"/>
          </p:nvPr>
        </p:nvSpPr>
        <p:spPr>
          <a:xfrm>
            <a:off x="971550" y="2612256"/>
            <a:ext cx="7200897" cy="3263612"/>
          </a:xfrm>
        </p:spPr>
        <p:txBody>
          <a:bodyPr>
            <a:normAutofit/>
          </a:bodyPr>
          <a:lstStyle/>
          <a:p>
            <a:pPr>
              <a:lnSpc>
                <a:spcPct val="90000"/>
              </a:lnSpc>
            </a:pPr>
            <a:r>
              <a:rPr lang="en-NZ" altLang="en-US"/>
              <a:t>Looking critically at situations.  You are first considering facts with the </a:t>
            </a:r>
            <a:r>
              <a:rPr lang="en-NZ" altLang="en-US" b="1"/>
              <a:t>white hat</a:t>
            </a:r>
            <a:r>
              <a:rPr lang="en-NZ" altLang="en-US"/>
              <a:t>.  </a:t>
            </a:r>
          </a:p>
          <a:p>
            <a:pPr>
              <a:lnSpc>
                <a:spcPct val="90000"/>
              </a:lnSpc>
            </a:pPr>
            <a:r>
              <a:rPr lang="en-NZ" altLang="en-US"/>
              <a:t>Then use the </a:t>
            </a:r>
            <a:r>
              <a:rPr lang="en-NZ" altLang="en-US" b="1"/>
              <a:t>black hat</a:t>
            </a:r>
            <a:r>
              <a:rPr lang="en-NZ" altLang="en-US"/>
              <a:t> to discover difficulties.  </a:t>
            </a:r>
          </a:p>
          <a:p>
            <a:pPr>
              <a:lnSpc>
                <a:spcPct val="90000"/>
              </a:lnSpc>
            </a:pPr>
            <a:r>
              <a:rPr lang="en-NZ" altLang="en-US"/>
              <a:t>This can be followed up with some </a:t>
            </a:r>
            <a:r>
              <a:rPr lang="en-NZ" altLang="en-US" b="1"/>
              <a:t>blue hat</a:t>
            </a:r>
            <a:r>
              <a:rPr lang="en-NZ" altLang="en-US"/>
              <a:t> or </a:t>
            </a:r>
            <a:r>
              <a:rPr lang="en-NZ" altLang="en-US" b="1"/>
              <a:t>red hat</a:t>
            </a:r>
            <a:r>
              <a:rPr lang="en-NZ" altLang="en-US"/>
              <a:t> thinking.</a:t>
            </a:r>
          </a:p>
          <a:p>
            <a:pPr>
              <a:lnSpc>
                <a:spcPct val="90000"/>
              </a:lnSpc>
            </a:pPr>
            <a:r>
              <a:rPr lang="en-NZ" altLang="en-US" b="1"/>
              <a:t>Examples:</a:t>
            </a:r>
            <a:r>
              <a:rPr lang="en-NZ" altLang="en-US"/>
              <a:t> </a:t>
            </a:r>
            <a:r>
              <a:rPr lang="en-NZ" altLang="en-US" i="1"/>
              <a:t>consider the consequences</a:t>
            </a:r>
          </a:p>
          <a:p>
            <a:pPr>
              <a:lnSpc>
                <a:spcPct val="90000"/>
              </a:lnSpc>
              <a:buFont typeface="Wingdings" pitchFamily="-1" charset="2"/>
              <a:buChar char="Ø"/>
            </a:pPr>
            <a:r>
              <a:rPr lang="en-NZ" altLang="en-US"/>
              <a:t>Not letting someone know where you are going.</a:t>
            </a:r>
          </a:p>
          <a:p>
            <a:pPr>
              <a:lnSpc>
                <a:spcPct val="90000"/>
              </a:lnSpc>
              <a:buFont typeface="Wingdings" pitchFamily="-1" charset="2"/>
              <a:buChar char="Ø"/>
            </a:pPr>
            <a:endParaRPr lang="en-NZ" altLang="en-US"/>
          </a:p>
          <a:p>
            <a:pPr>
              <a:lnSpc>
                <a:spcPct val="90000"/>
              </a:lnSpc>
              <a:buFont typeface="Wingdings" pitchFamily="-1" charset="2"/>
              <a:buChar char="Ø"/>
            </a:pPr>
            <a:endParaRPr lang="en-AU" altLang="en-US"/>
          </a:p>
        </p:txBody>
      </p:sp>
      <p:pic>
        <p:nvPicPr>
          <p:cNvPr id="2" name="Picture 1">
            <a:extLst>
              <a:ext uri="{FF2B5EF4-FFF2-40B4-BE49-F238E27FC236}">
                <a16:creationId xmlns:a16="http://schemas.microsoft.com/office/drawing/2014/main" id="{FA34C85D-110C-4721-CC45-7B14D9112CCF}"/>
              </a:ext>
            </a:extLst>
          </p:cNvPr>
          <p:cNvPicPr>
            <a:picLocks noChangeAspect="1"/>
          </p:cNvPicPr>
          <p:nvPr/>
        </p:nvPicPr>
        <p:blipFill>
          <a:blip r:embed="rId3"/>
          <a:stretch>
            <a:fillRect/>
          </a:stretch>
        </p:blipFill>
        <p:spPr>
          <a:xfrm>
            <a:off x="7752979" y="5445224"/>
            <a:ext cx="1274174" cy="1146147"/>
          </a:xfrm>
          <a:prstGeom prst="rect">
            <a:avLst/>
          </a:prstGeom>
        </p:spPr>
      </p:pic>
    </p:spTree>
    <p:extLst>
      <p:ext uri="{BB962C8B-B14F-4D97-AF65-F5344CB8AC3E}">
        <p14:creationId xmlns:p14="http://schemas.microsoft.com/office/powerpoint/2010/main" val="2024856819"/>
      </p:ext>
    </p:extLst>
  </p:cSld>
  <p:clrMapOvr>
    <a:masterClrMapping/>
  </p:clrMapOvr>
  <p:transition advTm="45534"/>
</p:sld>
</file>

<file path=ppt/slides/slide35.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105480" name="Rectangle 105479">
            <a:extLst>
              <a:ext uri="{FF2B5EF4-FFF2-40B4-BE49-F238E27FC236}">
                <a16:creationId xmlns:a16="http://schemas.microsoft.com/office/drawing/2014/main" id="{52723366-C73B-4ED6-ADEF-29911C6BC5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482" name="Rectangle 105481">
            <a:extLst>
              <a:ext uri="{FF2B5EF4-FFF2-40B4-BE49-F238E27FC236}">
                <a16:creationId xmlns:a16="http://schemas.microsoft.com/office/drawing/2014/main" id="{847A4152-8E41-4D1C-B88C-57C5C430A6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3473" y="484632"/>
            <a:ext cx="8417053" cy="1479635"/>
          </a:xfrm>
          <a:prstGeom prst="rect">
            <a:avLst/>
          </a:prstGeom>
          <a:solidFill>
            <a:schemeClr val="tx2">
              <a:lumMod val="90000"/>
              <a:lumOff val="10000"/>
            </a:schemeClr>
          </a:solidFill>
          <a:ln>
            <a:noFill/>
          </a:ln>
          <a:effectLst>
            <a:outerShdw blurRad="50800" dist="38100" dir="5400000" algn="t" rotWithShape="0">
              <a:prstClr val="black">
                <a:alpha val="40000"/>
              </a:prstClr>
            </a:outerShdw>
          </a:effectLst>
          <a:scene3d>
            <a:camera prst="orthographicFront"/>
            <a:lightRig rig="balanced" dir="t"/>
          </a:scene3d>
          <a:sp3d>
            <a:bevelT w="63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474" name="Rectangle 2"/>
          <p:cNvSpPr>
            <a:spLocks noGrp="1" noChangeArrowheads="1"/>
          </p:cNvSpPr>
          <p:nvPr>
            <p:ph type="title"/>
          </p:nvPr>
        </p:nvSpPr>
        <p:spPr>
          <a:xfrm>
            <a:off x="603315" y="796374"/>
            <a:ext cx="7937369" cy="880027"/>
          </a:xfrm>
        </p:spPr>
        <p:txBody>
          <a:bodyPr>
            <a:normAutofit/>
          </a:bodyPr>
          <a:lstStyle/>
          <a:p>
            <a:r>
              <a:rPr lang="en-NZ" altLang="en-US" b="1">
                <a:solidFill>
                  <a:srgbClr val="FFFFFF"/>
                </a:solidFill>
              </a:rPr>
              <a:t>Design Sequence</a:t>
            </a:r>
            <a:endParaRPr lang="en-AU" altLang="en-US" b="1">
              <a:solidFill>
                <a:srgbClr val="FFFFFF"/>
              </a:solidFill>
            </a:endParaRPr>
          </a:p>
        </p:txBody>
      </p:sp>
      <p:sp>
        <p:nvSpPr>
          <p:cNvPr id="105484" name="Rectangle 105483">
            <a:extLst>
              <a:ext uri="{FF2B5EF4-FFF2-40B4-BE49-F238E27FC236}">
                <a16:creationId xmlns:a16="http://schemas.microsoft.com/office/drawing/2014/main" id="{999F76F5-72D4-4814-9169-8F535AEEB8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8060" y="648377"/>
            <a:ext cx="8167878" cy="1152144"/>
          </a:xfrm>
          <a:prstGeom prst="rect">
            <a:avLst/>
          </a:prstGeom>
          <a:noFill/>
          <a:ln w="15875" cap="flat">
            <a:solidFill>
              <a:schemeClr val="accent1"/>
            </a:solidFill>
            <a:miter lim="800000"/>
          </a:ln>
          <a:effectLst/>
        </p:spPr>
        <p:style>
          <a:lnRef idx="1">
            <a:schemeClr val="accent1"/>
          </a:lnRef>
          <a:fillRef idx="3">
            <a:schemeClr val="accent1"/>
          </a:fillRef>
          <a:effectRef idx="2">
            <a:schemeClr val="accent1"/>
          </a:effectRef>
          <a:fontRef idx="minor">
            <a:schemeClr val="lt1"/>
          </a:fontRef>
        </p:style>
      </p:sp>
      <p:sp>
        <p:nvSpPr>
          <p:cNvPr id="105486" name="Rectangle 105485">
            <a:extLst>
              <a:ext uri="{FF2B5EF4-FFF2-40B4-BE49-F238E27FC236}">
                <a16:creationId xmlns:a16="http://schemas.microsoft.com/office/drawing/2014/main" id="{C6202988-4466-42C5-B33A-AFABF051B4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86000"/>
            <a:ext cx="9144000" cy="4572000"/>
          </a:xfrm>
          <a:prstGeom prst="rect">
            <a:avLst/>
          </a:prstGeom>
          <a:gradFill>
            <a:gsLst>
              <a:gs pos="0">
                <a:schemeClr val="bg1"/>
              </a:gs>
              <a:gs pos="30000">
                <a:schemeClr val="bg1"/>
              </a:gs>
              <a:gs pos="61000">
                <a:schemeClr val="bg2">
                  <a:lumMod val="20000"/>
                  <a:lumOff val="80000"/>
                </a:schemeClr>
              </a:gs>
              <a:gs pos="97000">
                <a:schemeClr val="bg2">
                  <a:lumMod val="70000"/>
                  <a:lumOff val="30000"/>
                </a:schemeClr>
              </a:gs>
            </a:gsLst>
            <a:path path="circle">
              <a:fillToRect l="50000" t="50000" r="50000" b="50000"/>
            </a:path>
          </a:gradFill>
          <a:ln>
            <a:noFill/>
          </a:ln>
          <a:effectLst>
            <a:innerShdw blurRad="63500" dist="50800" dir="162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475" name="Rectangle 3"/>
          <p:cNvSpPr>
            <a:spLocks noGrp="1" noChangeArrowheads="1"/>
          </p:cNvSpPr>
          <p:nvPr>
            <p:ph idx="1"/>
          </p:nvPr>
        </p:nvSpPr>
        <p:spPr>
          <a:xfrm>
            <a:off x="971550" y="2612256"/>
            <a:ext cx="7200897" cy="3263612"/>
          </a:xfrm>
        </p:spPr>
        <p:txBody>
          <a:bodyPr>
            <a:normAutofit fontScale="92500" lnSpcReduction="10000"/>
          </a:bodyPr>
          <a:lstStyle/>
          <a:p>
            <a:pPr>
              <a:lnSpc>
                <a:spcPct val="90000"/>
              </a:lnSpc>
            </a:pPr>
            <a:r>
              <a:rPr lang="en-NZ" altLang="en-US" dirty="0"/>
              <a:t>Creating:</a:t>
            </a:r>
          </a:p>
          <a:p>
            <a:pPr lvl="1">
              <a:lnSpc>
                <a:spcPct val="90000"/>
              </a:lnSpc>
            </a:pPr>
            <a:r>
              <a:rPr lang="en-NZ" altLang="en-US" sz="2400" dirty="0"/>
              <a:t>New ideas</a:t>
            </a:r>
          </a:p>
          <a:p>
            <a:pPr lvl="1">
              <a:lnSpc>
                <a:spcPct val="90000"/>
              </a:lnSpc>
            </a:pPr>
            <a:r>
              <a:rPr lang="en-NZ" altLang="en-US" sz="2400" dirty="0"/>
              <a:t>Products </a:t>
            </a:r>
          </a:p>
          <a:p>
            <a:pPr lvl="1">
              <a:lnSpc>
                <a:spcPct val="90000"/>
              </a:lnSpc>
            </a:pPr>
            <a:r>
              <a:rPr lang="en-NZ" altLang="en-US" sz="2400" dirty="0"/>
              <a:t>Improvements to existing designs. </a:t>
            </a:r>
          </a:p>
          <a:p>
            <a:pPr>
              <a:lnSpc>
                <a:spcPct val="90000"/>
              </a:lnSpc>
            </a:pPr>
            <a:endParaRPr lang="en-NZ" altLang="en-US" dirty="0"/>
          </a:p>
          <a:p>
            <a:pPr>
              <a:lnSpc>
                <a:spcPct val="90000"/>
              </a:lnSpc>
            </a:pPr>
            <a:r>
              <a:rPr lang="en-NZ" altLang="en-US" dirty="0"/>
              <a:t>For this, we could use the </a:t>
            </a:r>
            <a:r>
              <a:rPr lang="en-NZ" altLang="en-US" b="1" dirty="0"/>
              <a:t>blue (control)</a:t>
            </a:r>
            <a:r>
              <a:rPr lang="en-NZ" altLang="en-US" dirty="0"/>
              <a:t>, </a:t>
            </a:r>
            <a:r>
              <a:rPr lang="en-NZ" altLang="en-US" b="1" dirty="0"/>
              <a:t>green (creative new ideas)</a:t>
            </a:r>
            <a:r>
              <a:rPr lang="en-NZ" altLang="en-US" dirty="0"/>
              <a:t> and </a:t>
            </a:r>
            <a:r>
              <a:rPr lang="en-NZ" altLang="en-US" b="1" dirty="0"/>
              <a:t>red</a:t>
            </a:r>
            <a:r>
              <a:rPr lang="en-NZ" altLang="en-US" dirty="0"/>
              <a:t> (emotions, feelings) hats.</a:t>
            </a:r>
          </a:p>
          <a:p>
            <a:pPr>
              <a:lnSpc>
                <a:spcPct val="90000"/>
              </a:lnSpc>
              <a:buFontTx/>
              <a:buNone/>
            </a:pPr>
            <a:endParaRPr lang="en-NZ" altLang="en-US" sz="1400" dirty="0"/>
          </a:p>
          <a:p>
            <a:pPr>
              <a:lnSpc>
                <a:spcPct val="90000"/>
              </a:lnSpc>
              <a:buFontTx/>
              <a:buNone/>
            </a:pPr>
            <a:r>
              <a:rPr lang="en-NZ" altLang="en-US" sz="1400" b="1" dirty="0"/>
              <a:t>	</a:t>
            </a:r>
            <a:endParaRPr lang="en-AU" altLang="en-US" sz="1400" dirty="0"/>
          </a:p>
        </p:txBody>
      </p:sp>
      <p:pic>
        <p:nvPicPr>
          <p:cNvPr id="2" name="Picture 1">
            <a:extLst>
              <a:ext uri="{FF2B5EF4-FFF2-40B4-BE49-F238E27FC236}">
                <a16:creationId xmlns:a16="http://schemas.microsoft.com/office/drawing/2014/main" id="{8E9DE218-9797-4167-38E5-EA709F4E4CB3}"/>
              </a:ext>
            </a:extLst>
          </p:cNvPr>
          <p:cNvPicPr>
            <a:picLocks noChangeAspect="1"/>
          </p:cNvPicPr>
          <p:nvPr/>
        </p:nvPicPr>
        <p:blipFill>
          <a:blip r:embed="rId3"/>
          <a:stretch>
            <a:fillRect/>
          </a:stretch>
        </p:blipFill>
        <p:spPr>
          <a:xfrm>
            <a:off x="7668344" y="5261363"/>
            <a:ext cx="1274174" cy="1146147"/>
          </a:xfrm>
          <a:prstGeom prst="rect">
            <a:avLst/>
          </a:prstGeom>
        </p:spPr>
      </p:pic>
    </p:spTree>
    <p:extLst>
      <p:ext uri="{BB962C8B-B14F-4D97-AF65-F5344CB8AC3E}">
        <p14:creationId xmlns:p14="http://schemas.microsoft.com/office/powerpoint/2010/main" val="1562507424"/>
      </p:ext>
    </p:extLst>
  </p:cSld>
  <p:clrMapOvr>
    <a:masterClrMapping/>
  </p:clrMapOvr>
  <p:transition advTm="22885"/>
</p:sld>
</file>

<file path=ppt/slides/slide36.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106504" name="Rectangle 106503">
            <a:extLst>
              <a:ext uri="{FF2B5EF4-FFF2-40B4-BE49-F238E27FC236}">
                <a16:creationId xmlns:a16="http://schemas.microsoft.com/office/drawing/2014/main" id="{52723366-C73B-4ED6-ADEF-29911C6BC5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506" name="Rectangle 106505">
            <a:extLst>
              <a:ext uri="{FF2B5EF4-FFF2-40B4-BE49-F238E27FC236}">
                <a16:creationId xmlns:a16="http://schemas.microsoft.com/office/drawing/2014/main" id="{847A4152-8E41-4D1C-B88C-57C5C430A6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3473" y="484632"/>
            <a:ext cx="8417053" cy="1479635"/>
          </a:xfrm>
          <a:prstGeom prst="rect">
            <a:avLst/>
          </a:prstGeom>
          <a:solidFill>
            <a:schemeClr val="tx2">
              <a:lumMod val="90000"/>
              <a:lumOff val="10000"/>
            </a:schemeClr>
          </a:solidFill>
          <a:ln>
            <a:noFill/>
          </a:ln>
          <a:effectLst>
            <a:outerShdw blurRad="50800" dist="38100" dir="5400000" algn="t" rotWithShape="0">
              <a:prstClr val="black">
                <a:alpha val="40000"/>
              </a:prstClr>
            </a:outerShdw>
          </a:effectLst>
          <a:scene3d>
            <a:camera prst="orthographicFront"/>
            <a:lightRig rig="balanced" dir="t"/>
          </a:scene3d>
          <a:sp3d>
            <a:bevelT w="63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498" name="Rectangle 2"/>
          <p:cNvSpPr>
            <a:spLocks noGrp="1" noChangeArrowheads="1"/>
          </p:cNvSpPr>
          <p:nvPr>
            <p:ph type="title"/>
          </p:nvPr>
        </p:nvSpPr>
        <p:spPr>
          <a:xfrm>
            <a:off x="603315" y="796374"/>
            <a:ext cx="7937369" cy="880027"/>
          </a:xfrm>
        </p:spPr>
        <p:txBody>
          <a:bodyPr>
            <a:normAutofit/>
          </a:bodyPr>
          <a:lstStyle/>
          <a:p>
            <a:r>
              <a:rPr lang="en-NZ" altLang="en-US" b="1">
                <a:solidFill>
                  <a:srgbClr val="FFFFFF"/>
                </a:solidFill>
              </a:rPr>
              <a:t>Other Sequences</a:t>
            </a:r>
            <a:endParaRPr lang="en-AU" altLang="en-US" b="1">
              <a:solidFill>
                <a:srgbClr val="FFFFFF"/>
              </a:solidFill>
            </a:endParaRPr>
          </a:p>
        </p:txBody>
      </p:sp>
      <p:sp>
        <p:nvSpPr>
          <p:cNvPr id="106508" name="Rectangle 106507">
            <a:extLst>
              <a:ext uri="{FF2B5EF4-FFF2-40B4-BE49-F238E27FC236}">
                <a16:creationId xmlns:a16="http://schemas.microsoft.com/office/drawing/2014/main" id="{999F76F5-72D4-4814-9169-8F535AEEB8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8060" y="648377"/>
            <a:ext cx="8167878" cy="1152144"/>
          </a:xfrm>
          <a:prstGeom prst="rect">
            <a:avLst/>
          </a:prstGeom>
          <a:noFill/>
          <a:ln w="15875" cap="flat">
            <a:solidFill>
              <a:schemeClr val="accent1"/>
            </a:solidFill>
            <a:miter lim="800000"/>
          </a:ln>
          <a:effectLst/>
        </p:spPr>
        <p:style>
          <a:lnRef idx="1">
            <a:schemeClr val="accent1"/>
          </a:lnRef>
          <a:fillRef idx="3">
            <a:schemeClr val="accent1"/>
          </a:fillRef>
          <a:effectRef idx="2">
            <a:schemeClr val="accent1"/>
          </a:effectRef>
          <a:fontRef idx="minor">
            <a:schemeClr val="lt1"/>
          </a:fontRef>
        </p:style>
      </p:sp>
      <p:sp>
        <p:nvSpPr>
          <p:cNvPr id="106510" name="Rectangle 106509">
            <a:extLst>
              <a:ext uri="{FF2B5EF4-FFF2-40B4-BE49-F238E27FC236}">
                <a16:creationId xmlns:a16="http://schemas.microsoft.com/office/drawing/2014/main" id="{C6202988-4466-42C5-B33A-AFABF051B4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86000"/>
            <a:ext cx="9144000" cy="4572000"/>
          </a:xfrm>
          <a:prstGeom prst="rect">
            <a:avLst/>
          </a:prstGeom>
          <a:gradFill>
            <a:gsLst>
              <a:gs pos="0">
                <a:schemeClr val="bg1"/>
              </a:gs>
              <a:gs pos="30000">
                <a:schemeClr val="bg1"/>
              </a:gs>
              <a:gs pos="61000">
                <a:schemeClr val="bg2">
                  <a:lumMod val="20000"/>
                  <a:lumOff val="80000"/>
                </a:schemeClr>
              </a:gs>
              <a:gs pos="97000">
                <a:schemeClr val="bg2">
                  <a:lumMod val="70000"/>
                  <a:lumOff val="30000"/>
                </a:schemeClr>
              </a:gs>
            </a:gsLst>
            <a:path path="circle">
              <a:fillToRect l="50000" t="50000" r="50000" b="50000"/>
            </a:path>
          </a:gradFill>
          <a:ln>
            <a:noFill/>
          </a:ln>
          <a:effectLst>
            <a:innerShdw blurRad="63500" dist="50800" dir="162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499" name="Rectangle 3"/>
          <p:cNvSpPr>
            <a:spLocks noGrp="1" noChangeArrowheads="1"/>
          </p:cNvSpPr>
          <p:nvPr>
            <p:ph idx="1"/>
          </p:nvPr>
        </p:nvSpPr>
        <p:spPr>
          <a:xfrm>
            <a:off x="971550" y="2612256"/>
            <a:ext cx="7200897" cy="3263612"/>
          </a:xfrm>
        </p:spPr>
        <p:txBody>
          <a:bodyPr>
            <a:normAutofit/>
          </a:bodyPr>
          <a:lstStyle/>
          <a:p>
            <a:pPr>
              <a:buFontTx/>
              <a:buNone/>
            </a:pPr>
            <a:r>
              <a:rPr lang="en-NZ" altLang="en-US" sz="2200" b="1" dirty="0"/>
              <a:t>Red + White</a:t>
            </a:r>
          </a:p>
          <a:p>
            <a:r>
              <a:rPr lang="en-NZ" altLang="en-US" sz="2200" i="1" dirty="0"/>
              <a:t>Comparing fact and opinion</a:t>
            </a:r>
          </a:p>
          <a:p>
            <a:pPr>
              <a:buFontTx/>
              <a:buNone/>
            </a:pPr>
            <a:r>
              <a:rPr lang="en-NZ" altLang="en-US" sz="2200" b="1" dirty="0"/>
              <a:t>Black + Yellow + Green</a:t>
            </a:r>
          </a:p>
          <a:p>
            <a:r>
              <a:rPr lang="en-NZ" altLang="en-US" sz="2200" i="1" dirty="0"/>
              <a:t>Comparing and synthesising (coming up with new ideas from the known)</a:t>
            </a:r>
          </a:p>
          <a:p>
            <a:pPr>
              <a:buFontTx/>
              <a:buNone/>
            </a:pPr>
            <a:r>
              <a:rPr lang="en-NZ" altLang="en-US" sz="2200" b="1" dirty="0"/>
              <a:t>White + Blue</a:t>
            </a:r>
          </a:p>
          <a:p>
            <a:r>
              <a:rPr lang="en-NZ" altLang="en-US" sz="2200" dirty="0"/>
              <a:t>What do we know </a:t>
            </a:r>
            <a:r>
              <a:rPr lang="en-NZ" altLang="en-US" sz="2200" i="1" dirty="0"/>
              <a:t>(facts)</a:t>
            </a:r>
            <a:r>
              <a:rPr lang="en-NZ" altLang="en-US" sz="2200" dirty="0"/>
              <a:t> and where are we going </a:t>
            </a:r>
            <a:r>
              <a:rPr lang="en-NZ" altLang="en-US" sz="2200" i="1" dirty="0"/>
              <a:t>(planning)</a:t>
            </a:r>
          </a:p>
          <a:p>
            <a:endParaRPr lang="en-AU" altLang="en-US" sz="2200" i="1" dirty="0"/>
          </a:p>
        </p:txBody>
      </p:sp>
      <p:pic>
        <p:nvPicPr>
          <p:cNvPr id="2" name="Picture 1">
            <a:extLst>
              <a:ext uri="{FF2B5EF4-FFF2-40B4-BE49-F238E27FC236}">
                <a16:creationId xmlns:a16="http://schemas.microsoft.com/office/drawing/2014/main" id="{C3767D47-35B9-F58B-AAF8-9280AA9A8D08}"/>
              </a:ext>
            </a:extLst>
          </p:cNvPr>
          <p:cNvPicPr>
            <a:picLocks noChangeAspect="1"/>
          </p:cNvPicPr>
          <p:nvPr/>
        </p:nvPicPr>
        <p:blipFill>
          <a:blip r:embed="rId3"/>
          <a:stretch>
            <a:fillRect/>
          </a:stretch>
        </p:blipFill>
        <p:spPr>
          <a:xfrm>
            <a:off x="7668344" y="5608025"/>
            <a:ext cx="1274174" cy="1146147"/>
          </a:xfrm>
          <a:prstGeom prst="rect">
            <a:avLst/>
          </a:prstGeom>
        </p:spPr>
      </p:pic>
    </p:spTree>
    <p:extLst>
      <p:ext uri="{BB962C8B-B14F-4D97-AF65-F5344CB8AC3E}">
        <p14:creationId xmlns:p14="http://schemas.microsoft.com/office/powerpoint/2010/main" val="1205151117"/>
      </p:ext>
    </p:extLst>
  </p:cSld>
  <p:clrMapOvr>
    <a:masterClrMapping/>
  </p:clrMapOvr>
  <p:transition advTm="68090"/>
</p:sld>
</file>

<file path=ppt/slides/slide37.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0">
              <a:schemeClr val="accent1">
                <a:lumMod val="5000"/>
                <a:lumOff val="95000"/>
              </a:schemeClr>
            </a:gs>
            <a:gs pos="55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078" name="Rectangle 20"/>
          <p:cNvSpPr>
            <a:spLocks noChangeArrowheads="1"/>
          </p:cNvSpPr>
          <p:nvPr/>
        </p:nvSpPr>
        <p:spPr bwMode="auto">
          <a:xfrm>
            <a:off x="452438" y="1506538"/>
            <a:ext cx="8280400" cy="5359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lnSpc>
                <a:spcPct val="80000"/>
              </a:lnSpc>
              <a:spcBef>
                <a:spcPct val="20000"/>
              </a:spcBef>
              <a:defRPr/>
            </a:pPr>
            <a:r>
              <a:rPr lang="en-GB" sz="1400" b="1" dirty="0">
                <a:latin typeface="+mj-lt"/>
              </a:rPr>
              <a:t>1.</a:t>
            </a:r>
            <a:r>
              <a:rPr lang="en-GB" sz="1400" b="1" dirty="0">
                <a:solidFill>
                  <a:schemeClr val="bg1"/>
                </a:solidFill>
                <a:latin typeface="+mj-lt"/>
              </a:rPr>
              <a:t>	</a:t>
            </a:r>
            <a:r>
              <a:rPr lang="en-GB" sz="1400" b="1" u="sng" dirty="0">
                <a:latin typeface="+mj-lt"/>
              </a:rPr>
              <a:t>Problem Definition</a:t>
            </a:r>
          </a:p>
          <a:p>
            <a:pPr marL="342900" indent="-342900">
              <a:lnSpc>
                <a:spcPct val="80000"/>
              </a:lnSpc>
              <a:spcBef>
                <a:spcPct val="20000"/>
              </a:spcBef>
              <a:defRPr/>
            </a:pPr>
            <a:endParaRPr lang="en-GB" sz="400" b="1" u="sng" dirty="0">
              <a:latin typeface="+mj-lt"/>
            </a:endParaRPr>
          </a:p>
          <a:p>
            <a:pPr marL="342900" indent="-342900">
              <a:lnSpc>
                <a:spcPct val="80000"/>
              </a:lnSpc>
              <a:spcBef>
                <a:spcPct val="20000"/>
              </a:spcBef>
              <a:defRPr/>
            </a:pPr>
            <a:r>
              <a:rPr lang="en-GB" sz="1400" dirty="0">
                <a:latin typeface="+mj-lt"/>
              </a:rPr>
              <a:t>	I Used the </a:t>
            </a:r>
            <a:r>
              <a:rPr lang="en-GB" sz="1400" i="1" dirty="0">
                <a:latin typeface="+mj-lt"/>
              </a:rPr>
              <a:t>Explorer</a:t>
            </a:r>
            <a:r>
              <a:rPr lang="en-GB" sz="1400" dirty="0">
                <a:latin typeface="+mj-lt"/>
              </a:rPr>
              <a:t> Mindset To look at the Larger Issues Related to Entrepreneurship (Quadrant C and D thinking)  Then to find the main issues of interest the </a:t>
            </a:r>
            <a:r>
              <a:rPr lang="en-GB" sz="1400" i="1" dirty="0">
                <a:latin typeface="+mj-lt"/>
              </a:rPr>
              <a:t>detective </a:t>
            </a:r>
            <a:r>
              <a:rPr lang="en-GB" sz="1400" dirty="0" err="1">
                <a:latin typeface="+mj-lt"/>
              </a:rPr>
              <a:t>mindset</a:t>
            </a:r>
            <a:r>
              <a:rPr lang="en-GB" sz="1400" dirty="0">
                <a:latin typeface="+mj-lt"/>
              </a:rPr>
              <a:t> was used (using Quadrant A and B thinking)</a:t>
            </a:r>
          </a:p>
          <a:p>
            <a:pPr marL="342900" indent="-342900">
              <a:lnSpc>
                <a:spcPct val="80000"/>
              </a:lnSpc>
              <a:spcBef>
                <a:spcPct val="20000"/>
              </a:spcBef>
              <a:defRPr/>
            </a:pPr>
            <a:endParaRPr lang="en-GB" sz="400" dirty="0">
              <a:latin typeface="+mj-lt"/>
            </a:endParaRPr>
          </a:p>
          <a:p>
            <a:pPr marL="342900" indent="-342900">
              <a:lnSpc>
                <a:spcPct val="80000"/>
              </a:lnSpc>
              <a:spcBef>
                <a:spcPct val="20000"/>
              </a:spcBef>
              <a:defRPr/>
            </a:pPr>
            <a:r>
              <a:rPr lang="en-GB" sz="1400" b="1" dirty="0">
                <a:latin typeface="+mj-lt"/>
              </a:rPr>
              <a:t>2. 	</a:t>
            </a:r>
            <a:r>
              <a:rPr lang="en-GB" sz="1400" b="1" u="sng" dirty="0">
                <a:latin typeface="+mj-lt"/>
              </a:rPr>
              <a:t>Idea Generation</a:t>
            </a:r>
          </a:p>
          <a:p>
            <a:pPr marL="342900" indent="-342900">
              <a:lnSpc>
                <a:spcPct val="80000"/>
              </a:lnSpc>
              <a:spcBef>
                <a:spcPct val="20000"/>
              </a:spcBef>
              <a:defRPr/>
            </a:pPr>
            <a:endParaRPr lang="en-GB" sz="400" b="1" u="sng" dirty="0">
              <a:latin typeface="+mj-lt"/>
            </a:endParaRPr>
          </a:p>
          <a:p>
            <a:pPr marL="342900" indent="-342900">
              <a:lnSpc>
                <a:spcPct val="80000"/>
              </a:lnSpc>
              <a:spcBef>
                <a:spcPct val="20000"/>
              </a:spcBef>
              <a:defRPr/>
            </a:pPr>
            <a:r>
              <a:rPr lang="en-GB" sz="1400" dirty="0">
                <a:latin typeface="+mj-lt"/>
              </a:rPr>
              <a:t>	In the second stage, brainstorming a multitude of creative</a:t>
            </a:r>
          </a:p>
          <a:p>
            <a:pPr marL="342900" indent="-342900">
              <a:lnSpc>
                <a:spcPct val="80000"/>
              </a:lnSpc>
              <a:spcBef>
                <a:spcPct val="20000"/>
              </a:spcBef>
              <a:defRPr/>
            </a:pPr>
            <a:r>
              <a:rPr lang="en-GB" sz="1400" dirty="0">
                <a:latin typeface="+mj-lt"/>
              </a:rPr>
              <a:t>	ideas using the imaginative, intuitive </a:t>
            </a:r>
            <a:r>
              <a:rPr lang="en-GB" sz="1400" dirty="0" err="1">
                <a:latin typeface="+mj-lt"/>
              </a:rPr>
              <a:t>mindset</a:t>
            </a:r>
            <a:r>
              <a:rPr lang="en-GB" sz="1400" dirty="0">
                <a:latin typeface="+mj-lt"/>
              </a:rPr>
              <a:t> of an </a:t>
            </a:r>
          </a:p>
          <a:p>
            <a:pPr marL="342900" indent="-342900">
              <a:lnSpc>
                <a:spcPct val="80000"/>
              </a:lnSpc>
              <a:spcBef>
                <a:spcPct val="20000"/>
              </a:spcBef>
              <a:defRPr/>
            </a:pPr>
            <a:r>
              <a:rPr lang="en-GB" sz="1400" dirty="0">
                <a:latin typeface="+mj-lt"/>
              </a:rPr>
              <a:t>	A</a:t>
            </a:r>
            <a:r>
              <a:rPr lang="en-GB" sz="1400" i="1" dirty="0">
                <a:latin typeface="+mj-lt"/>
              </a:rPr>
              <a:t>rtist</a:t>
            </a:r>
            <a:r>
              <a:rPr lang="en-GB" sz="1400" dirty="0">
                <a:latin typeface="+mj-lt"/>
              </a:rPr>
              <a:t> (Quadrant C and D thinking)</a:t>
            </a:r>
          </a:p>
          <a:p>
            <a:pPr marL="342900" indent="-342900">
              <a:lnSpc>
                <a:spcPct val="80000"/>
              </a:lnSpc>
              <a:spcBef>
                <a:spcPct val="20000"/>
              </a:spcBef>
              <a:defRPr/>
            </a:pPr>
            <a:endParaRPr lang="en-GB" sz="400" dirty="0">
              <a:latin typeface="+mj-lt"/>
            </a:endParaRPr>
          </a:p>
          <a:p>
            <a:pPr marL="342900" indent="-342900">
              <a:lnSpc>
                <a:spcPct val="80000"/>
              </a:lnSpc>
              <a:spcBef>
                <a:spcPct val="20000"/>
              </a:spcBef>
              <a:defRPr/>
            </a:pPr>
            <a:r>
              <a:rPr lang="en-GB" sz="1400" b="1" dirty="0">
                <a:latin typeface="+mj-lt"/>
              </a:rPr>
              <a:t>3. 	</a:t>
            </a:r>
            <a:r>
              <a:rPr lang="en-GB" sz="1400" b="1" u="sng" dirty="0">
                <a:latin typeface="+mj-lt"/>
              </a:rPr>
              <a:t>Idea Synthesis</a:t>
            </a:r>
          </a:p>
          <a:p>
            <a:pPr marL="342900" indent="-342900">
              <a:lnSpc>
                <a:spcPct val="80000"/>
              </a:lnSpc>
              <a:spcBef>
                <a:spcPct val="20000"/>
              </a:spcBef>
              <a:defRPr/>
            </a:pPr>
            <a:endParaRPr lang="en-GB" sz="400" b="1" dirty="0">
              <a:latin typeface="+mj-lt"/>
            </a:endParaRPr>
          </a:p>
          <a:p>
            <a:pPr marL="342900" indent="-342900">
              <a:lnSpc>
                <a:spcPct val="80000"/>
              </a:lnSpc>
              <a:spcBef>
                <a:spcPct val="20000"/>
              </a:spcBef>
              <a:defRPr/>
            </a:pPr>
            <a:r>
              <a:rPr lang="en-GB" sz="1400" dirty="0">
                <a:latin typeface="+mj-lt"/>
              </a:rPr>
              <a:t>	In the creative idea evaluation phase, I try to obtain </a:t>
            </a:r>
          </a:p>
          <a:p>
            <a:pPr marL="342900" indent="-342900">
              <a:lnSpc>
                <a:spcPct val="80000"/>
              </a:lnSpc>
              <a:spcBef>
                <a:spcPct val="20000"/>
              </a:spcBef>
              <a:defRPr/>
            </a:pPr>
            <a:r>
              <a:rPr lang="en-GB" sz="1400" dirty="0">
                <a:latin typeface="+mj-lt"/>
              </a:rPr>
              <a:t>	more practical, solutions using the </a:t>
            </a:r>
            <a:r>
              <a:rPr lang="en-GB" sz="1400" dirty="0" err="1">
                <a:latin typeface="+mj-lt"/>
              </a:rPr>
              <a:t>mindset</a:t>
            </a:r>
            <a:r>
              <a:rPr lang="en-GB" sz="1400" dirty="0">
                <a:latin typeface="+mj-lt"/>
              </a:rPr>
              <a:t> </a:t>
            </a:r>
          </a:p>
          <a:p>
            <a:pPr marL="342900" indent="-342900">
              <a:lnSpc>
                <a:spcPct val="80000"/>
              </a:lnSpc>
              <a:spcBef>
                <a:spcPct val="20000"/>
              </a:spcBef>
              <a:defRPr/>
            </a:pPr>
            <a:r>
              <a:rPr lang="en-GB" sz="1400" dirty="0">
                <a:latin typeface="+mj-lt"/>
              </a:rPr>
              <a:t>	of an </a:t>
            </a:r>
            <a:r>
              <a:rPr lang="en-GB" sz="1400" i="1" dirty="0">
                <a:latin typeface="+mj-lt"/>
              </a:rPr>
              <a:t>	engineer (</a:t>
            </a:r>
            <a:r>
              <a:rPr lang="en-GB" sz="1400" dirty="0">
                <a:latin typeface="+mj-lt"/>
              </a:rPr>
              <a:t>Quadrants D and A thinking)</a:t>
            </a:r>
          </a:p>
          <a:p>
            <a:pPr marL="342900" indent="-342900">
              <a:lnSpc>
                <a:spcPct val="80000"/>
              </a:lnSpc>
              <a:spcBef>
                <a:spcPct val="20000"/>
              </a:spcBef>
              <a:buFontTx/>
              <a:buChar char="•"/>
              <a:defRPr/>
            </a:pPr>
            <a:endParaRPr lang="en-GB" sz="400" dirty="0">
              <a:latin typeface="+mj-lt"/>
            </a:endParaRPr>
          </a:p>
          <a:p>
            <a:pPr marL="342900" indent="-342900">
              <a:lnSpc>
                <a:spcPct val="80000"/>
              </a:lnSpc>
              <a:spcBef>
                <a:spcPct val="20000"/>
              </a:spcBef>
              <a:defRPr/>
            </a:pPr>
            <a:r>
              <a:rPr lang="en-GB" sz="1400" b="1" dirty="0">
                <a:latin typeface="+mj-lt"/>
              </a:rPr>
              <a:t>4.	</a:t>
            </a:r>
            <a:r>
              <a:rPr lang="en-GB" sz="1400" b="1" u="sng" dirty="0">
                <a:latin typeface="+mj-lt"/>
              </a:rPr>
              <a:t>Idea Judgement</a:t>
            </a:r>
          </a:p>
          <a:p>
            <a:pPr marL="342900" indent="-342900">
              <a:lnSpc>
                <a:spcPct val="80000"/>
              </a:lnSpc>
              <a:spcBef>
                <a:spcPct val="20000"/>
              </a:spcBef>
              <a:defRPr/>
            </a:pPr>
            <a:endParaRPr lang="en-GB" sz="400" b="1" dirty="0">
              <a:latin typeface="+mj-lt"/>
            </a:endParaRPr>
          </a:p>
          <a:p>
            <a:pPr marL="342900" indent="-342900">
              <a:lnSpc>
                <a:spcPct val="80000"/>
              </a:lnSpc>
              <a:spcBef>
                <a:spcPct val="20000"/>
              </a:spcBef>
              <a:defRPr/>
            </a:pPr>
            <a:r>
              <a:rPr lang="en-GB" sz="1400" dirty="0">
                <a:latin typeface="+mj-lt"/>
              </a:rPr>
              <a:t>	In the critical idea evaluation phase, I must determine </a:t>
            </a:r>
          </a:p>
          <a:p>
            <a:pPr marL="342900" indent="-342900">
              <a:lnSpc>
                <a:spcPct val="80000"/>
              </a:lnSpc>
              <a:spcBef>
                <a:spcPct val="20000"/>
              </a:spcBef>
              <a:defRPr/>
            </a:pPr>
            <a:r>
              <a:rPr lang="en-GB" sz="1400" dirty="0">
                <a:latin typeface="+mj-lt"/>
              </a:rPr>
              <a:t>	which ideas And solutions are best, thinking like a </a:t>
            </a:r>
            <a:r>
              <a:rPr lang="en-GB" sz="1400" i="1" dirty="0">
                <a:latin typeface="+mj-lt"/>
              </a:rPr>
              <a:t>Judge  </a:t>
            </a:r>
          </a:p>
          <a:p>
            <a:pPr marL="342900" indent="-342900">
              <a:lnSpc>
                <a:spcPct val="80000"/>
              </a:lnSpc>
              <a:spcBef>
                <a:spcPct val="20000"/>
              </a:spcBef>
              <a:defRPr/>
            </a:pPr>
            <a:r>
              <a:rPr lang="en-GB" sz="1400" i="1" dirty="0">
                <a:latin typeface="+mj-lt"/>
              </a:rPr>
              <a:t>	(</a:t>
            </a:r>
            <a:r>
              <a:rPr lang="en-GB" sz="1400" dirty="0">
                <a:latin typeface="+mj-lt"/>
              </a:rPr>
              <a:t>Quadrants A and B)</a:t>
            </a:r>
          </a:p>
          <a:p>
            <a:pPr marL="342900" indent="-342900">
              <a:lnSpc>
                <a:spcPct val="80000"/>
              </a:lnSpc>
              <a:spcBef>
                <a:spcPct val="20000"/>
              </a:spcBef>
              <a:buFontTx/>
              <a:buChar char="•"/>
              <a:defRPr/>
            </a:pPr>
            <a:endParaRPr lang="en-GB" sz="400" dirty="0">
              <a:latin typeface="+mj-lt"/>
            </a:endParaRPr>
          </a:p>
          <a:p>
            <a:pPr marL="342900" indent="-342900">
              <a:lnSpc>
                <a:spcPct val="80000"/>
              </a:lnSpc>
              <a:spcBef>
                <a:spcPct val="20000"/>
              </a:spcBef>
              <a:defRPr/>
            </a:pPr>
            <a:r>
              <a:rPr lang="en-GB" sz="1400" b="1" dirty="0">
                <a:latin typeface="+mj-lt"/>
              </a:rPr>
              <a:t>5. 	</a:t>
            </a:r>
            <a:r>
              <a:rPr lang="en-GB" sz="1400" b="1" u="sng" dirty="0">
                <a:latin typeface="+mj-lt"/>
              </a:rPr>
              <a:t>Solution Implementation</a:t>
            </a:r>
          </a:p>
          <a:p>
            <a:pPr marL="342900" indent="-342900">
              <a:lnSpc>
                <a:spcPct val="80000"/>
              </a:lnSpc>
              <a:spcBef>
                <a:spcPct val="20000"/>
              </a:spcBef>
              <a:defRPr/>
            </a:pPr>
            <a:endParaRPr lang="en-GB" sz="400" b="1" u="sng" dirty="0">
              <a:latin typeface="+mj-lt"/>
            </a:endParaRPr>
          </a:p>
          <a:p>
            <a:pPr marL="342900" indent="-342900">
              <a:lnSpc>
                <a:spcPct val="80000"/>
              </a:lnSpc>
              <a:spcBef>
                <a:spcPct val="20000"/>
              </a:spcBef>
              <a:defRPr/>
            </a:pPr>
            <a:r>
              <a:rPr lang="en-GB" sz="1400" dirty="0">
                <a:latin typeface="+mj-lt"/>
              </a:rPr>
              <a:t>	Putting the solution into practice requires the </a:t>
            </a:r>
            <a:r>
              <a:rPr lang="en-GB" sz="1400" dirty="0" err="1">
                <a:latin typeface="+mj-lt"/>
              </a:rPr>
              <a:t>mindset</a:t>
            </a:r>
            <a:r>
              <a:rPr lang="en-GB" sz="1400" dirty="0">
                <a:latin typeface="+mj-lt"/>
              </a:rPr>
              <a:t> of the </a:t>
            </a:r>
            <a:r>
              <a:rPr lang="en-GB" sz="1400" i="1" dirty="0">
                <a:latin typeface="+mj-lt"/>
              </a:rPr>
              <a:t>producer  </a:t>
            </a:r>
            <a:r>
              <a:rPr lang="en-GB" sz="1400" dirty="0">
                <a:latin typeface="+mj-lt"/>
              </a:rPr>
              <a:t>where the focus is primarily on carrying out the data collection within the research project (Quadrant B and C are especially important, but the whole brain must be used)</a:t>
            </a:r>
          </a:p>
          <a:p>
            <a:pPr marL="342900" indent="-342900">
              <a:lnSpc>
                <a:spcPct val="80000"/>
              </a:lnSpc>
              <a:spcBef>
                <a:spcPct val="20000"/>
              </a:spcBef>
              <a:buFontTx/>
              <a:buChar char="•"/>
              <a:defRPr/>
            </a:pPr>
            <a:endParaRPr lang="en-GB" sz="1400" dirty="0">
              <a:solidFill>
                <a:schemeClr val="bg1"/>
              </a:solidFill>
              <a:latin typeface="+mj-lt"/>
            </a:endParaRPr>
          </a:p>
          <a:p>
            <a:pPr marL="342900" indent="-342900">
              <a:lnSpc>
                <a:spcPct val="80000"/>
              </a:lnSpc>
              <a:spcBef>
                <a:spcPct val="20000"/>
              </a:spcBef>
              <a:buFontTx/>
              <a:buChar char="•"/>
              <a:defRPr/>
            </a:pPr>
            <a:endParaRPr lang="en-GB" sz="1400" dirty="0">
              <a:solidFill>
                <a:schemeClr val="bg1"/>
              </a:solidFill>
              <a:latin typeface="+mj-lt"/>
            </a:endParaRPr>
          </a:p>
          <a:p>
            <a:pPr marL="342900" indent="-342900">
              <a:lnSpc>
                <a:spcPct val="80000"/>
              </a:lnSpc>
              <a:spcBef>
                <a:spcPct val="20000"/>
              </a:spcBef>
              <a:buFontTx/>
              <a:buChar char="•"/>
              <a:defRPr/>
            </a:pPr>
            <a:endParaRPr lang="en-GB" sz="1400" dirty="0">
              <a:solidFill>
                <a:schemeClr val="bg1"/>
              </a:solidFill>
              <a:latin typeface="+mj-lt"/>
            </a:endParaRPr>
          </a:p>
          <a:p>
            <a:pPr marL="342900" indent="-342900">
              <a:lnSpc>
                <a:spcPct val="80000"/>
              </a:lnSpc>
              <a:spcBef>
                <a:spcPct val="20000"/>
              </a:spcBef>
              <a:buFontTx/>
              <a:buChar char="•"/>
              <a:defRPr/>
            </a:pPr>
            <a:endParaRPr lang="en-GB" sz="1400" dirty="0">
              <a:solidFill>
                <a:schemeClr val="bg1"/>
              </a:solidFill>
              <a:latin typeface="+mj-lt"/>
            </a:endParaRPr>
          </a:p>
          <a:p>
            <a:pPr marL="342900" indent="-342900">
              <a:lnSpc>
                <a:spcPct val="80000"/>
              </a:lnSpc>
              <a:spcBef>
                <a:spcPct val="20000"/>
              </a:spcBef>
              <a:buFontTx/>
              <a:buChar char="•"/>
              <a:defRPr/>
            </a:pPr>
            <a:endParaRPr lang="en-GB" sz="1400" dirty="0">
              <a:solidFill>
                <a:schemeClr val="bg1"/>
              </a:solidFill>
              <a:latin typeface="+mj-lt"/>
            </a:endParaRPr>
          </a:p>
          <a:p>
            <a:pPr marL="742950" lvl="1" indent="-285750">
              <a:lnSpc>
                <a:spcPct val="80000"/>
              </a:lnSpc>
              <a:spcBef>
                <a:spcPct val="20000"/>
              </a:spcBef>
              <a:buFontTx/>
              <a:buChar char="–"/>
              <a:defRPr/>
            </a:pPr>
            <a:endParaRPr lang="en-GB" sz="1400" dirty="0">
              <a:solidFill>
                <a:schemeClr val="bg1"/>
              </a:solidFill>
              <a:latin typeface="+mj-lt"/>
            </a:endParaRPr>
          </a:p>
          <a:p>
            <a:pPr marL="742950" lvl="1" indent="-285750">
              <a:lnSpc>
                <a:spcPct val="80000"/>
              </a:lnSpc>
              <a:spcBef>
                <a:spcPct val="20000"/>
              </a:spcBef>
              <a:buFontTx/>
              <a:buChar char="–"/>
              <a:defRPr/>
            </a:pPr>
            <a:endParaRPr lang="en-GB" sz="1400" dirty="0">
              <a:solidFill>
                <a:schemeClr val="bg1"/>
              </a:solidFill>
              <a:latin typeface="+mj-lt"/>
            </a:endParaRPr>
          </a:p>
          <a:p>
            <a:pPr marL="342900" indent="-342900">
              <a:lnSpc>
                <a:spcPct val="80000"/>
              </a:lnSpc>
              <a:spcBef>
                <a:spcPct val="20000"/>
              </a:spcBef>
              <a:buFontTx/>
              <a:buChar char="•"/>
              <a:defRPr/>
            </a:pPr>
            <a:endParaRPr lang="en-GB" sz="1400" dirty="0">
              <a:solidFill>
                <a:schemeClr val="bg1"/>
              </a:solidFill>
              <a:latin typeface="+mj-lt"/>
            </a:endParaRPr>
          </a:p>
        </p:txBody>
      </p:sp>
      <p:sp>
        <p:nvSpPr>
          <p:cNvPr id="2079" name="Rectangle 21"/>
          <p:cNvSpPr>
            <a:spLocks noChangeArrowheads="1"/>
          </p:cNvSpPr>
          <p:nvPr/>
        </p:nvSpPr>
        <p:spPr bwMode="auto">
          <a:xfrm>
            <a:off x="463550" y="625954"/>
            <a:ext cx="8280400" cy="555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nchorCtr="1"/>
          <a:lstStyle/>
          <a:p>
            <a:pPr algn="ctr">
              <a:defRPr/>
            </a:pPr>
            <a:r>
              <a:rPr lang="en-GB" sz="4000" b="1" dirty="0">
                <a:solidFill>
                  <a:srgbClr val="FF0000"/>
                </a:solidFill>
                <a:latin typeface="+mj-lt"/>
              </a:rPr>
              <a:t>Example: Creative Problem Solving Steps</a:t>
            </a:r>
          </a:p>
        </p:txBody>
      </p:sp>
      <p:graphicFrame>
        <p:nvGraphicFramePr>
          <p:cNvPr id="4" name="Diagram 3"/>
          <p:cNvGraphicFramePr/>
          <p:nvPr/>
        </p:nvGraphicFramePr>
        <p:xfrm>
          <a:off x="5864225" y="2557463"/>
          <a:ext cx="2879725" cy="268128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2066" name="Diagram 62"/>
          <p:cNvGrpSpPr>
            <a:grpSpLocks/>
          </p:cNvGrpSpPr>
          <p:nvPr/>
        </p:nvGrpSpPr>
        <p:grpSpPr bwMode="auto">
          <a:xfrm>
            <a:off x="5806106" y="2445293"/>
            <a:ext cx="3000251" cy="2907215"/>
            <a:chOff x="1508" y="918"/>
            <a:chExt cx="2699" cy="2428"/>
          </a:xfrm>
        </p:grpSpPr>
        <p:sp>
          <p:nvSpPr>
            <p:cNvPr id="3" name="_s2066"/>
            <p:cNvSpPr>
              <a:spLocks noChangeArrowheads="1" noTextEdit="1"/>
            </p:cNvSpPr>
            <p:nvPr/>
          </p:nvSpPr>
          <p:spPr bwMode="auto">
            <a:xfrm>
              <a:off x="2224" y="918"/>
              <a:ext cx="1265" cy="1265"/>
            </a:xfrm>
            <a:custGeom>
              <a:avLst/>
              <a:gdLst>
                <a:gd name="G0" fmla="+- -5570560 0 0"/>
                <a:gd name="G1" fmla="+- -7208960 0 0"/>
                <a:gd name="G2" fmla="+- -5570560 0 -7208960"/>
                <a:gd name="G3" fmla="+- 10800 0 0"/>
                <a:gd name="G4" fmla="+- 0 0 -5570560"/>
                <a:gd name="T0" fmla="*/ 360 256 1"/>
                <a:gd name="T1" fmla="*/ 0 256 1"/>
                <a:gd name="G5" fmla="+- G2 T0 T1"/>
                <a:gd name="G6" fmla="?: G2 G2 G5"/>
                <a:gd name="G7" fmla="+- 0 0 G6"/>
                <a:gd name="G8" fmla="+- 7200 0 0"/>
                <a:gd name="G9" fmla="+- 0 0 -7208960"/>
                <a:gd name="G10" fmla="+- 7200 0 2700"/>
                <a:gd name="G11" fmla="cos G10 -5570560"/>
                <a:gd name="G12" fmla="sin G10 -5570560"/>
                <a:gd name="G13" fmla="cos 13500 -5570560"/>
                <a:gd name="G14" fmla="sin 13500 -5570560"/>
                <a:gd name="G15" fmla="+- G11 10800 0"/>
                <a:gd name="G16" fmla="+- G12 10800 0"/>
                <a:gd name="G17" fmla="+- G13 10800 0"/>
                <a:gd name="G18" fmla="+- G14 10800 0"/>
                <a:gd name="G19" fmla="*/ 7200 1 2"/>
                <a:gd name="G20" fmla="+- G19 5400 0"/>
                <a:gd name="G21" fmla="cos G20 -5570560"/>
                <a:gd name="G22" fmla="sin G20 -5570560"/>
                <a:gd name="G23" fmla="+- G21 10800 0"/>
                <a:gd name="G24" fmla="+- G12 G23 G22"/>
                <a:gd name="G25" fmla="+- G22 G23 G11"/>
                <a:gd name="G26" fmla="cos 10800 -5570560"/>
                <a:gd name="G27" fmla="sin 10800 -5570560"/>
                <a:gd name="G28" fmla="cos 7200 -5570560"/>
                <a:gd name="G29" fmla="sin 7200 -5570560"/>
                <a:gd name="G30" fmla="+- G26 10800 0"/>
                <a:gd name="G31" fmla="+- G27 10800 0"/>
                <a:gd name="G32" fmla="+- G28 10800 0"/>
                <a:gd name="G33" fmla="+- G29 10800 0"/>
                <a:gd name="G34" fmla="+- G19 5400 0"/>
                <a:gd name="G35" fmla="cos G34 -7208960"/>
                <a:gd name="G36" fmla="sin G34 -7208960"/>
                <a:gd name="G37" fmla="+/ -7208960 -5570560 2"/>
                <a:gd name="T2" fmla="*/ 180 256 1"/>
                <a:gd name="T3" fmla="*/ 0 256 1"/>
                <a:gd name="G38" fmla="+- G37 T2 T3"/>
                <a:gd name="G39" fmla="?: G2 G37 G38"/>
                <a:gd name="G40" fmla="cos 10800 G39"/>
                <a:gd name="G41" fmla="sin 10800 G39"/>
                <a:gd name="G42" fmla="cos 7200 G39"/>
                <a:gd name="G43" fmla="sin 7200 G39"/>
                <a:gd name="G44" fmla="+- G40 10800 0"/>
                <a:gd name="G45" fmla="+- G41 10800 0"/>
                <a:gd name="G46" fmla="+- G42 10800 0"/>
                <a:gd name="G47" fmla="+- G43 10800 0"/>
                <a:gd name="G48" fmla="+- G35 10800 0"/>
                <a:gd name="G49" fmla="+- G36 10800 0"/>
                <a:gd name="T4" fmla="*/ 9390 w 21600"/>
                <a:gd name="T5" fmla="*/ 92 h 21600"/>
                <a:gd name="T6" fmla="*/ 7721 w 21600"/>
                <a:gd name="T7" fmla="*/ 2342 h 21600"/>
                <a:gd name="T8" fmla="*/ 9860 w 21600"/>
                <a:gd name="T9" fmla="*/ 3661 h 21600"/>
                <a:gd name="T10" fmla="*/ 11976 w 21600"/>
                <a:gd name="T11" fmla="*/ -2649 h 21600"/>
                <a:gd name="T12" fmla="*/ 16067 w 21600"/>
                <a:gd name="T13" fmla="*/ 2226 h 21600"/>
                <a:gd name="T14" fmla="*/ 11192 w 21600"/>
                <a:gd name="T15" fmla="*/ 6317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1427" y="3627"/>
                  </a:moveTo>
                  <a:cubicBezTo>
                    <a:pt x="11218" y="3609"/>
                    <a:pt x="11009" y="3600"/>
                    <a:pt x="10800" y="3600"/>
                  </a:cubicBezTo>
                  <a:cubicBezTo>
                    <a:pt x="9960" y="3599"/>
                    <a:pt x="9126" y="3746"/>
                    <a:pt x="8337" y="4034"/>
                  </a:cubicBezTo>
                  <a:lnTo>
                    <a:pt x="7106" y="651"/>
                  </a:lnTo>
                  <a:cubicBezTo>
                    <a:pt x="8290" y="220"/>
                    <a:pt x="9540" y="-1"/>
                    <a:pt x="10800" y="0"/>
                  </a:cubicBezTo>
                  <a:cubicBezTo>
                    <a:pt x="11114" y="0"/>
                    <a:pt x="11428" y="13"/>
                    <a:pt x="11741" y="41"/>
                  </a:cubicBezTo>
                  <a:lnTo>
                    <a:pt x="11976" y="-2649"/>
                  </a:lnTo>
                  <a:lnTo>
                    <a:pt x="16067" y="2226"/>
                  </a:lnTo>
                  <a:lnTo>
                    <a:pt x="11192" y="6317"/>
                  </a:lnTo>
                  <a:lnTo>
                    <a:pt x="11427" y="3627"/>
                  </a:lnTo>
                  <a:close/>
                </a:path>
              </a:pathLst>
            </a:custGeom>
            <a:gradFill rotWithShape="1">
              <a:gsLst>
                <a:gs pos="0">
                  <a:schemeClr val="tx1"/>
                </a:gs>
                <a:gs pos="50000">
                  <a:srgbClr val="000000"/>
                </a:gs>
                <a:gs pos="100000">
                  <a:schemeClr val="tx1"/>
                </a:gs>
              </a:gsLst>
              <a:lin ang="2700000" scaled="1"/>
            </a:gradFill>
            <a:ln w="9525">
              <a:solidFill>
                <a:schemeClr val="tx1"/>
              </a:solidFill>
              <a:miter lim="800000"/>
              <a:headEnd/>
              <a:tailEnd/>
            </a:ln>
          </p:spPr>
          <p:txBody>
            <a:bodyPr lIns="0" tIns="0" rIns="0" bIns="0" anchor="ctr"/>
            <a:lstStyle/>
            <a:p>
              <a:pPr>
                <a:defRPr/>
              </a:pPr>
              <a:endParaRPr lang="en-GB">
                <a:latin typeface="Arial" pitchFamily="34" charset="0"/>
              </a:endParaRPr>
            </a:p>
          </p:txBody>
        </p:sp>
        <p:sp>
          <p:nvSpPr>
            <p:cNvPr id="2068" name="_s2067"/>
            <p:cNvSpPr>
              <a:spLocks noChangeArrowheads="1" noTextEdit="1"/>
            </p:cNvSpPr>
            <p:nvPr/>
          </p:nvSpPr>
          <p:spPr bwMode="auto">
            <a:xfrm rot="3600000">
              <a:off x="2730" y="1209"/>
              <a:ext cx="1264" cy="1264"/>
            </a:xfrm>
            <a:custGeom>
              <a:avLst/>
              <a:gdLst>
                <a:gd name="T0" fmla="*/ 32 w 21600"/>
                <a:gd name="T1" fmla="*/ 0 h 21600"/>
                <a:gd name="T2" fmla="*/ 26 w 21600"/>
                <a:gd name="T3" fmla="*/ 8 h 21600"/>
                <a:gd name="T4" fmla="*/ 34 w 21600"/>
                <a:gd name="T5" fmla="*/ 13 h 21600"/>
                <a:gd name="T6" fmla="*/ 41 w 21600"/>
                <a:gd name="T7" fmla="*/ -9 h 21600"/>
                <a:gd name="T8" fmla="*/ 55 w 21600"/>
                <a:gd name="T9" fmla="*/ 8 h 21600"/>
                <a:gd name="T10" fmla="*/ 38 w 21600"/>
                <a:gd name="T11" fmla="*/ 22 h 21600"/>
                <a:gd name="T12" fmla="*/ 0 60000 65536"/>
                <a:gd name="T13" fmla="*/ 0 60000 65536"/>
                <a:gd name="T14" fmla="*/ 0 60000 65536"/>
                <a:gd name="T15" fmla="*/ 0 60000 65536"/>
                <a:gd name="T16" fmla="*/ 0 60000 65536"/>
                <a:gd name="T17" fmla="*/ 0 60000 65536"/>
                <a:gd name="T18" fmla="*/ 3161 w 21600"/>
                <a:gd name="T19" fmla="*/ 3161 h 21600"/>
                <a:gd name="T20" fmla="*/ 18439 w 21600"/>
                <a:gd name="T21" fmla="*/ 18439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1427" y="3627"/>
                  </a:moveTo>
                  <a:cubicBezTo>
                    <a:pt x="11218" y="3609"/>
                    <a:pt x="11009" y="3600"/>
                    <a:pt x="10800" y="3600"/>
                  </a:cubicBezTo>
                  <a:cubicBezTo>
                    <a:pt x="9960" y="3599"/>
                    <a:pt x="9126" y="3746"/>
                    <a:pt x="8337" y="4034"/>
                  </a:cubicBezTo>
                  <a:lnTo>
                    <a:pt x="7106" y="651"/>
                  </a:lnTo>
                  <a:cubicBezTo>
                    <a:pt x="8290" y="220"/>
                    <a:pt x="9540" y="-1"/>
                    <a:pt x="10800" y="0"/>
                  </a:cubicBezTo>
                  <a:cubicBezTo>
                    <a:pt x="11114" y="0"/>
                    <a:pt x="11428" y="13"/>
                    <a:pt x="11741" y="41"/>
                  </a:cubicBezTo>
                  <a:lnTo>
                    <a:pt x="11976" y="-2649"/>
                  </a:lnTo>
                  <a:lnTo>
                    <a:pt x="16067" y="2226"/>
                  </a:lnTo>
                  <a:lnTo>
                    <a:pt x="11192" y="6317"/>
                  </a:lnTo>
                  <a:lnTo>
                    <a:pt x="11427" y="3627"/>
                  </a:lnTo>
                  <a:close/>
                </a:path>
              </a:pathLst>
            </a:custGeom>
            <a:gradFill rotWithShape="1">
              <a:gsLst>
                <a:gs pos="0">
                  <a:srgbClr val="000000"/>
                </a:gs>
                <a:gs pos="50000">
                  <a:srgbClr val="CC0000"/>
                </a:gs>
                <a:gs pos="100000">
                  <a:srgbClr val="000000"/>
                </a:gs>
              </a:gsLst>
              <a:lin ang="5400000" scaled="1"/>
            </a:gradFill>
            <a:ln w="9525">
              <a:solidFill>
                <a:schemeClr val="tx1"/>
              </a:solidFill>
              <a:miter lim="800000"/>
              <a:headEnd/>
              <a:tailEnd/>
            </a:ln>
          </p:spPr>
          <p:txBody>
            <a:bodyPr lIns="0" tIns="0" rIns="0" bIns="0" anchor="ctr"/>
            <a:lstStyle/>
            <a:p>
              <a:endParaRPr lang="en-GB"/>
            </a:p>
          </p:txBody>
        </p:sp>
        <p:sp>
          <p:nvSpPr>
            <p:cNvPr id="2069" name="_s2068"/>
            <p:cNvSpPr>
              <a:spLocks noChangeArrowheads="1" noTextEdit="1"/>
            </p:cNvSpPr>
            <p:nvPr/>
          </p:nvSpPr>
          <p:spPr bwMode="auto">
            <a:xfrm rot="7200000">
              <a:off x="2729" y="1792"/>
              <a:ext cx="1264" cy="1264"/>
            </a:xfrm>
            <a:custGeom>
              <a:avLst/>
              <a:gdLst>
                <a:gd name="T0" fmla="*/ 32 w 21600"/>
                <a:gd name="T1" fmla="*/ 0 h 21600"/>
                <a:gd name="T2" fmla="*/ 26 w 21600"/>
                <a:gd name="T3" fmla="*/ 8 h 21600"/>
                <a:gd name="T4" fmla="*/ 34 w 21600"/>
                <a:gd name="T5" fmla="*/ 13 h 21600"/>
                <a:gd name="T6" fmla="*/ 41 w 21600"/>
                <a:gd name="T7" fmla="*/ -9 h 21600"/>
                <a:gd name="T8" fmla="*/ 55 w 21600"/>
                <a:gd name="T9" fmla="*/ 8 h 21600"/>
                <a:gd name="T10" fmla="*/ 38 w 21600"/>
                <a:gd name="T11" fmla="*/ 22 h 21600"/>
                <a:gd name="T12" fmla="*/ 0 60000 65536"/>
                <a:gd name="T13" fmla="*/ 0 60000 65536"/>
                <a:gd name="T14" fmla="*/ 0 60000 65536"/>
                <a:gd name="T15" fmla="*/ 0 60000 65536"/>
                <a:gd name="T16" fmla="*/ 0 60000 65536"/>
                <a:gd name="T17" fmla="*/ 0 60000 65536"/>
                <a:gd name="T18" fmla="*/ 3161 w 21600"/>
                <a:gd name="T19" fmla="*/ 3161 h 21600"/>
                <a:gd name="T20" fmla="*/ 18439 w 21600"/>
                <a:gd name="T21" fmla="*/ 18439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1427" y="3627"/>
                  </a:moveTo>
                  <a:cubicBezTo>
                    <a:pt x="11218" y="3609"/>
                    <a:pt x="11009" y="3600"/>
                    <a:pt x="10800" y="3600"/>
                  </a:cubicBezTo>
                  <a:cubicBezTo>
                    <a:pt x="9960" y="3599"/>
                    <a:pt x="9126" y="3746"/>
                    <a:pt x="8337" y="4034"/>
                  </a:cubicBezTo>
                  <a:lnTo>
                    <a:pt x="7106" y="651"/>
                  </a:lnTo>
                  <a:cubicBezTo>
                    <a:pt x="8290" y="220"/>
                    <a:pt x="9540" y="-1"/>
                    <a:pt x="10800" y="0"/>
                  </a:cubicBezTo>
                  <a:cubicBezTo>
                    <a:pt x="11114" y="0"/>
                    <a:pt x="11428" y="13"/>
                    <a:pt x="11741" y="41"/>
                  </a:cubicBezTo>
                  <a:lnTo>
                    <a:pt x="11976" y="-2649"/>
                  </a:lnTo>
                  <a:lnTo>
                    <a:pt x="16067" y="2226"/>
                  </a:lnTo>
                  <a:lnTo>
                    <a:pt x="11192" y="6317"/>
                  </a:lnTo>
                  <a:lnTo>
                    <a:pt x="11427" y="3627"/>
                  </a:lnTo>
                  <a:close/>
                </a:path>
              </a:pathLst>
            </a:custGeom>
            <a:gradFill rotWithShape="1">
              <a:gsLst>
                <a:gs pos="0">
                  <a:schemeClr val="tx1"/>
                </a:gs>
                <a:gs pos="100000">
                  <a:srgbClr val="000000"/>
                </a:gs>
              </a:gsLst>
              <a:path path="rect">
                <a:fillToRect l="50000" t="50000" r="50000" b="50000"/>
              </a:path>
            </a:gradFill>
            <a:ln w="9525">
              <a:solidFill>
                <a:schemeClr val="tx1"/>
              </a:solidFill>
              <a:miter lim="800000"/>
              <a:headEnd/>
              <a:tailEnd/>
            </a:ln>
          </p:spPr>
          <p:txBody>
            <a:bodyPr lIns="0" tIns="0" rIns="0" bIns="0" anchor="ctr"/>
            <a:lstStyle/>
            <a:p>
              <a:endParaRPr lang="en-GB"/>
            </a:p>
          </p:txBody>
        </p:sp>
        <p:sp>
          <p:nvSpPr>
            <p:cNvPr id="2070" name="_s2069"/>
            <p:cNvSpPr>
              <a:spLocks noChangeArrowheads="1" noTextEdit="1"/>
            </p:cNvSpPr>
            <p:nvPr/>
          </p:nvSpPr>
          <p:spPr bwMode="auto">
            <a:xfrm rot="10800000">
              <a:off x="2224" y="2082"/>
              <a:ext cx="1264" cy="1264"/>
            </a:xfrm>
            <a:custGeom>
              <a:avLst/>
              <a:gdLst>
                <a:gd name="T0" fmla="*/ 32 w 21600"/>
                <a:gd name="T1" fmla="*/ 0 h 21600"/>
                <a:gd name="T2" fmla="*/ 26 w 21600"/>
                <a:gd name="T3" fmla="*/ 8 h 21600"/>
                <a:gd name="T4" fmla="*/ 34 w 21600"/>
                <a:gd name="T5" fmla="*/ 13 h 21600"/>
                <a:gd name="T6" fmla="*/ 41 w 21600"/>
                <a:gd name="T7" fmla="*/ -9 h 21600"/>
                <a:gd name="T8" fmla="*/ 55 w 21600"/>
                <a:gd name="T9" fmla="*/ 8 h 21600"/>
                <a:gd name="T10" fmla="*/ 38 w 21600"/>
                <a:gd name="T11" fmla="*/ 22 h 21600"/>
                <a:gd name="T12" fmla="*/ 0 60000 65536"/>
                <a:gd name="T13" fmla="*/ 0 60000 65536"/>
                <a:gd name="T14" fmla="*/ 0 60000 65536"/>
                <a:gd name="T15" fmla="*/ 0 60000 65536"/>
                <a:gd name="T16" fmla="*/ 0 60000 65536"/>
                <a:gd name="T17" fmla="*/ 0 60000 65536"/>
                <a:gd name="T18" fmla="*/ 3161 w 21600"/>
                <a:gd name="T19" fmla="*/ 3161 h 21600"/>
                <a:gd name="T20" fmla="*/ 18439 w 21600"/>
                <a:gd name="T21" fmla="*/ 18439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1427" y="3627"/>
                  </a:moveTo>
                  <a:cubicBezTo>
                    <a:pt x="11218" y="3609"/>
                    <a:pt x="11009" y="3600"/>
                    <a:pt x="10800" y="3600"/>
                  </a:cubicBezTo>
                  <a:cubicBezTo>
                    <a:pt x="9960" y="3599"/>
                    <a:pt x="9126" y="3746"/>
                    <a:pt x="8337" y="4034"/>
                  </a:cubicBezTo>
                  <a:lnTo>
                    <a:pt x="7106" y="651"/>
                  </a:lnTo>
                  <a:cubicBezTo>
                    <a:pt x="8290" y="220"/>
                    <a:pt x="9540" y="-1"/>
                    <a:pt x="10800" y="0"/>
                  </a:cubicBezTo>
                  <a:cubicBezTo>
                    <a:pt x="11114" y="0"/>
                    <a:pt x="11428" y="13"/>
                    <a:pt x="11741" y="41"/>
                  </a:cubicBezTo>
                  <a:lnTo>
                    <a:pt x="11976" y="-2649"/>
                  </a:lnTo>
                  <a:lnTo>
                    <a:pt x="16067" y="2226"/>
                  </a:lnTo>
                  <a:lnTo>
                    <a:pt x="11192" y="6317"/>
                  </a:lnTo>
                  <a:lnTo>
                    <a:pt x="11427" y="3627"/>
                  </a:lnTo>
                  <a:close/>
                </a:path>
              </a:pathLst>
            </a:custGeom>
            <a:gradFill rotWithShape="1">
              <a:gsLst>
                <a:gs pos="0">
                  <a:srgbClr val="000000"/>
                </a:gs>
                <a:gs pos="50000">
                  <a:srgbClr val="FFFF99"/>
                </a:gs>
                <a:gs pos="100000">
                  <a:srgbClr val="000000"/>
                </a:gs>
              </a:gsLst>
              <a:lin ang="5400000" scaled="1"/>
            </a:gradFill>
            <a:ln w="9525">
              <a:solidFill>
                <a:schemeClr val="tx1"/>
              </a:solidFill>
              <a:miter lim="800000"/>
              <a:headEnd/>
              <a:tailEnd/>
            </a:ln>
          </p:spPr>
          <p:txBody>
            <a:bodyPr lIns="0" tIns="0" rIns="0" bIns="0" anchor="ctr"/>
            <a:lstStyle/>
            <a:p>
              <a:endParaRPr lang="en-GB"/>
            </a:p>
          </p:txBody>
        </p:sp>
        <p:sp>
          <p:nvSpPr>
            <p:cNvPr id="7" name="_s2070"/>
            <p:cNvSpPr>
              <a:spLocks noChangeArrowheads="1" noTextEdit="1"/>
            </p:cNvSpPr>
            <p:nvPr/>
          </p:nvSpPr>
          <p:spPr bwMode="auto">
            <a:xfrm rot="14400000">
              <a:off x="1720" y="1891"/>
              <a:ext cx="1264" cy="1264"/>
            </a:xfrm>
            <a:custGeom>
              <a:avLst/>
              <a:gdLst>
                <a:gd name="G0" fmla="+- -5570560 0 0"/>
                <a:gd name="G1" fmla="+- -7208960 0 0"/>
                <a:gd name="G2" fmla="+- -5570560 0 -7208960"/>
                <a:gd name="G3" fmla="+- 10800 0 0"/>
                <a:gd name="G4" fmla="+- 0 0 -5570560"/>
                <a:gd name="T0" fmla="*/ 360 256 1"/>
                <a:gd name="T1" fmla="*/ 0 256 1"/>
                <a:gd name="G5" fmla="+- G2 T0 T1"/>
                <a:gd name="G6" fmla="?: G2 G2 G5"/>
                <a:gd name="G7" fmla="+- 0 0 G6"/>
                <a:gd name="G8" fmla="+- 7200 0 0"/>
                <a:gd name="G9" fmla="+- 0 0 -7208960"/>
                <a:gd name="G10" fmla="+- 7200 0 2700"/>
                <a:gd name="G11" fmla="cos G10 -5570560"/>
                <a:gd name="G12" fmla="sin G10 -5570560"/>
                <a:gd name="G13" fmla="cos 13500 -5570560"/>
                <a:gd name="G14" fmla="sin 13500 -5570560"/>
                <a:gd name="G15" fmla="+- G11 10800 0"/>
                <a:gd name="G16" fmla="+- G12 10800 0"/>
                <a:gd name="G17" fmla="+- G13 10800 0"/>
                <a:gd name="G18" fmla="+- G14 10800 0"/>
                <a:gd name="G19" fmla="*/ 7200 1 2"/>
                <a:gd name="G20" fmla="+- G19 5400 0"/>
                <a:gd name="G21" fmla="cos G20 -5570560"/>
                <a:gd name="G22" fmla="sin G20 -5570560"/>
                <a:gd name="G23" fmla="+- G21 10800 0"/>
                <a:gd name="G24" fmla="+- G12 G23 G22"/>
                <a:gd name="G25" fmla="+- G22 G23 G11"/>
                <a:gd name="G26" fmla="cos 10800 -5570560"/>
                <a:gd name="G27" fmla="sin 10800 -5570560"/>
                <a:gd name="G28" fmla="cos 7200 -5570560"/>
                <a:gd name="G29" fmla="sin 7200 -5570560"/>
                <a:gd name="G30" fmla="+- G26 10800 0"/>
                <a:gd name="G31" fmla="+- G27 10800 0"/>
                <a:gd name="G32" fmla="+- G28 10800 0"/>
                <a:gd name="G33" fmla="+- G29 10800 0"/>
                <a:gd name="G34" fmla="+- G19 5400 0"/>
                <a:gd name="G35" fmla="cos G34 -7208960"/>
                <a:gd name="G36" fmla="sin G34 -7208960"/>
                <a:gd name="G37" fmla="+/ -7208960 -5570560 2"/>
                <a:gd name="T2" fmla="*/ 180 256 1"/>
                <a:gd name="T3" fmla="*/ 0 256 1"/>
                <a:gd name="G38" fmla="+- G37 T2 T3"/>
                <a:gd name="G39" fmla="?: G2 G37 G38"/>
                <a:gd name="G40" fmla="cos 10800 G39"/>
                <a:gd name="G41" fmla="sin 10800 G39"/>
                <a:gd name="G42" fmla="cos 7200 G39"/>
                <a:gd name="G43" fmla="sin 7200 G39"/>
                <a:gd name="G44" fmla="+- G40 10800 0"/>
                <a:gd name="G45" fmla="+- G41 10800 0"/>
                <a:gd name="G46" fmla="+- G42 10800 0"/>
                <a:gd name="G47" fmla="+- G43 10800 0"/>
                <a:gd name="G48" fmla="+- G35 10800 0"/>
                <a:gd name="G49" fmla="+- G36 10800 0"/>
                <a:gd name="T4" fmla="*/ 9390 w 21600"/>
                <a:gd name="T5" fmla="*/ 92 h 21600"/>
                <a:gd name="T6" fmla="*/ 7721 w 21600"/>
                <a:gd name="T7" fmla="*/ 2342 h 21600"/>
                <a:gd name="T8" fmla="*/ 9860 w 21600"/>
                <a:gd name="T9" fmla="*/ 3661 h 21600"/>
                <a:gd name="T10" fmla="*/ 11976 w 21600"/>
                <a:gd name="T11" fmla="*/ -2649 h 21600"/>
                <a:gd name="T12" fmla="*/ 16067 w 21600"/>
                <a:gd name="T13" fmla="*/ 2226 h 21600"/>
                <a:gd name="T14" fmla="*/ 11192 w 21600"/>
                <a:gd name="T15" fmla="*/ 6317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1427" y="3627"/>
                  </a:moveTo>
                  <a:cubicBezTo>
                    <a:pt x="11218" y="3609"/>
                    <a:pt x="11009" y="3600"/>
                    <a:pt x="10800" y="3600"/>
                  </a:cubicBezTo>
                  <a:cubicBezTo>
                    <a:pt x="9960" y="3599"/>
                    <a:pt x="9126" y="3746"/>
                    <a:pt x="8337" y="4034"/>
                  </a:cubicBezTo>
                  <a:lnTo>
                    <a:pt x="7106" y="651"/>
                  </a:lnTo>
                  <a:cubicBezTo>
                    <a:pt x="8290" y="220"/>
                    <a:pt x="9540" y="-1"/>
                    <a:pt x="10800" y="0"/>
                  </a:cubicBezTo>
                  <a:cubicBezTo>
                    <a:pt x="11114" y="0"/>
                    <a:pt x="11428" y="13"/>
                    <a:pt x="11741" y="41"/>
                  </a:cubicBezTo>
                  <a:lnTo>
                    <a:pt x="11976" y="-2649"/>
                  </a:lnTo>
                  <a:lnTo>
                    <a:pt x="16067" y="2226"/>
                  </a:lnTo>
                  <a:lnTo>
                    <a:pt x="11192" y="6317"/>
                  </a:lnTo>
                  <a:lnTo>
                    <a:pt x="11427" y="3627"/>
                  </a:lnTo>
                  <a:close/>
                </a:path>
              </a:pathLst>
            </a:custGeom>
            <a:gradFill rotWithShape="1">
              <a:gsLst>
                <a:gs pos="0">
                  <a:srgbClr val="000000"/>
                </a:gs>
                <a:gs pos="50000">
                  <a:schemeClr val="accent2"/>
                </a:gs>
                <a:gs pos="100000">
                  <a:srgbClr val="000000"/>
                </a:gs>
              </a:gsLst>
              <a:lin ang="5400000" scaled="1"/>
            </a:gradFill>
            <a:ln w="9525">
              <a:solidFill>
                <a:schemeClr val="tx1"/>
              </a:solidFill>
              <a:miter lim="800000"/>
              <a:headEnd/>
              <a:tailEnd/>
            </a:ln>
          </p:spPr>
          <p:txBody>
            <a:bodyPr lIns="0" tIns="0" rIns="0" bIns="0" anchor="ctr"/>
            <a:lstStyle/>
            <a:p>
              <a:pPr>
                <a:defRPr/>
              </a:pPr>
              <a:endParaRPr lang="en-GB">
                <a:latin typeface="Arial" pitchFamily="34" charset="0"/>
              </a:endParaRPr>
            </a:p>
          </p:txBody>
        </p:sp>
        <p:sp>
          <p:nvSpPr>
            <p:cNvPr id="2072" name="_s2071"/>
            <p:cNvSpPr>
              <a:spLocks noChangeArrowheads="1" noTextEdit="1"/>
            </p:cNvSpPr>
            <p:nvPr/>
          </p:nvSpPr>
          <p:spPr bwMode="auto">
            <a:xfrm rot="-3600000">
              <a:off x="1721" y="1208"/>
              <a:ext cx="1264" cy="1264"/>
            </a:xfrm>
            <a:custGeom>
              <a:avLst/>
              <a:gdLst>
                <a:gd name="T0" fmla="*/ 32 w 21600"/>
                <a:gd name="T1" fmla="*/ 0 h 21600"/>
                <a:gd name="T2" fmla="*/ 26 w 21600"/>
                <a:gd name="T3" fmla="*/ 8 h 21600"/>
                <a:gd name="T4" fmla="*/ 34 w 21600"/>
                <a:gd name="T5" fmla="*/ 13 h 21600"/>
                <a:gd name="T6" fmla="*/ 41 w 21600"/>
                <a:gd name="T7" fmla="*/ -9 h 21600"/>
                <a:gd name="T8" fmla="*/ 55 w 21600"/>
                <a:gd name="T9" fmla="*/ 8 h 21600"/>
                <a:gd name="T10" fmla="*/ 38 w 21600"/>
                <a:gd name="T11" fmla="*/ 22 h 21600"/>
                <a:gd name="T12" fmla="*/ 0 60000 65536"/>
                <a:gd name="T13" fmla="*/ 0 60000 65536"/>
                <a:gd name="T14" fmla="*/ 0 60000 65536"/>
                <a:gd name="T15" fmla="*/ 0 60000 65536"/>
                <a:gd name="T16" fmla="*/ 0 60000 65536"/>
                <a:gd name="T17" fmla="*/ 0 60000 65536"/>
                <a:gd name="T18" fmla="*/ 3161 w 21600"/>
                <a:gd name="T19" fmla="*/ 3161 h 21600"/>
                <a:gd name="T20" fmla="*/ 18439 w 21600"/>
                <a:gd name="T21" fmla="*/ 18439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1427" y="3627"/>
                  </a:moveTo>
                  <a:cubicBezTo>
                    <a:pt x="11218" y="3609"/>
                    <a:pt x="11009" y="3600"/>
                    <a:pt x="10800" y="3600"/>
                  </a:cubicBezTo>
                  <a:cubicBezTo>
                    <a:pt x="9960" y="3599"/>
                    <a:pt x="9126" y="3746"/>
                    <a:pt x="8337" y="4034"/>
                  </a:cubicBezTo>
                  <a:lnTo>
                    <a:pt x="7106" y="651"/>
                  </a:lnTo>
                  <a:cubicBezTo>
                    <a:pt x="8290" y="220"/>
                    <a:pt x="9540" y="-1"/>
                    <a:pt x="10800" y="0"/>
                  </a:cubicBezTo>
                  <a:cubicBezTo>
                    <a:pt x="11114" y="0"/>
                    <a:pt x="11428" y="13"/>
                    <a:pt x="11741" y="41"/>
                  </a:cubicBezTo>
                  <a:lnTo>
                    <a:pt x="11976" y="-2649"/>
                  </a:lnTo>
                  <a:lnTo>
                    <a:pt x="16067" y="2226"/>
                  </a:lnTo>
                  <a:lnTo>
                    <a:pt x="11192" y="6317"/>
                  </a:lnTo>
                  <a:lnTo>
                    <a:pt x="11427" y="3627"/>
                  </a:lnTo>
                  <a:close/>
                </a:path>
              </a:pathLst>
            </a:custGeom>
            <a:gradFill rotWithShape="1">
              <a:gsLst>
                <a:gs pos="0">
                  <a:srgbClr val="000000"/>
                </a:gs>
                <a:gs pos="50000">
                  <a:srgbClr val="00FFFF"/>
                </a:gs>
                <a:gs pos="100000">
                  <a:srgbClr val="000000"/>
                </a:gs>
              </a:gsLst>
              <a:lin ang="5400000" scaled="1"/>
            </a:gradFill>
            <a:ln w="9525">
              <a:solidFill>
                <a:schemeClr val="tx1"/>
              </a:solidFill>
              <a:miter lim="800000"/>
              <a:headEnd/>
              <a:tailEnd/>
            </a:ln>
          </p:spPr>
          <p:txBody>
            <a:bodyPr lIns="0" tIns="0" rIns="0" bIns="0" anchor="ctr"/>
            <a:lstStyle/>
            <a:p>
              <a:endParaRPr lang="en-GB"/>
            </a:p>
          </p:txBody>
        </p:sp>
        <p:sp>
          <p:nvSpPr>
            <p:cNvPr id="2073" name="_s2072"/>
            <p:cNvSpPr>
              <a:spLocks noChangeArrowheads="1"/>
            </p:cNvSpPr>
            <p:nvPr/>
          </p:nvSpPr>
          <p:spPr bwMode="auto">
            <a:xfrm>
              <a:off x="2065" y="931"/>
              <a:ext cx="471" cy="4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lstStyle>
              <a:lvl1pPr eaLnBrk="0" hangingPunct="0">
                <a:spcBef>
                  <a:spcPct val="5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r>
                <a:rPr lang="en-GB" altLang="en-US" sz="1600" b="1" dirty="0">
                  <a:solidFill>
                    <a:schemeClr val="bg1"/>
                  </a:solidFill>
                  <a:latin typeface="Bradley Hand ITC" pitchFamily="66" charset="0"/>
                </a:rPr>
                <a:t>Prior </a:t>
              </a:r>
            </a:p>
            <a:p>
              <a:pPr algn="ctr" eaLnBrk="1" hangingPunct="1">
                <a:spcBef>
                  <a:spcPct val="0"/>
                </a:spcBef>
                <a:buFontTx/>
                <a:buNone/>
              </a:pPr>
              <a:r>
                <a:rPr lang="en-GB" altLang="en-US" sz="1600" b="1" dirty="0">
                  <a:solidFill>
                    <a:schemeClr val="bg1"/>
                  </a:solidFill>
                  <a:latin typeface="Bradley Hand ITC" pitchFamily="66" charset="0"/>
                </a:rPr>
                <a:t>Literature</a:t>
              </a:r>
              <a:endParaRPr lang="en-US" altLang="en-US" sz="1600" b="1" dirty="0">
                <a:solidFill>
                  <a:schemeClr val="bg1"/>
                </a:solidFill>
                <a:latin typeface="Bradley Hand ITC" pitchFamily="66" charset="0"/>
              </a:endParaRPr>
            </a:p>
          </p:txBody>
        </p:sp>
        <p:sp>
          <p:nvSpPr>
            <p:cNvPr id="2074" name="_s2073"/>
            <p:cNvSpPr>
              <a:spLocks noChangeArrowheads="1"/>
            </p:cNvSpPr>
            <p:nvPr/>
          </p:nvSpPr>
          <p:spPr bwMode="auto">
            <a:xfrm>
              <a:off x="1508" y="1896"/>
              <a:ext cx="471" cy="4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lstStyle>
              <a:lvl1pPr eaLnBrk="0" hangingPunct="0">
                <a:spcBef>
                  <a:spcPct val="5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r>
                <a:rPr lang="en-GB" altLang="en-US" sz="1600" b="1" dirty="0">
                  <a:solidFill>
                    <a:schemeClr val="bg1"/>
                  </a:solidFill>
                  <a:latin typeface="Bradley Hand ITC" pitchFamily="66" charset="0"/>
                </a:rPr>
                <a:t>Is there </a:t>
              </a:r>
            </a:p>
            <a:p>
              <a:pPr algn="ctr" eaLnBrk="1" hangingPunct="1">
                <a:spcBef>
                  <a:spcPct val="0"/>
                </a:spcBef>
                <a:buFontTx/>
                <a:buNone/>
              </a:pPr>
              <a:r>
                <a:rPr lang="en-GB" altLang="en-US" sz="1600" b="1" dirty="0">
                  <a:solidFill>
                    <a:schemeClr val="bg1"/>
                  </a:solidFill>
                  <a:latin typeface="Bradley Hand ITC" pitchFamily="66" charset="0"/>
                </a:rPr>
                <a:t>Another </a:t>
              </a:r>
            </a:p>
            <a:p>
              <a:pPr algn="ctr" eaLnBrk="1" hangingPunct="1">
                <a:spcBef>
                  <a:spcPct val="0"/>
                </a:spcBef>
                <a:buFontTx/>
                <a:buNone/>
              </a:pPr>
              <a:r>
                <a:rPr lang="en-GB" altLang="en-US" sz="1600" b="1" dirty="0">
                  <a:solidFill>
                    <a:schemeClr val="bg1"/>
                  </a:solidFill>
                  <a:latin typeface="Bradley Hand ITC" pitchFamily="66" charset="0"/>
                </a:rPr>
                <a:t>Way?</a:t>
              </a:r>
              <a:endParaRPr lang="en-US" altLang="en-US" sz="1600" b="1" dirty="0">
                <a:solidFill>
                  <a:schemeClr val="bg1"/>
                </a:solidFill>
                <a:latin typeface="Bradley Hand ITC" pitchFamily="66" charset="0"/>
              </a:endParaRPr>
            </a:p>
          </p:txBody>
        </p:sp>
        <p:sp>
          <p:nvSpPr>
            <p:cNvPr id="2075" name="_s2074"/>
            <p:cNvSpPr>
              <a:spLocks noChangeArrowheads="1"/>
            </p:cNvSpPr>
            <p:nvPr/>
          </p:nvSpPr>
          <p:spPr bwMode="auto">
            <a:xfrm>
              <a:off x="3179" y="932"/>
              <a:ext cx="471" cy="4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lstStyle>
              <a:lvl1pPr eaLnBrk="0" hangingPunct="0">
                <a:spcBef>
                  <a:spcPct val="5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r>
                <a:rPr lang="en-GB" altLang="en-US" sz="1600" b="1" dirty="0">
                  <a:solidFill>
                    <a:schemeClr val="bg1"/>
                  </a:solidFill>
                  <a:latin typeface="Bradley Hand ITC" pitchFamily="66" charset="0"/>
                </a:rPr>
                <a:t>    Records, </a:t>
              </a:r>
            </a:p>
            <a:p>
              <a:pPr algn="ctr" eaLnBrk="1" hangingPunct="1">
                <a:spcBef>
                  <a:spcPct val="0"/>
                </a:spcBef>
                <a:buFontTx/>
                <a:buNone/>
              </a:pPr>
              <a:r>
                <a:rPr lang="en-GB" altLang="en-US" sz="1600" b="1" dirty="0">
                  <a:solidFill>
                    <a:schemeClr val="bg1"/>
                  </a:solidFill>
                  <a:latin typeface="Bradley Hand ITC" pitchFamily="66" charset="0"/>
                </a:rPr>
                <a:t>Data </a:t>
              </a:r>
            </a:p>
            <a:p>
              <a:pPr algn="ctr" eaLnBrk="1" hangingPunct="1">
                <a:spcBef>
                  <a:spcPct val="0"/>
                </a:spcBef>
                <a:buFontTx/>
                <a:buNone/>
              </a:pPr>
              <a:r>
                <a:rPr lang="en-GB" altLang="en-US" sz="1600" b="1" dirty="0">
                  <a:solidFill>
                    <a:schemeClr val="bg1"/>
                  </a:solidFill>
                  <a:latin typeface="Bradley Hand ITC" pitchFamily="66" charset="0"/>
                </a:rPr>
                <a:t>Collection</a:t>
              </a:r>
              <a:endParaRPr lang="en-US" altLang="en-US" sz="1600" b="1" dirty="0">
                <a:solidFill>
                  <a:schemeClr val="bg1"/>
                </a:solidFill>
                <a:latin typeface="Bradley Hand ITC" pitchFamily="66" charset="0"/>
              </a:endParaRPr>
            </a:p>
          </p:txBody>
        </p:sp>
        <p:sp>
          <p:nvSpPr>
            <p:cNvPr id="2076" name="_s2075"/>
            <p:cNvSpPr>
              <a:spLocks noChangeArrowheads="1"/>
            </p:cNvSpPr>
            <p:nvPr/>
          </p:nvSpPr>
          <p:spPr bwMode="auto">
            <a:xfrm>
              <a:off x="3736" y="1896"/>
              <a:ext cx="471" cy="4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lstStyle>
              <a:lvl1pPr eaLnBrk="0" hangingPunct="0">
                <a:spcBef>
                  <a:spcPct val="5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r>
                <a:rPr lang="en-GB" altLang="en-US" sz="1600" b="1">
                  <a:solidFill>
                    <a:schemeClr val="bg1"/>
                  </a:solidFill>
                  <a:latin typeface="Bradley Hand ITC" pitchFamily="66" charset="0"/>
                </a:rPr>
                <a:t>Reflect</a:t>
              </a:r>
              <a:endParaRPr lang="en-US" altLang="en-US" sz="1600" b="1">
                <a:solidFill>
                  <a:schemeClr val="bg1"/>
                </a:solidFill>
                <a:latin typeface="Bradley Hand ITC" pitchFamily="66" charset="0"/>
              </a:endParaRPr>
            </a:p>
          </p:txBody>
        </p:sp>
        <p:sp>
          <p:nvSpPr>
            <p:cNvPr id="2077" name="_s2076"/>
            <p:cNvSpPr>
              <a:spLocks noChangeArrowheads="1"/>
            </p:cNvSpPr>
            <p:nvPr/>
          </p:nvSpPr>
          <p:spPr bwMode="auto">
            <a:xfrm>
              <a:off x="3179" y="2861"/>
              <a:ext cx="471" cy="4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lstStyle>
              <a:lvl1pPr eaLnBrk="0" hangingPunct="0">
                <a:spcBef>
                  <a:spcPct val="5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r>
                <a:rPr lang="en-GB" altLang="en-US" sz="1600" b="1">
                  <a:solidFill>
                    <a:schemeClr val="bg1"/>
                  </a:solidFill>
                  <a:latin typeface="Bradley Hand ITC" pitchFamily="66" charset="0"/>
                </a:rPr>
                <a:t>Review </a:t>
              </a:r>
            </a:p>
            <a:p>
              <a:pPr algn="ctr" eaLnBrk="1" hangingPunct="1">
                <a:spcBef>
                  <a:spcPct val="0"/>
                </a:spcBef>
                <a:buFontTx/>
                <a:buNone/>
              </a:pPr>
              <a:r>
                <a:rPr lang="en-GB" altLang="en-US" sz="1600" b="1">
                  <a:solidFill>
                    <a:schemeClr val="bg1"/>
                  </a:solidFill>
                  <a:latin typeface="Bradley Hand ITC" pitchFamily="66" charset="0"/>
                </a:rPr>
                <a:t>Methods</a:t>
              </a:r>
              <a:endParaRPr lang="en-US" altLang="en-US" sz="1600" b="1">
                <a:solidFill>
                  <a:schemeClr val="bg1"/>
                </a:solidFill>
                <a:latin typeface="Bradley Hand ITC" pitchFamily="66" charset="0"/>
              </a:endParaRPr>
            </a:p>
          </p:txBody>
        </p:sp>
        <p:sp>
          <p:nvSpPr>
            <p:cNvPr id="2" name="_s2077"/>
            <p:cNvSpPr>
              <a:spLocks noChangeArrowheads="1"/>
            </p:cNvSpPr>
            <p:nvPr/>
          </p:nvSpPr>
          <p:spPr bwMode="auto">
            <a:xfrm>
              <a:off x="2065" y="2861"/>
              <a:ext cx="471" cy="4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lstStyle>
              <a:lvl1pPr eaLnBrk="0" hangingPunct="0">
                <a:spcBef>
                  <a:spcPct val="5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r>
                <a:rPr lang="en-GB" altLang="en-US" sz="1600" b="1">
                  <a:solidFill>
                    <a:schemeClr val="bg1"/>
                  </a:solidFill>
                  <a:latin typeface="Bradley Hand ITC" pitchFamily="66" charset="0"/>
                </a:rPr>
                <a:t>Who is </a:t>
              </a:r>
            </a:p>
            <a:p>
              <a:pPr algn="ctr" eaLnBrk="1" hangingPunct="1">
                <a:spcBef>
                  <a:spcPct val="0"/>
                </a:spcBef>
                <a:buFontTx/>
                <a:buNone/>
              </a:pPr>
              <a:r>
                <a:rPr lang="en-GB" altLang="en-US" sz="1600" b="1">
                  <a:solidFill>
                    <a:schemeClr val="bg1"/>
                  </a:solidFill>
                  <a:latin typeface="Bradley Hand ITC" pitchFamily="66" charset="0"/>
                </a:rPr>
                <a:t>it For?</a:t>
              </a:r>
              <a:endParaRPr lang="en-US" altLang="en-US" sz="1600" b="1">
                <a:solidFill>
                  <a:schemeClr val="bg1"/>
                </a:solidFill>
                <a:latin typeface="Bradley Hand ITC" pitchFamily="66" charset="0"/>
              </a:endParaRPr>
            </a:p>
          </p:txBody>
        </p:sp>
      </p:grpSp>
      <p:pic>
        <p:nvPicPr>
          <p:cNvPr id="5" name="Picture 4">
            <a:extLst>
              <a:ext uri="{FF2B5EF4-FFF2-40B4-BE49-F238E27FC236}">
                <a16:creationId xmlns:a16="http://schemas.microsoft.com/office/drawing/2014/main" id="{866A8B97-92C5-B786-EA23-3E5C275AF9B8}"/>
              </a:ext>
            </a:extLst>
          </p:cNvPr>
          <p:cNvPicPr>
            <a:picLocks noChangeAspect="1"/>
          </p:cNvPicPr>
          <p:nvPr/>
        </p:nvPicPr>
        <p:blipFill>
          <a:blip r:embed="rId8"/>
          <a:stretch>
            <a:fillRect/>
          </a:stretch>
        </p:blipFill>
        <p:spPr>
          <a:xfrm>
            <a:off x="8166678" y="5974530"/>
            <a:ext cx="1006124" cy="905030"/>
          </a:xfrm>
          <a:prstGeom prst="rect">
            <a:avLst/>
          </a:prstGeom>
        </p:spPr>
      </p:pic>
    </p:spTree>
    <p:extLst>
      <p:ext uri="{BB962C8B-B14F-4D97-AF65-F5344CB8AC3E}">
        <p14:creationId xmlns:p14="http://schemas.microsoft.com/office/powerpoint/2010/main" val="2948144393"/>
      </p:ext>
    </p:extLst>
  </p:cSld>
  <p:clrMapOvr>
    <a:masterClrMapping/>
  </p:clrMapOvr>
  <mc:AlternateContent xmlns:mc="http://schemas.openxmlformats.org/markup-compatibility/2006" xmlns:p14="http://schemas.microsoft.com/office/powerpoint/2010/main">
    <mc:Choice Requires="p14">
      <p:transition spd="slow" p14:dur="2000" advTm="57608"/>
    </mc:Choice>
    <mc:Fallback xmlns="">
      <p:transition spd="slow" advTm="57608"/>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791698" y="1055076"/>
            <a:ext cx="2484157" cy="4822195"/>
          </a:xfrm>
        </p:spPr>
        <p:txBody>
          <a:bodyPr>
            <a:normAutofit/>
          </a:bodyPr>
          <a:lstStyle/>
          <a:p>
            <a:r>
              <a:rPr lang="en-GB" sz="2500" b="1" dirty="0">
                <a:solidFill>
                  <a:srgbClr val="262626"/>
                </a:solidFill>
              </a:rPr>
              <a:t>Recognising an Opportunity</a:t>
            </a:r>
          </a:p>
        </p:txBody>
      </p:sp>
      <p:graphicFrame>
        <p:nvGraphicFramePr>
          <p:cNvPr id="5" name="Content Placeholder 2">
            <a:extLst>
              <a:ext uri="{FF2B5EF4-FFF2-40B4-BE49-F238E27FC236}">
                <a16:creationId xmlns:a16="http://schemas.microsoft.com/office/drawing/2014/main" id="{C3DAE78F-1B49-2950-E486-DFDCD73D71DE}"/>
              </a:ext>
            </a:extLst>
          </p:cNvPr>
          <p:cNvGraphicFramePr>
            <a:graphicFrameLocks noGrp="1"/>
          </p:cNvGraphicFramePr>
          <p:nvPr>
            <p:ph idx="1"/>
            <p:extLst>
              <p:ext uri="{D42A27DB-BD31-4B8C-83A1-F6EECF244321}">
                <p14:modId xmlns:p14="http://schemas.microsoft.com/office/powerpoint/2010/main" val="3759106972"/>
              </p:ext>
            </p:extLst>
          </p:nvPr>
        </p:nvGraphicFramePr>
        <p:xfrm>
          <a:off x="4102554" y="804670"/>
          <a:ext cx="4435656" cy="524865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a:extLst>
              <a:ext uri="{FF2B5EF4-FFF2-40B4-BE49-F238E27FC236}">
                <a16:creationId xmlns:a16="http://schemas.microsoft.com/office/drawing/2014/main" id="{C4005A6C-2C26-1EC7-ACA1-5E1994535DBA}"/>
              </a:ext>
            </a:extLst>
          </p:cNvPr>
          <p:cNvPicPr>
            <a:picLocks noChangeAspect="1"/>
          </p:cNvPicPr>
          <p:nvPr/>
        </p:nvPicPr>
        <p:blipFill>
          <a:blip r:embed="rId7"/>
          <a:stretch>
            <a:fillRect/>
          </a:stretch>
        </p:blipFill>
        <p:spPr>
          <a:xfrm>
            <a:off x="571960" y="548680"/>
            <a:ext cx="1274174" cy="1146147"/>
          </a:xfrm>
          <a:prstGeom prst="rect">
            <a:avLst/>
          </a:prstGeom>
        </p:spPr>
      </p:pic>
    </p:spTree>
    <p:extLst>
      <p:ext uri="{BB962C8B-B14F-4D97-AF65-F5344CB8AC3E}">
        <p14:creationId xmlns:p14="http://schemas.microsoft.com/office/powerpoint/2010/main" val="106018380"/>
      </p:ext>
    </p:extLst>
  </p:cSld>
  <p:clrMapOvr>
    <a:masterClrMapping/>
  </p:clrMapOvr>
  <mc:AlternateContent xmlns:mc="http://schemas.openxmlformats.org/markup-compatibility/2006" xmlns:p14="http://schemas.microsoft.com/office/powerpoint/2010/main">
    <mc:Choice Requires="p14">
      <p:transition spd="slow" p14:dur="2000" advTm="72386"/>
    </mc:Choice>
    <mc:Fallback xmlns="">
      <p:transition spd="slow" advTm="72386"/>
    </mc:Fallback>
  </mc:AlternateContent>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16632"/>
            <a:ext cx="8229600" cy="1143000"/>
          </a:xfrm>
        </p:spPr>
        <p:txBody>
          <a:bodyPr>
            <a:normAutofit/>
          </a:bodyPr>
          <a:lstStyle/>
          <a:p>
            <a:pPr algn="ctr"/>
            <a:r>
              <a:rPr lang="en-GB" sz="4000" b="1" dirty="0">
                <a:solidFill>
                  <a:srgbClr val="FF0000"/>
                </a:solidFill>
              </a:rPr>
              <a:t>Drucker’s Opportunity Scan</a:t>
            </a:r>
          </a:p>
        </p:txBody>
      </p:sp>
      <p:sp>
        <p:nvSpPr>
          <p:cNvPr id="3" name="Content Placeholder 2"/>
          <p:cNvSpPr>
            <a:spLocks noGrp="1"/>
          </p:cNvSpPr>
          <p:nvPr>
            <p:ph sz="half" idx="1"/>
          </p:nvPr>
        </p:nvSpPr>
        <p:spPr>
          <a:xfrm>
            <a:off x="827584" y="1844824"/>
            <a:ext cx="3801992" cy="4104456"/>
          </a:xfrm>
        </p:spPr>
        <p:txBody>
          <a:bodyPr>
            <a:normAutofit fontScale="92500" lnSpcReduction="10000"/>
          </a:bodyPr>
          <a:lstStyle/>
          <a:p>
            <a:r>
              <a:rPr lang="en-GB" sz="1800" b="1" u="sng" dirty="0">
                <a:solidFill>
                  <a:schemeClr val="tx1"/>
                </a:solidFill>
              </a:rPr>
              <a:t>Internal</a:t>
            </a:r>
            <a:endParaRPr lang="en-GB" sz="1600" b="1" u="sng" dirty="0">
              <a:solidFill>
                <a:schemeClr val="tx1"/>
              </a:solidFill>
            </a:endParaRPr>
          </a:p>
          <a:p>
            <a:pPr marL="514350" indent="-514350">
              <a:buFont typeface="+mj-lt"/>
              <a:buAutoNum type="arabicPeriod"/>
            </a:pPr>
            <a:r>
              <a:rPr lang="en-GB" sz="1800" b="1" dirty="0">
                <a:solidFill>
                  <a:schemeClr val="tx1"/>
                </a:solidFill>
              </a:rPr>
              <a:t>The unexpected  - can we react to change?</a:t>
            </a:r>
          </a:p>
          <a:p>
            <a:pPr marL="514350" indent="-514350">
              <a:buFont typeface="+mj-lt"/>
              <a:buAutoNum type="arabicPeriod"/>
            </a:pPr>
            <a:r>
              <a:rPr lang="en-GB" sz="1800" b="1" dirty="0">
                <a:solidFill>
                  <a:schemeClr val="tx1"/>
                </a:solidFill>
              </a:rPr>
              <a:t>Incongruity – can we cope with the difference between what we thought would happen and what actually happened?  This could create an opportunity.</a:t>
            </a:r>
          </a:p>
          <a:p>
            <a:pPr marL="514350" indent="-514350">
              <a:buFont typeface="+mj-lt"/>
              <a:buAutoNum type="arabicPeriod"/>
            </a:pPr>
            <a:r>
              <a:rPr lang="en-GB" sz="1800" b="1" dirty="0">
                <a:solidFill>
                  <a:schemeClr val="tx1"/>
                </a:solidFill>
              </a:rPr>
              <a:t>Inadequacy in underlying processes – can exiting processes and procedures be improved?</a:t>
            </a:r>
          </a:p>
          <a:p>
            <a:pPr marL="514350" indent="-514350">
              <a:buFont typeface="+mj-lt"/>
              <a:buAutoNum type="arabicPeriod"/>
            </a:pPr>
            <a:r>
              <a:rPr lang="en-GB" sz="1800" b="1" dirty="0">
                <a:solidFill>
                  <a:schemeClr val="tx1"/>
                </a:solidFill>
              </a:rPr>
              <a:t>Changes in our industry or our market – can we respond positively?</a:t>
            </a:r>
          </a:p>
        </p:txBody>
      </p:sp>
      <p:sp>
        <p:nvSpPr>
          <p:cNvPr id="4" name="Content Placeholder 3"/>
          <p:cNvSpPr>
            <a:spLocks noGrp="1"/>
          </p:cNvSpPr>
          <p:nvPr>
            <p:ph sz="half" idx="2"/>
          </p:nvPr>
        </p:nvSpPr>
        <p:spPr>
          <a:xfrm>
            <a:off x="4629576" y="1844824"/>
            <a:ext cx="3758848" cy="4392488"/>
          </a:xfrm>
        </p:spPr>
        <p:txBody>
          <a:bodyPr>
            <a:normAutofit fontScale="92500" lnSpcReduction="10000"/>
          </a:bodyPr>
          <a:lstStyle/>
          <a:p>
            <a:r>
              <a:rPr lang="en-GB" sz="1800" b="1" u="sng" dirty="0">
                <a:solidFill>
                  <a:schemeClr val="tx1"/>
                </a:solidFill>
              </a:rPr>
              <a:t>External</a:t>
            </a:r>
          </a:p>
          <a:p>
            <a:pPr marL="457200" indent="-457200">
              <a:buFont typeface="+mj-lt"/>
              <a:buAutoNum type="arabicPeriod"/>
            </a:pPr>
            <a:r>
              <a:rPr lang="en-GB" sz="1800" b="1" dirty="0">
                <a:solidFill>
                  <a:schemeClr val="tx1"/>
                </a:solidFill>
              </a:rPr>
              <a:t>Changes in demographics – age, income, health, etc.</a:t>
            </a:r>
          </a:p>
          <a:p>
            <a:pPr marL="457200" indent="-457200">
              <a:buFont typeface="+mj-lt"/>
              <a:buAutoNum type="arabicPeriod"/>
            </a:pPr>
            <a:r>
              <a:rPr lang="en-GB" sz="1800" b="1" dirty="0">
                <a:solidFill>
                  <a:schemeClr val="tx1"/>
                </a:solidFill>
              </a:rPr>
              <a:t>Changes in perception, mood, meaning  - can we react to changes in fashion, culture, attitudes.</a:t>
            </a:r>
          </a:p>
          <a:p>
            <a:pPr marL="457200" indent="-457200">
              <a:buFont typeface="+mj-lt"/>
              <a:buAutoNum type="arabicPeriod"/>
            </a:pPr>
            <a:r>
              <a:rPr lang="en-GB" sz="1800" b="1" dirty="0">
                <a:solidFill>
                  <a:schemeClr val="tx1"/>
                </a:solidFill>
              </a:rPr>
              <a:t>New knowledge – science and industry affect our products and processes.</a:t>
            </a:r>
          </a:p>
        </p:txBody>
      </p:sp>
      <p:pic>
        <p:nvPicPr>
          <p:cNvPr id="5" name="Picture 4">
            <a:extLst>
              <a:ext uri="{FF2B5EF4-FFF2-40B4-BE49-F238E27FC236}">
                <a16:creationId xmlns:a16="http://schemas.microsoft.com/office/drawing/2014/main" id="{4A3F6B42-DBFD-6225-1108-B3090EE666DE}"/>
              </a:ext>
            </a:extLst>
          </p:cNvPr>
          <p:cNvPicPr>
            <a:picLocks noChangeAspect="1"/>
          </p:cNvPicPr>
          <p:nvPr/>
        </p:nvPicPr>
        <p:blipFill>
          <a:blip r:embed="rId2"/>
          <a:stretch>
            <a:fillRect/>
          </a:stretch>
        </p:blipFill>
        <p:spPr>
          <a:xfrm>
            <a:off x="0" y="-27384"/>
            <a:ext cx="1274174" cy="1146147"/>
          </a:xfrm>
          <a:prstGeom prst="rect">
            <a:avLst/>
          </a:prstGeom>
        </p:spPr>
      </p:pic>
    </p:spTree>
    <p:extLst>
      <p:ext uri="{BB962C8B-B14F-4D97-AF65-F5344CB8AC3E}">
        <p14:creationId xmlns:p14="http://schemas.microsoft.com/office/powerpoint/2010/main" val="3425800720"/>
      </p:ext>
    </p:extLst>
  </p:cSld>
  <p:clrMapOvr>
    <a:masterClrMapping/>
  </p:clrMapOvr>
  <p:transition spd="med" advTm="45056">
    <p:fade/>
  </p:transition>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6025" name="Rectangle 86024">
            <a:extLst>
              <a:ext uri="{FF2B5EF4-FFF2-40B4-BE49-F238E27FC236}">
                <a16:creationId xmlns:a16="http://schemas.microsoft.com/office/drawing/2014/main" id="{FDF8837B-BAE2-489A-8F93-69216307D5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6021" name="Picture 86020" descr="Small white light bulbs with one large yellow light bulb drawn on a black surface">
            <a:extLst>
              <a:ext uri="{FF2B5EF4-FFF2-40B4-BE49-F238E27FC236}">
                <a16:creationId xmlns:a16="http://schemas.microsoft.com/office/drawing/2014/main" id="{FCAE64E4-E1C0-ECC5-740A-8111598B4956}"/>
              </a:ext>
            </a:extLst>
          </p:cNvPr>
          <p:cNvPicPr>
            <a:picLocks noChangeAspect="1"/>
          </p:cNvPicPr>
          <p:nvPr/>
        </p:nvPicPr>
        <p:blipFill rotWithShape="1">
          <a:blip r:embed="rId2">
            <a:alphaModFix amt="50000"/>
          </a:blip>
          <a:srcRect l="11000" r="-1" b="-1"/>
          <a:stretch/>
        </p:blipFill>
        <p:spPr>
          <a:xfrm>
            <a:off x="20" y="10"/>
            <a:ext cx="9143980" cy="6857990"/>
          </a:xfrm>
          <a:prstGeom prst="rect">
            <a:avLst/>
          </a:prstGeom>
        </p:spPr>
      </p:pic>
      <p:sp>
        <p:nvSpPr>
          <p:cNvPr id="86018" name="Rectangle 2">
            <a:extLst>
              <a:ext uri="{FF2B5EF4-FFF2-40B4-BE49-F238E27FC236}">
                <a16:creationId xmlns:a16="http://schemas.microsoft.com/office/drawing/2014/main" id="{91503F06-35F6-19FD-2624-0E2DE7F5E22A}"/>
              </a:ext>
            </a:extLst>
          </p:cNvPr>
          <p:cNvSpPr>
            <a:spLocks noGrp="1" noChangeArrowheads="1"/>
          </p:cNvSpPr>
          <p:nvPr>
            <p:ph type="ctrTitle"/>
          </p:nvPr>
        </p:nvSpPr>
        <p:spPr>
          <a:xfrm>
            <a:off x="2019298" y="1871131"/>
            <a:ext cx="5111752" cy="1515533"/>
          </a:xfrm>
        </p:spPr>
        <p:txBody>
          <a:bodyPr>
            <a:normAutofit/>
          </a:bodyPr>
          <a:lstStyle/>
          <a:p>
            <a:pPr eaLnBrk="1" hangingPunct="1"/>
            <a:r>
              <a:rPr lang="en-GB" altLang="en-US">
                <a:solidFill>
                  <a:srgbClr val="FFFFFF"/>
                </a:solidFill>
              </a:rPr>
              <a:t>Idea Generation</a:t>
            </a:r>
          </a:p>
        </p:txBody>
      </p:sp>
      <p:cxnSp>
        <p:nvCxnSpPr>
          <p:cNvPr id="86027" name="Straight Connector 86026">
            <a:extLst>
              <a:ext uri="{FF2B5EF4-FFF2-40B4-BE49-F238E27FC236}">
                <a16:creationId xmlns:a16="http://schemas.microsoft.com/office/drawing/2014/main" id="{B48BEE9B-A2F4-4BF3-9EAD-16E1A7FC2DC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774949" y="3510608"/>
            <a:ext cx="3840480" cy="0"/>
          </a:xfrm>
          <a:prstGeom prst="line">
            <a:avLst/>
          </a:prstGeom>
          <a:ln>
            <a:solidFill>
              <a:srgbClr val="FFFFFF"/>
            </a:solidFill>
          </a:ln>
        </p:spPr>
        <p:style>
          <a:lnRef idx="2">
            <a:schemeClr val="accent1"/>
          </a:lnRef>
          <a:fillRef idx="0">
            <a:schemeClr val="accent1"/>
          </a:fillRef>
          <a:effectRef idx="1">
            <a:schemeClr val="accent1"/>
          </a:effectRef>
          <a:fontRef idx="minor">
            <a:schemeClr val="tx1"/>
          </a:fontRef>
        </p:style>
      </p:cxnSp>
      <p:pic>
        <p:nvPicPr>
          <p:cNvPr id="3" name="Picture 2">
            <a:extLst>
              <a:ext uri="{FF2B5EF4-FFF2-40B4-BE49-F238E27FC236}">
                <a16:creationId xmlns:a16="http://schemas.microsoft.com/office/drawing/2014/main" id="{9DBBCDC0-F5AB-60E6-DAFF-10E873E4FD62}"/>
              </a:ext>
            </a:extLst>
          </p:cNvPr>
          <p:cNvPicPr>
            <a:picLocks noChangeAspect="1"/>
          </p:cNvPicPr>
          <p:nvPr/>
        </p:nvPicPr>
        <p:blipFill>
          <a:blip r:embed="rId3"/>
          <a:stretch>
            <a:fillRect/>
          </a:stretch>
        </p:blipFill>
        <p:spPr>
          <a:xfrm>
            <a:off x="179512" y="5877272"/>
            <a:ext cx="1005927" cy="908383"/>
          </a:xfrm>
          <a:prstGeom prst="rect">
            <a:avLst/>
          </a:prstGeom>
        </p:spPr>
      </p:pic>
    </p:spTree>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11541"/>
    </mc:Choice>
    <mc:Fallback xmlns="">
      <p:transition spd="slow" advTm="11541"/>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sp useBgFill="1">
        <p:nvSpPr>
          <p:cNvPr id="87048" name="Rectangle 87047">
            <a:extLst>
              <a:ext uri="{FF2B5EF4-FFF2-40B4-BE49-F238E27FC236}">
                <a16:creationId xmlns:a16="http://schemas.microsoft.com/office/drawing/2014/main" id="{DC878D9A-77BE-4701-AE3D-EEFC53CD50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7050" name="Rectangle 87049">
            <a:extLst>
              <a:ext uri="{FF2B5EF4-FFF2-40B4-BE49-F238E27FC236}">
                <a16:creationId xmlns:a16="http://schemas.microsoft.com/office/drawing/2014/main" id="{F643BE08-0ED1-4B73-AC6D-B7E26A59CD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5997" y="469900"/>
            <a:ext cx="2771251" cy="5918200"/>
          </a:xfrm>
          <a:prstGeom prst="rect">
            <a:avLst/>
          </a:prstGeom>
          <a:solidFill>
            <a:schemeClr val="tx2">
              <a:lumMod val="90000"/>
              <a:lumOff val="10000"/>
            </a:schemeClr>
          </a:solidFill>
          <a:ln>
            <a:noFill/>
          </a:ln>
          <a:effectLst>
            <a:outerShdw blurRad="50800" dist="38100" dir="5400000" algn="t" rotWithShape="0">
              <a:prstClr val="black">
                <a:alpha val="40000"/>
              </a:prstClr>
            </a:outerShdw>
          </a:effectLst>
          <a:scene3d>
            <a:camera prst="orthographicFront"/>
            <a:lightRig rig="balanced" dir="t"/>
          </a:scene3d>
          <a:sp3d>
            <a:bevelT w="63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7052" name="Rectangle 87051">
            <a:extLst>
              <a:ext uri="{FF2B5EF4-FFF2-40B4-BE49-F238E27FC236}">
                <a16:creationId xmlns:a16="http://schemas.microsoft.com/office/drawing/2014/main" id="{956B2094-7FC0-45FC-BFED-3CB88CEE63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751" y="635508"/>
            <a:ext cx="2523744" cy="5586984"/>
          </a:xfrm>
          <a:prstGeom prst="rect">
            <a:avLst/>
          </a:prstGeom>
          <a:noFill/>
          <a:ln w="15875" cap="flat">
            <a:solidFill>
              <a:schemeClr val="accent1"/>
            </a:solidFill>
            <a:miter lim="800000"/>
          </a:ln>
          <a:effectLst/>
        </p:spPr>
        <p:style>
          <a:lnRef idx="1">
            <a:schemeClr val="accent1"/>
          </a:lnRef>
          <a:fillRef idx="3">
            <a:schemeClr val="accent1"/>
          </a:fillRef>
          <a:effectRef idx="2">
            <a:schemeClr val="accent1"/>
          </a:effectRef>
          <a:fontRef idx="minor">
            <a:schemeClr val="lt1"/>
          </a:fontRef>
        </p:style>
      </p:sp>
      <p:sp>
        <p:nvSpPr>
          <p:cNvPr id="87042" name="Rectangle 2">
            <a:extLst>
              <a:ext uri="{FF2B5EF4-FFF2-40B4-BE49-F238E27FC236}">
                <a16:creationId xmlns:a16="http://schemas.microsoft.com/office/drawing/2014/main" id="{F657AECE-E972-5ED8-7D8E-85230EAB4386}"/>
              </a:ext>
            </a:extLst>
          </p:cNvPr>
          <p:cNvSpPr>
            <a:spLocks noGrp="1" noChangeArrowheads="1"/>
          </p:cNvSpPr>
          <p:nvPr>
            <p:ph type="title"/>
          </p:nvPr>
        </p:nvSpPr>
        <p:spPr>
          <a:xfrm>
            <a:off x="714081" y="954756"/>
            <a:ext cx="2047810" cy="4946003"/>
          </a:xfrm>
        </p:spPr>
        <p:txBody>
          <a:bodyPr>
            <a:normAutofit/>
          </a:bodyPr>
          <a:lstStyle/>
          <a:p>
            <a:pPr eaLnBrk="1" hangingPunct="1"/>
            <a:r>
              <a:rPr lang="en-GB" altLang="en-US">
                <a:solidFill>
                  <a:srgbClr val="FFFFFF"/>
                </a:solidFill>
              </a:rPr>
              <a:t>Ideas?</a:t>
            </a:r>
          </a:p>
        </p:txBody>
      </p:sp>
      <p:sp>
        <p:nvSpPr>
          <p:cNvPr id="87054" name="Rectangle 87053">
            <a:extLst>
              <a:ext uri="{FF2B5EF4-FFF2-40B4-BE49-F238E27FC236}">
                <a16:creationId xmlns:a16="http://schemas.microsoft.com/office/drawing/2014/main" id="{07A4B640-BB7F-4272-A710-068DBA9F9A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90722" y="0"/>
            <a:ext cx="5653278" cy="6858000"/>
          </a:xfrm>
          <a:prstGeom prst="rect">
            <a:avLst/>
          </a:prstGeom>
          <a:gradFill>
            <a:gsLst>
              <a:gs pos="0">
                <a:schemeClr val="bg1"/>
              </a:gs>
              <a:gs pos="30000">
                <a:schemeClr val="bg1"/>
              </a:gs>
              <a:gs pos="61000">
                <a:schemeClr val="bg2">
                  <a:lumMod val="20000"/>
                  <a:lumOff val="80000"/>
                </a:schemeClr>
              </a:gs>
              <a:gs pos="97000">
                <a:schemeClr val="bg2">
                  <a:lumMod val="70000"/>
                  <a:lumOff val="30000"/>
                </a:schemeClr>
              </a:gs>
            </a:gsLst>
            <a:path path="circle">
              <a:fillToRect l="50000" t="50000" r="50000" b="50000"/>
            </a:path>
          </a:gradFill>
          <a:ln>
            <a:noFill/>
          </a:ln>
          <a:effectLst>
            <a:innerShdw blurRad="63500" dist="50800" dir="108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7043" name="Rectangle 3">
            <a:extLst>
              <a:ext uri="{FF2B5EF4-FFF2-40B4-BE49-F238E27FC236}">
                <a16:creationId xmlns:a16="http://schemas.microsoft.com/office/drawing/2014/main" id="{5BBB60A5-649A-9B87-E0F1-83724564EB67}"/>
              </a:ext>
            </a:extLst>
          </p:cNvPr>
          <p:cNvSpPr>
            <a:spLocks noGrp="1" noChangeArrowheads="1"/>
          </p:cNvSpPr>
          <p:nvPr>
            <p:ph idx="1"/>
          </p:nvPr>
        </p:nvSpPr>
        <p:spPr>
          <a:xfrm>
            <a:off x="3855700" y="469900"/>
            <a:ext cx="4465223" cy="5405968"/>
          </a:xfrm>
        </p:spPr>
        <p:txBody>
          <a:bodyPr anchor="ctr">
            <a:normAutofit/>
          </a:bodyPr>
          <a:lstStyle/>
          <a:p>
            <a:pPr eaLnBrk="1" hangingPunct="1"/>
            <a:r>
              <a:rPr lang="en-GB" altLang="en-US" dirty="0"/>
              <a:t>Coming up with an innovative idea on which to base a business start-up or project is not easy</a:t>
            </a:r>
          </a:p>
          <a:p>
            <a:pPr eaLnBrk="1" hangingPunct="1"/>
            <a:r>
              <a:rPr lang="en-GB" altLang="en-US" dirty="0"/>
              <a:t>Most ideas come to us through experience – often negative experiences</a:t>
            </a:r>
          </a:p>
          <a:p>
            <a:pPr eaLnBrk="1" hangingPunct="1"/>
            <a:r>
              <a:rPr lang="en-GB" altLang="en-US" dirty="0"/>
              <a:t>Problem solving and idea generation often go hand in hand</a:t>
            </a:r>
          </a:p>
          <a:p>
            <a:pPr eaLnBrk="1" hangingPunct="1"/>
            <a:r>
              <a:rPr lang="en-GB" altLang="en-US" dirty="0"/>
              <a:t>Change is a catalyst in much the same way – change creates new ‘problems’ requiring new ‘solutions’</a:t>
            </a:r>
          </a:p>
          <a:p>
            <a:pPr eaLnBrk="1" hangingPunct="1">
              <a:buFontTx/>
              <a:buNone/>
            </a:pPr>
            <a:endParaRPr lang="en-GB" altLang="en-US" dirty="0"/>
          </a:p>
          <a:p>
            <a:pPr eaLnBrk="1" hangingPunct="1">
              <a:buFontTx/>
              <a:buNone/>
            </a:pPr>
            <a:endParaRPr lang="en-GB" altLang="en-US" dirty="0"/>
          </a:p>
        </p:txBody>
      </p:sp>
      <p:pic>
        <p:nvPicPr>
          <p:cNvPr id="2" name="Picture 1">
            <a:extLst>
              <a:ext uri="{FF2B5EF4-FFF2-40B4-BE49-F238E27FC236}">
                <a16:creationId xmlns:a16="http://schemas.microsoft.com/office/drawing/2014/main" id="{F5E3474B-D2D8-841A-4747-08A53A04D71E}"/>
              </a:ext>
            </a:extLst>
          </p:cNvPr>
          <p:cNvPicPr>
            <a:picLocks noChangeAspect="1"/>
          </p:cNvPicPr>
          <p:nvPr/>
        </p:nvPicPr>
        <p:blipFill>
          <a:blip r:embed="rId4"/>
          <a:stretch>
            <a:fillRect/>
          </a:stretch>
        </p:blipFill>
        <p:spPr>
          <a:xfrm>
            <a:off x="7956376" y="5850833"/>
            <a:ext cx="1005927" cy="90838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0929"/>
    </mc:Choice>
    <mc:Fallback xmlns="">
      <p:transition spd="slow" advTm="60929"/>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grpSp>
        <p:nvGrpSpPr>
          <p:cNvPr id="89096" name="Group 89095">
            <a:extLst>
              <a:ext uri="{FF2B5EF4-FFF2-40B4-BE49-F238E27FC236}">
                <a16:creationId xmlns:a16="http://schemas.microsoft.com/office/drawing/2014/main" id="{614F7DB2-2747-44B1-8CCD-EA4CF6EABA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802" y="0"/>
            <a:ext cx="9172471" cy="6856214"/>
            <a:chOff x="-15736" y="0"/>
            <a:chExt cx="12229962" cy="6856214"/>
          </a:xfrm>
        </p:grpSpPr>
        <p:pic>
          <p:nvPicPr>
            <p:cNvPr id="89097" name="Picture 89096">
              <a:extLst>
                <a:ext uri="{FF2B5EF4-FFF2-40B4-BE49-F238E27FC236}">
                  <a16:creationId xmlns:a16="http://schemas.microsoft.com/office/drawing/2014/main" id="{6B274392-2BAA-4EFD-A7A4-941ABF7B2B14}"/>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89098" name="Rectangle 89097">
              <a:extLst>
                <a:ext uri="{FF2B5EF4-FFF2-40B4-BE49-F238E27FC236}">
                  <a16:creationId xmlns:a16="http://schemas.microsoft.com/office/drawing/2014/main" id="{54E9F97B-B428-4C46-8004-BC4A40DEF3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89099" name="Picture 89098">
              <a:extLst>
                <a:ext uri="{FF2B5EF4-FFF2-40B4-BE49-F238E27FC236}">
                  <a16:creationId xmlns:a16="http://schemas.microsoft.com/office/drawing/2014/main" id="{F6C42F04-DEA1-45C3-9F84-8B1652F9C90D}"/>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89100" name="Picture 89099">
              <a:extLst>
                <a:ext uri="{FF2B5EF4-FFF2-40B4-BE49-F238E27FC236}">
                  <a16:creationId xmlns:a16="http://schemas.microsoft.com/office/drawing/2014/main" id="{DA860151-6D39-4EDD-99B8-908690A0DD37}"/>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cxnSp>
        <p:nvCxnSpPr>
          <p:cNvPr id="89102" name="Straight Connector 89101">
            <a:extLst>
              <a:ext uri="{FF2B5EF4-FFF2-40B4-BE49-F238E27FC236}">
                <a16:creationId xmlns:a16="http://schemas.microsoft.com/office/drawing/2014/main" id="{2C02D87C-1E23-4B24-AFE6-A85743C72FD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47126" y="2421466"/>
            <a:ext cx="7055474" cy="0"/>
          </a:xfrm>
          <a:prstGeom prst="line">
            <a:avLst/>
          </a:prstGeom>
          <a:ln w="15875"/>
        </p:spPr>
        <p:style>
          <a:lnRef idx="2">
            <a:schemeClr val="accent1"/>
          </a:lnRef>
          <a:fillRef idx="0">
            <a:schemeClr val="accent1"/>
          </a:fillRef>
          <a:effectRef idx="1">
            <a:schemeClr val="accent1"/>
          </a:effectRef>
          <a:fontRef idx="minor">
            <a:schemeClr val="tx1"/>
          </a:fontRef>
        </p:style>
      </p:cxnSp>
      <p:sp useBgFill="1">
        <p:nvSpPr>
          <p:cNvPr id="89104" name="Rectangle 89103">
            <a:extLst>
              <a:ext uri="{FF2B5EF4-FFF2-40B4-BE49-F238E27FC236}">
                <a16:creationId xmlns:a16="http://schemas.microsoft.com/office/drawing/2014/main" id="{52723366-C73B-4ED6-ADEF-29911C6BC5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106" name="Rectangle 89105">
            <a:extLst>
              <a:ext uri="{FF2B5EF4-FFF2-40B4-BE49-F238E27FC236}">
                <a16:creationId xmlns:a16="http://schemas.microsoft.com/office/drawing/2014/main" id="{847A4152-8E41-4D1C-B88C-57C5C430A6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3473" y="484632"/>
            <a:ext cx="8417053" cy="1479635"/>
          </a:xfrm>
          <a:prstGeom prst="rect">
            <a:avLst/>
          </a:prstGeom>
          <a:solidFill>
            <a:schemeClr val="tx2">
              <a:lumMod val="90000"/>
              <a:lumOff val="10000"/>
            </a:schemeClr>
          </a:solidFill>
          <a:ln>
            <a:noFill/>
          </a:ln>
          <a:effectLst>
            <a:outerShdw blurRad="50800" dist="38100" dir="5400000" algn="t" rotWithShape="0">
              <a:prstClr val="black">
                <a:alpha val="40000"/>
              </a:prstClr>
            </a:outerShdw>
          </a:effectLst>
          <a:scene3d>
            <a:camera prst="orthographicFront"/>
            <a:lightRig rig="balanced" dir="t"/>
          </a:scene3d>
          <a:sp3d>
            <a:bevelT w="63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090" name="Text Box 2">
            <a:extLst>
              <a:ext uri="{FF2B5EF4-FFF2-40B4-BE49-F238E27FC236}">
                <a16:creationId xmlns:a16="http://schemas.microsoft.com/office/drawing/2014/main" id="{C5D251D6-048A-5C35-41D5-4C406BD61C17}"/>
              </a:ext>
            </a:extLst>
          </p:cNvPr>
          <p:cNvSpPr txBox="1">
            <a:spLocks noChangeArrowheads="1"/>
          </p:cNvSpPr>
          <p:nvPr/>
        </p:nvSpPr>
        <p:spPr bwMode="auto">
          <a:xfrm>
            <a:off x="603315" y="796374"/>
            <a:ext cx="7937369" cy="880027"/>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spcBef>
                <a:spcPct val="5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defTabSz="457200">
              <a:spcBef>
                <a:spcPct val="0"/>
              </a:spcBef>
              <a:spcAft>
                <a:spcPts val="600"/>
              </a:spcAft>
              <a:buNone/>
            </a:pPr>
            <a:r>
              <a:rPr lang="en-US" altLang="en-US" sz="4400" b="1">
                <a:ln w="3175" cmpd="sng">
                  <a:noFill/>
                </a:ln>
                <a:solidFill>
                  <a:srgbClr val="FFFFFF"/>
                </a:solidFill>
                <a:latin typeface="+mj-lt"/>
                <a:ea typeface="+mj-ea"/>
                <a:cs typeface="+mj-cs"/>
              </a:rPr>
              <a:t>The Business Idea: Ideation</a:t>
            </a:r>
          </a:p>
        </p:txBody>
      </p:sp>
      <p:sp>
        <p:nvSpPr>
          <p:cNvPr id="89108" name="Rectangle 89107">
            <a:extLst>
              <a:ext uri="{FF2B5EF4-FFF2-40B4-BE49-F238E27FC236}">
                <a16:creationId xmlns:a16="http://schemas.microsoft.com/office/drawing/2014/main" id="{999F76F5-72D4-4814-9169-8F535AEEB8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8060" y="648377"/>
            <a:ext cx="8167878" cy="1152144"/>
          </a:xfrm>
          <a:prstGeom prst="rect">
            <a:avLst/>
          </a:prstGeom>
          <a:noFill/>
          <a:ln w="15875" cap="flat">
            <a:solidFill>
              <a:schemeClr val="accent1"/>
            </a:solidFill>
            <a:miter lim="800000"/>
          </a:ln>
          <a:effectLst/>
        </p:spPr>
        <p:style>
          <a:lnRef idx="1">
            <a:schemeClr val="accent1"/>
          </a:lnRef>
          <a:fillRef idx="3">
            <a:schemeClr val="accent1"/>
          </a:fillRef>
          <a:effectRef idx="2">
            <a:schemeClr val="accent1"/>
          </a:effectRef>
          <a:fontRef idx="minor">
            <a:schemeClr val="lt1"/>
          </a:fontRef>
        </p:style>
      </p:sp>
      <p:sp>
        <p:nvSpPr>
          <p:cNvPr id="89110" name="Rectangle 89109">
            <a:extLst>
              <a:ext uri="{FF2B5EF4-FFF2-40B4-BE49-F238E27FC236}">
                <a16:creationId xmlns:a16="http://schemas.microsoft.com/office/drawing/2014/main" id="{C6202988-4466-42C5-B33A-AFABF051B4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86000"/>
            <a:ext cx="9144000" cy="4572000"/>
          </a:xfrm>
          <a:prstGeom prst="rect">
            <a:avLst/>
          </a:prstGeom>
          <a:gradFill>
            <a:gsLst>
              <a:gs pos="0">
                <a:schemeClr val="bg1"/>
              </a:gs>
              <a:gs pos="30000">
                <a:schemeClr val="bg1"/>
              </a:gs>
              <a:gs pos="61000">
                <a:schemeClr val="bg2">
                  <a:lumMod val="20000"/>
                  <a:lumOff val="80000"/>
                </a:schemeClr>
              </a:gs>
              <a:gs pos="97000">
                <a:schemeClr val="bg2">
                  <a:lumMod val="70000"/>
                  <a:lumOff val="30000"/>
                </a:schemeClr>
              </a:gs>
            </a:gsLst>
            <a:path path="circle">
              <a:fillToRect l="50000" t="50000" r="50000" b="50000"/>
            </a:path>
          </a:gradFill>
          <a:ln>
            <a:noFill/>
          </a:ln>
          <a:effectLst>
            <a:innerShdw blurRad="63500" dist="50800" dir="162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091" name="Text Box 3">
            <a:extLst>
              <a:ext uri="{FF2B5EF4-FFF2-40B4-BE49-F238E27FC236}">
                <a16:creationId xmlns:a16="http://schemas.microsoft.com/office/drawing/2014/main" id="{A0B0D8D4-C11E-BAEA-D1E8-69A1BDC0DDE9}"/>
              </a:ext>
            </a:extLst>
          </p:cNvPr>
          <p:cNvSpPr txBox="1">
            <a:spLocks noChangeArrowheads="1"/>
          </p:cNvSpPr>
          <p:nvPr/>
        </p:nvSpPr>
        <p:spPr bwMode="auto">
          <a:xfrm>
            <a:off x="971550" y="2612256"/>
            <a:ext cx="7200897" cy="3263612"/>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t">
            <a:normAutofit/>
          </a:bodyPr>
          <a:lstStyle>
            <a:lvl1pPr>
              <a:spcBef>
                <a:spcPct val="5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defTabSz="457200">
              <a:spcBef>
                <a:spcPct val="20000"/>
              </a:spcBef>
              <a:spcAft>
                <a:spcPts val="600"/>
              </a:spcAft>
              <a:buClr>
                <a:schemeClr val="accent1"/>
              </a:buClr>
              <a:buSzPct val="115000"/>
              <a:buFont typeface="Arial"/>
              <a:buChar char="•"/>
            </a:pPr>
            <a:r>
              <a:rPr lang="en-US" altLang="en-US">
                <a:solidFill>
                  <a:schemeClr val="tx1">
                    <a:lumMod val="85000"/>
                    <a:lumOff val="15000"/>
                  </a:schemeClr>
                </a:solidFill>
                <a:latin typeface="+mn-lt"/>
              </a:rPr>
              <a:t>Opportunity identification</a:t>
            </a:r>
          </a:p>
          <a:p>
            <a:pPr defTabSz="457200">
              <a:spcBef>
                <a:spcPct val="20000"/>
              </a:spcBef>
              <a:spcAft>
                <a:spcPts val="600"/>
              </a:spcAft>
              <a:buClr>
                <a:schemeClr val="accent1"/>
              </a:buClr>
              <a:buSzPct val="115000"/>
              <a:buFont typeface="Arial"/>
              <a:buChar char="•"/>
            </a:pPr>
            <a:r>
              <a:rPr lang="en-US" altLang="en-US">
                <a:solidFill>
                  <a:schemeClr val="tx1">
                    <a:lumMod val="85000"/>
                    <a:lumOff val="15000"/>
                  </a:schemeClr>
                </a:solidFill>
                <a:latin typeface="+mn-lt"/>
              </a:rPr>
              <a:t>Creativity - idea generation</a:t>
            </a:r>
          </a:p>
          <a:p>
            <a:pPr defTabSz="457200">
              <a:spcBef>
                <a:spcPct val="20000"/>
              </a:spcBef>
              <a:spcAft>
                <a:spcPts val="600"/>
              </a:spcAft>
              <a:buClr>
                <a:schemeClr val="accent1"/>
              </a:buClr>
              <a:buSzPct val="115000"/>
              <a:buFont typeface="Arial"/>
              <a:buChar char="•"/>
            </a:pPr>
            <a:r>
              <a:rPr lang="en-US" altLang="en-US">
                <a:solidFill>
                  <a:schemeClr val="tx1">
                    <a:lumMod val="85000"/>
                    <a:lumOff val="15000"/>
                  </a:schemeClr>
                </a:solidFill>
                <a:latin typeface="+mn-lt"/>
              </a:rPr>
              <a:t>Idea development</a:t>
            </a:r>
          </a:p>
          <a:p>
            <a:pPr defTabSz="457200">
              <a:spcBef>
                <a:spcPct val="20000"/>
              </a:spcBef>
              <a:spcAft>
                <a:spcPts val="600"/>
              </a:spcAft>
              <a:buClr>
                <a:schemeClr val="accent1"/>
              </a:buClr>
              <a:buSzPct val="115000"/>
              <a:buFont typeface="Arial"/>
              <a:buChar char="•"/>
            </a:pPr>
            <a:r>
              <a:rPr lang="en-US" altLang="en-US">
                <a:solidFill>
                  <a:schemeClr val="tx1">
                    <a:lumMod val="85000"/>
                    <a:lumOff val="15000"/>
                  </a:schemeClr>
                </a:solidFill>
                <a:latin typeface="+mn-lt"/>
              </a:rPr>
              <a:t>Continual refinement</a:t>
            </a:r>
          </a:p>
        </p:txBody>
      </p:sp>
      <p:pic>
        <p:nvPicPr>
          <p:cNvPr id="2" name="Picture 1">
            <a:extLst>
              <a:ext uri="{FF2B5EF4-FFF2-40B4-BE49-F238E27FC236}">
                <a16:creationId xmlns:a16="http://schemas.microsoft.com/office/drawing/2014/main" id="{E9404DB7-F143-A244-58E3-C64D5439E1E9}"/>
              </a:ext>
            </a:extLst>
          </p:cNvPr>
          <p:cNvPicPr>
            <a:picLocks noChangeAspect="1"/>
          </p:cNvPicPr>
          <p:nvPr/>
        </p:nvPicPr>
        <p:blipFill>
          <a:blip r:embed="rId6"/>
          <a:stretch>
            <a:fillRect/>
          </a:stretch>
        </p:blipFill>
        <p:spPr>
          <a:xfrm>
            <a:off x="7772218" y="5530806"/>
            <a:ext cx="1005927" cy="90838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7172"/>
    </mc:Choice>
    <mc:Fallback xmlns="">
      <p:transition spd="slow" advTm="47172"/>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91144" name="Rectangle 91143">
            <a:extLst>
              <a:ext uri="{FF2B5EF4-FFF2-40B4-BE49-F238E27FC236}">
                <a16:creationId xmlns:a16="http://schemas.microsoft.com/office/drawing/2014/main" id="{52723366-C73B-4ED6-ADEF-29911C6BC5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1146" name="Rectangle 91145">
            <a:extLst>
              <a:ext uri="{FF2B5EF4-FFF2-40B4-BE49-F238E27FC236}">
                <a16:creationId xmlns:a16="http://schemas.microsoft.com/office/drawing/2014/main" id="{847A4152-8E41-4D1C-B88C-57C5C430A6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3473" y="484632"/>
            <a:ext cx="8417053" cy="1479635"/>
          </a:xfrm>
          <a:prstGeom prst="rect">
            <a:avLst/>
          </a:prstGeom>
          <a:solidFill>
            <a:schemeClr val="tx2">
              <a:lumMod val="90000"/>
              <a:lumOff val="10000"/>
            </a:schemeClr>
          </a:solidFill>
          <a:ln>
            <a:noFill/>
          </a:ln>
          <a:effectLst>
            <a:outerShdw blurRad="50800" dist="38100" dir="5400000" algn="t" rotWithShape="0">
              <a:prstClr val="black">
                <a:alpha val="40000"/>
              </a:prstClr>
            </a:outerShdw>
          </a:effectLst>
          <a:scene3d>
            <a:camera prst="orthographicFront"/>
            <a:lightRig rig="balanced" dir="t"/>
          </a:scene3d>
          <a:sp3d>
            <a:bevelT w="63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1138" name="Rectangle 2">
            <a:extLst>
              <a:ext uri="{FF2B5EF4-FFF2-40B4-BE49-F238E27FC236}">
                <a16:creationId xmlns:a16="http://schemas.microsoft.com/office/drawing/2014/main" id="{425337D2-2492-E399-94E9-021D48B6BD54}"/>
              </a:ext>
            </a:extLst>
          </p:cNvPr>
          <p:cNvSpPr>
            <a:spLocks noGrp="1" noChangeArrowheads="1"/>
          </p:cNvSpPr>
          <p:nvPr>
            <p:ph type="title"/>
          </p:nvPr>
        </p:nvSpPr>
        <p:spPr>
          <a:xfrm>
            <a:off x="603315" y="796374"/>
            <a:ext cx="7937369" cy="880027"/>
          </a:xfrm>
        </p:spPr>
        <p:txBody>
          <a:bodyPr>
            <a:normAutofit/>
          </a:bodyPr>
          <a:lstStyle/>
          <a:p>
            <a:pPr eaLnBrk="1" hangingPunct="1"/>
            <a:r>
              <a:rPr lang="en-GB" altLang="en-US">
                <a:solidFill>
                  <a:srgbClr val="FFFFFF"/>
                </a:solidFill>
              </a:rPr>
              <a:t>Examples:Change</a:t>
            </a:r>
          </a:p>
        </p:txBody>
      </p:sp>
      <p:sp>
        <p:nvSpPr>
          <p:cNvPr id="91148" name="Rectangle 91147">
            <a:extLst>
              <a:ext uri="{FF2B5EF4-FFF2-40B4-BE49-F238E27FC236}">
                <a16:creationId xmlns:a16="http://schemas.microsoft.com/office/drawing/2014/main" id="{999F76F5-72D4-4814-9169-8F535AEEB8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8060" y="648377"/>
            <a:ext cx="8167878" cy="1152144"/>
          </a:xfrm>
          <a:prstGeom prst="rect">
            <a:avLst/>
          </a:prstGeom>
          <a:noFill/>
          <a:ln w="15875" cap="flat">
            <a:solidFill>
              <a:schemeClr val="accent1"/>
            </a:solidFill>
            <a:miter lim="800000"/>
          </a:ln>
          <a:effectLst/>
        </p:spPr>
        <p:style>
          <a:lnRef idx="1">
            <a:schemeClr val="accent1"/>
          </a:lnRef>
          <a:fillRef idx="3">
            <a:schemeClr val="accent1"/>
          </a:fillRef>
          <a:effectRef idx="2">
            <a:schemeClr val="accent1"/>
          </a:effectRef>
          <a:fontRef idx="minor">
            <a:schemeClr val="lt1"/>
          </a:fontRef>
        </p:style>
      </p:sp>
      <p:sp>
        <p:nvSpPr>
          <p:cNvPr id="91150" name="Rectangle 91149">
            <a:extLst>
              <a:ext uri="{FF2B5EF4-FFF2-40B4-BE49-F238E27FC236}">
                <a16:creationId xmlns:a16="http://schemas.microsoft.com/office/drawing/2014/main" id="{C6202988-4466-42C5-B33A-AFABF051B4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86000"/>
            <a:ext cx="9144000" cy="4572000"/>
          </a:xfrm>
          <a:prstGeom prst="rect">
            <a:avLst/>
          </a:prstGeom>
          <a:gradFill>
            <a:gsLst>
              <a:gs pos="0">
                <a:schemeClr val="bg1"/>
              </a:gs>
              <a:gs pos="30000">
                <a:schemeClr val="bg1"/>
              </a:gs>
              <a:gs pos="61000">
                <a:schemeClr val="bg2">
                  <a:lumMod val="20000"/>
                  <a:lumOff val="80000"/>
                </a:schemeClr>
              </a:gs>
              <a:gs pos="97000">
                <a:schemeClr val="bg2">
                  <a:lumMod val="70000"/>
                  <a:lumOff val="30000"/>
                </a:schemeClr>
              </a:gs>
            </a:gsLst>
            <a:path path="circle">
              <a:fillToRect l="50000" t="50000" r="50000" b="50000"/>
            </a:path>
          </a:gradFill>
          <a:ln>
            <a:noFill/>
          </a:ln>
          <a:effectLst>
            <a:innerShdw blurRad="63500" dist="50800" dir="162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1139" name="Rectangle 3">
            <a:extLst>
              <a:ext uri="{FF2B5EF4-FFF2-40B4-BE49-F238E27FC236}">
                <a16:creationId xmlns:a16="http://schemas.microsoft.com/office/drawing/2014/main" id="{EA3C3451-09C2-A49F-498C-D59CC65D7AFE}"/>
              </a:ext>
            </a:extLst>
          </p:cNvPr>
          <p:cNvSpPr>
            <a:spLocks noGrp="1" noChangeArrowheads="1"/>
          </p:cNvSpPr>
          <p:nvPr>
            <p:ph idx="1"/>
          </p:nvPr>
        </p:nvSpPr>
        <p:spPr>
          <a:xfrm>
            <a:off x="971550" y="2612256"/>
            <a:ext cx="7200897" cy="3263612"/>
          </a:xfrm>
        </p:spPr>
        <p:txBody>
          <a:bodyPr>
            <a:normAutofit/>
          </a:bodyPr>
          <a:lstStyle/>
          <a:p>
            <a:pPr eaLnBrk="1" hangingPunct="1"/>
            <a:r>
              <a:rPr lang="en-GB" altLang="en-US" dirty="0"/>
              <a:t>What were the main business opportunities associated with the drink-driving laws?</a:t>
            </a:r>
          </a:p>
          <a:p>
            <a:pPr eaLnBrk="1" hangingPunct="1"/>
            <a:endParaRPr lang="en-GB" altLang="en-US" dirty="0"/>
          </a:p>
          <a:p>
            <a:pPr eaLnBrk="1" hangingPunct="1"/>
            <a:r>
              <a:rPr lang="en-GB" altLang="en-US" dirty="0"/>
              <a:t>What were the main opportunities associated with the smoking ban?</a:t>
            </a:r>
          </a:p>
        </p:txBody>
      </p:sp>
      <p:pic>
        <p:nvPicPr>
          <p:cNvPr id="2" name="Picture 1">
            <a:extLst>
              <a:ext uri="{FF2B5EF4-FFF2-40B4-BE49-F238E27FC236}">
                <a16:creationId xmlns:a16="http://schemas.microsoft.com/office/drawing/2014/main" id="{2CE15BE2-846F-BC71-8A6C-CD15FD38447B}"/>
              </a:ext>
            </a:extLst>
          </p:cNvPr>
          <p:cNvPicPr>
            <a:picLocks noChangeAspect="1"/>
          </p:cNvPicPr>
          <p:nvPr/>
        </p:nvPicPr>
        <p:blipFill>
          <a:blip r:embed="rId3"/>
          <a:stretch>
            <a:fillRect/>
          </a:stretch>
        </p:blipFill>
        <p:spPr>
          <a:xfrm>
            <a:off x="8095268" y="5743409"/>
            <a:ext cx="1005927" cy="90838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9032"/>
    </mc:Choice>
    <mc:Fallback xmlns="">
      <p:transition spd="slow" advTm="29032"/>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92168" name="Rectangle 92167">
            <a:extLst>
              <a:ext uri="{FF2B5EF4-FFF2-40B4-BE49-F238E27FC236}">
                <a16:creationId xmlns:a16="http://schemas.microsoft.com/office/drawing/2014/main" id="{52723366-C73B-4ED6-ADEF-29911C6BC5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170" name="Rectangle 92169">
            <a:extLst>
              <a:ext uri="{FF2B5EF4-FFF2-40B4-BE49-F238E27FC236}">
                <a16:creationId xmlns:a16="http://schemas.microsoft.com/office/drawing/2014/main" id="{847A4152-8E41-4D1C-B88C-57C5C430A6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3473" y="484632"/>
            <a:ext cx="8417053" cy="1479635"/>
          </a:xfrm>
          <a:prstGeom prst="rect">
            <a:avLst/>
          </a:prstGeom>
          <a:solidFill>
            <a:schemeClr val="tx2">
              <a:lumMod val="90000"/>
              <a:lumOff val="10000"/>
            </a:schemeClr>
          </a:solidFill>
          <a:ln>
            <a:noFill/>
          </a:ln>
          <a:effectLst>
            <a:outerShdw blurRad="50800" dist="38100" dir="5400000" algn="t" rotWithShape="0">
              <a:prstClr val="black">
                <a:alpha val="40000"/>
              </a:prstClr>
            </a:outerShdw>
          </a:effectLst>
          <a:scene3d>
            <a:camera prst="orthographicFront"/>
            <a:lightRig rig="balanced" dir="t"/>
          </a:scene3d>
          <a:sp3d>
            <a:bevelT w="63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162" name="Rectangle 2">
            <a:extLst>
              <a:ext uri="{FF2B5EF4-FFF2-40B4-BE49-F238E27FC236}">
                <a16:creationId xmlns:a16="http://schemas.microsoft.com/office/drawing/2014/main" id="{25184128-D33B-2AA2-D201-785165075D61}"/>
              </a:ext>
            </a:extLst>
          </p:cNvPr>
          <p:cNvSpPr>
            <a:spLocks noGrp="1" noChangeArrowheads="1"/>
          </p:cNvSpPr>
          <p:nvPr>
            <p:ph type="title"/>
          </p:nvPr>
        </p:nvSpPr>
        <p:spPr>
          <a:xfrm>
            <a:off x="603315" y="796374"/>
            <a:ext cx="7937369" cy="880027"/>
          </a:xfrm>
        </p:spPr>
        <p:txBody>
          <a:bodyPr>
            <a:normAutofit/>
          </a:bodyPr>
          <a:lstStyle/>
          <a:p>
            <a:pPr eaLnBrk="1" hangingPunct="1"/>
            <a:r>
              <a:rPr lang="en-GB" altLang="en-US">
                <a:solidFill>
                  <a:srgbClr val="FFFFFF"/>
                </a:solidFill>
              </a:rPr>
              <a:t>Innovation in the wider sense</a:t>
            </a:r>
          </a:p>
        </p:txBody>
      </p:sp>
      <p:sp>
        <p:nvSpPr>
          <p:cNvPr id="92172" name="Rectangle 92171">
            <a:extLst>
              <a:ext uri="{FF2B5EF4-FFF2-40B4-BE49-F238E27FC236}">
                <a16:creationId xmlns:a16="http://schemas.microsoft.com/office/drawing/2014/main" id="{999F76F5-72D4-4814-9169-8F535AEEB8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8060" y="648377"/>
            <a:ext cx="8167878" cy="1152144"/>
          </a:xfrm>
          <a:prstGeom prst="rect">
            <a:avLst/>
          </a:prstGeom>
          <a:noFill/>
          <a:ln w="15875" cap="flat">
            <a:solidFill>
              <a:schemeClr val="accent1"/>
            </a:solidFill>
            <a:miter lim="800000"/>
          </a:ln>
          <a:effectLst/>
        </p:spPr>
        <p:style>
          <a:lnRef idx="1">
            <a:schemeClr val="accent1"/>
          </a:lnRef>
          <a:fillRef idx="3">
            <a:schemeClr val="accent1"/>
          </a:fillRef>
          <a:effectRef idx="2">
            <a:schemeClr val="accent1"/>
          </a:effectRef>
          <a:fontRef idx="minor">
            <a:schemeClr val="lt1"/>
          </a:fontRef>
        </p:style>
      </p:sp>
      <p:sp>
        <p:nvSpPr>
          <p:cNvPr id="92174" name="Rectangle 92173">
            <a:extLst>
              <a:ext uri="{FF2B5EF4-FFF2-40B4-BE49-F238E27FC236}">
                <a16:creationId xmlns:a16="http://schemas.microsoft.com/office/drawing/2014/main" id="{C6202988-4466-42C5-B33A-AFABF051B4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86000"/>
            <a:ext cx="9144000" cy="4572000"/>
          </a:xfrm>
          <a:prstGeom prst="rect">
            <a:avLst/>
          </a:prstGeom>
          <a:gradFill>
            <a:gsLst>
              <a:gs pos="0">
                <a:schemeClr val="bg1"/>
              </a:gs>
              <a:gs pos="30000">
                <a:schemeClr val="bg1"/>
              </a:gs>
              <a:gs pos="61000">
                <a:schemeClr val="bg2">
                  <a:lumMod val="20000"/>
                  <a:lumOff val="80000"/>
                </a:schemeClr>
              </a:gs>
              <a:gs pos="97000">
                <a:schemeClr val="bg2">
                  <a:lumMod val="70000"/>
                  <a:lumOff val="30000"/>
                </a:schemeClr>
              </a:gs>
            </a:gsLst>
            <a:path path="circle">
              <a:fillToRect l="50000" t="50000" r="50000" b="50000"/>
            </a:path>
          </a:gradFill>
          <a:ln>
            <a:noFill/>
          </a:ln>
          <a:effectLst>
            <a:innerShdw blurRad="63500" dist="50800" dir="162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163" name="Rectangle 3">
            <a:extLst>
              <a:ext uri="{FF2B5EF4-FFF2-40B4-BE49-F238E27FC236}">
                <a16:creationId xmlns:a16="http://schemas.microsoft.com/office/drawing/2014/main" id="{B9BD82D7-7EC5-066D-B671-0A4AB8F550EE}"/>
              </a:ext>
            </a:extLst>
          </p:cNvPr>
          <p:cNvSpPr>
            <a:spLocks noGrp="1" noChangeArrowheads="1"/>
          </p:cNvSpPr>
          <p:nvPr>
            <p:ph idx="1"/>
          </p:nvPr>
        </p:nvSpPr>
        <p:spPr>
          <a:xfrm>
            <a:off x="971550" y="2612256"/>
            <a:ext cx="7200897" cy="3263612"/>
          </a:xfrm>
        </p:spPr>
        <p:txBody>
          <a:bodyPr>
            <a:normAutofit/>
          </a:bodyPr>
          <a:lstStyle/>
          <a:p>
            <a:pPr eaLnBrk="1" hangingPunct="1"/>
            <a:r>
              <a:rPr lang="en-GB" altLang="en-US"/>
              <a:t>Just as opportunities can be created by changes in the environment, the environment can be changed by ideas that have been developed into opportunities.</a:t>
            </a:r>
          </a:p>
          <a:p>
            <a:pPr lvl="1" eaLnBrk="1" hangingPunct="1"/>
            <a:r>
              <a:rPr lang="en-GB" altLang="en-US"/>
              <a:t>Low cost airlines</a:t>
            </a:r>
          </a:p>
          <a:p>
            <a:pPr lvl="1" eaLnBrk="1" hangingPunct="1"/>
            <a:r>
              <a:rPr lang="en-GB" altLang="en-US"/>
              <a:t>Internet</a:t>
            </a:r>
          </a:p>
        </p:txBody>
      </p:sp>
    </p:spTree>
  </p:cSld>
  <p:clrMapOvr>
    <a:masterClrMapping/>
  </p:clrMapOvr>
  <mc:AlternateContent xmlns:mc="http://schemas.openxmlformats.org/markup-compatibility/2006" xmlns:p14="http://schemas.microsoft.com/office/powerpoint/2010/main">
    <mc:Choice Requires="p14">
      <p:transition spd="slow" p14:dur="2000" advTm="42386"/>
    </mc:Choice>
    <mc:Fallback xmlns="">
      <p:transition spd="slow" advTm="42386"/>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93192" name="Rectangle 93191">
            <a:extLst>
              <a:ext uri="{FF2B5EF4-FFF2-40B4-BE49-F238E27FC236}">
                <a16:creationId xmlns:a16="http://schemas.microsoft.com/office/drawing/2014/main" id="{52723366-C73B-4ED6-ADEF-29911C6BC5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3194" name="Rectangle 93193">
            <a:extLst>
              <a:ext uri="{FF2B5EF4-FFF2-40B4-BE49-F238E27FC236}">
                <a16:creationId xmlns:a16="http://schemas.microsoft.com/office/drawing/2014/main" id="{847A4152-8E41-4D1C-B88C-57C5C430A6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3473" y="484632"/>
            <a:ext cx="8417053" cy="1479635"/>
          </a:xfrm>
          <a:prstGeom prst="rect">
            <a:avLst/>
          </a:prstGeom>
          <a:solidFill>
            <a:schemeClr val="tx2">
              <a:lumMod val="90000"/>
              <a:lumOff val="10000"/>
            </a:schemeClr>
          </a:solidFill>
          <a:ln>
            <a:noFill/>
          </a:ln>
          <a:effectLst>
            <a:outerShdw blurRad="50800" dist="38100" dir="5400000" algn="t" rotWithShape="0">
              <a:prstClr val="black">
                <a:alpha val="40000"/>
              </a:prstClr>
            </a:outerShdw>
          </a:effectLst>
          <a:scene3d>
            <a:camera prst="orthographicFront"/>
            <a:lightRig rig="balanced" dir="t"/>
          </a:scene3d>
          <a:sp3d>
            <a:bevelT w="63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3186" name="Rectangle 2">
            <a:extLst>
              <a:ext uri="{FF2B5EF4-FFF2-40B4-BE49-F238E27FC236}">
                <a16:creationId xmlns:a16="http://schemas.microsoft.com/office/drawing/2014/main" id="{AFC280A8-725B-77D4-251C-5C35104361C3}"/>
              </a:ext>
            </a:extLst>
          </p:cNvPr>
          <p:cNvSpPr>
            <a:spLocks noGrp="1" noChangeArrowheads="1"/>
          </p:cNvSpPr>
          <p:nvPr>
            <p:ph type="title"/>
          </p:nvPr>
        </p:nvSpPr>
        <p:spPr>
          <a:xfrm>
            <a:off x="603315" y="796374"/>
            <a:ext cx="7937369" cy="880027"/>
          </a:xfrm>
        </p:spPr>
        <p:txBody>
          <a:bodyPr>
            <a:normAutofit/>
          </a:bodyPr>
          <a:lstStyle/>
          <a:p>
            <a:pPr eaLnBrk="1" hangingPunct="1">
              <a:lnSpc>
                <a:spcPct val="90000"/>
              </a:lnSpc>
            </a:pPr>
            <a:r>
              <a:rPr lang="en-GB" altLang="en-US" sz="2800" dirty="0">
                <a:solidFill>
                  <a:srgbClr val="FFFFFF"/>
                </a:solidFill>
              </a:rPr>
              <a:t>New Industries: Low Cost Airlines</a:t>
            </a:r>
          </a:p>
        </p:txBody>
      </p:sp>
      <p:sp>
        <p:nvSpPr>
          <p:cNvPr id="93196" name="Rectangle 93195">
            <a:extLst>
              <a:ext uri="{FF2B5EF4-FFF2-40B4-BE49-F238E27FC236}">
                <a16:creationId xmlns:a16="http://schemas.microsoft.com/office/drawing/2014/main" id="{999F76F5-72D4-4814-9169-8F535AEEB8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8060" y="648377"/>
            <a:ext cx="8167878" cy="1152144"/>
          </a:xfrm>
          <a:prstGeom prst="rect">
            <a:avLst/>
          </a:prstGeom>
          <a:noFill/>
          <a:ln w="15875" cap="flat">
            <a:solidFill>
              <a:schemeClr val="accent1"/>
            </a:solidFill>
            <a:miter lim="800000"/>
          </a:ln>
          <a:effectLst/>
        </p:spPr>
        <p:style>
          <a:lnRef idx="1">
            <a:schemeClr val="accent1"/>
          </a:lnRef>
          <a:fillRef idx="3">
            <a:schemeClr val="accent1"/>
          </a:fillRef>
          <a:effectRef idx="2">
            <a:schemeClr val="accent1"/>
          </a:effectRef>
          <a:fontRef idx="minor">
            <a:schemeClr val="lt1"/>
          </a:fontRef>
        </p:style>
      </p:sp>
      <p:sp>
        <p:nvSpPr>
          <p:cNvPr id="93198" name="Rectangle 93197">
            <a:extLst>
              <a:ext uri="{FF2B5EF4-FFF2-40B4-BE49-F238E27FC236}">
                <a16:creationId xmlns:a16="http://schemas.microsoft.com/office/drawing/2014/main" id="{C6202988-4466-42C5-B33A-AFABF051B4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86000"/>
            <a:ext cx="9144000" cy="4572000"/>
          </a:xfrm>
          <a:prstGeom prst="rect">
            <a:avLst/>
          </a:prstGeom>
          <a:gradFill>
            <a:gsLst>
              <a:gs pos="0">
                <a:schemeClr val="bg1"/>
              </a:gs>
              <a:gs pos="30000">
                <a:schemeClr val="bg1"/>
              </a:gs>
              <a:gs pos="61000">
                <a:schemeClr val="bg2">
                  <a:lumMod val="20000"/>
                  <a:lumOff val="80000"/>
                </a:schemeClr>
              </a:gs>
              <a:gs pos="97000">
                <a:schemeClr val="bg2">
                  <a:lumMod val="70000"/>
                  <a:lumOff val="30000"/>
                </a:schemeClr>
              </a:gs>
            </a:gsLst>
            <a:path path="circle">
              <a:fillToRect l="50000" t="50000" r="50000" b="50000"/>
            </a:path>
          </a:gradFill>
          <a:ln>
            <a:noFill/>
          </a:ln>
          <a:effectLst>
            <a:innerShdw blurRad="63500" dist="50800" dir="162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3187" name="Rectangle 3">
            <a:extLst>
              <a:ext uri="{FF2B5EF4-FFF2-40B4-BE49-F238E27FC236}">
                <a16:creationId xmlns:a16="http://schemas.microsoft.com/office/drawing/2014/main" id="{BECA3C97-01D3-241B-9EBE-9B2EF50E2F22}"/>
              </a:ext>
            </a:extLst>
          </p:cNvPr>
          <p:cNvSpPr>
            <a:spLocks noGrp="1" noChangeArrowheads="1"/>
          </p:cNvSpPr>
          <p:nvPr>
            <p:ph idx="1"/>
          </p:nvPr>
        </p:nvSpPr>
        <p:spPr>
          <a:xfrm>
            <a:off x="971550" y="2612256"/>
            <a:ext cx="7200897" cy="3263612"/>
          </a:xfrm>
        </p:spPr>
        <p:txBody>
          <a:bodyPr>
            <a:normAutofit lnSpcReduction="10000"/>
          </a:bodyPr>
          <a:lstStyle/>
          <a:p>
            <a:pPr eaLnBrk="1" hangingPunct="1">
              <a:lnSpc>
                <a:spcPct val="90000"/>
              </a:lnSpc>
            </a:pPr>
            <a:r>
              <a:rPr lang="en-GB" altLang="en-US" sz="1600" dirty="0"/>
              <a:t>The Airlines</a:t>
            </a:r>
          </a:p>
          <a:p>
            <a:pPr lvl="1" eaLnBrk="1" hangingPunct="1">
              <a:lnSpc>
                <a:spcPct val="90000"/>
              </a:lnSpc>
            </a:pPr>
            <a:r>
              <a:rPr lang="en-GB" altLang="en-US" sz="1600" dirty="0"/>
              <a:t>Entrepreneurial idea – revolutionised the industry. E.g.,</a:t>
            </a:r>
          </a:p>
          <a:p>
            <a:pPr lvl="2" eaLnBrk="1" hangingPunct="1">
              <a:lnSpc>
                <a:spcPct val="90000"/>
              </a:lnSpc>
            </a:pPr>
            <a:r>
              <a:rPr lang="en-GB" altLang="en-US" sz="1600" dirty="0"/>
              <a:t>Use of remote airports – reduces cost</a:t>
            </a:r>
          </a:p>
          <a:p>
            <a:pPr lvl="2" eaLnBrk="1" hangingPunct="1">
              <a:lnSpc>
                <a:spcPct val="90000"/>
              </a:lnSpc>
            </a:pPr>
            <a:r>
              <a:rPr lang="en-GB" altLang="en-US" sz="1600" dirty="0"/>
              <a:t>On board catering </a:t>
            </a:r>
            <a:r>
              <a:rPr lang="en-GB" altLang="en-US" sz="1600" u="sng" dirty="0"/>
              <a:t>sales</a:t>
            </a:r>
            <a:r>
              <a:rPr lang="en-GB" altLang="en-US" sz="1600" dirty="0"/>
              <a:t> – income</a:t>
            </a:r>
          </a:p>
          <a:p>
            <a:pPr lvl="2" eaLnBrk="1" hangingPunct="1">
              <a:lnSpc>
                <a:spcPct val="90000"/>
              </a:lnSpc>
            </a:pPr>
            <a:r>
              <a:rPr lang="en-GB" altLang="en-US" sz="1600" dirty="0"/>
              <a:t>Seat allocation </a:t>
            </a:r>
            <a:r>
              <a:rPr lang="en-GB" altLang="en-US" sz="1600" u="sng" dirty="0"/>
              <a:t>sales</a:t>
            </a:r>
            <a:r>
              <a:rPr lang="en-GB" altLang="en-US" sz="1600" dirty="0"/>
              <a:t> – income</a:t>
            </a:r>
          </a:p>
          <a:p>
            <a:pPr eaLnBrk="1" hangingPunct="1">
              <a:lnSpc>
                <a:spcPct val="90000"/>
              </a:lnSpc>
            </a:pPr>
            <a:r>
              <a:rPr lang="en-GB" altLang="en-US" sz="1600" dirty="0"/>
              <a:t>Other opportunities created by this change, e.g.,</a:t>
            </a:r>
          </a:p>
          <a:p>
            <a:pPr lvl="2" eaLnBrk="1" hangingPunct="1">
              <a:lnSpc>
                <a:spcPct val="90000"/>
              </a:lnSpc>
            </a:pPr>
            <a:r>
              <a:rPr lang="en-GB" altLang="en-US" sz="1600" dirty="0"/>
              <a:t>Bus services from remote airports</a:t>
            </a:r>
          </a:p>
          <a:p>
            <a:pPr lvl="2" eaLnBrk="1" hangingPunct="1">
              <a:lnSpc>
                <a:spcPct val="90000"/>
              </a:lnSpc>
            </a:pPr>
            <a:r>
              <a:rPr lang="en-GB" altLang="en-US" sz="1600" dirty="0"/>
              <a:t>Retail expansion at formerly low-use airports</a:t>
            </a:r>
          </a:p>
          <a:p>
            <a:pPr lvl="2" eaLnBrk="1" hangingPunct="1">
              <a:lnSpc>
                <a:spcPct val="90000"/>
              </a:lnSpc>
            </a:pPr>
            <a:r>
              <a:rPr lang="en-GB" altLang="en-US" sz="1600" dirty="0"/>
              <a:t>Accommodation</a:t>
            </a:r>
          </a:p>
          <a:p>
            <a:pPr eaLnBrk="1" hangingPunct="1">
              <a:lnSpc>
                <a:spcPct val="90000"/>
              </a:lnSpc>
            </a:pPr>
            <a:r>
              <a:rPr lang="en-GB" altLang="en-US" sz="1600" dirty="0"/>
              <a:t>LOOK FOR CHANGE TO GAIN IDEAS</a:t>
            </a:r>
          </a:p>
          <a:p>
            <a:pPr lvl="2" eaLnBrk="1" hangingPunct="1">
              <a:lnSpc>
                <a:spcPct val="90000"/>
              </a:lnSpc>
            </a:pPr>
            <a:endParaRPr lang="en-GB" altLang="en-US" sz="1300" dirty="0"/>
          </a:p>
        </p:txBody>
      </p:sp>
      <p:pic>
        <p:nvPicPr>
          <p:cNvPr id="2" name="Picture 1">
            <a:extLst>
              <a:ext uri="{FF2B5EF4-FFF2-40B4-BE49-F238E27FC236}">
                <a16:creationId xmlns:a16="http://schemas.microsoft.com/office/drawing/2014/main" id="{18BF4BBD-2C50-D1FB-105D-6D87A88A5F63}"/>
              </a:ext>
            </a:extLst>
          </p:cNvPr>
          <p:cNvPicPr>
            <a:picLocks noChangeAspect="1"/>
          </p:cNvPicPr>
          <p:nvPr/>
        </p:nvPicPr>
        <p:blipFill>
          <a:blip r:embed="rId3"/>
          <a:stretch>
            <a:fillRect/>
          </a:stretch>
        </p:blipFill>
        <p:spPr>
          <a:xfrm>
            <a:off x="7956376" y="5755431"/>
            <a:ext cx="1005927" cy="90838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92784"/>
    </mc:Choice>
    <mc:Fallback xmlns="">
      <p:transition spd="slow" advTm="92784"/>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Title 1">
            <a:extLst>
              <a:ext uri="{FF2B5EF4-FFF2-40B4-BE49-F238E27FC236}">
                <a16:creationId xmlns:a16="http://schemas.microsoft.com/office/drawing/2014/main" id="{78753EA9-5D60-8F41-1618-E125B5E34348}"/>
              </a:ext>
            </a:extLst>
          </p:cNvPr>
          <p:cNvSpPr>
            <a:spLocks noGrp="1" noChangeArrowheads="1"/>
          </p:cNvSpPr>
          <p:nvPr>
            <p:ph type="title"/>
          </p:nvPr>
        </p:nvSpPr>
        <p:spPr/>
        <p:txBody>
          <a:bodyPr/>
          <a:lstStyle/>
          <a:p>
            <a:r>
              <a:rPr lang="en-GB" altLang="en-US"/>
              <a:t>Developing Creativity</a:t>
            </a:r>
          </a:p>
        </p:txBody>
      </p:sp>
      <p:graphicFrame>
        <p:nvGraphicFramePr>
          <p:cNvPr id="96269" name="Content Placeholder 2">
            <a:extLst>
              <a:ext uri="{FF2B5EF4-FFF2-40B4-BE49-F238E27FC236}">
                <a16:creationId xmlns:a16="http://schemas.microsoft.com/office/drawing/2014/main" id="{5B72C0E4-9C30-7779-8B3B-A09A486691F6}"/>
              </a:ext>
            </a:extLst>
          </p:cNvPr>
          <p:cNvGraphicFramePr>
            <a:graphicFrameLocks noGrp="1"/>
          </p:cNvGraphicFramePr>
          <p:nvPr>
            <p:ph idx="1"/>
          </p:nvPr>
        </p:nvGraphicFramePr>
        <p:xfrm>
          <a:off x="1176865" y="2490135"/>
          <a:ext cx="6798736" cy="344499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3" name="Picture 2">
            <a:extLst>
              <a:ext uri="{FF2B5EF4-FFF2-40B4-BE49-F238E27FC236}">
                <a16:creationId xmlns:a16="http://schemas.microsoft.com/office/drawing/2014/main" id="{34BBEC4F-F840-EB98-AB7A-BB0F686CE39B}"/>
              </a:ext>
            </a:extLst>
          </p:cNvPr>
          <p:cNvPicPr>
            <a:picLocks noChangeAspect="1"/>
          </p:cNvPicPr>
          <p:nvPr/>
        </p:nvPicPr>
        <p:blipFill>
          <a:blip r:embed="rId8"/>
          <a:stretch>
            <a:fillRect/>
          </a:stretch>
        </p:blipFill>
        <p:spPr>
          <a:xfrm>
            <a:off x="7596336" y="461145"/>
            <a:ext cx="1005927" cy="90838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39157"/>
    </mc:Choice>
    <mc:Fallback xmlns="">
      <p:transition spd="slow" advTm="139157"/>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sp useBgFill="1">
        <p:nvSpPr>
          <p:cNvPr id="98320" name="Rectangle 98311">
            <a:extLst>
              <a:ext uri="{FF2B5EF4-FFF2-40B4-BE49-F238E27FC236}">
                <a16:creationId xmlns:a16="http://schemas.microsoft.com/office/drawing/2014/main" id="{52723366-C73B-4ED6-ADEF-29911C6BC5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321" name="Rectangle 98313">
            <a:extLst>
              <a:ext uri="{FF2B5EF4-FFF2-40B4-BE49-F238E27FC236}">
                <a16:creationId xmlns:a16="http://schemas.microsoft.com/office/drawing/2014/main" id="{847A4152-8E41-4D1C-B88C-57C5C430A6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3473" y="484632"/>
            <a:ext cx="8417053" cy="1479635"/>
          </a:xfrm>
          <a:prstGeom prst="rect">
            <a:avLst/>
          </a:prstGeom>
          <a:solidFill>
            <a:schemeClr val="tx2">
              <a:lumMod val="90000"/>
              <a:lumOff val="10000"/>
            </a:schemeClr>
          </a:solidFill>
          <a:ln>
            <a:noFill/>
          </a:ln>
          <a:effectLst>
            <a:outerShdw blurRad="50800" dist="38100" dir="5400000" algn="t" rotWithShape="0">
              <a:prstClr val="black">
                <a:alpha val="40000"/>
              </a:prstClr>
            </a:outerShdw>
          </a:effectLst>
          <a:scene3d>
            <a:camera prst="orthographicFront"/>
            <a:lightRig rig="balanced" dir="t"/>
          </a:scene3d>
          <a:sp3d>
            <a:bevelT w="63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306" name="Title 1">
            <a:extLst>
              <a:ext uri="{FF2B5EF4-FFF2-40B4-BE49-F238E27FC236}">
                <a16:creationId xmlns:a16="http://schemas.microsoft.com/office/drawing/2014/main" id="{BDF5CC27-BE03-FB74-2B11-0FC28772DE11}"/>
              </a:ext>
            </a:extLst>
          </p:cNvPr>
          <p:cNvSpPr>
            <a:spLocks noGrp="1" noChangeArrowheads="1"/>
          </p:cNvSpPr>
          <p:nvPr>
            <p:ph type="title"/>
          </p:nvPr>
        </p:nvSpPr>
        <p:spPr>
          <a:xfrm>
            <a:off x="603315" y="796374"/>
            <a:ext cx="7937369" cy="880027"/>
          </a:xfrm>
        </p:spPr>
        <p:txBody>
          <a:bodyPr>
            <a:normAutofit/>
          </a:bodyPr>
          <a:lstStyle/>
          <a:p>
            <a:r>
              <a:rPr lang="en-GB" altLang="en-US">
                <a:solidFill>
                  <a:srgbClr val="FFFFFF"/>
                </a:solidFill>
              </a:rPr>
              <a:t>Brainstorming</a:t>
            </a:r>
          </a:p>
        </p:txBody>
      </p:sp>
      <p:sp>
        <p:nvSpPr>
          <p:cNvPr id="98322" name="Rectangle 98315">
            <a:extLst>
              <a:ext uri="{FF2B5EF4-FFF2-40B4-BE49-F238E27FC236}">
                <a16:creationId xmlns:a16="http://schemas.microsoft.com/office/drawing/2014/main" id="{999F76F5-72D4-4814-9169-8F535AEEB8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8060" y="648377"/>
            <a:ext cx="8167878" cy="1152144"/>
          </a:xfrm>
          <a:prstGeom prst="rect">
            <a:avLst/>
          </a:prstGeom>
          <a:noFill/>
          <a:ln w="15875" cap="flat">
            <a:solidFill>
              <a:schemeClr val="accent1"/>
            </a:solidFill>
            <a:miter lim="800000"/>
          </a:ln>
          <a:effectLst/>
        </p:spPr>
        <p:style>
          <a:lnRef idx="1">
            <a:schemeClr val="accent1"/>
          </a:lnRef>
          <a:fillRef idx="3">
            <a:schemeClr val="accent1"/>
          </a:fillRef>
          <a:effectRef idx="2">
            <a:schemeClr val="accent1"/>
          </a:effectRef>
          <a:fontRef idx="minor">
            <a:schemeClr val="lt1"/>
          </a:fontRef>
        </p:style>
      </p:sp>
      <p:sp>
        <p:nvSpPr>
          <p:cNvPr id="98323" name="Rectangle 98317">
            <a:extLst>
              <a:ext uri="{FF2B5EF4-FFF2-40B4-BE49-F238E27FC236}">
                <a16:creationId xmlns:a16="http://schemas.microsoft.com/office/drawing/2014/main" id="{C6202988-4466-42C5-B33A-AFABF051B4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86000"/>
            <a:ext cx="9144000" cy="4572000"/>
          </a:xfrm>
          <a:prstGeom prst="rect">
            <a:avLst/>
          </a:prstGeom>
          <a:gradFill>
            <a:gsLst>
              <a:gs pos="0">
                <a:schemeClr val="bg1"/>
              </a:gs>
              <a:gs pos="30000">
                <a:schemeClr val="bg1"/>
              </a:gs>
              <a:gs pos="61000">
                <a:schemeClr val="bg2">
                  <a:lumMod val="20000"/>
                  <a:lumOff val="80000"/>
                </a:schemeClr>
              </a:gs>
              <a:gs pos="97000">
                <a:schemeClr val="bg2">
                  <a:lumMod val="70000"/>
                  <a:lumOff val="30000"/>
                </a:schemeClr>
              </a:gs>
            </a:gsLst>
            <a:path path="circle">
              <a:fillToRect l="50000" t="50000" r="50000" b="50000"/>
            </a:path>
          </a:gradFill>
          <a:ln>
            <a:noFill/>
          </a:ln>
          <a:effectLst>
            <a:innerShdw blurRad="63500" dist="50800" dir="162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307" name="Content Placeholder 2">
            <a:extLst>
              <a:ext uri="{FF2B5EF4-FFF2-40B4-BE49-F238E27FC236}">
                <a16:creationId xmlns:a16="http://schemas.microsoft.com/office/drawing/2014/main" id="{100FC785-E2D0-466F-33FA-1E28F6A1CEDC}"/>
              </a:ext>
            </a:extLst>
          </p:cNvPr>
          <p:cNvSpPr>
            <a:spLocks noGrp="1" noChangeArrowheads="1"/>
          </p:cNvSpPr>
          <p:nvPr>
            <p:ph idx="1"/>
          </p:nvPr>
        </p:nvSpPr>
        <p:spPr>
          <a:xfrm>
            <a:off x="971550" y="2612256"/>
            <a:ext cx="7200897" cy="3263612"/>
          </a:xfrm>
        </p:spPr>
        <p:txBody>
          <a:bodyPr>
            <a:normAutofit/>
          </a:bodyPr>
          <a:lstStyle/>
          <a:p>
            <a:r>
              <a:rPr lang="en-GB" altLang="en-US" dirty="0"/>
              <a:t>Brainstorming – non judgemental</a:t>
            </a:r>
          </a:p>
          <a:p>
            <a:r>
              <a:rPr lang="en-GB" altLang="en-US" dirty="0"/>
              <a:t>All ideas count</a:t>
            </a:r>
          </a:p>
          <a:p>
            <a:r>
              <a:rPr lang="en-GB" altLang="en-US" dirty="0"/>
              <a:t>Do not try and evaluate as you go on</a:t>
            </a:r>
          </a:p>
          <a:p>
            <a:endParaRPr lang="en-GB" altLang="en-US" dirty="0"/>
          </a:p>
        </p:txBody>
      </p:sp>
      <p:pic>
        <p:nvPicPr>
          <p:cNvPr id="2" name="Picture 1">
            <a:extLst>
              <a:ext uri="{FF2B5EF4-FFF2-40B4-BE49-F238E27FC236}">
                <a16:creationId xmlns:a16="http://schemas.microsoft.com/office/drawing/2014/main" id="{000B0866-3DAC-F2B0-ED69-6A8132D417D0}"/>
              </a:ext>
            </a:extLst>
          </p:cNvPr>
          <p:cNvPicPr>
            <a:picLocks noChangeAspect="1"/>
          </p:cNvPicPr>
          <p:nvPr/>
        </p:nvPicPr>
        <p:blipFill>
          <a:blip r:embed="rId4"/>
          <a:stretch>
            <a:fillRect/>
          </a:stretch>
        </p:blipFill>
        <p:spPr>
          <a:xfrm>
            <a:off x="7884368" y="5847651"/>
            <a:ext cx="1005927" cy="90838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5576"/>
    </mc:Choice>
    <mc:Fallback xmlns="">
      <p:transition spd="slow" advTm="105576"/>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sp>
        <p:nvSpPr>
          <p:cNvPr id="3076" name="Text Box 4"/>
          <p:cNvSpPr txBox="1">
            <a:spLocks noChangeArrowheads="1"/>
          </p:cNvSpPr>
          <p:nvPr/>
        </p:nvSpPr>
        <p:spPr bwMode="auto">
          <a:xfrm>
            <a:off x="4570809" y="982132"/>
            <a:ext cx="3601638" cy="1303867"/>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20000"/>
              </a:spcBef>
              <a:spcAft>
                <a:spcPct val="0"/>
              </a:spcAft>
              <a:buChar char="•"/>
              <a:defRPr>
                <a:solidFill>
                  <a:schemeClr val="tx1"/>
                </a:solidFill>
                <a:latin typeface="Arial" charset="0"/>
                <a:cs typeface="Arial" charset="0"/>
              </a:defRPr>
            </a:lvl6pPr>
            <a:lvl7pPr marL="2971800" indent="-228600" eaLnBrk="0" fontAlgn="base" hangingPunct="0">
              <a:spcBef>
                <a:spcPct val="20000"/>
              </a:spcBef>
              <a:spcAft>
                <a:spcPct val="0"/>
              </a:spcAft>
              <a:buChar char="•"/>
              <a:defRPr>
                <a:solidFill>
                  <a:schemeClr val="tx1"/>
                </a:solidFill>
                <a:latin typeface="Arial" charset="0"/>
                <a:cs typeface="Arial" charset="0"/>
              </a:defRPr>
            </a:lvl7pPr>
            <a:lvl8pPr marL="3429000" indent="-228600" eaLnBrk="0" fontAlgn="base" hangingPunct="0">
              <a:spcBef>
                <a:spcPct val="20000"/>
              </a:spcBef>
              <a:spcAft>
                <a:spcPct val="0"/>
              </a:spcAft>
              <a:buChar char="•"/>
              <a:defRPr>
                <a:solidFill>
                  <a:schemeClr val="tx1"/>
                </a:solidFill>
                <a:latin typeface="Arial" charset="0"/>
                <a:cs typeface="Arial" charset="0"/>
              </a:defRPr>
            </a:lvl8pPr>
            <a:lvl9pPr marL="3886200" indent="-228600" eaLnBrk="0" fontAlgn="base" hangingPunct="0">
              <a:spcBef>
                <a:spcPct val="20000"/>
              </a:spcBef>
              <a:spcAft>
                <a:spcPct val="0"/>
              </a:spcAft>
              <a:buChar char="•"/>
              <a:defRPr>
                <a:solidFill>
                  <a:schemeClr val="tx1"/>
                </a:solidFill>
                <a:latin typeface="Arial" charset="0"/>
                <a:cs typeface="Arial" charset="0"/>
              </a:defRPr>
            </a:lvl9pPr>
          </a:lstStyle>
          <a:p>
            <a:pPr algn="ctr" defTabSz="457200" eaLnBrk="1" hangingPunct="1">
              <a:spcAft>
                <a:spcPts val="600"/>
              </a:spcAft>
              <a:defRPr/>
            </a:pPr>
            <a:r>
              <a:rPr lang="en-US" sz="4400" b="1">
                <a:ln w="3175" cmpd="sng">
                  <a:noFill/>
                </a:ln>
                <a:solidFill>
                  <a:srgbClr val="262626"/>
                </a:solidFill>
                <a:latin typeface="+mj-lt"/>
                <a:ea typeface="+mj-ea"/>
                <a:cs typeface="+mj-cs"/>
              </a:rPr>
              <a:t>Reading</a:t>
            </a:r>
          </a:p>
        </p:txBody>
      </p:sp>
      <p:pic>
        <p:nvPicPr>
          <p:cNvPr id="51207" name="Graphic 51206" descr="Shooting star">
            <a:extLst>
              <a:ext uri="{FF2B5EF4-FFF2-40B4-BE49-F238E27FC236}">
                <a16:creationId xmlns:a16="http://schemas.microsoft.com/office/drawing/2014/main" id="{11625DD2-C0AA-45FB-39E8-192C90EC047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59512" y="1885797"/>
            <a:ext cx="2907601" cy="2907601"/>
          </a:xfrm>
          <a:prstGeom prst="rect">
            <a:avLst/>
          </a:prstGeom>
        </p:spPr>
      </p:pic>
      <p:sp>
        <p:nvSpPr>
          <p:cNvPr id="51203" name="Text Box 4"/>
          <p:cNvSpPr txBox="1">
            <a:spLocks noChangeArrowheads="1"/>
          </p:cNvSpPr>
          <p:nvPr/>
        </p:nvSpPr>
        <p:spPr bwMode="auto">
          <a:xfrm>
            <a:off x="4570809" y="2556932"/>
            <a:ext cx="3601638" cy="3318936"/>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t">
            <a:normAutofit/>
          </a:bodyPr>
          <a:lstStyle>
            <a:lvl1pPr eaLnBrk="0" hangingPunct="0">
              <a:spcBef>
                <a:spcPct val="50000"/>
              </a:spcBef>
              <a:defRPr sz="3200">
                <a:solidFill>
                  <a:schemeClr val="tx1"/>
                </a:solidFill>
                <a:latin typeface="Arial" charset="0"/>
              </a:defRPr>
            </a:lvl1pPr>
            <a:lvl2pPr marL="742950" indent="-285750" eaLnBrk="0" hangingPunct="0">
              <a:defRPr sz="28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000">
                <a:solidFill>
                  <a:schemeClr val="tx1"/>
                </a:solidFill>
                <a:latin typeface="Arial" charset="0"/>
              </a:defRPr>
            </a:lvl4pPr>
            <a:lvl5pPr marL="2057400" indent="-228600" eaLnBrk="0" hangingPunct="0">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defTabSz="457200" eaLnBrk="1" hangingPunct="1">
              <a:lnSpc>
                <a:spcPct val="90000"/>
              </a:lnSpc>
              <a:spcBef>
                <a:spcPct val="20000"/>
              </a:spcBef>
              <a:spcAft>
                <a:spcPts val="600"/>
              </a:spcAft>
              <a:buClr>
                <a:schemeClr val="accent1"/>
              </a:buClr>
              <a:buSzPct val="115000"/>
              <a:buFont typeface="Arial"/>
              <a:buChar char="•"/>
            </a:pPr>
            <a:r>
              <a:rPr lang="en-US" sz="2700">
                <a:solidFill>
                  <a:srgbClr val="262626"/>
                </a:solidFill>
                <a:latin typeface="+mn-lt"/>
              </a:rPr>
              <a:t>Fillis, I. (2002) An Andalusian Dog or a Rising Star? Creativity and the Marketing/Entrepreneurship Interface. </a:t>
            </a:r>
            <a:r>
              <a:rPr lang="en-US" sz="2700" i="1">
                <a:solidFill>
                  <a:srgbClr val="262626"/>
                </a:solidFill>
                <a:latin typeface="+mn-lt"/>
              </a:rPr>
              <a:t>Journal of Marketing Research, 18</a:t>
            </a:r>
            <a:r>
              <a:rPr lang="en-US" sz="2700">
                <a:solidFill>
                  <a:srgbClr val="262626"/>
                </a:solidFill>
                <a:latin typeface="+mn-lt"/>
              </a:rPr>
              <a:t>(1), 379-395.</a:t>
            </a:r>
          </a:p>
          <a:p>
            <a:pPr marL="685800" defTabSz="457200" eaLnBrk="1" hangingPunct="1">
              <a:lnSpc>
                <a:spcPct val="90000"/>
              </a:lnSpc>
              <a:spcBef>
                <a:spcPct val="20000"/>
              </a:spcBef>
              <a:spcAft>
                <a:spcPts val="600"/>
              </a:spcAft>
              <a:buClr>
                <a:schemeClr val="accent1"/>
              </a:buClr>
              <a:buSzPct val="115000"/>
              <a:buFont typeface="Arial"/>
              <a:buChar char="•"/>
              <a:defRPr/>
            </a:pPr>
            <a:endParaRPr lang="en-US" sz="2700" spc="-25">
              <a:solidFill>
                <a:srgbClr val="262626"/>
              </a:solidFill>
              <a:latin typeface="+mn-lt"/>
            </a:endParaRPr>
          </a:p>
          <a:p>
            <a:pPr marL="685800" defTabSz="457200" eaLnBrk="1" hangingPunct="1">
              <a:lnSpc>
                <a:spcPct val="90000"/>
              </a:lnSpc>
              <a:spcBef>
                <a:spcPct val="20000"/>
              </a:spcBef>
              <a:spcAft>
                <a:spcPts val="600"/>
              </a:spcAft>
              <a:buClr>
                <a:schemeClr val="accent1"/>
              </a:buClr>
              <a:buSzPct val="115000"/>
              <a:buFont typeface="Arial"/>
              <a:buChar char="•"/>
              <a:defRPr/>
            </a:pPr>
            <a:endParaRPr lang="en-US" sz="2700" spc="-25">
              <a:solidFill>
                <a:srgbClr val="262626"/>
              </a:solidFill>
              <a:latin typeface="+mn-lt"/>
            </a:endParaRPr>
          </a:p>
        </p:txBody>
      </p:sp>
      <p:pic>
        <p:nvPicPr>
          <p:cNvPr id="2" name="Picture 1">
            <a:extLst>
              <a:ext uri="{FF2B5EF4-FFF2-40B4-BE49-F238E27FC236}">
                <a16:creationId xmlns:a16="http://schemas.microsoft.com/office/drawing/2014/main" id="{05A4A454-CCCE-8D55-F3B5-77F8F7295088}"/>
              </a:ext>
            </a:extLst>
          </p:cNvPr>
          <p:cNvPicPr>
            <a:picLocks noChangeAspect="1"/>
          </p:cNvPicPr>
          <p:nvPr/>
        </p:nvPicPr>
        <p:blipFill>
          <a:blip r:embed="rId6"/>
          <a:stretch>
            <a:fillRect/>
          </a:stretch>
        </p:blipFill>
        <p:spPr>
          <a:xfrm>
            <a:off x="539552" y="548680"/>
            <a:ext cx="1274174" cy="1146147"/>
          </a:xfrm>
          <a:prstGeom prst="rect">
            <a:avLst/>
          </a:prstGeom>
        </p:spPr>
      </p:pic>
    </p:spTree>
    <p:extLst>
      <p:ext uri="{BB962C8B-B14F-4D97-AF65-F5344CB8AC3E}">
        <p14:creationId xmlns:p14="http://schemas.microsoft.com/office/powerpoint/2010/main" val="4128330170"/>
      </p:ext>
    </p:extLst>
  </p:cSld>
  <p:clrMapOvr>
    <a:masterClrMapping/>
  </p:clrMapOvr>
  <p:transition advTm="61514"/>
</p:sld>
</file>

<file path=ppt/theme/_rels/them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1_Powerpoint Template">
  <a:themeElements>
    <a:clrScheme name="1_Powerpoint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fontScheme name="1_Powerpoint Templat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Powerpoint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Powerpoint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Powerpoint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Powerpoint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Powerpoint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Powerpoint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Powerpoint 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Powerpoint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Powerpoint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Powerpoint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Powerpoint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Powerpoint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2_Powerpoint Template">
  <a:themeElements>
    <a:clrScheme name="2_Powerpoint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fontScheme name="2_Powerpoint Templat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2_Powerpoint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2_Powerpoint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2_Powerpoint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2_Powerpoint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2_Powerpoint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2_Powerpoint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2_Powerpoint 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2_Powerpoint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2_Powerpoint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2_Powerpoint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2_Powerpoint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2_Powerpoint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3_Powerpoint Template">
  <a:themeElements>
    <a:clrScheme name="3_Powerpoint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fontScheme name="3_Powerpoint Templat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3_Powerpoint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3_Powerpoint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3_Powerpoint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3_Powerpoint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3_Powerpoint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3_Powerpoint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3_Powerpoint 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3_Powerpoint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3_Powerpoint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3_Powerpoint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3_Powerpoint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3_Powerpoint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4_Powerpoint Template">
  <a:themeElements>
    <a:clrScheme name="4_Powerpoint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fontScheme name="4_Powerpoint Templat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4_Powerpoint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4_Powerpoint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4_Powerpoint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4_Powerpoint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4_Powerpoint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4_Powerpoint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4_Powerpoint 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4_Powerpoint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4_Powerpoint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4_Powerpoint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4_Powerpoint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4_Powerpoint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rotWithShape="1">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PowerPoint" ma:contentTypeID="0x0101004400421D2D7B7E4B95D6653789B9AAF000E4B7847E1FE1C64A96716293B31CF1FB" ma:contentTypeVersion="1" ma:contentTypeDescription="Create a new PowerPoint presentation using the Alignment Packaging template" ma:contentTypeScope="" ma:versionID="b779387c490e55bdbed9f51b995186ef">
  <xsd:schema xmlns:xsd="http://www.w3.org/2001/XMLSchema" xmlns:xs="http://www.w3.org/2001/XMLSchema" xmlns:p="http://schemas.microsoft.com/office/2006/metadata/properties" targetNamespace="http://schemas.microsoft.com/office/2006/metadata/properties" ma:root="true" ma:fieldsID="2946f54fc597ae82d0c88937cd5e440f">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9EF7A5D-233D-40B9-B844-1B2FF7CF28D9}">
  <ds:schemaRefs>
    <ds:schemaRef ds:uri="http://schemas.microsoft.com/office/2006/documentManagement/types"/>
    <ds:schemaRef ds:uri="http://schemas.openxmlformats.org/package/2006/metadata/core-properties"/>
    <ds:schemaRef ds:uri="http://purl.org/dc/terms/"/>
    <ds:schemaRef ds:uri="http://schemas.microsoft.com/office/infopath/2007/PartnerControls"/>
    <ds:schemaRef ds:uri="http://www.w3.org/XML/1998/namespace"/>
    <ds:schemaRef ds:uri="http://purl.org/dc/elements/1.1/"/>
    <ds:schemaRef ds:uri="http://schemas.microsoft.com/office/2006/metadata/properties"/>
    <ds:schemaRef ds:uri="http://purl.org/dc/dcmitype/"/>
  </ds:schemaRefs>
</ds:datastoreItem>
</file>

<file path=customXml/itemProps2.xml><?xml version="1.0" encoding="utf-8"?>
<ds:datastoreItem xmlns:ds="http://schemas.openxmlformats.org/officeDocument/2006/customXml" ds:itemID="{DE609375-ED45-460D-A9F8-EAF276683983}">
  <ds:schemaRefs>
    <ds:schemaRef ds:uri="http://schemas.microsoft.com/sharepoint/v3/contenttype/forms"/>
  </ds:schemaRefs>
</ds:datastoreItem>
</file>

<file path=customXml/itemProps3.xml><?xml version="1.0" encoding="utf-8"?>
<ds:datastoreItem xmlns:ds="http://schemas.openxmlformats.org/officeDocument/2006/customXml" ds:itemID="{92664EC3-1148-42C8-8A98-7279FDF6157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Powerpoint</Template>
  <TotalTime>2347</TotalTime>
  <Words>2589</Words>
  <Application>Microsoft Office PowerPoint</Application>
  <PresentationFormat>On-screen Show (4:3)</PresentationFormat>
  <Paragraphs>295</Paragraphs>
  <Slides>48</Slides>
  <Notes>11</Notes>
  <HiddenSlides>0</HiddenSlides>
  <MMClips>0</MMClips>
  <ScaleCrop>false</ScaleCrop>
  <HeadingPairs>
    <vt:vector size="6" baseType="variant">
      <vt:variant>
        <vt:lpstr>Fonts Used</vt:lpstr>
      </vt:variant>
      <vt:variant>
        <vt:i4>7</vt:i4>
      </vt:variant>
      <vt:variant>
        <vt:lpstr>Theme</vt:lpstr>
      </vt:variant>
      <vt:variant>
        <vt:i4>5</vt:i4>
      </vt:variant>
      <vt:variant>
        <vt:lpstr>Slide Titles</vt:lpstr>
      </vt:variant>
      <vt:variant>
        <vt:i4>48</vt:i4>
      </vt:variant>
    </vt:vector>
  </HeadingPairs>
  <TitlesOfParts>
    <vt:vector size="60" baseType="lpstr">
      <vt:lpstr>Arial</vt:lpstr>
      <vt:lpstr>Bradley Hand ITC</vt:lpstr>
      <vt:lpstr>Calibri</vt:lpstr>
      <vt:lpstr>Garamond</vt:lpstr>
      <vt:lpstr>Helvetica</vt:lpstr>
      <vt:lpstr>Tajawal Medium</vt:lpstr>
      <vt:lpstr>Wingdings</vt:lpstr>
      <vt:lpstr>1_Powerpoint Template</vt:lpstr>
      <vt:lpstr>2_Powerpoint Template</vt:lpstr>
      <vt:lpstr>3_Powerpoint Template</vt:lpstr>
      <vt:lpstr>4_Powerpoint Template</vt:lpstr>
      <vt:lpstr>Organic</vt:lpstr>
      <vt:lpstr>PowerPoint Presentation</vt:lpstr>
      <vt:lpstr>   Creativity and Opportunity </vt:lpstr>
      <vt:lpstr>Students Need to know</vt:lpstr>
      <vt:lpstr>What’s a Startup?</vt:lpstr>
      <vt:lpstr>Challenges – Professional and Personal</vt:lpstr>
      <vt:lpstr>What is Creativity?</vt:lpstr>
      <vt:lpstr>A definition:</vt:lpstr>
      <vt:lpstr>What does the definition tell us?</vt:lpstr>
      <vt:lpstr>Solutions?</vt:lpstr>
      <vt:lpstr>“Solving Problems”</vt:lpstr>
      <vt:lpstr>“Solving Problems”</vt:lpstr>
      <vt:lpstr>Creativity and Commerce</vt:lpstr>
      <vt:lpstr>What’s an Opportunity?</vt:lpstr>
      <vt:lpstr>Opposing Definitions</vt:lpstr>
      <vt:lpstr>Example: Rise of Levi’s</vt:lpstr>
      <vt:lpstr>Who is Creative and How Can We Be Creative?</vt:lpstr>
      <vt:lpstr>Creativity – Nature or Nurture?</vt:lpstr>
      <vt:lpstr> Nature or Nurture</vt:lpstr>
      <vt:lpstr>Why is Creativity Important?</vt:lpstr>
      <vt:lpstr>Can We Learn Creativity?</vt:lpstr>
      <vt:lpstr>Creative Thinking</vt:lpstr>
      <vt:lpstr>What Stops Business Creativity?</vt:lpstr>
      <vt:lpstr>Creating Creativity</vt:lpstr>
      <vt:lpstr>De Bono’s creative process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Unique Blue Hat</vt:lpstr>
      <vt:lpstr>Evaluation Sequence</vt:lpstr>
      <vt:lpstr>Caution Sequence</vt:lpstr>
      <vt:lpstr>Design Sequence</vt:lpstr>
      <vt:lpstr>Other Sequences</vt:lpstr>
      <vt:lpstr>PowerPoint Presentation</vt:lpstr>
      <vt:lpstr>Recognising an Opportunity</vt:lpstr>
      <vt:lpstr>Drucker’s Opportunity Scan</vt:lpstr>
      <vt:lpstr>Idea Generation</vt:lpstr>
      <vt:lpstr>Ideas?</vt:lpstr>
      <vt:lpstr>PowerPoint Presentation</vt:lpstr>
      <vt:lpstr>Examples:Change</vt:lpstr>
      <vt:lpstr>Innovation in the wider sense</vt:lpstr>
      <vt:lpstr>New Industries: Low Cost Airlines</vt:lpstr>
      <vt:lpstr>Developing Creativity</vt:lpstr>
      <vt:lpstr>Brainstorming</vt:lpstr>
      <vt:lpstr>PowerPoint Presentation</vt:lpstr>
    </vt:vector>
  </TitlesOfParts>
  <Company>Heriot-Watt University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Creativity in Organisations</dc:title>
  <dc:creator>Wright, Catherine A</dc:creator>
  <cp:lastModifiedBy>Amany Ramadan</cp:lastModifiedBy>
  <cp:revision>51</cp:revision>
  <dcterms:created xsi:type="dcterms:W3CDTF">2013-06-10T13:08:53Z</dcterms:created>
  <dcterms:modified xsi:type="dcterms:W3CDTF">2023-03-25T22:01:25Z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0x0101004400421D2D7B7E4B95D6653789B9AAF000E4B7847E1FE1C64A96716293B31CF1FB</vt:lpwstr>
  </property>
</Properties>
</file>