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5" r:id="rId4"/>
  </p:sldMasterIdLst>
  <p:notesMasterIdLst>
    <p:notesMasterId r:id="rId52"/>
  </p:notesMasterIdLst>
  <p:sldIdLst>
    <p:sldId id="349" r:id="rId5"/>
    <p:sldId id="350" r:id="rId6"/>
    <p:sldId id="351" r:id="rId7"/>
    <p:sldId id="352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45" r:id="rId49"/>
    <p:sldId id="346" r:id="rId50"/>
    <p:sldId id="353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E50682-62F6-473B-ACF2-5532A6EFA08E}" v="47" dt="2026-07-24T16:01:18.793"/>
    <p1510:client id="{48FA613D-3371-4F08-A811-103B660E2853}" v="1" dt="2026-07-24T16:03:06.883"/>
    <p1510:client id="{490A635A-DC47-4319-9357-2A58F3ACA875}" v="264" dt="2026-07-24T15:37:45.21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75" autoAdjust="0"/>
    <p:restoredTop sz="94710" autoAdjust="0"/>
  </p:normalViewPr>
  <p:slideViewPr>
    <p:cSldViewPr snapToGrid="0" snapToObjects="1">
      <p:cViewPr>
        <p:scale>
          <a:sx n="100" d="100"/>
          <a:sy n="100" d="100"/>
        </p:scale>
        <p:origin x="-653" y="-955"/>
      </p:cViewPr>
      <p:guideLst>
        <p:guide orient="horz" pos="2160"/>
        <p:guide pos="2880"/>
      </p:guideLst>
    </p:cSldViewPr>
  </p:slideViewPr>
  <p:notesTextViewPr>
    <p:cViewPr>
      <p:scale>
        <a:sx n="125" d="100"/>
        <a:sy n="125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presProps" Target="presProps.xml"/><Relationship Id="rId58" Type="http://schemas.microsoft.com/office/2015/10/relationships/revisionInfo" Target="revisionInfo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microsoft.com/office/2016/11/relationships/changesInfo" Target="changesInfos/changesInfo1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haf Darwish" userId="S::rahafdarwish@midocean.edu.km::a510750d-cd69-4bc9-aa08-c9adb5c50624" providerId="AD" clId="Web-{7B3F7A42-CC3C-B97D-C216-D232B4F9D725}"/>
    <pc:docChg chg="modSld">
      <pc:chgData name="Rahaf Darwish" userId="S::rahafdarwish@midocean.edu.km::a510750d-cd69-4bc9-aa08-c9adb5c50624" providerId="AD" clId="Web-{7B3F7A42-CC3C-B97D-C216-D232B4F9D725}" dt="2026-07-11T09:47:27.183" v="15" actId="20577"/>
      <pc:docMkLst>
        <pc:docMk/>
      </pc:docMkLst>
      <pc:sldChg chg="modSp">
        <pc:chgData name="Rahaf Darwish" userId="S::rahafdarwish@midocean.edu.km::a510750d-cd69-4bc9-aa08-c9adb5c50624" providerId="AD" clId="Web-{7B3F7A42-CC3C-B97D-C216-D232B4F9D725}" dt="2026-07-11T09:40:20.747" v="1" actId="20577"/>
        <pc:sldMkLst>
          <pc:docMk/>
          <pc:sldMk cId="0" sldId="259"/>
        </pc:sldMkLst>
        <pc:spChg chg="mod">
          <ac:chgData name="Rahaf Darwish" userId="S::rahafdarwish@midocean.edu.km::a510750d-cd69-4bc9-aa08-c9adb5c50624" providerId="AD" clId="Web-{7B3F7A42-CC3C-B97D-C216-D232B4F9D725}" dt="2026-07-11T09:40:20.747" v="1" actId="20577"/>
          <ac:spMkLst>
            <pc:docMk/>
            <pc:sldMk cId="0" sldId="259"/>
            <ac:spMk id="4" creationId="{00000000-0000-0000-0000-000000000000}"/>
          </ac:spMkLst>
        </pc:spChg>
      </pc:sldChg>
      <pc:sldChg chg="modSp">
        <pc:chgData name="Rahaf Darwish" userId="S::rahafdarwish@midocean.edu.km::a510750d-cd69-4bc9-aa08-c9adb5c50624" providerId="AD" clId="Web-{7B3F7A42-CC3C-B97D-C216-D232B4F9D725}" dt="2026-07-11T09:41:33.249" v="3" actId="20577"/>
        <pc:sldMkLst>
          <pc:docMk/>
          <pc:sldMk cId="0" sldId="265"/>
        </pc:sldMkLst>
        <pc:spChg chg="mod">
          <ac:chgData name="Rahaf Darwish" userId="S::rahafdarwish@midocean.edu.km::a510750d-cd69-4bc9-aa08-c9adb5c50624" providerId="AD" clId="Web-{7B3F7A42-CC3C-B97D-C216-D232B4F9D725}" dt="2026-07-11T09:41:33.249" v="3" actId="20577"/>
          <ac:spMkLst>
            <pc:docMk/>
            <pc:sldMk cId="0" sldId="265"/>
            <ac:spMk id="4" creationId="{00000000-0000-0000-0000-000000000000}"/>
          </ac:spMkLst>
        </pc:spChg>
      </pc:sldChg>
      <pc:sldChg chg="modSp">
        <pc:chgData name="Rahaf Darwish" userId="S::rahafdarwish@midocean.edu.km::a510750d-cd69-4bc9-aa08-c9adb5c50624" providerId="AD" clId="Web-{7B3F7A42-CC3C-B97D-C216-D232B4F9D725}" dt="2026-07-11T09:42:47.486" v="5" actId="20577"/>
        <pc:sldMkLst>
          <pc:docMk/>
          <pc:sldMk cId="0" sldId="273"/>
        </pc:sldMkLst>
        <pc:spChg chg="mod">
          <ac:chgData name="Rahaf Darwish" userId="S::rahafdarwish@midocean.edu.km::a510750d-cd69-4bc9-aa08-c9adb5c50624" providerId="AD" clId="Web-{7B3F7A42-CC3C-B97D-C216-D232B4F9D725}" dt="2026-07-11T09:42:47.486" v="5" actId="20577"/>
          <ac:spMkLst>
            <pc:docMk/>
            <pc:sldMk cId="0" sldId="273"/>
            <ac:spMk id="4" creationId="{00000000-0000-0000-0000-000000000000}"/>
          </ac:spMkLst>
        </pc:spChg>
      </pc:sldChg>
      <pc:sldChg chg="modSp">
        <pc:chgData name="Rahaf Darwish" userId="S::rahafdarwish@midocean.edu.km::a510750d-cd69-4bc9-aa08-c9adb5c50624" providerId="AD" clId="Web-{7B3F7A42-CC3C-B97D-C216-D232B4F9D725}" dt="2026-07-11T09:43:54.066" v="7" actId="20577"/>
        <pc:sldMkLst>
          <pc:docMk/>
          <pc:sldMk cId="0" sldId="282"/>
        </pc:sldMkLst>
        <pc:spChg chg="mod">
          <ac:chgData name="Rahaf Darwish" userId="S::rahafdarwish@midocean.edu.km::a510750d-cd69-4bc9-aa08-c9adb5c50624" providerId="AD" clId="Web-{7B3F7A42-CC3C-B97D-C216-D232B4F9D725}" dt="2026-07-11T09:43:54.066" v="7" actId="20577"/>
          <ac:spMkLst>
            <pc:docMk/>
            <pc:sldMk cId="0" sldId="282"/>
            <ac:spMk id="4" creationId="{00000000-0000-0000-0000-000000000000}"/>
          </ac:spMkLst>
        </pc:spChg>
      </pc:sldChg>
      <pc:sldChg chg="modSp">
        <pc:chgData name="Rahaf Darwish" userId="S::rahafdarwish@midocean.edu.km::a510750d-cd69-4bc9-aa08-c9adb5c50624" providerId="AD" clId="Web-{7B3F7A42-CC3C-B97D-C216-D232B4F9D725}" dt="2026-07-11T09:44:52.193" v="9" actId="20577"/>
        <pc:sldMkLst>
          <pc:docMk/>
          <pc:sldMk cId="0" sldId="288"/>
        </pc:sldMkLst>
        <pc:spChg chg="mod">
          <ac:chgData name="Rahaf Darwish" userId="S::rahafdarwish@midocean.edu.km::a510750d-cd69-4bc9-aa08-c9adb5c50624" providerId="AD" clId="Web-{7B3F7A42-CC3C-B97D-C216-D232B4F9D725}" dt="2026-07-11T09:44:52.193" v="9" actId="20577"/>
          <ac:spMkLst>
            <pc:docMk/>
            <pc:sldMk cId="0" sldId="288"/>
            <ac:spMk id="4" creationId="{00000000-0000-0000-0000-000000000000}"/>
          </ac:spMkLst>
        </pc:spChg>
      </pc:sldChg>
      <pc:sldChg chg="modSp">
        <pc:chgData name="Rahaf Darwish" userId="S::rahafdarwish@midocean.edu.km::a510750d-cd69-4bc9-aa08-c9adb5c50624" providerId="AD" clId="Web-{7B3F7A42-CC3C-B97D-C216-D232B4F9D725}" dt="2026-07-11T09:47:27.183" v="15" actId="20577"/>
        <pc:sldMkLst>
          <pc:docMk/>
          <pc:sldMk cId="0" sldId="345"/>
        </pc:sldMkLst>
        <pc:spChg chg="mod">
          <ac:chgData name="Rahaf Darwish" userId="S::rahafdarwish@midocean.edu.km::a510750d-cd69-4bc9-aa08-c9adb5c50624" providerId="AD" clId="Web-{7B3F7A42-CC3C-B97D-C216-D232B4F9D725}" dt="2026-07-11T09:47:27.183" v="15" actId="20577"/>
          <ac:spMkLst>
            <pc:docMk/>
            <pc:sldMk cId="0" sldId="345"/>
            <ac:spMk id="3" creationId="{00000000-0000-0000-0000-000000000000}"/>
          </ac:spMkLst>
        </pc:spChg>
      </pc:sldChg>
    </pc:docChg>
  </pc:docChgLst>
  <pc:docChgLst>
    <pc:chgData name="Al Montaner abuhuseein" userId="2fe45c76f27c6ebd" providerId="LiveId" clId="{25E32692-2B0A-424A-B576-7E3CAA713383}"/>
    <pc:docChg chg="undo custSel addSld delSld modSld sldOrd modMainMaster">
      <pc:chgData name="Al Montaner abuhuseein" userId="2fe45c76f27c6ebd" providerId="LiveId" clId="{25E32692-2B0A-424A-B576-7E3CAA713383}" dt="2026-07-24T16:05:33.940" v="1798" actId="20577"/>
      <pc:docMkLst>
        <pc:docMk/>
      </pc:docMkLst>
      <pc:sldChg chg="addSp delSp modSp mod modTransition modAnim modNotesTx">
        <pc:chgData name="Al Montaner abuhuseein" userId="2fe45c76f27c6ebd" providerId="LiveId" clId="{25E32692-2B0A-424A-B576-7E3CAA713383}" dt="2026-07-24T16:03:06.883" v="1747"/>
        <pc:sldMkLst>
          <pc:docMk/>
          <pc:sldMk cId="0" sldId="259"/>
        </pc:sldMkLst>
        <pc:spChg chg="mod">
          <ac:chgData name="Al Montaner abuhuseein" userId="2fe45c76f27c6ebd" providerId="LiveId" clId="{25E32692-2B0A-424A-B576-7E3CAA713383}" dt="2026-07-05T02:55:23.901" v="327" actId="20577"/>
          <ac:spMkLst>
            <pc:docMk/>
            <pc:sldMk cId="0" sldId="259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27:22.885" v="1299" actId="20577"/>
          <ac:spMkLst>
            <pc:docMk/>
            <pc:sldMk cId="0" sldId="259"/>
            <ac:spMk id="5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27:01.708" v="1290" actId="20577"/>
          <ac:spMkLst>
            <pc:docMk/>
            <pc:sldMk cId="0" sldId="259"/>
            <ac:spMk id="8" creationId="{00000000-0000-0000-0000-000000000000}"/>
          </ac:spMkLst>
        </pc:sp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0" sldId="259"/>
            <ac:picMk id="19" creationId="{55E4E7CD-C223-6B32-F4B6-D18C2B285126}"/>
          </ac:picMkLst>
        </pc:picChg>
      </pc:sldChg>
      <pc:sldChg chg="addSp delSp modSp mod modTransition modAnim modNotesTx">
        <pc:chgData name="Al Montaner abuhuseein" userId="2fe45c76f27c6ebd" providerId="LiveId" clId="{25E32692-2B0A-424A-B576-7E3CAA713383}" dt="2026-07-24T16:03:06.883" v="1747"/>
        <pc:sldMkLst>
          <pc:docMk/>
          <pc:sldMk cId="0" sldId="260"/>
        </pc:sldMkLst>
        <pc:spChg chg="mod">
          <ac:chgData name="Al Montaner abuhuseein" userId="2fe45c76f27c6ebd" providerId="LiveId" clId="{25E32692-2B0A-424A-B576-7E3CAA713383}" dt="2026-07-05T02:55:28.097" v="328" actId="20577"/>
          <ac:spMkLst>
            <pc:docMk/>
            <pc:sldMk cId="0" sldId="260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2:52:01.630" v="158" actId="1076"/>
          <ac:spMkLst>
            <pc:docMk/>
            <pc:sldMk cId="0" sldId="260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27:35.482" v="1303" actId="20577"/>
          <ac:spMkLst>
            <pc:docMk/>
            <pc:sldMk cId="0" sldId="260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31:47.341" v="1345" actId="20577"/>
          <ac:spMkLst>
            <pc:docMk/>
            <pc:sldMk cId="0" sldId="260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7-05T02:50:44.070" v="136" actId="22"/>
          <ac:spMkLst>
            <pc:docMk/>
            <pc:sldMk cId="0" sldId="260"/>
            <ac:spMk id="11" creationId="{44991065-4555-B6E6-3751-3EB624AF84BA}"/>
          </ac:spMkLst>
        </pc:spChg>
        <pc:spChg chg="add mod">
          <ac:chgData name="Al Montaner abuhuseein" userId="2fe45c76f27c6ebd" providerId="LiveId" clId="{25E32692-2B0A-424A-B576-7E3CAA713383}" dt="2026-07-05T02:52:10.705" v="159" actId="1076"/>
          <ac:spMkLst>
            <pc:docMk/>
            <pc:sldMk cId="0" sldId="260"/>
            <ac:spMk id="13" creationId="{88A4CFB0-9BA6-218A-41DA-DA2A3F6F0165}"/>
          </ac:spMkLst>
        </pc:sp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0" sldId="260"/>
            <ac:picMk id="16" creationId="{DCF85B25-C9F6-8402-EDA1-064994741739}"/>
          </ac:picMkLst>
        </pc:picChg>
      </pc:sldChg>
      <pc:sldChg chg="addSp delSp modSp mod modTransition modAnim modNotesTx">
        <pc:chgData name="Al Montaner abuhuseein" userId="2fe45c76f27c6ebd" providerId="LiveId" clId="{25E32692-2B0A-424A-B576-7E3CAA713383}" dt="2026-07-24T16:03:06.883" v="1747"/>
        <pc:sldMkLst>
          <pc:docMk/>
          <pc:sldMk cId="0" sldId="261"/>
        </pc:sldMkLst>
        <pc:spChg chg="mod">
          <ac:chgData name="Al Montaner abuhuseein" userId="2fe45c76f27c6ebd" providerId="LiveId" clId="{25E32692-2B0A-424A-B576-7E3CAA713383}" dt="2026-07-05T02:55:30.507" v="329" actId="20577"/>
          <ac:spMkLst>
            <pc:docMk/>
            <pc:sldMk cId="0" sldId="261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2:55:14.121" v="326" actId="1076"/>
          <ac:spMkLst>
            <pc:docMk/>
            <pc:sldMk cId="0" sldId="261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2:55:10.503" v="325" actId="14100"/>
          <ac:spMkLst>
            <pc:docMk/>
            <pc:sldMk cId="0" sldId="261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31:50.498" v="1346" actId="20577"/>
          <ac:spMkLst>
            <pc:docMk/>
            <pc:sldMk cId="0" sldId="261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7-05T02:52:15.757" v="160" actId="22"/>
          <ac:spMkLst>
            <pc:docMk/>
            <pc:sldMk cId="0" sldId="261"/>
            <ac:spMk id="11" creationId="{2DC9C2A3-9D27-87D5-6A0B-831A1A7BFD3E}"/>
          </ac:spMkLst>
        </pc:spChg>
        <pc:spChg chg="add mod">
          <ac:chgData name="Al Montaner abuhuseein" userId="2fe45c76f27c6ebd" providerId="LiveId" clId="{25E32692-2B0A-424A-B576-7E3CAA713383}" dt="2026-07-05T02:54:57.513" v="319"/>
          <ac:spMkLst>
            <pc:docMk/>
            <pc:sldMk cId="0" sldId="261"/>
            <ac:spMk id="13" creationId="{BCE11D19-9E7E-C731-62A6-4EECAD9B6AA7}"/>
          </ac:spMkLst>
        </pc:spChg>
        <pc:picChg chg="add del mod">
          <ac:chgData name="Al Montaner abuhuseein" userId="2fe45c76f27c6ebd" providerId="LiveId" clId="{25E32692-2B0A-424A-B576-7E3CAA713383}" dt="2026-07-23T14:52:36.295" v="1503"/>
          <ac:picMkLst>
            <pc:docMk/>
            <pc:sldMk cId="0" sldId="261"/>
            <ac:picMk id="15" creationId="{B80F9109-1ADB-DE12-987E-868269460F6F}"/>
          </ac:picMkLst>
        </pc:picChg>
        <pc:picChg chg="add del mod ord">
          <ac:chgData name="Al Montaner abuhuseein" userId="2fe45c76f27c6ebd" providerId="LiveId" clId="{25E32692-2B0A-424A-B576-7E3CAA713383}" dt="2026-07-23T14:53:09.369" v="1504"/>
          <ac:picMkLst>
            <pc:docMk/>
            <pc:sldMk cId="0" sldId="261"/>
            <ac:picMk id="19" creationId="{6A19C6A8-E03C-7EDF-AD70-F567EAA6578C}"/>
          </ac:picMkLst>
        </pc:picChg>
        <pc:picChg chg="add del mod">
          <ac:chgData name="Al Montaner abuhuseein" userId="2fe45c76f27c6ebd" providerId="LiveId" clId="{25E32692-2B0A-424A-B576-7E3CAA713383}" dt="2026-07-23T14:53:15.218" v="1506"/>
          <ac:picMkLst>
            <pc:docMk/>
            <pc:sldMk cId="0" sldId="261"/>
            <ac:picMk id="20" creationId="{C7EAD4E8-D1AE-5D99-93E6-AC17F8605D7F}"/>
          </ac:picMkLst>
        </pc:picChg>
        <pc:picChg chg="add del mod ord">
          <ac:chgData name="Al Montaner abuhuseein" userId="2fe45c76f27c6ebd" providerId="LiveId" clId="{25E32692-2B0A-424A-B576-7E3CAA713383}" dt="2026-07-23T14:54:07.670" v="1507"/>
          <ac:picMkLst>
            <pc:docMk/>
            <pc:sldMk cId="0" sldId="261"/>
            <ac:picMk id="23" creationId="{FF0EE4E4-D2FF-49E9-C4DA-3FB1174706E6}"/>
          </ac:picMkLst>
        </pc:picChg>
        <pc:picChg chg="add del mod">
          <ac:chgData name="Al Montaner abuhuseein" userId="2fe45c76f27c6ebd" providerId="LiveId" clId="{25E32692-2B0A-424A-B576-7E3CAA713383}" dt="2026-07-23T14:54:11.650" v="1509"/>
          <ac:picMkLst>
            <pc:docMk/>
            <pc:sldMk cId="0" sldId="261"/>
            <ac:picMk id="24" creationId="{DDFDC17B-593D-6E43-E4BA-21B6A0162979}"/>
          </ac:picMkLst>
        </pc:picChg>
        <pc:picChg chg="add del mod ord">
          <ac:chgData name="Al Montaner abuhuseein" userId="2fe45c76f27c6ebd" providerId="LiveId" clId="{25E32692-2B0A-424A-B576-7E3CAA713383}" dt="2026-07-23T14:55:58.892" v="1510"/>
          <ac:picMkLst>
            <pc:docMk/>
            <pc:sldMk cId="0" sldId="261"/>
            <ac:picMk id="27" creationId="{9532C1AC-BDB9-E8BC-E2B5-C54C27317F19}"/>
          </ac:picMkLst>
        </pc:picChg>
        <pc:picChg chg="add del mod">
          <ac:chgData name="Al Montaner abuhuseein" userId="2fe45c76f27c6ebd" providerId="LiveId" clId="{25E32692-2B0A-424A-B576-7E3CAA713383}" dt="2026-07-23T14:56:07.778" v="1512"/>
          <ac:picMkLst>
            <pc:docMk/>
            <pc:sldMk cId="0" sldId="261"/>
            <ac:picMk id="28" creationId="{4700B261-FAEC-F51D-360B-DCC4A25B2B13}"/>
          </ac:picMkLst>
        </pc:picChg>
        <pc:picChg chg="add del mod ord">
          <ac:chgData name="Al Montaner abuhuseein" userId="2fe45c76f27c6ebd" providerId="LiveId" clId="{25E32692-2B0A-424A-B576-7E3CAA713383}" dt="2026-07-23T14:56:29.946" v="1513"/>
          <ac:picMkLst>
            <pc:docMk/>
            <pc:sldMk cId="0" sldId="261"/>
            <ac:picMk id="31" creationId="{79189EC5-0103-36D6-00AE-56AC5B7E4378}"/>
          </ac:picMkLst>
        </pc:picChg>
        <pc:picChg chg="add del mod">
          <ac:chgData name="Al Montaner abuhuseein" userId="2fe45c76f27c6ebd" providerId="LiveId" clId="{25E32692-2B0A-424A-B576-7E3CAA713383}" dt="2026-07-23T14:56:31.909" v="1515"/>
          <ac:picMkLst>
            <pc:docMk/>
            <pc:sldMk cId="0" sldId="261"/>
            <ac:picMk id="32" creationId="{C345F0E6-4227-88A5-F8EE-6DD7DB2EE70B}"/>
          </ac:picMkLst>
        </pc:picChg>
        <pc:picChg chg="add del mod ord">
          <ac:chgData name="Al Montaner abuhuseein" userId="2fe45c76f27c6ebd" providerId="LiveId" clId="{25E32692-2B0A-424A-B576-7E3CAA713383}" dt="2026-07-23T14:56:45.538" v="1516"/>
          <ac:picMkLst>
            <pc:docMk/>
            <pc:sldMk cId="0" sldId="261"/>
            <ac:picMk id="35" creationId="{01BC33D9-4A0E-5C28-6901-DBB5A2CBE8B1}"/>
          </ac:picMkLst>
        </pc:picChg>
        <pc:picChg chg="add del mod">
          <ac:chgData name="Al Montaner abuhuseein" userId="2fe45c76f27c6ebd" providerId="LiveId" clId="{25E32692-2B0A-424A-B576-7E3CAA713383}" dt="2026-07-23T14:56:52.529" v="1518"/>
          <ac:picMkLst>
            <pc:docMk/>
            <pc:sldMk cId="0" sldId="261"/>
            <ac:picMk id="36" creationId="{072D0D8E-90FC-31FB-B783-174E559A9F02}"/>
          </ac:picMkLst>
        </pc:picChg>
        <pc:picChg chg="add del mod ord">
          <ac:chgData name="Al Montaner abuhuseein" userId="2fe45c76f27c6ebd" providerId="LiveId" clId="{25E32692-2B0A-424A-B576-7E3CAA713383}" dt="2026-07-23T14:57:08.438" v="1519"/>
          <ac:picMkLst>
            <pc:docMk/>
            <pc:sldMk cId="0" sldId="261"/>
            <ac:picMk id="39" creationId="{A2B72F69-0AC3-0DBD-B96E-05EC69D5808E}"/>
          </ac:picMkLst>
        </pc:picChg>
        <pc:picChg chg="add del mod">
          <ac:chgData name="Al Montaner abuhuseein" userId="2fe45c76f27c6ebd" providerId="LiveId" clId="{25E32692-2B0A-424A-B576-7E3CAA713383}" dt="2026-07-23T14:57:19.970" v="1521"/>
          <ac:picMkLst>
            <pc:docMk/>
            <pc:sldMk cId="0" sldId="261"/>
            <ac:picMk id="40" creationId="{23E8DD17-F3FE-C557-9E8D-F1756872F5BF}"/>
          </ac:picMkLst>
        </pc:picChg>
        <pc:picChg chg="add del mod ord">
          <ac:chgData name="Al Montaner abuhuseein" userId="2fe45c76f27c6ebd" providerId="LiveId" clId="{25E32692-2B0A-424A-B576-7E3CAA713383}" dt="2026-07-23T14:59:39.455" v="1522"/>
          <ac:picMkLst>
            <pc:docMk/>
            <pc:sldMk cId="0" sldId="261"/>
            <ac:picMk id="43" creationId="{5844F318-E61C-2175-6821-F2A40D86484F}"/>
          </ac:picMkLst>
        </pc:pic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0" sldId="261"/>
            <ac:picMk id="44" creationId="{9D6EEFCE-F14F-0F37-F7DA-0AEBB3F50186}"/>
          </ac:picMkLst>
        </pc:picChg>
      </pc:sldChg>
      <pc:sldChg chg="addSp delSp modSp mod modTransition modAnim modNotesTx">
        <pc:chgData name="Al Montaner abuhuseein" userId="2fe45c76f27c6ebd" providerId="LiveId" clId="{25E32692-2B0A-424A-B576-7E3CAA713383}" dt="2026-07-24T16:03:06.883" v="1747"/>
        <pc:sldMkLst>
          <pc:docMk/>
          <pc:sldMk cId="0" sldId="262"/>
        </pc:sldMkLst>
        <pc:spChg chg="mod">
          <ac:chgData name="Al Montaner abuhuseein" userId="2fe45c76f27c6ebd" providerId="LiveId" clId="{25E32692-2B0A-424A-B576-7E3CAA713383}" dt="2026-07-05T02:55:33.716" v="330" actId="20577"/>
          <ac:spMkLst>
            <pc:docMk/>
            <pc:sldMk cId="0" sldId="262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2:54:46.417" v="317" actId="1076"/>
          <ac:spMkLst>
            <pc:docMk/>
            <pc:sldMk cId="0" sldId="262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2:54:41.887" v="316" actId="13900"/>
          <ac:spMkLst>
            <pc:docMk/>
            <pc:sldMk cId="0" sldId="262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31:55.310" v="1347" actId="20577"/>
          <ac:spMkLst>
            <pc:docMk/>
            <pc:sldMk cId="0" sldId="262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7-05T02:52:18.919" v="161" actId="22"/>
          <ac:spMkLst>
            <pc:docMk/>
            <pc:sldMk cId="0" sldId="262"/>
            <ac:spMk id="11" creationId="{CAB60A8F-BE0A-4CB6-A9CF-C7B56B6A8B65}"/>
          </ac:spMkLst>
        </pc:spChg>
        <pc:spChg chg="add mod">
          <ac:chgData name="Al Montaner abuhuseein" userId="2fe45c76f27c6ebd" providerId="LiveId" clId="{25E32692-2B0A-424A-B576-7E3CAA713383}" dt="2026-07-05T02:54:29.646" v="310"/>
          <ac:spMkLst>
            <pc:docMk/>
            <pc:sldMk cId="0" sldId="262"/>
            <ac:spMk id="13" creationId="{BCC014A2-0F6E-EFD1-9F74-49BEB01B102A}"/>
          </ac:spMkLst>
        </pc:spChg>
        <pc:picChg chg="add del mod">
          <ac:chgData name="Al Montaner abuhuseein" userId="2fe45c76f27c6ebd" providerId="LiveId" clId="{25E32692-2B0A-424A-B576-7E3CAA713383}" dt="2026-07-23T15:08:13.799" v="1526"/>
          <ac:picMkLst>
            <pc:docMk/>
            <pc:sldMk cId="0" sldId="262"/>
            <ac:picMk id="10" creationId="{06F46A94-688F-72BB-B951-451F9EB3DF63}"/>
          </ac:picMkLst>
        </pc:picChg>
        <pc:picChg chg="add del mod ord">
          <ac:chgData name="Al Montaner abuhuseein" userId="2fe45c76f27c6ebd" providerId="LiveId" clId="{25E32692-2B0A-424A-B576-7E3CAA713383}" dt="2026-07-23T15:09:16.179" v="1527"/>
          <ac:picMkLst>
            <pc:docMk/>
            <pc:sldMk cId="0" sldId="262"/>
            <ac:picMk id="16" creationId="{3BB652D4-56CA-DC44-D2F8-14540EECAFDD}"/>
          </ac:picMkLst>
        </pc:picChg>
        <pc:picChg chg="add del mod">
          <ac:chgData name="Al Montaner abuhuseein" userId="2fe45c76f27c6ebd" providerId="LiveId" clId="{25E32692-2B0A-424A-B576-7E3CAA713383}" dt="2026-07-23T15:09:41.415" v="1529"/>
          <ac:picMkLst>
            <pc:docMk/>
            <pc:sldMk cId="0" sldId="262"/>
            <ac:picMk id="17" creationId="{38ED3037-3023-3F72-82D3-FE6A196C1650}"/>
          </ac:picMkLst>
        </pc:picChg>
        <pc:picChg chg="add del mod ord">
          <ac:chgData name="Al Montaner abuhuseein" userId="2fe45c76f27c6ebd" providerId="LiveId" clId="{25E32692-2B0A-424A-B576-7E3CAA713383}" dt="2026-07-23T15:10:12.072" v="1530"/>
          <ac:picMkLst>
            <pc:docMk/>
            <pc:sldMk cId="0" sldId="262"/>
            <ac:picMk id="20" creationId="{F4D78FDC-A28F-6918-7E27-B3432B6C0E86}"/>
          </ac:picMkLst>
        </pc:picChg>
        <pc:picChg chg="add del mod">
          <ac:chgData name="Al Montaner abuhuseein" userId="2fe45c76f27c6ebd" providerId="LiveId" clId="{25E32692-2B0A-424A-B576-7E3CAA713383}" dt="2026-07-23T15:11:45.577" v="1533"/>
          <ac:picMkLst>
            <pc:docMk/>
            <pc:sldMk cId="0" sldId="262"/>
            <ac:picMk id="21" creationId="{277D8F98-2FCC-4235-9AFB-F6DA4FDB9547}"/>
          </ac:picMkLst>
        </pc:picChg>
        <pc:picChg chg="add del mod ord">
          <ac:chgData name="Al Montaner abuhuseein" userId="2fe45c76f27c6ebd" providerId="LiveId" clId="{25E32692-2B0A-424A-B576-7E3CAA713383}" dt="2026-07-23T15:13:10.058" v="1534"/>
          <ac:picMkLst>
            <pc:docMk/>
            <pc:sldMk cId="0" sldId="262"/>
            <ac:picMk id="25" creationId="{67762FE7-D5FA-59AC-7296-1F0D7955ED27}"/>
          </ac:picMkLst>
        </pc:picChg>
        <pc:picChg chg="add del mod">
          <ac:chgData name="Al Montaner abuhuseein" userId="2fe45c76f27c6ebd" providerId="LiveId" clId="{25E32692-2B0A-424A-B576-7E3CAA713383}" dt="2026-07-23T15:13:58.405" v="1536"/>
          <ac:picMkLst>
            <pc:docMk/>
            <pc:sldMk cId="0" sldId="262"/>
            <ac:picMk id="26" creationId="{A41E0568-9909-64FE-F598-43D524837FAB}"/>
          </ac:picMkLst>
        </pc:picChg>
        <pc:picChg chg="add del mod ord">
          <ac:chgData name="Al Montaner abuhuseein" userId="2fe45c76f27c6ebd" providerId="LiveId" clId="{25E32692-2B0A-424A-B576-7E3CAA713383}" dt="2026-07-23T15:15:24.799" v="1537"/>
          <ac:picMkLst>
            <pc:docMk/>
            <pc:sldMk cId="0" sldId="262"/>
            <ac:picMk id="29" creationId="{E329503A-CCE0-EE90-0772-E213456D12B3}"/>
          </ac:picMkLst>
        </pc:picChg>
        <pc:picChg chg="add del mod">
          <ac:chgData name="Al Montaner abuhuseein" userId="2fe45c76f27c6ebd" providerId="LiveId" clId="{25E32692-2B0A-424A-B576-7E3CAA713383}" dt="2026-07-23T15:16:07.177" v="1539"/>
          <ac:picMkLst>
            <pc:docMk/>
            <pc:sldMk cId="0" sldId="262"/>
            <ac:picMk id="30" creationId="{7A90372A-0C39-5F7C-7627-BD11C3081F44}"/>
          </ac:picMkLst>
        </pc:picChg>
        <pc:picChg chg="add del mod ord">
          <ac:chgData name="Al Montaner abuhuseein" userId="2fe45c76f27c6ebd" providerId="LiveId" clId="{25E32692-2B0A-424A-B576-7E3CAA713383}" dt="2026-07-23T15:17:47.566" v="1540"/>
          <ac:picMkLst>
            <pc:docMk/>
            <pc:sldMk cId="0" sldId="262"/>
            <ac:picMk id="33" creationId="{AD0A1772-14BD-10F2-74EB-C8D2AB2C909A}"/>
          </ac:picMkLst>
        </pc:pic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0" sldId="262"/>
            <ac:picMk id="34" creationId="{8CFC3AEB-9F55-EF96-79D0-EA3203A5A3AE}"/>
          </ac:picMkLst>
        </pc:picChg>
      </pc:sldChg>
      <pc:sldChg chg="addSp delSp modSp mod modTransition modAnim modNotesTx">
        <pc:chgData name="Al Montaner abuhuseein" userId="2fe45c76f27c6ebd" providerId="LiveId" clId="{25E32692-2B0A-424A-B576-7E3CAA713383}" dt="2026-07-24T16:03:06.883" v="1747"/>
        <pc:sldMkLst>
          <pc:docMk/>
          <pc:sldMk cId="0" sldId="263"/>
        </pc:sldMkLst>
        <pc:spChg chg="mod">
          <ac:chgData name="Al Montaner abuhuseein" userId="2fe45c76f27c6ebd" providerId="LiveId" clId="{25E32692-2B0A-424A-B576-7E3CAA713383}" dt="2026-07-05T02:55:37.774" v="331" actId="20577"/>
          <ac:spMkLst>
            <pc:docMk/>
            <pc:sldMk cId="0" sldId="263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2:54:11.245" v="306" actId="1076"/>
          <ac:spMkLst>
            <pc:docMk/>
            <pc:sldMk cId="0" sldId="263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2:54:08.028" v="305" actId="13900"/>
          <ac:spMkLst>
            <pc:docMk/>
            <pc:sldMk cId="0" sldId="263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31:57.998" v="1348" actId="20577"/>
          <ac:spMkLst>
            <pc:docMk/>
            <pc:sldMk cId="0" sldId="263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7-05T02:52:21.888" v="162" actId="22"/>
          <ac:spMkLst>
            <pc:docMk/>
            <pc:sldMk cId="0" sldId="263"/>
            <ac:spMk id="11" creationId="{8B91F8CE-568F-240F-5254-896FEDFC480F}"/>
          </ac:spMkLst>
        </pc:spChg>
        <pc:spChg chg="add mod">
          <ac:chgData name="Al Montaner abuhuseein" userId="2fe45c76f27c6ebd" providerId="LiveId" clId="{25E32692-2B0A-424A-B576-7E3CAA713383}" dt="2026-07-05T02:53:57.558" v="299"/>
          <ac:spMkLst>
            <pc:docMk/>
            <pc:sldMk cId="0" sldId="263"/>
            <ac:spMk id="13" creationId="{86C7CB31-553B-2E7C-D3C2-C7FF119B3C01}"/>
          </ac:spMkLst>
        </pc:sp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0" sldId="263"/>
            <ac:picMk id="41" creationId="{18556A83-D013-4D46-5E28-A33E78DE9F18}"/>
          </ac:picMkLst>
        </pc:picChg>
      </pc:sldChg>
      <pc:sldChg chg="addSp delSp modSp mod modTransition modAnim modNotesTx">
        <pc:chgData name="Al Montaner abuhuseein" userId="2fe45c76f27c6ebd" providerId="LiveId" clId="{25E32692-2B0A-424A-B576-7E3CAA713383}" dt="2026-07-24T16:03:06.883" v="1747"/>
        <pc:sldMkLst>
          <pc:docMk/>
          <pc:sldMk cId="0" sldId="264"/>
        </pc:sldMkLst>
        <pc:spChg chg="mod">
          <ac:chgData name="Al Montaner abuhuseein" userId="2fe45c76f27c6ebd" providerId="LiveId" clId="{25E32692-2B0A-424A-B576-7E3CAA713383}" dt="2026-07-05T02:55:40.816" v="332" actId="20577"/>
          <ac:spMkLst>
            <pc:docMk/>
            <pc:sldMk cId="0" sldId="264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2:53:40.513" v="297" actId="1076"/>
          <ac:spMkLst>
            <pc:docMk/>
            <pc:sldMk cId="0" sldId="264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28:21.558" v="1312" actId="20577"/>
          <ac:spMkLst>
            <pc:docMk/>
            <pc:sldMk cId="0" sldId="264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2:53:11.072" v="271" actId="164"/>
          <ac:spMkLst>
            <pc:docMk/>
            <pc:sldMk cId="0" sldId="264"/>
            <ac:spMk id="7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2:53:11.072" v="271" actId="164"/>
          <ac:spMkLst>
            <pc:docMk/>
            <pc:sldMk cId="0" sldId="264"/>
            <ac:spMk id="8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2:53:11.072" v="271" actId="164"/>
          <ac:spMkLst>
            <pc:docMk/>
            <pc:sldMk cId="0" sldId="264"/>
            <ac:spMk id="9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2:53:11.072" v="271" actId="164"/>
          <ac:spMkLst>
            <pc:docMk/>
            <pc:sldMk cId="0" sldId="264"/>
            <ac:spMk id="10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2:53:11.072" v="271" actId="164"/>
          <ac:spMkLst>
            <pc:docMk/>
            <pc:sldMk cId="0" sldId="264"/>
            <ac:spMk id="11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2:53:11.072" v="271" actId="164"/>
          <ac:spMkLst>
            <pc:docMk/>
            <pc:sldMk cId="0" sldId="264"/>
            <ac:spMk id="1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2:53:11.072" v="271" actId="164"/>
          <ac:spMkLst>
            <pc:docMk/>
            <pc:sldMk cId="0" sldId="264"/>
            <ac:spMk id="1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32:01.840" v="1350" actId="20577"/>
          <ac:spMkLst>
            <pc:docMk/>
            <pc:sldMk cId="0" sldId="264"/>
            <ac:spMk id="16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7-05T02:52:24.313" v="163" actId="22"/>
          <ac:spMkLst>
            <pc:docMk/>
            <pc:sldMk cId="0" sldId="264"/>
            <ac:spMk id="18" creationId="{7311EB38-449F-7B01-4137-1143C7ABDD3E}"/>
          </ac:spMkLst>
        </pc:spChg>
        <pc:spChg chg="add mod">
          <ac:chgData name="Al Montaner abuhuseein" userId="2fe45c76f27c6ebd" providerId="LiveId" clId="{25E32692-2B0A-424A-B576-7E3CAA713383}" dt="2026-07-05T02:52:33.429" v="165"/>
          <ac:spMkLst>
            <pc:docMk/>
            <pc:sldMk cId="0" sldId="264"/>
            <ac:spMk id="20" creationId="{AD277B48-2EFE-D71D-9BB3-F6E5CDF54D4B}"/>
          </ac:spMkLst>
        </pc:spChg>
        <pc:grpChg chg="add mod">
          <ac:chgData name="Al Montaner abuhuseein" userId="2fe45c76f27c6ebd" providerId="LiveId" clId="{25E32692-2B0A-424A-B576-7E3CAA713383}" dt="2026-07-05T02:53:36.933" v="296" actId="1036"/>
          <ac:grpSpMkLst>
            <pc:docMk/>
            <pc:sldMk cId="0" sldId="264"/>
            <ac:grpSpMk id="21" creationId="{BA8ACBF4-6545-FC4A-03B4-9297AE93782E}"/>
          </ac:grpSpMkLst>
        </pc:grp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0" sldId="264"/>
            <ac:picMk id="24" creationId="{C7960708-805B-AD29-4137-D603CA7E9A36}"/>
          </ac:picMkLst>
        </pc:picChg>
      </pc:sldChg>
      <pc:sldChg chg="addSp delSp modSp mod modTransition modAnim modNotesTx">
        <pc:chgData name="Al Montaner abuhuseein" userId="2fe45c76f27c6ebd" providerId="LiveId" clId="{25E32692-2B0A-424A-B576-7E3CAA713383}" dt="2026-07-24T16:03:06.883" v="1747"/>
        <pc:sldMkLst>
          <pc:docMk/>
          <pc:sldMk cId="0" sldId="265"/>
        </pc:sldMkLst>
        <pc:spChg chg="mod">
          <ac:chgData name="Al Montaner abuhuseein" userId="2fe45c76f27c6ebd" providerId="LiveId" clId="{25E32692-2B0A-424A-B576-7E3CAA713383}" dt="2026-07-05T02:56:02.357" v="338" actId="20577"/>
          <ac:spMkLst>
            <pc:docMk/>
            <pc:sldMk cId="0" sldId="265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2:56:20.072" v="345" actId="2710"/>
          <ac:spMkLst>
            <pc:docMk/>
            <pc:sldMk cId="0" sldId="265"/>
            <ac:spMk id="5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32:05.264" v="1352" actId="20577"/>
          <ac:spMkLst>
            <pc:docMk/>
            <pc:sldMk cId="0" sldId="265"/>
            <ac:spMk id="8" creationId="{00000000-0000-0000-0000-000000000000}"/>
          </ac:spMkLst>
        </pc:sp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0" sldId="265"/>
            <ac:picMk id="12" creationId="{7090CBB8-0207-5717-19F8-7EA201C8062D}"/>
          </ac:picMkLst>
        </pc:picChg>
      </pc:sldChg>
      <pc:sldChg chg="addSp delSp modSp mod modTransition modAnim modNotesTx">
        <pc:chgData name="Al Montaner abuhuseein" userId="2fe45c76f27c6ebd" providerId="LiveId" clId="{25E32692-2B0A-424A-B576-7E3CAA713383}" dt="2026-07-24T16:03:06.883" v="1747"/>
        <pc:sldMkLst>
          <pc:docMk/>
          <pc:sldMk cId="0" sldId="266"/>
        </pc:sldMkLst>
        <pc:spChg chg="mod">
          <ac:chgData name="Al Montaner abuhuseein" userId="2fe45c76f27c6ebd" providerId="LiveId" clId="{25E32692-2B0A-424A-B576-7E3CAA713383}" dt="2026-07-05T02:57:11.430" v="363" actId="20577"/>
          <ac:spMkLst>
            <pc:docMk/>
            <pc:sldMk cId="0" sldId="266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2:57:08.013" v="361" actId="1076"/>
          <ac:spMkLst>
            <pc:docMk/>
            <pc:sldMk cId="0" sldId="266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2:57:21.560" v="367" actId="1076"/>
          <ac:spMkLst>
            <pc:docMk/>
            <pc:sldMk cId="0" sldId="266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32:08.934" v="1354" actId="20577"/>
          <ac:spMkLst>
            <pc:docMk/>
            <pc:sldMk cId="0" sldId="266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7-05T02:56:28.102" v="346" actId="22"/>
          <ac:spMkLst>
            <pc:docMk/>
            <pc:sldMk cId="0" sldId="266"/>
            <ac:spMk id="11" creationId="{72BF0F8D-43F5-3223-16E3-64859EB98295}"/>
          </ac:spMkLst>
        </pc:spChg>
        <pc:spChg chg="add mod">
          <ac:chgData name="Al Montaner abuhuseein" userId="2fe45c76f27c6ebd" providerId="LiveId" clId="{25E32692-2B0A-424A-B576-7E3CAA713383}" dt="2026-07-05T02:56:52.032" v="354"/>
          <ac:spMkLst>
            <pc:docMk/>
            <pc:sldMk cId="0" sldId="266"/>
            <ac:spMk id="13" creationId="{302BCC21-E4A4-3901-F483-A5C5E10EF329}"/>
          </ac:spMkLst>
        </pc:spChg>
        <pc:picChg chg="add del mod">
          <ac:chgData name="Al Montaner abuhuseein" userId="2fe45c76f27c6ebd" providerId="LiveId" clId="{25E32692-2B0A-424A-B576-7E3CAA713383}" dt="2026-07-23T15:34:05.681" v="1546"/>
          <ac:picMkLst>
            <pc:docMk/>
            <pc:sldMk cId="0" sldId="266"/>
            <ac:picMk id="17" creationId="{196AE8B0-A324-85AC-6B22-8E87EAFCA414}"/>
          </ac:picMkLst>
        </pc:picChg>
        <pc:picChg chg="add del mod ord">
          <ac:chgData name="Al Montaner abuhuseein" userId="2fe45c76f27c6ebd" providerId="LiveId" clId="{25E32692-2B0A-424A-B576-7E3CAA713383}" dt="2026-07-23T15:34:35.542" v="1547"/>
          <ac:picMkLst>
            <pc:docMk/>
            <pc:sldMk cId="0" sldId="266"/>
            <ac:picMk id="22" creationId="{6D95A614-DB44-B5D5-3801-843F9E3134E0}"/>
          </ac:picMkLst>
        </pc:picChg>
        <pc:picChg chg="add del mod">
          <ac:chgData name="Al Montaner abuhuseein" userId="2fe45c76f27c6ebd" providerId="LiveId" clId="{25E32692-2B0A-424A-B576-7E3CAA713383}" dt="2026-07-23T15:34:37.394" v="1549"/>
          <ac:picMkLst>
            <pc:docMk/>
            <pc:sldMk cId="0" sldId="266"/>
            <ac:picMk id="23" creationId="{DC0EB949-4A8A-203D-99C7-558E6E0644E0}"/>
          </ac:picMkLst>
        </pc:picChg>
        <pc:picChg chg="add del mod ord">
          <ac:chgData name="Al Montaner abuhuseein" userId="2fe45c76f27c6ebd" providerId="LiveId" clId="{25E32692-2B0A-424A-B576-7E3CAA713383}" dt="2026-07-23T15:37:06.225" v="1550"/>
          <ac:picMkLst>
            <pc:docMk/>
            <pc:sldMk cId="0" sldId="266"/>
            <ac:picMk id="26" creationId="{815E0A3A-D396-F7D3-F1AE-9497A2C63073}"/>
          </ac:picMkLst>
        </pc:pic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0" sldId="266"/>
            <ac:picMk id="27" creationId="{C90DA8FF-499E-4A15-2490-4C1867F6FDAB}"/>
          </ac:picMkLst>
        </pc:picChg>
      </pc:sldChg>
      <pc:sldChg chg="addSp delSp modSp mod modTransition modAnim modNotesTx">
        <pc:chgData name="Al Montaner abuhuseein" userId="2fe45c76f27c6ebd" providerId="LiveId" clId="{25E32692-2B0A-424A-B576-7E3CAA713383}" dt="2026-07-24T16:03:06.883" v="1747"/>
        <pc:sldMkLst>
          <pc:docMk/>
          <pc:sldMk cId="0" sldId="267"/>
        </pc:sldMkLst>
        <pc:spChg chg="mod">
          <ac:chgData name="Al Montaner abuhuseein" userId="2fe45c76f27c6ebd" providerId="LiveId" clId="{25E32692-2B0A-424A-B576-7E3CAA713383}" dt="2026-07-05T02:57:55.931" v="380" actId="20577"/>
          <ac:spMkLst>
            <pc:docMk/>
            <pc:sldMk cId="0" sldId="267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2:57:53.281" v="378" actId="1076"/>
          <ac:spMkLst>
            <pc:docMk/>
            <pc:sldMk cId="0" sldId="267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2:57:49.505" v="377" actId="1076"/>
          <ac:spMkLst>
            <pc:docMk/>
            <pc:sldMk cId="0" sldId="267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32:11.998" v="1356" actId="20577"/>
          <ac:spMkLst>
            <pc:docMk/>
            <pc:sldMk cId="0" sldId="267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7-05T02:56:30.993" v="347" actId="22"/>
          <ac:spMkLst>
            <pc:docMk/>
            <pc:sldMk cId="0" sldId="267"/>
            <ac:spMk id="11" creationId="{8F1E0A9C-1CA5-BD8D-1FA9-B6D3518F702F}"/>
          </ac:spMkLst>
        </pc:spChg>
        <pc:spChg chg="add mod">
          <ac:chgData name="Al Montaner abuhuseein" userId="2fe45c76f27c6ebd" providerId="LiveId" clId="{25E32692-2B0A-424A-B576-7E3CAA713383}" dt="2026-07-05T02:57:34.447" v="369"/>
          <ac:spMkLst>
            <pc:docMk/>
            <pc:sldMk cId="0" sldId="267"/>
            <ac:spMk id="13" creationId="{832E8542-8B2D-5D85-C266-C580BB7ABA89}"/>
          </ac:spMkLst>
        </pc:spChg>
        <pc:picChg chg="add del mod">
          <ac:chgData name="Al Montaner abuhuseein" userId="2fe45c76f27c6ebd" providerId="LiveId" clId="{25E32692-2B0A-424A-B576-7E3CAA713383}" dt="2026-07-23T15:52:44.901" v="1554"/>
          <ac:picMkLst>
            <pc:docMk/>
            <pc:sldMk cId="0" sldId="267"/>
            <ac:picMk id="32" creationId="{2959E67E-48EA-659A-C387-E7A3ED5B7107}"/>
          </ac:picMkLst>
        </pc:picChg>
        <pc:picChg chg="add del mod ord">
          <ac:chgData name="Al Montaner abuhuseein" userId="2fe45c76f27c6ebd" providerId="LiveId" clId="{25E32692-2B0A-424A-B576-7E3CAA713383}" dt="2026-07-23T15:54:43.030" v="1555"/>
          <ac:picMkLst>
            <pc:docMk/>
            <pc:sldMk cId="0" sldId="267"/>
            <ac:picMk id="35" creationId="{926D4D72-1171-F58C-FC7D-8066A5469C94}"/>
          </ac:picMkLst>
        </pc:picChg>
        <pc:picChg chg="add del mod">
          <ac:chgData name="Al Montaner abuhuseein" userId="2fe45c76f27c6ebd" providerId="LiveId" clId="{25E32692-2B0A-424A-B576-7E3CAA713383}" dt="2026-07-23T15:55:41.610" v="1558"/>
          <ac:picMkLst>
            <pc:docMk/>
            <pc:sldMk cId="0" sldId="267"/>
            <ac:picMk id="36" creationId="{5C956546-8ADA-CE15-2F4D-317109B47A44}"/>
          </ac:picMkLst>
        </pc:picChg>
        <pc:picChg chg="add del mod ord">
          <ac:chgData name="Al Montaner abuhuseein" userId="2fe45c76f27c6ebd" providerId="LiveId" clId="{25E32692-2B0A-424A-B576-7E3CAA713383}" dt="2026-07-23T15:57:39.328" v="1559"/>
          <ac:picMkLst>
            <pc:docMk/>
            <pc:sldMk cId="0" sldId="267"/>
            <ac:picMk id="40" creationId="{81289E2C-E239-3F46-1785-EA9970F7E655}"/>
          </ac:picMkLst>
        </pc:pic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0" sldId="267"/>
            <ac:picMk id="41" creationId="{2DBD85A1-F056-4B8E-9294-2C358BB9281B}"/>
          </ac:picMkLst>
        </pc:picChg>
      </pc:sldChg>
      <pc:sldChg chg="addSp delSp modSp mod modTransition modAnim modNotesTx">
        <pc:chgData name="Al Montaner abuhuseein" userId="2fe45c76f27c6ebd" providerId="LiveId" clId="{25E32692-2B0A-424A-B576-7E3CAA713383}" dt="2026-07-24T16:03:06.883" v="1747"/>
        <pc:sldMkLst>
          <pc:docMk/>
          <pc:sldMk cId="0" sldId="268"/>
        </pc:sldMkLst>
        <pc:spChg chg="mod">
          <ac:chgData name="Al Montaner abuhuseein" userId="2fe45c76f27c6ebd" providerId="LiveId" clId="{25E32692-2B0A-424A-B576-7E3CAA713383}" dt="2026-07-05T02:59:20.716" v="494" actId="20577"/>
          <ac:spMkLst>
            <pc:docMk/>
            <pc:sldMk cId="0" sldId="268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2:59:16.856" v="492" actId="1076"/>
          <ac:spMkLst>
            <pc:docMk/>
            <pc:sldMk cId="0" sldId="268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2:59:10.585" v="489" actId="1076"/>
          <ac:spMkLst>
            <pc:docMk/>
            <pc:sldMk cId="0" sldId="268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2:58:48.745" v="480" actId="164"/>
          <ac:spMkLst>
            <pc:docMk/>
            <pc:sldMk cId="0" sldId="268"/>
            <ac:spMk id="7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2:58:48.745" v="480" actId="164"/>
          <ac:spMkLst>
            <pc:docMk/>
            <pc:sldMk cId="0" sldId="268"/>
            <ac:spMk id="8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2:58:48.745" v="480" actId="164"/>
          <ac:spMkLst>
            <pc:docMk/>
            <pc:sldMk cId="0" sldId="268"/>
            <ac:spMk id="9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2:58:48.745" v="480" actId="164"/>
          <ac:spMkLst>
            <pc:docMk/>
            <pc:sldMk cId="0" sldId="268"/>
            <ac:spMk id="10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2:58:48.745" v="480" actId="164"/>
          <ac:spMkLst>
            <pc:docMk/>
            <pc:sldMk cId="0" sldId="268"/>
            <ac:spMk id="11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2:58:48.745" v="480" actId="164"/>
          <ac:spMkLst>
            <pc:docMk/>
            <pc:sldMk cId="0" sldId="268"/>
            <ac:spMk id="1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2:58:48.745" v="480" actId="164"/>
          <ac:spMkLst>
            <pc:docMk/>
            <pc:sldMk cId="0" sldId="268"/>
            <ac:spMk id="1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32:15.779" v="1358" actId="20577"/>
          <ac:spMkLst>
            <pc:docMk/>
            <pc:sldMk cId="0" sldId="268"/>
            <ac:spMk id="16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7-05T02:56:32.394" v="348" actId="22"/>
          <ac:spMkLst>
            <pc:docMk/>
            <pc:sldMk cId="0" sldId="268"/>
            <ac:spMk id="18" creationId="{84C353DE-870B-B30B-DD21-E7F218371119}"/>
          </ac:spMkLst>
        </pc:spChg>
        <pc:spChg chg="add mod">
          <ac:chgData name="Al Montaner abuhuseein" userId="2fe45c76f27c6ebd" providerId="LiveId" clId="{25E32692-2B0A-424A-B576-7E3CAA713383}" dt="2026-07-05T02:58:07.879" v="383" actId="122"/>
          <ac:spMkLst>
            <pc:docMk/>
            <pc:sldMk cId="0" sldId="268"/>
            <ac:spMk id="20" creationId="{4E36443B-D326-3442-13A0-9EF113354030}"/>
          </ac:spMkLst>
        </pc:spChg>
        <pc:grpChg chg="add mod">
          <ac:chgData name="Al Montaner abuhuseein" userId="2fe45c76f27c6ebd" providerId="LiveId" clId="{25E32692-2B0A-424A-B576-7E3CAA713383}" dt="2026-07-05T02:58:54.809" v="482" actId="1076"/>
          <ac:grpSpMkLst>
            <pc:docMk/>
            <pc:sldMk cId="0" sldId="268"/>
            <ac:grpSpMk id="21" creationId="{F0D645B7-9BF7-68ED-A2A3-D175F17ADC65}"/>
          </ac:grpSpMkLst>
        </pc:grpChg>
        <pc:picChg chg="add del mod">
          <ac:chgData name="Al Montaner abuhuseein" userId="2fe45c76f27c6ebd" providerId="LiveId" clId="{25E32692-2B0A-424A-B576-7E3CAA713383}" dt="2026-07-23T16:14:18.497" v="1575"/>
          <ac:picMkLst>
            <pc:docMk/>
            <pc:sldMk cId="0" sldId="268"/>
            <ac:picMk id="46" creationId="{20D3E7E2-A13B-2C24-F1FA-6A783CD402F4}"/>
          </ac:picMkLst>
        </pc:picChg>
        <pc:picChg chg="add del mod ord">
          <ac:chgData name="Al Montaner abuhuseein" userId="2fe45c76f27c6ebd" providerId="LiveId" clId="{25E32692-2B0A-424A-B576-7E3CAA713383}" dt="2026-07-23T16:14:30.184" v="1576"/>
          <ac:picMkLst>
            <pc:docMk/>
            <pc:sldMk cId="0" sldId="268"/>
            <ac:picMk id="49" creationId="{50FC2AC9-E43E-1BE2-9460-7EBC105A4C2E}"/>
          </ac:picMkLst>
        </pc:picChg>
        <pc:picChg chg="add del mod">
          <ac:chgData name="Al Montaner abuhuseein" userId="2fe45c76f27c6ebd" providerId="LiveId" clId="{25E32692-2B0A-424A-B576-7E3CAA713383}" dt="2026-07-23T16:14:32.093" v="1578"/>
          <ac:picMkLst>
            <pc:docMk/>
            <pc:sldMk cId="0" sldId="268"/>
            <ac:picMk id="50" creationId="{C1CEA350-9327-BDBA-C024-6393DA8F71A5}"/>
          </ac:picMkLst>
        </pc:picChg>
        <pc:picChg chg="add del mod ord">
          <ac:chgData name="Al Montaner abuhuseein" userId="2fe45c76f27c6ebd" providerId="LiveId" clId="{25E32692-2B0A-424A-B576-7E3CAA713383}" dt="2026-07-23T16:14:49.903" v="1579"/>
          <ac:picMkLst>
            <pc:docMk/>
            <pc:sldMk cId="0" sldId="268"/>
            <ac:picMk id="53" creationId="{BDA3F12D-8D35-B874-35F2-8493B62124C2}"/>
          </ac:picMkLst>
        </pc:picChg>
        <pc:picChg chg="add del mod">
          <ac:chgData name="Al Montaner abuhuseein" userId="2fe45c76f27c6ebd" providerId="LiveId" clId="{25E32692-2B0A-424A-B576-7E3CAA713383}" dt="2026-07-23T16:14:55.828" v="1581"/>
          <ac:picMkLst>
            <pc:docMk/>
            <pc:sldMk cId="0" sldId="268"/>
            <ac:picMk id="54" creationId="{31F0CCB8-A88D-3E8D-D550-42613831D6D4}"/>
          </ac:picMkLst>
        </pc:picChg>
        <pc:picChg chg="add del mod ord">
          <ac:chgData name="Al Montaner abuhuseein" userId="2fe45c76f27c6ebd" providerId="LiveId" clId="{25E32692-2B0A-424A-B576-7E3CAA713383}" dt="2026-07-23T16:15:06.383" v="1582"/>
          <ac:picMkLst>
            <pc:docMk/>
            <pc:sldMk cId="0" sldId="268"/>
            <ac:picMk id="57" creationId="{DE5A876B-9CC9-0669-8646-F2898638F71E}"/>
          </ac:picMkLst>
        </pc:picChg>
        <pc:picChg chg="add del mod">
          <ac:chgData name="Al Montaner abuhuseein" userId="2fe45c76f27c6ebd" providerId="LiveId" clId="{25E32692-2B0A-424A-B576-7E3CAA713383}" dt="2026-07-23T16:15:08.156" v="1584"/>
          <ac:picMkLst>
            <pc:docMk/>
            <pc:sldMk cId="0" sldId="268"/>
            <ac:picMk id="58" creationId="{D7B58AF2-7093-A446-D30B-5CCD1330FFD4}"/>
          </ac:picMkLst>
        </pc:picChg>
        <pc:picChg chg="add del mod ord">
          <ac:chgData name="Al Montaner abuhuseein" userId="2fe45c76f27c6ebd" providerId="LiveId" clId="{25E32692-2B0A-424A-B576-7E3CAA713383}" dt="2026-07-23T16:15:45.688" v="1585"/>
          <ac:picMkLst>
            <pc:docMk/>
            <pc:sldMk cId="0" sldId="268"/>
            <ac:picMk id="61" creationId="{81CEAA79-55D2-D7FB-4694-CED0E98D1322}"/>
          </ac:picMkLst>
        </pc:picChg>
        <pc:picChg chg="add del mod">
          <ac:chgData name="Al Montaner abuhuseein" userId="2fe45c76f27c6ebd" providerId="LiveId" clId="{25E32692-2B0A-424A-B576-7E3CAA713383}" dt="2026-07-23T16:15:54.084" v="1587"/>
          <ac:picMkLst>
            <pc:docMk/>
            <pc:sldMk cId="0" sldId="268"/>
            <ac:picMk id="62" creationId="{90E0E659-C13A-AF29-FB8E-4819E21666D1}"/>
          </ac:picMkLst>
        </pc:picChg>
        <pc:picChg chg="add del mod ord">
          <ac:chgData name="Al Montaner abuhuseein" userId="2fe45c76f27c6ebd" providerId="LiveId" clId="{25E32692-2B0A-424A-B576-7E3CAA713383}" dt="2026-07-23T16:16:07.507" v="1588"/>
          <ac:picMkLst>
            <pc:docMk/>
            <pc:sldMk cId="0" sldId="268"/>
            <ac:picMk id="65" creationId="{064DAA9D-2659-B255-659E-7E918756649A}"/>
          </ac:picMkLst>
        </pc:picChg>
        <pc:picChg chg="add del mod">
          <ac:chgData name="Al Montaner abuhuseein" userId="2fe45c76f27c6ebd" providerId="LiveId" clId="{25E32692-2B0A-424A-B576-7E3CAA713383}" dt="2026-07-23T16:16:09.355" v="1590"/>
          <ac:picMkLst>
            <pc:docMk/>
            <pc:sldMk cId="0" sldId="268"/>
            <ac:picMk id="66" creationId="{2D441128-4805-F9FB-9180-C8ADA2E852BD}"/>
          </ac:picMkLst>
        </pc:picChg>
        <pc:picChg chg="add del mod ord">
          <ac:chgData name="Al Montaner abuhuseein" userId="2fe45c76f27c6ebd" providerId="LiveId" clId="{25E32692-2B0A-424A-B576-7E3CAA713383}" dt="2026-07-23T16:17:22.934" v="1591"/>
          <ac:picMkLst>
            <pc:docMk/>
            <pc:sldMk cId="0" sldId="268"/>
            <ac:picMk id="69" creationId="{335CCA55-057E-9961-49F6-ECADAF9E4EE2}"/>
          </ac:picMkLst>
        </pc:picChg>
        <pc:picChg chg="add del mod">
          <ac:chgData name="Al Montaner abuhuseein" userId="2fe45c76f27c6ebd" providerId="LiveId" clId="{25E32692-2B0A-424A-B576-7E3CAA713383}" dt="2026-07-23T16:17:40.610" v="1593"/>
          <ac:picMkLst>
            <pc:docMk/>
            <pc:sldMk cId="0" sldId="268"/>
            <ac:picMk id="70" creationId="{BA64DFCD-DA79-15FD-A7DF-1E58B347E431}"/>
          </ac:picMkLst>
        </pc:picChg>
        <pc:picChg chg="add del mod ord">
          <ac:chgData name="Al Montaner abuhuseein" userId="2fe45c76f27c6ebd" providerId="LiveId" clId="{25E32692-2B0A-424A-B576-7E3CAA713383}" dt="2026-07-23T16:19:19.665" v="1594"/>
          <ac:picMkLst>
            <pc:docMk/>
            <pc:sldMk cId="0" sldId="268"/>
            <ac:picMk id="73" creationId="{BB8F56F9-4E3D-D25D-F055-BF5BD69839DE}"/>
          </ac:picMkLst>
        </pc:pic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0" sldId="268"/>
            <ac:picMk id="74" creationId="{27C53435-9308-7545-F310-31B490B62ACE}"/>
          </ac:picMkLst>
        </pc:picChg>
      </pc:sldChg>
      <pc:sldChg chg="addSp delSp modSp mod modTransition modAnim modNotesTx">
        <pc:chgData name="Al Montaner abuhuseein" userId="2fe45c76f27c6ebd" providerId="LiveId" clId="{25E32692-2B0A-424A-B576-7E3CAA713383}" dt="2026-07-24T16:03:06.883" v="1747"/>
        <pc:sldMkLst>
          <pc:docMk/>
          <pc:sldMk cId="0" sldId="269"/>
        </pc:sldMkLst>
        <pc:spChg chg="mod">
          <ac:chgData name="Al Montaner abuhuseein" userId="2fe45c76f27c6ebd" providerId="LiveId" clId="{25E32692-2B0A-424A-B576-7E3CAA713383}" dt="2026-07-05T02:59:50.493" v="505" actId="20577"/>
          <ac:spMkLst>
            <pc:docMk/>
            <pc:sldMk cId="0" sldId="269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2:59:48.258" v="503" actId="1076"/>
          <ac:spMkLst>
            <pc:docMk/>
            <pc:sldMk cId="0" sldId="269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2:59:43.766" v="502" actId="13900"/>
          <ac:spMkLst>
            <pc:docMk/>
            <pc:sldMk cId="0" sldId="269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32:20.481" v="1360" actId="20577"/>
          <ac:spMkLst>
            <pc:docMk/>
            <pc:sldMk cId="0" sldId="269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7-05T02:56:34.013" v="349" actId="22"/>
          <ac:spMkLst>
            <pc:docMk/>
            <pc:sldMk cId="0" sldId="269"/>
            <ac:spMk id="11" creationId="{FAB23D73-C712-796E-0929-157F692ADA6E}"/>
          </ac:spMkLst>
        </pc:spChg>
        <pc:spChg chg="add mod">
          <ac:chgData name="Al Montaner abuhuseein" userId="2fe45c76f27c6ebd" providerId="LiveId" clId="{25E32692-2B0A-424A-B576-7E3CAA713383}" dt="2026-07-05T02:59:31.261" v="496"/>
          <ac:spMkLst>
            <pc:docMk/>
            <pc:sldMk cId="0" sldId="269"/>
            <ac:spMk id="13" creationId="{236B38D1-34C8-AEBE-4FA5-39DF837BDB44}"/>
          </ac:spMkLst>
        </pc:sp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0" sldId="269"/>
            <ac:picMk id="44" creationId="{7D7C5EF7-E3D8-656D-1058-A6B4E2E46D32}"/>
          </ac:picMkLst>
        </pc:picChg>
      </pc:sldChg>
      <pc:sldChg chg="addSp delSp modSp mod modTransition modAnim modNotesTx">
        <pc:chgData name="Al Montaner abuhuseein" userId="2fe45c76f27c6ebd" providerId="LiveId" clId="{25E32692-2B0A-424A-B576-7E3CAA713383}" dt="2026-07-24T16:03:06.883" v="1747"/>
        <pc:sldMkLst>
          <pc:docMk/>
          <pc:sldMk cId="0" sldId="270"/>
        </pc:sldMkLst>
        <pc:spChg chg="mod">
          <ac:chgData name="Al Montaner abuhuseein" userId="2fe45c76f27c6ebd" providerId="LiveId" clId="{25E32692-2B0A-424A-B576-7E3CAA713383}" dt="2026-07-05T02:59:55.416" v="507" actId="20577"/>
          <ac:spMkLst>
            <pc:docMk/>
            <pc:sldMk cId="0" sldId="270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00:31.794" v="520" actId="1076"/>
          <ac:spMkLst>
            <pc:docMk/>
            <pc:sldMk cId="0" sldId="270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00:28.157" v="519" actId="13900"/>
          <ac:spMkLst>
            <pc:docMk/>
            <pc:sldMk cId="0" sldId="270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32:24.371" v="1362" actId="20577"/>
          <ac:spMkLst>
            <pc:docMk/>
            <pc:sldMk cId="0" sldId="270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7-05T02:56:35.606" v="350" actId="22"/>
          <ac:spMkLst>
            <pc:docMk/>
            <pc:sldMk cId="0" sldId="270"/>
            <ac:spMk id="11" creationId="{3278A776-1D30-0968-E33B-D313B5CCC666}"/>
          </ac:spMkLst>
        </pc:spChg>
        <pc:spChg chg="add mod">
          <ac:chgData name="Al Montaner abuhuseein" userId="2fe45c76f27c6ebd" providerId="LiveId" clId="{25E32692-2B0A-424A-B576-7E3CAA713383}" dt="2026-07-05T03:00:16.107" v="513"/>
          <ac:spMkLst>
            <pc:docMk/>
            <pc:sldMk cId="0" sldId="270"/>
            <ac:spMk id="13" creationId="{733EFAB8-8920-193F-5D43-6C835919E883}"/>
          </ac:spMkLst>
        </pc:spChg>
        <pc:picChg chg="add del mod">
          <ac:chgData name="Al Montaner abuhuseein" userId="2fe45c76f27c6ebd" providerId="LiveId" clId="{25E32692-2B0A-424A-B576-7E3CAA713383}" dt="2026-07-23T16:39:05.772" v="1599"/>
          <ac:picMkLst>
            <pc:docMk/>
            <pc:sldMk cId="0" sldId="270"/>
            <ac:picMk id="20" creationId="{88109960-E42B-E6BC-B6C5-7CE417E099BF}"/>
          </ac:picMkLst>
        </pc:picChg>
        <pc:picChg chg="add del mod ord">
          <ac:chgData name="Al Montaner abuhuseein" userId="2fe45c76f27c6ebd" providerId="LiveId" clId="{25E32692-2B0A-424A-B576-7E3CAA713383}" dt="2026-07-23T16:41:52.867" v="1600"/>
          <ac:picMkLst>
            <pc:docMk/>
            <pc:sldMk cId="0" sldId="270"/>
            <ac:picMk id="31" creationId="{75118D6C-BDA7-9DBE-1FA9-1B5B1A77D0F3}"/>
          </ac:picMkLst>
        </pc:pic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0" sldId="270"/>
            <ac:picMk id="32" creationId="{82600803-F82E-81AC-8361-8099945F80FE}"/>
          </ac:picMkLst>
        </pc:picChg>
      </pc:sldChg>
      <pc:sldChg chg="addSp delSp modSp mod modTransition modAnim modNotesTx">
        <pc:chgData name="Al Montaner abuhuseein" userId="2fe45c76f27c6ebd" providerId="LiveId" clId="{25E32692-2B0A-424A-B576-7E3CAA713383}" dt="2026-07-24T16:03:06.883" v="1747"/>
        <pc:sldMkLst>
          <pc:docMk/>
          <pc:sldMk cId="0" sldId="271"/>
        </pc:sldMkLst>
        <pc:spChg chg="mod">
          <ac:chgData name="Al Montaner abuhuseein" userId="2fe45c76f27c6ebd" providerId="LiveId" clId="{25E32692-2B0A-424A-B576-7E3CAA713383}" dt="2026-07-05T02:59:57.629" v="509" actId="20577"/>
          <ac:spMkLst>
            <pc:docMk/>
            <pc:sldMk cId="0" sldId="271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01:55.240" v="670" actId="1076"/>
          <ac:spMkLst>
            <pc:docMk/>
            <pc:sldMk cId="0" sldId="271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01:51.169" v="669" actId="1037"/>
          <ac:spMkLst>
            <pc:docMk/>
            <pc:sldMk cId="0" sldId="271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01:15.727" v="633" actId="164"/>
          <ac:spMkLst>
            <pc:docMk/>
            <pc:sldMk cId="0" sldId="271"/>
            <ac:spMk id="7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01:15.727" v="633" actId="164"/>
          <ac:spMkLst>
            <pc:docMk/>
            <pc:sldMk cId="0" sldId="271"/>
            <ac:spMk id="8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01:15.727" v="633" actId="164"/>
          <ac:spMkLst>
            <pc:docMk/>
            <pc:sldMk cId="0" sldId="271"/>
            <ac:spMk id="9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01:15.727" v="633" actId="164"/>
          <ac:spMkLst>
            <pc:docMk/>
            <pc:sldMk cId="0" sldId="271"/>
            <ac:spMk id="10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01:15.727" v="633" actId="164"/>
          <ac:spMkLst>
            <pc:docMk/>
            <pc:sldMk cId="0" sldId="271"/>
            <ac:spMk id="11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01:15.727" v="633" actId="164"/>
          <ac:spMkLst>
            <pc:docMk/>
            <pc:sldMk cId="0" sldId="271"/>
            <ac:spMk id="1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01:15.727" v="633" actId="164"/>
          <ac:spMkLst>
            <pc:docMk/>
            <pc:sldMk cId="0" sldId="271"/>
            <ac:spMk id="1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32:28.294" v="1364" actId="20577"/>
          <ac:spMkLst>
            <pc:docMk/>
            <pc:sldMk cId="0" sldId="271"/>
            <ac:spMk id="16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7-05T02:56:36.647" v="351" actId="22"/>
          <ac:spMkLst>
            <pc:docMk/>
            <pc:sldMk cId="0" sldId="271"/>
            <ac:spMk id="18" creationId="{6B303935-678C-E0EA-2F8B-826FC043AE05}"/>
          </ac:spMkLst>
        </pc:spChg>
        <pc:spChg chg="add mod">
          <ac:chgData name="Al Montaner abuhuseein" userId="2fe45c76f27c6ebd" providerId="LiveId" clId="{25E32692-2B0A-424A-B576-7E3CAA713383}" dt="2026-07-05T03:00:44.341" v="523" actId="122"/>
          <ac:spMkLst>
            <pc:docMk/>
            <pc:sldMk cId="0" sldId="271"/>
            <ac:spMk id="20" creationId="{2184CC99-F335-46AB-3FC0-BA67D4F32BDD}"/>
          </ac:spMkLst>
        </pc:spChg>
        <pc:grpChg chg="add mod">
          <ac:chgData name="Al Montaner abuhuseein" userId="2fe45c76f27c6ebd" providerId="LiveId" clId="{25E32692-2B0A-424A-B576-7E3CAA713383}" dt="2026-07-05T03:01:42.623" v="659" actId="14100"/>
          <ac:grpSpMkLst>
            <pc:docMk/>
            <pc:sldMk cId="0" sldId="271"/>
            <ac:grpSpMk id="21" creationId="{0D88097C-D2B5-42AC-F44C-F1DDB3862126}"/>
          </ac:grpSpMkLst>
        </pc:grpChg>
        <pc:picChg chg="add del mod">
          <ac:chgData name="Al Montaner abuhuseein" userId="2fe45c76f27c6ebd" providerId="LiveId" clId="{25E32692-2B0A-424A-B576-7E3CAA713383}" dt="2026-07-23T17:37:22.016" v="1603"/>
          <ac:picMkLst>
            <pc:docMk/>
            <pc:sldMk cId="0" sldId="271"/>
            <ac:picMk id="46" creationId="{09011E21-38EA-46EC-5128-ED83424B93A3}"/>
          </ac:picMkLst>
        </pc:picChg>
        <pc:picChg chg="add del mod ord">
          <ac:chgData name="Al Montaner abuhuseein" userId="2fe45c76f27c6ebd" providerId="LiveId" clId="{25E32692-2B0A-424A-B576-7E3CAA713383}" dt="2026-07-23T17:39:18.655" v="1604"/>
          <ac:picMkLst>
            <pc:docMk/>
            <pc:sldMk cId="0" sldId="271"/>
            <ac:picMk id="49" creationId="{5EE59574-1C10-DB6C-C350-7C5C465EE08C}"/>
          </ac:picMkLst>
        </pc:pic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0" sldId="271"/>
            <ac:picMk id="50" creationId="{1B3DBB12-4B21-D1AA-EC4A-821AC375BC0C}"/>
          </ac:picMkLst>
        </pc:picChg>
      </pc:sldChg>
      <pc:sldChg chg="addSp delSp modSp mod modTransition modAnim modNotesTx">
        <pc:chgData name="Al Montaner abuhuseein" userId="2fe45c76f27c6ebd" providerId="LiveId" clId="{25E32692-2B0A-424A-B576-7E3CAA713383}" dt="2026-07-24T16:03:06.883" v="1747"/>
        <pc:sldMkLst>
          <pc:docMk/>
          <pc:sldMk cId="0" sldId="272"/>
        </pc:sldMkLst>
        <pc:spChg chg="mod">
          <ac:chgData name="Al Montaner abuhuseein" userId="2fe45c76f27c6ebd" providerId="LiveId" clId="{25E32692-2B0A-424A-B576-7E3CAA713383}" dt="2026-07-05T03:00:01.555" v="511" actId="20577"/>
          <ac:spMkLst>
            <pc:docMk/>
            <pc:sldMk cId="0" sldId="272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02:28.622" v="678" actId="1076"/>
          <ac:spMkLst>
            <pc:docMk/>
            <pc:sldMk cId="0" sldId="272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02:24.277" v="677" actId="2710"/>
          <ac:spMkLst>
            <pc:docMk/>
            <pc:sldMk cId="0" sldId="272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32:33.041" v="1366" actId="20577"/>
          <ac:spMkLst>
            <pc:docMk/>
            <pc:sldMk cId="0" sldId="272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7-05T02:56:37.533" v="352" actId="22"/>
          <ac:spMkLst>
            <pc:docMk/>
            <pc:sldMk cId="0" sldId="272"/>
            <ac:spMk id="11" creationId="{88DBC8B8-F6A4-C172-9579-ACCA185301DE}"/>
          </ac:spMkLst>
        </pc:spChg>
        <pc:spChg chg="add mod">
          <ac:chgData name="Al Montaner abuhuseein" userId="2fe45c76f27c6ebd" providerId="LiveId" clId="{25E32692-2B0A-424A-B576-7E3CAA713383}" dt="2026-07-05T03:02:11.802" v="672"/>
          <ac:spMkLst>
            <pc:docMk/>
            <pc:sldMk cId="0" sldId="272"/>
            <ac:spMk id="13" creationId="{1B241DB8-7996-5F97-215C-61EABDCFCE45}"/>
          </ac:spMkLst>
        </pc:spChg>
        <pc:picChg chg="add del mod">
          <ac:chgData name="Al Montaner abuhuseein" userId="2fe45c76f27c6ebd" providerId="LiveId" clId="{25E32692-2B0A-424A-B576-7E3CAA713383}" dt="2026-07-23T17:41:07.468" v="1607"/>
          <ac:picMkLst>
            <pc:docMk/>
            <pc:sldMk cId="0" sldId="272"/>
            <ac:picMk id="24" creationId="{DAD0666A-C5E5-D97D-73F5-6B0A6B23818F}"/>
          </ac:picMkLst>
        </pc:picChg>
        <pc:picChg chg="add del mod ord">
          <ac:chgData name="Al Montaner abuhuseein" userId="2fe45c76f27c6ebd" providerId="LiveId" clId="{25E32692-2B0A-424A-B576-7E3CAA713383}" dt="2026-07-23T17:43:07.389" v="1608"/>
          <ac:picMkLst>
            <pc:docMk/>
            <pc:sldMk cId="0" sldId="272"/>
            <ac:picMk id="27" creationId="{664AF308-EFC6-D9AB-4590-22EBC4D0DEE8}"/>
          </ac:picMkLst>
        </pc:pic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0" sldId="272"/>
            <ac:picMk id="28" creationId="{2138489B-DEE7-7C6D-7A2D-7B1EE7D3ADF5}"/>
          </ac:picMkLst>
        </pc:picChg>
      </pc:sldChg>
      <pc:sldChg chg="addSp delSp modSp mod modTransition modAnim modNotesTx">
        <pc:chgData name="Al Montaner abuhuseein" userId="2fe45c76f27c6ebd" providerId="LiveId" clId="{25E32692-2B0A-424A-B576-7E3CAA713383}" dt="2026-07-24T16:03:06.883" v="1747"/>
        <pc:sldMkLst>
          <pc:docMk/>
          <pc:sldMk cId="0" sldId="273"/>
        </pc:sldMkLst>
        <pc:spChg chg="mod">
          <ac:chgData name="Al Montaner abuhuseein" userId="2fe45c76f27c6ebd" providerId="LiveId" clId="{25E32692-2B0A-424A-B576-7E3CAA713383}" dt="2026-07-05T03:02:51.885" v="684" actId="1076"/>
          <ac:spMkLst>
            <pc:docMk/>
            <pc:sldMk cId="0" sldId="273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02:59.705" v="688" actId="2710"/>
          <ac:spMkLst>
            <pc:docMk/>
            <pc:sldMk cId="0" sldId="273"/>
            <ac:spMk id="5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32:36.578" v="1368" actId="20577"/>
          <ac:spMkLst>
            <pc:docMk/>
            <pc:sldMk cId="0" sldId="273"/>
            <ac:spMk id="8" creationId="{00000000-0000-0000-0000-000000000000}"/>
          </ac:spMkLst>
        </pc:spChg>
        <pc:picChg chg="add del mod">
          <ac:chgData name="Al Montaner abuhuseein" userId="2fe45c76f27c6ebd" providerId="LiveId" clId="{25E32692-2B0A-424A-B576-7E3CAA713383}" dt="2026-07-23T17:43:43.209" v="1611"/>
          <ac:picMkLst>
            <pc:docMk/>
            <pc:sldMk cId="0" sldId="273"/>
            <ac:picMk id="16" creationId="{3BE9F059-0480-2F39-3664-927060138CB9}"/>
          </ac:picMkLst>
        </pc:picChg>
        <pc:picChg chg="add del mod ord">
          <ac:chgData name="Al Montaner abuhuseein" userId="2fe45c76f27c6ebd" providerId="LiveId" clId="{25E32692-2B0A-424A-B576-7E3CAA713383}" dt="2026-07-23T17:45:03.062" v="1612"/>
          <ac:picMkLst>
            <pc:docMk/>
            <pc:sldMk cId="0" sldId="273"/>
            <ac:picMk id="19" creationId="{E53F081E-059C-8E50-64DB-F36982AB526B}"/>
          </ac:picMkLst>
        </pc:pic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0" sldId="273"/>
            <ac:picMk id="20" creationId="{CB1083CE-98A8-2DE9-AFA1-25912764B36E}"/>
          </ac:picMkLst>
        </pc:picChg>
      </pc:sldChg>
      <pc:sldChg chg="addSp delSp modSp mod modTransition modAnim modNotesTx">
        <pc:chgData name="Al Montaner abuhuseein" userId="2fe45c76f27c6ebd" providerId="LiveId" clId="{25E32692-2B0A-424A-B576-7E3CAA713383}" dt="2026-07-24T16:03:06.883" v="1747"/>
        <pc:sldMkLst>
          <pc:docMk/>
          <pc:sldMk cId="0" sldId="274"/>
        </pc:sldMkLst>
        <pc:spChg chg="mod">
          <ac:chgData name="Al Montaner abuhuseein" userId="2fe45c76f27c6ebd" providerId="LiveId" clId="{25E32692-2B0A-424A-B576-7E3CAA713383}" dt="2026-07-05T03:03:07.250" v="690" actId="6549"/>
          <ac:spMkLst>
            <pc:docMk/>
            <pc:sldMk cId="0" sldId="274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04:26.935" v="718" actId="1076"/>
          <ac:spMkLst>
            <pc:docMk/>
            <pc:sldMk cId="0" sldId="274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04:22.325" v="717" actId="13900"/>
          <ac:spMkLst>
            <pc:docMk/>
            <pc:sldMk cId="0" sldId="274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32:41.214" v="1370" actId="20577"/>
          <ac:spMkLst>
            <pc:docMk/>
            <pc:sldMk cId="0" sldId="274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7-05T03:03:44.252" v="701" actId="22"/>
          <ac:spMkLst>
            <pc:docMk/>
            <pc:sldMk cId="0" sldId="274"/>
            <ac:spMk id="11" creationId="{26CCD146-24CE-C91B-35FD-2812ED4A30E7}"/>
          </ac:spMkLst>
        </pc:spChg>
        <pc:spChg chg="add mod">
          <ac:chgData name="Al Montaner abuhuseein" userId="2fe45c76f27c6ebd" providerId="LiveId" clId="{25E32692-2B0A-424A-B576-7E3CAA713383}" dt="2026-07-05T03:04:06.810" v="710"/>
          <ac:spMkLst>
            <pc:docMk/>
            <pc:sldMk cId="0" sldId="274"/>
            <ac:spMk id="13" creationId="{7E35866A-D7D6-4B60-6110-9CDFD10E1C40}"/>
          </ac:spMkLst>
        </pc:spChg>
        <pc:picChg chg="add del mod">
          <ac:chgData name="Al Montaner abuhuseein" userId="2fe45c76f27c6ebd" providerId="LiveId" clId="{25E32692-2B0A-424A-B576-7E3CAA713383}" dt="2026-07-23T18:04:56.217" v="1615"/>
          <ac:picMkLst>
            <pc:docMk/>
            <pc:sldMk cId="0" sldId="274"/>
            <ac:picMk id="20" creationId="{262E2F33-2E48-164C-116E-912A33329A3A}"/>
          </ac:picMkLst>
        </pc:picChg>
        <pc:picChg chg="add del mod ord">
          <ac:chgData name="Al Montaner abuhuseein" userId="2fe45c76f27c6ebd" providerId="LiveId" clId="{25E32692-2B0A-424A-B576-7E3CAA713383}" dt="2026-07-23T18:06:52.078" v="1616"/>
          <ac:picMkLst>
            <pc:docMk/>
            <pc:sldMk cId="0" sldId="274"/>
            <ac:picMk id="23" creationId="{0173A61C-D056-6AD3-C0AB-250B48C8D784}"/>
          </ac:picMkLst>
        </pc:pic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0" sldId="274"/>
            <ac:picMk id="24" creationId="{30F755D0-D8EA-929E-11F8-A6133CBC883E}"/>
          </ac:picMkLst>
        </pc:picChg>
      </pc:sldChg>
      <pc:sldChg chg="addSp delSp modSp mod modTransition modAnim modNotesTx">
        <pc:chgData name="Al Montaner abuhuseein" userId="2fe45c76f27c6ebd" providerId="LiveId" clId="{25E32692-2B0A-424A-B576-7E3CAA713383}" dt="2026-07-24T16:03:06.883" v="1747"/>
        <pc:sldMkLst>
          <pc:docMk/>
          <pc:sldMk cId="0" sldId="275"/>
        </pc:sldMkLst>
        <pc:spChg chg="mod">
          <ac:chgData name="Al Montaner abuhuseein" userId="2fe45c76f27c6ebd" providerId="LiveId" clId="{25E32692-2B0A-424A-B576-7E3CAA713383}" dt="2026-07-05T03:03:10.044" v="691" actId="6549"/>
          <ac:spMkLst>
            <pc:docMk/>
            <pc:sldMk cId="0" sldId="275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04:58.230" v="727" actId="1076"/>
          <ac:spMkLst>
            <pc:docMk/>
            <pc:sldMk cId="0" sldId="275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04:54.606" v="726" actId="13900"/>
          <ac:spMkLst>
            <pc:docMk/>
            <pc:sldMk cId="0" sldId="275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32:44.779" v="1372" actId="20577"/>
          <ac:spMkLst>
            <pc:docMk/>
            <pc:sldMk cId="0" sldId="275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7-05T03:03:45.047" v="702" actId="22"/>
          <ac:spMkLst>
            <pc:docMk/>
            <pc:sldMk cId="0" sldId="275"/>
            <ac:spMk id="11" creationId="{2CFFA8F8-4606-544D-3771-681DDF448BDB}"/>
          </ac:spMkLst>
        </pc:spChg>
        <pc:spChg chg="add mod">
          <ac:chgData name="Al Montaner abuhuseein" userId="2fe45c76f27c6ebd" providerId="LiveId" clId="{25E32692-2B0A-424A-B576-7E3CAA713383}" dt="2026-07-05T03:04:41.347" v="720"/>
          <ac:spMkLst>
            <pc:docMk/>
            <pc:sldMk cId="0" sldId="275"/>
            <ac:spMk id="13" creationId="{7BAE0557-8CEA-356E-BBF4-0E0B427437B8}"/>
          </ac:spMkLst>
        </pc:spChg>
        <pc:picChg chg="add del mod">
          <ac:chgData name="Al Montaner abuhuseein" userId="2fe45c76f27c6ebd" providerId="LiveId" clId="{25E32692-2B0A-424A-B576-7E3CAA713383}" dt="2026-07-23T18:08:11.185" v="1619"/>
          <ac:picMkLst>
            <pc:docMk/>
            <pc:sldMk cId="0" sldId="275"/>
            <ac:picMk id="21" creationId="{48F763C4-EDE9-8062-A424-5EF2E58E097C}"/>
          </ac:picMkLst>
        </pc:picChg>
        <pc:picChg chg="add del mod ord">
          <ac:chgData name="Al Montaner abuhuseein" userId="2fe45c76f27c6ebd" providerId="LiveId" clId="{25E32692-2B0A-424A-B576-7E3CAA713383}" dt="2026-07-23T18:10:14.303" v="1620"/>
          <ac:picMkLst>
            <pc:docMk/>
            <pc:sldMk cId="0" sldId="275"/>
            <ac:picMk id="24" creationId="{239807C3-1CE8-2688-A188-213FC30C6532}"/>
          </ac:picMkLst>
        </pc:pic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0" sldId="275"/>
            <ac:picMk id="25" creationId="{96774C04-C151-8DF1-5CD6-3305C414DC81}"/>
          </ac:picMkLst>
        </pc:picChg>
      </pc:sldChg>
      <pc:sldChg chg="addSp delSp modSp mod modTransition modAnim modNotesTx">
        <pc:chgData name="Al Montaner abuhuseein" userId="2fe45c76f27c6ebd" providerId="LiveId" clId="{25E32692-2B0A-424A-B576-7E3CAA713383}" dt="2026-07-24T16:03:06.883" v="1747"/>
        <pc:sldMkLst>
          <pc:docMk/>
          <pc:sldMk cId="0" sldId="276"/>
        </pc:sldMkLst>
        <pc:spChg chg="mod">
          <ac:chgData name="Al Montaner abuhuseein" userId="2fe45c76f27c6ebd" providerId="LiveId" clId="{25E32692-2B0A-424A-B576-7E3CAA713383}" dt="2026-07-05T03:03:13.933" v="693" actId="6549"/>
          <ac:spMkLst>
            <pc:docMk/>
            <pc:sldMk cId="0" sldId="276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06:19.746" v="858" actId="1076"/>
          <ac:spMkLst>
            <pc:docMk/>
            <pc:sldMk cId="0" sldId="276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06:13.965" v="857" actId="1076"/>
          <ac:spMkLst>
            <pc:docMk/>
            <pc:sldMk cId="0" sldId="276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05:52.793" v="850" actId="164"/>
          <ac:spMkLst>
            <pc:docMk/>
            <pc:sldMk cId="0" sldId="276"/>
            <ac:spMk id="7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05:52.793" v="850" actId="164"/>
          <ac:spMkLst>
            <pc:docMk/>
            <pc:sldMk cId="0" sldId="276"/>
            <ac:spMk id="8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05:52.793" v="850" actId="164"/>
          <ac:spMkLst>
            <pc:docMk/>
            <pc:sldMk cId="0" sldId="276"/>
            <ac:spMk id="9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05:52.793" v="850" actId="164"/>
          <ac:spMkLst>
            <pc:docMk/>
            <pc:sldMk cId="0" sldId="276"/>
            <ac:spMk id="10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05:52.793" v="850" actId="164"/>
          <ac:spMkLst>
            <pc:docMk/>
            <pc:sldMk cId="0" sldId="276"/>
            <ac:spMk id="11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05:52.793" v="850" actId="164"/>
          <ac:spMkLst>
            <pc:docMk/>
            <pc:sldMk cId="0" sldId="276"/>
            <ac:spMk id="1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05:52.793" v="850" actId="164"/>
          <ac:spMkLst>
            <pc:docMk/>
            <pc:sldMk cId="0" sldId="276"/>
            <ac:spMk id="1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32:47.561" v="1374" actId="20577"/>
          <ac:spMkLst>
            <pc:docMk/>
            <pc:sldMk cId="0" sldId="276"/>
            <ac:spMk id="16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7-05T03:03:45.783" v="703" actId="22"/>
          <ac:spMkLst>
            <pc:docMk/>
            <pc:sldMk cId="0" sldId="276"/>
            <ac:spMk id="18" creationId="{D5BBD637-057F-9AA0-20AA-23DA57635D6A}"/>
          </ac:spMkLst>
        </pc:spChg>
        <pc:spChg chg="add mod">
          <ac:chgData name="Al Montaner abuhuseein" userId="2fe45c76f27c6ebd" providerId="LiveId" clId="{25E32692-2B0A-424A-B576-7E3CAA713383}" dt="2026-07-05T03:05:15.701" v="730" actId="122"/>
          <ac:spMkLst>
            <pc:docMk/>
            <pc:sldMk cId="0" sldId="276"/>
            <ac:spMk id="20" creationId="{87B734B1-295D-4B9E-97A0-2657DC9A764E}"/>
          </ac:spMkLst>
        </pc:spChg>
        <pc:grpChg chg="add mod">
          <ac:chgData name="Al Montaner abuhuseein" userId="2fe45c76f27c6ebd" providerId="LiveId" clId="{25E32692-2B0A-424A-B576-7E3CAA713383}" dt="2026-07-05T03:05:57.055" v="851" actId="1076"/>
          <ac:grpSpMkLst>
            <pc:docMk/>
            <pc:sldMk cId="0" sldId="276"/>
            <ac:grpSpMk id="21" creationId="{5335A894-217D-8F64-D2FB-14C21CFF2DE6}"/>
          </ac:grpSpMkLst>
        </pc:grpChg>
        <pc:picChg chg="add del mod">
          <ac:chgData name="Al Montaner abuhuseein" userId="2fe45c76f27c6ebd" providerId="LiveId" clId="{25E32692-2B0A-424A-B576-7E3CAA713383}" dt="2026-07-23T18:13:42.582" v="1623"/>
          <ac:picMkLst>
            <pc:docMk/>
            <pc:sldMk cId="0" sldId="276"/>
            <ac:picMk id="26" creationId="{7C308579-2FC2-EE89-D1D6-B8D555334604}"/>
          </ac:picMkLst>
        </pc:picChg>
        <pc:picChg chg="add del mod ord">
          <ac:chgData name="Al Montaner abuhuseein" userId="2fe45c76f27c6ebd" providerId="LiveId" clId="{25E32692-2B0A-424A-B576-7E3CAA713383}" dt="2026-07-23T18:15:50.352" v="1624"/>
          <ac:picMkLst>
            <pc:docMk/>
            <pc:sldMk cId="0" sldId="276"/>
            <ac:picMk id="29" creationId="{9383E131-6330-9399-1502-FC51048AC16C}"/>
          </ac:picMkLst>
        </pc:pic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0" sldId="276"/>
            <ac:picMk id="30" creationId="{B6B39E97-6C60-96F8-E493-7E025111C43B}"/>
          </ac:picMkLst>
        </pc:picChg>
      </pc:sldChg>
      <pc:sldChg chg="addSp delSp modSp mod modTransition modAnim modNotesTx">
        <pc:chgData name="Al Montaner abuhuseein" userId="2fe45c76f27c6ebd" providerId="LiveId" clId="{25E32692-2B0A-424A-B576-7E3CAA713383}" dt="2026-07-24T16:03:06.883" v="1747"/>
        <pc:sldMkLst>
          <pc:docMk/>
          <pc:sldMk cId="0" sldId="277"/>
        </pc:sldMkLst>
        <pc:spChg chg="mod">
          <ac:chgData name="Al Montaner abuhuseein" userId="2fe45c76f27c6ebd" providerId="LiveId" clId="{25E32692-2B0A-424A-B576-7E3CAA713383}" dt="2026-07-05T03:03:17.517" v="694" actId="6549"/>
          <ac:spMkLst>
            <pc:docMk/>
            <pc:sldMk cId="0" sldId="277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07:14.446" v="872" actId="1076"/>
          <ac:spMkLst>
            <pc:docMk/>
            <pc:sldMk cId="0" sldId="277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07:27.871" v="877" actId="2710"/>
          <ac:spMkLst>
            <pc:docMk/>
            <pc:sldMk cId="0" sldId="277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32:50.532" v="1376" actId="20577"/>
          <ac:spMkLst>
            <pc:docMk/>
            <pc:sldMk cId="0" sldId="277"/>
            <ac:spMk id="13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7-05T03:03:48.170" v="704" actId="22"/>
          <ac:spMkLst>
            <pc:docMk/>
            <pc:sldMk cId="0" sldId="277"/>
            <ac:spMk id="15" creationId="{B4C1A652-D855-98BD-1A8D-BB5AE3A7C29C}"/>
          </ac:spMkLst>
        </pc:spChg>
        <pc:spChg chg="add mod">
          <ac:chgData name="Al Montaner abuhuseein" userId="2fe45c76f27c6ebd" providerId="LiveId" clId="{25E32692-2B0A-424A-B576-7E3CAA713383}" dt="2026-07-05T03:06:32.429" v="860" actId="20577"/>
          <ac:spMkLst>
            <pc:docMk/>
            <pc:sldMk cId="0" sldId="277"/>
            <ac:spMk id="17" creationId="{249411ED-5432-C225-624C-CC54A2B52832}"/>
          </ac:spMkLst>
        </pc:sp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0" sldId="277"/>
            <ac:picMk id="20" creationId="{BE8D47B2-BC94-6640-7FF4-D85FD49B9F21}"/>
          </ac:picMkLst>
        </pc:picChg>
      </pc:sldChg>
      <pc:sldChg chg="addSp delSp modSp del mod modNotesTx">
        <pc:chgData name="Al Montaner abuhuseein" userId="2fe45c76f27c6ebd" providerId="LiveId" clId="{25E32692-2B0A-424A-B576-7E3CAA713383}" dt="2026-07-23T18:23:27.406" v="1627" actId="47"/>
        <pc:sldMkLst>
          <pc:docMk/>
          <pc:sldMk cId="0" sldId="278"/>
        </pc:sldMkLst>
        <pc:picChg chg="add mod">
          <ac:chgData name="Al Montaner abuhuseein" userId="2fe45c76f27c6ebd" providerId="LiveId" clId="{25E32692-2B0A-424A-B576-7E3CAA713383}" dt="2026-07-23T18:22:10.288" v="1626"/>
          <ac:picMkLst>
            <pc:docMk/>
            <pc:sldMk cId="0" sldId="278"/>
            <ac:picMk id="16" creationId="{7DEDF701-7891-7C11-B5D1-77A21BA6E1F0}"/>
          </ac:picMkLst>
        </pc:picChg>
      </pc:sldChg>
      <pc:sldChg chg="addSp delSp modSp del mod modNotesTx">
        <pc:chgData name="Al Montaner abuhuseein" userId="2fe45c76f27c6ebd" providerId="LiveId" clId="{25E32692-2B0A-424A-B576-7E3CAA713383}" dt="2026-07-23T18:23:42.956" v="1628" actId="47"/>
        <pc:sldMkLst>
          <pc:docMk/>
          <pc:sldMk cId="0" sldId="279"/>
        </pc:sldMkLst>
      </pc:sldChg>
      <pc:sldChg chg="addSp delSp modSp del mod modNotesTx">
        <pc:chgData name="Al Montaner abuhuseein" userId="2fe45c76f27c6ebd" providerId="LiveId" clId="{25E32692-2B0A-424A-B576-7E3CAA713383}" dt="2026-07-23T18:23:44.623" v="1629" actId="47"/>
        <pc:sldMkLst>
          <pc:docMk/>
          <pc:sldMk cId="0" sldId="280"/>
        </pc:sldMkLst>
      </pc:sldChg>
      <pc:sldChg chg="addSp delSp modSp del mod modNotesTx">
        <pc:chgData name="Al Montaner abuhuseein" userId="2fe45c76f27c6ebd" providerId="LiveId" clId="{25E32692-2B0A-424A-B576-7E3CAA713383}" dt="2026-07-23T18:23:51.851" v="1630" actId="47"/>
        <pc:sldMkLst>
          <pc:docMk/>
          <pc:sldMk cId="0" sldId="281"/>
        </pc:sldMkLst>
      </pc:sldChg>
      <pc:sldChg chg="addSp delSp modSp mod modTransition modAnim modNotesTx">
        <pc:chgData name="Al Montaner abuhuseein" userId="2fe45c76f27c6ebd" providerId="LiveId" clId="{25E32692-2B0A-424A-B576-7E3CAA713383}" dt="2026-07-24T16:03:52.485" v="1749" actId="20577"/>
        <pc:sldMkLst>
          <pc:docMk/>
          <pc:sldMk cId="0" sldId="282"/>
        </pc:sldMkLst>
        <pc:spChg chg="mod">
          <ac:chgData name="Al Montaner abuhuseein" userId="2fe45c76f27c6ebd" providerId="LiveId" clId="{25E32692-2B0A-424A-B576-7E3CAA713383}" dt="2026-07-05T03:10:13.467" v="924" actId="20577"/>
          <ac:spMkLst>
            <pc:docMk/>
            <pc:sldMk cId="0" sldId="282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29:22.132" v="1321" actId="20577"/>
          <ac:spMkLst>
            <pc:docMk/>
            <pc:sldMk cId="0" sldId="282"/>
            <ac:spMk id="5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24T16:03:52.485" v="1749" actId="20577"/>
          <ac:spMkLst>
            <pc:docMk/>
            <pc:sldMk cId="0" sldId="282"/>
            <ac:spMk id="8" creationId="{00000000-0000-0000-0000-000000000000}"/>
          </ac:spMkLst>
        </pc:spChg>
        <pc:picChg chg="add del mod">
          <ac:chgData name="Al Montaner abuhuseein" userId="2fe45c76f27c6ebd" providerId="LiveId" clId="{25E32692-2B0A-424A-B576-7E3CAA713383}" dt="2026-07-24T10:36:07.938" v="1636"/>
          <ac:picMkLst>
            <pc:docMk/>
            <pc:sldMk cId="0" sldId="282"/>
            <ac:picMk id="17" creationId="{0435D49D-ACCB-4D58-178A-4BEE7F9A103C}"/>
          </ac:picMkLst>
        </pc:picChg>
        <pc:picChg chg="add del mod ord">
          <ac:chgData name="Al Montaner abuhuseein" userId="2fe45c76f27c6ebd" providerId="LiveId" clId="{25E32692-2B0A-424A-B576-7E3CAA713383}" dt="2026-07-24T10:37:09.250" v="1637"/>
          <ac:picMkLst>
            <pc:docMk/>
            <pc:sldMk cId="0" sldId="282"/>
            <ac:picMk id="21" creationId="{B4732904-12AD-3428-64D5-21C3D1E75B8A}"/>
          </ac:picMkLst>
        </pc:pic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0" sldId="282"/>
            <ac:picMk id="22" creationId="{F12A495F-4018-EE77-8436-D9B18CE97213}"/>
          </ac:picMkLst>
        </pc:picChg>
      </pc:sldChg>
      <pc:sldChg chg="addSp delSp modSp mod modTransition modAnim modNotesTx">
        <pc:chgData name="Al Montaner abuhuseein" userId="2fe45c76f27c6ebd" providerId="LiveId" clId="{25E32692-2B0A-424A-B576-7E3CAA713383}" dt="2026-07-24T16:03:56.078" v="1751" actId="20577"/>
        <pc:sldMkLst>
          <pc:docMk/>
          <pc:sldMk cId="0" sldId="283"/>
        </pc:sldMkLst>
        <pc:spChg chg="mod">
          <ac:chgData name="Al Montaner abuhuseein" userId="2fe45c76f27c6ebd" providerId="LiveId" clId="{25E32692-2B0A-424A-B576-7E3CAA713383}" dt="2026-07-05T03:10:21.846" v="926" actId="20577"/>
          <ac:spMkLst>
            <pc:docMk/>
            <pc:sldMk cId="0" sldId="283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13:14.008" v="996" actId="1076"/>
          <ac:spMkLst>
            <pc:docMk/>
            <pc:sldMk cId="0" sldId="283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13:16.998" v="997" actId="13900"/>
          <ac:spMkLst>
            <pc:docMk/>
            <pc:sldMk cId="0" sldId="283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24T16:03:56.078" v="1751" actId="20577"/>
          <ac:spMkLst>
            <pc:docMk/>
            <pc:sldMk cId="0" sldId="283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7-05T03:11:37.233" v="963" actId="22"/>
          <ac:spMkLst>
            <pc:docMk/>
            <pc:sldMk cId="0" sldId="283"/>
            <ac:spMk id="11" creationId="{7F1D46CA-4C2C-7118-3014-80149FC85A59}"/>
          </ac:spMkLst>
        </pc:spChg>
        <pc:spChg chg="add mod">
          <ac:chgData name="Al Montaner abuhuseein" userId="2fe45c76f27c6ebd" providerId="LiveId" clId="{25E32692-2B0A-424A-B576-7E3CAA713383}" dt="2026-07-05T03:12:53.421" v="987"/>
          <ac:spMkLst>
            <pc:docMk/>
            <pc:sldMk cId="0" sldId="283"/>
            <ac:spMk id="13" creationId="{7941EA05-E390-DDD9-3494-3D9F76880A7A}"/>
          </ac:spMkLst>
        </pc:spChg>
        <pc:picChg chg="add del mod">
          <ac:chgData name="Al Montaner abuhuseein" userId="2fe45c76f27c6ebd" providerId="LiveId" clId="{25E32692-2B0A-424A-B576-7E3CAA713383}" dt="2026-07-24T10:37:31.827" v="1640"/>
          <ac:picMkLst>
            <pc:docMk/>
            <pc:sldMk cId="0" sldId="283"/>
            <ac:picMk id="22" creationId="{651F8B60-98E6-BBEB-5A12-C3523FB7C0C3}"/>
          </ac:picMkLst>
        </pc:picChg>
        <pc:picChg chg="add del mod ord">
          <ac:chgData name="Al Montaner abuhuseein" userId="2fe45c76f27c6ebd" providerId="LiveId" clId="{25E32692-2B0A-424A-B576-7E3CAA713383}" dt="2026-07-24T10:39:31.512" v="1641"/>
          <ac:picMkLst>
            <pc:docMk/>
            <pc:sldMk cId="0" sldId="283"/>
            <ac:picMk id="25" creationId="{CD677C2D-7C68-09D9-1C21-8E661AA61526}"/>
          </ac:picMkLst>
        </pc:pic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0" sldId="283"/>
            <ac:picMk id="26" creationId="{C1B654DB-AC53-055A-9316-EE19C9828D35}"/>
          </ac:picMkLst>
        </pc:picChg>
      </pc:sldChg>
      <pc:sldChg chg="addSp delSp modSp mod modTransition modAnim modNotesTx">
        <pc:chgData name="Al Montaner abuhuseein" userId="2fe45c76f27c6ebd" providerId="LiveId" clId="{25E32692-2B0A-424A-B576-7E3CAA713383}" dt="2026-07-24T16:03:59.668" v="1753" actId="20577"/>
        <pc:sldMkLst>
          <pc:docMk/>
          <pc:sldMk cId="0" sldId="284"/>
        </pc:sldMkLst>
        <pc:spChg chg="mod">
          <ac:chgData name="Al Montaner abuhuseein" userId="2fe45c76f27c6ebd" providerId="LiveId" clId="{25E32692-2B0A-424A-B576-7E3CAA713383}" dt="2026-07-05T03:10:24.420" v="928" actId="20577"/>
          <ac:spMkLst>
            <pc:docMk/>
            <pc:sldMk cId="0" sldId="284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13:50.902" v="1008" actId="1076"/>
          <ac:spMkLst>
            <pc:docMk/>
            <pc:sldMk cId="0" sldId="284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29:41.510" v="1325" actId="20577"/>
          <ac:spMkLst>
            <pc:docMk/>
            <pc:sldMk cId="0" sldId="284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24T16:03:59.668" v="1753" actId="20577"/>
          <ac:spMkLst>
            <pc:docMk/>
            <pc:sldMk cId="0" sldId="284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7-05T03:11:38.300" v="964" actId="22"/>
          <ac:spMkLst>
            <pc:docMk/>
            <pc:sldMk cId="0" sldId="284"/>
            <ac:spMk id="11" creationId="{ECA6F050-6CD6-0B14-F28E-2CDA33E00E7E}"/>
          </ac:spMkLst>
        </pc:spChg>
        <pc:spChg chg="add mod">
          <ac:chgData name="Al Montaner abuhuseein" userId="2fe45c76f27c6ebd" providerId="LiveId" clId="{25E32692-2B0A-424A-B576-7E3CAA713383}" dt="2026-07-05T03:13:28.422" v="999"/>
          <ac:spMkLst>
            <pc:docMk/>
            <pc:sldMk cId="0" sldId="284"/>
            <ac:spMk id="13" creationId="{C7A3AA57-A74D-380F-1744-352755A8910F}"/>
          </ac:spMkLst>
        </pc:spChg>
        <pc:picChg chg="add del mod">
          <ac:chgData name="Al Montaner abuhuseein" userId="2fe45c76f27c6ebd" providerId="LiveId" clId="{25E32692-2B0A-424A-B576-7E3CAA713383}" dt="2026-07-24T10:39:53.431" v="1644"/>
          <ac:picMkLst>
            <pc:docMk/>
            <pc:sldMk cId="0" sldId="284"/>
            <ac:picMk id="18" creationId="{0090A9A6-07ED-4E80-BAA0-CEE7219E487C}"/>
          </ac:picMkLst>
        </pc:picChg>
        <pc:picChg chg="add del mod ord">
          <ac:chgData name="Al Montaner abuhuseein" userId="2fe45c76f27c6ebd" providerId="LiveId" clId="{25E32692-2B0A-424A-B576-7E3CAA713383}" dt="2026-07-24T10:40:05.360" v="1645"/>
          <ac:picMkLst>
            <pc:docMk/>
            <pc:sldMk cId="0" sldId="284"/>
            <ac:picMk id="21" creationId="{59779FA4-3936-EBEF-6084-8251768B6080}"/>
          </ac:picMkLst>
        </pc:picChg>
        <pc:picChg chg="add del mod">
          <ac:chgData name="Al Montaner abuhuseein" userId="2fe45c76f27c6ebd" providerId="LiveId" clId="{25E32692-2B0A-424A-B576-7E3CAA713383}" dt="2026-07-24T10:40:07.273" v="1647"/>
          <ac:picMkLst>
            <pc:docMk/>
            <pc:sldMk cId="0" sldId="284"/>
            <ac:picMk id="22" creationId="{202C9CDB-BFCF-3EAB-2F16-CD1C3297464C}"/>
          </ac:picMkLst>
        </pc:picChg>
        <pc:picChg chg="add del mod ord">
          <ac:chgData name="Al Montaner abuhuseein" userId="2fe45c76f27c6ebd" providerId="LiveId" clId="{25E32692-2B0A-424A-B576-7E3CAA713383}" dt="2026-07-24T10:41:52.650" v="1648"/>
          <ac:picMkLst>
            <pc:docMk/>
            <pc:sldMk cId="0" sldId="284"/>
            <ac:picMk id="25" creationId="{AB506569-A5D6-739E-E947-70FE99507D4B}"/>
          </ac:picMkLst>
        </pc:pic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0" sldId="284"/>
            <ac:picMk id="26" creationId="{0BC35067-6CE8-25DE-9CD9-CCC8D220CDB7}"/>
          </ac:picMkLst>
        </pc:picChg>
      </pc:sldChg>
      <pc:sldChg chg="addSp delSp modSp mod modTransition modAnim modNotesTx">
        <pc:chgData name="Al Montaner abuhuseein" userId="2fe45c76f27c6ebd" providerId="LiveId" clId="{25E32692-2B0A-424A-B576-7E3CAA713383}" dt="2026-07-24T16:04:13.955" v="1755" actId="20577"/>
        <pc:sldMkLst>
          <pc:docMk/>
          <pc:sldMk cId="0" sldId="285"/>
        </pc:sldMkLst>
        <pc:spChg chg="mod">
          <ac:chgData name="Al Montaner abuhuseein" userId="2fe45c76f27c6ebd" providerId="LiveId" clId="{25E32692-2B0A-424A-B576-7E3CAA713383}" dt="2026-07-05T03:10:26.661" v="930" actId="20577"/>
          <ac:spMkLst>
            <pc:docMk/>
            <pc:sldMk cId="0" sldId="285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14:45.779" v="1017" actId="1076"/>
          <ac:spMkLst>
            <pc:docMk/>
            <pc:sldMk cId="0" sldId="285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29:49.232" v="1329" actId="20577"/>
          <ac:spMkLst>
            <pc:docMk/>
            <pc:sldMk cId="0" sldId="285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24T16:04:13.955" v="1755" actId="20577"/>
          <ac:spMkLst>
            <pc:docMk/>
            <pc:sldMk cId="0" sldId="285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7-05T03:11:39.340" v="965" actId="22"/>
          <ac:spMkLst>
            <pc:docMk/>
            <pc:sldMk cId="0" sldId="285"/>
            <ac:spMk id="11" creationId="{288774E9-8FCC-09DD-FFD2-3A9CC925EF9A}"/>
          </ac:spMkLst>
        </pc:spChg>
        <pc:spChg chg="add mod">
          <ac:chgData name="Al Montaner abuhuseein" userId="2fe45c76f27c6ebd" providerId="LiveId" clId="{25E32692-2B0A-424A-B576-7E3CAA713383}" dt="2026-07-05T03:14:00.424" v="1010"/>
          <ac:spMkLst>
            <pc:docMk/>
            <pc:sldMk cId="0" sldId="285"/>
            <ac:spMk id="13" creationId="{BC01615E-AE06-AE8A-F692-371C418AFAFF}"/>
          </ac:spMkLst>
        </pc:spChg>
        <pc:picChg chg="add del mod">
          <ac:chgData name="Al Montaner abuhuseein" userId="2fe45c76f27c6ebd" providerId="LiveId" clId="{25E32692-2B0A-424A-B576-7E3CAA713383}" dt="2026-07-24T10:46:35.690" v="1652"/>
          <ac:picMkLst>
            <pc:docMk/>
            <pc:sldMk cId="0" sldId="285"/>
            <ac:picMk id="25" creationId="{1ADFCDC9-A231-59A4-80BC-7ED9E906EF5F}"/>
          </ac:picMkLst>
        </pc:picChg>
        <pc:picChg chg="add del mod ord">
          <ac:chgData name="Al Montaner abuhuseein" userId="2fe45c76f27c6ebd" providerId="LiveId" clId="{25E32692-2B0A-424A-B576-7E3CAA713383}" dt="2026-07-24T10:48:01.368" v="1653"/>
          <ac:picMkLst>
            <pc:docMk/>
            <pc:sldMk cId="0" sldId="285"/>
            <ac:picMk id="27" creationId="{0E013F97-0B85-8234-EA27-DC590C70E256}"/>
          </ac:picMkLst>
        </pc:picChg>
        <pc:picChg chg="add del mod">
          <ac:chgData name="Al Montaner abuhuseein" userId="2fe45c76f27c6ebd" providerId="LiveId" clId="{25E32692-2B0A-424A-B576-7E3CAA713383}" dt="2026-07-24T10:48:04.469" v="1655"/>
          <ac:picMkLst>
            <pc:docMk/>
            <pc:sldMk cId="0" sldId="285"/>
            <ac:picMk id="28" creationId="{203A2FD8-293C-89F5-8B34-E05217AE8458}"/>
          </ac:picMkLst>
        </pc:picChg>
        <pc:picChg chg="add del mod ord">
          <ac:chgData name="Al Montaner abuhuseein" userId="2fe45c76f27c6ebd" providerId="LiveId" clId="{25E32692-2B0A-424A-B576-7E3CAA713383}" dt="2026-07-24T10:48:27.898" v="1656"/>
          <ac:picMkLst>
            <pc:docMk/>
            <pc:sldMk cId="0" sldId="285"/>
            <ac:picMk id="31" creationId="{82FEAD1C-385E-9143-7557-E93EAC53FF00}"/>
          </ac:picMkLst>
        </pc:picChg>
        <pc:picChg chg="add del mod">
          <ac:chgData name="Al Montaner abuhuseein" userId="2fe45c76f27c6ebd" providerId="LiveId" clId="{25E32692-2B0A-424A-B576-7E3CAA713383}" dt="2026-07-24T10:48:32.611" v="1658"/>
          <ac:picMkLst>
            <pc:docMk/>
            <pc:sldMk cId="0" sldId="285"/>
            <ac:picMk id="32" creationId="{F8EC28F3-DB98-B02D-B4FD-F135893F9921}"/>
          </ac:picMkLst>
        </pc:picChg>
        <pc:picChg chg="add del mod ord">
          <ac:chgData name="Al Montaner abuhuseein" userId="2fe45c76f27c6ebd" providerId="LiveId" clId="{25E32692-2B0A-424A-B576-7E3CAA713383}" dt="2026-07-24T10:50:24.492" v="1659"/>
          <ac:picMkLst>
            <pc:docMk/>
            <pc:sldMk cId="0" sldId="285"/>
            <ac:picMk id="35" creationId="{4E55F562-0077-2C29-73F6-8A691E09340C}"/>
          </ac:picMkLst>
        </pc:picChg>
        <pc:picChg chg="add del mod">
          <ac:chgData name="Al Montaner abuhuseein" userId="2fe45c76f27c6ebd" providerId="LiveId" clId="{25E32692-2B0A-424A-B576-7E3CAA713383}" dt="2026-07-24T10:50:32.567" v="1661"/>
          <ac:picMkLst>
            <pc:docMk/>
            <pc:sldMk cId="0" sldId="285"/>
            <ac:picMk id="36" creationId="{F8EA9C0C-FBA9-FA23-2670-CD8B8D6925EA}"/>
          </ac:picMkLst>
        </pc:picChg>
        <pc:picChg chg="add del mod ord">
          <ac:chgData name="Al Montaner abuhuseein" userId="2fe45c76f27c6ebd" providerId="LiveId" clId="{25E32692-2B0A-424A-B576-7E3CAA713383}" dt="2026-07-24T10:52:09.845" v="1662"/>
          <ac:picMkLst>
            <pc:docMk/>
            <pc:sldMk cId="0" sldId="285"/>
            <ac:picMk id="39" creationId="{C75321DC-D3F6-800F-F2DD-737600D687D0}"/>
          </ac:picMkLst>
        </pc:pic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0" sldId="285"/>
            <ac:picMk id="40" creationId="{55A876DE-C93E-4B35-5666-D25963D252EB}"/>
          </ac:picMkLst>
        </pc:picChg>
      </pc:sldChg>
      <pc:sldChg chg="addSp delSp modSp mod modTransition modAnim modNotesTx">
        <pc:chgData name="Al Montaner abuhuseein" userId="2fe45c76f27c6ebd" providerId="LiveId" clId="{25E32692-2B0A-424A-B576-7E3CAA713383}" dt="2026-07-24T16:04:17.060" v="1757" actId="20577"/>
        <pc:sldMkLst>
          <pc:docMk/>
          <pc:sldMk cId="0" sldId="286"/>
        </pc:sldMkLst>
        <pc:spChg chg="mod">
          <ac:chgData name="Al Montaner abuhuseein" userId="2fe45c76f27c6ebd" providerId="LiveId" clId="{25E32692-2B0A-424A-B576-7E3CAA713383}" dt="2026-07-05T03:10:30.309" v="932" actId="20577"/>
          <ac:spMkLst>
            <pc:docMk/>
            <pc:sldMk cId="0" sldId="286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15:39.106" v="1028" actId="1076"/>
          <ac:spMkLst>
            <pc:docMk/>
            <pc:sldMk cId="0" sldId="286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30:07.525" v="1333" actId="20577"/>
          <ac:spMkLst>
            <pc:docMk/>
            <pc:sldMk cId="0" sldId="286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24T16:04:17.060" v="1757" actId="20577"/>
          <ac:spMkLst>
            <pc:docMk/>
            <pc:sldMk cId="0" sldId="286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7-05T03:11:40.169" v="966" actId="22"/>
          <ac:spMkLst>
            <pc:docMk/>
            <pc:sldMk cId="0" sldId="286"/>
            <ac:spMk id="11" creationId="{258AB065-387F-EC8F-F804-00F64E90A94E}"/>
          </ac:spMkLst>
        </pc:spChg>
        <pc:spChg chg="add mod">
          <ac:chgData name="Al Montaner abuhuseein" userId="2fe45c76f27c6ebd" providerId="LiveId" clId="{25E32692-2B0A-424A-B576-7E3CAA713383}" dt="2026-07-05T03:15:17.888" v="1019"/>
          <ac:spMkLst>
            <pc:docMk/>
            <pc:sldMk cId="0" sldId="286"/>
            <ac:spMk id="13" creationId="{608E8D46-851D-7211-513B-FAE92227AD32}"/>
          </ac:spMkLst>
        </pc:spChg>
        <pc:picChg chg="add del mod">
          <ac:chgData name="Al Montaner abuhuseein" userId="2fe45c76f27c6ebd" providerId="LiveId" clId="{25E32692-2B0A-424A-B576-7E3CAA713383}" dt="2026-07-24T11:09:33.123" v="1666"/>
          <ac:picMkLst>
            <pc:docMk/>
            <pc:sldMk cId="0" sldId="286"/>
            <ac:picMk id="33" creationId="{6AC4DEBC-436B-5EC9-934A-11F8BC82ADC5}"/>
          </ac:picMkLst>
        </pc:picChg>
        <pc:picChg chg="add del mod ord">
          <ac:chgData name="Al Montaner abuhuseein" userId="2fe45c76f27c6ebd" providerId="LiveId" clId="{25E32692-2B0A-424A-B576-7E3CAA713383}" dt="2026-07-24T11:11:43.581" v="1667"/>
          <ac:picMkLst>
            <pc:docMk/>
            <pc:sldMk cId="0" sldId="286"/>
            <ac:picMk id="36" creationId="{48412D9E-257F-85FB-A454-CCBFF61939C5}"/>
          </ac:picMkLst>
        </pc:pic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0" sldId="286"/>
            <ac:picMk id="37" creationId="{5E690AAF-CC1B-2BCB-9E60-3FAE8BEC8100}"/>
          </ac:picMkLst>
        </pc:picChg>
      </pc:sldChg>
      <pc:sldChg chg="addSp delSp modSp mod modTransition modAnim modNotesTx">
        <pc:chgData name="Al Montaner abuhuseein" userId="2fe45c76f27c6ebd" providerId="LiveId" clId="{25E32692-2B0A-424A-B576-7E3CAA713383}" dt="2026-07-24T16:04:20.967" v="1759" actId="20577"/>
        <pc:sldMkLst>
          <pc:docMk/>
          <pc:sldMk cId="0" sldId="287"/>
        </pc:sldMkLst>
        <pc:spChg chg="mod">
          <ac:chgData name="Al Montaner abuhuseein" userId="2fe45c76f27c6ebd" providerId="LiveId" clId="{25E32692-2B0A-424A-B576-7E3CAA713383}" dt="2026-07-05T03:10:34.890" v="934" actId="6549"/>
          <ac:spMkLst>
            <pc:docMk/>
            <pc:sldMk cId="0" sldId="287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17:01.474" v="1047" actId="1076"/>
          <ac:spMkLst>
            <pc:docMk/>
            <pc:sldMk cId="0" sldId="287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16:54.125" v="1046" actId="2710"/>
          <ac:spMkLst>
            <pc:docMk/>
            <pc:sldMk cId="0" sldId="287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16:36.261" v="1039" actId="14100"/>
          <ac:spMkLst>
            <pc:docMk/>
            <pc:sldMk cId="0" sldId="287"/>
            <ac:spMk id="7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16:39.636" v="1040" actId="14100"/>
          <ac:spMkLst>
            <pc:docMk/>
            <pc:sldMk cId="0" sldId="287"/>
            <ac:spMk id="8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16:36.261" v="1039" actId="14100"/>
          <ac:spMkLst>
            <pc:docMk/>
            <pc:sldMk cId="0" sldId="287"/>
            <ac:spMk id="9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16:39.636" v="1040" actId="14100"/>
          <ac:spMkLst>
            <pc:docMk/>
            <pc:sldMk cId="0" sldId="287"/>
            <ac:spMk id="10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24T16:04:20.967" v="1759" actId="20577"/>
          <ac:spMkLst>
            <pc:docMk/>
            <pc:sldMk cId="0" sldId="287"/>
            <ac:spMk id="13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7-05T03:11:41.743" v="967" actId="22"/>
          <ac:spMkLst>
            <pc:docMk/>
            <pc:sldMk cId="0" sldId="287"/>
            <ac:spMk id="15" creationId="{D57AAC14-E838-060D-18D7-E5EBEE87FFEA}"/>
          </ac:spMkLst>
        </pc:spChg>
        <pc:spChg chg="add mod">
          <ac:chgData name="Al Montaner abuhuseein" userId="2fe45c76f27c6ebd" providerId="LiveId" clId="{25E32692-2B0A-424A-B576-7E3CAA713383}" dt="2026-07-05T03:16:02.546" v="1033" actId="2710"/>
          <ac:spMkLst>
            <pc:docMk/>
            <pc:sldMk cId="0" sldId="287"/>
            <ac:spMk id="17" creationId="{37B985FC-0B18-F6CC-9B24-2702CAD4A168}"/>
          </ac:spMkLst>
        </pc:spChg>
        <pc:picChg chg="add del mod">
          <ac:chgData name="Al Montaner abuhuseein" userId="2fe45c76f27c6ebd" providerId="LiveId" clId="{25E32692-2B0A-424A-B576-7E3CAA713383}" dt="2026-07-24T11:12:05.848" v="1670"/>
          <ac:picMkLst>
            <pc:docMk/>
            <pc:sldMk cId="0" sldId="287"/>
            <ac:picMk id="23" creationId="{AB7C32BC-8916-1F5A-4D3E-BECCE4252000}"/>
          </ac:picMkLst>
        </pc:picChg>
        <pc:picChg chg="add del mod ord">
          <ac:chgData name="Al Montaner abuhuseein" userId="2fe45c76f27c6ebd" providerId="LiveId" clId="{25E32692-2B0A-424A-B576-7E3CAA713383}" dt="2026-07-24T11:13:38.871" v="1671"/>
          <ac:picMkLst>
            <pc:docMk/>
            <pc:sldMk cId="0" sldId="287"/>
            <ac:picMk id="26" creationId="{9B2F2FCB-0486-44E5-947F-B7C08F035389}"/>
          </ac:picMkLst>
        </pc:pic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0" sldId="287"/>
            <ac:picMk id="27" creationId="{E5B9BFA4-C5EB-EFED-35DE-B0E0AB8BE178}"/>
          </ac:picMkLst>
        </pc:picChg>
      </pc:sldChg>
      <pc:sldChg chg="addSp delSp modSp mod modTransition modAnim modNotesTx">
        <pc:chgData name="Al Montaner abuhuseein" userId="2fe45c76f27c6ebd" providerId="LiveId" clId="{25E32692-2B0A-424A-B576-7E3CAA713383}" dt="2026-07-24T16:04:26.709" v="1765" actId="20577"/>
        <pc:sldMkLst>
          <pc:docMk/>
          <pc:sldMk cId="0" sldId="288"/>
        </pc:sldMkLst>
        <pc:spChg chg="mod">
          <ac:chgData name="Al Montaner abuhuseein" userId="2fe45c76f27c6ebd" providerId="LiveId" clId="{25E32692-2B0A-424A-B576-7E3CAA713383}" dt="2026-07-05T03:17:28.887" v="1054" actId="20577"/>
          <ac:spMkLst>
            <pc:docMk/>
            <pc:sldMk cId="0" sldId="288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30:18.060" v="1337" actId="6549"/>
          <ac:spMkLst>
            <pc:docMk/>
            <pc:sldMk cId="0" sldId="288"/>
            <ac:spMk id="5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24T16:04:26.709" v="1765" actId="20577"/>
          <ac:spMkLst>
            <pc:docMk/>
            <pc:sldMk cId="0" sldId="288"/>
            <ac:spMk id="8" creationId="{00000000-0000-0000-0000-000000000000}"/>
          </ac:spMkLst>
        </pc:spChg>
        <pc:picChg chg="add del mod">
          <ac:chgData name="Al Montaner abuhuseein" userId="2fe45c76f27c6ebd" providerId="LiveId" clId="{25E32692-2B0A-424A-B576-7E3CAA713383}" dt="2026-07-24T11:15:26.701" v="1675"/>
          <ac:picMkLst>
            <pc:docMk/>
            <pc:sldMk cId="0" sldId="288"/>
            <ac:picMk id="15" creationId="{2202B99D-FBE2-2245-8AE4-6115B2A2073D}"/>
          </ac:picMkLst>
        </pc:picChg>
        <pc:picChg chg="add del mod ord">
          <ac:chgData name="Al Montaner abuhuseein" userId="2fe45c76f27c6ebd" providerId="LiveId" clId="{25E32692-2B0A-424A-B576-7E3CAA713383}" dt="2026-07-24T11:16:51.007" v="1676"/>
          <ac:picMkLst>
            <pc:docMk/>
            <pc:sldMk cId="0" sldId="288"/>
            <ac:picMk id="19" creationId="{8FC239A9-8BA0-8764-F036-CFDBF49BB956}"/>
          </ac:picMkLst>
        </pc:pic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0" sldId="288"/>
            <ac:picMk id="20" creationId="{D5143A9D-CE20-1699-DAA4-11E71230267B}"/>
          </ac:picMkLst>
        </pc:picChg>
      </pc:sldChg>
      <pc:sldChg chg="addSp delSp modSp mod modTransition modAnim modNotesTx">
        <pc:chgData name="Al Montaner abuhuseein" userId="2fe45c76f27c6ebd" providerId="LiveId" clId="{25E32692-2B0A-424A-B576-7E3CAA713383}" dt="2026-07-24T16:04:31.534" v="1767" actId="20577"/>
        <pc:sldMkLst>
          <pc:docMk/>
          <pc:sldMk cId="0" sldId="289"/>
        </pc:sldMkLst>
        <pc:spChg chg="mod">
          <ac:chgData name="Al Montaner abuhuseein" userId="2fe45c76f27c6ebd" providerId="LiveId" clId="{25E32692-2B0A-424A-B576-7E3CAA713383}" dt="2026-07-05T03:10:38.325" v="936" actId="20577"/>
          <ac:spMkLst>
            <pc:docMk/>
            <pc:sldMk cId="0" sldId="289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17:58.263" v="1063" actId="1076"/>
          <ac:spMkLst>
            <pc:docMk/>
            <pc:sldMk cId="0" sldId="289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30:32.935" v="1341" actId="20577"/>
          <ac:spMkLst>
            <pc:docMk/>
            <pc:sldMk cId="0" sldId="289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24T16:04:31.534" v="1767" actId="20577"/>
          <ac:spMkLst>
            <pc:docMk/>
            <pc:sldMk cId="0" sldId="289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7-05T03:11:44.013" v="968" actId="22"/>
          <ac:spMkLst>
            <pc:docMk/>
            <pc:sldMk cId="0" sldId="289"/>
            <ac:spMk id="11" creationId="{0D21B9D2-EBDD-839B-FD1D-67B88A353189}"/>
          </ac:spMkLst>
        </pc:spChg>
        <pc:spChg chg="add mod">
          <ac:chgData name="Al Montaner abuhuseein" userId="2fe45c76f27c6ebd" providerId="LiveId" clId="{25E32692-2B0A-424A-B576-7E3CAA713383}" dt="2026-07-05T03:17:39.868" v="1056"/>
          <ac:spMkLst>
            <pc:docMk/>
            <pc:sldMk cId="0" sldId="289"/>
            <ac:spMk id="13" creationId="{596B3E04-A2C6-832B-609E-0BB310DCFAA3}"/>
          </ac:spMkLst>
        </pc:spChg>
        <pc:picChg chg="add del mod">
          <ac:chgData name="Al Montaner abuhuseein" userId="2fe45c76f27c6ebd" providerId="LiveId" clId="{25E32692-2B0A-424A-B576-7E3CAA713383}" dt="2026-07-24T11:17:21.636" v="1679"/>
          <ac:picMkLst>
            <pc:docMk/>
            <pc:sldMk cId="0" sldId="289"/>
            <ac:picMk id="21" creationId="{20053672-0C22-3BAF-8427-5654AC390F57}"/>
          </ac:picMkLst>
        </pc:picChg>
        <pc:picChg chg="add del mod ord">
          <ac:chgData name="Al Montaner abuhuseein" userId="2fe45c76f27c6ebd" providerId="LiveId" clId="{25E32692-2B0A-424A-B576-7E3CAA713383}" dt="2026-07-24T11:19:12.139" v="1680"/>
          <ac:picMkLst>
            <pc:docMk/>
            <pc:sldMk cId="0" sldId="289"/>
            <ac:picMk id="24" creationId="{C826BAF5-FE8C-A868-0DD8-8C262FFD68FB}"/>
          </ac:picMkLst>
        </pc:pic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0" sldId="289"/>
            <ac:picMk id="25" creationId="{9C42E53E-9EF1-615D-B058-039A10BE9D90}"/>
          </ac:picMkLst>
        </pc:picChg>
      </pc:sldChg>
      <pc:sldChg chg="addSp delSp modSp mod modTransition modAnim modNotesTx">
        <pc:chgData name="Al Montaner abuhuseein" userId="2fe45c76f27c6ebd" providerId="LiveId" clId="{25E32692-2B0A-424A-B576-7E3CAA713383}" dt="2026-07-24T16:04:34.358" v="1769" actId="20577"/>
        <pc:sldMkLst>
          <pc:docMk/>
          <pc:sldMk cId="0" sldId="290"/>
        </pc:sldMkLst>
        <pc:spChg chg="mod">
          <ac:chgData name="Al Montaner abuhuseein" userId="2fe45c76f27c6ebd" providerId="LiveId" clId="{25E32692-2B0A-424A-B576-7E3CAA713383}" dt="2026-07-05T03:10:42.521" v="938" actId="20577"/>
          <ac:spMkLst>
            <pc:docMk/>
            <pc:sldMk cId="0" sldId="290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18:28.090" v="1073" actId="1076"/>
          <ac:spMkLst>
            <pc:docMk/>
            <pc:sldMk cId="0" sldId="290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18:24.935" v="1072" actId="1076"/>
          <ac:spMkLst>
            <pc:docMk/>
            <pc:sldMk cId="0" sldId="290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24T16:04:34.358" v="1769" actId="20577"/>
          <ac:spMkLst>
            <pc:docMk/>
            <pc:sldMk cId="0" sldId="290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7-05T03:11:44.836" v="969" actId="22"/>
          <ac:spMkLst>
            <pc:docMk/>
            <pc:sldMk cId="0" sldId="290"/>
            <ac:spMk id="11" creationId="{CC43BB0F-E245-EA78-3B41-FB19C53C77FA}"/>
          </ac:spMkLst>
        </pc:spChg>
        <pc:spChg chg="add mod">
          <ac:chgData name="Al Montaner abuhuseein" userId="2fe45c76f27c6ebd" providerId="LiveId" clId="{25E32692-2B0A-424A-B576-7E3CAA713383}" dt="2026-07-05T03:18:10.586" v="1065"/>
          <ac:spMkLst>
            <pc:docMk/>
            <pc:sldMk cId="0" sldId="290"/>
            <ac:spMk id="13" creationId="{187215D7-8B20-2985-21CD-24E267ABF1FE}"/>
          </ac:spMkLst>
        </pc:sp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0" sldId="290"/>
            <ac:picMk id="21" creationId="{3AF32AC4-DEC5-1849-0297-0075FD7546E0}"/>
          </ac:picMkLst>
        </pc:picChg>
      </pc:sldChg>
      <pc:sldChg chg="addSp delSp modSp mod modTransition modAnim modNotesTx">
        <pc:chgData name="Al Montaner abuhuseein" userId="2fe45c76f27c6ebd" providerId="LiveId" clId="{25E32692-2B0A-424A-B576-7E3CAA713383}" dt="2026-07-24T16:04:38.505" v="1771" actId="20577"/>
        <pc:sldMkLst>
          <pc:docMk/>
          <pc:sldMk cId="0" sldId="291"/>
        </pc:sldMkLst>
        <pc:spChg chg="mod">
          <ac:chgData name="Al Montaner abuhuseein" userId="2fe45c76f27c6ebd" providerId="LiveId" clId="{25E32692-2B0A-424A-B576-7E3CAA713383}" dt="2026-07-05T03:10:46.654" v="940" actId="20577"/>
          <ac:spMkLst>
            <pc:docMk/>
            <pc:sldMk cId="0" sldId="291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18:49.518" v="1081" actId="1076"/>
          <ac:spMkLst>
            <pc:docMk/>
            <pc:sldMk cId="0" sldId="291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18:45.898" v="1080" actId="13900"/>
          <ac:spMkLst>
            <pc:docMk/>
            <pc:sldMk cId="0" sldId="291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24T16:04:38.505" v="1771" actId="20577"/>
          <ac:spMkLst>
            <pc:docMk/>
            <pc:sldMk cId="0" sldId="291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7-05T03:11:45.475" v="970" actId="22"/>
          <ac:spMkLst>
            <pc:docMk/>
            <pc:sldMk cId="0" sldId="291"/>
            <ac:spMk id="11" creationId="{3588536E-845F-B3D1-5878-B1D5BA45E98B}"/>
          </ac:spMkLst>
        </pc:spChg>
        <pc:spChg chg="add mod">
          <ac:chgData name="Al Montaner abuhuseein" userId="2fe45c76f27c6ebd" providerId="LiveId" clId="{25E32692-2B0A-424A-B576-7E3CAA713383}" dt="2026-07-05T03:18:33.592" v="1074"/>
          <ac:spMkLst>
            <pc:docMk/>
            <pc:sldMk cId="0" sldId="291"/>
            <ac:spMk id="13" creationId="{54D24D04-5E1F-B4E4-4F1F-AE9EC1D5CDB3}"/>
          </ac:spMkLst>
        </pc:sp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0" sldId="291"/>
            <ac:picMk id="16" creationId="{64674E34-421E-C6F6-FFCB-188A658EAB90}"/>
          </ac:picMkLst>
        </pc:picChg>
      </pc:sldChg>
      <pc:sldChg chg="addSp delSp modSp mod modTransition modAnim modNotesTx">
        <pc:chgData name="Al Montaner abuhuseein" userId="2fe45c76f27c6ebd" providerId="LiveId" clId="{25E32692-2B0A-424A-B576-7E3CAA713383}" dt="2026-07-24T16:04:42.360" v="1773" actId="20577"/>
        <pc:sldMkLst>
          <pc:docMk/>
          <pc:sldMk cId="0" sldId="292"/>
        </pc:sldMkLst>
        <pc:spChg chg="mod">
          <ac:chgData name="Al Montaner abuhuseein" userId="2fe45c76f27c6ebd" providerId="LiveId" clId="{25E32692-2B0A-424A-B576-7E3CAA713383}" dt="2026-07-05T03:10:49.013" v="942" actId="20577"/>
          <ac:spMkLst>
            <pc:docMk/>
            <pc:sldMk cId="0" sldId="292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19:25.753" v="1102" actId="1076"/>
          <ac:spMkLst>
            <pc:docMk/>
            <pc:sldMk cId="0" sldId="292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19:22.310" v="1101" actId="1035"/>
          <ac:spMkLst>
            <pc:docMk/>
            <pc:sldMk cId="0" sldId="292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24T16:04:42.360" v="1773" actId="20577"/>
          <ac:spMkLst>
            <pc:docMk/>
            <pc:sldMk cId="0" sldId="292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7-05T03:12:20.544" v="975" actId="22"/>
          <ac:spMkLst>
            <pc:docMk/>
            <pc:sldMk cId="0" sldId="292"/>
            <ac:spMk id="15" creationId="{AF917F12-704B-F20B-57EF-4A1A0D4F0DB2}"/>
          </ac:spMkLst>
        </pc:spChg>
        <pc:spChg chg="add mod">
          <ac:chgData name="Al Montaner abuhuseein" userId="2fe45c76f27c6ebd" providerId="LiveId" clId="{25E32692-2B0A-424A-B576-7E3CAA713383}" dt="2026-07-05T03:18:58.780" v="1082"/>
          <ac:spMkLst>
            <pc:docMk/>
            <pc:sldMk cId="0" sldId="292"/>
            <ac:spMk id="17" creationId="{0F6FD1BD-84B5-3C08-8465-806BD5C6F869}"/>
          </ac:spMkLst>
        </pc:sp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0" sldId="292"/>
            <ac:picMk id="16" creationId="{EEF3695F-A366-F859-8375-34CBEA361FE4}"/>
          </ac:picMkLst>
        </pc:picChg>
      </pc:sldChg>
      <pc:sldChg chg="addSp delSp modSp mod modTransition modAnim modNotesTx">
        <pc:chgData name="Al Montaner abuhuseein" userId="2fe45c76f27c6ebd" providerId="LiveId" clId="{25E32692-2B0A-424A-B576-7E3CAA713383}" dt="2026-07-24T16:04:46.589" v="1775" actId="20577"/>
        <pc:sldMkLst>
          <pc:docMk/>
          <pc:sldMk cId="0" sldId="293"/>
        </pc:sldMkLst>
        <pc:spChg chg="mod">
          <ac:chgData name="Al Montaner abuhuseein" userId="2fe45c76f27c6ebd" providerId="LiveId" clId="{25E32692-2B0A-424A-B576-7E3CAA713383}" dt="2026-07-05T03:10:52.700" v="944" actId="20577"/>
          <ac:spMkLst>
            <pc:docMk/>
            <pc:sldMk cId="0" sldId="293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19:48.216" v="1110" actId="1076"/>
          <ac:spMkLst>
            <pc:docMk/>
            <pc:sldMk cId="0" sldId="293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19:42.948" v="1109" actId="14100"/>
          <ac:spMkLst>
            <pc:docMk/>
            <pc:sldMk cId="0" sldId="293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24T16:04:46.589" v="1775" actId="20577"/>
          <ac:spMkLst>
            <pc:docMk/>
            <pc:sldMk cId="0" sldId="293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7-05T03:12:22.717" v="976" actId="22"/>
          <ac:spMkLst>
            <pc:docMk/>
            <pc:sldMk cId="0" sldId="293"/>
            <ac:spMk id="11" creationId="{8E29F128-3C25-7F8D-7493-0B4D0E834714}"/>
          </ac:spMkLst>
        </pc:spChg>
        <pc:spChg chg="add mod">
          <ac:chgData name="Al Montaner abuhuseein" userId="2fe45c76f27c6ebd" providerId="LiveId" clId="{25E32692-2B0A-424A-B576-7E3CAA713383}" dt="2026-07-05T03:19:31.575" v="1103"/>
          <ac:spMkLst>
            <pc:docMk/>
            <pc:sldMk cId="0" sldId="293"/>
            <ac:spMk id="13" creationId="{62386DBF-0ADE-EB8A-5C81-0B6CF6935282}"/>
          </ac:spMkLst>
        </pc:sp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0" sldId="293"/>
            <ac:picMk id="19" creationId="{D52AF531-DDC9-61A8-9C76-32311CD204CB}"/>
          </ac:picMkLst>
        </pc:picChg>
      </pc:sldChg>
      <pc:sldChg chg="addSp delSp modSp mod modTransition modAnim modNotesTx">
        <pc:chgData name="Al Montaner abuhuseein" userId="2fe45c76f27c6ebd" providerId="LiveId" clId="{25E32692-2B0A-424A-B576-7E3CAA713383}" dt="2026-07-24T16:04:51.174" v="1777" actId="20577"/>
        <pc:sldMkLst>
          <pc:docMk/>
          <pc:sldMk cId="0" sldId="294"/>
        </pc:sldMkLst>
        <pc:spChg chg="mod">
          <ac:chgData name="Al Montaner abuhuseein" userId="2fe45c76f27c6ebd" providerId="LiveId" clId="{25E32692-2B0A-424A-B576-7E3CAA713383}" dt="2026-07-05T03:10:56.769" v="946" actId="20577"/>
          <ac:spMkLst>
            <pc:docMk/>
            <pc:sldMk cId="0" sldId="294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20:13.095" v="1120" actId="1076"/>
          <ac:spMkLst>
            <pc:docMk/>
            <pc:sldMk cId="0" sldId="294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20:10.228" v="1119" actId="1076"/>
          <ac:spMkLst>
            <pc:docMk/>
            <pc:sldMk cId="0" sldId="294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24T16:04:51.174" v="1777" actId="20577"/>
          <ac:spMkLst>
            <pc:docMk/>
            <pc:sldMk cId="0" sldId="294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7-05T03:12:24.557" v="977" actId="22"/>
          <ac:spMkLst>
            <pc:docMk/>
            <pc:sldMk cId="0" sldId="294"/>
            <ac:spMk id="11" creationId="{083930F0-B8BD-F1C1-E4EA-038851EE1D1A}"/>
          </ac:spMkLst>
        </pc:spChg>
        <pc:spChg chg="add mod">
          <ac:chgData name="Al Montaner abuhuseein" userId="2fe45c76f27c6ebd" providerId="LiveId" clId="{25E32692-2B0A-424A-B576-7E3CAA713383}" dt="2026-07-05T03:19:54.434" v="1111"/>
          <ac:spMkLst>
            <pc:docMk/>
            <pc:sldMk cId="0" sldId="294"/>
            <ac:spMk id="13" creationId="{380B900D-9BB0-E962-B291-7EC630A8AAA1}"/>
          </ac:spMkLst>
        </pc:sp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0" sldId="294"/>
            <ac:picMk id="19" creationId="{992020BD-0A74-71FA-AB0A-4A027E789637}"/>
          </ac:picMkLst>
        </pc:picChg>
      </pc:sldChg>
      <pc:sldChg chg="addSp delSp modSp mod modTransition modAnim modNotesTx">
        <pc:chgData name="Al Montaner abuhuseein" userId="2fe45c76f27c6ebd" providerId="LiveId" clId="{25E32692-2B0A-424A-B576-7E3CAA713383}" dt="2026-07-24T16:04:55.550" v="1779" actId="20577"/>
        <pc:sldMkLst>
          <pc:docMk/>
          <pc:sldMk cId="0" sldId="295"/>
        </pc:sldMkLst>
        <pc:spChg chg="mod">
          <ac:chgData name="Al Montaner abuhuseein" userId="2fe45c76f27c6ebd" providerId="LiveId" clId="{25E32692-2B0A-424A-B576-7E3CAA713383}" dt="2026-07-05T03:10:59.875" v="948" actId="6549"/>
          <ac:spMkLst>
            <pc:docMk/>
            <pc:sldMk cId="0" sldId="295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21:24.087" v="1221" actId="1076"/>
          <ac:spMkLst>
            <pc:docMk/>
            <pc:sldMk cId="0" sldId="295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21:16.556" v="1220" actId="14100"/>
          <ac:spMkLst>
            <pc:docMk/>
            <pc:sldMk cId="0" sldId="295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21:01.986" v="1214" actId="164"/>
          <ac:spMkLst>
            <pc:docMk/>
            <pc:sldMk cId="0" sldId="295"/>
            <ac:spMk id="7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21:01.986" v="1214" actId="164"/>
          <ac:spMkLst>
            <pc:docMk/>
            <pc:sldMk cId="0" sldId="295"/>
            <ac:spMk id="8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21:01.986" v="1214" actId="164"/>
          <ac:spMkLst>
            <pc:docMk/>
            <pc:sldMk cId="0" sldId="295"/>
            <ac:spMk id="9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21:01.986" v="1214" actId="164"/>
          <ac:spMkLst>
            <pc:docMk/>
            <pc:sldMk cId="0" sldId="295"/>
            <ac:spMk id="10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21:01.986" v="1214" actId="164"/>
          <ac:spMkLst>
            <pc:docMk/>
            <pc:sldMk cId="0" sldId="295"/>
            <ac:spMk id="11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21:01.986" v="1214" actId="164"/>
          <ac:spMkLst>
            <pc:docMk/>
            <pc:sldMk cId="0" sldId="295"/>
            <ac:spMk id="1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21:01.986" v="1214" actId="164"/>
          <ac:spMkLst>
            <pc:docMk/>
            <pc:sldMk cId="0" sldId="295"/>
            <ac:spMk id="1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24T16:04:55.550" v="1779" actId="20577"/>
          <ac:spMkLst>
            <pc:docMk/>
            <pc:sldMk cId="0" sldId="295"/>
            <ac:spMk id="16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7-05T03:12:28.458" v="978" actId="22"/>
          <ac:spMkLst>
            <pc:docMk/>
            <pc:sldMk cId="0" sldId="295"/>
            <ac:spMk id="18" creationId="{BF67CDCB-CF79-77F5-C1FA-0770E5AF4614}"/>
          </ac:spMkLst>
        </pc:spChg>
        <pc:spChg chg="add mod">
          <ac:chgData name="Al Montaner abuhuseein" userId="2fe45c76f27c6ebd" providerId="LiveId" clId="{25E32692-2B0A-424A-B576-7E3CAA713383}" dt="2026-07-05T03:20:25.529" v="1123" actId="2710"/>
          <ac:spMkLst>
            <pc:docMk/>
            <pc:sldMk cId="0" sldId="295"/>
            <ac:spMk id="20" creationId="{1E01153B-B02A-DBF2-A5D2-8FF0EC446C33}"/>
          </ac:spMkLst>
        </pc:spChg>
        <pc:grpChg chg="add mod">
          <ac:chgData name="Al Montaner abuhuseein" userId="2fe45c76f27c6ebd" providerId="LiveId" clId="{25E32692-2B0A-424A-B576-7E3CAA713383}" dt="2026-07-05T03:21:05.538" v="1215" actId="1076"/>
          <ac:grpSpMkLst>
            <pc:docMk/>
            <pc:sldMk cId="0" sldId="295"/>
            <ac:grpSpMk id="21" creationId="{95A0C0C4-FCEE-B985-450B-50F7B1F91446}"/>
          </ac:grpSpMkLst>
        </pc:grpChg>
        <pc:picChg chg="add del mod">
          <ac:chgData name="Al Montaner abuhuseein" userId="2fe45c76f27c6ebd" providerId="LiveId" clId="{25E32692-2B0A-424A-B576-7E3CAA713383}" dt="2026-07-24T11:48:30.080" v="1688"/>
          <ac:picMkLst>
            <pc:docMk/>
            <pc:sldMk cId="0" sldId="295"/>
            <ac:picMk id="24" creationId="{DF756AD6-859C-814E-FE89-545FA4995F95}"/>
          </ac:picMkLst>
        </pc:picChg>
        <pc:picChg chg="add del mod ord">
          <ac:chgData name="Al Montaner abuhuseein" userId="2fe45c76f27c6ebd" providerId="LiveId" clId="{25E32692-2B0A-424A-B576-7E3CAA713383}" dt="2026-07-24T11:51:13.828" v="1689"/>
          <ac:picMkLst>
            <pc:docMk/>
            <pc:sldMk cId="0" sldId="295"/>
            <ac:picMk id="27" creationId="{5B3BF9B4-0FD1-6E84-A33D-7BAB4B9C1C88}"/>
          </ac:picMkLst>
        </pc:pic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0" sldId="295"/>
            <ac:picMk id="28" creationId="{385F1308-025A-764B-4B8E-9F7ED2ABC91D}"/>
          </ac:picMkLst>
        </pc:picChg>
      </pc:sldChg>
      <pc:sldChg chg="addSp delSp modSp mod modTransition modAnim modNotesTx">
        <pc:chgData name="Al Montaner abuhuseein" userId="2fe45c76f27c6ebd" providerId="LiveId" clId="{25E32692-2B0A-424A-B576-7E3CAA713383}" dt="2026-07-24T16:04:59.226" v="1781" actId="20577"/>
        <pc:sldMkLst>
          <pc:docMk/>
          <pc:sldMk cId="0" sldId="296"/>
        </pc:sldMkLst>
        <pc:spChg chg="mod">
          <ac:chgData name="Al Montaner abuhuseein" userId="2fe45c76f27c6ebd" providerId="LiveId" clId="{25E32692-2B0A-424A-B576-7E3CAA713383}" dt="2026-07-05T03:11:03.127" v="950" actId="6549"/>
          <ac:spMkLst>
            <pc:docMk/>
            <pc:sldMk cId="0" sldId="296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21:51.668" v="1231" actId="1076"/>
          <ac:spMkLst>
            <pc:docMk/>
            <pc:sldMk cId="0" sldId="296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21:48.582" v="1230" actId="1076"/>
          <ac:spMkLst>
            <pc:docMk/>
            <pc:sldMk cId="0" sldId="296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24T16:04:59.226" v="1781" actId="20577"/>
          <ac:spMkLst>
            <pc:docMk/>
            <pc:sldMk cId="0" sldId="296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7-05T03:12:30.314" v="979" actId="22"/>
          <ac:spMkLst>
            <pc:docMk/>
            <pc:sldMk cId="0" sldId="296"/>
            <ac:spMk id="11" creationId="{5C721C20-61EC-4263-2B7C-DFB2DD9DA1E8}"/>
          </ac:spMkLst>
        </pc:spChg>
        <pc:spChg chg="add mod">
          <ac:chgData name="Al Montaner abuhuseein" userId="2fe45c76f27c6ebd" providerId="LiveId" clId="{25E32692-2B0A-424A-B576-7E3CAA713383}" dt="2026-07-05T03:21:34.557" v="1223"/>
          <ac:spMkLst>
            <pc:docMk/>
            <pc:sldMk cId="0" sldId="296"/>
            <ac:spMk id="13" creationId="{45FD9BC1-C520-E045-6F35-BCBDE0E79479}"/>
          </ac:spMkLst>
        </pc:spChg>
        <pc:picChg chg="add del mod">
          <ac:chgData name="Al Montaner abuhuseein" userId="2fe45c76f27c6ebd" providerId="LiveId" clId="{25E32692-2B0A-424A-B576-7E3CAA713383}" dt="2026-07-24T14:43:27.626" v="1692"/>
          <ac:picMkLst>
            <pc:docMk/>
            <pc:sldMk cId="0" sldId="296"/>
            <ac:picMk id="21" creationId="{7CF8CCE8-EB44-A26D-7CE0-818CDE98BA53}"/>
          </ac:picMkLst>
        </pc:picChg>
        <pc:picChg chg="add del mod ord">
          <ac:chgData name="Al Montaner abuhuseein" userId="2fe45c76f27c6ebd" providerId="LiveId" clId="{25E32692-2B0A-424A-B576-7E3CAA713383}" dt="2026-07-24T14:44:18.173" v="1693"/>
          <ac:picMkLst>
            <pc:docMk/>
            <pc:sldMk cId="0" sldId="296"/>
            <ac:picMk id="24" creationId="{3CB474E4-056C-863A-ECCD-E51713A46C37}"/>
          </ac:picMkLst>
        </pc:picChg>
        <pc:picChg chg="add del mod">
          <ac:chgData name="Al Montaner abuhuseein" userId="2fe45c76f27c6ebd" providerId="LiveId" clId="{25E32692-2B0A-424A-B576-7E3CAA713383}" dt="2026-07-24T14:44:21.579" v="1695"/>
          <ac:picMkLst>
            <pc:docMk/>
            <pc:sldMk cId="0" sldId="296"/>
            <ac:picMk id="25" creationId="{3C2EC7E3-5854-3F63-B187-6E8D119CA7A7}"/>
          </ac:picMkLst>
        </pc:picChg>
        <pc:picChg chg="add del mod ord">
          <ac:chgData name="Al Montaner abuhuseein" userId="2fe45c76f27c6ebd" providerId="LiveId" clId="{25E32692-2B0A-424A-B576-7E3CAA713383}" dt="2026-07-24T14:46:28.434" v="1696"/>
          <ac:picMkLst>
            <pc:docMk/>
            <pc:sldMk cId="0" sldId="296"/>
            <ac:picMk id="28" creationId="{FE8D9DEA-7C0F-6D95-6E58-86B5E090CFA9}"/>
          </ac:picMkLst>
        </pc:pic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0" sldId="296"/>
            <ac:picMk id="29" creationId="{2616792E-097A-721D-E127-BF8CA9EB52A6}"/>
          </ac:picMkLst>
        </pc:picChg>
      </pc:sldChg>
      <pc:sldChg chg="addSp delSp modSp mod modTransition modAnim modNotesTx">
        <pc:chgData name="Al Montaner abuhuseein" userId="2fe45c76f27c6ebd" providerId="LiveId" clId="{25E32692-2B0A-424A-B576-7E3CAA713383}" dt="2026-07-24T16:05:03.835" v="1783" actId="20577"/>
        <pc:sldMkLst>
          <pc:docMk/>
          <pc:sldMk cId="0" sldId="297"/>
        </pc:sldMkLst>
        <pc:spChg chg="mod">
          <ac:chgData name="Al Montaner abuhuseein" userId="2fe45c76f27c6ebd" providerId="LiveId" clId="{25E32692-2B0A-424A-B576-7E3CAA713383}" dt="2026-07-05T03:11:07.790" v="952" actId="6549"/>
          <ac:spMkLst>
            <pc:docMk/>
            <pc:sldMk cId="0" sldId="297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22:26.095" v="1242" actId="1076"/>
          <ac:spMkLst>
            <pc:docMk/>
            <pc:sldMk cId="0" sldId="297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22:21.232" v="1241" actId="1076"/>
          <ac:spMkLst>
            <pc:docMk/>
            <pc:sldMk cId="0" sldId="297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24T16:05:03.835" v="1783" actId="20577"/>
          <ac:spMkLst>
            <pc:docMk/>
            <pc:sldMk cId="0" sldId="297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7-05T03:12:31.388" v="980" actId="22"/>
          <ac:spMkLst>
            <pc:docMk/>
            <pc:sldMk cId="0" sldId="297"/>
            <ac:spMk id="11" creationId="{0590F7AF-6EC9-3D1B-99BF-1B992321E80F}"/>
          </ac:spMkLst>
        </pc:spChg>
        <pc:spChg chg="add mod">
          <ac:chgData name="Al Montaner abuhuseein" userId="2fe45c76f27c6ebd" providerId="LiveId" clId="{25E32692-2B0A-424A-B576-7E3CAA713383}" dt="2026-07-05T03:22:05.144" v="1233"/>
          <ac:spMkLst>
            <pc:docMk/>
            <pc:sldMk cId="0" sldId="297"/>
            <ac:spMk id="13" creationId="{173A0964-0F8E-E3CB-8BB7-763A43BA580F}"/>
          </ac:spMkLst>
        </pc:sp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0" sldId="297"/>
            <ac:picMk id="25" creationId="{6EE4A795-6AA9-58A8-649F-C3AFA1EEC3E0}"/>
          </ac:picMkLst>
        </pc:picChg>
      </pc:sldChg>
      <pc:sldChg chg="addSp delSp modSp mod modTransition modAnim modNotesTx">
        <pc:chgData name="Al Montaner abuhuseein" userId="2fe45c76f27c6ebd" providerId="LiveId" clId="{25E32692-2B0A-424A-B576-7E3CAA713383}" dt="2026-07-24T16:05:08.574" v="1785" actId="20577"/>
        <pc:sldMkLst>
          <pc:docMk/>
          <pc:sldMk cId="0" sldId="298"/>
        </pc:sldMkLst>
        <pc:spChg chg="mod">
          <ac:chgData name="Al Montaner abuhuseein" userId="2fe45c76f27c6ebd" providerId="LiveId" clId="{25E32692-2B0A-424A-B576-7E3CAA713383}" dt="2026-07-05T03:11:10.498" v="954" actId="6549"/>
          <ac:spMkLst>
            <pc:docMk/>
            <pc:sldMk cId="0" sldId="298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23:37.865" v="1250" actId="1076"/>
          <ac:spMkLst>
            <pc:docMk/>
            <pc:sldMk cId="0" sldId="298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30:52.418" v="1342" actId="1076"/>
          <ac:spMkLst>
            <pc:docMk/>
            <pc:sldMk cId="0" sldId="298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24T16:05:08.574" v="1785" actId="20577"/>
          <ac:spMkLst>
            <pc:docMk/>
            <pc:sldMk cId="0" sldId="298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7-05T03:12:33.413" v="981" actId="22"/>
          <ac:spMkLst>
            <pc:docMk/>
            <pc:sldMk cId="0" sldId="298"/>
            <ac:spMk id="11" creationId="{C2330B97-97C0-959D-B6BE-2EE9741D23E4}"/>
          </ac:spMkLst>
        </pc:spChg>
        <pc:spChg chg="add mod">
          <ac:chgData name="Al Montaner abuhuseein" userId="2fe45c76f27c6ebd" providerId="LiveId" clId="{25E32692-2B0A-424A-B576-7E3CAA713383}" dt="2026-07-05T03:22:39.630" v="1244"/>
          <ac:spMkLst>
            <pc:docMk/>
            <pc:sldMk cId="0" sldId="298"/>
            <ac:spMk id="13" creationId="{BDEB7E27-0591-EA3E-B73D-56DF3173699F}"/>
          </ac:spMkLst>
        </pc:sp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0" sldId="298"/>
            <ac:picMk id="16" creationId="{69A5036D-982F-8E91-BCEA-CCD6AB29E9EC}"/>
          </ac:picMkLst>
        </pc:picChg>
      </pc:sldChg>
      <pc:sldChg chg="addSp delSp modSp mod modTransition modAnim modNotesTx">
        <pc:chgData name="Al Montaner abuhuseein" userId="2fe45c76f27c6ebd" providerId="LiveId" clId="{25E32692-2B0A-424A-B576-7E3CAA713383}" dt="2026-07-24T16:05:12.012" v="1787" actId="20577"/>
        <pc:sldMkLst>
          <pc:docMk/>
          <pc:sldMk cId="0" sldId="299"/>
        </pc:sldMkLst>
        <pc:spChg chg="mod">
          <ac:chgData name="Al Montaner abuhuseein" userId="2fe45c76f27c6ebd" providerId="LiveId" clId="{25E32692-2B0A-424A-B576-7E3CAA713383}" dt="2026-07-05T03:11:13.913" v="956" actId="20577"/>
          <ac:spMkLst>
            <pc:docMk/>
            <pc:sldMk cId="0" sldId="299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31:01.351" v="1343" actId="1076"/>
          <ac:spMkLst>
            <pc:docMk/>
            <pc:sldMk cId="0" sldId="299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24:49.488" v="1259" actId="14100"/>
          <ac:spMkLst>
            <pc:docMk/>
            <pc:sldMk cId="0" sldId="299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24T16:05:12.012" v="1787" actId="20577"/>
          <ac:spMkLst>
            <pc:docMk/>
            <pc:sldMk cId="0" sldId="299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7-05T03:12:35.263" v="982" actId="22"/>
          <ac:spMkLst>
            <pc:docMk/>
            <pc:sldMk cId="0" sldId="299"/>
            <ac:spMk id="11" creationId="{16FA4F5C-7257-2528-B4A8-36751C8671B7}"/>
          </ac:spMkLst>
        </pc:spChg>
        <pc:spChg chg="add mod">
          <ac:chgData name="Al Montaner abuhuseein" userId="2fe45c76f27c6ebd" providerId="LiveId" clId="{25E32692-2B0A-424A-B576-7E3CAA713383}" dt="2026-07-05T03:23:50.188" v="1252"/>
          <ac:spMkLst>
            <pc:docMk/>
            <pc:sldMk cId="0" sldId="299"/>
            <ac:spMk id="13" creationId="{2387E213-E3F7-BD37-4634-D432D7BEC74C}"/>
          </ac:spMkLst>
        </pc:sp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0" sldId="299"/>
            <ac:picMk id="15" creationId="{85F1341C-F4C7-7F89-153F-598C8625F193}"/>
          </ac:picMkLst>
        </pc:picChg>
      </pc:sldChg>
      <pc:sldChg chg="addSp delSp modSp mod modTransition modAnim modNotesTx">
        <pc:chgData name="Al Montaner abuhuseein" userId="2fe45c76f27c6ebd" providerId="LiveId" clId="{25E32692-2B0A-424A-B576-7E3CAA713383}" dt="2026-07-24T16:05:16.474" v="1789" actId="20577"/>
        <pc:sldMkLst>
          <pc:docMk/>
          <pc:sldMk cId="0" sldId="300"/>
        </pc:sldMkLst>
        <pc:spChg chg="mod">
          <ac:chgData name="Al Montaner abuhuseein" userId="2fe45c76f27c6ebd" providerId="LiveId" clId="{25E32692-2B0A-424A-B576-7E3CAA713383}" dt="2026-07-05T03:11:16.809" v="958" actId="6549"/>
          <ac:spMkLst>
            <pc:docMk/>
            <pc:sldMk cId="0" sldId="300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31:06.169" v="1344" actId="1076"/>
          <ac:spMkLst>
            <pc:docMk/>
            <pc:sldMk cId="0" sldId="300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25:18.184" v="1268" actId="1076"/>
          <ac:spMkLst>
            <pc:docMk/>
            <pc:sldMk cId="0" sldId="300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24T16:05:16.474" v="1789" actId="20577"/>
          <ac:spMkLst>
            <pc:docMk/>
            <pc:sldMk cId="0" sldId="300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7-05T03:12:36.752" v="983" actId="22"/>
          <ac:spMkLst>
            <pc:docMk/>
            <pc:sldMk cId="0" sldId="300"/>
            <ac:spMk id="11" creationId="{461365CF-199D-C89B-FB09-2E5ADAD173E9}"/>
          </ac:spMkLst>
        </pc:spChg>
        <pc:spChg chg="add mod">
          <ac:chgData name="Al Montaner abuhuseein" userId="2fe45c76f27c6ebd" providerId="LiveId" clId="{25E32692-2B0A-424A-B576-7E3CAA713383}" dt="2026-07-05T03:25:02.368" v="1261"/>
          <ac:spMkLst>
            <pc:docMk/>
            <pc:sldMk cId="0" sldId="300"/>
            <ac:spMk id="13" creationId="{2A4FCDD7-5D88-1F65-8A33-08763707068B}"/>
          </ac:spMkLst>
        </pc:spChg>
        <pc:picChg chg="add del mod">
          <ac:chgData name="Al Montaner abuhuseein" userId="2fe45c76f27c6ebd" providerId="LiveId" clId="{25E32692-2B0A-424A-B576-7E3CAA713383}" dt="2026-07-24T14:54:54.410" v="1702"/>
          <ac:picMkLst>
            <pc:docMk/>
            <pc:sldMk cId="0" sldId="300"/>
            <ac:picMk id="15" creationId="{7D6B7CC8-CE6E-BB25-2A23-9E957A7739F3}"/>
          </ac:picMkLst>
        </pc:picChg>
        <pc:picChg chg="add del mod ord">
          <ac:chgData name="Al Montaner abuhuseein" userId="2fe45c76f27c6ebd" providerId="LiveId" clId="{25E32692-2B0A-424A-B576-7E3CAA713383}" dt="2026-07-24T14:57:25.361" v="1703"/>
          <ac:picMkLst>
            <pc:docMk/>
            <pc:sldMk cId="0" sldId="300"/>
            <ac:picMk id="18" creationId="{DCE0AE01-49D2-3129-BEBA-327217C8E081}"/>
          </ac:picMkLst>
        </pc:pic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0" sldId="300"/>
            <ac:picMk id="19" creationId="{0053E5D2-64C3-2EEF-5400-B8EBFE66D7C0}"/>
          </ac:picMkLst>
        </pc:picChg>
      </pc:sldChg>
      <pc:sldChg chg="addSp delSp modSp mod modTransition modAnim modNotesTx">
        <pc:chgData name="Al Montaner abuhuseein" userId="2fe45c76f27c6ebd" providerId="LiveId" clId="{25E32692-2B0A-424A-B576-7E3CAA713383}" dt="2026-07-24T16:05:22.037" v="1792" actId="20577"/>
        <pc:sldMkLst>
          <pc:docMk/>
          <pc:sldMk cId="0" sldId="301"/>
        </pc:sldMkLst>
        <pc:spChg chg="mod">
          <ac:chgData name="Al Montaner abuhuseein" userId="2fe45c76f27c6ebd" providerId="LiveId" clId="{25E32692-2B0A-424A-B576-7E3CAA713383}" dt="2026-07-05T03:11:20.194" v="960" actId="6549"/>
          <ac:spMkLst>
            <pc:docMk/>
            <pc:sldMk cId="0" sldId="301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25:47.921" v="1277" actId="1076"/>
          <ac:spMkLst>
            <pc:docMk/>
            <pc:sldMk cId="0" sldId="301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25:43.631" v="1276" actId="14100"/>
          <ac:spMkLst>
            <pc:docMk/>
            <pc:sldMk cId="0" sldId="301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24T16:05:22.037" v="1792" actId="20577"/>
          <ac:spMkLst>
            <pc:docMk/>
            <pc:sldMk cId="0" sldId="301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7-05T03:12:38.582" v="984" actId="22"/>
          <ac:spMkLst>
            <pc:docMk/>
            <pc:sldMk cId="0" sldId="301"/>
            <ac:spMk id="11" creationId="{50FDF162-D252-0C7F-BA06-C23BB40DADC5}"/>
          </ac:spMkLst>
        </pc:spChg>
        <pc:spChg chg="add mod">
          <ac:chgData name="Al Montaner abuhuseein" userId="2fe45c76f27c6ebd" providerId="LiveId" clId="{25E32692-2B0A-424A-B576-7E3CAA713383}" dt="2026-07-05T03:25:31.607" v="1270"/>
          <ac:spMkLst>
            <pc:docMk/>
            <pc:sldMk cId="0" sldId="301"/>
            <ac:spMk id="13" creationId="{5E64E4C9-45CC-B66F-C0E9-FA8F7DD5E9E7}"/>
          </ac:spMkLst>
        </pc:spChg>
        <pc:picChg chg="add del mod">
          <ac:chgData name="Al Montaner abuhuseein" userId="2fe45c76f27c6ebd" providerId="LiveId" clId="{25E32692-2B0A-424A-B576-7E3CAA713383}" dt="2026-07-24T15:08:08.162" v="1706"/>
          <ac:picMkLst>
            <pc:docMk/>
            <pc:sldMk cId="0" sldId="301"/>
            <ac:picMk id="19" creationId="{91A91931-A559-AC22-498D-75640AA2D4C1}"/>
          </ac:picMkLst>
        </pc:picChg>
        <pc:picChg chg="add del mod ord">
          <ac:chgData name="Al Montaner abuhuseein" userId="2fe45c76f27c6ebd" providerId="LiveId" clId="{25E32692-2B0A-424A-B576-7E3CAA713383}" dt="2026-07-24T15:08:37.380" v="1707"/>
          <ac:picMkLst>
            <pc:docMk/>
            <pc:sldMk cId="0" sldId="301"/>
            <ac:picMk id="22" creationId="{9B268F7F-6EE5-ADCB-42CD-A5142068EB48}"/>
          </ac:picMkLst>
        </pc:picChg>
        <pc:picChg chg="add del mod">
          <ac:chgData name="Al Montaner abuhuseein" userId="2fe45c76f27c6ebd" providerId="LiveId" clId="{25E32692-2B0A-424A-B576-7E3CAA713383}" dt="2026-07-24T15:08:39.842" v="1709"/>
          <ac:picMkLst>
            <pc:docMk/>
            <pc:sldMk cId="0" sldId="301"/>
            <ac:picMk id="23" creationId="{4D08AA76-61B6-CF31-24AC-BE3E6CAD7361}"/>
          </ac:picMkLst>
        </pc:picChg>
        <pc:picChg chg="add del mod ord">
          <ac:chgData name="Al Montaner abuhuseein" userId="2fe45c76f27c6ebd" providerId="LiveId" clId="{25E32692-2B0A-424A-B576-7E3CAA713383}" dt="2026-07-24T15:15:43.674" v="1710"/>
          <ac:picMkLst>
            <pc:docMk/>
            <pc:sldMk cId="0" sldId="301"/>
            <ac:picMk id="26" creationId="{75B3EE55-D389-252D-E783-0B41C9A96682}"/>
          </ac:picMkLst>
        </pc:picChg>
        <pc:picChg chg="add del mod">
          <ac:chgData name="Al Montaner abuhuseein" userId="2fe45c76f27c6ebd" providerId="LiveId" clId="{25E32692-2B0A-424A-B576-7E3CAA713383}" dt="2026-07-24T15:17:20.353" v="1712"/>
          <ac:picMkLst>
            <pc:docMk/>
            <pc:sldMk cId="0" sldId="301"/>
            <ac:picMk id="27" creationId="{71E2531D-AA98-5B53-B067-0890AE782DCC}"/>
          </ac:picMkLst>
        </pc:picChg>
        <pc:picChg chg="add del mod ord">
          <ac:chgData name="Al Montaner abuhuseein" userId="2fe45c76f27c6ebd" providerId="LiveId" clId="{25E32692-2B0A-424A-B576-7E3CAA713383}" dt="2026-07-24T15:17:28.867" v="1713"/>
          <ac:picMkLst>
            <pc:docMk/>
            <pc:sldMk cId="0" sldId="301"/>
            <ac:picMk id="30" creationId="{A99A6074-9A74-4782-58F4-D3C5A5AF0F35}"/>
          </ac:picMkLst>
        </pc:picChg>
        <pc:picChg chg="add del mod">
          <ac:chgData name="Al Montaner abuhuseein" userId="2fe45c76f27c6ebd" providerId="LiveId" clId="{25E32692-2B0A-424A-B576-7E3CAA713383}" dt="2026-07-24T15:17:31.208" v="1715"/>
          <ac:picMkLst>
            <pc:docMk/>
            <pc:sldMk cId="0" sldId="301"/>
            <ac:picMk id="31" creationId="{040ACBF1-2DDD-7696-D17F-3D332BD9439E}"/>
          </ac:picMkLst>
        </pc:picChg>
        <pc:picChg chg="add del mod ord">
          <ac:chgData name="Al Montaner abuhuseein" userId="2fe45c76f27c6ebd" providerId="LiveId" clId="{25E32692-2B0A-424A-B576-7E3CAA713383}" dt="2026-07-24T15:19:35.745" v="1716"/>
          <ac:picMkLst>
            <pc:docMk/>
            <pc:sldMk cId="0" sldId="301"/>
            <ac:picMk id="34" creationId="{0B24D8A9-AA77-F2E0-886E-A465369C021A}"/>
          </ac:picMkLst>
        </pc:pic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0" sldId="301"/>
            <ac:picMk id="35" creationId="{664F9F60-EFEB-D924-A00E-B974D748DEAF}"/>
          </ac:picMkLst>
        </pc:picChg>
      </pc:sldChg>
      <pc:sldChg chg="addSp delSp modSp mod modTransition modAnim modNotesTx">
        <pc:chgData name="Al Montaner abuhuseein" userId="2fe45c76f27c6ebd" providerId="LiveId" clId="{25E32692-2B0A-424A-B576-7E3CAA713383}" dt="2026-07-24T16:05:26.123" v="1794" actId="20577"/>
        <pc:sldMkLst>
          <pc:docMk/>
          <pc:sldMk cId="0" sldId="302"/>
        </pc:sldMkLst>
        <pc:spChg chg="mod">
          <ac:chgData name="Al Montaner abuhuseein" userId="2fe45c76f27c6ebd" providerId="LiveId" clId="{25E32692-2B0A-424A-B576-7E3CAA713383}" dt="2026-07-05T03:11:22.598" v="962" actId="6549"/>
          <ac:spMkLst>
            <pc:docMk/>
            <pc:sldMk cId="0" sldId="302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26:14.403" v="1285" actId="1076"/>
          <ac:spMkLst>
            <pc:docMk/>
            <pc:sldMk cId="0" sldId="302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26:09.902" v="1284" actId="13900"/>
          <ac:spMkLst>
            <pc:docMk/>
            <pc:sldMk cId="0" sldId="302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24T16:05:26.123" v="1794" actId="20577"/>
          <ac:spMkLst>
            <pc:docMk/>
            <pc:sldMk cId="0" sldId="302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7-05T03:12:40.423" v="985" actId="22"/>
          <ac:spMkLst>
            <pc:docMk/>
            <pc:sldMk cId="0" sldId="302"/>
            <ac:spMk id="11" creationId="{85084AB7-A826-87A3-F04A-E91DB9DFB914}"/>
          </ac:spMkLst>
        </pc:spChg>
        <pc:spChg chg="add mod">
          <ac:chgData name="Al Montaner abuhuseein" userId="2fe45c76f27c6ebd" providerId="LiveId" clId="{25E32692-2B0A-424A-B576-7E3CAA713383}" dt="2026-07-05T03:26:02.310" v="1281"/>
          <ac:spMkLst>
            <pc:docMk/>
            <pc:sldMk cId="0" sldId="302"/>
            <ac:spMk id="13" creationId="{F67C6B1D-2E0B-2DE7-B448-0F3D99C8B63C}"/>
          </ac:spMkLst>
        </pc:sp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0" sldId="302"/>
            <ac:picMk id="29" creationId="{92044CEA-FDCB-06EA-5D55-3AD8E4A6067B}"/>
          </ac:picMkLst>
        </pc:picChg>
      </pc:sldChg>
      <pc:sldChg chg="addSp delSp modSp mod modTransition modAnim modNotesTx">
        <pc:chgData name="Al Montaner abuhuseein" userId="2fe45c76f27c6ebd" providerId="LiveId" clId="{25E32692-2B0A-424A-B576-7E3CAA713383}" dt="2026-07-24T16:05:30.786" v="1796" actId="20577"/>
        <pc:sldMkLst>
          <pc:docMk/>
          <pc:sldMk cId="0" sldId="345"/>
        </pc:sldMkLst>
        <pc:spChg chg="mod">
          <ac:chgData name="Al Montaner abuhuseein" userId="2fe45c76f27c6ebd" providerId="LiveId" clId="{25E32692-2B0A-424A-B576-7E3CAA713383}" dt="2026-07-05T02:49:46.904" v="130" actId="1076"/>
          <ac:spMkLst>
            <pc:docMk/>
            <pc:sldMk cId="0" sldId="345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2:49:43.700" v="129" actId="1076"/>
          <ac:spMkLst>
            <pc:docMk/>
            <pc:sldMk cId="0" sldId="345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24T16:05:30.786" v="1796" actId="20577"/>
          <ac:spMkLst>
            <pc:docMk/>
            <pc:sldMk cId="0" sldId="345"/>
            <ac:spMk id="9" creationId="{00000000-0000-0000-0000-000000000000}"/>
          </ac:spMkLst>
        </pc:spChg>
        <pc:picChg chg="add del mod">
          <ac:chgData name="Al Montaner abuhuseein" userId="2fe45c76f27c6ebd" providerId="LiveId" clId="{25E32692-2B0A-424A-B576-7E3CAA713383}" dt="2026-07-24T15:27:49.724" v="1728"/>
          <ac:picMkLst>
            <pc:docMk/>
            <pc:sldMk cId="0" sldId="345"/>
            <ac:picMk id="13" creationId="{541D33C4-0450-61C2-04D3-AEAE12E3D9D3}"/>
          </ac:picMkLst>
        </pc:picChg>
        <pc:picChg chg="add del mod ord">
          <ac:chgData name="Al Montaner abuhuseein" userId="2fe45c76f27c6ebd" providerId="LiveId" clId="{25E32692-2B0A-424A-B576-7E3CAA713383}" dt="2026-07-24T15:28:22.665" v="1729"/>
          <ac:picMkLst>
            <pc:docMk/>
            <pc:sldMk cId="0" sldId="345"/>
            <ac:picMk id="17" creationId="{D184B382-D99E-D985-12E9-07FED4E7EF65}"/>
          </ac:picMkLst>
        </pc:picChg>
        <pc:picChg chg="add mod">
          <ac:chgData name="Al Montaner abuhuseein" userId="2fe45c76f27c6ebd" providerId="LiveId" clId="{25E32692-2B0A-424A-B576-7E3CAA713383}" dt="2026-07-24T15:27:14.981" v="1723"/>
          <ac:picMkLst>
            <pc:docMk/>
            <pc:sldMk cId="0" sldId="345"/>
            <ac:picMk id="18" creationId="{24B3EA1D-EB37-A3DF-E634-D22CB50D617D}"/>
          </ac:picMkLst>
        </pc:picChg>
        <pc:picChg chg="add del mod ord">
          <ac:chgData name="Al Montaner abuhuseein" userId="2fe45c76f27c6ebd" providerId="LiveId" clId="{25E32692-2B0A-424A-B576-7E3CAA713383}" dt="2026-07-24T15:28:22.665" v="1729"/>
          <ac:picMkLst>
            <pc:docMk/>
            <pc:sldMk cId="0" sldId="345"/>
            <ac:picMk id="21" creationId="{B87F030B-FEC0-E3FA-500B-64DAB8F8A1FC}"/>
          </ac:picMkLst>
        </pc:picChg>
        <pc:picChg chg="add del mod">
          <ac:chgData name="Al Montaner abuhuseein" userId="2fe45c76f27c6ebd" providerId="LiveId" clId="{25E32692-2B0A-424A-B576-7E3CAA713383}" dt="2026-07-24T15:28:26.157" v="1732"/>
          <ac:picMkLst>
            <pc:docMk/>
            <pc:sldMk cId="0" sldId="345"/>
            <ac:picMk id="22" creationId="{7FCEC1BA-A4C3-A39D-429B-9DFED0C5AD9F}"/>
          </ac:picMkLst>
        </pc:picChg>
        <pc:picChg chg="add del mod">
          <ac:chgData name="Al Montaner abuhuseein" userId="2fe45c76f27c6ebd" providerId="LiveId" clId="{25E32692-2B0A-424A-B576-7E3CAA713383}" dt="2026-07-24T15:28:26.157" v="1732"/>
          <ac:picMkLst>
            <pc:docMk/>
            <pc:sldMk cId="0" sldId="345"/>
            <ac:picMk id="23" creationId="{40BBF75E-CE56-2918-8B66-A6AAAD5698F2}"/>
          </ac:picMkLst>
        </pc:picChg>
        <pc:picChg chg="add del mod ord">
          <ac:chgData name="Al Montaner abuhuseein" userId="2fe45c76f27c6ebd" providerId="LiveId" clId="{25E32692-2B0A-424A-B576-7E3CAA713383}" dt="2026-07-24T15:28:57.676" v="1733"/>
          <ac:picMkLst>
            <pc:docMk/>
            <pc:sldMk cId="0" sldId="345"/>
            <ac:picMk id="26" creationId="{C715E4DC-092F-B6A3-C9D3-185D65A9B38E}"/>
          </ac:picMkLst>
        </pc:picChg>
        <pc:picChg chg="add del mod ord">
          <ac:chgData name="Al Montaner abuhuseein" userId="2fe45c76f27c6ebd" providerId="LiveId" clId="{25E32692-2B0A-424A-B576-7E3CAA713383}" dt="2026-07-24T15:28:57.676" v="1733"/>
          <ac:picMkLst>
            <pc:docMk/>
            <pc:sldMk cId="0" sldId="345"/>
            <ac:picMk id="27" creationId="{E5D81D36-870B-F78D-210B-516D677020C8}"/>
          </ac:picMkLst>
        </pc:picChg>
        <pc:picChg chg="add del mod">
          <ac:chgData name="Al Montaner abuhuseein" userId="2fe45c76f27c6ebd" providerId="LiveId" clId="{25E32692-2B0A-424A-B576-7E3CAA713383}" dt="2026-07-24T15:28:59.698" v="1736"/>
          <ac:picMkLst>
            <pc:docMk/>
            <pc:sldMk cId="0" sldId="345"/>
            <ac:picMk id="28" creationId="{61C3A722-F696-A3E2-FD64-958B4C2A6F83}"/>
          </ac:picMkLst>
        </pc:picChg>
        <pc:picChg chg="add del mod">
          <ac:chgData name="Al Montaner abuhuseein" userId="2fe45c76f27c6ebd" providerId="LiveId" clId="{25E32692-2B0A-424A-B576-7E3CAA713383}" dt="2026-07-24T15:28:59.698" v="1736"/>
          <ac:picMkLst>
            <pc:docMk/>
            <pc:sldMk cId="0" sldId="345"/>
            <ac:picMk id="29" creationId="{D2BEBD7C-8A3A-60BE-A69F-446BF0412F84}"/>
          </ac:picMkLst>
        </pc:picChg>
        <pc:picChg chg="add del mod ord">
          <ac:chgData name="Al Montaner abuhuseein" userId="2fe45c76f27c6ebd" providerId="LiveId" clId="{25E32692-2B0A-424A-B576-7E3CAA713383}" dt="2026-07-24T15:31:12.866" v="1737"/>
          <ac:picMkLst>
            <pc:docMk/>
            <pc:sldMk cId="0" sldId="345"/>
            <ac:picMk id="32" creationId="{808FDD41-90F7-180A-E9F0-935757201C79}"/>
          </ac:picMkLst>
        </pc:picChg>
        <pc:picChg chg="add del mod ord">
          <ac:chgData name="Al Montaner abuhuseein" userId="2fe45c76f27c6ebd" providerId="LiveId" clId="{25E32692-2B0A-424A-B576-7E3CAA713383}" dt="2026-07-24T15:31:12.866" v="1737"/>
          <ac:picMkLst>
            <pc:docMk/>
            <pc:sldMk cId="0" sldId="345"/>
            <ac:picMk id="33" creationId="{46541A6B-2844-2900-E987-727C221776A0}"/>
          </ac:picMkLst>
        </pc:pic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0" sldId="345"/>
            <ac:picMk id="34" creationId="{75836A9E-9E6E-0BF7-4090-B365112E87AB}"/>
          </ac:picMkLst>
        </pc:pic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0" sldId="345"/>
            <ac:picMk id="35" creationId="{B681997D-3778-49E1-0811-1132205AF1A0}"/>
          </ac:picMkLst>
        </pc:picChg>
      </pc:sldChg>
      <pc:sldChg chg="addSp delSp modSp mod modTransition modAnim modNotesTx">
        <pc:chgData name="Al Montaner abuhuseein" userId="2fe45c76f27c6ebd" providerId="LiveId" clId="{25E32692-2B0A-424A-B576-7E3CAA713383}" dt="2026-07-24T16:05:33.940" v="1798" actId="20577"/>
        <pc:sldMkLst>
          <pc:docMk/>
          <pc:sldMk cId="0" sldId="346"/>
        </pc:sldMkLst>
        <pc:spChg chg="mod">
          <ac:chgData name="Al Montaner abuhuseein" userId="2fe45c76f27c6ebd" providerId="LiveId" clId="{25E32692-2B0A-424A-B576-7E3CAA713383}" dt="2026-07-05T02:40:21.809" v="106" actId="1076"/>
          <ac:spMkLst>
            <pc:docMk/>
            <pc:sldMk cId="0" sldId="346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2:40:07.186" v="105" actId="20577"/>
          <ac:spMkLst>
            <pc:docMk/>
            <pc:sldMk cId="0" sldId="346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24T16:05:33.940" v="1798" actId="20577"/>
          <ac:spMkLst>
            <pc:docMk/>
            <pc:sldMk cId="0" sldId="346"/>
            <ac:spMk id="9" creationId="{00000000-0000-0000-0000-000000000000}"/>
          </ac:spMkLst>
        </pc:spChg>
        <pc:picChg chg="add">
          <ac:chgData name="Al Montaner abuhuseein" userId="2fe45c76f27c6ebd" providerId="LiveId" clId="{25E32692-2B0A-424A-B576-7E3CAA713383}" dt="2026-07-04T20:17:32.291" v="5" actId="22"/>
          <ac:picMkLst>
            <pc:docMk/>
            <pc:sldMk cId="0" sldId="346"/>
            <ac:picMk id="11" creationId="{340FCB6E-A4C8-D5C0-0DA8-3853C9E63C17}"/>
          </ac:picMkLst>
        </pc:picChg>
        <pc:picChg chg="add del mod">
          <ac:chgData name="Al Montaner abuhuseein" userId="2fe45c76f27c6ebd" providerId="LiveId" clId="{25E32692-2B0A-424A-B576-7E3CAA713383}" dt="2026-07-24T15:34:12.217" v="1741"/>
          <ac:picMkLst>
            <pc:docMk/>
            <pc:sldMk cId="0" sldId="346"/>
            <ac:picMk id="32" creationId="{BD62C73B-3B72-710B-EA11-B954EBE3641C}"/>
          </ac:picMkLst>
        </pc:picChg>
        <pc:picChg chg="add del mod ord">
          <ac:chgData name="Al Montaner abuhuseein" userId="2fe45c76f27c6ebd" providerId="LiveId" clId="{25E32692-2B0A-424A-B576-7E3CAA713383}" dt="2026-07-24T15:36:13.494" v="1742"/>
          <ac:picMkLst>
            <pc:docMk/>
            <pc:sldMk cId="0" sldId="346"/>
            <ac:picMk id="36" creationId="{D71D049C-3A5C-2319-4B8E-C4AE6DD3F6B1}"/>
          </ac:picMkLst>
        </pc:pic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0" sldId="346"/>
            <ac:picMk id="37" creationId="{DAC5F77E-00AC-6DB5-5703-4C6C9E775972}"/>
          </ac:picMkLst>
        </pc:picChg>
      </pc:sldChg>
      <pc:sldChg chg="addSp delSp modSp add mod ord modTransition modAnim">
        <pc:chgData name="Al Montaner abuhuseein" userId="2fe45c76f27c6ebd" providerId="LiveId" clId="{25E32692-2B0A-424A-B576-7E3CAA713383}" dt="2026-07-24T16:03:06.883" v="1747"/>
        <pc:sldMkLst>
          <pc:docMk/>
          <pc:sldMk cId="1440214420" sldId="349"/>
        </pc:sldMkLst>
        <pc:spChg chg="mod">
          <ac:chgData name="Al Montaner abuhuseein" userId="2fe45c76f27c6ebd" providerId="LiveId" clId="{25E32692-2B0A-424A-B576-7E3CAA713383}" dt="2026-07-04T20:18:46.738" v="12" actId="20577"/>
          <ac:spMkLst>
            <pc:docMk/>
            <pc:sldMk cId="1440214420" sldId="349"/>
            <ac:spMk id="34" creationId="{00000000-0000-0000-0000-000000000000}"/>
          </ac:spMkLst>
        </pc:spChg>
        <pc:picChg chg="add del mod">
          <ac:chgData name="Al Montaner abuhuseein" userId="2fe45c76f27c6ebd" providerId="LiveId" clId="{25E32692-2B0A-424A-B576-7E3CAA713383}" dt="2026-07-23T14:36:07.694" v="1437"/>
          <ac:picMkLst>
            <pc:docMk/>
            <pc:sldMk cId="1440214420" sldId="349"/>
            <ac:picMk id="5" creationId="{6944EE35-8A69-41EF-B452-4886F7FB551F}"/>
          </ac:picMkLst>
        </pc:picChg>
        <pc:picChg chg="add del mod ord">
          <ac:chgData name="Al Montaner abuhuseein" userId="2fe45c76f27c6ebd" providerId="LiveId" clId="{25E32692-2B0A-424A-B576-7E3CAA713383}" dt="2026-07-23T14:36:48.869" v="1438"/>
          <ac:picMkLst>
            <pc:docMk/>
            <pc:sldMk cId="1440214420" sldId="349"/>
            <ac:picMk id="8" creationId="{89C52206-DE2C-FCF8-E7CB-A4768A67E639}"/>
          </ac:picMkLst>
        </pc:pic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1440214420" sldId="349"/>
            <ac:picMk id="9" creationId="{BDCA03EF-FF51-00C1-0AF6-AAF361EFE5B7}"/>
          </ac:picMkLst>
        </pc:picChg>
      </pc:sldChg>
      <pc:sldChg chg="addSp delSp modSp add mod ord modTransition modAnim modNotesTx">
        <pc:chgData name="Al Montaner abuhuseein" userId="2fe45c76f27c6ebd" providerId="LiveId" clId="{25E32692-2B0A-424A-B576-7E3CAA713383}" dt="2026-07-24T16:03:06.883" v="1747"/>
        <pc:sldMkLst>
          <pc:docMk/>
          <pc:sldMk cId="1237096488" sldId="350"/>
        </pc:sldMkLst>
        <pc:spChg chg="mod">
          <ac:chgData name="Al Montaner abuhuseein" userId="2fe45c76f27c6ebd" providerId="LiveId" clId="{25E32692-2B0A-424A-B576-7E3CAA713383}" dt="2026-07-04T20:18:51.441" v="13" actId="20577"/>
          <ac:spMkLst>
            <pc:docMk/>
            <pc:sldMk cId="1237096488" sldId="350"/>
            <ac:spMk id="10" creationId="{00000000-0000-0000-0000-000000000000}"/>
          </ac:spMkLst>
        </pc:spChg>
        <pc:picChg chg="add del mod">
          <ac:chgData name="Al Montaner abuhuseein" userId="2fe45c76f27c6ebd" providerId="LiveId" clId="{25E32692-2B0A-424A-B576-7E3CAA713383}" dt="2026-07-23T14:37:51.762" v="1441"/>
          <ac:picMkLst>
            <pc:docMk/>
            <pc:sldMk cId="1237096488" sldId="350"/>
            <ac:picMk id="25" creationId="{EF2B907C-7BEC-8F85-E18D-146E782B1EF3}"/>
          </ac:picMkLst>
        </pc:picChg>
        <pc:picChg chg="add del mod ord">
          <ac:chgData name="Al Montaner abuhuseein" userId="2fe45c76f27c6ebd" providerId="LiveId" clId="{25E32692-2B0A-424A-B576-7E3CAA713383}" dt="2026-07-23T14:38:36.727" v="1442"/>
          <ac:picMkLst>
            <pc:docMk/>
            <pc:sldMk cId="1237096488" sldId="350"/>
            <ac:picMk id="28" creationId="{3E88A813-1140-B475-9F33-0C58D44D294A}"/>
          </ac:picMkLst>
        </pc:pic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1237096488" sldId="350"/>
            <ac:picMk id="29" creationId="{DFFEF3E6-38F1-3186-02D3-7D8D7ACE266B}"/>
          </ac:picMkLst>
        </pc:picChg>
      </pc:sldChg>
      <pc:sldChg chg="addSp delSp modSp add mod ord modTransition modAnim modNotesTx">
        <pc:chgData name="Al Montaner abuhuseein" userId="2fe45c76f27c6ebd" providerId="LiveId" clId="{25E32692-2B0A-424A-B576-7E3CAA713383}" dt="2026-07-24T16:03:06.883" v="1747"/>
        <pc:sldMkLst>
          <pc:docMk/>
          <pc:sldMk cId="309983676" sldId="351"/>
        </pc:sldMkLst>
        <pc:spChg chg="mod">
          <ac:chgData name="Al Montaner abuhuseein" userId="2fe45c76f27c6ebd" providerId="LiveId" clId="{25E32692-2B0A-424A-B576-7E3CAA713383}" dt="2026-07-04T20:19:47.684" v="65" actId="1037"/>
          <ac:spMkLst>
            <pc:docMk/>
            <pc:sldMk cId="309983676" sldId="351"/>
            <ac:spMk id="41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4T20:19:03.375" v="14" actId="20577"/>
          <ac:spMkLst>
            <pc:docMk/>
            <pc:sldMk cId="309983676" sldId="351"/>
            <ac:spMk id="42" creationId="{00000000-0000-0000-0000-000000000000}"/>
          </ac:spMkLst>
        </pc:spChg>
        <pc:picChg chg="mod">
          <ac:chgData name="Al Montaner abuhuseein" userId="2fe45c76f27c6ebd" providerId="LiveId" clId="{25E32692-2B0A-424A-B576-7E3CAA713383}" dt="2026-07-04T20:18:04.544" v="6"/>
          <ac:picMkLst>
            <pc:docMk/>
            <pc:sldMk cId="309983676" sldId="351"/>
            <ac:picMk id="4" creationId="{00000000-0000-0000-0000-000000000000}"/>
          </ac:picMkLst>
        </pc:picChg>
        <pc:picChg chg="add del mod">
          <ac:chgData name="Al Montaner abuhuseein" userId="2fe45c76f27c6ebd" providerId="LiveId" clId="{25E32692-2B0A-424A-B576-7E3CAA713383}" dt="2026-07-23T14:44:02.826" v="1493"/>
          <ac:picMkLst>
            <pc:docMk/>
            <pc:sldMk cId="309983676" sldId="351"/>
            <ac:picMk id="20" creationId="{30DD5435-A965-5DBB-3FDA-75456743F665}"/>
          </ac:picMkLst>
        </pc:picChg>
        <pc:picChg chg="add del mod ord">
          <ac:chgData name="Al Montaner abuhuseein" userId="2fe45c76f27c6ebd" providerId="LiveId" clId="{25E32692-2B0A-424A-B576-7E3CAA713383}" dt="2026-07-23T14:44:37.695" v="1494"/>
          <ac:picMkLst>
            <pc:docMk/>
            <pc:sldMk cId="309983676" sldId="351"/>
            <ac:picMk id="23" creationId="{CA76C840-CA98-4EB2-F90E-5504C967A690}"/>
          </ac:picMkLst>
        </pc:pic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309983676" sldId="351"/>
            <ac:picMk id="24" creationId="{573C9680-DAE1-0380-27A9-A81CC2E33AFD}"/>
          </ac:picMkLst>
        </pc:picChg>
      </pc:sldChg>
      <pc:sldChg chg="addSp delSp modSp add mod ord modTransition modAnim modNotesTx">
        <pc:chgData name="Al Montaner abuhuseein" userId="2fe45c76f27c6ebd" providerId="LiveId" clId="{25E32692-2B0A-424A-B576-7E3CAA713383}" dt="2026-07-24T16:03:06.883" v="1747"/>
        <pc:sldMkLst>
          <pc:docMk/>
          <pc:sldMk cId="208733542" sldId="352"/>
        </pc:sldMkLst>
        <pc:spChg chg="add">
          <ac:chgData name="Al Montaner abuhuseein" userId="2fe45c76f27c6ebd" providerId="LiveId" clId="{25E32692-2B0A-424A-B576-7E3CAA713383}" dt="2026-07-05T03:26:48.130" v="1289" actId="22"/>
          <ac:spMkLst>
            <pc:docMk/>
            <pc:sldMk cId="208733542" sldId="352"/>
            <ac:spMk id="7" creationId="{B232F0B3-1BB8-E1A2-6FDF-F40B732805D4}"/>
          </ac:spMkLst>
        </pc:spChg>
        <pc:spChg chg="mod">
          <ac:chgData name="Al Montaner abuhuseein" userId="2fe45c76f27c6ebd" providerId="LiveId" clId="{25E32692-2B0A-424A-B576-7E3CAA713383}" dt="2026-07-05T02:36:24.664" v="94" actId="2710"/>
          <ac:spMkLst>
            <pc:docMk/>
            <pc:sldMk cId="208733542" sldId="352"/>
            <ac:spMk id="31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7-05T03:26:40.682" v="1287" actId="20577"/>
          <ac:spMkLst>
            <pc:docMk/>
            <pc:sldMk cId="208733542" sldId="352"/>
            <ac:spMk id="34" creationId="{00000000-0000-0000-0000-000000000000}"/>
          </ac:spMkLst>
        </pc:spChg>
        <pc:picChg chg="add del mod">
          <ac:chgData name="Al Montaner abuhuseein" userId="2fe45c76f27c6ebd" providerId="LiveId" clId="{25E32692-2B0A-424A-B576-7E3CAA713383}" dt="2026-07-23T14:44:51.446" v="1497"/>
          <ac:picMkLst>
            <pc:docMk/>
            <pc:sldMk cId="208733542" sldId="352"/>
            <ac:picMk id="20" creationId="{17A8ED18-0D76-4FE1-E530-6434C129D080}"/>
          </ac:picMkLst>
        </pc:picChg>
        <pc:picChg chg="add del mod ord">
          <ac:chgData name="Al Montaner abuhuseein" userId="2fe45c76f27c6ebd" providerId="LiveId" clId="{25E32692-2B0A-424A-B576-7E3CAA713383}" dt="2026-07-23T14:46:37.163" v="1498"/>
          <ac:picMkLst>
            <pc:docMk/>
            <pc:sldMk cId="208733542" sldId="352"/>
            <ac:picMk id="23" creationId="{B76CDAE1-C4C8-54B0-8927-AE4F3D7D47C8}"/>
          </ac:picMkLst>
        </pc:pic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208733542" sldId="352"/>
            <ac:picMk id="24" creationId="{BB295504-83CA-90FD-B5FE-BDAA99068F38}"/>
          </ac:picMkLst>
        </pc:picChg>
      </pc:sldChg>
      <pc:sldChg chg="addSp delSp modSp add mod modTransition modAnim modNotesTx">
        <pc:chgData name="Al Montaner abuhuseein" userId="2fe45c76f27c6ebd" providerId="LiveId" clId="{25E32692-2B0A-424A-B576-7E3CAA713383}" dt="2026-07-24T16:03:06.883" v="1747"/>
        <pc:sldMkLst>
          <pc:docMk/>
          <pc:sldMk cId="326684298" sldId="353"/>
        </pc:sldMkLst>
        <pc:picChg chg="add del mod">
          <ac:chgData name="Al Montaner abuhuseein" userId="2fe45c76f27c6ebd" providerId="LiveId" clId="{25E32692-2B0A-424A-B576-7E3CAA713383}" dt="2026-07-24T15:37:20.288" v="1745"/>
          <ac:picMkLst>
            <pc:docMk/>
            <pc:sldMk cId="326684298" sldId="353"/>
            <ac:picMk id="17" creationId="{AA068197-91A9-F4D1-B761-C0823A670295}"/>
          </ac:picMkLst>
        </pc:picChg>
        <pc:picChg chg="add del mod ord">
          <ac:chgData name="Al Montaner abuhuseein" userId="2fe45c76f27c6ebd" providerId="LiveId" clId="{25E32692-2B0A-424A-B576-7E3CAA713383}" dt="2026-07-24T15:37:45.218" v="1746"/>
          <ac:picMkLst>
            <pc:docMk/>
            <pc:sldMk cId="326684298" sldId="353"/>
            <ac:picMk id="20" creationId="{86227A2C-254A-3D48-7044-967970CBD3A1}"/>
          </ac:picMkLst>
        </pc:picChg>
        <pc:picChg chg="add del mod">
          <ac:chgData name="Al Montaner abuhuseein" userId="2fe45c76f27c6ebd" providerId="LiveId" clId="{25E32692-2B0A-424A-B576-7E3CAA713383}" dt="2026-07-24T16:03:06.883" v="1747"/>
          <ac:picMkLst>
            <pc:docMk/>
            <pc:sldMk cId="326684298" sldId="353"/>
            <ac:picMk id="21" creationId="{D920B20A-26F0-2762-0567-A71510DC847B}"/>
          </ac:picMkLst>
        </pc:picChg>
      </pc:sldChg>
      <pc:sldMasterChg chg="modSp mod">
        <pc:chgData name="Al Montaner abuhuseein" userId="2fe45c76f27c6ebd" providerId="LiveId" clId="{25E32692-2B0A-424A-B576-7E3CAA713383}" dt="2026-07-04T20:18:08.069" v="7" actId="20577"/>
        <pc:sldMasterMkLst>
          <pc:docMk/>
          <pc:sldMasterMk cId="3206092424" sldId="2147483665"/>
        </pc:sldMasterMkLst>
        <pc:spChg chg="mod">
          <ac:chgData name="Al Montaner abuhuseein" userId="2fe45c76f27c6ebd" providerId="LiveId" clId="{25E32692-2B0A-424A-B576-7E3CAA713383}" dt="2026-07-04T20:18:08.069" v="7" actId="20577"/>
          <ac:spMkLst>
            <pc:docMk/>
            <pc:sldMasterMk cId="3206092424" sldId="2147483665"/>
            <ac:spMk id="8" creationId="{DAF70A3F-341D-558E-FC97-67F927DB7B65}"/>
          </ac:spMkLst>
        </pc:sp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C3BA7D-1D73-485F-AD03-9AC0D7CC827C}" type="datetimeFigureOut">
              <a:rPr lang="en-US" smtClean="0"/>
              <a:t>7/24/2026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E38A61-EBFF-41E9-A2CB-3EAF563C61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74096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242810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7375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7E0C91-778D-48F0-A250-C43B6F6DB38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48775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7437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E38A61-EBFF-41E9-A2CB-3EAF563C61A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28644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E38A61-EBFF-41E9-A2CB-3EAF563C61A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37723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E38A61-EBFF-41E9-A2CB-3EAF563C61A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21303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E38A61-EBFF-41E9-A2CB-3EAF563C61A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2128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E38A61-EBFF-41E9-A2CB-3EAF563C61A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1665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E38A61-EBFF-41E9-A2CB-3EAF563C61A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54752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E38A61-EBFF-41E9-A2CB-3EAF563C61A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15014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E38A61-EBFF-41E9-A2CB-3EAF563C61A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78034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E38A61-EBFF-41E9-A2CB-3EAF563C61A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5465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E38A61-EBFF-41E9-A2CB-3EAF563C61A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619756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E38A61-EBFF-41E9-A2CB-3EAF563C61A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37278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E38A61-EBFF-41E9-A2CB-3EAF563C61A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819932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E38A61-EBFF-41E9-A2CB-3EAF563C61A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897358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E38A61-EBFF-41E9-A2CB-3EAF563C61A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3057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E38A61-EBFF-41E9-A2CB-3EAF563C61A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065623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E38A61-EBFF-41E9-A2CB-3EAF563C61A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72962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E38A61-EBFF-41E9-A2CB-3EAF563C61A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092418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E38A61-EBFF-41E9-A2CB-3EAF563C61A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049168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E38A61-EBFF-41E9-A2CB-3EAF563C61A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556777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E38A61-EBFF-41E9-A2CB-3EAF563C61A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83466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E38A61-EBFF-41E9-A2CB-3EAF563C61A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82058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E38A61-EBFF-41E9-A2CB-3EAF563C61A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410105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E38A61-EBFF-41E9-A2CB-3EAF563C61A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644445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E38A61-EBFF-41E9-A2CB-3EAF563C61A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083922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E38A61-EBFF-41E9-A2CB-3EAF563C61A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28456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E38A61-EBFF-41E9-A2CB-3EAF563C61A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032329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E38A61-EBFF-41E9-A2CB-3EAF563C61A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5483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E38A61-EBFF-41E9-A2CB-3EAF563C61A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66345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E38A61-EBFF-41E9-A2CB-3EAF563C61A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130954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E38A61-EBFF-41E9-A2CB-3EAF563C61A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88419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E38A61-EBFF-41E9-A2CB-3EAF563C61A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44102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E38A61-EBFF-41E9-A2CB-3EAF563C61A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843653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E38A61-EBFF-41E9-A2CB-3EAF563C61A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124267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E38A61-EBFF-41E9-A2CB-3EAF563C61A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020101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E38A61-EBFF-41E9-A2CB-3EAF563C61A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916839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E38A61-EBFF-41E9-A2CB-3EAF563C61A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748688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E38A61-EBFF-41E9-A2CB-3EAF563C61A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7540237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E38A61-EBFF-41E9-A2CB-3EAF563C61A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5833794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E38A61-EBFF-41E9-A2CB-3EAF563C61A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1608821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E38A61-EBFF-41E9-A2CB-3EAF563C61A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6525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E38A61-EBFF-41E9-A2CB-3EAF563C61A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92084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E38A61-EBFF-41E9-A2CB-3EAF563C61A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195482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7E0C91-778D-48F0-A250-C43B6F6DB383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55230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680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47544" y="707834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5568" y="2304287"/>
            <a:ext cx="10012680" cy="3346705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89921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7419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37816" y="767461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9869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55022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15411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95293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000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03269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5644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4535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02660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62450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29296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72527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58717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31096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83314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606935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14250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07560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12876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73815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16866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2581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8874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9" y="0"/>
            <a:ext cx="12184601" cy="6858000"/>
          </a:xfrm>
          <a:prstGeom prst="rect">
            <a:avLst/>
          </a:prstGeom>
        </p:spPr>
      </p:pic>
      <p:sp>
        <p:nvSpPr>
          <p:cNvPr id="12" name="Rectangle: Rounded Corners 24"/>
          <p:cNvSpPr/>
          <p:nvPr userDrawn="1"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 userDrawn="1"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DA9A131-C2FC-90DA-24A5-1C81878BD3AB}"/>
              </a:ext>
            </a:extLst>
          </p:cNvPr>
          <p:cNvSpPr txBox="1"/>
          <p:nvPr userDrawn="1"/>
        </p:nvSpPr>
        <p:spPr>
          <a:xfrm>
            <a:off x="942308" y="1032933"/>
            <a:ext cx="14044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AF70A3F-341D-558E-FC97-67F927DB7B65}"/>
              </a:ext>
            </a:extLst>
          </p:cNvPr>
          <p:cNvSpPr txBox="1"/>
          <p:nvPr userDrawn="1"/>
        </p:nvSpPr>
        <p:spPr>
          <a:xfrm>
            <a:off x="1234986" y="1289588"/>
            <a:ext cx="819100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Alexandria"/>
                <a:cs typeface="Alexandria" charset="0"/>
              </a:rPr>
              <a:t>0</a:t>
            </a:r>
            <a:r>
              <a:rPr lang="ar-JO" sz="3600" b="1" dirty="0">
                <a:solidFill>
                  <a:schemeClr val="bg1"/>
                </a:solidFill>
                <a:latin typeface="Alexandria"/>
                <a:cs typeface="Alexandria" charset="0"/>
              </a:rPr>
              <a:t>7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6092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  <p:sldLayoutId id="2147483682" r:id="rId17"/>
    <p:sldLayoutId id="2147483683" r:id="rId18"/>
    <p:sldLayoutId id="2147483684" r:id="rId19"/>
    <p:sldLayoutId id="2147483685" r:id="rId20"/>
    <p:sldLayoutId id="2147483686" r:id="rId21"/>
    <p:sldLayoutId id="2147483660" r:id="rId22"/>
    <p:sldLayoutId id="2147483661" r:id="rId23"/>
    <p:sldLayoutId id="2147483662" r:id="rId24"/>
    <p:sldLayoutId id="2147483663" r:id="rId25"/>
    <p:sldLayoutId id="2147483664" r:id="rId2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10037" y="3871827"/>
            <a:ext cx="52165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Prepared by </a:t>
            </a:r>
          </a:p>
          <a:p>
            <a:pPr lvl="0"/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Dr. </a:t>
            </a:r>
            <a:r>
              <a:rPr lang="en-US" sz="2000">
                <a:latin typeface="Alexandria" charset="0"/>
                <a:cs typeface="Alexandria" charset="0"/>
              </a:rPr>
              <a:t>Al Montaser </a:t>
            </a:r>
            <a:r>
              <a:rPr lang="en-US" sz="2000" err="1">
                <a:latin typeface="Alexandria" charset="0"/>
                <a:cs typeface="Alexandria" charset="0"/>
              </a:rPr>
              <a:t>Abuhussein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94617" y="2347575"/>
            <a:ext cx="585448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Master Of Real Estate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Management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194617" y="5812126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</a:t>
            </a:r>
            <a:r>
              <a:rPr lang="ar-JO" sz="2400" b="1" dirty="0">
                <a:solidFill>
                  <a:prstClr val="white"/>
                </a:solidFill>
                <a:latin typeface="Alexandria" charset="0"/>
                <a:cs typeface="Alexandria" charset="0"/>
              </a:rPr>
              <a:t>9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610027" cy="707886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charset="0"/>
              <a:cs typeface="Alexandria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>
                <a:solidFill>
                  <a:prstClr val="black"/>
                </a:solidFill>
                <a:latin typeface="Alexandria" charset="0"/>
              </a:rPr>
              <a:t>Artificial Intelligence in Business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2144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59440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>
              <a:defRPr/>
            </a:pPr>
            <a:r>
              <a:rPr lang="en-US" sz="4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Master Of Real Estate</a:t>
            </a:r>
          </a:p>
          <a:p>
            <a:pPr lvl="0" defTabSz="914400">
              <a:defRPr/>
            </a:pPr>
            <a:r>
              <a:rPr lang="en-US" sz="4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Management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</a:t>
            </a:r>
            <a:r>
              <a:rPr lang="ar-JO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9</a:t>
            </a:r>
            <a:endParaRPr lang="en-US" sz="28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3529299" cy="707886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lvl="0"/>
            <a:endParaRPr lang="en-US" sz="2000">
              <a:solidFill>
                <a:prstClr val="black"/>
              </a:solidFill>
              <a:latin typeface="Alexandria" charset="0"/>
              <a:cs typeface="Alexandria" charset="0"/>
            </a:endParaRPr>
          </a:p>
          <a:p>
            <a:pPr lvl="0"/>
            <a:r>
              <a:rPr lang="en-US" sz="2000">
                <a:solidFill>
                  <a:prstClr val="black"/>
                </a:solidFill>
                <a:latin typeface="Alexandria" charset="0"/>
              </a:rPr>
              <a:t>Artificial Intelligence in Business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60119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rgbClr val="00B0F0"/>
                </a:solidFill>
                <a:latin typeface="Alexandria" charset="0"/>
                <a:cs typeface="Alexandria" charset="0"/>
              </a:rPr>
              <a:t>Dr. Al Montaser </a:t>
            </a:r>
            <a:r>
              <a:rPr lang="en-US" sz="2800" b="1" err="1">
                <a:solidFill>
                  <a:srgbClr val="00B0F0"/>
                </a:solidFill>
                <a:latin typeface="Alexandria" charset="0"/>
                <a:cs typeface="Alexandria" charset="0"/>
              </a:rPr>
              <a:t>Abuhussein</a:t>
            </a:r>
            <a:endParaRPr lang="en-US" sz="2800" b="1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0964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4" b="8674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566958" y="1256867"/>
            <a:ext cx="62521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914400">
              <a:defRPr/>
            </a:pPr>
            <a:r>
              <a:rPr lang="en-US" sz="2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Technological Singularity and Ethical Issues of AI </a:t>
            </a:r>
          </a:p>
          <a:p>
            <a:pPr lvl="0" algn="ctr" defTabSz="914400">
              <a:defRPr/>
            </a:pPr>
            <a:r>
              <a:rPr lang="en-US" sz="2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(Part 1)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4874895" y="1337368"/>
            <a:ext cx="1256274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Alexandria"/>
                <a:cs typeface="Alexandria" charset="0"/>
              </a:rPr>
              <a:t>0</a:t>
            </a:r>
            <a:r>
              <a:rPr lang="ar-JO" sz="2400" dirty="0">
                <a:solidFill>
                  <a:schemeClr val="bg1"/>
                </a:solidFill>
                <a:latin typeface="Alexandria"/>
                <a:cs typeface="Alexandria" charset="0"/>
              </a:rPr>
              <a:t>7</a:t>
            </a:r>
            <a:endParaRPr lang="en-US" sz="24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4912690-70F6-743D-A3AE-BF74C37EA236}"/>
              </a:ext>
            </a:extLst>
          </p:cNvPr>
          <p:cNvSpPr txBox="1"/>
          <p:nvPr/>
        </p:nvSpPr>
        <p:spPr>
          <a:xfrm>
            <a:off x="11109960" y="6583680"/>
            <a:ext cx="239169" cy="223138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r">
              <a:defRPr sz="850">
                <a:solidFill>
                  <a:srgbClr val="505050"/>
                </a:solidFill>
              </a:defRPr>
            </a:pPr>
            <a:r>
              <a:rPr lang="en-US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09983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/>
          <p:cNvSpPr txBox="1"/>
          <p:nvPr/>
        </p:nvSpPr>
        <p:spPr>
          <a:xfrm>
            <a:off x="4662589" y="1238988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  <a:latin typeface="Alexandria" charset="0"/>
                <a:cs typeface="Alexandria" charset="0"/>
              </a:rPr>
              <a:t>Learning Objectives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150824" y="2264565"/>
            <a:ext cx="8198306" cy="37012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en-US" sz="1600" dirty="0">
                <a:latin typeface="Alexandria" charset="0"/>
                <a:cs typeface="Alexandria" charset="0"/>
              </a:rPr>
              <a:t>Explain the concept of technological singularity and why it matters for business and society.</a:t>
            </a:r>
          </a:p>
          <a:p>
            <a:pPr marL="285750" indent="-285750" algn="just">
              <a:lnSpc>
                <a:spcPct val="200000"/>
              </a:lnSpc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en-US" sz="1600" dirty="0">
                <a:latin typeface="Alexandria" charset="0"/>
                <a:cs typeface="Alexandria" charset="0"/>
              </a:rPr>
              <a:t>Analyze early intellectual roots of machine intelligence from Thornton, Butler, Adams, Turing, Good, Minsky, Vinge, and von Neumann.</a:t>
            </a:r>
          </a:p>
          <a:p>
            <a:pPr marL="285750" indent="-285750" algn="just">
              <a:lnSpc>
                <a:spcPct val="200000"/>
              </a:lnSpc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en-US" sz="1600" dirty="0">
                <a:latin typeface="Alexandria" charset="0"/>
                <a:cs typeface="Alexandria" charset="0"/>
              </a:rPr>
              <a:t>Understand von Neumann’s theory of self-reproducing automata and its connection to machines, biology, and recursive improvement.</a:t>
            </a:r>
          </a:p>
          <a:p>
            <a:pPr marL="285750" indent="-285750" algn="just">
              <a:lnSpc>
                <a:spcPct val="200000"/>
              </a:lnSpc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en-US" sz="1600" dirty="0">
                <a:latin typeface="Alexandria" charset="0"/>
                <a:cs typeface="Alexandria" charset="0"/>
              </a:rPr>
              <a:t>Explain formal aspects of singularity debates, including secrecy, AGI visibility, plausible reasoning, Cox’s axioms, and Bayesian reasoning.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Alexandria"/>
                <a:cs typeface="Alexandria" charset="0"/>
              </a:rPr>
              <a:t>07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16CFB8B-FDE7-E0CC-AE9A-EE67FC68A052}"/>
              </a:ext>
            </a:extLst>
          </p:cNvPr>
          <p:cNvSpPr/>
          <p:nvPr/>
        </p:nvSpPr>
        <p:spPr>
          <a:xfrm>
            <a:off x="0" y="6565392"/>
            <a:ext cx="12191695" cy="27432"/>
          </a:xfrm>
          <a:prstGeom prst="rect">
            <a:avLst/>
          </a:prstGeom>
          <a:solidFill>
            <a:srgbClr val="C59A50"/>
          </a:solidFill>
          <a:ln>
            <a:solidFill>
              <a:srgbClr val="C59A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4B3549-16FB-813E-7C0F-C9748E76EBE2}"/>
              </a:ext>
            </a:extLst>
          </p:cNvPr>
          <p:cNvSpPr txBox="1"/>
          <p:nvPr/>
        </p:nvSpPr>
        <p:spPr>
          <a:xfrm>
            <a:off x="11109960" y="6583680"/>
            <a:ext cx="239169" cy="223138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r">
              <a:defRPr sz="850">
                <a:solidFill>
                  <a:srgbClr val="505050"/>
                </a:solidFill>
              </a:defRPr>
            </a:pPr>
            <a:r>
              <a:rPr lang="en-US" dirty="0"/>
              <a:t>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32F0B3-1BB8-E1A2-6FDF-F40B732805D4}"/>
              </a:ext>
            </a:extLst>
          </p:cNvPr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rPr dirty="0"/>
              <a:t>Artificial Intelligence in Business | Chapter 7: Technological Singularity and Ethical Issues of AI</a:t>
            </a:r>
          </a:p>
        </p:txBody>
      </p:sp>
    </p:spTree>
    <p:extLst>
      <p:ext uri="{BB962C8B-B14F-4D97-AF65-F5344CB8AC3E}">
        <p14:creationId xmlns:p14="http://schemas.microsoft.com/office/powerpoint/2010/main" val="2087335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78605" y="1094362"/>
            <a:ext cx="2083968" cy="461665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>
              <a:defRPr sz="3200" b="1">
                <a:solidFill>
                  <a:srgbClr val="FFFFFF"/>
                </a:solidFill>
              </a:defRPr>
            </a:pPr>
            <a:r>
              <a:rPr sz="2400">
                <a:solidFill>
                  <a:srgbClr val="002060"/>
                </a:solidFill>
              </a:rPr>
              <a:t>1</a:t>
            </a:r>
            <a:r>
              <a:rPr lang="en-US" sz="2400">
                <a:solidFill>
                  <a:srgbClr val="002060"/>
                </a:solidFill>
              </a:rPr>
              <a:t>.</a:t>
            </a:r>
            <a:r>
              <a:rPr sz="2400">
                <a:solidFill>
                  <a:srgbClr val="002060"/>
                </a:solidFill>
              </a:rPr>
              <a:t> Introduction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11964" y="2891060"/>
            <a:ext cx="8770478" cy="34624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50">
                <a:solidFill>
                  <a:srgbClr val="E6E6E6"/>
                </a:solidFill>
              </a:defRPr>
            </a:pPr>
            <a:r>
              <a:rPr lang="en-US" dirty="0">
                <a:solidFill>
                  <a:srgbClr val="002060"/>
                </a:solidFill>
              </a:rPr>
              <a:t>We will </a:t>
            </a:r>
            <a:r>
              <a:rPr dirty="0">
                <a:solidFill>
                  <a:srgbClr val="002060"/>
                </a:solidFill>
              </a:rPr>
              <a:t>begin with a long historical concern: what if machines become more capable than humans?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rPr dirty="0"/>
              <a:t>Artificial Intelligence in Business | Chapter 7: Technological Singularity and Ethical Issues of AI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401144" y="6565392"/>
            <a:ext cx="239168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5</a:t>
            </a:r>
            <a:endParaRPr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146304"/>
            <a:ext cx="909223" cy="23852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 b="1">
                <a:solidFill>
                  <a:srgbClr val="BF953F"/>
                </a:solidFill>
              </a:defRPr>
            </a:pPr>
            <a:r>
              <a:rPr dirty="0"/>
              <a:t>1 Introduction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31720" y="1191832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What Is Technological Singularity?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76706" y="2185610"/>
            <a:ext cx="7461504" cy="3634585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Technological singularity is the possibility of achieving artificial general intelligence that surpasses human intelligence.</a:t>
            </a:r>
          </a:p>
          <a:p>
            <a:pPr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It is treated as one of the major paradigms affecting humanity’s future.</a:t>
            </a:r>
          </a:p>
          <a:p>
            <a:pPr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</a:t>
            </a:r>
            <a:r>
              <a:rPr lang="en-US" sz="1600" dirty="0"/>
              <a:t>We </a:t>
            </a:r>
            <a:r>
              <a:rPr sz="1600" dirty="0"/>
              <a:t>emphasize that singularity remains uncertain: there are many opinions, but few concrete studies that quantify when or how it may occur.</a:t>
            </a:r>
          </a:p>
          <a:p>
            <a:pPr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From a business perspective, the question is not only whether AGI will happen, but how firms should prepare for powerful AI systems.</a:t>
            </a:r>
          </a:p>
          <a:p>
            <a:pPr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Singularity debates combine technology, philosophy, probability, ethics, and governance.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7: Technological Singularity and Ethical Issues of AI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401144" y="6565392"/>
            <a:ext cx="239168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6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44991065-4555-B6E6-3751-3EB624AF84BA}"/>
              </a:ext>
            </a:extLst>
          </p:cNvPr>
          <p:cNvSpPr/>
          <p:nvPr/>
        </p:nvSpPr>
        <p:spPr>
          <a:xfrm>
            <a:off x="8721090" y="2468176"/>
            <a:ext cx="2391916" cy="201180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8A4CFB0-9BA6-218A-41DA-DA2A3F6F0165}"/>
              </a:ext>
            </a:extLst>
          </p:cNvPr>
          <p:cNvSpPr txBox="1"/>
          <p:nvPr/>
        </p:nvSpPr>
        <p:spPr>
          <a:xfrm>
            <a:off x="8832862" y="2696363"/>
            <a:ext cx="2168372" cy="14652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4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Business meaning</a:t>
            </a:r>
          </a:p>
          <a:p>
            <a:pPr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endParaRPr lang="en-US" dirty="0"/>
          </a:p>
          <a:p>
            <a:pPr algn="just">
              <a:lnSpc>
                <a:spcPct val="150000"/>
              </a:lnSpc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Even if singularity remains uncertain, advanced AI already affects strategy, risk, work, privacy, decision-making, and competition.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146304"/>
            <a:ext cx="909223" cy="23852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 b="1">
                <a:solidFill>
                  <a:srgbClr val="BF953F"/>
                </a:solidFill>
              </a:defRPr>
            </a:pPr>
            <a:r>
              <a:rPr dirty="0"/>
              <a:t>1 Introduction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31720" y="1208902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Richard Thornton and Early Machine Anxiety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88478" y="2195338"/>
            <a:ext cx="7532612" cy="3634585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In 1847, Richard Thornton reflected on a mechanical calculator with four basic functions.</a:t>
            </a:r>
          </a:p>
          <a:p>
            <a:pPr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He imagined that more advanced machines might one day correct their own defects and generate ideas beyond human understanding.</a:t>
            </a:r>
          </a:p>
          <a:p>
            <a:pPr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This early statement shows that concerns about machine thinking are much older than modern computing.</a:t>
            </a:r>
          </a:p>
          <a:p>
            <a:pPr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The historical significance lies in the fear that machines could move beyond mere calculation toward autonomous improvement.</a:t>
            </a:r>
          </a:p>
          <a:p>
            <a:pPr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Thornton’s reflection anticipates later concerns about machine self-improvement and superintelligence.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7: Technological Singularity and Ethical Issues of AI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401144" y="6565392"/>
            <a:ext cx="239168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7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2DC9C2A3-9D27-87D5-6A0B-831A1A7BFD3E}"/>
              </a:ext>
            </a:extLst>
          </p:cNvPr>
          <p:cNvSpPr/>
          <p:nvPr/>
        </p:nvSpPr>
        <p:spPr>
          <a:xfrm>
            <a:off x="8721090" y="2468176"/>
            <a:ext cx="2391916" cy="201180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CE11D19-9E7E-C731-62A6-4EECAD9B6AA7}"/>
              </a:ext>
            </a:extLst>
          </p:cNvPr>
          <p:cNvSpPr txBox="1"/>
          <p:nvPr/>
        </p:nvSpPr>
        <p:spPr>
          <a:xfrm>
            <a:off x="8832862" y="2696363"/>
            <a:ext cx="2168372" cy="14652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4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Teaching note</a:t>
            </a:r>
          </a:p>
          <a:p>
            <a:pPr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endParaRPr lang="en-US" dirty="0"/>
          </a:p>
          <a:p>
            <a:pPr algn="just">
              <a:lnSpc>
                <a:spcPct val="150000"/>
              </a:lnSpc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Students should notice that AI fear did not begin with ChatGPT or modern robotics; it has roots in early mechanical computation.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146304"/>
            <a:ext cx="909223" cy="23852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 b="1">
                <a:solidFill>
                  <a:srgbClr val="BF953F"/>
                </a:solidFill>
              </a:defRPr>
            </a:pPr>
            <a:r>
              <a:rPr dirty="0"/>
              <a:t>1 Introduction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31720" y="1195445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Samuel Butler: Machines Advancing Faster Than Humans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88478" y="2214794"/>
            <a:ext cx="7420840" cy="3634585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Samuel Butler, writing as </a:t>
            </a:r>
            <a:r>
              <a:rPr sz="1600" dirty="0" err="1"/>
              <a:t>Cellarius</a:t>
            </a:r>
            <a:r>
              <a:rPr sz="1600" dirty="0"/>
              <a:t>, compared machine progress with the slow development of animal and vegetable kingdoms.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He argued that machines had developed dramatically in a very short historical period.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Butler questioned whether human intellectual or physical powers could advance enough to offset machine development.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This introduced an early evolutionary analogy: machines may evolve faster than biological humans.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His essay later influenced discussions about machines becoming dominant or self-directed.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7: Technological Singularity and Ethical Issues of AI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401144" y="6565392"/>
            <a:ext cx="239168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8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CAB60A8F-BE0A-4CB6-A9CF-C7B56B6A8B65}"/>
              </a:ext>
            </a:extLst>
          </p:cNvPr>
          <p:cNvSpPr/>
          <p:nvPr/>
        </p:nvSpPr>
        <p:spPr>
          <a:xfrm>
            <a:off x="8721090" y="2468176"/>
            <a:ext cx="2391916" cy="201180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CC014A2-0F6E-EFD1-9F74-49BEB01B102A}"/>
              </a:ext>
            </a:extLst>
          </p:cNvPr>
          <p:cNvSpPr txBox="1"/>
          <p:nvPr/>
        </p:nvSpPr>
        <p:spPr>
          <a:xfrm>
            <a:off x="8832862" y="2696363"/>
            <a:ext cx="2168372" cy="14652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4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Conceptual point</a:t>
            </a:r>
          </a:p>
          <a:p>
            <a:pPr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endParaRPr lang="en-US" dirty="0"/>
          </a:p>
          <a:p>
            <a:pPr algn="just">
              <a:lnSpc>
                <a:spcPct val="150000"/>
              </a:lnSpc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Machine evolution in this context means technological improvement over time, not biological reproduction.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146304"/>
            <a:ext cx="909223" cy="23852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 b="1">
                <a:solidFill>
                  <a:srgbClr val="BF953F"/>
                </a:solidFill>
              </a:defRPr>
            </a:pPr>
            <a:r>
              <a:rPr dirty="0"/>
              <a:t>1 Introduction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31720" y="1215245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Henry Adams and the Acceleration of Thought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95666" y="2243976"/>
            <a:ext cx="7413652" cy="3265253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In 1909, Henry Adams proposed a physical theory of history based on acceleration of thought.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He interpreted history as a process moving toward a limit or transformation point.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He speculated that thought might reach the limits of its possibilities in the near future.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Adams compared future transformation with major phase changes such as water becoming steam or a worm becoming a butterfly.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This historical idea connects singularity with acceleration, discontinuity, and transformation.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7: Technological Singularity and Ethical Issues of AI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401144" y="6565392"/>
            <a:ext cx="239168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9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8B91F8CE-568F-240F-5254-896FEDFC480F}"/>
              </a:ext>
            </a:extLst>
          </p:cNvPr>
          <p:cNvSpPr/>
          <p:nvPr/>
        </p:nvSpPr>
        <p:spPr>
          <a:xfrm>
            <a:off x="8721090" y="2468176"/>
            <a:ext cx="2391916" cy="201180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6C7CB31-553B-2E7C-D3C2-C7FF119B3C01}"/>
              </a:ext>
            </a:extLst>
          </p:cNvPr>
          <p:cNvSpPr txBox="1"/>
          <p:nvPr/>
        </p:nvSpPr>
        <p:spPr>
          <a:xfrm>
            <a:off x="8832862" y="2696363"/>
            <a:ext cx="2168372" cy="14652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4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Business analogy</a:t>
            </a:r>
          </a:p>
          <a:p>
            <a:pPr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endParaRPr lang="en-US" dirty="0"/>
          </a:p>
          <a:p>
            <a:pPr algn="just">
              <a:lnSpc>
                <a:spcPct val="150000"/>
              </a:lnSpc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Digital transformation can also feel like a phase change: companies do not merely improve; they become structurally different.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146304"/>
            <a:ext cx="909223" cy="23852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 b="1">
                <a:solidFill>
                  <a:srgbClr val="BF953F"/>
                </a:solidFill>
              </a:defRPr>
            </a:pPr>
            <a:r>
              <a:rPr dirty="0"/>
              <a:t>1 Introduction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31720" y="1257528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From Mechanical Calculators to AGI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76705" y="2124326"/>
            <a:ext cx="7644385" cy="3634585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</a:t>
            </a:r>
            <a:r>
              <a:rPr lang="en-US" sz="1600" dirty="0"/>
              <a:t>We will </a:t>
            </a:r>
            <a:r>
              <a:rPr sz="1600" dirty="0"/>
              <a:t>show a progression from mechanical calculation to speculation about machine self-improvement.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Early thinkers saw machines as tools, but also imagined that machines could become more autonomous.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Modern AI adds learning, adaptation, pattern recognition, language processing, and decision support.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AGI would go further by performing broad intellectual tasks across domains.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Business leaders should understand that today’s narrow AI is different from AGI, but both raise governance questions.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BA8ACBF4-6545-FC4A-03B4-9297AE93782E}"/>
              </a:ext>
            </a:extLst>
          </p:cNvPr>
          <p:cNvGrpSpPr/>
          <p:nvPr/>
        </p:nvGrpSpPr>
        <p:grpSpPr>
          <a:xfrm>
            <a:off x="3734059" y="5522203"/>
            <a:ext cx="4556241" cy="493776"/>
            <a:chOff x="3210079" y="5274531"/>
            <a:chExt cx="4556241" cy="493776"/>
          </a:xfrm>
        </p:grpSpPr>
        <p:sp>
          <p:nvSpPr>
            <p:cNvPr id="7" name="Rounded Rectangle 6"/>
            <p:cNvSpPr/>
            <p:nvPr/>
          </p:nvSpPr>
          <p:spPr>
            <a:xfrm>
              <a:off x="3210079" y="5274531"/>
              <a:ext cx="921257" cy="493776"/>
            </a:xfrm>
            <a:prstGeom prst="roundRect">
              <a:avLst/>
            </a:prstGeom>
            <a:solidFill>
              <a:srgbClr val="F2F6FB"/>
            </a:solidFill>
            <a:ln>
              <a:solidFill>
                <a:srgbClr val="BECDE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 sz="805" b="1">
                  <a:solidFill>
                    <a:srgbClr val="122858"/>
                  </a:solidFill>
                </a:defRPr>
              </a:pPr>
              <a:r>
                <a:t>Calculator</a:t>
              </a:r>
            </a:p>
          </p:txBody>
        </p:sp>
        <p:sp>
          <p:nvSpPr>
            <p:cNvPr id="8" name="Right Arrow 7"/>
            <p:cNvSpPr/>
            <p:nvPr/>
          </p:nvSpPr>
          <p:spPr>
            <a:xfrm>
              <a:off x="4138345" y="5439123"/>
              <a:ext cx="274320" cy="164592"/>
            </a:xfrm>
            <a:prstGeom prst="rightArrow">
              <a:avLst/>
            </a:prstGeom>
            <a:solidFill>
              <a:srgbClr val="BF953F"/>
            </a:solidFill>
            <a:ln>
              <a:solidFill>
                <a:srgbClr val="BF953F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4428227" y="5274531"/>
              <a:ext cx="921257" cy="493776"/>
            </a:xfrm>
            <a:prstGeom prst="roundRect">
              <a:avLst/>
            </a:prstGeom>
            <a:solidFill>
              <a:srgbClr val="E8F0FA"/>
            </a:solidFill>
            <a:ln>
              <a:solidFill>
                <a:srgbClr val="BECDE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 sz="805" b="1">
                  <a:solidFill>
                    <a:srgbClr val="122858"/>
                  </a:solidFill>
                </a:defRPr>
              </a:pPr>
              <a:r>
                <a:t>AI</a:t>
              </a:r>
            </a:p>
          </p:txBody>
        </p:sp>
        <p:sp>
          <p:nvSpPr>
            <p:cNvPr id="10" name="Right Arrow 9"/>
            <p:cNvSpPr/>
            <p:nvPr/>
          </p:nvSpPr>
          <p:spPr>
            <a:xfrm>
              <a:off x="5346760" y="5439123"/>
              <a:ext cx="274320" cy="164592"/>
            </a:xfrm>
            <a:prstGeom prst="rightArrow">
              <a:avLst/>
            </a:prstGeom>
            <a:solidFill>
              <a:srgbClr val="BF953F"/>
            </a:solidFill>
            <a:ln>
              <a:solidFill>
                <a:srgbClr val="BF953F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5636645" y="5274531"/>
              <a:ext cx="921257" cy="493776"/>
            </a:xfrm>
            <a:prstGeom prst="roundRect">
              <a:avLst/>
            </a:prstGeom>
            <a:solidFill>
              <a:srgbClr val="F2F6FB"/>
            </a:solidFill>
            <a:ln>
              <a:solidFill>
                <a:srgbClr val="BECDE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 sz="805" b="1">
                  <a:solidFill>
                    <a:srgbClr val="122858"/>
                  </a:solidFill>
                </a:defRPr>
              </a:pPr>
              <a:r>
                <a:t>AGI</a:t>
              </a:r>
            </a:p>
          </p:txBody>
        </p:sp>
        <p:sp>
          <p:nvSpPr>
            <p:cNvPr id="12" name="Right Arrow 11"/>
            <p:cNvSpPr/>
            <p:nvPr/>
          </p:nvSpPr>
          <p:spPr>
            <a:xfrm>
              <a:off x="6564910" y="5439123"/>
              <a:ext cx="274320" cy="164592"/>
            </a:xfrm>
            <a:prstGeom prst="rightArrow">
              <a:avLst/>
            </a:prstGeom>
            <a:solidFill>
              <a:srgbClr val="BF953F"/>
            </a:solidFill>
            <a:ln>
              <a:solidFill>
                <a:srgbClr val="BF953F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Rounded Rectangle 12"/>
            <p:cNvSpPr/>
            <p:nvPr/>
          </p:nvSpPr>
          <p:spPr>
            <a:xfrm>
              <a:off x="6845063" y="5274531"/>
              <a:ext cx="921257" cy="493776"/>
            </a:xfrm>
            <a:prstGeom prst="roundRect">
              <a:avLst/>
            </a:prstGeom>
            <a:solidFill>
              <a:srgbClr val="E8F0FA"/>
            </a:solidFill>
            <a:ln>
              <a:solidFill>
                <a:srgbClr val="BECDE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 sz="805" b="1">
                  <a:solidFill>
                    <a:srgbClr val="122858"/>
                  </a:solidFill>
                </a:defRPr>
              </a:pPr>
              <a:r>
                <a:t>Singularity</a:t>
              </a:r>
            </a:p>
          </p:txBody>
        </p:sp>
      </p:grpSp>
      <p:sp>
        <p:nvSpPr>
          <p:cNvPr id="14" name="Rectangle 13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7: Technological Singularity and Ethical Issues of AI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10</a:t>
            </a:r>
            <a:endParaRPr dirty="0"/>
          </a:p>
        </p:txBody>
      </p:sp>
      <p:sp>
        <p:nvSpPr>
          <p:cNvPr id="18" name="Rounded Rectangle 4">
            <a:extLst>
              <a:ext uri="{FF2B5EF4-FFF2-40B4-BE49-F238E27FC236}">
                <a16:creationId xmlns:a16="http://schemas.microsoft.com/office/drawing/2014/main" id="{7311EB38-449F-7B01-4137-1143C7ABDD3E}"/>
              </a:ext>
            </a:extLst>
          </p:cNvPr>
          <p:cNvSpPr/>
          <p:nvPr/>
        </p:nvSpPr>
        <p:spPr>
          <a:xfrm>
            <a:off x="8721090" y="2468176"/>
            <a:ext cx="2391916" cy="201180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D277B48-2EFE-D71D-9BB3-F6E5CDF54D4B}"/>
              </a:ext>
            </a:extLst>
          </p:cNvPr>
          <p:cNvSpPr txBox="1"/>
          <p:nvPr/>
        </p:nvSpPr>
        <p:spPr>
          <a:xfrm>
            <a:off x="8832862" y="2696363"/>
            <a:ext cx="2168372" cy="17088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4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Real estate application</a:t>
            </a:r>
          </a:p>
          <a:p>
            <a:pPr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endParaRPr lang="en-US" dirty="0"/>
          </a:p>
          <a:p>
            <a:pPr algn="just">
              <a:lnSpc>
                <a:spcPct val="150000"/>
              </a:lnSpc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Narrow AI may estimate property values; AGI would theoretically reason across valuation, law, urban planning, finance, ethics, and negotiation.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61097" y="1230549"/>
            <a:ext cx="5557034" cy="461665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>
              <a:defRPr sz="3200" b="1">
                <a:solidFill>
                  <a:srgbClr val="FFFFFF"/>
                </a:solidFill>
              </a:defRPr>
            </a:pPr>
            <a:r>
              <a:rPr sz="2400">
                <a:solidFill>
                  <a:srgbClr val="002060"/>
                </a:solidFill>
              </a:rPr>
              <a:t>2</a:t>
            </a:r>
            <a:r>
              <a:rPr lang="en-US" sz="2400">
                <a:solidFill>
                  <a:srgbClr val="002060"/>
                </a:solidFill>
              </a:rPr>
              <a:t>.</a:t>
            </a:r>
            <a:r>
              <a:rPr sz="2400">
                <a:solidFill>
                  <a:srgbClr val="002060"/>
                </a:solidFill>
              </a:rPr>
              <a:t> Turing and the Technological Singularity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21404" y="2880360"/>
            <a:ext cx="10115988" cy="1036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  <a:defRPr sz="1650">
                <a:solidFill>
                  <a:srgbClr val="E6E6E6"/>
                </a:solidFill>
              </a:defRPr>
            </a:pPr>
            <a:r>
              <a:rPr dirty="0">
                <a:solidFill>
                  <a:srgbClr val="002060"/>
                </a:solidFill>
              </a:rPr>
              <a:t>Turing and later AI pioneers developed the intellectual basis for thinking about machine intelligence and recursive self-improvement.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7: Technological Singularity and Ethical Issues of AI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11</a:t>
            </a:r>
            <a:endParaRPr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146304"/>
            <a:ext cx="598241" cy="23852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 b="1">
                <a:solidFill>
                  <a:srgbClr val="BF953F"/>
                </a:solidFill>
              </a:defRPr>
            </a:pPr>
            <a:r>
              <a:rPr dirty="0"/>
              <a:t>2 Turing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31720" y="1191196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Turing’s View of Machine Intelligence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88478" y="2059150"/>
            <a:ext cx="7420840" cy="4003917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In 1951, Alan Turing discussed the possibility that machines could intellectually surpass human beings.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He suggested that once a machine’s thinking method begins, machines may overcome human weaknesses.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This reflects an early idea of machine intelligence becoming stronger than human intelligence.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Turing’s work is foundational because it made machine intelligence a scientific and computational question.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His ideas influenced later thinking about whether machines could control their own improvement.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7: Technological Singularity and Ethical Issues of AI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12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72BF0F8D-43F5-3223-16E3-64859EB98295}"/>
              </a:ext>
            </a:extLst>
          </p:cNvPr>
          <p:cNvSpPr/>
          <p:nvPr/>
        </p:nvSpPr>
        <p:spPr>
          <a:xfrm>
            <a:off x="8721090" y="2468176"/>
            <a:ext cx="2391916" cy="201180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02BCC21-E4A4-3901-F483-A5C5E10EF329}"/>
              </a:ext>
            </a:extLst>
          </p:cNvPr>
          <p:cNvSpPr txBox="1"/>
          <p:nvPr/>
        </p:nvSpPr>
        <p:spPr>
          <a:xfrm>
            <a:off x="8832862" y="2696363"/>
            <a:ext cx="2168372" cy="14652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4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Study focus</a:t>
            </a:r>
          </a:p>
          <a:p>
            <a:pPr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endParaRPr lang="en-US" dirty="0"/>
          </a:p>
          <a:p>
            <a:pPr algn="just">
              <a:lnSpc>
                <a:spcPct val="150000"/>
              </a:lnSpc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Turing is important not only for the Turing Test, but also for the broader idea that machines may become intellectually powerful.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146304"/>
            <a:ext cx="598241" cy="23852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 b="1">
                <a:solidFill>
                  <a:srgbClr val="BF953F"/>
                </a:solidFill>
              </a:defRPr>
            </a:pPr>
            <a:r>
              <a:rPr dirty="0"/>
              <a:t>2 Turing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31720" y="1178505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The Turing Test and Behavioral Intelligence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88478" y="2088333"/>
            <a:ext cx="7420840" cy="3726918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The Turing Test asks whether a machine can imitate human conversation convincingly enough that an evaluator cannot reliably identify it as a machine.</a:t>
            </a:r>
          </a:p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The test focuses on observable behavior rather than inner consciousness.</a:t>
            </a:r>
          </a:p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It shifted the debate from metaphysical questions to operational performance.</a:t>
            </a:r>
          </a:p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Modern conversational AI revives many Turing-related questions.</a:t>
            </a:r>
          </a:p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However, passing conversational tests does not necessarily prove understanding, consciousness, or ethical judgment.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7: Technological Singularity and Ethical Issues of AI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13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8F1E0A9C-1CA5-BD8D-1FA9-B6D3518F702F}"/>
              </a:ext>
            </a:extLst>
          </p:cNvPr>
          <p:cNvSpPr/>
          <p:nvPr/>
        </p:nvSpPr>
        <p:spPr>
          <a:xfrm>
            <a:off x="8721090" y="2468176"/>
            <a:ext cx="2391916" cy="201180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32E8542-8B2D-5D85-C266-C580BB7ABA89}"/>
              </a:ext>
            </a:extLst>
          </p:cNvPr>
          <p:cNvSpPr txBox="1"/>
          <p:nvPr/>
        </p:nvSpPr>
        <p:spPr>
          <a:xfrm>
            <a:off x="8832862" y="2696363"/>
            <a:ext cx="2168372" cy="17088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4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Business link</a:t>
            </a:r>
          </a:p>
          <a:p>
            <a:pPr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endParaRPr lang="en-US" dirty="0"/>
          </a:p>
          <a:p>
            <a:pPr algn="just">
              <a:lnSpc>
                <a:spcPct val="150000"/>
              </a:lnSpc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Customer-service chatbots may appear intelligent, but managers must ask whether they understand, reason, or simply generate plausible responses.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146304"/>
            <a:ext cx="598241" cy="23852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 b="1">
                <a:solidFill>
                  <a:srgbClr val="BF953F"/>
                </a:solidFill>
              </a:defRPr>
            </a:pPr>
            <a:r>
              <a:rPr dirty="0"/>
              <a:t>2 Turing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31720" y="1212232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I. J. Good and Intelligence Explosion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95665" y="2019628"/>
            <a:ext cx="7335491" cy="3234475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In 1965, I. J. Good introduced the idea of an intelligence explosion.</a:t>
            </a:r>
          </a:p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He suggested that machines slightly smarter than humans could improve their own designs.</a:t>
            </a:r>
          </a:p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Recursive self-improvement could create a cascade of rapidly increasing intelligence.</a:t>
            </a:r>
          </a:p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The first improvements may be small, but later improvements could accelerate.</a:t>
            </a:r>
          </a:p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This idea is central to modern singularity thinking.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F0D645B7-9BF7-68ED-A2A3-D175F17ADC65}"/>
              </a:ext>
            </a:extLst>
          </p:cNvPr>
          <p:cNvGrpSpPr/>
          <p:nvPr/>
        </p:nvGrpSpPr>
        <p:grpSpPr>
          <a:xfrm>
            <a:off x="3729197" y="5306633"/>
            <a:ext cx="4565966" cy="493776"/>
            <a:chOff x="3544250" y="5015192"/>
            <a:chExt cx="4565966" cy="493776"/>
          </a:xfrm>
        </p:grpSpPr>
        <p:sp>
          <p:nvSpPr>
            <p:cNvPr id="7" name="Rounded Rectangle 6"/>
            <p:cNvSpPr/>
            <p:nvPr/>
          </p:nvSpPr>
          <p:spPr>
            <a:xfrm>
              <a:off x="3544250" y="5015192"/>
              <a:ext cx="921257" cy="493776"/>
            </a:xfrm>
            <a:prstGeom prst="roundRect">
              <a:avLst/>
            </a:prstGeom>
            <a:solidFill>
              <a:srgbClr val="F2F6FB"/>
            </a:solidFill>
            <a:ln>
              <a:solidFill>
                <a:srgbClr val="BECDE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 sz="805" b="1">
                  <a:solidFill>
                    <a:srgbClr val="122858"/>
                  </a:solidFill>
                </a:defRPr>
              </a:pPr>
              <a:r>
                <a:t>AI</a:t>
              </a:r>
            </a:p>
          </p:txBody>
        </p:sp>
        <p:sp>
          <p:nvSpPr>
            <p:cNvPr id="8" name="Right Arrow 7"/>
            <p:cNvSpPr/>
            <p:nvPr/>
          </p:nvSpPr>
          <p:spPr>
            <a:xfrm>
              <a:off x="4462781" y="5179784"/>
              <a:ext cx="274320" cy="164592"/>
            </a:xfrm>
            <a:prstGeom prst="rightArrow">
              <a:avLst/>
            </a:prstGeom>
            <a:solidFill>
              <a:srgbClr val="BF953F"/>
            </a:solidFill>
            <a:ln>
              <a:solidFill>
                <a:srgbClr val="BF953F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4742941" y="5015192"/>
              <a:ext cx="921257" cy="493776"/>
            </a:xfrm>
            <a:prstGeom prst="roundRect">
              <a:avLst/>
            </a:prstGeom>
            <a:solidFill>
              <a:srgbClr val="E8F0FA"/>
            </a:solidFill>
            <a:ln>
              <a:solidFill>
                <a:srgbClr val="BECDE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 sz="805" b="1">
                  <a:solidFill>
                    <a:srgbClr val="122858"/>
                  </a:solidFill>
                </a:defRPr>
              </a:pPr>
              <a:r>
                <a:t>Self-improve</a:t>
              </a:r>
            </a:p>
          </p:txBody>
        </p:sp>
        <p:sp>
          <p:nvSpPr>
            <p:cNvPr id="10" name="Right Arrow 9"/>
            <p:cNvSpPr/>
            <p:nvPr/>
          </p:nvSpPr>
          <p:spPr>
            <a:xfrm>
              <a:off x="5671203" y="5179784"/>
              <a:ext cx="274320" cy="164592"/>
            </a:xfrm>
            <a:prstGeom prst="rightArrow">
              <a:avLst/>
            </a:prstGeom>
            <a:solidFill>
              <a:srgbClr val="BF953F"/>
            </a:solidFill>
            <a:ln>
              <a:solidFill>
                <a:srgbClr val="BF953F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5951359" y="5015192"/>
              <a:ext cx="921257" cy="493776"/>
            </a:xfrm>
            <a:prstGeom prst="roundRect">
              <a:avLst/>
            </a:prstGeom>
            <a:solidFill>
              <a:srgbClr val="F2F6FB"/>
            </a:solidFill>
            <a:ln>
              <a:solidFill>
                <a:srgbClr val="BECDE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 sz="805" b="1">
                  <a:solidFill>
                    <a:srgbClr val="122858"/>
                  </a:solidFill>
                </a:defRPr>
              </a:pPr>
              <a:r>
                <a:t>Smarter AI</a:t>
              </a:r>
            </a:p>
          </p:txBody>
        </p:sp>
        <p:sp>
          <p:nvSpPr>
            <p:cNvPr id="12" name="Right Arrow 11"/>
            <p:cNvSpPr/>
            <p:nvPr/>
          </p:nvSpPr>
          <p:spPr>
            <a:xfrm>
              <a:off x="6908806" y="5179784"/>
              <a:ext cx="274320" cy="164592"/>
            </a:xfrm>
            <a:prstGeom prst="rightArrow">
              <a:avLst/>
            </a:prstGeom>
            <a:solidFill>
              <a:srgbClr val="BF953F"/>
            </a:solidFill>
            <a:ln>
              <a:solidFill>
                <a:srgbClr val="BF953F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Rounded Rectangle 12"/>
            <p:cNvSpPr/>
            <p:nvPr/>
          </p:nvSpPr>
          <p:spPr>
            <a:xfrm>
              <a:off x="7188959" y="5015192"/>
              <a:ext cx="921257" cy="493776"/>
            </a:xfrm>
            <a:prstGeom prst="roundRect">
              <a:avLst/>
            </a:prstGeom>
            <a:solidFill>
              <a:srgbClr val="E8F0FA"/>
            </a:solidFill>
            <a:ln>
              <a:solidFill>
                <a:srgbClr val="BECDE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 sz="805" b="1">
                  <a:solidFill>
                    <a:srgbClr val="122858"/>
                  </a:solidFill>
                </a:defRPr>
              </a:pPr>
              <a:r>
                <a:t>Cascade</a:t>
              </a:r>
            </a:p>
          </p:txBody>
        </p:sp>
      </p:grpSp>
      <p:sp>
        <p:nvSpPr>
          <p:cNvPr id="14" name="Rectangle 13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7: Technological Singularity and Ethical Issues of AI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14</a:t>
            </a:r>
            <a:endParaRPr dirty="0"/>
          </a:p>
        </p:txBody>
      </p:sp>
      <p:sp>
        <p:nvSpPr>
          <p:cNvPr id="18" name="Rounded Rectangle 4">
            <a:extLst>
              <a:ext uri="{FF2B5EF4-FFF2-40B4-BE49-F238E27FC236}">
                <a16:creationId xmlns:a16="http://schemas.microsoft.com/office/drawing/2014/main" id="{84C353DE-870B-B30B-DD21-E7F218371119}"/>
              </a:ext>
            </a:extLst>
          </p:cNvPr>
          <p:cNvSpPr/>
          <p:nvPr/>
        </p:nvSpPr>
        <p:spPr>
          <a:xfrm>
            <a:off x="8721090" y="2468176"/>
            <a:ext cx="2391916" cy="201180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E36443B-D326-3442-13A0-9EF113354030}"/>
              </a:ext>
            </a:extLst>
          </p:cNvPr>
          <p:cNvSpPr txBox="1"/>
          <p:nvPr/>
        </p:nvSpPr>
        <p:spPr>
          <a:xfrm>
            <a:off x="8832862" y="2696363"/>
            <a:ext cx="2168372" cy="12649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4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Key mechanism</a:t>
            </a:r>
          </a:p>
          <a:p>
            <a:pPr>
              <a:spcAft>
                <a:spcPts val="400"/>
              </a:spcAft>
              <a:defRPr sz="1200" b="1">
                <a:solidFill>
                  <a:srgbClr val="122858"/>
                </a:solidFill>
              </a:defRPr>
            </a:pPr>
            <a:endParaRPr lang="en-US" dirty="0"/>
          </a:p>
          <a:p>
            <a:pPr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Machine improves itself</a:t>
            </a:r>
          </a:p>
          <a:p>
            <a:pPr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Improved machine improves itself faster</a:t>
            </a:r>
          </a:p>
          <a:p>
            <a:pPr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Intelligence growth accelerates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146304"/>
            <a:ext cx="598241" cy="23852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 b="1">
                <a:solidFill>
                  <a:srgbClr val="BF953F"/>
                </a:solidFill>
              </a:defRPr>
            </a:pPr>
            <a:r>
              <a:rPr dirty="0"/>
              <a:t>2 Turing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31720" y="1215247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Minsky and Self-Improving Programs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88477" y="2243977"/>
            <a:ext cx="7303769" cy="3265253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Marvin Minsky argued that once programs gain genuine self-improvement capacity, rapid evolution may begin.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As machines improve both themselves and their models of themselves, phenomena associated with consciousness, intuition, and intelligence may appear.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Minsky emphasized that crossing such a threshold could change the world.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His point is not only about computational power but about recursive improvement and self-modeling.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This remains a major question in AGI and advanced AI safety.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7: Technological Singularity and Ethical Issues of AI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15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FAB23D73-C712-796E-0929-157F692ADA6E}"/>
              </a:ext>
            </a:extLst>
          </p:cNvPr>
          <p:cNvSpPr/>
          <p:nvPr/>
        </p:nvSpPr>
        <p:spPr>
          <a:xfrm>
            <a:off x="8721090" y="2468176"/>
            <a:ext cx="2391916" cy="201180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36B38D1-34C8-AEBE-4FA5-39DF837BDB44}"/>
              </a:ext>
            </a:extLst>
          </p:cNvPr>
          <p:cNvSpPr txBox="1"/>
          <p:nvPr/>
        </p:nvSpPr>
        <p:spPr>
          <a:xfrm>
            <a:off x="8832862" y="2696363"/>
            <a:ext cx="2168372" cy="12217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4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Business implication</a:t>
            </a:r>
          </a:p>
          <a:p>
            <a:pPr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endParaRPr lang="en-US" dirty="0"/>
          </a:p>
          <a:p>
            <a:pPr algn="just">
              <a:lnSpc>
                <a:spcPct val="150000"/>
              </a:lnSpc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Self-improving AI systems would require governance far beyond normal software updates.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146304"/>
            <a:ext cx="598241" cy="23852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 b="1">
                <a:solidFill>
                  <a:srgbClr val="BF953F"/>
                </a:solidFill>
              </a:defRPr>
            </a:pPr>
            <a:r>
              <a:rPr dirty="0"/>
              <a:t>2 Turing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292810" y="1204552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Vernor Vinge and Popularization of Singularity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88478" y="2321798"/>
            <a:ext cx="7420840" cy="2895921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The term technological singularity became popular through Vernor Vinge in the 1980s and 1990s.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Vinge wrote that humans may soon create intelligences greater than themselves.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He argued that when this happens, human history would reach a kind of singularity.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Vinge later predicted that superhuman intelligence could end the human era shortly after its creation.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His claims are controversial, but they shaped modern public and academic debates.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7: Technological Singularity and Ethical Issues of AI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16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3278A776-1D30-0968-E33B-D313B5CCC666}"/>
              </a:ext>
            </a:extLst>
          </p:cNvPr>
          <p:cNvSpPr/>
          <p:nvPr/>
        </p:nvSpPr>
        <p:spPr>
          <a:xfrm>
            <a:off x="8721090" y="2468176"/>
            <a:ext cx="2391916" cy="201180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33EFAB8-8920-193F-5D43-6C835919E883}"/>
              </a:ext>
            </a:extLst>
          </p:cNvPr>
          <p:cNvSpPr txBox="1"/>
          <p:nvPr/>
        </p:nvSpPr>
        <p:spPr>
          <a:xfrm>
            <a:off x="8832862" y="2696363"/>
            <a:ext cx="2168372" cy="12217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4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Teaching note</a:t>
            </a:r>
          </a:p>
          <a:p>
            <a:pPr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endParaRPr lang="en-US" dirty="0"/>
          </a:p>
          <a:p>
            <a:pPr algn="just">
              <a:lnSpc>
                <a:spcPct val="150000"/>
              </a:lnSpc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Vinge’s role is important because he turned technical concerns into a wider cultural and futures debate.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146304"/>
            <a:ext cx="598241" cy="23852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 b="1">
                <a:solidFill>
                  <a:srgbClr val="BF953F"/>
                </a:solidFill>
              </a:defRPr>
            </a:pPr>
            <a:r>
              <a:rPr dirty="0"/>
              <a:t>2 Turing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404231" y="1203434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From Turing to Singularity: Core Chain of Ideas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2792" y="1981327"/>
            <a:ext cx="7619929" cy="3634585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Turing introduced the possibility of machine intelligence and machine intellectual superiority.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Good developed the concept of intelligence explosion through recursive self-improvement.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Minsky emphasized self-improving programs and the emergence of intelligence-like phenomena.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Vinge popularized the idea that superhuman intelligence would mark a singular historical break.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The chain of ideas links AI capability, self-improvement, acceleration, and uncertainty.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0D88097C-D2B5-42AC-F44C-F1DDB3862126}"/>
              </a:ext>
            </a:extLst>
          </p:cNvPr>
          <p:cNvGrpSpPr/>
          <p:nvPr/>
        </p:nvGrpSpPr>
        <p:grpSpPr>
          <a:xfrm>
            <a:off x="3817879" y="5641008"/>
            <a:ext cx="4556241" cy="345394"/>
            <a:chOff x="3539894" y="5015192"/>
            <a:chExt cx="4556241" cy="493776"/>
          </a:xfrm>
        </p:grpSpPr>
        <p:sp>
          <p:nvSpPr>
            <p:cNvPr id="7" name="Rounded Rectangle 6"/>
            <p:cNvSpPr/>
            <p:nvPr/>
          </p:nvSpPr>
          <p:spPr>
            <a:xfrm>
              <a:off x="3539894" y="5015192"/>
              <a:ext cx="921257" cy="493776"/>
            </a:xfrm>
            <a:prstGeom prst="roundRect">
              <a:avLst/>
            </a:prstGeom>
            <a:solidFill>
              <a:srgbClr val="F2F6FB"/>
            </a:solidFill>
            <a:ln>
              <a:solidFill>
                <a:srgbClr val="BECDE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 sz="805" b="1">
                  <a:solidFill>
                    <a:srgbClr val="122858"/>
                  </a:solidFill>
                </a:defRPr>
              </a:pPr>
              <a:r>
                <a:t>Turing</a:t>
              </a:r>
            </a:p>
          </p:txBody>
        </p:sp>
        <p:sp>
          <p:nvSpPr>
            <p:cNvPr id="8" name="Right Arrow 7"/>
            <p:cNvSpPr/>
            <p:nvPr/>
          </p:nvSpPr>
          <p:spPr>
            <a:xfrm>
              <a:off x="4468160" y="5179784"/>
              <a:ext cx="274320" cy="164592"/>
            </a:xfrm>
            <a:prstGeom prst="rightArrow">
              <a:avLst/>
            </a:prstGeom>
            <a:solidFill>
              <a:srgbClr val="BF953F"/>
            </a:solidFill>
            <a:ln>
              <a:solidFill>
                <a:srgbClr val="BF953F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4758043" y="5015192"/>
              <a:ext cx="921257" cy="493776"/>
            </a:xfrm>
            <a:prstGeom prst="roundRect">
              <a:avLst/>
            </a:prstGeom>
            <a:solidFill>
              <a:srgbClr val="E8F0FA"/>
            </a:solidFill>
            <a:ln>
              <a:solidFill>
                <a:srgbClr val="BECDE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 sz="805" b="1">
                  <a:solidFill>
                    <a:srgbClr val="122858"/>
                  </a:solidFill>
                </a:defRPr>
              </a:pPr>
              <a:r>
                <a:t>Good</a:t>
              </a:r>
            </a:p>
          </p:txBody>
        </p:sp>
        <p:sp>
          <p:nvSpPr>
            <p:cNvPr id="10" name="Right Arrow 9"/>
            <p:cNvSpPr/>
            <p:nvPr/>
          </p:nvSpPr>
          <p:spPr>
            <a:xfrm>
              <a:off x="5676579" y="5179784"/>
              <a:ext cx="274320" cy="164592"/>
            </a:xfrm>
            <a:prstGeom prst="rightArrow">
              <a:avLst/>
            </a:prstGeom>
            <a:solidFill>
              <a:srgbClr val="BF953F"/>
            </a:solidFill>
            <a:ln>
              <a:solidFill>
                <a:srgbClr val="BF953F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5966462" y="5015192"/>
              <a:ext cx="921257" cy="493776"/>
            </a:xfrm>
            <a:prstGeom prst="roundRect">
              <a:avLst/>
            </a:prstGeom>
            <a:solidFill>
              <a:srgbClr val="F2F6FB"/>
            </a:solidFill>
            <a:ln>
              <a:solidFill>
                <a:srgbClr val="BECDE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 sz="805" b="1">
                  <a:solidFill>
                    <a:srgbClr val="122858"/>
                  </a:solidFill>
                </a:defRPr>
              </a:pPr>
              <a:r>
                <a:t>Minsky</a:t>
              </a:r>
            </a:p>
          </p:txBody>
        </p:sp>
        <p:sp>
          <p:nvSpPr>
            <p:cNvPr id="12" name="Right Arrow 11"/>
            <p:cNvSpPr/>
            <p:nvPr/>
          </p:nvSpPr>
          <p:spPr>
            <a:xfrm>
              <a:off x="6894725" y="5179784"/>
              <a:ext cx="274320" cy="164592"/>
            </a:xfrm>
            <a:prstGeom prst="rightArrow">
              <a:avLst/>
            </a:prstGeom>
            <a:solidFill>
              <a:srgbClr val="BF953F"/>
            </a:solidFill>
            <a:ln>
              <a:solidFill>
                <a:srgbClr val="BF953F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Rounded Rectangle 12"/>
            <p:cNvSpPr/>
            <p:nvPr/>
          </p:nvSpPr>
          <p:spPr>
            <a:xfrm>
              <a:off x="7174878" y="5015192"/>
              <a:ext cx="921257" cy="493776"/>
            </a:xfrm>
            <a:prstGeom prst="roundRect">
              <a:avLst/>
            </a:prstGeom>
            <a:solidFill>
              <a:srgbClr val="E8F0FA"/>
            </a:solidFill>
            <a:ln>
              <a:solidFill>
                <a:srgbClr val="BECDE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 sz="805" b="1">
                  <a:solidFill>
                    <a:srgbClr val="122858"/>
                  </a:solidFill>
                </a:defRPr>
              </a:pPr>
              <a:r>
                <a:t>Vinge</a:t>
              </a:r>
            </a:p>
          </p:txBody>
        </p:sp>
      </p:grpSp>
      <p:sp>
        <p:nvSpPr>
          <p:cNvPr id="14" name="Rectangle 13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7: Technological Singularity and Ethical Issues of AI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17</a:t>
            </a:r>
            <a:endParaRPr dirty="0"/>
          </a:p>
        </p:txBody>
      </p:sp>
      <p:sp>
        <p:nvSpPr>
          <p:cNvPr id="18" name="Rounded Rectangle 4">
            <a:extLst>
              <a:ext uri="{FF2B5EF4-FFF2-40B4-BE49-F238E27FC236}">
                <a16:creationId xmlns:a16="http://schemas.microsoft.com/office/drawing/2014/main" id="{6B303935-678C-E0EA-2F8B-826FC043AE05}"/>
              </a:ext>
            </a:extLst>
          </p:cNvPr>
          <p:cNvSpPr/>
          <p:nvPr/>
        </p:nvSpPr>
        <p:spPr>
          <a:xfrm>
            <a:off x="8721090" y="2468176"/>
            <a:ext cx="2391916" cy="201180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184CC99-F335-46AB-3FC0-BA67D4F32BDD}"/>
              </a:ext>
            </a:extLst>
          </p:cNvPr>
          <p:cNvSpPr txBox="1"/>
          <p:nvPr/>
        </p:nvSpPr>
        <p:spPr>
          <a:xfrm>
            <a:off x="8832862" y="2696363"/>
            <a:ext cx="2168372" cy="1290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4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Concept map</a:t>
            </a:r>
          </a:p>
          <a:p>
            <a:pPr>
              <a:spcAft>
                <a:spcPts val="400"/>
              </a:spcAft>
              <a:defRPr sz="1200" b="1">
                <a:solidFill>
                  <a:srgbClr val="122858"/>
                </a:solidFill>
              </a:defRPr>
            </a:pPr>
            <a:endParaRPr lang="en-US" dirty="0"/>
          </a:p>
          <a:p>
            <a:pPr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Turing</a:t>
            </a:r>
          </a:p>
          <a:p>
            <a:pPr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Good</a:t>
            </a:r>
          </a:p>
          <a:p>
            <a:pPr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Minsky</a:t>
            </a:r>
          </a:p>
          <a:p>
            <a:pPr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Vinge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146304"/>
            <a:ext cx="598241" cy="23852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 b="1">
                <a:solidFill>
                  <a:srgbClr val="BF953F"/>
                </a:solidFill>
              </a:defRPr>
            </a:pPr>
            <a:r>
              <a:rPr dirty="0"/>
              <a:t>2 Turing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283082" y="1234373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Managerial Meaning of Intelligence Explosion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01160" y="2350981"/>
            <a:ext cx="7508157" cy="3265253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For business leaders, intelligence explosion is not only a science-fiction topic.</a:t>
            </a:r>
          </a:p>
          <a:p>
            <a:pPr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It raises questions about AI controllability, risk, competitive pressure, and governance.</a:t>
            </a:r>
          </a:p>
          <a:p>
            <a:pPr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Even narrow AI systems can produce unexpected outcomes if deployed without oversight.</a:t>
            </a:r>
          </a:p>
          <a:p>
            <a:pPr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Self-improving systems would increase the need for transparency, auditability, and human control.</a:t>
            </a:r>
          </a:p>
          <a:p>
            <a:pPr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Organizations should build AI governance capabilities before deploying highly autonomous systems.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7: Technological Singularity and Ethical Issues of AI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18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88DBC8B8-F6A4-C172-9579-ACCA185301DE}"/>
              </a:ext>
            </a:extLst>
          </p:cNvPr>
          <p:cNvSpPr/>
          <p:nvPr/>
        </p:nvSpPr>
        <p:spPr>
          <a:xfrm>
            <a:off x="8721090" y="2468176"/>
            <a:ext cx="2391916" cy="201180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B241DB8-7996-5F97-215C-61EABDCFCE45}"/>
              </a:ext>
            </a:extLst>
          </p:cNvPr>
          <p:cNvSpPr txBox="1"/>
          <p:nvPr/>
        </p:nvSpPr>
        <p:spPr>
          <a:xfrm>
            <a:off x="8832862" y="2696363"/>
            <a:ext cx="2168372" cy="14652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4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Real estate warning</a:t>
            </a:r>
          </a:p>
          <a:p>
            <a:pPr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endParaRPr lang="en-US" dirty="0"/>
          </a:p>
          <a:p>
            <a:pPr algn="just">
              <a:lnSpc>
                <a:spcPct val="150000"/>
              </a:lnSpc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Autonomous pricing, tenant screening, or investment systems should not self-adjust without human audit and ethical controls.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12459" y="1269459"/>
            <a:ext cx="6582828" cy="461665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>
              <a:defRPr sz="3200" b="1">
                <a:solidFill>
                  <a:srgbClr val="FFFFFF"/>
                </a:solidFill>
              </a:defRPr>
            </a:pPr>
            <a:r>
              <a:rPr sz="2400">
                <a:solidFill>
                  <a:srgbClr val="002060"/>
                </a:solidFill>
              </a:rPr>
              <a:t>3</a:t>
            </a:r>
            <a:r>
              <a:rPr lang="en-US" sz="2400">
                <a:solidFill>
                  <a:srgbClr val="002060"/>
                </a:solidFill>
              </a:rPr>
              <a:t>.</a:t>
            </a:r>
            <a:r>
              <a:rPr sz="2400">
                <a:solidFill>
                  <a:srgbClr val="002060"/>
                </a:solidFill>
              </a:rPr>
              <a:t> Von Neumann and the Technological Singularity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04195" y="2881333"/>
            <a:ext cx="10383304" cy="8147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 sz="1650">
                <a:solidFill>
                  <a:srgbClr val="E6E6E6"/>
                </a:solidFill>
              </a:defRPr>
            </a:pPr>
            <a:r>
              <a:rPr dirty="0">
                <a:solidFill>
                  <a:srgbClr val="002060"/>
                </a:solidFill>
              </a:rPr>
              <a:t>Von Neumann’s automata theory provides a deep conceptual foundation for self-replication, universal machines, and evolving complexity.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7: Technological Singularity and Ethical Issues of AI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19</a:t>
            </a:r>
            <a:endParaRPr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146304"/>
            <a:ext cx="1035861" cy="23852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 b="1">
                <a:solidFill>
                  <a:srgbClr val="BF953F"/>
                </a:solidFill>
              </a:defRPr>
            </a:pPr>
            <a:r>
              <a:rPr dirty="0"/>
              <a:t>3 Von Neumann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80358" y="1149494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Von Neumann’s Automata Theory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90766" y="2156427"/>
            <a:ext cx="7413652" cy="3634585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John von Neumann delivered an important lecture in 1948 on the general and logical theory of automata.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He defined automata in general mathematical terms rather than only as physical machines.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An automaton can be understood as machinery whose behavior can be defined precisely.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Von Neumann wanted a theory of the design and functioning of such machines.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His work remains relevant because it applies to computers, self-replication, and biological systems.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7: Technological Singularity and Ethical Issues of AI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20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26CCD146-24CE-C91B-35FD-2812ED4A30E7}"/>
              </a:ext>
            </a:extLst>
          </p:cNvPr>
          <p:cNvSpPr/>
          <p:nvPr/>
        </p:nvSpPr>
        <p:spPr>
          <a:xfrm>
            <a:off x="8721090" y="2468176"/>
            <a:ext cx="2391916" cy="201180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E35866A-D7D6-4B60-6110-9CDFD10E1C40}"/>
              </a:ext>
            </a:extLst>
          </p:cNvPr>
          <p:cNvSpPr txBox="1"/>
          <p:nvPr/>
        </p:nvSpPr>
        <p:spPr>
          <a:xfrm>
            <a:off x="8832862" y="2696363"/>
            <a:ext cx="2168372" cy="14652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4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Study focus</a:t>
            </a:r>
          </a:p>
          <a:p>
            <a:pPr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endParaRPr lang="en-US" dirty="0"/>
          </a:p>
          <a:p>
            <a:pPr algn="just">
              <a:lnSpc>
                <a:spcPct val="150000"/>
              </a:lnSpc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Von Neumann’s ideas are abstract, which makes them timeless and applicable beyond the machines of his era.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146304"/>
            <a:ext cx="1003801" cy="23852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 b="1">
                <a:solidFill>
                  <a:srgbClr val="BF953F"/>
                </a:solidFill>
              </a:defRPr>
            </a:pPr>
            <a:r>
              <a:rPr dirty="0"/>
              <a:t>3 Von Neumann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90086" y="1195194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Self-Reproducing Automata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95665" y="2302342"/>
            <a:ext cx="7345219" cy="3265253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Von Neumann analyzed the structure required for an automaton complex enough to reproduce itself.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Self-replication requires more than ordering a machine to copy itself.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A machine must have a description of itself and a process for transmitting that description.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Von Neumann showed that self-reproducing systems require a structured relationship between instructions, construction, copying, and control.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This idea later appeared strikingly similar to biological genetic systems.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7: Technological Singularity and Ethical Issues of AI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21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2CFFA8F8-4606-544D-3771-681DDF448BDB}"/>
              </a:ext>
            </a:extLst>
          </p:cNvPr>
          <p:cNvSpPr/>
          <p:nvPr/>
        </p:nvSpPr>
        <p:spPr>
          <a:xfrm>
            <a:off x="8721090" y="2468176"/>
            <a:ext cx="2391916" cy="201180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BAE0557-8CEA-356E-BBF4-0E0B427437B8}"/>
              </a:ext>
            </a:extLst>
          </p:cNvPr>
          <p:cNvSpPr txBox="1"/>
          <p:nvPr/>
        </p:nvSpPr>
        <p:spPr>
          <a:xfrm>
            <a:off x="8832862" y="2696363"/>
            <a:ext cx="2168372" cy="978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4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Key idea</a:t>
            </a:r>
          </a:p>
          <a:p>
            <a:pPr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endParaRPr lang="en-US" dirty="0"/>
          </a:p>
          <a:p>
            <a:pPr algn="just">
              <a:lnSpc>
                <a:spcPct val="150000"/>
              </a:lnSpc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Self-replication requires both machinery and instructions.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146304"/>
            <a:ext cx="1035861" cy="23852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 b="1">
                <a:solidFill>
                  <a:srgbClr val="BF953F"/>
                </a:solidFill>
              </a:defRPr>
            </a:pPr>
            <a:r>
              <a:rPr dirty="0"/>
              <a:t>3 Von Neumann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404231" y="1209011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The Three Actions for a Dynasty of Machines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95666" y="2121271"/>
            <a:ext cx="7413652" cy="3634585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Von Neumann argued that anyone creating a dynasty of machines must perform three actions.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First, give the machine a detailed and complete description of itself.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Second, give the machine a second description of itself as a machine already containing the first description.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Third, order the machine to build another machine fitting the second description and pass the final order to the new machine.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This logical structure explains why self-replication requires layered descriptions and instruction copying.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5335A894-217D-8F64-D2FB-14C21CFF2DE6}"/>
              </a:ext>
            </a:extLst>
          </p:cNvPr>
          <p:cNvGrpSpPr/>
          <p:nvPr/>
        </p:nvGrpSpPr>
        <p:grpSpPr>
          <a:xfrm>
            <a:off x="3817879" y="5426672"/>
            <a:ext cx="4556241" cy="493776"/>
            <a:chOff x="3821996" y="5262080"/>
            <a:chExt cx="4556241" cy="493776"/>
          </a:xfrm>
        </p:grpSpPr>
        <p:sp>
          <p:nvSpPr>
            <p:cNvPr id="7" name="Rounded Rectangle 6"/>
            <p:cNvSpPr/>
            <p:nvPr/>
          </p:nvSpPr>
          <p:spPr>
            <a:xfrm>
              <a:off x="3821996" y="5262080"/>
              <a:ext cx="921257" cy="493776"/>
            </a:xfrm>
            <a:prstGeom prst="roundRect">
              <a:avLst/>
            </a:prstGeom>
            <a:solidFill>
              <a:srgbClr val="F2F6FB"/>
            </a:solidFill>
            <a:ln>
              <a:solidFill>
                <a:srgbClr val="BECDE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 sz="805" b="1">
                  <a:solidFill>
                    <a:srgbClr val="122858"/>
                  </a:solidFill>
                </a:defRPr>
              </a:pPr>
              <a:r>
                <a:t>Describe</a:t>
              </a:r>
            </a:p>
          </p:txBody>
        </p:sp>
        <p:sp>
          <p:nvSpPr>
            <p:cNvPr id="8" name="Right Arrow 7"/>
            <p:cNvSpPr/>
            <p:nvPr/>
          </p:nvSpPr>
          <p:spPr>
            <a:xfrm>
              <a:off x="4759989" y="5426672"/>
              <a:ext cx="274320" cy="164592"/>
            </a:xfrm>
            <a:prstGeom prst="rightArrow">
              <a:avLst/>
            </a:prstGeom>
            <a:solidFill>
              <a:srgbClr val="BF953F"/>
            </a:solidFill>
            <a:ln>
              <a:solidFill>
                <a:srgbClr val="BF953F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5059598" y="5262080"/>
              <a:ext cx="921257" cy="493776"/>
            </a:xfrm>
            <a:prstGeom prst="roundRect">
              <a:avLst/>
            </a:prstGeom>
            <a:solidFill>
              <a:srgbClr val="E8F0FA"/>
            </a:solidFill>
            <a:ln>
              <a:solidFill>
                <a:srgbClr val="BECDE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 sz="805" b="1">
                  <a:solidFill>
                    <a:srgbClr val="122858"/>
                  </a:solidFill>
                </a:defRPr>
              </a:pPr>
              <a:r>
                <a:t>Duplicate</a:t>
              </a:r>
            </a:p>
          </p:txBody>
        </p:sp>
        <p:sp>
          <p:nvSpPr>
            <p:cNvPr id="10" name="Right Arrow 9"/>
            <p:cNvSpPr/>
            <p:nvPr/>
          </p:nvSpPr>
          <p:spPr>
            <a:xfrm>
              <a:off x="5968408" y="5426672"/>
              <a:ext cx="274320" cy="164592"/>
            </a:xfrm>
            <a:prstGeom prst="rightArrow">
              <a:avLst/>
            </a:prstGeom>
            <a:solidFill>
              <a:srgbClr val="BF953F"/>
            </a:solidFill>
            <a:ln>
              <a:solidFill>
                <a:srgbClr val="BF953F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6258290" y="5262080"/>
              <a:ext cx="921257" cy="493776"/>
            </a:xfrm>
            <a:prstGeom prst="roundRect">
              <a:avLst/>
            </a:prstGeom>
            <a:solidFill>
              <a:srgbClr val="F2F6FB"/>
            </a:solidFill>
            <a:ln>
              <a:solidFill>
                <a:srgbClr val="BECDE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 sz="805" b="1">
                  <a:solidFill>
                    <a:srgbClr val="122858"/>
                  </a:solidFill>
                </a:defRPr>
              </a:pPr>
              <a:r>
                <a:t>Build</a:t>
              </a:r>
            </a:p>
          </p:txBody>
        </p:sp>
        <p:sp>
          <p:nvSpPr>
            <p:cNvPr id="12" name="Right Arrow 11"/>
            <p:cNvSpPr/>
            <p:nvPr/>
          </p:nvSpPr>
          <p:spPr>
            <a:xfrm>
              <a:off x="7176827" y="5426672"/>
              <a:ext cx="274320" cy="164592"/>
            </a:xfrm>
            <a:prstGeom prst="rightArrow">
              <a:avLst/>
            </a:prstGeom>
            <a:solidFill>
              <a:srgbClr val="BF953F"/>
            </a:solidFill>
            <a:ln>
              <a:solidFill>
                <a:srgbClr val="BF953F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Rounded Rectangle 12"/>
            <p:cNvSpPr/>
            <p:nvPr/>
          </p:nvSpPr>
          <p:spPr>
            <a:xfrm>
              <a:off x="7456980" y="5262080"/>
              <a:ext cx="921257" cy="493776"/>
            </a:xfrm>
            <a:prstGeom prst="roundRect">
              <a:avLst/>
            </a:prstGeom>
            <a:solidFill>
              <a:srgbClr val="E8F0FA"/>
            </a:solidFill>
            <a:ln>
              <a:solidFill>
                <a:srgbClr val="BECDE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 sz="805" b="1">
                  <a:solidFill>
                    <a:srgbClr val="122858"/>
                  </a:solidFill>
                </a:defRPr>
              </a:pPr>
              <a:r>
                <a:t>Transmit</a:t>
              </a:r>
            </a:p>
          </p:txBody>
        </p:sp>
      </p:grpSp>
      <p:sp>
        <p:nvSpPr>
          <p:cNvPr id="14" name="Rectangle 13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7: Technological Singularity and Ethical Issues of AI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22</a:t>
            </a:r>
            <a:endParaRPr dirty="0"/>
          </a:p>
        </p:txBody>
      </p:sp>
      <p:sp>
        <p:nvSpPr>
          <p:cNvPr id="18" name="Rounded Rectangle 4">
            <a:extLst>
              <a:ext uri="{FF2B5EF4-FFF2-40B4-BE49-F238E27FC236}">
                <a16:creationId xmlns:a16="http://schemas.microsoft.com/office/drawing/2014/main" id="{D5BBD637-057F-9AA0-20AA-23DA57635D6A}"/>
              </a:ext>
            </a:extLst>
          </p:cNvPr>
          <p:cNvSpPr/>
          <p:nvPr/>
        </p:nvSpPr>
        <p:spPr>
          <a:xfrm>
            <a:off x="8721090" y="2468176"/>
            <a:ext cx="2391916" cy="201180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7B734B1-295D-4B9E-97A0-2657DC9A764E}"/>
              </a:ext>
            </a:extLst>
          </p:cNvPr>
          <p:cNvSpPr txBox="1"/>
          <p:nvPr/>
        </p:nvSpPr>
        <p:spPr>
          <a:xfrm>
            <a:off x="8832862" y="2696363"/>
            <a:ext cx="2168372" cy="1290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4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Simplified process</a:t>
            </a:r>
          </a:p>
          <a:p>
            <a:pPr>
              <a:spcAft>
                <a:spcPts val="400"/>
              </a:spcAft>
              <a:defRPr sz="1200" b="1">
                <a:solidFill>
                  <a:srgbClr val="122858"/>
                </a:solidFill>
              </a:defRPr>
            </a:pPr>
            <a:endParaRPr lang="en-US" dirty="0"/>
          </a:p>
          <a:p>
            <a:pPr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Describe</a:t>
            </a:r>
          </a:p>
          <a:p>
            <a:pPr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Duplicate</a:t>
            </a:r>
          </a:p>
          <a:p>
            <a:pPr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Build</a:t>
            </a:r>
          </a:p>
          <a:p>
            <a:pPr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Pass instructions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146304"/>
            <a:ext cx="1003801" cy="23852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 b="1">
                <a:solidFill>
                  <a:srgbClr val="BF953F"/>
                </a:solidFill>
              </a:defRPr>
            </a:pPr>
            <a:r>
              <a:rPr dirty="0"/>
              <a:t>3 Von Neumann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12264" y="1198442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Four Components of Self-Reproducing Automata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88478" y="2302342"/>
            <a:ext cx="7420840" cy="3265253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Component A is an automatic factory that processes raw materials into outputs based on written instructions.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Component B is a duplicator that copies written instructions.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Component C is a controller that coordinates A and B by passing instructions and managing outputs.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Component D writes instructions containing a full specification of the system.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Together, these components form a logically necessary and sufficient structure for self-replication.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7: Technological Singularity and Ethical Issues of AI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23</a:t>
            </a:r>
            <a:endParaRPr dirty="0"/>
          </a:p>
        </p:txBody>
      </p:sp>
      <p:sp>
        <p:nvSpPr>
          <p:cNvPr id="15" name="Rounded Rectangle 4">
            <a:extLst>
              <a:ext uri="{FF2B5EF4-FFF2-40B4-BE49-F238E27FC236}">
                <a16:creationId xmlns:a16="http://schemas.microsoft.com/office/drawing/2014/main" id="{B4C1A652-D855-98BD-1A8D-BB5AE3A7C29C}"/>
              </a:ext>
            </a:extLst>
          </p:cNvPr>
          <p:cNvSpPr/>
          <p:nvPr/>
        </p:nvSpPr>
        <p:spPr>
          <a:xfrm>
            <a:off x="8721090" y="2468176"/>
            <a:ext cx="2391916" cy="201180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49411ED-5432-C225-624C-CC54A2B52832}"/>
              </a:ext>
            </a:extLst>
          </p:cNvPr>
          <p:cNvSpPr txBox="1"/>
          <p:nvPr/>
        </p:nvSpPr>
        <p:spPr>
          <a:xfrm>
            <a:off x="8832862" y="2696363"/>
            <a:ext cx="2168372" cy="1290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4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Components</a:t>
            </a:r>
          </a:p>
          <a:p>
            <a:pPr>
              <a:spcAft>
                <a:spcPts val="400"/>
              </a:spcAft>
              <a:defRPr sz="1200" b="1">
                <a:solidFill>
                  <a:srgbClr val="122858"/>
                </a:solidFill>
              </a:defRPr>
            </a:pPr>
            <a:endParaRPr lang="en-US" dirty="0"/>
          </a:p>
          <a:p>
            <a:pPr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A: Factory</a:t>
            </a:r>
          </a:p>
          <a:p>
            <a:pPr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B: Duplicator</a:t>
            </a:r>
          </a:p>
          <a:p>
            <a:pPr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C: Controller</a:t>
            </a:r>
          </a:p>
          <a:p>
            <a:pPr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D: Instructions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80553" y="1201366"/>
            <a:ext cx="4649221" cy="461665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>
              <a:defRPr sz="3200" b="1">
                <a:solidFill>
                  <a:srgbClr val="FFFFFF"/>
                </a:solidFill>
              </a:defRPr>
            </a:pPr>
            <a:r>
              <a:rPr sz="2400">
                <a:solidFill>
                  <a:srgbClr val="002060"/>
                </a:solidFill>
              </a:rPr>
              <a:t>4</a:t>
            </a:r>
            <a:r>
              <a:rPr lang="en-US" sz="2400">
                <a:solidFill>
                  <a:srgbClr val="002060"/>
                </a:solidFill>
              </a:rPr>
              <a:t>.</a:t>
            </a:r>
            <a:r>
              <a:rPr sz="2400">
                <a:solidFill>
                  <a:srgbClr val="002060"/>
                </a:solidFill>
              </a:rPr>
              <a:t> State of Play and Formal Aspects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857154" y="2929971"/>
            <a:ext cx="8464561" cy="34624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50">
                <a:solidFill>
                  <a:srgbClr val="E6E6E6"/>
                </a:solidFill>
              </a:defRPr>
            </a:pPr>
            <a:r>
              <a:rPr dirty="0">
                <a:solidFill>
                  <a:srgbClr val="002060"/>
                </a:solidFill>
              </a:rPr>
              <a:t>Th</a:t>
            </a:r>
            <a:r>
              <a:rPr lang="en-US" dirty="0">
                <a:solidFill>
                  <a:srgbClr val="002060"/>
                </a:solidFill>
              </a:rPr>
              <a:t>is</a:t>
            </a:r>
            <a:r>
              <a:rPr dirty="0">
                <a:solidFill>
                  <a:srgbClr val="002060"/>
                </a:solidFill>
              </a:rPr>
              <a:t> </a:t>
            </a:r>
            <a:r>
              <a:rPr lang="en-US" dirty="0">
                <a:solidFill>
                  <a:srgbClr val="002060"/>
                </a:solidFill>
              </a:rPr>
              <a:t>section</a:t>
            </a:r>
            <a:r>
              <a:rPr dirty="0">
                <a:solidFill>
                  <a:srgbClr val="002060"/>
                </a:solidFill>
              </a:rPr>
              <a:t> argues that if AGI is achieved, keeping it secret or fully controlled may be unrealistic.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7: Technological Singularity and Ethical Issues of AI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24</a:t>
            </a:r>
            <a:endParaRPr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146304"/>
            <a:ext cx="909223" cy="23852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 b="1">
                <a:solidFill>
                  <a:srgbClr val="BF953F"/>
                </a:solidFill>
              </a:defRPr>
            </a:pPr>
            <a:r>
              <a:rPr dirty="0"/>
              <a:t>4 State of Play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41448" y="1219071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State of Play: AGI and Control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78994" y="2068879"/>
            <a:ext cx="7420840" cy="3726918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For technological singularity to occur, AGI must first be achieved.</a:t>
            </a:r>
          </a:p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The chapter argues that if AGI were achieved, keeping it secret and permanently under human control would be extremely difficult.</a:t>
            </a:r>
          </a:p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Technological secrets often become visible through people, institutions, competition, leakage, or replication.</a:t>
            </a:r>
          </a:p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Control becomes harder when systems are powerful, distributed, and valuable.</a:t>
            </a:r>
          </a:p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This makes governance, transparency, and international coordination important.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7: Technological Singularity and Ethical Issues of AI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25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7F1D46CA-4C2C-7118-3014-80149FC85A59}"/>
              </a:ext>
            </a:extLst>
          </p:cNvPr>
          <p:cNvSpPr/>
          <p:nvPr/>
        </p:nvSpPr>
        <p:spPr>
          <a:xfrm>
            <a:off x="8721090" y="2468176"/>
            <a:ext cx="2391916" cy="201180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941EA05-E390-DDD9-3494-3D9F76880A7A}"/>
              </a:ext>
            </a:extLst>
          </p:cNvPr>
          <p:cNvSpPr txBox="1"/>
          <p:nvPr/>
        </p:nvSpPr>
        <p:spPr>
          <a:xfrm>
            <a:off x="8832862" y="2696363"/>
            <a:ext cx="2168372" cy="14652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4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Business implication</a:t>
            </a:r>
          </a:p>
          <a:p>
            <a:pPr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endParaRPr lang="en-US" dirty="0"/>
          </a:p>
          <a:p>
            <a:pPr algn="just">
              <a:lnSpc>
                <a:spcPct val="150000"/>
              </a:lnSpc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Organizations should assume that powerful AI capabilities will diffuse across markets, competitors, suppliers, and regulators.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146304"/>
            <a:ext cx="909223" cy="23852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 b="1">
                <a:solidFill>
                  <a:srgbClr val="BF953F"/>
                </a:solidFill>
              </a:defRPr>
            </a:pPr>
            <a:r>
              <a:rPr dirty="0"/>
              <a:t>4 State of Play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60903" y="1230696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The Problem of Secrecy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90766" y="2171745"/>
            <a:ext cx="7413652" cy="3726918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</a:t>
            </a:r>
            <a:r>
              <a:rPr lang="en-US" sz="1600" dirty="0"/>
              <a:t>We </a:t>
            </a:r>
            <a:r>
              <a:rPr sz="1600" dirty="0"/>
              <a:t>use a cryptology-style principle: secrets are difficult to keep as the number of people who know them increases.</a:t>
            </a:r>
          </a:p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Even if an organization wants to keep AGI secret, employees, partners, governments, competitors, or users may reveal or replicate knowledge.</a:t>
            </a:r>
          </a:p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Historically, powerful ideas rarely remain hidden forever.</a:t>
            </a:r>
          </a:p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Secrecy is therefore a weak governance strategy for transformative AI.</a:t>
            </a:r>
          </a:p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Responsible governance should not depend on the assumption that AGI can be hidden.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7: Technological Singularity and Ethical Issues of AI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26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ECA6F050-6CD6-0B14-F28E-2CDA33E00E7E}"/>
              </a:ext>
            </a:extLst>
          </p:cNvPr>
          <p:cNvSpPr/>
          <p:nvPr/>
        </p:nvSpPr>
        <p:spPr>
          <a:xfrm>
            <a:off x="8721090" y="2468176"/>
            <a:ext cx="2391916" cy="201180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7A3AA57-A74D-380F-1744-352755A8910F}"/>
              </a:ext>
            </a:extLst>
          </p:cNvPr>
          <p:cNvSpPr txBox="1"/>
          <p:nvPr/>
        </p:nvSpPr>
        <p:spPr>
          <a:xfrm>
            <a:off x="8832862" y="2696363"/>
            <a:ext cx="2168372" cy="978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4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Governance point</a:t>
            </a:r>
          </a:p>
          <a:p>
            <a:pPr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endParaRPr lang="en-US" dirty="0"/>
          </a:p>
          <a:p>
            <a:pPr algn="just">
              <a:lnSpc>
                <a:spcPct val="150000"/>
              </a:lnSpc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Security matters, but secrecy alone is not an AI safety strategy.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146304"/>
            <a:ext cx="909223" cy="23852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 b="1">
                <a:solidFill>
                  <a:srgbClr val="BF953F"/>
                </a:solidFill>
              </a:defRPr>
            </a:pPr>
            <a:r>
              <a:rPr dirty="0"/>
              <a:t>4 State of Play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41448" y="1188052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 err="1"/>
              <a:t>Hippasus</a:t>
            </a:r>
            <a:r>
              <a:rPr dirty="0"/>
              <a:t> and the Discovery of Irrational Numbers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76706" y="2214794"/>
            <a:ext cx="7532612" cy="3265253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</a:t>
            </a:r>
            <a:r>
              <a:rPr lang="en-US" sz="1600" dirty="0"/>
              <a:t>We </a:t>
            </a:r>
            <a:r>
              <a:rPr sz="1600" dirty="0"/>
              <a:t>use the story of </a:t>
            </a:r>
            <a:r>
              <a:rPr sz="1600" dirty="0" err="1"/>
              <a:t>Hippasus</a:t>
            </a:r>
            <a:r>
              <a:rPr sz="1600" dirty="0"/>
              <a:t> of Metapontum as an analogy for forbidden knowledge becoming public.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The Pythagoreans believed that reality could be explained through natural numbers and ratios.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The discovery of incommensurable or irrational magnitudes challenged this worldview.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Legend says that revealing this discovery brought severe punishment.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The point is that even knowledge considered dangerous or disruptive is difficult to suppress.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7: Technological Singularity and Ethical Issues of AI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27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288774E9-8FCC-09DD-FFD2-3A9CC925EF9A}"/>
              </a:ext>
            </a:extLst>
          </p:cNvPr>
          <p:cNvSpPr/>
          <p:nvPr/>
        </p:nvSpPr>
        <p:spPr>
          <a:xfrm>
            <a:off x="8721090" y="2468176"/>
            <a:ext cx="2391916" cy="201180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C01615E-AE06-AE8A-F692-371C418AFAFF}"/>
              </a:ext>
            </a:extLst>
          </p:cNvPr>
          <p:cNvSpPr txBox="1"/>
          <p:nvPr/>
        </p:nvSpPr>
        <p:spPr>
          <a:xfrm>
            <a:off x="8832862" y="2696363"/>
            <a:ext cx="2168372" cy="14652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4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Teaching analogy</a:t>
            </a:r>
          </a:p>
          <a:p>
            <a:pPr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endParaRPr lang="en-US" dirty="0"/>
          </a:p>
          <a:p>
            <a:pPr algn="just">
              <a:lnSpc>
                <a:spcPct val="150000"/>
              </a:lnSpc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AGI would be like a disruptive mathematical truth: once discovered, it may be impossible to hide permanently.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146304"/>
            <a:ext cx="909223" cy="23852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 b="1">
                <a:solidFill>
                  <a:srgbClr val="BF953F"/>
                </a:solidFill>
              </a:defRPr>
            </a:pPr>
            <a:r>
              <a:rPr dirty="0"/>
              <a:t>4 State of Play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21992" y="1236851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The Button Problem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87632" y="2158904"/>
            <a:ext cx="7521686" cy="3234475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</a:t>
            </a:r>
            <a:r>
              <a:rPr lang="en-US" sz="1600" dirty="0"/>
              <a:t>We </a:t>
            </a:r>
            <a:r>
              <a:rPr sz="1600" dirty="0"/>
              <a:t>raise the question of whether people would activate AGI if they had the chance.</a:t>
            </a:r>
          </a:p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A survey mentioned in the text suggested that many people would push the button to start AGI.</a:t>
            </a:r>
          </a:p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This illustrates a problem of human curiosity, ambition, competition, and risk-taking.</a:t>
            </a:r>
          </a:p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Even if some actors choose restraint, others may proceed.</a:t>
            </a:r>
          </a:p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AI governance must therefore address incentives, not only technical capability.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7: Technological Singularity and Ethical Issues of AI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28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258AB065-387F-EC8F-F804-00F64E90A94E}"/>
              </a:ext>
            </a:extLst>
          </p:cNvPr>
          <p:cNvSpPr/>
          <p:nvPr/>
        </p:nvSpPr>
        <p:spPr>
          <a:xfrm>
            <a:off x="8721090" y="2468176"/>
            <a:ext cx="2391916" cy="201180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8E8D46-851D-7211-513B-FAE92227AD32}"/>
              </a:ext>
            </a:extLst>
          </p:cNvPr>
          <p:cNvSpPr txBox="1"/>
          <p:nvPr/>
        </p:nvSpPr>
        <p:spPr>
          <a:xfrm>
            <a:off x="8832862" y="2696363"/>
            <a:ext cx="2168372" cy="14652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4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Business analogy</a:t>
            </a:r>
          </a:p>
          <a:p>
            <a:pPr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endParaRPr lang="en-US" dirty="0"/>
          </a:p>
          <a:p>
            <a:pPr algn="just">
              <a:lnSpc>
                <a:spcPct val="150000"/>
              </a:lnSpc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Firms may adopt risky AI systems because competitors are moving fast, even when long-term risks are unclear.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146304"/>
            <a:ext cx="941283" cy="23852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 b="1">
                <a:solidFill>
                  <a:srgbClr val="BF953F"/>
                </a:solidFill>
              </a:defRPr>
            </a:pPr>
            <a:r>
              <a:rPr dirty="0"/>
              <a:t>4 State of Play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12265" y="1238392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Why Secrecy and Voluntary Restraint May Fail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76706" y="2257741"/>
            <a:ext cx="7376630" cy="3726918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AGI development involves visibility, incentives, competition, and curiosity.</a:t>
            </a:r>
          </a:p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Knowledge tends to diffuse when it is valuable or transformative.</a:t>
            </a:r>
          </a:p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Individuals or organizations may activate powerful systems for prestige, profit, national advantage, or scientific ambition.</a:t>
            </a:r>
          </a:p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Therefore, AI safety cannot rely only on goodwill.</a:t>
            </a:r>
          </a:p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Robust governance requires institutions, standards, monitoring, incentives, and accountability.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721090" y="4700622"/>
            <a:ext cx="977387" cy="368582"/>
          </a:xfrm>
          <a:prstGeom prst="roundRect">
            <a:avLst/>
          </a:prstGeom>
          <a:solidFill>
            <a:srgbClr val="F2F6FB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880" b="1">
                <a:solidFill>
                  <a:srgbClr val="122858"/>
                </a:solidFill>
              </a:defRPr>
            </a:pPr>
            <a:r>
              <a:t>Capability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0135618" y="4688634"/>
            <a:ext cx="977387" cy="368582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880" b="1">
                <a:solidFill>
                  <a:srgbClr val="122858"/>
                </a:solidFill>
              </a:defRPr>
            </a:pPr>
            <a:r>
              <a:t>Visibility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721090" y="5383843"/>
            <a:ext cx="977387" cy="368582"/>
          </a:xfrm>
          <a:prstGeom prst="roundRect">
            <a:avLst/>
          </a:prstGeom>
          <a:solidFill>
            <a:srgbClr val="F2F6FB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880" b="1">
                <a:solidFill>
                  <a:srgbClr val="122858"/>
                </a:solidFill>
              </a:defRPr>
            </a:pPr>
            <a:r>
              <a:t>Incentives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0135618" y="5371855"/>
            <a:ext cx="977387" cy="368582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880" b="1">
                <a:solidFill>
                  <a:srgbClr val="122858"/>
                </a:solidFill>
              </a:defRPr>
            </a:pPr>
            <a:r>
              <a:t>Governance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7: Technological Singularity and Ethical Issues of AI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29</a:t>
            </a:r>
            <a:endParaRPr dirty="0"/>
          </a:p>
        </p:txBody>
      </p:sp>
      <p:sp>
        <p:nvSpPr>
          <p:cNvPr id="15" name="Rounded Rectangle 4">
            <a:extLst>
              <a:ext uri="{FF2B5EF4-FFF2-40B4-BE49-F238E27FC236}">
                <a16:creationId xmlns:a16="http://schemas.microsoft.com/office/drawing/2014/main" id="{D57AAC14-E838-060D-18D7-E5EBEE87FFEA}"/>
              </a:ext>
            </a:extLst>
          </p:cNvPr>
          <p:cNvSpPr/>
          <p:nvPr/>
        </p:nvSpPr>
        <p:spPr>
          <a:xfrm>
            <a:off x="8721090" y="2468176"/>
            <a:ext cx="2391916" cy="201180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7B985FC-0B18-F6CC-9B24-2702CAD4A168}"/>
              </a:ext>
            </a:extLst>
          </p:cNvPr>
          <p:cNvSpPr txBox="1"/>
          <p:nvPr/>
        </p:nvSpPr>
        <p:spPr>
          <a:xfrm>
            <a:off x="8832862" y="2696363"/>
            <a:ext cx="2168372" cy="15901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4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Control framework</a:t>
            </a:r>
          </a:p>
          <a:p>
            <a:pPr>
              <a:spcAft>
                <a:spcPts val="400"/>
              </a:spcAft>
              <a:defRPr sz="1200" b="1">
                <a:solidFill>
                  <a:srgbClr val="122858"/>
                </a:solidFill>
              </a:defRPr>
            </a:pPr>
            <a:endParaRPr lang="en-US" dirty="0"/>
          </a:p>
          <a:p>
            <a:pPr>
              <a:lnSpc>
                <a:spcPct val="150000"/>
              </a:lnSpc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Capability</a:t>
            </a:r>
          </a:p>
          <a:p>
            <a:pPr>
              <a:lnSpc>
                <a:spcPct val="150000"/>
              </a:lnSpc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Visibility</a:t>
            </a:r>
          </a:p>
          <a:p>
            <a:pPr>
              <a:lnSpc>
                <a:spcPct val="150000"/>
              </a:lnSpc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Incentives</a:t>
            </a:r>
          </a:p>
          <a:p>
            <a:pPr>
              <a:lnSpc>
                <a:spcPct val="150000"/>
              </a:lnSpc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Governance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98542" y="1240276"/>
            <a:ext cx="2832250" cy="461665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>
              <a:defRPr sz="3200" b="1">
                <a:solidFill>
                  <a:srgbClr val="FFFFFF"/>
                </a:solidFill>
              </a:defRPr>
            </a:pPr>
            <a:r>
              <a:rPr sz="2400">
                <a:solidFill>
                  <a:srgbClr val="002060"/>
                </a:solidFill>
              </a:rPr>
              <a:t>5</a:t>
            </a:r>
            <a:r>
              <a:rPr lang="en-US" sz="2400">
                <a:solidFill>
                  <a:srgbClr val="002060"/>
                </a:solidFill>
              </a:rPr>
              <a:t>.</a:t>
            </a:r>
            <a:r>
              <a:rPr sz="2400">
                <a:solidFill>
                  <a:srgbClr val="002060"/>
                </a:solidFill>
              </a:rPr>
              <a:t> Proposed Solution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00702" y="2880360"/>
            <a:ext cx="9401869" cy="34624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650">
                <a:solidFill>
                  <a:srgbClr val="E6E6E6"/>
                </a:solidFill>
              </a:defRPr>
            </a:pPr>
            <a:r>
              <a:rPr lang="en-US" dirty="0">
                <a:solidFill>
                  <a:srgbClr val="002060"/>
                </a:solidFill>
              </a:rPr>
              <a:t>We </a:t>
            </a:r>
            <a:r>
              <a:rPr dirty="0">
                <a:solidFill>
                  <a:srgbClr val="002060"/>
                </a:solidFill>
              </a:rPr>
              <a:t>move from singularity speculation to reasoning under uncertainty: how can we judge what is plausible?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7: Technological Singularity and Ethical Issues of AI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30</a:t>
            </a:r>
            <a:endParaRPr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146304"/>
            <a:ext cx="1204176" cy="23852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 b="1">
                <a:solidFill>
                  <a:srgbClr val="BF953F"/>
                </a:solidFill>
              </a:defRPr>
            </a:pPr>
            <a:r>
              <a:rPr dirty="0"/>
              <a:t>5 Proposed Solution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31720" y="1188052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Why Reasoning Under Uncertainty Matters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68908" y="2234249"/>
            <a:ext cx="7333065" cy="3265253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Technological singularity is uncertain: there is no complete proof that it will or will not occur.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Managers, scientists, and policymakers must often make decisions under uncertainty.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</a:t>
            </a:r>
            <a:r>
              <a:rPr lang="en-US" sz="1600" dirty="0"/>
              <a:t>We </a:t>
            </a:r>
            <a:r>
              <a:rPr sz="1600" dirty="0"/>
              <a:t>turn to Polya’s plausible reasoning as a way to evaluate conjectures.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Plausible reasoning does not provide certainty, but it helps judge whether a hypothesis becomes more credible.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This approach is important for AI because many future claims cannot be proven deductively.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7: Technological Singularity and Ethical Issues of AI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31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0D21B9D2-EBDD-839B-FD1D-67B88A353189}"/>
              </a:ext>
            </a:extLst>
          </p:cNvPr>
          <p:cNvSpPr/>
          <p:nvPr/>
        </p:nvSpPr>
        <p:spPr>
          <a:xfrm>
            <a:off x="8721090" y="2468176"/>
            <a:ext cx="2391916" cy="201180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96B3E04-A2C6-832B-609E-0BB310DCFAA3}"/>
              </a:ext>
            </a:extLst>
          </p:cNvPr>
          <p:cNvSpPr txBox="1"/>
          <p:nvPr/>
        </p:nvSpPr>
        <p:spPr>
          <a:xfrm>
            <a:off x="8832862" y="2696363"/>
            <a:ext cx="2168372" cy="14652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4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Business meaning</a:t>
            </a:r>
          </a:p>
          <a:p>
            <a:pPr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endParaRPr lang="en-US" dirty="0"/>
          </a:p>
          <a:p>
            <a:pPr algn="just">
              <a:lnSpc>
                <a:spcPct val="150000"/>
              </a:lnSpc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Strategic AI decisions often depend on incomplete evidence, probability, and plausible inference rather than certainty.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146304"/>
            <a:ext cx="1204176" cy="23852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 b="1">
                <a:solidFill>
                  <a:srgbClr val="BF953F"/>
                </a:solidFill>
              </a:defRPr>
            </a:pPr>
            <a:r>
              <a:rPr dirty="0"/>
              <a:t>5 Proposed Solution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51175" y="1197602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Polya and Plausible Inference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05008" y="2243715"/>
            <a:ext cx="7504310" cy="3265253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Polya argued that mathematical discovery often depends on non-deductive inference and guesswork.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These guesses are not always correct, but they guide problem-solving.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Polya called the guiding principles patterns of plausible inference.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Such reasoning supports discovery in science, law, medicine, common sense, and daily life.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AI and business strategy both require plausible reasoning because managers rarely have complete certainty.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7: Technological Singularity and Ethical Issues of AI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32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CC43BB0F-E245-EA78-3B41-FB19C53C77FA}"/>
              </a:ext>
            </a:extLst>
          </p:cNvPr>
          <p:cNvSpPr/>
          <p:nvPr/>
        </p:nvSpPr>
        <p:spPr>
          <a:xfrm>
            <a:off x="8721090" y="2468176"/>
            <a:ext cx="2391916" cy="201180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87215D7-8B20-2985-21CD-24E267ABF1FE}"/>
              </a:ext>
            </a:extLst>
          </p:cNvPr>
          <p:cNvSpPr txBox="1"/>
          <p:nvPr/>
        </p:nvSpPr>
        <p:spPr>
          <a:xfrm>
            <a:off x="8832862" y="2696363"/>
            <a:ext cx="2168372" cy="14652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4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Study focus</a:t>
            </a:r>
          </a:p>
          <a:p>
            <a:pPr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endParaRPr lang="en-US" dirty="0"/>
          </a:p>
          <a:p>
            <a:pPr algn="just">
              <a:lnSpc>
                <a:spcPct val="150000"/>
              </a:lnSpc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Plausible reasoning helps us move from evidence to informed belief, not from evidence to absolute proof.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146304"/>
            <a:ext cx="1204176" cy="23852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 b="1">
                <a:solidFill>
                  <a:srgbClr val="BF953F"/>
                </a:solidFill>
              </a:defRPr>
            </a:pPr>
            <a:r>
              <a:rPr dirty="0"/>
              <a:t>5 Proposed Solution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21993" y="1245030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Pattern A: Consequence Verification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76706" y="2195338"/>
            <a:ext cx="7532612" cy="3265253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Consequence verification makes a conjecture more credible when a predicted consequence is observed.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Example: the conjecture 'it rained last night' becomes more credible when we observe 'the street is wet'.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This does not prove the conjecture because other causes may exist.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It only increases credibility based on observed evidence.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In AI strategy, observed evidence can increase confidence in a model, trend, or future scenario.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7: Technological Singularity and Ethical Issues of AI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33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3588536E-845F-B3D1-5878-B1D5BA45E98B}"/>
              </a:ext>
            </a:extLst>
          </p:cNvPr>
          <p:cNvSpPr/>
          <p:nvPr/>
        </p:nvSpPr>
        <p:spPr>
          <a:xfrm>
            <a:off x="8721090" y="2468176"/>
            <a:ext cx="2391916" cy="201180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4D24D04-5E1F-B4E4-4F1F-AE9EC1D5CDB3}"/>
              </a:ext>
            </a:extLst>
          </p:cNvPr>
          <p:cNvSpPr txBox="1"/>
          <p:nvPr/>
        </p:nvSpPr>
        <p:spPr>
          <a:xfrm>
            <a:off x="8832862" y="2696363"/>
            <a:ext cx="2168372" cy="17088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4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Real estate example</a:t>
            </a:r>
          </a:p>
          <a:p>
            <a:pPr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endParaRPr lang="en-US" dirty="0"/>
          </a:p>
          <a:p>
            <a:pPr algn="just">
              <a:lnSpc>
                <a:spcPct val="150000"/>
              </a:lnSpc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If rental inquiries increase after a new transport station opens, the conjecture that the station increased demand becomes more credible.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146304"/>
            <a:ext cx="1204176" cy="23852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 b="1">
                <a:solidFill>
                  <a:srgbClr val="BF953F"/>
                </a:solidFill>
              </a:defRPr>
            </a:pPr>
            <a:r>
              <a:rPr dirty="0"/>
              <a:t>5 Proposed Solution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70631" y="1216733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Pattern B: Successive Verification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05008" y="2039693"/>
            <a:ext cx="7504310" cy="4003917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Successive verification occurs when multiple consequences support the same conjecture.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The value of new evidence depends on whether it differs meaningfully from prior evidence.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Evidence from different contexts can strengthen a conjecture more than repeated evidence from the same context.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Polya’s example is that observing black crows in distant regions strengthens the hypothesis that all crows are black.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In business, repeated evidence across markets or segments increases confidence in a strategic conclusion.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7: Technological Singularity and Ethical Issues of AI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34</a:t>
            </a:r>
            <a:endParaRPr dirty="0"/>
          </a:p>
        </p:txBody>
      </p:sp>
      <p:sp>
        <p:nvSpPr>
          <p:cNvPr id="15" name="Rounded Rectangle 4">
            <a:extLst>
              <a:ext uri="{FF2B5EF4-FFF2-40B4-BE49-F238E27FC236}">
                <a16:creationId xmlns:a16="http://schemas.microsoft.com/office/drawing/2014/main" id="{AF917F12-704B-F20B-57EF-4A1A0D4F0DB2}"/>
              </a:ext>
            </a:extLst>
          </p:cNvPr>
          <p:cNvSpPr/>
          <p:nvPr/>
        </p:nvSpPr>
        <p:spPr>
          <a:xfrm>
            <a:off x="8721090" y="2468176"/>
            <a:ext cx="2391916" cy="201180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F6FD1BD-84B5-3C08-8465-806BD5C6F869}"/>
              </a:ext>
            </a:extLst>
          </p:cNvPr>
          <p:cNvSpPr txBox="1"/>
          <p:nvPr/>
        </p:nvSpPr>
        <p:spPr>
          <a:xfrm>
            <a:off x="8832862" y="2696363"/>
            <a:ext cx="2168372" cy="14652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4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Real estate example</a:t>
            </a:r>
          </a:p>
          <a:p>
            <a:pPr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endParaRPr lang="en-US" dirty="0"/>
          </a:p>
          <a:p>
            <a:pPr algn="just">
              <a:lnSpc>
                <a:spcPct val="150000"/>
              </a:lnSpc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Rising rental demand across several neighborhoods strengthens the belief that the market is shifting, not just one district.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146304"/>
            <a:ext cx="1204176" cy="23852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 b="1">
                <a:solidFill>
                  <a:srgbClr val="BF953F"/>
                </a:solidFill>
              </a:defRPr>
            </a:pPr>
            <a:r>
              <a:rPr dirty="0"/>
              <a:t>5 Proposed Solution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31720" y="1242695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Pattern C: Verification of Improbable Consequences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05007" y="2175882"/>
            <a:ext cx="7426149" cy="3265253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Some consequences provide stronger evidence because they are unlikely to occur otherwise.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The conjecture 'it rained last night' is more credible if the roof is leaking than if only the street is wet.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Improbable evidence has stronger diagnostic value.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In business analytics, rare but highly informative indicators can strongly support a hypothesis.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Managers should distinguish weak signals from strong evidence.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7: Technological Singularity and Ethical Issues of AI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35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8E29F128-3C25-7F8D-7493-0B4D0E834714}"/>
              </a:ext>
            </a:extLst>
          </p:cNvPr>
          <p:cNvSpPr/>
          <p:nvPr/>
        </p:nvSpPr>
        <p:spPr>
          <a:xfrm>
            <a:off x="8721090" y="2468176"/>
            <a:ext cx="2391916" cy="201180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2386DBF-0ADE-EB8A-5C81-0B6CF6935282}"/>
              </a:ext>
            </a:extLst>
          </p:cNvPr>
          <p:cNvSpPr txBox="1"/>
          <p:nvPr/>
        </p:nvSpPr>
        <p:spPr>
          <a:xfrm>
            <a:off x="8832862" y="2696363"/>
            <a:ext cx="2168372" cy="14652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4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Real estate example</a:t>
            </a:r>
          </a:p>
          <a:p>
            <a:pPr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endParaRPr lang="en-US" dirty="0"/>
          </a:p>
          <a:p>
            <a:pPr algn="just">
              <a:lnSpc>
                <a:spcPct val="150000"/>
              </a:lnSpc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A sudden rise in premium office inquiries during a weak market may strongly signal a specific new demand driver.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146304"/>
            <a:ext cx="1204176" cy="23852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 b="1">
                <a:solidFill>
                  <a:srgbClr val="BF953F"/>
                </a:solidFill>
              </a:defRPr>
            </a:pPr>
            <a:r>
              <a:rPr dirty="0"/>
              <a:t>5 Proposed Solution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60903" y="1244031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Pattern D: Inference by Analogy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76705" y="2209332"/>
            <a:ext cx="7464179" cy="3234475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Inference by analogy increases credibility when a related conjecture is proven true.</a:t>
            </a:r>
          </a:p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Polya’s example compares a sphere minimizing surface area for volume with a circle minimizing perimeter for area.</a:t>
            </a:r>
          </a:p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Analogies can guide reasoning, but they are not proof.</a:t>
            </a:r>
          </a:p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In business, managers often learn from analogous industries, markets, or technologies.</a:t>
            </a:r>
          </a:p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Analogical reasoning should be used carefully because contexts may differ.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7: Technological Singularity and Ethical Issues of AI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36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083930F0-B8BD-F1C1-E4EA-038851EE1D1A}"/>
              </a:ext>
            </a:extLst>
          </p:cNvPr>
          <p:cNvSpPr/>
          <p:nvPr/>
        </p:nvSpPr>
        <p:spPr>
          <a:xfrm>
            <a:off x="8721090" y="2468176"/>
            <a:ext cx="2391916" cy="201180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0B900D-9BB0-E962-B291-7EC630A8AAA1}"/>
              </a:ext>
            </a:extLst>
          </p:cNvPr>
          <p:cNvSpPr txBox="1"/>
          <p:nvPr/>
        </p:nvSpPr>
        <p:spPr>
          <a:xfrm>
            <a:off x="8832862" y="2696363"/>
            <a:ext cx="2168372" cy="17088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4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Real estate example</a:t>
            </a:r>
          </a:p>
          <a:p>
            <a:pPr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endParaRPr lang="en-US" dirty="0"/>
          </a:p>
          <a:p>
            <a:pPr algn="just">
              <a:lnSpc>
                <a:spcPct val="150000"/>
              </a:lnSpc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Real estate platforms can learn from e-commerce recommendation systems, but property decisions are higher value and require greater trust.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146304"/>
            <a:ext cx="1236236" cy="23852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 b="1">
                <a:solidFill>
                  <a:srgbClr val="BF953F"/>
                </a:solidFill>
              </a:defRPr>
            </a:pPr>
            <a:r>
              <a:rPr dirty="0"/>
              <a:t>5 Proposed Solution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12594" y="1181564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Demonstrative vs Plausible Reasoning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21038" y="2243977"/>
            <a:ext cx="7488280" cy="2526589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Demonstrative reasoning produces conclusions that are logically certain if the premises are accepted.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Plausible reasoning produces conclusions that become more or less credible.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Demonstrative reasoning is impersonal, universal, self-sufficient, and definitive.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Plausible reasoning is provisional and open to revision when new information appears.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AI risk analysis and future forecasting depend heavily on plausible reasoning.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95A0C0C4-FCEE-B985-450B-50F7B1F91446}"/>
              </a:ext>
            </a:extLst>
          </p:cNvPr>
          <p:cNvGrpSpPr/>
          <p:nvPr/>
        </p:nvGrpSpPr>
        <p:grpSpPr>
          <a:xfrm>
            <a:off x="3741876" y="5379590"/>
            <a:ext cx="4540607" cy="493776"/>
            <a:chOff x="3367714" y="5214998"/>
            <a:chExt cx="4540607" cy="493776"/>
          </a:xfrm>
        </p:grpSpPr>
        <p:sp>
          <p:nvSpPr>
            <p:cNvPr id="7" name="Rounded Rectangle 6"/>
            <p:cNvSpPr/>
            <p:nvPr/>
          </p:nvSpPr>
          <p:spPr>
            <a:xfrm>
              <a:off x="3367714" y="5214998"/>
              <a:ext cx="921257" cy="493776"/>
            </a:xfrm>
            <a:prstGeom prst="roundRect">
              <a:avLst/>
            </a:prstGeom>
            <a:solidFill>
              <a:srgbClr val="F2F6FB"/>
            </a:solidFill>
            <a:ln>
              <a:solidFill>
                <a:srgbClr val="BECDE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 sz="805" b="1">
                  <a:solidFill>
                    <a:srgbClr val="122858"/>
                  </a:solidFill>
                </a:defRPr>
              </a:pPr>
              <a:r>
                <a:t>Evidence</a:t>
              </a:r>
            </a:p>
          </p:txBody>
        </p:sp>
        <p:sp>
          <p:nvSpPr>
            <p:cNvPr id="8" name="Right Arrow 7"/>
            <p:cNvSpPr/>
            <p:nvPr/>
          </p:nvSpPr>
          <p:spPr>
            <a:xfrm>
              <a:off x="4276524" y="5379590"/>
              <a:ext cx="274320" cy="164592"/>
            </a:xfrm>
            <a:prstGeom prst="rightArrow">
              <a:avLst/>
            </a:prstGeom>
            <a:solidFill>
              <a:srgbClr val="BF953F"/>
            </a:solidFill>
            <a:ln>
              <a:solidFill>
                <a:srgbClr val="BF953F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4566411" y="5214998"/>
              <a:ext cx="921257" cy="493776"/>
            </a:xfrm>
            <a:prstGeom prst="roundRect">
              <a:avLst/>
            </a:prstGeom>
            <a:solidFill>
              <a:srgbClr val="E8F0FA"/>
            </a:solidFill>
            <a:ln>
              <a:solidFill>
                <a:srgbClr val="BECDE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 sz="805" b="1">
                  <a:solidFill>
                    <a:srgbClr val="122858"/>
                  </a:solidFill>
                </a:defRPr>
              </a:pPr>
              <a:r>
                <a:t>Plausibility</a:t>
              </a:r>
            </a:p>
          </p:txBody>
        </p:sp>
        <p:sp>
          <p:nvSpPr>
            <p:cNvPr id="10" name="Right Arrow 9"/>
            <p:cNvSpPr/>
            <p:nvPr/>
          </p:nvSpPr>
          <p:spPr>
            <a:xfrm>
              <a:off x="5494673" y="5379590"/>
              <a:ext cx="274320" cy="164592"/>
            </a:xfrm>
            <a:prstGeom prst="rightArrow">
              <a:avLst/>
            </a:prstGeom>
            <a:solidFill>
              <a:srgbClr val="BF953F"/>
            </a:solidFill>
            <a:ln>
              <a:solidFill>
                <a:srgbClr val="BF953F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5774826" y="5214998"/>
              <a:ext cx="921257" cy="493776"/>
            </a:xfrm>
            <a:prstGeom prst="roundRect">
              <a:avLst/>
            </a:prstGeom>
            <a:solidFill>
              <a:srgbClr val="F2F6FB"/>
            </a:solidFill>
            <a:ln>
              <a:solidFill>
                <a:srgbClr val="BECDE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 sz="805" b="1">
                  <a:solidFill>
                    <a:srgbClr val="122858"/>
                  </a:solidFill>
                </a:defRPr>
              </a:pPr>
              <a:r>
                <a:t>Belief</a:t>
              </a:r>
            </a:p>
          </p:txBody>
        </p:sp>
        <p:sp>
          <p:nvSpPr>
            <p:cNvPr id="12" name="Right Arrow 11"/>
            <p:cNvSpPr/>
            <p:nvPr/>
          </p:nvSpPr>
          <p:spPr>
            <a:xfrm>
              <a:off x="6703093" y="5379590"/>
              <a:ext cx="274320" cy="164592"/>
            </a:xfrm>
            <a:prstGeom prst="rightArrow">
              <a:avLst/>
            </a:prstGeom>
            <a:solidFill>
              <a:srgbClr val="BF953F"/>
            </a:solidFill>
            <a:ln>
              <a:solidFill>
                <a:srgbClr val="BF953F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Rounded Rectangle 12"/>
            <p:cNvSpPr/>
            <p:nvPr/>
          </p:nvSpPr>
          <p:spPr>
            <a:xfrm>
              <a:off x="6987064" y="5214998"/>
              <a:ext cx="921257" cy="493776"/>
            </a:xfrm>
            <a:prstGeom prst="roundRect">
              <a:avLst/>
            </a:prstGeom>
            <a:solidFill>
              <a:srgbClr val="E8F0FA"/>
            </a:solidFill>
            <a:ln>
              <a:solidFill>
                <a:srgbClr val="BECDE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 sz="805" b="1">
                  <a:solidFill>
                    <a:srgbClr val="122858"/>
                  </a:solidFill>
                </a:defRPr>
              </a:pPr>
              <a:r>
                <a:t>Update</a:t>
              </a:r>
            </a:p>
          </p:txBody>
        </p:sp>
      </p:grpSp>
      <p:sp>
        <p:nvSpPr>
          <p:cNvPr id="14" name="Rectangle 13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7: Technological Singularity and Ethical Issues of AI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37</a:t>
            </a:r>
            <a:endParaRPr dirty="0"/>
          </a:p>
        </p:txBody>
      </p:sp>
      <p:sp>
        <p:nvSpPr>
          <p:cNvPr id="18" name="Rounded Rectangle 4">
            <a:extLst>
              <a:ext uri="{FF2B5EF4-FFF2-40B4-BE49-F238E27FC236}">
                <a16:creationId xmlns:a16="http://schemas.microsoft.com/office/drawing/2014/main" id="{BF67CDCB-CF79-77F5-C1FA-0770E5AF4614}"/>
              </a:ext>
            </a:extLst>
          </p:cNvPr>
          <p:cNvSpPr/>
          <p:nvPr/>
        </p:nvSpPr>
        <p:spPr>
          <a:xfrm>
            <a:off x="8721090" y="2468176"/>
            <a:ext cx="2391916" cy="201180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E01153B-B02A-DBF2-A5D2-8FF0EC446C33}"/>
              </a:ext>
            </a:extLst>
          </p:cNvPr>
          <p:cNvSpPr txBox="1"/>
          <p:nvPr/>
        </p:nvSpPr>
        <p:spPr>
          <a:xfrm>
            <a:off x="8832862" y="2696363"/>
            <a:ext cx="2168372" cy="13210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4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Comparison</a:t>
            </a:r>
          </a:p>
          <a:p>
            <a:pPr>
              <a:spcAft>
                <a:spcPts val="400"/>
              </a:spcAft>
              <a:defRPr sz="1200" b="1">
                <a:solidFill>
                  <a:srgbClr val="122858"/>
                </a:solidFill>
              </a:defRPr>
            </a:pPr>
            <a:endParaRPr lang="en-US" dirty="0"/>
          </a:p>
          <a:p>
            <a:pPr>
              <a:lnSpc>
                <a:spcPct val="150000"/>
              </a:lnSpc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Demonstrative = certainty</a:t>
            </a:r>
          </a:p>
          <a:p>
            <a:pPr>
              <a:lnSpc>
                <a:spcPct val="150000"/>
              </a:lnSpc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Plausible = credibility</a:t>
            </a:r>
          </a:p>
          <a:p>
            <a:pPr>
              <a:lnSpc>
                <a:spcPct val="150000"/>
              </a:lnSpc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Business strategy = often plausible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146304"/>
            <a:ext cx="1236236" cy="23852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 b="1">
                <a:solidFill>
                  <a:srgbClr val="BF953F"/>
                </a:solidFill>
              </a:defRPr>
            </a:pPr>
            <a:r>
              <a:rPr dirty="0"/>
              <a:t>5 Proposed Solution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41447" y="1172876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Modus Tollens: Demonstrative Reasoning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78994" y="2192225"/>
            <a:ext cx="7454451" cy="3234475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Modus Tollens follows the form: If A then B; not B; therefore not A.</a:t>
            </a:r>
          </a:p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Example: if it rains, the streets become wet; the street is not wet; therefore it has not rained.</a:t>
            </a:r>
          </a:p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This is demonstrative because accepting the premises forces the conclusion.</a:t>
            </a:r>
          </a:p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The conclusion has the same logical status as the premises.</a:t>
            </a:r>
          </a:p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Such reasoning is powerful, but many real-world situations are not so certain.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7: Technological Singularity and Ethical Issues of AI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38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5C721C20-61EC-4263-2B7C-DFB2DD9DA1E8}"/>
              </a:ext>
            </a:extLst>
          </p:cNvPr>
          <p:cNvSpPr/>
          <p:nvPr/>
        </p:nvSpPr>
        <p:spPr>
          <a:xfrm>
            <a:off x="8721090" y="2468176"/>
            <a:ext cx="2391916" cy="201180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5FD9BC1-C520-E045-6F35-BCBDE0E79479}"/>
              </a:ext>
            </a:extLst>
          </p:cNvPr>
          <p:cNvSpPr txBox="1"/>
          <p:nvPr/>
        </p:nvSpPr>
        <p:spPr>
          <a:xfrm>
            <a:off x="8832862" y="2696363"/>
            <a:ext cx="2168372" cy="14652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4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Study note</a:t>
            </a:r>
          </a:p>
          <a:p>
            <a:pPr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endParaRPr lang="en-US" dirty="0"/>
          </a:p>
          <a:p>
            <a:pPr algn="just">
              <a:lnSpc>
                <a:spcPct val="150000"/>
              </a:lnSpc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Logical certainty is rare in business decision-making because evidence is incomplete and causes are multiple.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146304"/>
            <a:ext cx="1236236" cy="23852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 b="1">
                <a:solidFill>
                  <a:srgbClr val="BF953F"/>
                </a:solidFill>
              </a:defRPr>
            </a:pPr>
            <a:r>
              <a:rPr dirty="0"/>
              <a:t>5 Proposed Solution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31720" y="1238108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Heuristic Syllogism: Plausible Reasoning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21038" y="2274493"/>
            <a:ext cx="7371209" cy="3234475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Plausible reasoning may follow: If A then B; B is observed; therefore A is more credible.</a:t>
            </a:r>
          </a:p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Example: if it rains, the street becomes wet; the street is wet; therefore it may have rained.</a:t>
            </a:r>
          </a:p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This conclusion is not certain because the street may be wet for other reasons.</a:t>
            </a:r>
          </a:p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The conclusion is weaker but still useful.</a:t>
            </a:r>
          </a:p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This pattern reflects how humans and organizations reason in uncertain environments.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7: Technological Singularity and Ethical Issues of AI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39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0590F7AF-6EC9-3D1B-99BF-1B992321E80F}"/>
              </a:ext>
            </a:extLst>
          </p:cNvPr>
          <p:cNvSpPr/>
          <p:nvPr/>
        </p:nvSpPr>
        <p:spPr>
          <a:xfrm>
            <a:off x="8721090" y="2468176"/>
            <a:ext cx="2391916" cy="201180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73A0964-0F8E-E3CB-8BB7-763A43BA580F}"/>
              </a:ext>
            </a:extLst>
          </p:cNvPr>
          <p:cNvSpPr txBox="1"/>
          <p:nvPr/>
        </p:nvSpPr>
        <p:spPr>
          <a:xfrm>
            <a:off x="8832862" y="2696363"/>
            <a:ext cx="2168372" cy="17088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4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Real estate analogy</a:t>
            </a:r>
          </a:p>
          <a:p>
            <a:pPr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endParaRPr lang="en-US" dirty="0"/>
          </a:p>
          <a:p>
            <a:pPr algn="just">
              <a:lnSpc>
                <a:spcPct val="150000"/>
              </a:lnSpc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If property inquiries increase after a marketing campaign, the campaign may have worked, but other market factors may also explain the increase.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146304"/>
            <a:ext cx="1236236" cy="23852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 b="1">
                <a:solidFill>
                  <a:srgbClr val="BF953F"/>
                </a:solidFill>
              </a:defRPr>
            </a:pPr>
            <a:r>
              <a:rPr dirty="0"/>
              <a:t>5 Proposed Solution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70631" y="1219607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Why Plausible Conclusions Are Provisional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90766" y="2292857"/>
            <a:ext cx="7389030" cy="2742033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Plausible conclusions depend on available information at a given moment.</a:t>
            </a:r>
          </a:p>
          <a:p>
            <a:pPr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New evidence can increase, reduce, or overturn credibility.</a:t>
            </a:r>
          </a:p>
          <a:p>
            <a:pPr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This makes plausible reasoning dynamic and revisable.</a:t>
            </a:r>
          </a:p>
          <a:p>
            <a:pPr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Business decisions should therefore include monitoring and updating mechanisms.</a:t>
            </a:r>
          </a:p>
          <a:p>
            <a:pPr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AI models also operate under uncertainty and should be updated as new data appear.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7: Technological Singularity and Ethical Issues of AI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40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C2330B97-97C0-959D-B6BE-2EE9741D23E4}"/>
              </a:ext>
            </a:extLst>
          </p:cNvPr>
          <p:cNvSpPr/>
          <p:nvPr/>
        </p:nvSpPr>
        <p:spPr>
          <a:xfrm>
            <a:off x="8721090" y="2468176"/>
            <a:ext cx="2391916" cy="201180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DEB7E27-0591-EA3E-B73D-56DF3173699F}"/>
              </a:ext>
            </a:extLst>
          </p:cNvPr>
          <p:cNvSpPr txBox="1"/>
          <p:nvPr/>
        </p:nvSpPr>
        <p:spPr>
          <a:xfrm>
            <a:off x="8832862" y="2696363"/>
            <a:ext cx="2168372" cy="978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4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Managerial lesson</a:t>
            </a:r>
          </a:p>
          <a:p>
            <a:pPr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endParaRPr lang="en-US" dirty="0"/>
          </a:p>
          <a:p>
            <a:pPr algn="just">
              <a:lnSpc>
                <a:spcPct val="150000"/>
              </a:lnSpc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Treat AI predictions as updated beliefs, not permanent truths.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146304"/>
            <a:ext cx="1204176" cy="23852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 b="1">
                <a:solidFill>
                  <a:srgbClr val="BF953F"/>
                </a:solidFill>
              </a:defRPr>
            </a:pPr>
            <a:r>
              <a:rPr dirty="0"/>
              <a:t>5 Proposed Solution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60903" y="1248148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From Classical Logic to Plausible Reasoning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76706" y="2195338"/>
            <a:ext cx="7434996" cy="3265253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Classical logic is powerful for certainty, but business and science often involve uncertainty.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The chapter argues for extending reasoning to include plausible, conjectural, or hypothetical reasoning.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Plausible reasoning reflects common sense and sophisticated scientific reasoning.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This is important in medicine, law, business, philosophy, and AI.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AI systems and managers both need methods for reasoning when information is incomplete.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7: Technological Singularity and Ethical Issues of AI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41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16FA4F5C-7257-2528-B4A8-36751C8671B7}"/>
              </a:ext>
            </a:extLst>
          </p:cNvPr>
          <p:cNvSpPr/>
          <p:nvPr/>
        </p:nvSpPr>
        <p:spPr>
          <a:xfrm>
            <a:off x="8721090" y="2468176"/>
            <a:ext cx="2391916" cy="201180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387E213-E3F7-BD37-4634-D432D7BEC74C}"/>
              </a:ext>
            </a:extLst>
          </p:cNvPr>
          <p:cNvSpPr txBox="1"/>
          <p:nvPr/>
        </p:nvSpPr>
        <p:spPr>
          <a:xfrm>
            <a:off x="8832862" y="2696363"/>
            <a:ext cx="2168372" cy="14652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4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AI connection</a:t>
            </a:r>
          </a:p>
          <a:p>
            <a:pPr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endParaRPr lang="en-US" dirty="0"/>
          </a:p>
          <a:p>
            <a:pPr algn="just">
              <a:lnSpc>
                <a:spcPct val="150000"/>
              </a:lnSpc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Modern AI often uses probabilistic reasoning because real-world data are uncertain, noisy, and incomplete.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146304"/>
            <a:ext cx="1236236" cy="23852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 b="1">
                <a:solidFill>
                  <a:srgbClr val="BF953F"/>
                </a:solidFill>
              </a:defRPr>
            </a:pPr>
            <a:r>
              <a:rPr dirty="0"/>
              <a:t>5 Proposed Solution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60903" y="1137432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Cox’s Axioms and Degrees of Belief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76705" y="2410027"/>
            <a:ext cx="7396085" cy="2742033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Cox’s axioms allow degrees of plausibility to be represented by real numbers.</a:t>
            </a:r>
          </a:p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Each proposition can be assigned a degree of credibility based on available information.</a:t>
            </a:r>
          </a:p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When new evidence arrives, credibility should be updated.</a:t>
            </a:r>
          </a:p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This makes it possible to model plausible reasoning quantitatively.</a:t>
            </a:r>
          </a:p>
          <a:p>
            <a:pPr algn="just">
              <a:lnSpc>
                <a:spcPct val="20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Cox’s framework connects plausible reasoning with probability theory.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7: Technological Singularity and Ethical Issues of AI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42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461365CF-199D-C89B-FB09-2E5ADAD173E9}"/>
              </a:ext>
            </a:extLst>
          </p:cNvPr>
          <p:cNvSpPr/>
          <p:nvPr/>
        </p:nvSpPr>
        <p:spPr>
          <a:xfrm>
            <a:off x="8721090" y="2468176"/>
            <a:ext cx="2391916" cy="201180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A4FCDD7-5D88-1F65-8A33-08763707068B}"/>
              </a:ext>
            </a:extLst>
          </p:cNvPr>
          <p:cNvSpPr txBox="1"/>
          <p:nvPr/>
        </p:nvSpPr>
        <p:spPr>
          <a:xfrm>
            <a:off x="8832862" y="2696363"/>
            <a:ext cx="2168372" cy="12217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4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Study focus</a:t>
            </a:r>
          </a:p>
          <a:p>
            <a:pPr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endParaRPr lang="en-US" dirty="0"/>
          </a:p>
          <a:p>
            <a:pPr algn="just">
              <a:lnSpc>
                <a:spcPct val="150000"/>
              </a:lnSpc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Probability can be understood as extended logic for uncertain reasoning.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146304"/>
            <a:ext cx="1236236" cy="23852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 b="1">
                <a:solidFill>
                  <a:srgbClr val="BF953F"/>
                </a:solidFill>
              </a:defRPr>
            </a:pPr>
            <a:r>
              <a:rPr dirty="0"/>
              <a:t>5 Proposed Solution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80359" y="1175739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Product Rule and Sum Rule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21038" y="2282887"/>
            <a:ext cx="7380936" cy="2895921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Based on Cox’s axioms, probability rules can model reasoning under uncertainty.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The product rule connects the probability of combined propositions with conditional probabilities.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The sum rule connects a proposition with its negation.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These rules allow plausible reasoning to be treated mathematically.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The chapter uses this to show that deductive reasoning and plausible reasoning can both be modeled probabilistically.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7: Technological Singularity and Ethical Issues of AI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43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50FDF162-D252-0C7F-BA06-C23BB40DADC5}"/>
              </a:ext>
            </a:extLst>
          </p:cNvPr>
          <p:cNvSpPr/>
          <p:nvPr/>
        </p:nvSpPr>
        <p:spPr>
          <a:xfrm>
            <a:off x="8721090" y="2468176"/>
            <a:ext cx="2391916" cy="201180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E64E4C9-45CC-B66F-C0E9-FA8F7DD5E9E7}"/>
              </a:ext>
            </a:extLst>
          </p:cNvPr>
          <p:cNvSpPr txBox="1"/>
          <p:nvPr/>
        </p:nvSpPr>
        <p:spPr>
          <a:xfrm>
            <a:off x="8832862" y="2696363"/>
            <a:ext cx="2168372" cy="978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4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Simplified meaning</a:t>
            </a:r>
          </a:p>
          <a:p>
            <a:pPr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endParaRPr lang="en-US" dirty="0"/>
          </a:p>
          <a:p>
            <a:pPr algn="just">
              <a:lnSpc>
                <a:spcPct val="150000"/>
              </a:lnSpc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Probability is not only statistics; it can formalize degrees of belief.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146304"/>
            <a:ext cx="1236236" cy="23852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 b="1">
                <a:solidFill>
                  <a:srgbClr val="BF953F"/>
                </a:solidFill>
              </a:defRPr>
            </a:pPr>
            <a:r>
              <a:rPr dirty="0"/>
              <a:t>5 Proposed Solution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31720" y="1194310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Probabilities as Extended Logic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68825" y="2166155"/>
            <a:ext cx="7403965" cy="3634585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The chapter concludes that logical reasoning and plausible reasoning can be modeled in probabilistic terms.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Modus Ponens and Modus Tollens appear as extreme cases where conclusions are certain.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Weak or plausible syllogisms become probability updates rather than absolute conclusions.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This provides a bridge between logic, uncertainty, and AI reasoning.</a:t>
            </a:r>
          </a:p>
          <a:p>
            <a:pPr algn="just">
              <a:lnSpc>
                <a:spcPct val="150000"/>
              </a:lnSpc>
              <a:spcAft>
                <a:spcPts val="470"/>
              </a:spcAft>
              <a:defRPr sz="1405">
                <a:solidFill>
                  <a:srgbClr val="2D2D2D"/>
                </a:solidFill>
              </a:defRPr>
            </a:pPr>
            <a:r>
              <a:rPr sz="1600" dirty="0"/>
              <a:t>• Such reasoning is essential for AGI debates because the future cannot be known with certainty.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7: Technological Singularity and Ethical Issues of AI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44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85084AB7-A826-87A3-F04A-E91DB9DFB914}"/>
              </a:ext>
            </a:extLst>
          </p:cNvPr>
          <p:cNvSpPr/>
          <p:nvPr/>
        </p:nvSpPr>
        <p:spPr>
          <a:xfrm>
            <a:off x="8721090" y="2468176"/>
            <a:ext cx="2391916" cy="2011800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67C6B1D-2E0B-2DE7-B448-0F3D99C8B63C}"/>
              </a:ext>
            </a:extLst>
          </p:cNvPr>
          <p:cNvSpPr txBox="1"/>
          <p:nvPr/>
        </p:nvSpPr>
        <p:spPr>
          <a:xfrm>
            <a:off x="8832862" y="2696363"/>
            <a:ext cx="2168372" cy="14652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400"/>
              </a:spcAft>
              <a:defRPr sz="1200" b="1">
                <a:solidFill>
                  <a:srgbClr val="122858"/>
                </a:solidFill>
              </a:defRPr>
            </a:pPr>
            <a:r>
              <a:rPr lang="en-US" dirty="0"/>
              <a:t>Real estate example</a:t>
            </a:r>
          </a:p>
          <a:p>
            <a:pPr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endParaRPr lang="en-US" dirty="0"/>
          </a:p>
          <a:p>
            <a:pPr algn="just">
              <a:lnSpc>
                <a:spcPct val="150000"/>
              </a:lnSpc>
              <a:spcAft>
                <a:spcPts val="240"/>
              </a:spcAft>
              <a:defRPr sz="1055">
                <a:solidFill>
                  <a:srgbClr val="2D2D2D"/>
                </a:solidFill>
              </a:defRPr>
            </a:pPr>
            <a:r>
              <a:rPr lang="en-US" dirty="0"/>
              <a:t>AI valuation does not produce absolute truth; it produces a probability-informed estimate based on evidence.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146304"/>
            <a:ext cx="3657600" cy="2560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 b="1">
                <a:solidFill>
                  <a:srgbClr val="BF953F"/>
                </a:solidFill>
              </a:defRPr>
            </a:pPr>
            <a:r>
              <a:t>Summary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73417" y="1195952"/>
            <a:ext cx="3778535" cy="461665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Chapter </a:t>
            </a:r>
            <a:r>
              <a:rPr lang="en-US"/>
              <a:t>7: </a:t>
            </a:r>
            <a:r>
              <a:rPr lang="en-US" sz="2400" b="1"/>
              <a:t>Part 1 - Summary</a:t>
            </a:r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1043786" y="1980414"/>
            <a:ext cx="10104121" cy="4003917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marL="285750" indent="-285750">
              <a:lnSpc>
                <a:spcPct val="150000"/>
              </a:lnSpc>
              <a:spcAft>
                <a:spcPts val="470"/>
              </a:spcAft>
              <a:buFont typeface="Arial" panose="020B0604020202020204" pitchFamily="34" charset="0"/>
              <a:buChar char="•"/>
              <a:defRPr sz="1405">
                <a:solidFill>
                  <a:srgbClr val="2D2D2D"/>
                </a:solidFill>
              </a:defRPr>
            </a:pPr>
            <a:r>
              <a:rPr lang="en-US" sz="1600" dirty="0"/>
              <a:t>Early AI research introduced the idea that machines could eventually think, learn, and potentially surpass human intelligence.</a:t>
            </a:r>
          </a:p>
          <a:p>
            <a:pPr marL="285750" indent="-285750">
              <a:lnSpc>
                <a:spcPct val="150000"/>
              </a:lnSpc>
              <a:spcAft>
                <a:spcPts val="470"/>
              </a:spcAft>
              <a:buFont typeface="Arial" panose="020B0604020202020204" pitchFamily="34" charset="0"/>
              <a:buChar char="•"/>
              <a:defRPr sz="1405">
                <a:solidFill>
                  <a:srgbClr val="2D2D2D"/>
                </a:solidFill>
              </a:defRPr>
            </a:pPr>
            <a:r>
              <a:rPr lang="en-US" sz="1600" dirty="0"/>
              <a:t>The concept of the Technological Singularity, inspired by Alan Turing and John von Neumann, highlights the possibility of self-improving intelligent systems.</a:t>
            </a:r>
          </a:p>
          <a:p>
            <a:pPr marL="285750" indent="-285750">
              <a:lnSpc>
                <a:spcPct val="150000"/>
              </a:lnSpc>
              <a:spcAft>
                <a:spcPts val="470"/>
              </a:spcAft>
              <a:buFont typeface="Arial" panose="020B0604020202020204" pitchFamily="34" charset="0"/>
              <a:buChar char="•"/>
              <a:defRPr sz="1405">
                <a:solidFill>
                  <a:srgbClr val="2D2D2D"/>
                </a:solidFill>
              </a:defRPr>
            </a:pPr>
            <a:r>
              <a:rPr lang="en-US" sz="1600" dirty="0"/>
              <a:t>Artificial General Intelligence (AGI) raises important challenges related to control, transparency, safety, and governance.</a:t>
            </a:r>
          </a:p>
          <a:p>
            <a:pPr marL="285750" indent="-285750">
              <a:lnSpc>
                <a:spcPct val="150000"/>
              </a:lnSpc>
              <a:spcAft>
                <a:spcPts val="470"/>
              </a:spcAft>
              <a:buFont typeface="Arial" panose="020B0604020202020204" pitchFamily="34" charset="0"/>
              <a:buChar char="•"/>
              <a:defRPr sz="1405">
                <a:solidFill>
                  <a:srgbClr val="2D2D2D"/>
                </a:solidFill>
              </a:defRPr>
            </a:pPr>
            <a:r>
              <a:rPr lang="en-US" sz="1600" dirty="0"/>
              <a:t>Reasoning approaches such as plausible reasoning, demonstrative reasoning, Cox's axioms, and probabilistic logic can improve AI decision-making under uncertainty.</a:t>
            </a:r>
          </a:p>
          <a:p>
            <a:pPr marL="285750" indent="-285750">
              <a:lnSpc>
                <a:spcPct val="150000"/>
              </a:lnSpc>
              <a:spcAft>
                <a:spcPts val="470"/>
              </a:spcAft>
              <a:buFont typeface="Arial" panose="020B0604020202020204" pitchFamily="34" charset="0"/>
              <a:buChar char="•"/>
              <a:defRPr sz="1405">
                <a:solidFill>
                  <a:srgbClr val="2D2D2D"/>
                </a:solidFill>
              </a:defRPr>
            </a:pPr>
            <a:r>
              <a:rPr lang="en-US" sz="1600" dirty="0"/>
              <a:t>Responsible AI development requires balancing technological innovation with ethical principles, human oversight, and effective governance.</a:t>
            </a:r>
            <a:endParaRPr sz="1600" dirty="0"/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7: Technological Singularity and Ethical Issues of AI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 dirty="0"/>
              <a:t>45</a:t>
            </a:r>
            <a:endParaRPr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146304"/>
            <a:ext cx="3657600" cy="2560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50" b="1">
                <a:solidFill>
                  <a:srgbClr val="BF953F"/>
                </a:solidFill>
              </a:defRPr>
            </a:pPr>
            <a:r>
              <a:t>Discussion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99814" y="1169169"/>
            <a:ext cx="11018520" cy="6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Discussion Questions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57202" y="2128200"/>
            <a:ext cx="7547496" cy="3698705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marL="285750" indent="-285750">
              <a:lnSpc>
                <a:spcPct val="150000"/>
              </a:lnSpc>
              <a:spcAft>
                <a:spcPts val="470"/>
              </a:spcAft>
              <a:buFont typeface="Wingdings" panose="05000000000000000000" pitchFamily="2" charset="2"/>
              <a:buChar char="v"/>
              <a:defRPr sz="1405">
                <a:solidFill>
                  <a:srgbClr val="2D2D2D"/>
                </a:solidFill>
              </a:defRPr>
            </a:pPr>
            <a:r>
              <a:rPr lang="en-US" sz="1600" dirty="0"/>
              <a:t>Can machines ever surpass human intelligence? Why or why not?</a:t>
            </a:r>
          </a:p>
          <a:p>
            <a:pPr marL="285750" indent="-285750">
              <a:lnSpc>
                <a:spcPct val="150000"/>
              </a:lnSpc>
              <a:spcAft>
                <a:spcPts val="470"/>
              </a:spcAft>
              <a:buFont typeface="Wingdings" panose="05000000000000000000" pitchFamily="2" charset="2"/>
              <a:buChar char="v"/>
              <a:defRPr sz="1405">
                <a:solidFill>
                  <a:srgbClr val="2D2D2D"/>
                </a:solidFill>
              </a:defRPr>
            </a:pPr>
            <a:r>
              <a:rPr lang="en-US" sz="1600" dirty="0"/>
              <a:t>What is the Technological Singularity, and what opportunities and risks could it create?</a:t>
            </a:r>
          </a:p>
          <a:p>
            <a:pPr marL="285750" indent="-285750">
              <a:lnSpc>
                <a:spcPct val="150000"/>
              </a:lnSpc>
              <a:spcAft>
                <a:spcPts val="470"/>
              </a:spcAft>
              <a:buFont typeface="Wingdings" panose="05000000000000000000" pitchFamily="2" charset="2"/>
              <a:buChar char="v"/>
              <a:defRPr sz="1405">
                <a:solidFill>
                  <a:srgbClr val="2D2D2D"/>
                </a:solidFill>
              </a:defRPr>
            </a:pPr>
            <a:r>
              <a:rPr lang="en-US" sz="1600" dirty="0"/>
              <a:t>How did Alan Turing and John von Neumann influence the development of Artificial Intelligence?</a:t>
            </a:r>
          </a:p>
          <a:p>
            <a:pPr marL="285750" indent="-285750">
              <a:lnSpc>
                <a:spcPct val="150000"/>
              </a:lnSpc>
              <a:spcAft>
                <a:spcPts val="470"/>
              </a:spcAft>
              <a:buFont typeface="Wingdings" panose="05000000000000000000" pitchFamily="2" charset="2"/>
              <a:buChar char="v"/>
              <a:defRPr sz="1405">
                <a:solidFill>
                  <a:srgbClr val="2D2D2D"/>
                </a:solidFill>
              </a:defRPr>
            </a:pPr>
            <a:r>
              <a:rPr lang="en-US" sz="1600" dirty="0"/>
              <a:t>What are the main challenges of developing and controlling Artificial General Intelligence (AGI)?</a:t>
            </a:r>
          </a:p>
          <a:p>
            <a:pPr marL="285750" indent="-285750">
              <a:lnSpc>
                <a:spcPct val="150000"/>
              </a:lnSpc>
              <a:spcAft>
                <a:spcPts val="470"/>
              </a:spcAft>
              <a:buFont typeface="Wingdings" panose="05000000000000000000" pitchFamily="2" charset="2"/>
              <a:buChar char="v"/>
              <a:defRPr sz="1405">
                <a:solidFill>
                  <a:srgbClr val="2D2D2D"/>
                </a:solidFill>
              </a:defRPr>
            </a:pPr>
            <a:r>
              <a:rPr lang="en-US" sz="1600" dirty="0"/>
              <a:t>Why is probabilistic reasoning important for improving AI decision-making?</a:t>
            </a:r>
          </a:p>
          <a:p>
            <a:pPr marL="285750" indent="-285750">
              <a:lnSpc>
                <a:spcPct val="150000"/>
              </a:lnSpc>
              <a:spcAft>
                <a:spcPts val="470"/>
              </a:spcAft>
              <a:buFont typeface="Wingdings" panose="05000000000000000000" pitchFamily="2" charset="2"/>
              <a:buChar char="v"/>
              <a:defRPr sz="1405">
                <a:solidFill>
                  <a:srgbClr val="2D2D2D"/>
                </a:solidFill>
              </a:defRPr>
            </a:pPr>
            <a:r>
              <a:rPr lang="en-US" sz="1600" dirty="0"/>
              <a:t>What ethical and societal issues should organizations and governments consider as AI becomes more advanced?</a:t>
            </a:r>
            <a:endParaRPr sz="1600" dirty="0"/>
          </a:p>
        </p:txBody>
      </p:sp>
      <p:sp>
        <p:nvSpPr>
          <p:cNvPr id="7" name="Rectangle 6"/>
          <p:cNvSpPr/>
          <p:nvPr/>
        </p:nvSpPr>
        <p:spPr>
          <a:xfrm>
            <a:off x="0" y="6537960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74536"/>
            <a:ext cx="9829800" cy="219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30">
                <a:solidFill>
                  <a:srgbClr val="5A5A5A"/>
                </a:solidFill>
              </a:defRPr>
            </a:pPr>
            <a:r>
              <a:t>Artificial Intelligence in Business | Chapter 7: Technological Singularity and Ethical Issues of AI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46641" y="6565392"/>
            <a:ext cx="293671" cy="2200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30">
                <a:solidFill>
                  <a:srgbClr val="5A5A5A"/>
                </a:solidFill>
              </a:defRPr>
            </a:pPr>
            <a:r>
              <a:rPr lang="en-US"/>
              <a:t>46</a:t>
            </a:r>
            <a:endParaRPr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40FCB6E-A4C8-D5C0-0DA8-3853C9E63C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04698" y="2528092"/>
            <a:ext cx="2779582" cy="2779582"/>
          </a:xfrm>
          <a:prstGeom prst="rect">
            <a:avLst/>
          </a:prstGeom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Thank You</a:t>
            </a:r>
          </a:p>
        </p:txBody>
      </p:sp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84298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lexandria"/>
        <a:ea typeface=""/>
        <a:cs typeface=""/>
      </a:majorFont>
      <a:minorFont>
        <a:latin typeface="Alexandr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3A2FBE8-435A-4D3E-8D31-8444EAEA44A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26DBDA6-6E2D-4F99-AE31-C7ECCAD66722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3.xml><?xml version="1.0" encoding="utf-8"?>
<ds:datastoreItem xmlns:ds="http://schemas.openxmlformats.org/officeDocument/2006/customXml" ds:itemID="{A2DE2FE2-DB7B-44FE-828B-E9F9DC0499B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2779</TotalTime>
  <Words>4864</Words>
  <Application>Microsoft Office PowerPoint</Application>
  <PresentationFormat>Widescreen</PresentationFormat>
  <Paragraphs>575</Paragraphs>
  <Slides>47</Slides>
  <Notes>47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4" baseType="lpstr">
      <vt:lpstr>Alexandria</vt:lpstr>
      <vt:lpstr>Aptos</vt:lpstr>
      <vt:lpstr>Arial</vt:lpstr>
      <vt:lpstr>Calibri</vt:lpstr>
      <vt:lpstr>Roboto Light</vt:lpstr>
      <vt:lpstr>Wingdings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Dr. Almontaser Al Ja'afreh</cp:lastModifiedBy>
  <cp:revision>15</cp:revision>
  <dcterms:created xsi:type="dcterms:W3CDTF">2013-01-27T09:14:16Z</dcterms:created>
  <dcterms:modified xsi:type="dcterms:W3CDTF">2026-07-24T16:05:37Z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MediaServiceImageTags">
    <vt:lpwstr/>
  </property>
</Properties>
</file>