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Masters/slideMaster1.xml" ContentType="application/vnd.openxmlformats-officedocument.presentationml.slideMaster+xml"/>
  <Override PartName="/ppt/slideLayouts/slideLayout11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1.xml" ContentType="application/vnd.openxmlformats-officedocument.theme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ppt/presProps.xml" ContentType="application/vnd.openxmlformats-officedocument.presentationml.presProps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1" r:id="rId3"/>
    <p:sldId id="262" r:id="rId4"/>
    <p:sldId id="263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271" r:id="rId13"/>
    <p:sldId id="272" r:id="rId14"/>
    <p:sldId id="273" r:id="rId15"/>
    <p:sldId id="274" r:id="rId16"/>
    <p:sldId id="275" r:id="rId17"/>
    <p:sldId id="276" r:id="rId18"/>
    <p:sldId id="277" r:id="rId19"/>
    <p:sldId id="278" r:id="rId20"/>
    <p:sldId id="279" r:id="rId21"/>
    <p:sldId id="283" r:id="rId22"/>
    <p:sldId id="284" r:id="rId23"/>
    <p:sldId id="285" r:id="rId24"/>
    <p:sldId id="286" r:id="rId25"/>
    <p:sldId id="287" r:id="rId26"/>
    <p:sldId id="288" r:id="rId27"/>
    <p:sldId id="289" r:id="rId28"/>
    <p:sldId id="290" r:id="rId29"/>
    <p:sldId id="291" r:id="rId30"/>
    <p:sldId id="292" r:id="rId31"/>
    <p:sldId id="293" r:id="rId32"/>
    <p:sldId id="294" r:id="rId33"/>
    <p:sldId id="295" r:id="rId34"/>
    <p:sldId id="301" r:id="rId35"/>
    <p:sldId id="302" r:id="rId36"/>
    <p:sldId id="303" r:id="rId37"/>
    <p:sldId id="304" r:id="rId3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518"/>
    <a:srgbClr val="0A1F61"/>
    <a:srgbClr val="24A9E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9" d="100"/>
          <a:sy n="89" d="100"/>
        </p:scale>
        <p:origin x="466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45" Type="http://schemas.openxmlformats.org/officeDocument/2006/relationships/customXml" Target="../customXml/item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customXml" Target="../customXml/item2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customXml" Target="../customXml/item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0" Type="http://schemas.openxmlformats.org/officeDocument/2006/relationships/slide" Target="slides/slide19.xml"/><Relationship Id="rId41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1/22/2025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26919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1/22/2025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0292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1/22/2025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09986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1/22/2025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8450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1/22/2025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9277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1/22/2025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87034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1/22/2025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52875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1/22/2025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77237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1/22/2025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39824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1/22/2025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4212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1/22/2025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62943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74A31B-FF56-417B-8DEE-958FFCC6BCD5}" type="datetimeFigureOut">
              <a:rPr lang="en-US" smtClean="0"/>
              <a:t>1/22/2025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52454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emf"/><Relationship Id="rId5" Type="http://schemas.openxmlformats.org/officeDocument/2006/relationships/image" Target="../media/image4.emf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emf"/><Relationship Id="rId5" Type="http://schemas.openxmlformats.org/officeDocument/2006/relationships/image" Target="../media/image8.emf"/><Relationship Id="rId4" Type="http://schemas.openxmlformats.org/officeDocument/2006/relationships/image" Target="../media/image7.em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5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7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8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9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1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2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3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4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7" Type="http://schemas.openxmlformats.org/officeDocument/2006/relationships/image" Target="../media/image46.jp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5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71964" y="-117903"/>
            <a:ext cx="12335929" cy="7093806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 rot="10800000">
            <a:off x="-450735" y="-101603"/>
            <a:ext cx="12350045" cy="7044267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  <a:alpha val="27000"/>
                </a:schemeClr>
              </a:gs>
              <a:gs pos="100000">
                <a:srgbClr val="0A1F61">
                  <a:alpha val="42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984" r="914" b="11911"/>
          <a:stretch/>
        </p:blipFill>
        <p:spPr>
          <a:xfrm rot="10800000" flipH="1">
            <a:off x="-81742" y="-101602"/>
            <a:ext cx="12355484" cy="272288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762" y="308506"/>
            <a:ext cx="1699476" cy="1524000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12889" y="4288121"/>
            <a:ext cx="6714451" cy="1972334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09562" y="4708455"/>
            <a:ext cx="5882401" cy="1034667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0" y="4564067"/>
            <a:ext cx="608596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CCNA - Introduction to Networks v7.0 (ITN)</a:t>
            </a:r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  <a:p>
            <a:r>
              <a:rPr lang="en-US" sz="2800" dirty="0">
                <a:solidFill>
                  <a:srgbClr val="24A9E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Prepared by Dr. </a:t>
            </a:r>
            <a:r>
              <a:rPr lang="en-US" sz="2800" dirty="0" err="1">
                <a:solidFill>
                  <a:srgbClr val="24A9E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Abdelrhman</a:t>
            </a:r>
            <a:r>
              <a:rPr lang="en-US" sz="2800" dirty="0">
                <a:solidFill>
                  <a:srgbClr val="24A9E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 Ahmed</a:t>
            </a:r>
          </a:p>
          <a:p>
            <a:r>
              <a:rPr lang="en-US" sz="2800" dirty="0">
                <a:solidFill>
                  <a:srgbClr val="FF9518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 1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7254337" y="4810287"/>
            <a:ext cx="468589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Module 2: Basic Switch and End </a:t>
            </a:r>
          </a:p>
          <a:p>
            <a:pPr algn="ctr"/>
            <a:r>
              <a:rPr lang="en-US" sz="24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Device Configuration</a:t>
            </a:r>
          </a:p>
        </p:txBody>
      </p:sp>
    </p:spTree>
    <p:extLst>
      <p:ext uri="{BB962C8B-B14F-4D97-AF65-F5344CB8AC3E}">
        <p14:creationId xmlns:p14="http://schemas.microsoft.com/office/powerpoint/2010/main" val="32530180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2" y="84324"/>
            <a:ext cx="17652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1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788826C-A1F2-5C7E-F571-7ECF50EEFB62}"/>
              </a:ext>
            </a:extLst>
          </p:cNvPr>
          <p:cNvSpPr txBox="1"/>
          <p:nvPr/>
        </p:nvSpPr>
        <p:spPr>
          <a:xfrm>
            <a:off x="2111189" y="478606"/>
            <a:ext cx="621254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Basic Switch and End Device Configuration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1A246EA5-7642-5C10-7E2F-71BED2038B9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2773" y="1219572"/>
            <a:ext cx="10310709" cy="52404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30426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2" y="84324"/>
            <a:ext cx="17652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1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D938587-25BF-A445-89A2-A86EEF5F4B2D}"/>
              </a:ext>
            </a:extLst>
          </p:cNvPr>
          <p:cNvSpPr txBox="1"/>
          <p:nvPr/>
        </p:nvSpPr>
        <p:spPr>
          <a:xfrm>
            <a:off x="2297798" y="386273"/>
            <a:ext cx="621254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dirty="0">
                <a:solidFill>
                  <a:schemeClr val="bg1"/>
                </a:solidFill>
              </a:rPr>
              <a:t>Cisco IOS Access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110F24F2-E11A-CF7F-E002-13D3AC00871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82971" y="1547454"/>
            <a:ext cx="10256922" cy="49896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03873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2" y="84324"/>
            <a:ext cx="17652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1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63FE271-3658-F012-84F1-EE73A3FB9DA9}"/>
              </a:ext>
            </a:extLst>
          </p:cNvPr>
          <p:cNvSpPr txBox="1"/>
          <p:nvPr/>
        </p:nvSpPr>
        <p:spPr>
          <a:xfrm>
            <a:off x="2297798" y="386273"/>
            <a:ext cx="621254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dirty="0">
                <a:solidFill>
                  <a:schemeClr val="bg1"/>
                </a:solidFill>
              </a:rPr>
              <a:t>Cisco IOS Access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937B40CA-2174-ADBF-189B-05739B784A8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47574" y="1418877"/>
            <a:ext cx="10462392" cy="51863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94240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2" y="84324"/>
            <a:ext cx="17652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1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13A62FF-F610-D515-AD86-7C915AFCAF83}"/>
              </a:ext>
            </a:extLst>
          </p:cNvPr>
          <p:cNvSpPr txBox="1"/>
          <p:nvPr/>
        </p:nvSpPr>
        <p:spPr>
          <a:xfrm>
            <a:off x="2297798" y="386273"/>
            <a:ext cx="621254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dirty="0">
                <a:solidFill>
                  <a:schemeClr val="bg1"/>
                </a:solidFill>
              </a:rPr>
              <a:t>Cisco IOS Access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1CFB0A5-5E18-B4BA-5DDF-E7C006237D6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5879" y="1418877"/>
            <a:ext cx="10646826" cy="5052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22045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2" y="84324"/>
            <a:ext cx="17652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1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CFD769C-FA53-42A1-7640-D47B25B01282}"/>
              </a:ext>
            </a:extLst>
          </p:cNvPr>
          <p:cNvSpPr txBox="1"/>
          <p:nvPr/>
        </p:nvSpPr>
        <p:spPr>
          <a:xfrm>
            <a:off x="2297798" y="386273"/>
            <a:ext cx="621254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dirty="0">
                <a:solidFill>
                  <a:schemeClr val="bg1"/>
                </a:solidFill>
              </a:rPr>
              <a:t>Cisco IOS Access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EA32F1C-2FCD-4F70-4B34-FCBA258C061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00902" y="1305598"/>
            <a:ext cx="10364497" cy="51925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37799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2" y="84324"/>
            <a:ext cx="17652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1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9EE9403-EB1F-E87B-E161-75C0266F9B70}"/>
              </a:ext>
            </a:extLst>
          </p:cNvPr>
          <p:cNvSpPr txBox="1"/>
          <p:nvPr/>
        </p:nvSpPr>
        <p:spPr>
          <a:xfrm>
            <a:off x="2297798" y="386273"/>
            <a:ext cx="621254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dirty="0">
                <a:solidFill>
                  <a:schemeClr val="bg1"/>
                </a:solidFill>
              </a:rPr>
              <a:t>Cisco IOS Access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259AEBE-9643-4703-D792-7E47FAFC5E2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93983" y="1418877"/>
            <a:ext cx="10348218" cy="5075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77170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2" y="84324"/>
            <a:ext cx="17652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1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E43335B-0E78-F5DB-1496-698FB166C4EE}"/>
              </a:ext>
            </a:extLst>
          </p:cNvPr>
          <p:cNvSpPr txBox="1"/>
          <p:nvPr/>
        </p:nvSpPr>
        <p:spPr>
          <a:xfrm>
            <a:off x="2297798" y="386273"/>
            <a:ext cx="621254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dirty="0">
                <a:solidFill>
                  <a:schemeClr val="bg1"/>
                </a:solidFill>
              </a:rPr>
              <a:t>IOS Navigation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9B331CFA-ADEF-5322-620F-165232BBE14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42682" y="1418877"/>
            <a:ext cx="11157940" cy="49639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81913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2" y="84324"/>
            <a:ext cx="17652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1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5EDEF00-B6A9-9198-5F9E-27B95D2D61BA}"/>
              </a:ext>
            </a:extLst>
          </p:cNvPr>
          <p:cNvSpPr txBox="1"/>
          <p:nvPr/>
        </p:nvSpPr>
        <p:spPr>
          <a:xfrm>
            <a:off x="2297798" y="386273"/>
            <a:ext cx="621254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dirty="0">
                <a:solidFill>
                  <a:schemeClr val="bg1"/>
                </a:solidFill>
              </a:rPr>
              <a:t>IOS Navigation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54A20F7-A140-E6C2-2FAD-B349D0EEEC1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42682" y="1339873"/>
            <a:ext cx="10265885" cy="52786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84244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2" y="84324"/>
            <a:ext cx="17652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1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302F74A-746C-0E81-1F72-82198A6BD8EF}"/>
              </a:ext>
            </a:extLst>
          </p:cNvPr>
          <p:cNvSpPr txBox="1"/>
          <p:nvPr/>
        </p:nvSpPr>
        <p:spPr>
          <a:xfrm>
            <a:off x="2297798" y="386273"/>
            <a:ext cx="621254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dirty="0">
                <a:solidFill>
                  <a:schemeClr val="bg1"/>
                </a:solidFill>
              </a:rPr>
              <a:t>IOS Navigation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65E9E49-8178-E174-9EF8-EF1A7CFDB13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16514" y="1418877"/>
            <a:ext cx="10467182" cy="52508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8558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2" y="84324"/>
            <a:ext cx="17652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1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52BD3C3-14B2-32AE-B253-1647BD5AA0C1}"/>
              </a:ext>
            </a:extLst>
          </p:cNvPr>
          <p:cNvSpPr txBox="1"/>
          <p:nvPr/>
        </p:nvSpPr>
        <p:spPr>
          <a:xfrm>
            <a:off x="2297798" y="386273"/>
            <a:ext cx="621254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dirty="0">
                <a:solidFill>
                  <a:schemeClr val="bg1"/>
                </a:solidFill>
              </a:rPr>
              <a:t>IOS Navigation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1C909270-6291-BB57-0AE0-8452E73DBA5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338" y="1488852"/>
            <a:ext cx="11178060" cy="46704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63574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2" y="84324"/>
            <a:ext cx="17652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1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DD7CFFB-35C0-619C-DBA8-D69A082FBC21}"/>
              </a:ext>
            </a:extLst>
          </p:cNvPr>
          <p:cNvSpPr txBox="1"/>
          <p:nvPr/>
        </p:nvSpPr>
        <p:spPr>
          <a:xfrm>
            <a:off x="2075330" y="417051"/>
            <a:ext cx="621254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The Command Structure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76BA0461-134E-0E39-9F61-B416824B69C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20679" y="1503202"/>
            <a:ext cx="10490003" cy="4867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74953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2" y="84324"/>
            <a:ext cx="17652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1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51826EA-1107-7642-67C0-651385DC104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04047" y="1418878"/>
            <a:ext cx="10183906" cy="497431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FBC6267-C31C-9E29-DC66-FDAE1C730EB9}"/>
              </a:ext>
            </a:extLst>
          </p:cNvPr>
          <p:cNvSpPr txBox="1"/>
          <p:nvPr/>
        </p:nvSpPr>
        <p:spPr>
          <a:xfrm>
            <a:off x="2075330" y="417051"/>
            <a:ext cx="621254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The Command Structure</a:t>
            </a:r>
          </a:p>
        </p:txBody>
      </p:sp>
    </p:spTree>
    <p:extLst>
      <p:ext uri="{BB962C8B-B14F-4D97-AF65-F5344CB8AC3E}">
        <p14:creationId xmlns:p14="http://schemas.microsoft.com/office/powerpoint/2010/main" val="250472588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2" y="84324"/>
            <a:ext cx="17652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1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C81635C-E459-7D1D-03C6-EA57F3830B98}"/>
              </a:ext>
            </a:extLst>
          </p:cNvPr>
          <p:cNvSpPr txBox="1"/>
          <p:nvPr/>
        </p:nvSpPr>
        <p:spPr>
          <a:xfrm>
            <a:off x="2075330" y="417051"/>
            <a:ext cx="621254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The Command Structure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4A60495-B75B-3EA9-A034-EC4B7D6E7B2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20190" y="1418877"/>
            <a:ext cx="10351619" cy="5022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836118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2" y="84324"/>
            <a:ext cx="17652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1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2FF98D-F106-19BC-0710-3ACDAF2D7B3A}"/>
              </a:ext>
            </a:extLst>
          </p:cNvPr>
          <p:cNvSpPr txBox="1"/>
          <p:nvPr/>
        </p:nvSpPr>
        <p:spPr>
          <a:xfrm>
            <a:off x="2075330" y="417051"/>
            <a:ext cx="621254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The Command Structure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F78FFE0-A52A-1BF4-B900-BBB751BAA81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3298" y="1418877"/>
            <a:ext cx="11468702" cy="49281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765170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2" y="84324"/>
            <a:ext cx="17652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1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DD6A09F-C193-8E32-8CCA-63EBF5D81FE4}"/>
              </a:ext>
            </a:extLst>
          </p:cNvPr>
          <p:cNvSpPr txBox="1"/>
          <p:nvPr/>
        </p:nvSpPr>
        <p:spPr>
          <a:xfrm>
            <a:off x="2075330" y="417051"/>
            <a:ext cx="621254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The Command Structure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CB4148D-1CFF-FC3F-84B2-68E7FDBCC33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0341" y="1503202"/>
            <a:ext cx="11211318" cy="46917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254992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2" y="84324"/>
            <a:ext cx="17652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1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D06E166-DE91-DF5D-8E9D-CFF1D7D36E21}"/>
              </a:ext>
            </a:extLst>
          </p:cNvPr>
          <p:cNvSpPr txBox="1"/>
          <p:nvPr/>
        </p:nvSpPr>
        <p:spPr>
          <a:xfrm>
            <a:off x="2075330" y="417051"/>
            <a:ext cx="621254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The Command Structure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36DFC8F-7084-C264-4D91-942EB97AD90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42682" y="1503201"/>
            <a:ext cx="11444986" cy="4834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470785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2" y="84324"/>
            <a:ext cx="17652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1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EBDEB1F-7D32-BE5F-D889-CB2634F1B018}"/>
              </a:ext>
            </a:extLst>
          </p:cNvPr>
          <p:cNvSpPr txBox="1"/>
          <p:nvPr/>
        </p:nvSpPr>
        <p:spPr>
          <a:xfrm>
            <a:off x="2075330" y="417051"/>
            <a:ext cx="621254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The Command Structure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6F0FAFA-7E0F-D4E6-73D1-E7027E5A806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11715" y="1418876"/>
            <a:ext cx="10534826" cy="51596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890525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>
            <a:extLst>
              <a:ext uri="{FF2B5EF4-FFF2-40B4-BE49-F238E27FC236}">
                <a16:creationId xmlns:a16="http://schemas.microsoft.com/office/drawing/2014/main" id="{B2590A18-55F1-8F86-EB26-5AD066ED91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3785" y="1756316"/>
            <a:ext cx="11343983" cy="5540955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2" y="84324"/>
            <a:ext cx="17652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1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4E969D3-0384-8C0F-3BF8-9A4028A905A1}"/>
              </a:ext>
            </a:extLst>
          </p:cNvPr>
          <p:cNvSpPr txBox="1"/>
          <p:nvPr/>
        </p:nvSpPr>
        <p:spPr>
          <a:xfrm>
            <a:off x="2075330" y="417051"/>
            <a:ext cx="621254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The Command Structure</a:t>
            </a:r>
          </a:p>
        </p:txBody>
      </p:sp>
    </p:spTree>
    <p:extLst>
      <p:ext uri="{BB962C8B-B14F-4D97-AF65-F5344CB8AC3E}">
        <p14:creationId xmlns:p14="http://schemas.microsoft.com/office/powerpoint/2010/main" val="364472975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2" y="84324"/>
            <a:ext cx="17652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1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7960DCB-92AE-0C1E-C072-68DF27D22A80}"/>
              </a:ext>
            </a:extLst>
          </p:cNvPr>
          <p:cNvSpPr txBox="1"/>
          <p:nvPr/>
        </p:nvSpPr>
        <p:spPr>
          <a:xfrm>
            <a:off x="2075330" y="417051"/>
            <a:ext cx="621254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Basic Device Configuration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55E8A69-C29F-6DCA-343B-04368C351D6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42682" y="1503202"/>
            <a:ext cx="10524565" cy="49184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186765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2" y="84324"/>
            <a:ext cx="17652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1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8947944-4971-FA74-CE52-CC86DC138F4D}"/>
              </a:ext>
            </a:extLst>
          </p:cNvPr>
          <p:cNvSpPr txBox="1"/>
          <p:nvPr/>
        </p:nvSpPr>
        <p:spPr>
          <a:xfrm>
            <a:off x="2075330" y="426016"/>
            <a:ext cx="621254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Basic Device Configuration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0A9B299-8D6A-AA45-B012-E241C01852F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2766" y="1314137"/>
            <a:ext cx="10490364" cy="53934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792941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2" y="84324"/>
            <a:ext cx="17652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1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C27149E-2541-F968-1433-6147A0F284DC}"/>
              </a:ext>
            </a:extLst>
          </p:cNvPr>
          <p:cNvSpPr txBox="1"/>
          <p:nvPr/>
        </p:nvSpPr>
        <p:spPr>
          <a:xfrm>
            <a:off x="2075330" y="417051"/>
            <a:ext cx="621254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Basic Device Configuration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D777E46-FB49-FB3E-ABD2-A13F7E5F36D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4162" y="1555789"/>
            <a:ext cx="11333871" cy="4885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894388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2" y="84324"/>
            <a:ext cx="17652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1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72A3B2A-1D16-C824-13EE-166F85F84A82}"/>
              </a:ext>
            </a:extLst>
          </p:cNvPr>
          <p:cNvSpPr txBox="1"/>
          <p:nvPr/>
        </p:nvSpPr>
        <p:spPr>
          <a:xfrm>
            <a:off x="2075330" y="417051"/>
            <a:ext cx="621254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Basic Device Configuration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3017161-089A-A984-8F9D-5E245580D8D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3479" y="1465316"/>
            <a:ext cx="11189250" cy="52438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31648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2" y="84324"/>
            <a:ext cx="17652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1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6D810D8-A227-2A33-A2DE-73A1163DAB7A}"/>
              </a:ext>
            </a:extLst>
          </p:cNvPr>
          <p:cNvSpPr txBox="1"/>
          <p:nvPr/>
        </p:nvSpPr>
        <p:spPr>
          <a:xfrm>
            <a:off x="2075330" y="417051"/>
            <a:ext cx="621254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Basic Device Configuration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146851CC-D03D-3A89-5974-CE69C0B62BA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3479" y="1503202"/>
            <a:ext cx="11145134" cy="48258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490961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2" y="84324"/>
            <a:ext cx="17652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1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7F9BDEB-68AA-38C3-71B0-377F6B80E129}"/>
              </a:ext>
            </a:extLst>
          </p:cNvPr>
          <p:cNvSpPr txBox="1"/>
          <p:nvPr/>
        </p:nvSpPr>
        <p:spPr>
          <a:xfrm>
            <a:off x="2075330" y="417051"/>
            <a:ext cx="621254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Basic Device Configuration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7B6B7DB-1A7C-F28A-C181-8CB849C2847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1363" y="1513758"/>
            <a:ext cx="10929274" cy="4927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140300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2" y="84324"/>
            <a:ext cx="17652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1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1CC3A8E-5CDF-05CC-7016-BE07747323ED}"/>
              </a:ext>
            </a:extLst>
          </p:cNvPr>
          <p:cNvSpPr txBox="1"/>
          <p:nvPr/>
        </p:nvSpPr>
        <p:spPr>
          <a:xfrm>
            <a:off x="2297798" y="417051"/>
            <a:ext cx="621254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Save Configurations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B4DDA7D-1B7B-6AFD-8E0B-33BF7C3D200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29643" y="1418877"/>
            <a:ext cx="10391392" cy="5027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838583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2" y="84324"/>
            <a:ext cx="17652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1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1A22B8A-B0D7-8B3B-3C99-286A55BE9270}"/>
              </a:ext>
            </a:extLst>
          </p:cNvPr>
          <p:cNvSpPr txBox="1"/>
          <p:nvPr/>
        </p:nvSpPr>
        <p:spPr>
          <a:xfrm>
            <a:off x="2297798" y="417051"/>
            <a:ext cx="621254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Save Configurations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619C673-ABF4-F190-ED75-19E33BAC9CB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19291" y="1418877"/>
            <a:ext cx="10418285" cy="5191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803073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2" y="84324"/>
            <a:ext cx="17652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1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CE36CC3-ADFC-C7F4-971A-6034E1273DF2}"/>
              </a:ext>
            </a:extLst>
          </p:cNvPr>
          <p:cNvSpPr txBox="1"/>
          <p:nvPr/>
        </p:nvSpPr>
        <p:spPr>
          <a:xfrm>
            <a:off x="2297798" y="417051"/>
            <a:ext cx="621254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Save Configurations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90DBE74-446F-2185-AB82-E29CA55D8AE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1341" y="1496888"/>
            <a:ext cx="11542209" cy="4769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373164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2" y="84324"/>
            <a:ext cx="17652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1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815E673-8FAE-BE44-CE14-0952C07EB0AF}"/>
              </a:ext>
            </a:extLst>
          </p:cNvPr>
          <p:cNvSpPr txBox="1"/>
          <p:nvPr/>
        </p:nvSpPr>
        <p:spPr>
          <a:xfrm>
            <a:off x="2297798" y="417051"/>
            <a:ext cx="621254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Save Configurations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2675DA9-B0D1-7492-30B9-3B10DAA6CF2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10786" y="1264250"/>
            <a:ext cx="10346568" cy="51766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698837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2" y="84324"/>
            <a:ext cx="17652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1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B809B47-23B0-8F73-8969-76556F9681B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2745" y="1418878"/>
            <a:ext cx="12128520" cy="592416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3513D6A-7913-4443-E2D5-121552211DBE}"/>
              </a:ext>
            </a:extLst>
          </p:cNvPr>
          <p:cNvSpPr txBox="1"/>
          <p:nvPr/>
        </p:nvSpPr>
        <p:spPr>
          <a:xfrm>
            <a:off x="2297798" y="417051"/>
            <a:ext cx="621254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Save Configurations</a:t>
            </a:r>
          </a:p>
        </p:txBody>
      </p:sp>
    </p:spTree>
    <p:extLst>
      <p:ext uri="{BB962C8B-B14F-4D97-AF65-F5344CB8AC3E}">
        <p14:creationId xmlns:p14="http://schemas.microsoft.com/office/powerpoint/2010/main" val="265637300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2" y="84324"/>
            <a:ext cx="17652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1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CB16833-C2A9-9ABF-7512-7D84F6DE48D3}"/>
              </a:ext>
            </a:extLst>
          </p:cNvPr>
          <p:cNvSpPr txBox="1"/>
          <p:nvPr/>
        </p:nvSpPr>
        <p:spPr>
          <a:xfrm>
            <a:off x="2187849" y="417051"/>
            <a:ext cx="621254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Ports and Addresses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9AC51A0-EA3F-B079-6B57-102380826F9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46645" y="1391554"/>
            <a:ext cx="10256920" cy="50709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644684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2" y="84324"/>
            <a:ext cx="17652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1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96344A4-A866-B24F-8202-B859CD9FE408}"/>
              </a:ext>
            </a:extLst>
          </p:cNvPr>
          <p:cNvSpPr txBox="1"/>
          <p:nvPr/>
        </p:nvSpPr>
        <p:spPr>
          <a:xfrm>
            <a:off x="2187849" y="417051"/>
            <a:ext cx="621254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Ports and Addresses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7A3EC9DB-5DE5-5014-5BFC-BA3F17DA25A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1341" y="1418877"/>
            <a:ext cx="11573435" cy="5164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426772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2" y="84324"/>
            <a:ext cx="17652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1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9C28307-247A-66AA-DB3D-CE3EF7EC4816}"/>
              </a:ext>
            </a:extLst>
          </p:cNvPr>
          <p:cNvSpPr txBox="1"/>
          <p:nvPr/>
        </p:nvSpPr>
        <p:spPr>
          <a:xfrm>
            <a:off x="2187849" y="417051"/>
            <a:ext cx="621254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Ports and Addresses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5C8097C-605B-5809-CD30-80309233BAC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42682" y="1391325"/>
            <a:ext cx="10354236" cy="51326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558594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2" y="84324"/>
            <a:ext cx="17652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1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6CB4F84-A445-0123-F97B-9D5071A75C44}"/>
              </a:ext>
            </a:extLst>
          </p:cNvPr>
          <p:cNvSpPr txBox="1"/>
          <p:nvPr/>
        </p:nvSpPr>
        <p:spPr>
          <a:xfrm>
            <a:off x="2187849" y="483203"/>
            <a:ext cx="621254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Configure IP Addressing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5E12E89-1CF7-5C32-EEBF-C785F223C25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52373" y="1418878"/>
            <a:ext cx="10373462" cy="504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043274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2" y="84324"/>
            <a:ext cx="17652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1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F1EAC67-C2A2-45A9-9044-1BF06ED38D75}"/>
              </a:ext>
            </a:extLst>
          </p:cNvPr>
          <p:cNvSpPr txBox="1"/>
          <p:nvPr/>
        </p:nvSpPr>
        <p:spPr>
          <a:xfrm>
            <a:off x="2187849" y="483203"/>
            <a:ext cx="621254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Configure IP Addressing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18C30B4-EF19-50F2-0909-541ED31BD1F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42682" y="1418878"/>
            <a:ext cx="10264589" cy="5210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793136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2" y="84324"/>
            <a:ext cx="17652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1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7D42760-C86F-F7FE-E73E-0609FCD7729B}"/>
              </a:ext>
            </a:extLst>
          </p:cNvPr>
          <p:cNvSpPr txBox="1"/>
          <p:nvPr/>
        </p:nvSpPr>
        <p:spPr>
          <a:xfrm>
            <a:off x="2187849" y="483203"/>
            <a:ext cx="621254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Configure IP Addressing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CFBE18C-1FCD-594E-8B1F-EE7933021AD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9667" y="1559927"/>
            <a:ext cx="11119707" cy="48148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785088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2" y="84324"/>
            <a:ext cx="17652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1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695ECBD-64E8-34BC-FF27-F9E006940A90}"/>
              </a:ext>
            </a:extLst>
          </p:cNvPr>
          <p:cNvSpPr txBox="1"/>
          <p:nvPr/>
        </p:nvSpPr>
        <p:spPr>
          <a:xfrm>
            <a:off x="2187849" y="483203"/>
            <a:ext cx="621254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Configure IP Addressing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FF89A48-E546-E6CF-EAA7-16462BC1637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5998" y="1503202"/>
            <a:ext cx="10996049" cy="5371007"/>
          </a:xfrm>
          <a:prstGeom prst="rect">
            <a:avLst/>
          </a:prstGeom>
        </p:spPr>
      </p:pic>
      <p:pic>
        <p:nvPicPr>
          <p:cNvPr id="11" name="Picture 10" descr="A screenshot of a computer screen&#10;&#10;Description automatically generated">
            <a:extLst>
              <a:ext uri="{FF2B5EF4-FFF2-40B4-BE49-F238E27FC236}">
                <a16:creationId xmlns:a16="http://schemas.microsoft.com/office/drawing/2014/main" id="{0F907838-3536-BA15-A46A-085B652EF27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00358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cu templet" id="{B0D1A55B-C743-420C-A5B3-C05056289DA5}" vid="{DB1E7455-6965-4AD5-B5C5-6F5309A62E2E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254F5D6A14094B8840E79896A2F150" ma:contentTypeVersion="14" ma:contentTypeDescription="Create a new document." ma:contentTypeScope="" ma:versionID="620555b5da0b2e7a8b0125b4063a2327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07b825fe9b2234ea84872814b078fd7a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bjectDetectorVersion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SearchProperties" minOccurs="0"/>
                <xsd:element ref="ns3:SharedWithUsers" minOccurs="0"/>
                <xsd:element ref="ns3:SharedWithDetails" minOccurs="0"/>
                <xsd:element ref="ns2:lcf76f155ced4ddcb4097134ff3c332f" minOccurs="0"/>
                <xsd:element ref="ns3:TaxCatchAll" minOccurs="0"/>
                <xsd:element ref="ns2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1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e7f495a-9f7b-4790-bf02-f985d85d70f5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49100919-8a76-4266-be0c-7dc583902cb4" xsi:nil="true"/>
    <lcf76f155ced4ddcb4097134ff3c332f xmlns="d13aca44-ef33-4cf4-9980-7f0b00e6eeb9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552D3FF8-D985-4ACC-8CD6-3D85EA1DB05D}"/>
</file>

<file path=customXml/itemProps2.xml><?xml version="1.0" encoding="utf-8"?>
<ds:datastoreItem xmlns:ds="http://schemas.openxmlformats.org/officeDocument/2006/customXml" ds:itemID="{46644F73-E25A-41EF-93D3-F0BF15F889EF}"/>
</file>

<file path=customXml/itemProps3.xml><?xml version="1.0" encoding="utf-8"?>
<ds:datastoreItem xmlns:ds="http://schemas.openxmlformats.org/officeDocument/2006/customXml" ds:itemID="{3EB405AA-514C-4A50-B8FB-F11C47E4058A}"/>
</file>

<file path=docProps/app.xml><?xml version="1.0" encoding="utf-8"?>
<Properties xmlns="http://schemas.openxmlformats.org/officeDocument/2006/extended-properties" xmlns:vt="http://schemas.openxmlformats.org/officeDocument/2006/docPropsVTypes">
  <Template>ecu templet</Template>
  <TotalTime>15</TotalTime>
  <Words>200</Words>
  <Application>Microsoft Office PowerPoint</Application>
  <PresentationFormat>Widescreen</PresentationFormat>
  <Paragraphs>77</Paragraphs>
  <Slides>37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2" baseType="lpstr">
      <vt:lpstr>Arial</vt:lpstr>
      <vt:lpstr>Calibri</vt:lpstr>
      <vt:lpstr>Calibri Light</vt:lpstr>
      <vt:lpstr>Tajawal Medium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ENG:Abdalrahman Ahmed</dc:creator>
  <cp:lastModifiedBy>ENG:Abdalrahman Ahmed</cp:lastModifiedBy>
  <cp:revision>6</cp:revision>
  <dcterms:created xsi:type="dcterms:W3CDTF">2023-05-23T21:21:38Z</dcterms:created>
  <dcterms:modified xsi:type="dcterms:W3CDTF">2025-01-22T02:05:22Z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0x0101006A254F5D6A14094B8840E79896A2F150</vt:lpwstr>
  </property>
</Properties>
</file>